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39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93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6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90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66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21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05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07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85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03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43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96B0-A978-4431-9FDB-05F730973852}" type="datetimeFigureOut">
              <a:rPr lang="pl-PL" smtClean="0"/>
              <a:t>2016-01-19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9B58-EB0D-4121-9B1C-5305CB43F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8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424113"/>
            <a:ext cx="63912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75856" y="5733256"/>
            <a:ext cx="25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IUCr</a:t>
            </a:r>
            <a:r>
              <a:rPr lang="pl-PL" dirty="0" smtClean="0"/>
              <a:t> </a:t>
            </a:r>
            <a:r>
              <a:rPr lang="pl-PL" dirty="0" err="1" smtClean="0"/>
              <a:t>Teaching</a:t>
            </a:r>
            <a:r>
              <a:rPr lang="pl-PL" dirty="0" smtClean="0"/>
              <a:t> </a:t>
            </a:r>
            <a:r>
              <a:rPr lang="pl-PL" dirty="0" err="1" smtClean="0"/>
              <a:t>Pamphlets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077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6972300" cy="19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6" y="980728"/>
            <a:ext cx="8001000" cy="288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9" y="86661"/>
            <a:ext cx="7856220" cy="9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5614729" cy="35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1" y="4581128"/>
            <a:ext cx="1142350" cy="46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54664"/>
            <a:ext cx="3087460" cy="123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61531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04292" cy="385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7" y="4498359"/>
            <a:ext cx="8556498" cy="144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26374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6" y="620688"/>
            <a:ext cx="7884368" cy="180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1043608" y="2421532"/>
            <a:ext cx="5672708" cy="3964781"/>
            <a:chOff x="1043608" y="2421532"/>
            <a:chExt cx="5672708" cy="396478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421532"/>
              <a:ext cx="56007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421782"/>
              <a:ext cx="5550694" cy="19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1"/>
            <a:ext cx="5173018" cy="348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307090" y="188641"/>
            <a:ext cx="4536504" cy="2880320"/>
            <a:chOff x="1043608" y="2421532"/>
            <a:chExt cx="5672708" cy="396478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421532"/>
              <a:ext cx="56007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421782"/>
              <a:ext cx="5550694" cy="19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61020" cy="444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3" y="5569356"/>
            <a:ext cx="16611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55659"/>
            <a:ext cx="1562100" cy="6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93051"/>
            <a:ext cx="1615440" cy="66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11266"/>
            <a:ext cx="1524000" cy="6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860608" cy="128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1" y="2348880"/>
            <a:ext cx="5960745" cy="388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436096" y="219998"/>
            <a:ext cx="300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0070C0"/>
                </a:solidFill>
              </a:rPr>
              <a:t>Some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tensors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are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symmetrical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916832"/>
            <a:ext cx="755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0070C0"/>
                </a:solidFill>
              </a:rPr>
              <a:t>Tensors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representing</a:t>
            </a:r>
            <a:r>
              <a:rPr lang="pl-PL" dirty="0" smtClean="0">
                <a:solidFill>
                  <a:srgbClr val="0070C0"/>
                </a:solidFill>
              </a:rPr>
              <a:t> the </a:t>
            </a:r>
            <a:r>
              <a:rPr lang="pl-PL" dirty="0" err="1" smtClean="0">
                <a:solidFill>
                  <a:srgbClr val="0070C0"/>
                </a:solidFill>
              </a:rPr>
              <a:t>direct</a:t>
            </a:r>
            <a:r>
              <a:rPr lang="pl-PL" dirty="0" smtClean="0">
                <a:solidFill>
                  <a:srgbClr val="0070C0"/>
                </a:solidFill>
              </a:rPr>
              <a:t> and </a:t>
            </a:r>
            <a:r>
              <a:rPr lang="pl-PL" dirty="0" err="1" smtClean="0">
                <a:solidFill>
                  <a:srgbClr val="0070C0"/>
                </a:solidFill>
              </a:rPr>
              <a:t>reciprocal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effects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are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related</a:t>
            </a:r>
            <a:r>
              <a:rPr lang="pl-PL" dirty="0" smtClean="0">
                <a:solidFill>
                  <a:srgbClr val="0070C0"/>
                </a:solidFill>
              </a:rPr>
              <a:t> to </a:t>
            </a:r>
            <a:r>
              <a:rPr lang="pl-PL" dirty="0" err="1" smtClean="0">
                <a:solidFill>
                  <a:srgbClr val="0070C0"/>
                </a:solidFill>
              </a:rPr>
              <a:t>each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other</a:t>
            </a:r>
            <a:r>
              <a:rPr lang="pl-PL" dirty="0" smtClean="0">
                <a:solidFill>
                  <a:srgbClr val="0070C0"/>
                </a:solidFill>
              </a:rPr>
              <a:t>: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143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</Words>
  <Application>Microsoft Office PowerPoint</Application>
  <PresentationFormat>Pokaz na ekranie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pracownik</dc:creator>
  <cp:lastModifiedBy>pracownik</cp:lastModifiedBy>
  <cp:revision>5</cp:revision>
  <dcterms:created xsi:type="dcterms:W3CDTF">2016-01-19T15:06:48Z</dcterms:created>
  <dcterms:modified xsi:type="dcterms:W3CDTF">2016-01-19T15:56:40Z</dcterms:modified>
</cp:coreProperties>
</file>