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0"/>
  </p:notesMasterIdLst>
  <p:sldIdLst>
    <p:sldId id="256" r:id="rId3"/>
    <p:sldId id="379" r:id="rId4"/>
    <p:sldId id="380" r:id="rId5"/>
    <p:sldId id="382" r:id="rId6"/>
    <p:sldId id="403" r:id="rId7"/>
    <p:sldId id="383" r:id="rId8"/>
    <p:sldId id="404" r:id="rId9"/>
    <p:sldId id="405" r:id="rId10"/>
    <p:sldId id="385" r:id="rId11"/>
    <p:sldId id="406" r:id="rId12"/>
    <p:sldId id="407" r:id="rId13"/>
    <p:sldId id="408" r:id="rId14"/>
    <p:sldId id="411" r:id="rId15"/>
    <p:sldId id="413" r:id="rId16"/>
    <p:sldId id="412" r:id="rId17"/>
    <p:sldId id="414" r:id="rId18"/>
    <p:sldId id="415" r:id="rId19"/>
    <p:sldId id="416" r:id="rId20"/>
    <p:sldId id="421" r:id="rId21"/>
    <p:sldId id="422" r:id="rId22"/>
    <p:sldId id="423" r:id="rId23"/>
    <p:sldId id="427" r:id="rId24"/>
    <p:sldId id="409" r:id="rId25"/>
    <p:sldId id="432" r:id="rId26"/>
    <p:sldId id="428" r:id="rId27"/>
    <p:sldId id="429" r:id="rId28"/>
    <p:sldId id="410" r:id="rId29"/>
    <p:sldId id="430" r:id="rId30"/>
    <p:sldId id="434" r:id="rId31"/>
    <p:sldId id="435" r:id="rId32"/>
    <p:sldId id="433" r:id="rId33"/>
    <p:sldId id="418" r:id="rId34"/>
    <p:sldId id="419" r:id="rId35"/>
    <p:sldId id="420" r:id="rId36"/>
    <p:sldId id="274" r:id="rId37"/>
    <p:sldId id="431" r:id="rId38"/>
    <p:sldId id="41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B7"/>
    <a:srgbClr val="6699FF"/>
    <a:srgbClr val="FF6600"/>
    <a:srgbClr val="92D050"/>
    <a:srgbClr val="99FF99"/>
    <a:srgbClr val="FFFF66"/>
    <a:srgbClr val="66FF99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3460" autoAdjust="0"/>
  </p:normalViewPr>
  <p:slideViewPr>
    <p:cSldViewPr>
      <p:cViewPr varScale="1">
        <p:scale>
          <a:sx n="82" d="100"/>
          <a:sy n="82" d="100"/>
        </p:scale>
        <p:origin x="80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2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78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DD89-0188-4E33-9517-CC592F464465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528E-0D17-430D-AA3E-94700C82F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10/16/2024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Faculty of Physics, University of Warsaw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86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/>
              <a:t>Faculty</a:t>
            </a:r>
            <a:r>
              <a:rPr lang="pl-PL" dirty="0"/>
              <a:t> of </a:t>
            </a:r>
            <a:r>
              <a:rPr lang="pl-PL" dirty="0" err="1"/>
              <a:t>Physics</a:t>
            </a:r>
            <a:r>
              <a:rPr lang="pl-PL" dirty="0"/>
              <a:t>, </a:t>
            </a:r>
            <a:r>
              <a:rPr lang="pl-PL" dirty="0" err="1"/>
              <a:t>University</a:t>
            </a:r>
            <a:r>
              <a:rPr lang="pl-PL" dirty="0"/>
              <a:t> of Warsaw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8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4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8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98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5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70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7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29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7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10/16/2024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10/16/2024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/>
              <a:t>Faculty</a:t>
            </a:r>
            <a:r>
              <a:rPr lang="pl-PL" dirty="0"/>
              <a:t> of </a:t>
            </a:r>
            <a:r>
              <a:rPr lang="pl-PL" dirty="0" err="1"/>
              <a:t>Physics</a:t>
            </a:r>
            <a:r>
              <a:rPr lang="pl-PL" dirty="0"/>
              <a:t>, </a:t>
            </a:r>
            <a:r>
              <a:rPr lang="pl-PL" dirty="0" err="1"/>
              <a:t>University</a:t>
            </a:r>
            <a:r>
              <a:rPr lang="pl-PL" dirty="0"/>
              <a:t> of Warsaw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9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375.xml"/><Relationship Id="rId21" Type="http://schemas.openxmlformats.org/officeDocument/2006/relationships/tags" Target="../tags/tag370.xml"/><Relationship Id="rId42" Type="http://schemas.openxmlformats.org/officeDocument/2006/relationships/tags" Target="../tags/tag391.xml"/><Relationship Id="rId47" Type="http://schemas.openxmlformats.org/officeDocument/2006/relationships/tags" Target="../tags/tag396.xml"/><Relationship Id="rId63" Type="http://schemas.openxmlformats.org/officeDocument/2006/relationships/tags" Target="../tags/tag412.xml"/><Relationship Id="rId68" Type="http://schemas.openxmlformats.org/officeDocument/2006/relationships/tags" Target="../tags/tag417.xml"/><Relationship Id="rId16" Type="http://schemas.openxmlformats.org/officeDocument/2006/relationships/tags" Target="../tags/tag365.xml"/><Relationship Id="rId11" Type="http://schemas.openxmlformats.org/officeDocument/2006/relationships/tags" Target="../tags/tag360.xml"/><Relationship Id="rId24" Type="http://schemas.openxmlformats.org/officeDocument/2006/relationships/tags" Target="../tags/tag373.xml"/><Relationship Id="rId32" Type="http://schemas.openxmlformats.org/officeDocument/2006/relationships/tags" Target="../tags/tag381.xml"/><Relationship Id="rId37" Type="http://schemas.openxmlformats.org/officeDocument/2006/relationships/tags" Target="../tags/tag386.xml"/><Relationship Id="rId40" Type="http://schemas.openxmlformats.org/officeDocument/2006/relationships/tags" Target="../tags/tag389.xml"/><Relationship Id="rId45" Type="http://schemas.openxmlformats.org/officeDocument/2006/relationships/tags" Target="../tags/tag394.xml"/><Relationship Id="rId53" Type="http://schemas.openxmlformats.org/officeDocument/2006/relationships/tags" Target="../tags/tag402.xml"/><Relationship Id="rId58" Type="http://schemas.openxmlformats.org/officeDocument/2006/relationships/tags" Target="../tags/tag407.xml"/><Relationship Id="rId66" Type="http://schemas.openxmlformats.org/officeDocument/2006/relationships/tags" Target="../tags/tag415.xml"/><Relationship Id="rId74" Type="http://schemas.openxmlformats.org/officeDocument/2006/relationships/tags" Target="../tags/tag423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354.xml"/><Relationship Id="rId61" Type="http://schemas.openxmlformats.org/officeDocument/2006/relationships/tags" Target="../tags/tag410.xml"/><Relationship Id="rId19" Type="http://schemas.openxmlformats.org/officeDocument/2006/relationships/tags" Target="../tags/tag368.xml"/><Relationship Id="rId14" Type="http://schemas.openxmlformats.org/officeDocument/2006/relationships/tags" Target="../tags/tag363.xml"/><Relationship Id="rId22" Type="http://schemas.openxmlformats.org/officeDocument/2006/relationships/tags" Target="../tags/tag371.xml"/><Relationship Id="rId27" Type="http://schemas.openxmlformats.org/officeDocument/2006/relationships/tags" Target="../tags/tag376.xml"/><Relationship Id="rId30" Type="http://schemas.openxmlformats.org/officeDocument/2006/relationships/tags" Target="../tags/tag379.xml"/><Relationship Id="rId35" Type="http://schemas.openxmlformats.org/officeDocument/2006/relationships/tags" Target="../tags/tag384.xml"/><Relationship Id="rId43" Type="http://schemas.openxmlformats.org/officeDocument/2006/relationships/tags" Target="../tags/tag392.xml"/><Relationship Id="rId48" Type="http://schemas.openxmlformats.org/officeDocument/2006/relationships/tags" Target="../tags/tag397.xml"/><Relationship Id="rId56" Type="http://schemas.openxmlformats.org/officeDocument/2006/relationships/tags" Target="../tags/tag405.xml"/><Relationship Id="rId64" Type="http://schemas.openxmlformats.org/officeDocument/2006/relationships/tags" Target="../tags/tag413.xml"/><Relationship Id="rId69" Type="http://schemas.openxmlformats.org/officeDocument/2006/relationships/tags" Target="../tags/tag418.xml"/><Relationship Id="rId77" Type="http://schemas.openxmlformats.org/officeDocument/2006/relationships/tags" Target="../tags/tag426.xml"/><Relationship Id="rId8" Type="http://schemas.openxmlformats.org/officeDocument/2006/relationships/tags" Target="../tags/tag357.xml"/><Relationship Id="rId51" Type="http://schemas.openxmlformats.org/officeDocument/2006/relationships/tags" Target="../tags/tag400.xml"/><Relationship Id="rId72" Type="http://schemas.openxmlformats.org/officeDocument/2006/relationships/tags" Target="../tags/tag421.xml"/><Relationship Id="rId80" Type="http://schemas.openxmlformats.org/officeDocument/2006/relationships/image" Target="../media/image14.png"/><Relationship Id="rId3" Type="http://schemas.openxmlformats.org/officeDocument/2006/relationships/tags" Target="../tags/tag352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5" Type="http://schemas.openxmlformats.org/officeDocument/2006/relationships/tags" Target="../tags/tag374.xml"/><Relationship Id="rId33" Type="http://schemas.openxmlformats.org/officeDocument/2006/relationships/tags" Target="../tags/tag382.xml"/><Relationship Id="rId38" Type="http://schemas.openxmlformats.org/officeDocument/2006/relationships/tags" Target="../tags/tag387.xml"/><Relationship Id="rId46" Type="http://schemas.openxmlformats.org/officeDocument/2006/relationships/tags" Target="../tags/tag395.xml"/><Relationship Id="rId59" Type="http://schemas.openxmlformats.org/officeDocument/2006/relationships/tags" Target="../tags/tag408.xml"/><Relationship Id="rId67" Type="http://schemas.openxmlformats.org/officeDocument/2006/relationships/tags" Target="../tags/tag416.xml"/><Relationship Id="rId20" Type="http://schemas.openxmlformats.org/officeDocument/2006/relationships/tags" Target="../tags/tag369.xml"/><Relationship Id="rId41" Type="http://schemas.openxmlformats.org/officeDocument/2006/relationships/tags" Target="../tags/tag390.xml"/><Relationship Id="rId54" Type="http://schemas.openxmlformats.org/officeDocument/2006/relationships/tags" Target="../tags/tag403.xml"/><Relationship Id="rId62" Type="http://schemas.openxmlformats.org/officeDocument/2006/relationships/tags" Target="../tags/tag411.xml"/><Relationship Id="rId70" Type="http://schemas.openxmlformats.org/officeDocument/2006/relationships/tags" Target="../tags/tag419.xml"/><Relationship Id="rId75" Type="http://schemas.openxmlformats.org/officeDocument/2006/relationships/tags" Target="../tags/tag424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5" Type="http://schemas.openxmlformats.org/officeDocument/2006/relationships/tags" Target="../tags/tag364.xml"/><Relationship Id="rId23" Type="http://schemas.openxmlformats.org/officeDocument/2006/relationships/tags" Target="../tags/tag372.xml"/><Relationship Id="rId28" Type="http://schemas.openxmlformats.org/officeDocument/2006/relationships/tags" Target="../tags/tag377.xml"/><Relationship Id="rId36" Type="http://schemas.openxmlformats.org/officeDocument/2006/relationships/tags" Target="../tags/tag385.xml"/><Relationship Id="rId49" Type="http://schemas.openxmlformats.org/officeDocument/2006/relationships/tags" Target="../tags/tag398.xml"/><Relationship Id="rId57" Type="http://schemas.openxmlformats.org/officeDocument/2006/relationships/tags" Target="../tags/tag406.xml"/><Relationship Id="rId10" Type="http://schemas.openxmlformats.org/officeDocument/2006/relationships/tags" Target="../tags/tag359.xml"/><Relationship Id="rId31" Type="http://schemas.openxmlformats.org/officeDocument/2006/relationships/tags" Target="../tags/tag380.xml"/><Relationship Id="rId44" Type="http://schemas.openxmlformats.org/officeDocument/2006/relationships/tags" Target="../tags/tag393.xml"/><Relationship Id="rId52" Type="http://schemas.openxmlformats.org/officeDocument/2006/relationships/tags" Target="../tags/tag401.xml"/><Relationship Id="rId60" Type="http://schemas.openxmlformats.org/officeDocument/2006/relationships/tags" Target="../tags/tag409.xml"/><Relationship Id="rId65" Type="http://schemas.openxmlformats.org/officeDocument/2006/relationships/tags" Target="../tags/tag414.xml"/><Relationship Id="rId73" Type="http://schemas.openxmlformats.org/officeDocument/2006/relationships/tags" Target="../tags/tag422.xml"/><Relationship Id="rId78" Type="http://schemas.openxmlformats.org/officeDocument/2006/relationships/tags" Target="../tags/tag427.xml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39" Type="http://schemas.openxmlformats.org/officeDocument/2006/relationships/tags" Target="../tags/tag388.xml"/><Relationship Id="rId34" Type="http://schemas.openxmlformats.org/officeDocument/2006/relationships/tags" Target="../tags/tag383.xml"/><Relationship Id="rId50" Type="http://schemas.openxmlformats.org/officeDocument/2006/relationships/tags" Target="../tags/tag399.xml"/><Relationship Id="rId55" Type="http://schemas.openxmlformats.org/officeDocument/2006/relationships/tags" Target="../tags/tag404.xml"/><Relationship Id="rId76" Type="http://schemas.openxmlformats.org/officeDocument/2006/relationships/tags" Target="../tags/tag425.xml"/><Relationship Id="rId7" Type="http://schemas.openxmlformats.org/officeDocument/2006/relationships/tags" Target="../tags/tag356.xml"/><Relationship Id="rId71" Type="http://schemas.openxmlformats.org/officeDocument/2006/relationships/tags" Target="../tags/tag420.xml"/><Relationship Id="rId2" Type="http://schemas.openxmlformats.org/officeDocument/2006/relationships/tags" Target="../tags/tag351.xml"/><Relationship Id="rId29" Type="http://schemas.openxmlformats.org/officeDocument/2006/relationships/tags" Target="../tags/tag378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453.xml"/><Relationship Id="rId21" Type="http://schemas.openxmlformats.org/officeDocument/2006/relationships/tags" Target="../tags/tag448.xml"/><Relationship Id="rId42" Type="http://schemas.openxmlformats.org/officeDocument/2006/relationships/tags" Target="../tags/tag469.xml"/><Relationship Id="rId47" Type="http://schemas.openxmlformats.org/officeDocument/2006/relationships/tags" Target="../tags/tag474.xml"/><Relationship Id="rId63" Type="http://schemas.openxmlformats.org/officeDocument/2006/relationships/tags" Target="../tags/tag490.xml"/><Relationship Id="rId68" Type="http://schemas.openxmlformats.org/officeDocument/2006/relationships/tags" Target="../tags/tag495.xml"/><Relationship Id="rId84" Type="http://schemas.openxmlformats.org/officeDocument/2006/relationships/image" Target="../media/image44.png"/><Relationship Id="rId16" Type="http://schemas.openxmlformats.org/officeDocument/2006/relationships/tags" Target="../tags/tag443.xml"/><Relationship Id="rId11" Type="http://schemas.openxmlformats.org/officeDocument/2006/relationships/tags" Target="../tags/tag438.xml"/><Relationship Id="rId32" Type="http://schemas.openxmlformats.org/officeDocument/2006/relationships/tags" Target="../tags/tag459.xml"/><Relationship Id="rId37" Type="http://schemas.openxmlformats.org/officeDocument/2006/relationships/tags" Target="../tags/tag464.xml"/><Relationship Id="rId53" Type="http://schemas.openxmlformats.org/officeDocument/2006/relationships/tags" Target="../tags/tag480.xml"/><Relationship Id="rId58" Type="http://schemas.openxmlformats.org/officeDocument/2006/relationships/tags" Target="../tags/tag485.xml"/><Relationship Id="rId74" Type="http://schemas.openxmlformats.org/officeDocument/2006/relationships/tags" Target="../tags/tag501.xml"/><Relationship Id="rId79" Type="http://schemas.openxmlformats.org/officeDocument/2006/relationships/tags" Target="../tags/tag506.xml"/><Relationship Id="rId5" Type="http://schemas.openxmlformats.org/officeDocument/2006/relationships/tags" Target="../tags/tag432.xml"/><Relationship Id="rId19" Type="http://schemas.openxmlformats.org/officeDocument/2006/relationships/tags" Target="../tags/tag446.xml"/><Relationship Id="rId14" Type="http://schemas.openxmlformats.org/officeDocument/2006/relationships/tags" Target="../tags/tag441.xml"/><Relationship Id="rId22" Type="http://schemas.openxmlformats.org/officeDocument/2006/relationships/tags" Target="../tags/tag449.xml"/><Relationship Id="rId27" Type="http://schemas.openxmlformats.org/officeDocument/2006/relationships/tags" Target="../tags/tag454.xml"/><Relationship Id="rId30" Type="http://schemas.openxmlformats.org/officeDocument/2006/relationships/tags" Target="../tags/tag457.xml"/><Relationship Id="rId35" Type="http://schemas.openxmlformats.org/officeDocument/2006/relationships/tags" Target="../tags/tag462.xml"/><Relationship Id="rId43" Type="http://schemas.openxmlformats.org/officeDocument/2006/relationships/tags" Target="../tags/tag470.xml"/><Relationship Id="rId48" Type="http://schemas.openxmlformats.org/officeDocument/2006/relationships/tags" Target="../tags/tag475.xml"/><Relationship Id="rId56" Type="http://schemas.openxmlformats.org/officeDocument/2006/relationships/tags" Target="../tags/tag483.xml"/><Relationship Id="rId64" Type="http://schemas.openxmlformats.org/officeDocument/2006/relationships/tags" Target="../tags/tag491.xml"/><Relationship Id="rId69" Type="http://schemas.openxmlformats.org/officeDocument/2006/relationships/tags" Target="../tags/tag496.xml"/><Relationship Id="rId77" Type="http://schemas.openxmlformats.org/officeDocument/2006/relationships/tags" Target="../tags/tag504.xml"/><Relationship Id="rId8" Type="http://schemas.openxmlformats.org/officeDocument/2006/relationships/tags" Target="../tags/tag435.xml"/><Relationship Id="rId51" Type="http://schemas.openxmlformats.org/officeDocument/2006/relationships/tags" Target="../tags/tag478.xml"/><Relationship Id="rId72" Type="http://schemas.openxmlformats.org/officeDocument/2006/relationships/tags" Target="../tags/tag499.xml"/><Relationship Id="rId80" Type="http://schemas.openxmlformats.org/officeDocument/2006/relationships/tags" Target="../tags/tag507.xml"/><Relationship Id="rId85" Type="http://schemas.openxmlformats.org/officeDocument/2006/relationships/image" Target="../media/image45.png"/><Relationship Id="rId3" Type="http://schemas.openxmlformats.org/officeDocument/2006/relationships/tags" Target="../tags/tag430.xml"/><Relationship Id="rId12" Type="http://schemas.openxmlformats.org/officeDocument/2006/relationships/tags" Target="../tags/tag439.xml"/><Relationship Id="rId17" Type="http://schemas.openxmlformats.org/officeDocument/2006/relationships/tags" Target="../tags/tag444.xml"/><Relationship Id="rId25" Type="http://schemas.openxmlformats.org/officeDocument/2006/relationships/tags" Target="../tags/tag452.xml"/><Relationship Id="rId33" Type="http://schemas.openxmlformats.org/officeDocument/2006/relationships/tags" Target="../tags/tag460.xml"/><Relationship Id="rId38" Type="http://schemas.openxmlformats.org/officeDocument/2006/relationships/tags" Target="../tags/tag465.xml"/><Relationship Id="rId46" Type="http://schemas.openxmlformats.org/officeDocument/2006/relationships/tags" Target="../tags/tag473.xml"/><Relationship Id="rId59" Type="http://schemas.openxmlformats.org/officeDocument/2006/relationships/tags" Target="../tags/tag486.xml"/><Relationship Id="rId67" Type="http://schemas.openxmlformats.org/officeDocument/2006/relationships/tags" Target="../tags/tag494.xml"/><Relationship Id="rId20" Type="http://schemas.openxmlformats.org/officeDocument/2006/relationships/tags" Target="../tags/tag447.xml"/><Relationship Id="rId41" Type="http://schemas.openxmlformats.org/officeDocument/2006/relationships/tags" Target="../tags/tag468.xml"/><Relationship Id="rId54" Type="http://schemas.openxmlformats.org/officeDocument/2006/relationships/tags" Target="../tags/tag481.xml"/><Relationship Id="rId62" Type="http://schemas.openxmlformats.org/officeDocument/2006/relationships/tags" Target="../tags/tag489.xml"/><Relationship Id="rId70" Type="http://schemas.openxmlformats.org/officeDocument/2006/relationships/tags" Target="../tags/tag497.xml"/><Relationship Id="rId75" Type="http://schemas.openxmlformats.org/officeDocument/2006/relationships/tags" Target="../tags/tag502.xml"/><Relationship Id="rId83" Type="http://schemas.openxmlformats.org/officeDocument/2006/relationships/image" Target="../media/image14.png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5" Type="http://schemas.openxmlformats.org/officeDocument/2006/relationships/tags" Target="../tags/tag442.xml"/><Relationship Id="rId23" Type="http://schemas.openxmlformats.org/officeDocument/2006/relationships/tags" Target="../tags/tag450.xml"/><Relationship Id="rId28" Type="http://schemas.openxmlformats.org/officeDocument/2006/relationships/tags" Target="../tags/tag455.xml"/><Relationship Id="rId36" Type="http://schemas.openxmlformats.org/officeDocument/2006/relationships/tags" Target="../tags/tag463.xml"/><Relationship Id="rId49" Type="http://schemas.openxmlformats.org/officeDocument/2006/relationships/tags" Target="../tags/tag476.xml"/><Relationship Id="rId57" Type="http://schemas.openxmlformats.org/officeDocument/2006/relationships/tags" Target="../tags/tag484.xml"/><Relationship Id="rId10" Type="http://schemas.openxmlformats.org/officeDocument/2006/relationships/tags" Target="../tags/tag437.xml"/><Relationship Id="rId31" Type="http://schemas.openxmlformats.org/officeDocument/2006/relationships/tags" Target="../tags/tag458.xml"/><Relationship Id="rId44" Type="http://schemas.openxmlformats.org/officeDocument/2006/relationships/tags" Target="../tags/tag471.xml"/><Relationship Id="rId52" Type="http://schemas.openxmlformats.org/officeDocument/2006/relationships/tags" Target="../tags/tag479.xml"/><Relationship Id="rId60" Type="http://schemas.openxmlformats.org/officeDocument/2006/relationships/tags" Target="../tags/tag487.xml"/><Relationship Id="rId65" Type="http://schemas.openxmlformats.org/officeDocument/2006/relationships/tags" Target="../tags/tag492.xml"/><Relationship Id="rId73" Type="http://schemas.openxmlformats.org/officeDocument/2006/relationships/tags" Target="../tags/tag500.xml"/><Relationship Id="rId78" Type="http://schemas.openxmlformats.org/officeDocument/2006/relationships/tags" Target="../tags/tag505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3" Type="http://schemas.openxmlformats.org/officeDocument/2006/relationships/tags" Target="../tags/tag440.xml"/><Relationship Id="rId18" Type="http://schemas.openxmlformats.org/officeDocument/2006/relationships/tags" Target="../tags/tag445.xml"/><Relationship Id="rId39" Type="http://schemas.openxmlformats.org/officeDocument/2006/relationships/tags" Target="../tags/tag466.xml"/><Relationship Id="rId34" Type="http://schemas.openxmlformats.org/officeDocument/2006/relationships/tags" Target="../tags/tag461.xml"/><Relationship Id="rId50" Type="http://schemas.openxmlformats.org/officeDocument/2006/relationships/tags" Target="../tags/tag477.xml"/><Relationship Id="rId55" Type="http://schemas.openxmlformats.org/officeDocument/2006/relationships/tags" Target="../tags/tag482.xml"/><Relationship Id="rId76" Type="http://schemas.openxmlformats.org/officeDocument/2006/relationships/tags" Target="../tags/tag503.xml"/><Relationship Id="rId7" Type="http://schemas.openxmlformats.org/officeDocument/2006/relationships/tags" Target="../tags/tag434.xml"/><Relationship Id="rId71" Type="http://schemas.openxmlformats.org/officeDocument/2006/relationships/tags" Target="../tags/tag498.xml"/><Relationship Id="rId2" Type="http://schemas.openxmlformats.org/officeDocument/2006/relationships/tags" Target="../tags/tag429.xml"/><Relationship Id="rId29" Type="http://schemas.openxmlformats.org/officeDocument/2006/relationships/tags" Target="../tags/tag456.xml"/><Relationship Id="rId24" Type="http://schemas.openxmlformats.org/officeDocument/2006/relationships/tags" Target="../tags/tag451.xml"/><Relationship Id="rId40" Type="http://schemas.openxmlformats.org/officeDocument/2006/relationships/tags" Target="../tags/tag467.xml"/><Relationship Id="rId45" Type="http://schemas.openxmlformats.org/officeDocument/2006/relationships/tags" Target="../tags/tag472.xml"/><Relationship Id="rId66" Type="http://schemas.openxmlformats.org/officeDocument/2006/relationships/tags" Target="../tags/tag493.xml"/><Relationship Id="rId61" Type="http://schemas.openxmlformats.org/officeDocument/2006/relationships/tags" Target="../tags/tag488.xml"/><Relationship Id="rId8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tags" Target="../tags/tag520.xml"/><Relationship Id="rId18" Type="http://schemas.openxmlformats.org/officeDocument/2006/relationships/image" Target="../media/image35.png"/><Relationship Id="rId3" Type="http://schemas.openxmlformats.org/officeDocument/2006/relationships/tags" Target="../tags/tag510.xml"/><Relationship Id="rId21" Type="http://schemas.openxmlformats.org/officeDocument/2006/relationships/image" Target="../media/image36.png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17" Type="http://schemas.openxmlformats.org/officeDocument/2006/relationships/image" Target="../media/image34.png"/><Relationship Id="rId2" Type="http://schemas.openxmlformats.org/officeDocument/2006/relationships/tags" Target="../tags/tag50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0.png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23" Type="http://schemas.openxmlformats.org/officeDocument/2006/relationships/image" Target="../media/image12.png"/><Relationship Id="rId10" Type="http://schemas.openxmlformats.org/officeDocument/2006/relationships/tags" Target="../tags/tag517.xml"/><Relationship Id="rId19" Type="http://schemas.openxmlformats.org/officeDocument/2006/relationships/image" Target="../media/image33.png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Relationship Id="rId2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13" Type="http://schemas.openxmlformats.org/officeDocument/2006/relationships/image" Target="../media/image50.png"/><Relationship Id="rId18" Type="http://schemas.openxmlformats.org/officeDocument/2006/relationships/image" Target="../media/image55.jpeg"/><Relationship Id="rId3" Type="http://schemas.openxmlformats.org/officeDocument/2006/relationships/tags" Target="../tags/tag525.xml"/><Relationship Id="rId7" Type="http://schemas.openxmlformats.org/officeDocument/2006/relationships/tags" Target="../tags/tag52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4.png"/><Relationship Id="rId2" Type="http://schemas.openxmlformats.org/officeDocument/2006/relationships/tags" Target="../tags/tag524.xml"/><Relationship Id="rId16" Type="http://schemas.openxmlformats.org/officeDocument/2006/relationships/image" Target="../media/image53.png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tags" Target="../tags/tag533.xml"/><Relationship Id="rId5" Type="http://schemas.openxmlformats.org/officeDocument/2006/relationships/tags" Target="../tags/tag527.xml"/><Relationship Id="rId15" Type="http://schemas.openxmlformats.org/officeDocument/2006/relationships/image" Target="../media/image52.png"/><Relationship Id="rId10" Type="http://schemas.openxmlformats.org/officeDocument/2006/relationships/tags" Target="../tags/tag532.xml"/><Relationship Id="rId19" Type="http://schemas.openxmlformats.org/officeDocument/2006/relationships/image" Target="../media/image56.png"/><Relationship Id="rId4" Type="http://schemas.openxmlformats.org/officeDocument/2006/relationships/tags" Target="../tags/tag526.xml"/><Relationship Id="rId9" Type="http://schemas.openxmlformats.org/officeDocument/2006/relationships/tags" Target="../tags/tag531.xml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559.xml"/><Relationship Id="rId21" Type="http://schemas.openxmlformats.org/officeDocument/2006/relationships/tags" Target="../tags/tag554.xml"/><Relationship Id="rId42" Type="http://schemas.openxmlformats.org/officeDocument/2006/relationships/tags" Target="../tags/tag575.xml"/><Relationship Id="rId47" Type="http://schemas.openxmlformats.org/officeDocument/2006/relationships/tags" Target="../tags/tag580.xml"/><Relationship Id="rId63" Type="http://schemas.openxmlformats.org/officeDocument/2006/relationships/tags" Target="../tags/tag596.xml"/><Relationship Id="rId68" Type="http://schemas.openxmlformats.org/officeDocument/2006/relationships/tags" Target="../tags/tag601.xml"/><Relationship Id="rId84" Type="http://schemas.openxmlformats.org/officeDocument/2006/relationships/image" Target="../media/image57.png"/><Relationship Id="rId16" Type="http://schemas.openxmlformats.org/officeDocument/2006/relationships/tags" Target="../tags/tag549.xml"/><Relationship Id="rId11" Type="http://schemas.openxmlformats.org/officeDocument/2006/relationships/tags" Target="../tags/tag544.xml"/><Relationship Id="rId32" Type="http://schemas.openxmlformats.org/officeDocument/2006/relationships/tags" Target="../tags/tag565.xml"/><Relationship Id="rId37" Type="http://schemas.openxmlformats.org/officeDocument/2006/relationships/tags" Target="../tags/tag570.xml"/><Relationship Id="rId53" Type="http://schemas.openxmlformats.org/officeDocument/2006/relationships/tags" Target="../tags/tag586.xml"/><Relationship Id="rId58" Type="http://schemas.openxmlformats.org/officeDocument/2006/relationships/tags" Target="../tags/tag591.xml"/><Relationship Id="rId74" Type="http://schemas.openxmlformats.org/officeDocument/2006/relationships/tags" Target="../tags/tag607.xml"/><Relationship Id="rId79" Type="http://schemas.openxmlformats.org/officeDocument/2006/relationships/tags" Target="../tags/tag612.xml"/><Relationship Id="rId5" Type="http://schemas.openxmlformats.org/officeDocument/2006/relationships/tags" Target="../tags/tag538.xml"/><Relationship Id="rId19" Type="http://schemas.openxmlformats.org/officeDocument/2006/relationships/tags" Target="../tags/tag552.xml"/><Relationship Id="rId14" Type="http://schemas.openxmlformats.org/officeDocument/2006/relationships/tags" Target="../tags/tag547.xml"/><Relationship Id="rId22" Type="http://schemas.openxmlformats.org/officeDocument/2006/relationships/tags" Target="../tags/tag555.xml"/><Relationship Id="rId27" Type="http://schemas.openxmlformats.org/officeDocument/2006/relationships/tags" Target="../tags/tag560.xml"/><Relationship Id="rId30" Type="http://schemas.openxmlformats.org/officeDocument/2006/relationships/tags" Target="../tags/tag563.xml"/><Relationship Id="rId35" Type="http://schemas.openxmlformats.org/officeDocument/2006/relationships/tags" Target="../tags/tag568.xml"/><Relationship Id="rId43" Type="http://schemas.openxmlformats.org/officeDocument/2006/relationships/tags" Target="../tags/tag576.xml"/><Relationship Id="rId48" Type="http://schemas.openxmlformats.org/officeDocument/2006/relationships/tags" Target="../tags/tag581.xml"/><Relationship Id="rId56" Type="http://schemas.openxmlformats.org/officeDocument/2006/relationships/tags" Target="../tags/tag589.xml"/><Relationship Id="rId64" Type="http://schemas.openxmlformats.org/officeDocument/2006/relationships/tags" Target="../tags/tag597.xml"/><Relationship Id="rId69" Type="http://schemas.openxmlformats.org/officeDocument/2006/relationships/tags" Target="../tags/tag602.xml"/><Relationship Id="rId77" Type="http://schemas.openxmlformats.org/officeDocument/2006/relationships/tags" Target="../tags/tag610.xml"/><Relationship Id="rId8" Type="http://schemas.openxmlformats.org/officeDocument/2006/relationships/tags" Target="../tags/tag541.xml"/><Relationship Id="rId51" Type="http://schemas.openxmlformats.org/officeDocument/2006/relationships/tags" Target="../tags/tag584.xml"/><Relationship Id="rId72" Type="http://schemas.openxmlformats.org/officeDocument/2006/relationships/tags" Target="../tags/tag605.xml"/><Relationship Id="rId80" Type="http://schemas.openxmlformats.org/officeDocument/2006/relationships/tags" Target="../tags/tag613.xml"/><Relationship Id="rId85" Type="http://schemas.openxmlformats.org/officeDocument/2006/relationships/image" Target="../media/image58.png"/><Relationship Id="rId3" Type="http://schemas.openxmlformats.org/officeDocument/2006/relationships/tags" Target="../tags/tag536.xml"/><Relationship Id="rId12" Type="http://schemas.openxmlformats.org/officeDocument/2006/relationships/tags" Target="../tags/tag545.xml"/><Relationship Id="rId17" Type="http://schemas.openxmlformats.org/officeDocument/2006/relationships/tags" Target="../tags/tag550.xml"/><Relationship Id="rId25" Type="http://schemas.openxmlformats.org/officeDocument/2006/relationships/tags" Target="../tags/tag558.xml"/><Relationship Id="rId33" Type="http://schemas.openxmlformats.org/officeDocument/2006/relationships/tags" Target="../tags/tag566.xml"/><Relationship Id="rId38" Type="http://schemas.openxmlformats.org/officeDocument/2006/relationships/tags" Target="../tags/tag571.xml"/><Relationship Id="rId46" Type="http://schemas.openxmlformats.org/officeDocument/2006/relationships/tags" Target="../tags/tag579.xml"/><Relationship Id="rId59" Type="http://schemas.openxmlformats.org/officeDocument/2006/relationships/tags" Target="../tags/tag592.xml"/><Relationship Id="rId67" Type="http://schemas.openxmlformats.org/officeDocument/2006/relationships/tags" Target="../tags/tag600.xml"/><Relationship Id="rId20" Type="http://schemas.openxmlformats.org/officeDocument/2006/relationships/tags" Target="../tags/tag553.xml"/><Relationship Id="rId41" Type="http://schemas.openxmlformats.org/officeDocument/2006/relationships/tags" Target="../tags/tag574.xml"/><Relationship Id="rId54" Type="http://schemas.openxmlformats.org/officeDocument/2006/relationships/tags" Target="../tags/tag587.xml"/><Relationship Id="rId62" Type="http://schemas.openxmlformats.org/officeDocument/2006/relationships/tags" Target="../tags/tag595.xml"/><Relationship Id="rId70" Type="http://schemas.openxmlformats.org/officeDocument/2006/relationships/tags" Target="../tags/tag603.xml"/><Relationship Id="rId75" Type="http://schemas.openxmlformats.org/officeDocument/2006/relationships/tags" Target="../tags/tag608.xml"/><Relationship Id="rId83" Type="http://schemas.openxmlformats.org/officeDocument/2006/relationships/slideLayout" Target="../slideLayouts/slideLayout2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5" Type="http://schemas.openxmlformats.org/officeDocument/2006/relationships/tags" Target="../tags/tag548.xml"/><Relationship Id="rId23" Type="http://schemas.openxmlformats.org/officeDocument/2006/relationships/tags" Target="../tags/tag556.xml"/><Relationship Id="rId28" Type="http://schemas.openxmlformats.org/officeDocument/2006/relationships/tags" Target="../tags/tag561.xml"/><Relationship Id="rId36" Type="http://schemas.openxmlformats.org/officeDocument/2006/relationships/tags" Target="../tags/tag569.xml"/><Relationship Id="rId49" Type="http://schemas.openxmlformats.org/officeDocument/2006/relationships/tags" Target="../tags/tag582.xml"/><Relationship Id="rId57" Type="http://schemas.openxmlformats.org/officeDocument/2006/relationships/tags" Target="../tags/tag590.xml"/><Relationship Id="rId10" Type="http://schemas.openxmlformats.org/officeDocument/2006/relationships/tags" Target="../tags/tag543.xml"/><Relationship Id="rId31" Type="http://schemas.openxmlformats.org/officeDocument/2006/relationships/tags" Target="../tags/tag564.xml"/><Relationship Id="rId44" Type="http://schemas.openxmlformats.org/officeDocument/2006/relationships/tags" Target="../tags/tag577.xml"/><Relationship Id="rId52" Type="http://schemas.openxmlformats.org/officeDocument/2006/relationships/tags" Target="../tags/tag585.xml"/><Relationship Id="rId60" Type="http://schemas.openxmlformats.org/officeDocument/2006/relationships/tags" Target="../tags/tag593.xml"/><Relationship Id="rId65" Type="http://schemas.openxmlformats.org/officeDocument/2006/relationships/tags" Target="../tags/tag598.xml"/><Relationship Id="rId73" Type="http://schemas.openxmlformats.org/officeDocument/2006/relationships/tags" Target="../tags/tag606.xml"/><Relationship Id="rId78" Type="http://schemas.openxmlformats.org/officeDocument/2006/relationships/tags" Target="../tags/tag611.xml"/><Relationship Id="rId81" Type="http://schemas.openxmlformats.org/officeDocument/2006/relationships/tags" Target="../tags/tag614.xml"/><Relationship Id="rId86" Type="http://schemas.openxmlformats.org/officeDocument/2006/relationships/image" Target="../media/image59.png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3" Type="http://schemas.openxmlformats.org/officeDocument/2006/relationships/tags" Target="../tags/tag546.xml"/><Relationship Id="rId18" Type="http://schemas.openxmlformats.org/officeDocument/2006/relationships/tags" Target="../tags/tag551.xml"/><Relationship Id="rId39" Type="http://schemas.openxmlformats.org/officeDocument/2006/relationships/tags" Target="../tags/tag572.xml"/><Relationship Id="rId34" Type="http://schemas.openxmlformats.org/officeDocument/2006/relationships/tags" Target="../tags/tag567.xml"/><Relationship Id="rId50" Type="http://schemas.openxmlformats.org/officeDocument/2006/relationships/tags" Target="../tags/tag583.xml"/><Relationship Id="rId55" Type="http://schemas.openxmlformats.org/officeDocument/2006/relationships/tags" Target="../tags/tag588.xml"/><Relationship Id="rId76" Type="http://schemas.openxmlformats.org/officeDocument/2006/relationships/tags" Target="../tags/tag609.xml"/><Relationship Id="rId7" Type="http://schemas.openxmlformats.org/officeDocument/2006/relationships/tags" Target="../tags/tag540.xml"/><Relationship Id="rId71" Type="http://schemas.openxmlformats.org/officeDocument/2006/relationships/tags" Target="../tags/tag604.xml"/><Relationship Id="rId2" Type="http://schemas.openxmlformats.org/officeDocument/2006/relationships/tags" Target="../tags/tag535.xml"/><Relationship Id="rId29" Type="http://schemas.openxmlformats.org/officeDocument/2006/relationships/tags" Target="../tags/tag562.xml"/><Relationship Id="rId24" Type="http://schemas.openxmlformats.org/officeDocument/2006/relationships/tags" Target="../tags/tag557.xml"/><Relationship Id="rId40" Type="http://schemas.openxmlformats.org/officeDocument/2006/relationships/tags" Target="../tags/tag573.xml"/><Relationship Id="rId45" Type="http://schemas.openxmlformats.org/officeDocument/2006/relationships/tags" Target="../tags/tag578.xml"/><Relationship Id="rId66" Type="http://schemas.openxmlformats.org/officeDocument/2006/relationships/tags" Target="../tags/tag599.xml"/><Relationship Id="rId61" Type="http://schemas.openxmlformats.org/officeDocument/2006/relationships/tags" Target="../tags/tag594.xml"/><Relationship Id="rId82" Type="http://schemas.openxmlformats.org/officeDocument/2006/relationships/tags" Target="../tags/tag615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641.xml"/><Relationship Id="rId21" Type="http://schemas.openxmlformats.org/officeDocument/2006/relationships/tags" Target="../tags/tag636.xml"/><Relationship Id="rId42" Type="http://schemas.openxmlformats.org/officeDocument/2006/relationships/tags" Target="../tags/tag657.xml"/><Relationship Id="rId47" Type="http://schemas.openxmlformats.org/officeDocument/2006/relationships/tags" Target="../tags/tag662.xml"/><Relationship Id="rId63" Type="http://schemas.openxmlformats.org/officeDocument/2006/relationships/tags" Target="../tags/tag678.xml"/><Relationship Id="rId68" Type="http://schemas.openxmlformats.org/officeDocument/2006/relationships/tags" Target="../tags/tag683.xml"/><Relationship Id="rId84" Type="http://schemas.openxmlformats.org/officeDocument/2006/relationships/tags" Target="../tags/tag699.xml"/><Relationship Id="rId89" Type="http://schemas.openxmlformats.org/officeDocument/2006/relationships/tags" Target="../tags/tag704.xml"/><Relationship Id="rId16" Type="http://schemas.openxmlformats.org/officeDocument/2006/relationships/tags" Target="../tags/tag631.xml"/><Relationship Id="rId11" Type="http://schemas.openxmlformats.org/officeDocument/2006/relationships/tags" Target="../tags/tag626.xml"/><Relationship Id="rId32" Type="http://schemas.openxmlformats.org/officeDocument/2006/relationships/tags" Target="../tags/tag647.xml"/><Relationship Id="rId37" Type="http://schemas.openxmlformats.org/officeDocument/2006/relationships/tags" Target="../tags/tag652.xml"/><Relationship Id="rId53" Type="http://schemas.openxmlformats.org/officeDocument/2006/relationships/tags" Target="../tags/tag668.xml"/><Relationship Id="rId58" Type="http://schemas.openxmlformats.org/officeDocument/2006/relationships/tags" Target="../tags/tag673.xml"/><Relationship Id="rId74" Type="http://schemas.openxmlformats.org/officeDocument/2006/relationships/tags" Target="../tags/tag689.xml"/><Relationship Id="rId79" Type="http://schemas.openxmlformats.org/officeDocument/2006/relationships/tags" Target="../tags/tag694.xml"/><Relationship Id="rId5" Type="http://schemas.openxmlformats.org/officeDocument/2006/relationships/tags" Target="../tags/tag620.xml"/><Relationship Id="rId90" Type="http://schemas.openxmlformats.org/officeDocument/2006/relationships/tags" Target="../tags/tag705.xml"/><Relationship Id="rId95" Type="http://schemas.openxmlformats.org/officeDocument/2006/relationships/image" Target="../media/image61.png"/><Relationship Id="rId22" Type="http://schemas.openxmlformats.org/officeDocument/2006/relationships/tags" Target="../tags/tag637.xml"/><Relationship Id="rId27" Type="http://schemas.openxmlformats.org/officeDocument/2006/relationships/tags" Target="../tags/tag642.xml"/><Relationship Id="rId43" Type="http://schemas.openxmlformats.org/officeDocument/2006/relationships/tags" Target="../tags/tag658.xml"/><Relationship Id="rId48" Type="http://schemas.openxmlformats.org/officeDocument/2006/relationships/tags" Target="../tags/tag663.xml"/><Relationship Id="rId64" Type="http://schemas.openxmlformats.org/officeDocument/2006/relationships/tags" Target="../tags/tag679.xml"/><Relationship Id="rId69" Type="http://schemas.openxmlformats.org/officeDocument/2006/relationships/tags" Target="../tags/tag684.xml"/><Relationship Id="rId80" Type="http://schemas.openxmlformats.org/officeDocument/2006/relationships/tags" Target="../tags/tag695.xml"/><Relationship Id="rId85" Type="http://schemas.openxmlformats.org/officeDocument/2006/relationships/tags" Target="../tags/tag700.xml"/><Relationship Id="rId3" Type="http://schemas.openxmlformats.org/officeDocument/2006/relationships/tags" Target="../tags/tag618.xml"/><Relationship Id="rId12" Type="http://schemas.openxmlformats.org/officeDocument/2006/relationships/tags" Target="../tags/tag627.xml"/><Relationship Id="rId17" Type="http://schemas.openxmlformats.org/officeDocument/2006/relationships/tags" Target="../tags/tag632.xml"/><Relationship Id="rId25" Type="http://schemas.openxmlformats.org/officeDocument/2006/relationships/tags" Target="../tags/tag640.xml"/><Relationship Id="rId33" Type="http://schemas.openxmlformats.org/officeDocument/2006/relationships/tags" Target="../tags/tag648.xml"/><Relationship Id="rId38" Type="http://schemas.openxmlformats.org/officeDocument/2006/relationships/tags" Target="../tags/tag653.xml"/><Relationship Id="rId46" Type="http://schemas.openxmlformats.org/officeDocument/2006/relationships/tags" Target="../tags/tag661.xml"/><Relationship Id="rId59" Type="http://schemas.openxmlformats.org/officeDocument/2006/relationships/tags" Target="../tags/tag674.xml"/><Relationship Id="rId67" Type="http://schemas.openxmlformats.org/officeDocument/2006/relationships/tags" Target="../tags/tag682.xml"/><Relationship Id="rId20" Type="http://schemas.openxmlformats.org/officeDocument/2006/relationships/tags" Target="../tags/tag635.xml"/><Relationship Id="rId41" Type="http://schemas.openxmlformats.org/officeDocument/2006/relationships/tags" Target="../tags/tag656.xml"/><Relationship Id="rId54" Type="http://schemas.openxmlformats.org/officeDocument/2006/relationships/tags" Target="../tags/tag669.xml"/><Relationship Id="rId62" Type="http://schemas.openxmlformats.org/officeDocument/2006/relationships/tags" Target="../tags/tag677.xml"/><Relationship Id="rId70" Type="http://schemas.openxmlformats.org/officeDocument/2006/relationships/tags" Target="../tags/tag685.xml"/><Relationship Id="rId75" Type="http://schemas.openxmlformats.org/officeDocument/2006/relationships/tags" Target="../tags/tag690.xml"/><Relationship Id="rId83" Type="http://schemas.openxmlformats.org/officeDocument/2006/relationships/tags" Target="../tags/tag698.xml"/><Relationship Id="rId88" Type="http://schemas.openxmlformats.org/officeDocument/2006/relationships/tags" Target="../tags/tag703.xml"/><Relationship Id="rId91" Type="http://schemas.openxmlformats.org/officeDocument/2006/relationships/tags" Target="../tags/tag706.xml"/><Relationship Id="rId96" Type="http://schemas.openxmlformats.org/officeDocument/2006/relationships/image" Target="../media/image62.png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15" Type="http://schemas.openxmlformats.org/officeDocument/2006/relationships/tags" Target="../tags/tag630.xml"/><Relationship Id="rId23" Type="http://schemas.openxmlformats.org/officeDocument/2006/relationships/tags" Target="../tags/tag638.xml"/><Relationship Id="rId28" Type="http://schemas.openxmlformats.org/officeDocument/2006/relationships/tags" Target="../tags/tag643.xml"/><Relationship Id="rId36" Type="http://schemas.openxmlformats.org/officeDocument/2006/relationships/tags" Target="../tags/tag651.xml"/><Relationship Id="rId49" Type="http://schemas.openxmlformats.org/officeDocument/2006/relationships/tags" Target="../tags/tag664.xml"/><Relationship Id="rId57" Type="http://schemas.openxmlformats.org/officeDocument/2006/relationships/tags" Target="../tags/tag672.xml"/><Relationship Id="rId10" Type="http://schemas.openxmlformats.org/officeDocument/2006/relationships/tags" Target="../tags/tag625.xml"/><Relationship Id="rId31" Type="http://schemas.openxmlformats.org/officeDocument/2006/relationships/tags" Target="../tags/tag646.xml"/><Relationship Id="rId44" Type="http://schemas.openxmlformats.org/officeDocument/2006/relationships/tags" Target="../tags/tag659.xml"/><Relationship Id="rId52" Type="http://schemas.openxmlformats.org/officeDocument/2006/relationships/tags" Target="../tags/tag667.xml"/><Relationship Id="rId60" Type="http://schemas.openxmlformats.org/officeDocument/2006/relationships/tags" Target="../tags/tag675.xml"/><Relationship Id="rId65" Type="http://schemas.openxmlformats.org/officeDocument/2006/relationships/tags" Target="../tags/tag680.xml"/><Relationship Id="rId73" Type="http://schemas.openxmlformats.org/officeDocument/2006/relationships/tags" Target="../tags/tag688.xml"/><Relationship Id="rId78" Type="http://schemas.openxmlformats.org/officeDocument/2006/relationships/tags" Target="../tags/tag693.xml"/><Relationship Id="rId81" Type="http://schemas.openxmlformats.org/officeDocument/2006/relationships/tags" Target="../tags/tag696.xml"/><Relationship Id="rId86" Type="http://schemas.openxmlformats.org/officeDocument/2006/relationships/tags" Target="../tags/tag701.xml"/><Relationship Id="rId94" Type="http://schemas.openxmlformats.org/officeDocument/2006/relationships/image" Target="../media/image60.png"/><Relationship Id="rId4" Type="http://schemas.openxmlformats.org/officeDocument/2006/relationships/tags" Target="../tags/tag619.xml"/><Relationship Id="rId9" Type="http://schemas.openxmlformats.org/officeDocument/2006/relationships/tags" Target="../tags/tag624.xml"/><Relationship Id="rId13" Type="http://schemas.openxmlformats.org/officeDocument/2006/relationships/tags" Target="../tags/tag628.xml"/><Relationship Id="rId18" Type="http://schemas.openxmlformats.org/officeDocument/2006/relationships/tags" Target="../tags/tag633.xml"/><Relationship Id="rId39" Type="http://schemas.openxmlformats.org/officeDocument/2006/relationships/tags" Target="../tags/tag654.xml"/><Relationship Id="rId34" Type="http://schemas.openxmlformats.org/officeDocument/2006/relationships/tags" Target="../tags/tag649.xml"/><Relationship Id="rId50" Type="http://schemas.openxmlformats.org/officeDocument/2006/relationships/tags" Target="../tags/tag665.xml"/><Relationship Id="rId55" Type="http://schemas.openxmlformats.org/officeDocument/2006/relationships/tags" Target="../tags/tag670.xml"/><Relationship Id="rId76" Type="http://schemas.openxmlformats.org/officeDocument/2006/relationships/tags" Target="../tags/tag691.xml"/><Relationship Id="rId97" Type="http://schemas.openxmlformats.org/officeDocument/2006/relationships/image" Target="../media/image63.png"/><Relationship Id="rId7" Type="http://schemas.openxmlformats.org/officeDocument/2006/relationships/tags" Target="../tags/tag622.xml"/><Relationship Id="rId71" Type="http://schemas.openxmlformats.org/officeDocument/2006/relationships/tags" Target="../tags/tag686.xml"/><Relationship Id="rId92" Type="http://schemas.openxmlformats.org/officeDocument/2006/relationships/tags" Target="../tags/tag707.xml"/><Relationship Id="rId2" Type="http://schemas.openxmlformats.org/officeDocument/2006/relationships/tags" Target="../tags/tag617.xml"/><Relationship Id="rId29" Type="http://schemas.openxmlformats.org/officeDocument/2006/relationships/tags" Target="../tags/tag644.xml"/><Relationship Id="rId24" Type="http://schemas.openxmlformats.org/officeDocument/2006/relationships/tags" Target="../tags/tag639.xml"/><Relationship Id="rId40" Type="http://schemas.openxmlformats.org/officeDocument/2006/relationships/tags" Target="../tags/tag655.xml"/><Relationship Id="rId45" Type="http://schemas.openxmlformats.org/officeDocument/2006/relationships/tags" Target="../tags/tag660.xml"/><Relationship Id="rId66" Type="http://schemas.openxmlformats.org/officeDocument/2006/relationships/tags" Target="../tags/tag681.xml"/><Relationship Id="rId87" Type="http://schemas.openxmlformats.org/officeDocument/2006/relationships/tags" Target="../tags/tag702.xml"/><Relationship Id="rId61" Type="http://schemas.openxmlformats.org/officeDocument/2006/relationships/tags" Target="../tags/tag676.xml"/><Relationship Id="rId82" Type="http://schemas.openxmlformats.org/officeDocument/2006/relationships/tags" Target="../tags/tag697.xml"/><Relationship Id="rId19" Type="http://schemas.openxmlformats.org/officeDocument/2006/relationships/tags" Target="../tags/tag634.xml"/><Relationship Id="rId14" Type="http://schemas.openxmlformats.org/officeDocument/2006/relationships/tags" Target="../tags/tag629.xml"/><Relationship Id="rId30" Type="http://schemas.openxmlformats.org/officeDocument/2006/relationships/tags" Target="../tags/tag645.xml"/><Relationship Id="rId35" Type="http://schemas.openxmlformats.org/officeDocument/2006/relationships/tags" Target="../tags/tag650.xml"/><Relationship Id="rId56" Type="http://schemas.openxmlformats.org/officeDocument/2006/relationships/tags" Target="../tags/tag671.xml"/><Relationship Id="rId77" Type="http://schemas.openxmlformats.org/officeDocument/2006/relationships/tags" Target="../tags/tag692.xml"/><Relationship Id="rId8" Type="http://schemas.openxmlformats.org/officeDocument/2006/relationships/tags" Target="../tags/tag623.xml"/><Relationship Id="rId51" Type="http://schemas.openxmlformats.org/officeDocument/2006/relationships/tags" Target="../tags/tag666.xml"/><Relationship Id="rId72" Type="http://schemas.openxmlformats.org/officeDocument/2006/relationships/tags" Target="../tags/tag687.xml"/><Relationship Id="rId93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720.xml"/><Relationship Id="rId18" Type="http://schemas.openxmlformats.org/officeDocument/2006/relationships/tags" Target="../tags/tag725.xml"/><Relationship Id="rId26" Type="http://schemas.openxmlformats.org/officeDocument/2006/relationships/tags" Target="../tags/tag733.xml"/><Relationship Id="rId39" Type="http://schemas.openxmlformats.org/officeDocument/2006/relationships/image" Target="../media/image73.png"/><Relationship Id="rId21" Type="http://schemas.openxmlformats.org/officeDocument/2006/relationships/tags" Target="../tags/tag728.xml"/><Relationship Id="rId34" Type="http://schemas.openxmlformats.org/officeDocument/2006/relationships/image" Target="../media/image68.png"/><Relationship Id="rId7" Type="http://schemas.openxmlformats.org/officeDocument/2006/relationships/tags" Target="../tags/tag714.xml"/><Relationship Id="rId12" Type="http://schemas.openxmlformats.org/officeDocument/2006/relationships/tags" Target="../tags/tag719.xml"/><Relationship Id="rId17" Type="http://schemas.openxmlformats.org/officeDocument/2006/relationships/tags" Target="../tags/tag724.xml"/><Relationship Id="rId25" Type="http://schemas.openxmlformats.org/officeDocument/2006/relationships/tags" Target="../tags/tag732.xml"/><Relationship Id="rId33" Type="http://schemas.openxmlformats.org/officeDocument/2006/relationships/image" Target="../media/image67.svg"/><Relationship Id="rId38" Type="http://schemas.openxmlformats.org/officeDocument/2006/relationships/image" Target="../media/image72.png"/><Relationship Id="rId2" Type="http://schemas.openxmlformats.org/officeDocument/2006/relationships/tags" Target="../tags/tag709.xml"/><Relationship Id="rId16" Type="http://schemas.openxmlformats.org/officeDocument/2006/relationships/tags" Target="../tags/tag723.xml"/><Relationship Id="rId20" Type="http://schemas.openxmlformats.org/officeDocument/2006/relationships/tags" Target="../tags/tag727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708.xml"/><Relationship Id="rId6" Type="http://schemas.openxmlformats.org/officeDocument/2006/relationships/tags" Target="../tags/tag713.xml"/><Relationship Id="rId11" Type="http://schemas.openxmlformats.org/officeDocument/2006/relationships/tags" Target="../tags/tag718.xml"/><Relationship Id="rId24" Type="http://schemas.openxmlformats.org/officeDocument/2006/relationships/tags" Target="../tags/tag731.xml"/><Relationship Id="rId32" Type="http://schemas.openxmlformats.org/officeDocument/2006/relationships/image" Target="../media/image66.png"/><Relationship Id="rId37" Type="http://schemas.openxmlformats.org/officeDocument/2006/relationships/image" Target="../media/image71.svg"/><Relationship Id="rId40" Type="http://schemas.openxmlformats.org/officeDocument/2006/relationships/image" Target="../media/image74.png"/><Relationship Id="rId5" Type="http://schemas.openxmlformats.org/officeDocument/2006/relationships/tags" Target="../tags/tag712.xml"/><Relationship Id="rId15" Type="http://schemas.openxmlformats.org/officeDocument/2006/relationships/tags" Target="../tags/tag722.xml"/><Relationship Id="rId23" Type="http://schemas.openxmlformats.org/officeDocument/2006/relationships/tags" Target="../tags/tag730.xml"/><Relationship Id="rId28" Type="http://schemas.openxmlformats.org/officeDocument/2006/relationships/tags" Target="../tags/tag735.xml"/><Relationship Id="rId36" Type="http://schemas.openxmlformats.org/officeDocument/2006/relationships/image" Target="../media/image70.png"/><Relationship Id="rId10" Type="http://schemas.openxmlformats.org/officeDocument/2006/relationships/tags" Target="../tags/tag717.xml"/><Relationship Id="rId19" Type="http://schemas.openxmlformats.org/officeDocument/2006/relationships/tags" Target="../tags/tag726.xml"/><Relationship Id="rId31" Type="http://schemas.openxmlformats.org/officeDocument/2006/relationships/image" Target="../media/image65.png"/><Relationship Id="rId4" Type="http://schemas.openxmlformats.org/officeDocument/2006/relationships/tags" Target="../tags/tag711.xml"/><Relationship Id="rId9" Type="http://schemas.openxmlformats.org/officeDocument/2006/relationships/tags" Target="../tags/tag716.xml"/><Relationship Id="rId14" Type="http://schemas.openxmlformats.org/officeDocument/2006/relationships/tags" Target="../tags/tag721.xml"/><Relationship Id="rId22" Type="http://schemas.openxmlformats.org/officeDocument/2006/relationships/tags" Target="../tags/tag729.xml"/><Relationship Id="rId27" Type="http://schemas.openxmlformats.org/officeDocument/2006/relationships/tags" Target="../tags/tag734.xml"/><Relationship Id="rId30" Type="http://schemas.openxmlformats.org/officeDocument/2006/relationships/image" Target="../media/image64.png"/><Relationship Id="rId35" Type="http://schemas.openxmlformats.org/officeDocument/2006/relationships/image" Target="../media/image69.svg"/><Relationship Id="rId8" Type="http://schemas.openxmlformats.org/officeDocument/2006/relationships/tags" Target="../tags/tag715.xml"/><Relationship Id="rId3" Type="http://schemas.openxmlformats.org/officeDocument/2006/relationships/tags" Target="../tags/tag710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748.xml"/><Relationship Id="rId18" Type="http://schemas.openxmlformats.org/officeDocument/2006/relationships/tags" Target="../tags/tag753.xml"/><Relationship Id="rId26" Type="http://schemas.openxmlformats.org/officeDocument/2006/relationships/tags" Target="../tags/tag761.xml"/><Relationship Id="rId39" Type="http://schemas.openxmlformats.org/officeDocument/2006/relationships/image" Target="../media/image74.png"/><Relationship Id="rId21" Type="http://schemas.openxmlformats.org/officeDocument/2006/relationships/tags" Target="../tags/tag756.xml"/><Relationship Id="rId34" Type="http://schemas.openxmlformats.org/officeDocument/2006/relationships/image" Target="../media/image71.svg"/><Relationship Id="rId7" Type="http://schemas.openxmlformats.org/officeDocument/2006/relationships/tags" Target="../tags/tag742.xml"/><Relationship Id="rId12" Type="http://schemas.openxmlformats.org/officeDocument/2006/relationships/tags" Target="../tags/tag747.xml"/><Relationship Id="rId17" Type="http://schemas.openxmlformats.org/officeDocument/2006/relationships/tags" Target="../tags/tag752.xml"/><Relationship Id="rId25" Type="http://schemas.openxmlformats.org/officeDocument/2006/relationships/tags" Target="../tags/tag760.xml"/><Relationship Id="rId33" Type="http://schemas.openxmlformats.org/officeDocument/2006/relationships/image" Target="../media/image70.png"/><Relationship Id="rId38" Type="http://schemas.openxmlformats.org/officeDocument/2006/relationships/image" Target="../media/image72.png"/><Relationship Id="rId2" Type="http://schemas.openxmlformats.org/officeDocument/2006/relationships/tags" Target="../tags/tag737.xml"/><Relationship Id="rId16" Type="http://schemas.openxmlformats.org/officeDocument/2006/relationships/tags" Target="../tags/tag751.xml"/><Relationship Id="rId20" Type="http://schemas.openxmlformats.org/officeDocument/2006/relationships/tags" Target="../tags/tag75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736.xml"/><Relationship Id="rId6" Type="http://schemas.openxmlformats.org/officeDocument/2006/relationships/tags" Target="../tags/tag741.xml"/><Relationship Id="rId11" Type="http://schemas.openxmlformats.org/officeDocument/2006/relationships/tags" Target="../tags/tag746.xml"/><Relationship Id="rId24" Type="http://schemas.openxmlformats.org/officeDocument/2006/relationships/tags" Target="../tags/tag759.xml"/><Relationship Id="rId32" Type="http://schemas.openxmlformats.org/officeDocument/2006/relationships/image" Target="../media/image69.svg"/><Relationship Id="rId37" Type="http://schemas.openxmlformats.org/officeDocument/2006/relationships/image" Target="../media/image67.svg"/><Relationship Id="rId5" Type="http://schemas.openxmlformats.org/officeDocument/2006/relationships/tags" Target="../tags/tag740.xml"/><Relationship Id="rId15" Type="http://schemas.openxmlformats.org/officeDocument/2006/relationships/tags" Target="../tags/tag750.xml"/><Relationship Id="rId23" Type="http://schemas.openxmlformats.org/officeDocument/2006/relationships/tags" Target="../tags/tag758.xml"/><Relationship Id="rId28" Type="http://schemas.openxmlformats.org/officeDocument/2006/relationships/tags" Target="../tags/tag763.xml"/><Relationship Id="rId36" Type="http://schemas.openxmlformats.org/officeDocument/2006/relationships/image" Target="../media/image66.png"/><Relationship Id="rId10" Type="http://schemas.openxmlformats.org/officeDocument/2006/relationships/tags" Target="../tags/tag745.xml"/><Relationship Id="rId19" Type="http://schemas.openxmlformats.org/officeDocument/2006/relationships/tags" Target="../tags/tag754.xml"/><Relationship Id="rId31" Type="http://schemas.openxmlformats.org/officeDocument/2006/relationships/image" Target="../media/image68.png"/><Relationship Id="rId4" Type="http://schemas.openxmlformats.org/officeDocument/2006/relationships/tags" Target="../tags/tag739.xml"/><Relationship Id="rId9" Type="http://schemas.openxmlformats.org/officeDocument/2006/relationships/tags" Target="../tags/tag744.xml"/><Relationship Id="rId14" Type="http://schemas.openxmlformats.org/officeDocument/2006/relationships/tags" Target="../tags/tag749.xml"/><Relationship Id="rId22" Type="http://schemas.openxmlformats.org/officeDocument/2006/relationships/tags" Target="../tags/tag757.xml"/><Relationship Id="rId27" Type="http://schemas.openxmlformats.org/officeDocument/2006/relationships/tags" Target="../tags/tag762.xml"/><Relationship Id="rId30" Type="http://schemas.openxmlformats.org/officeDocument/2006/relationships/image" Target="../media/image64.png"/><Relationship Id="rId35" Type="http://schemas.openxmlformats.org/officeDocument/2006/relationships/image" Target="../media/image65.png"/><Relationship Id="rId8" Type="http://schemas.openxmlformats.org/officeDocument/2006/relationships/tags" Target="../tags/tag743.xml"/><Relationship Id="rId3" Type="http://schemas.openxmlformats.org/officeDocument/2006/relationships/tags" Target="../tags/tag7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.jpeg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776.xml"/><Relationship Id="rId18" Type="http://schemas.openxmlformats.org/officeDocument/2006/relationships/tags" Target="../tags/tag781.xml"/><Relationship Id="rId26" Type="http://schemas.openxmlformats.org/officeDocument/2006/relationships/tags" Target="../tags/tag789.xml"/><Relationship Id="rId39" Type="http://schemas.openxmlformats.org/officeDocument/2006/relationships/image" Target="../media/image72.png"/><Relationship Id="rId21" Type="http://schemas.openxmlformats.org/officeDocument/2006/relationships/tags" Target="../tags/tag784.xml"/><Relationship Id="rId34" Type="http://schemas.openxmlformats.org/officeDocument/2006/relationships/image" Target="../media/image68.png"/><Relationship Id="rId7" Type="http://schemas.openxmlformats.org/officeDocument/2006/relationships/tags" Target="../tags/tag770.xml"/><Relationship Id="rId12" Type="http://schemas.openxmlformats.org/officeDocument/2006/relationships/tags" Target="../tags/tag775.xml"/><Relationship Id="rId17" Type="http://schemas.openxmlformats.org/officeDocument/2006/relationships/tags" Target="../tags/tag780.xml"/><Relationship Id="rId25" Type="http://schemas.openxmlformats.org/officeDocument/2006/relationships/tags" Target="../tags/tag788.xml"/><Relationship Id="rId33" Type="http://schemas.openxmlformats.org/officeDocument/2006/relationships/image" Target="../media/image67.svg"/><Relationship Id="rId38" Type="http://schemas.openxmlformats.org/officeDocument/2006/relationships/image" Target="../media/image73.png"/><Relationship Id="rId2" Type="http://schemas.openxmlformats.org/officeDocument/2006/relationships/tags" Target="../tags/tag765.xml"/><Relationship Id="rId16" Type="http://schemas.openxmlformats.org/officeDocument/2006/relationships/tags" Target="../tags/tag779.xml"/><Relationship Id="rId20" Type="http://schemas.openxmlformats.org/officeDocument/2006/relationships/tags" Target="../tags/tag78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764.xml"/><Relationship Id="rId6" Type="http://schemas.openxmlformats.org/officeDocument/2006/relationships/tags" Target="../tags/tag769.xml"/><Relationship Id="rId11" Type="http://schemas.openxmlformats.org/officeDocument/2006/relationships/tags" Target="../tags/tag774.xml"/><Relationship Id="rId24" Type="http://schemas.openxmlformats.org/officeDocument/2006/relationships/tags" Target="../tags/tag787.xml"/><Relationship Id="rId32" Type="http://schemas.openxmlformats.org/officeDocument/2006/relationships/image" Target="../media/image66.png"/><Relationship Id="rId37" Type="http://schemas.openxmlformats.org/officeDocument/2006/relationships/image" Target="../media/image71.svg"/><Relationship Id="rId5" Type="http://schemas.openxmlformats.org/officeDocument/2006/relationships/tags" Target="../tags/tag768.xml"/><Relationship Id="rId15" Type="http://schemas.openxmlformats.org/officeDocument/2006/relationships/tags" Target="../tags/tag778.xml"/><Relationship Id="rId23" Type="http://schemas.openxmlformats.org/officeDocument/2006/relationships/tags" Target="../tags/tag786.xml"/><Relationship Id="rId28" Type="http://schemas.openxmlformats.org/officeDocument/2006/relationships/tags" Target="../tags/tag791.xml"/><Relationship Id="rId36" Type="http://schemas.openxmlformats.org/officeDocument/2006/relationships/image" Target="../media/image70.png"/><Relationship Id="rId10" Type="http://schemas.openxmlformats.org/officeDocument/2006/relationships/tags" Target="../tags/tag773.xml"/><Relationship Id="rId19" Type="http://schemas.openxmlformats.org/officeDocument/2006/relationships/tags" Target="../tags/tag782.xml"/><Relationship Id="rId31" Type="http://schemas.openxmlformats.org/officeDocument/2006/relationships/image" Target="../media/image65.png"/><Relationship Id="rId4" Type="http://schemas.openxmlformats.org/officeDocument/2006/relationships/tags" Target="../tags/tag767.xml"/><Relationship Id="rId9" Type="http://schemas.openxmlformats.org/officeDocument/2006/relationships/tags" Target="../tags/tag772.xml"/><Relationship Id="rId14" Type="http://schemas.openxmlformats.org/officeDocument/2006/relationships/tags" Target="../tags/tag777.xml"/><Relationship Id="rId22" Type="http://schemas.openxmlformats.org/officeDocument/2006/relationships/tags" Target="../tags/tag785.xml"/><Relationship Id="rId27" Type="http://schemas.openxmlformats.org/officeDocument/2006/relationships/tags" Target="../tags/tag790.xml"/><Relationship Id="rId30" Type="http://schemas.openxmlformats.org/officeDocument/2006/relationships/image" Target="../media/image64.png"/><Relationship Id="rId35" Type="http://schemas.openxmlformats.org/officeDocument/2006/relationships/image" Target="../media/image69.svg"/><Relationship Id="rId8" Type="http://schemas.openxmlformats.org/officeDocument/2006/relationships/tags" Target="../tags/tag771.xml"/><Relationship Id="rId3" Type="http://schemas.openxmlformats.org/officeDocument/2006/relationships/tags" Target="../tags/tag76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804.xml"/><Relationship Id="rId18" Type="http://schemas.openxmlformats.org/officeDocument/2006/relationships/tags" Target="../tags/tag809.xml"/><Relationship Id="rId26" Type="http://schemas.openxmlformats.org/officeDocument/2006/relationships/tags" Target="../tags/tag817.xml"/><Relationship Id="rId21" Type="http://schemas.openxmlformats.org/officeDocument/2006/relationships/tags" Target="../tags/tag812.xml"/><Relationship Id="rId34" Type="http://schemas.openxmlformats.org/officeDocument/2006/relationships/image" Target="../media/image68.png"/><Relationship Id="rId7" Type="http://schemas.openxmlformats.org/officeDocument/2006/relationships/tags" Target="../tags/tag798.xml"/><Relationship Id="rId12" Type="http://schemas.openxmlformats.org/officeDocument/2006/relationships/tags" Target="../tags/tag803.xml"/><Relationship Id="rId17" Type="http://schemas.openxmlformats.org/officeDocument/2006/relationships/tags" Target="../tags/tag808.xml"/><Relationship Id="rId25" Type="http://schemas.openxmlformats.org/officeDocument/2006/relationships/tags" Target="../tags/tag816.xml"/><Relationship Id="rId33" Type="http://schemas.openxmlformats.org/officeDocument/2006/relationships/image" Target="../media/image67.svg"/><Relationship Id="rId2" Type="http://schemas.openxmlformats.org/officeDocument/2006/relationships/tags" Target="../tags/tag793.xml"/><Relationship Id="rId16" Type="http://schemas.openxmlformats.org/officeDocument/2006/relationships/tags" Target="../tags/tag807.xml"/><Relationship Id="rId20" Type="http://schemas.openxmlformats.org/officeDocument/2006/relationships/tags" Target="../tags/tag811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792.xml"/><Relationship Id="rId6" Type="http://schemas.openxmlformats.org/officeDocument/2006/relationships/tags" Target="../tags/tag797.xml"/><Relationship Id="rId11" Type="http://schemas.openxmlformats.org/officeDocument/2006/relationships/tags" Target="../tags/tag802.xml"/><Relationship Id="rId24" Type="http://schemas.openxmlformats.org/officeDocument/2006/relationships/tags" Target="../tags/tag815.xml"/><Relationship Id="rId32" Type="http://schemas.openxmlformats.org/officeDocument/2006/relationships/image" Target="../media/image66.png"/><Relationship Id="rId37" Type="http://schemas.openxmlformats.org/officeDocument/2006/relationships/image" Target="../media/image71.svg"/><Relationship Id="rId5" Type="http://schemas.openxmlformats.org/officeDocument/2006/relationships/tags" Target="../tags/tag796.xml"/><Relationship Id="rId15" Type="http://schemas.openxmlformats.org/officeDocument/2006/relationships/tags" Target="../tags/tag806.xml"/><Relationship Id="rId23" Type="http://schemas.openxmlformats.org/officeDocument/2006/relationships/tags" Target="../tags/tag814.xml"/><Relationship Id="rId28" Type="http://schemas.openxmlformats.org/officeDocument/2006/relationships/tags" Target="../tags/tag819.xml"/><Relationship Id="rId36" Type="http://schemas.openxmlformats.org/officeDocument/2006/relationships/image" Target="../media/image70.png"/><Relationship Id="rId10" Type="http://schemas.openxmlformats.org/officeDocument/2006/relationships/tags" Target="../tags/tag801.xml"/><Relationship Id="rId19" Type="http://schemas.openxmlformats.org/officeDocument/2006/relationships/tags" Target="../tags/tag810.xml"/><Relationship Id="rId31" Type="http://schemas.openxmlformats.org/officeDocument/2006/relationships/image" Target="../media/image65.png"/><Relationship Id="rId4" Type="http://schemas.openxmlformats.org/officeDocument/2006/relationships/tags" Target="../tags/tag795.xml"/><Relationship Id="rId9" Type="http://schemas.openxmlformats.org/officeDocument/2006/relationships/tags" Target="../tags/tag800.xml"/><Relationship Id="rId14" Type="http://schemas.openxmlformats.org/officeDocument/2006/relationships/tags" Target="../tags/tag805.xml"/><Relationship Id="rId22" Type="http://schemas.openxmlformats.org/officeDocument/2006/relationships/tags" Target="../tags/tag813.xml"/><Relationship Id="rId27" Type="http://schemas.openxmlformats.org/officeDocument/2006/relationships/tags" Target="../tags/tag818.xml"/><Relationship Id="rId30" Type="http://schemas.openxmlformats.org/officeDocument/2006/relationships/image" Target="../media/image64.png"/><Relationship Id="rId35" Type="http://schemas.openxmlformats.org/officeDocument/2006/relationships/image" Target="../media/image69.svg"/><Relationship Id="rId8" Type="http://schemas.openxmlformats.org/officeDocument/2006/relationships/tags" Target="../tags/tag799.xml"/><Relationship Id="rId3" Type="http://schemas.openxmlformats.org/officeDocument/2006/relationships/tags" Target="../tags/tag794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845.xml"/><Relationship Id="rId21" Type="http://schemas.openxmlformats.org/officeDocument/2006/relationships/tags" Target="../tags/tag840.xml"/><Relationship Id="rId42" Type="http://schemas.openxmlformats.org/officeDocument/2006/relationships/tags" Target="../tags/tag861.xml"/><Relationship Id="rId47" Type="http://schemas.openxmlformats.org/officeDocument/2006/relationships/tags" Target="../tags/tag866.xml"/><Relationship Id="rId63" Type="http://schemas.openxmlformats.org/officeDocument/2006/relationships/tags" Target="../tags/tag882.xml"/><Relationship Id="rId68" Type="http://schemas.openxmlformats.org/officeDocument/2006/relationships/tags" Target="../tags/tag887.xml"/><Relationship Id="rId84" Type="http://schemas.openxmlformats.org/officeDocument/2006/relationships/tags" Target="../tags/tag903.xml"/><Relationship Id="rId89" Type="http://schemas.openxmlformats.org/officeDocument/2006/relationships/tags" Target="../tags/tag908.xml"/><Relationship Id="rId16" Type="http://schemas.openxmlformats.org/officeDocument/2006/relationships/tags" Target="../tags/tag835.xml"/><Relationship Id="rId11" Type="http://schemas.openxmlformats.org/officeDocument/2006/relationships/tags" Target="../tags/tag830.xml"/><Relationship Id="rId32" Type="http://schemas.openxmlformats.org/officeDocument/2006/relationships/tags" Target="../tags/tag851.xml"/><Relationship Id="rId37" Type="http://schemas.openxmlformats.org/officeDocument/2006/relationships/tags" Target="../tags/tag856.xml"/><Relationship Id="rId53" Type="http://schemas.openxmlformats.org/officeDocument/2006/relationships/tags" Target="../tags/tag872.xml"/><Relationship Id="rId58" Type="http://schemas.openxmlformats.org/officeDocument/2006/relationships/tags" Target="../tags/tag877.xml"/><Relationship Id="rId74" Type="http://schemas.openxmlformats.org/officeDocument/2006/relationships/tags" Target="../tags/tag893.xml"/><Relationship Id="rId79" Type="http://schemas.openxmlformats.org/officeDocument/2006/relationships/tags" Target="../tags/tag898.xml"/><Relationship Id="rId102" Type="http://schemas.openxmlformats.org/officeDocument/2006/relationships/image" Target="../media/image76.png"/><Relationship Id="rId5" Type="http://schemas.openxmlformats.org/officeDocument/2006/relationships/tags" Target="../tags/tag824.xml"/><Relationship Id="rId90" Type="http://schemas.openxmlformats.org/officeDocument/2006/relationships/tags" Target="../tags/tag909.xml"/><Relationship Id="rId95" Type="http://schemas.openxmlformats.org/officeDocument/2006/relationships/tags" Target="../tags/tag914.xml"/><Relationship Id="rId22" Type="http://schemas.openxmlformats.org/officeDocument/2006/relationships/tags" Target="../tags/tag841.xml"/><Relationship Id="rId27" Type="http://schemas.openxmlformats.org/officeDocument/2006/relationships/tags" Target="../tags/tag846.xml"/><Relationship Id="rId43" Type="http://schemas.openxmlformats.org/officeDocument/2006/relationships/tags" Target="../tags/tag862.xml"/><Relationship Id="rId48" Type="http://schemas.openxmlformats.org/officeDocument/2006/relationships/tags" Target="../tags/tag867.xml"/><Relationship Id="rId64" Type="http://schemas.openxmlformats.org/officeDocument/2006/relationships/tags" Target="../tags/tag883.xml"/><Relationship Id="rId69" Type="http://schemas.openxmlformats.org/officeDocument/2006/relationships/tags" Target="../tags/tag888.xml"/><Relationship Id="rId80" Type="http://schemas.openxmlformats.org/officeDocument/2006/relationships/tags" Target="../tags/tag899.xml"/><Relationship Id="rId85" Type="http://schemas.openxmlformats.org/officeDocument/2006/relationships/tags" Target="../tags/tag904.xml"/><Relationship Id="rId12" Type="http://schemas.openxmlformats.org/officeDocument/2006/relationships/tags" Target="../tags/tag831.xml"/><Relationship Id="rId17" Type="http://schemas.openxmlformats.org/officeDocument/2006/relationships/tags" Target="../tags/tag836.xml"/><Relationship Id="rId25" Type="http://schemas.openxmlformats.org/officeDocument/2006/relationships/tags" Target="../tags/tag844.xml"/><Relationship Id="rId33" Type="http://schemas.openxmlformats.org/officeDocument/2006/relationships/tags" Target="../tags/tag852.xml"/><Relationship Id="rId38" Type="http://schemas.openxmlformats.org/officeDocument/2006/relationships/tags" Target="../tags/tag857.xml"/><Relationship Id="rId46" Type="http://schemas.openxmlformats.org/officeDocument/2006/relationships/tags" Target="../tags/tag865.xml"/><Relationship Id="rId59" Type="http://schemas.openxmlformats.org/officeDocument/2006/relationships/tags" Target="../tags/tag878.xml"/><Relationship Id="rId67" Type="http://schemas.openxmlformats.org/officeDocument/2006/relationships/tags" Target="../tags/tag886.xml"/><Relationship Id="rId103" Type="http://schemas.openxmlformats.org/officeDocument/2006/relationships/image" Target="../media/image77.png"/><Relationship Id="rId20" Type="http://schemas.openxmlformats.org/officeDocument/2006/relationships/tags" Target="../tags/tag839.xml"/><Relationship Id="rId41" Type="http://schemas.openxmlformats.org/officeDocument/2006/relationships/tags" Target="../tags/tag860.xml"/><Relationship Id="rId54" Type="http://schemas.openxmlformats.org/officeDocument/2006/relationships/tags" Target="../tags/tag873.xml"/><Relationship Id="rId62" Type="http://schemas.openxmlformats.org/officeDocument/2006/relationships/tags" Target="../tags/tag881.xml"/><Relationship Id="rId70" Type="http://schemas.openxmlformats.org/officeDocument/2006/relationships/tags" Target="../tags/tag889.xml"/><Relationship Id="rId75" Type="http://schemas.openxmlformats.org/officeDocument/2006/relationships/tags" Target="../tags/tag894.xml"/><Relationship Id="rId83" Type="http://schemas.openxmlformats.org/officeDocument/2006/relationships/tags" Target="../tags/tag902.xml"/><Relationship Id="rId88" Type="http://schemas.openxmlformats.org/officeDocument/2006/relationships/tags" Target="../tags/tag907.xml"/><Relationship Id="rId91" Type="http://schemas.openxmlformats.org/officeDocument/2006/relationships/tags" Target="../tags/tag910.xml"/><Relationship Id="rId96" Type="http://schemas.openxmlformats.org/officeDocument/2006/relationships/tags" Target="../tags/tag915.xml"/><Relationship Id="rId1" Type="http://schemas.openxmlformats.org/officeDocument/2006/relationships/tags" Target="../tags/tag820.xml"/><Relationship Id="rId6" Type="http://schemas.openxmlformats.org/officeDocument/2006/relationships/tags" Target="../tags/tag825.xml"/><Relationship Id="rId15" Type="http://schemas.openxmlformats.org/officeDocument/2006/relationships/tags" Target="../tags/tag834.xml"/><Relationship Id="rId23" Type="http://schemas.openxmlformats.org/officeDocument/2006/relationships/tags" Target="../tags/tag842.xml"/><Relationship Id="rId28" Type="http://schemas.openxmlformats.org/officeDocument/2006/relationships/tags" Target="../tags/tag847.xml"/><Relationship Id="rId36" Type="http://schemas.openxmlformats.org/officeDocument/2006/relationships/tags" Target="../tags/tag855.xml"/><Relationship Id="rId49" Type="http://schemas.openxmlformats.org/officeDocument/2006/relationships/tags" Target="../tags/tag868.xml"/><Relationship Id="rId57" Type="http://schemas.openxmlformats.org/officeDocument/2006/relationships/tags" Target="../tags/tag876.xml"/><Relationship Id="rId10" Type="http://schemas.openxmlformats.org/officeDocument/2006/relationships/tags" Target="../tags/tag829.xml"/><Relationship Id="rId31" Type="http://schemas.openxmlformats.org/officeDocument/2006/relationships/tags" Target="../tags/tag850.xml"/><Relationship Id="rId44" Type="http://schemas.openxmlformats.org/officeDocument/2006/relationships/tags" Target="../tags/tag863.xml"/><Relationship Id="rId52" Type="http://schemas.openxmlformats.org/officeDocument/2006/relationships/tags" Target="../tags/tag871.xml"/><Relationship Id="rId60" Type="http://schemas.openxmlformats.org/officeDocument/2006/relationships/tags" Target="../tags/tag879.xml"/><Relationship Id="rId65" Type="http://schemas.openxmlformats.org/officeDocument/2006/relationships/tags" Target="../tags/tag884.xml"/><Relationship Id="rId73" Type="http://schemas.openxmlformats.org/officeDocument/2006/relationships/tags" Target="../tags/tag892.xml"/><Relationship Id="rId78" Type="http://schemas.openxmlformats.org/officeDocument/2006/relationships/tags" Target="../tags/tag897.xml"/><Relationship Id="rId81" Type="http://schemas.openxmlformats.org/officeDocument/2006/relationships/tags" Target="../tags/tag900.xml"/><Relationship Id="rId86" Type="http://schemas.openxmlformats.org/officeDocument/2006/relationships/tags" Target="../tags/tag905.xml"/><Relationship Id="rId94" Type="http://schemas.openxmlformats.org/officeDocument/2006/relationships/tags" Target="../tags/tag913.xml"/><Relationship Id="rId99" Type="http://schemas.openxmlformats.org/officeDocument/2006/relationships/tags" Target="../tags/tag918.xml"/><Relationship Id="rId101" Type="http://schemas.openxmlformats.org/officeDocument/2006/relationships/image" Target="../media/image75.png"/><Relationship Id="rId4" Type="http://schemas.openxmlformats.org/officeDocument/2006/relationships/tags" Target="../tags/tag823.xml"/><Relationship Id="rId9" Type="http://schemas.openxmlformats.org/officeDocument/2006/relationships/tags" Target="../tags/tag828.xml"/><Relationship Id="rId13" Type="http://schemas.openxmlformats.org/officeDocument/2006/relationships/tags" Target="../tags/tag832.xml"/><Relationship Id="rId18" Type="http://schemas.openxmlformats.org/officeDocument/2006/relationships/tags" Target="../tags/tag837.xml"/><Relationship Id="rId39" Type="http://schemas.openxmlformats.org/officeDocument/2006/relationships/tags" Target="../tags/tag858.xml"/><Relationship Id="rId34" Type="http://schemas.openxmlformats.org/officeDocument/2006/relationships/tags" Target="../tags/tag853.xml"/><Relationship Id="rId50" Type="http://schemas.openxmlformats.org/officeDocument/2006/relationships/tags" Target="../tags/tag869.xml"/><Relationship Id="rId55" Type="http://schemas.openxmlformats.org/officeDocument/2006/relationships/tags" Target="../tags/tag874.xml"/><Relationship Id="rId76" Type="http://schemas.openxmlformats.org/officeDocument/2006/relationships/tags" Target="../tags/tag895.xml"/><Relationship Id="rId97" Type="http://schemas.openxmlformats.org/officeDocument/2006/relationships/tags" Target="../tags/tag916.xml"/><Relationship Id="rId104" Type="http://schemas.openxmlformats.org/officeDocument/2006/relationships/image" Target="../media/image78.png"/><Relationship Id="rId7" Type="http://schemas.openxmlformats.org/officeDocument/2006/relationships/tags" Target="../tags/tag826.xml"/><Relationship Id="rId71" Type="http://schemas.openxmlformats.org/officeDocument/2006/relationships/tags" Target="../tags/tag890.xml"/><Relationship Id="rId92" Type="http://schemas.openxmlformats.org/officeDocument/2006/relationships/tags" Target="../tags/tag911.xml"/><Relationship Id="rId2" Type="http://schemas.openxmlformats.org/officeDocument/2006/relationships/tags" Target="../tags/tag821.xml"/><Relationship Id="rId29" Type="http://schemas.openxmlformats.org/officeDocument/2006/relationships/tags" Target="../tags/tag848.xml"/><Relationship Id="rId24" Type="http://schemas.openxmlformats.org/officeDocument/2006/relationships/tags" Target="../tags/tag843.xml"/><Relationship Id="rId40" Type="http://schemas.openxmlformats.org/officeDocument/2006/relationships/tags" Target="../tags/tag859.xml"/><Relationship Id="rId45" Type="http://schemas.openxmlformats.org/officeDocument/2006/relationships/tags" Target="../tags/tag864.xml"/><Relationship Id="rId66" Type="http://schemas.openxmlformats.org/officeDocument/2006/relationships/tags" Target="../tags/tag885.xml"/><Relationship Id="rId87" Type="http://schemas.openxmlformats.org/officeDocument/2006/relationships/tags" Target="../tags/tag906.xml"/><Relationship Id="rId61" Type="http://schemas.openxmlformats.org/officeDocument/2006/relationships/tags" Target="../tags/tag880.xml"/><Relationship Id="rId82" Type="http://schemas.openxmlformats.org/officeDocument/2006/relationships/tags" Target="../tags/tag901.xml"/><Relationship Id="rId19" Type="http://schemas.openxmlformats.org/officeDocument/2006/relationships/tags" Target="../tags/tag838.xml"/><Relationship Id="rId14" Type="http://schemas.openxmlformats.org/officeDocument/2006/relationships/tags" Target="../tags/tag833.xml"/><Relationship Id="rId30" Type="http://schemas.openxmlformats.org/officeDocument/2006/relationships/tags" Target="../tags/tag849.xml"/><Relationship Id="rId35" Type="http://schemas.openxmlformats.org/officeDocument/2006/relationships/tags" Target="../tags/tag854.xml"/><Relationship Id="rId56" Type="http://schemas.openxmlformats.org/officeDocument/2006/relationships/tags" Target="../tags/tag875.xml"/><Relationship Id="rId77" Type="http://schemas.openxmlformats.org/officeDocument/2006/relationships/tags" Target="../tags/tag896.xml"/><Relationship Id="rId100" Type="http://schemas.openxmlformats.org/officeDocument/2006/relationships/slideLayout" Target="../slideLayouts/slideLayout2.xml"/><Relationship Id="rId8" Type="http://schemas.openxmlformats.org/officeDocument/2006/relationships/tags" Target="../tags/tag827.xml"/><Relationship Id="rId51" Type="http://schemas.openxmlformats.org/officeDocument/2006/relationships/tags" Target="../tags/tag870.xml"/><Relationship Id="rId72" Type="http://schemas.openxmlformats.org/officeDocument/2006/relationships/tags" Target="../tags/tag891.xml"/><Relationship Id="rId93" Type="http://schemas.openxmlformats.org/officeDocument/2006/relationships/tags" Target="../tags/tag912.xml"/><Relationship Id="rId98" Type="http://schemas.openxmlformats.org/officeDocument/2006/relationships/tags" Target="../tags/tag917.xml"/><Relationship Id="rId3" Type="http://schemas.openxmlformats.org/officeDocument/2006/relationships/tags" Target="../tags/tag8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2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21.xml"/><Relationship Id="rId7" Type="http://schemas.openxmlformats.org/officeDocument/2006/relationships/tags" Target="../tags/tag925.xml"/><Relationship Id="rId12" Type="http://schemas.openxmlformats.org/officeDocument/2006/relationships/tags" Target="../tags/tag930.xml"/><Relationship Id="rId2" Type="http://schemas.openxmlformats.org/officeDocument/2006/relationships/tags" Target="../tags/tag920.xml"/><Relationship Id="rId1" Type="http://schemas.openxmlformats.org/officeDocument/2006/relationships/tags" Target="../tags/tag919.xml"/><Relationship Id="rId6" Type="http://schemas.openxmlformats.org/officeDocument/2006/relationships/tags" Target="../tags/tag924.xml"/><Relationship Id="rId11" Type="http://schemas.openxmlformats.org/officeDocument/2006/relationships/tags" Target="../tags/tag929.xml"/><Relationship Id="rId5" Type="http://schemas.openxmlformats.org/officeDocument/2006/relationships/tags" Target="../tags/tag923.xml"/><Relationship Id="rId10" Type="http://schemas.openxmlformats.org/officeDocument/2006/relationships/tags" Target="../tags/tag928.xml"/><Relationship Id="rId4" Type="http://schemas.openxmlformats.org/officeDocument/2006/relationships/tags" Target="../tags/tag922.xml"/><Relationship Id="rId9" Type="http://schemas.openxmlformats.org/officeDocument/2006/relationships/tags" Target="../tags/tag927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943.xml"/><Relationship Id="rId18" Type="http://schemas.openxmlformats.org/officeDocument/2006/relationships/tags" Target="../tags/tag948.xml"/><Relationship Id="rId26" Type="http://schemas.openxmlformats.org/officeDocument/2006/relationships/tags" Target="../tags/tag956.xml"/><Relationship Id="rId39" Type="http://schemas.openxmlformats.org/officeDocument/2006/relationships/tags" Target="../tags/tag969.xml"/><Relationship Id="rId21" Type="http://schemas.openxmlformats.org/officeDocument/2006/relationships/tags" Target="../tags/tag951.xml"/><Relationship Id="rId34" Type="http://schemas.openxmlformats.org/officeDocument/2006/relationships/tags" Target="../tags/tag964.xml"/><Relationship Id="rId42" Type="http://schemas.openxmlformats.org/officeDocument/2006/relationships/tags" Target="../tags/tag972.xml"/><Relationship Id="rId47" Type="http://schemas.openxmlformats.org/officeDocument/2006/relationships/tags" Target="../tags/tag977.xml"/><Relationship Id="rId50" Type="http://schemas.openxmlformats.org/officeDocument/2006/relationships/image" Target="../media/image80.png"/><Relationship Id="rId55" Type="http://schemas.openxmlformats.org/officeDocument/2006/relationships/image" Target="../media/image36.png"/><Relationship Id="rId7" Type="http://schemas.openxmlformats.org/officeDocument/2006/relationships/tags" Target="../tags/tag937.xml"/><Relationship Id="rId2" Type="http://schemas.openxmlformats.org/officeDocument/2006/relationships/tags" Target="../tags/tag932.xml"/><Relationship Id="rId16" Type="http://schemas.openxmlformats.org/officeDocument/2006/relationships/tags" Target="../tags/tag946.xml"/><Relationship Id="rId29" Type="http://schemas.openxmlformats.org/officeDocument/2006/relationships/tags" Target="../tags/tag959.xml"/><Relationship Id="rId11" Type="http://schemas.openxmlformats.org/officeDocument/2006/relationships/tags" Target="../tags/tag941.xml"/><Relationship Id="rId24" Type="http://schemas.openxmlformats.org/officeDocument/2006/relationships/tags" Target="../tags/tag954.xml"/><Relationship Id="rId32" Type="http://schemas.openxmlformats.org/officeDocument/2006/relationships/tags" Target="../tags/tag962.xml"/><Relationship Id="rId37" Type="http://schemas.openxmlformats.org/officeDocument/2006/relationships/tags" Target="../tags/tag967.xml"/><Relationship Id="rId40" Type="http://schemas.openxmlformats.org/officeDocument/2006/relationships/tags" Target="../tags/tag970.xml"/><Relationship Id="rId45" Type="http://schemas.openxmlformats.org/officeDocument/2006/relationships/tags" Target="../tags/tag975.xml"/><Relationship Id="rId53" Type="http://schemas.openxmlformats.org/officeDocument/2006/relationships/image" Target="../media/image33.png"/><Relationship Id="rId58" Type="http://schemas.openxmlformats.org/officeDocument/2006/relationships/image" Target="../media/image81.png"/><Relationship Id="rId5" Type="http://schemas.openxmlformats.org/officeDocument/2006/relationships/tags" Target="../tags/tag935.xml"/><Relationship Id="rId19" Type="http://schemas.openxmlformats.org/officeDocument/2006/relationships/tags" Target="../tags/tag949.xml"/><Relationship Id="rId4" Type="http://schemas.openxmlformats.org/officeDocument/2006/relationships/tags" Target="../tags/tag934.xml"/><Relationship Id="rId9" Type="http://schemas.openxmlformats.org/officeDocument/2006/relationships/tags" Target="../tags/tag939.xml"/><Relationship Id="rId14" Type="http://schemas.openxmlformats.org/officeDocument/2006/relationships/tags" Target="../tags/tag944.xml"/><Relationship Id="rId22" Type="http://schemas.openxmlformats.org/officeDocument/2006/relationships/tags" Target="../tags/tag952.xml"/><Relationship Id="rId27" Type="http://schemas.openxmlformats.org/officeDocument/2006/relationships/tags" Target="../tags/tag957.xml"/><Relationship Id="rId30" Type="http://schemas.openxmlformats.org/officeDocument/2006/relationships/tags" Target="../tags/tag960.xml"/><Relationship Id="rId35" Type="http://schemas.openxmlformats.org/officeDocument/2006/relationships/tags" Target="../tags/tag965.xml"/><Relationship Id="rId43" Type="http://schemas.openxmlformats.org/officeDocument/2006/relationships/tags" Target="../tags/tag973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37.png"/><Relationship Id="rId8" Type="http://schemas.openxmlformats.org/officeDocument/2006/relationships/tags" Target="../tags/tag938.xml"/><Relationship Id="rId51" Type="http://schemas.openxmlformats.org/officeDocument/2006/relationships/image" Target="../media/image34.png"/><Relationship Id="rId3" Type="http://schemas.openxmlformats.org/officeDocument/2006/relationships/tags" Target="../tags/tag933.xml"/><Relationship Id="rId12" Type="http://schemas.openxmlformats.org/officeDocument/2006/relationships/tags" Target="../tags/tag942.xml"/><Relationship Id="rId17" Type="http://schemas.openxmlformats.org/officeDocument/2006/relationships/tags" Target="../tags/tag947.xml"/><Relationship Id="rId25" Type="http://schemas.openxmlformats.org/officeDocument/2006/relationships/tags" Target="../tags/tag955.xml"/><Relationship Id="rId33" Type="http://schemas.openxmlformats.org/officeDocument/2006/relationships/tags" Target="../tags/tag963.xml"/><Relationship Id="rId38" Type="http://schemas.openxmlformats.org/officeDocument/2006/relationships/tags" Target="../tags/tag968.xml"/><Relationship Id="rId46" Type="http://schemas.openxmlformats.org/officeDocument/2006/relationships/tags" Target="../tags/tag976.xml"/><Relationship Id="rId59" Type="http://schemas.openxmlformats.org/officeDocument/2006/relationships/image" Target="../media/image82.png"/><Relationship Id="rId20" Type="http://schemas.openxmlformats.org/officeDocument/2006/relationships/tags" Target="../tags/tag950.xml"/><Relationship Id="rId41" Type="http://schemas.openxmlformats.org/officeDocument/2006/relationships/tags" Target="../tags/tag971.xml"/><Relationship Id="rId54" Type="http://schemas.openxmlformats.org/officeDocument/2006/relationships/image" Target="../media/image40.png"/><Relationship Id="rId1" Type="http://schemas.openxmlformats.org/officeDocument/2006/relationships/tags" Target="../tags/tag931.xml"/><Relationship Id="rId6" Type="http://schemas.openxmlformats.org/officeDocument/2006/relationships/tags" Target="../tags/tag936.xml"/><Relationship Id="rId15" Type="http://schemas.openxmlformats.org/officeDocument/2006/relationships/tags" Target="../tags/tag945.xml"/><Relationship Id="rId23" Type="http://schemas.openxmlformats.org/officeDocument/2006/relationships/tags" Target="../tags/tag953.xml"/><Relationship Id="rId28" Type="http://schemas.openxmlformats.org/officeDocument/2006/relationships/tags" Target="../tags/tag958.xml"/><Relationship Id="rId36" Type="http://schemas.openxmlformats.org/officeDocument/2006/relationships/tags" Target="../tags/tag966.xml"/><Relationship Id="rId49" Type="http://schemas.openxmlformats.org/officeDocument/2006/relationships/image" Target="../media/image79.png"/><Relationship Id="rId57" Type="http://schemas.openxmlformats.org/officeDocument/2006/relationships/image" Target="../media/image12.png"/><Relationship Id="rId10" Type="http://schemas.openxmlformats.org/officeDocument/2006/relationships/tags" Target="../tags/tag940.xml"/><Relationship Id="rId31" Type="http://schemas.openxmlformats.org/officeDocument/2006/relationships/tags" Target="../tags/tag961.xml"/><Relationship Id="rId44" Type="http://schemas.openxmlformats.org/officeDocument/2006/relationships/tags" Target="../tags/tag974.xml"/><Relationship Id="rId5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985.xml"/><Relationship Id="rId13" Type="http://schemas.openxmlformats.org/officeDocument/2006/relationships/image" Target="../media/image83.png"/><Relationship Id="rId3" Type="http://schemas.openxmlformats.org/officeDocument/2006/relationships/tags" Target="../tags/tag980.xml"/><Relationship Id="rId7" Type="http://schemas.openxmlformats.org/officeDocument/2006/relationships/tags" Target="../tags/tag984.xml"/><Relationship Id="rId12" Type="http://schemas.openxmlformats.org/officeDocument/2006/relationships/image" Target="../media/image10.png"/><Relationship Id="rId2" Type="http://schemas.openxmlformats.org/officeDocument/2006/relationships/tags" Target="../tags/tag979.xml"/><Relationship Id="rId16" Type="http://schemas.openxmlformats.org/officeDocument/2006/relationships/image" Target="../media/image85.jpeg"/><Relationship Id="rId1" Type="http://schemas.openxmlformats.org/officeDocument/2006/relationships/tags" Target="../tags/tag978.xml"/><Relationship Id="rId6" Type="http://schemas.openxmlformats.org/officeDocument/2006/relationships/tags" Target="../tags/tag983.xml"/><Relationship Id="rId11" Type="http://schemas.openxmlformats.org/officeDocument/2006/relationships/image" Target="../media/image11.png"/><Relationship Id="rId5" Type="http://schemas.openxmlformats.org/officeDocument/2006/relationships/tags" Target="../tags/tag982.xml"/><Relationship Id="rId15" Type="http://schemas.openxmlformats.org/officeDocument/2006/relationships/image" Target="../media/image56.png"/><Relationship Id="rId10" Type="http://schemas.openxmlformats.org/officeDocument/2006/relationships/image" Target="../media/image13.png"/><Relationship Id="rId4" Type="http://schemas.openxmlformats.org/officeDocument/2006/relationships/tags" Target="../tags/tag98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tags" Target="../tags/tag98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87.xml"/><Relationship Id="rId1" Type="http://schemas.openxmlformats.org/officeDocument/2006/relationships/tags" Target="../tags/tag986.xml"/><Relationship Id="rId6" Type="http://schemas.openxmlformats.org/officeDocument/2006/relationships/tags" Target="../tags/tag991.xml"/><Relationship Id="rId11" Type="http://schemas.openxmlformats.org/officeDocument/2006/relationships/image" Target="../media/image89.png"/><Relationship Id="rId5" Type="http://schemas.openxmlformats.org/officeDocument/2006/relationships/tags" Target="../tags/tag990.xml"/><Relationship Id="rId10" Type="http://schemas.openxmlformats.org/officeDocument/2006/relationships/image" Target="../media/image88.png"/><Relationship Id="rId4" Type="http://schemas.openxmlformats.org/officeDocument/2006/relationships/tags" Target="../tags/tag989.xml"/><Relationship Id="rId9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1017.xml"/><Relationship Id="rId21" Type="http://schemas.openxmlformats.org/officeDocument/2006/relationships/tags" Target="../tags/tag1012.xml"/><Relationship Id="rId42" Type="http://schemas.openxmlformats.org/officeDocument/2006/relationships/tags" Target="../tags/tag1033.xml"/><Relationship Id="rId47" Type="http://schemas.openxmlformats.org/officeDocument/2006/relationships/tags" Target="../tags/tag1038.xml"/><Relationship Id="rId63" Type="http://schemas.openxmlformats.org/officeDocument/2006/relationships/tags" Target="../tags/tag1054.xml"/><Relationship Id="rId68" Type="http://schemas.openxmlformats.org/officeDocument/2006/relationships/tags" Target="../tags/tag1059.xml"/><Relationship Id="rId84" Type="http://schemas.openxmlformats.org/officeDocument/2006/relationships/tags" Target="../tags/tag1075.xml"/><Relationship Id="rId89" Type="http://schemas.openxmlformats.org/officeDocument/2006/relationships/image" Target="../media/image35.png"/><Relationship Id="rId16" Type="http://schemas.openxmlformats.org/officeDocument/2006/relationships/tags" Target="../tags/tag1007.xml"/><Relationship Id="rId11" Type="http://schemas.openxmlformats.org/officeDocument/2006/relationships/tags" Target="../tags/tag1002.xml"/><Relationship Id="rId32" Type="http://schemas.openxmlformats.org/officeDocument/2006/relationships/tags" Target="../tags/tag1023.xml"/><Relationship Id="rId37" Type="http://schemas.openxmlformats.org/officeDocument/2006/relationships/tags" Target="../tags/tag1028.xml"/><Relationship Id="rId53" Type="http://schemas.openxmlformats.org/officeDocument/2006/relationships/tags" Target="../tags/tag1044.xml"/><Relationship Id="rId58" Type="http://schemas.openxmlformats.org/officeDocument/2006/relationships/tags" Target="../tags/tag1049.xml"/><Relationship Id="rId74" Type="http://schemas.openxmlformats.org/officeDocument/2006/relationships/tags" Target="../tags/tag1065.xml"/><Relationship Id="rId79" Type="http://schemas.openxmlformats.org/officeDocument/2006/relationships/tags" Target="../tags/tag1070.xml"/><Relationship Id="rId5" Type="http://schemas.openxmlformats.org/officeDocument/2006/relationships/tags" Target="../tags/tag996.xml"/><Relationship Id="rId90" Type="http://schemas.openxmlformats.org/officeDocument/2006/relationships/image" Target="../media/image33.png"/><Relationship Id="rId95" Type="http://schemas.openxmlformats.org/officeDocument/2006/relationships/image" Target="../media/image3.png"/><Relationship Id="rId22" Type="http://schemas.openxmlformats.org/officeDocument/2006/relationships/tags" Target="../tags/tag1013.xml"/><Relationship Id="rId27" Type="http://schemas.openxmlformats.org/officeDocument/2006/relationships/tags" Target="../tags/tag1018.xml"/><Relationship Id="rId43" Type="http://schemas.openxmlformats.org/officeDocument/2006/relationships/tags" Target="../tags/tag1034.xml"/><Relationship Id="rId48" Type="http://schemas.openxmlformats.org/officeDocument/2006/relationships/tags" Target="../tags/tag1039.xml"/><Relationship Id="rId64" Type="http://schemas.openxmlformats.org/officeDocument/2006/relationships/tags" Target="../tags/tag1055.xml"/><Relationship Id="rId69" Type="http://schemas.openxmlformats.org/officeDocument/2006/relationships/tags" Target="../tags/tag1060.xml"/><Relationship Id="rId8" Type="http://schemas.openxmlformats.org/officeDocument/2006/relationships/tags" Target="../tags/tag999.xml"/><Relationship Id="rId51" Type="http://schemas.openxmlformats.org/officeDocument/2006/relationships/tags" Target="../tags/tag1042.xml"/><Relationship Id="rId72" Type="http://schemas.openxmlformats.org/officeDocument/2006/relationships/tags" Target="../tags/tag1063.xml"/><Relationship Id="rId80" Type="http://schemas.openxmlformats.org/officeDocument/2006/relationships/tags" Target="../tags/tag1071.xml"/><Relationship Id="rId85" Type="http://schemas.openxmlformats.org/officeDocument/2006/relationships/tags" Target="../tags/tag1076.xml"/><Relationship Id="rId93" Type="http://schemas.openxmlformats.org/officeDocument/2006/relationships/image" Target="../media/image37.png"/><Relationship Id="rId3" Type="http://schemas.openxmlformats.org/officeDocument/2006/relationships/tags" Target="../tags/tag994.xml"/><Relationship Id="rId12" Type="http://schemas.openxmlformats.org/officeDocument/2006/relationships/tags" Target="../tags/tag1003.xml"/><Relationship Id="rId17" Type="http://schemas.openxmlformats.org/officeDocument/2006/relationships/tags" Target="../tags/tag1008.xml"/><Relationship Id="rId25" Type="http://schemas.openxmlformats.org/officeDocument/2006/relationships/tags" Target="../tags/tag1016.xml"/><Relationship Id="rId33" Type="http://schemas.openxmlformats.org/officeDocument/2006/relationships/tags" Target="../tags/tag1024.xml"/><Relationship Id="rId38" Type="http://schemas.openxmlformats.org/officeDocument/2006/relationships/tags" Target="../tags/tag1029.xml"/><Relationship Id="rId46" Type="http://schemas.openxmlformats.org/officeDocument/2006/relationships/tags" Target="../tags/tag1037.xml"/><Relationship Id="rId59" Type="http://schemas.openxmlformats.org/officeDocument/2006/relationships/tags" Target="../tags/tag1050.xml"/><Relationship Id="rId67" Type="http://schemas.openxmlformats.org/officeDocument/2006/relationships/tags" Target="../tags/tag1058.xml"/><Relationship Id="rId20" Type="http://schemas.openxmlformats.org/officeDocument/2006/relationships/tags" Target="../tags/tag1011.xml"/><Relationship Id="rId41" Type="http://schemas.openxmlformats.org/officeDocument/2006/relationships/tags" Target="../tags/tag1032.xml"/><Relationship Id="rId54" Type="http://schemas.openxmlformats.org/officeDocument/2006/relationships/tags" Target="../tags/tag1045.xml"/><Relationship Id="rId62" Type="http://schemas.openxmlformats.org/officeDocument/2006/relationships/tags" Target="../tags/tag1053.xml"/><Relationship Id="rId70" Type="http://schemas.openxmlformats.org/officeDocument/2006/relationships/tags" Target="../tags/tag1061.xml"/><Relationship Id="rId75" Type="http://schemas.openxmlformats.org/officeDocument/2006/relationships/tags" Target="../tags/tag1066.xml"/><Relationship Id="rId83" Type="http://schemas.openxmlformats.org/officeDocument/2006/relationships/tags" Target="../tags/tag1074.xml"/><Relationship Id="rId88" Type="http://schemas.openxmlformats.org/officeDocument/2006/relationships/image" Target="../media/image34.png"/><Relationship Id="rId91" Type="http://schemas.openxmlformats.org/officeDocument/2006/relationships/image" Target="../media/image40.png"/><Relationship Id="rId96" Type="http://schemas.openxmlformats.org/officeDocument/2006/relationships/image" Target="../media/image90.png"/><Relationship Id="rId1" Type="http://schemas.openxmlformats.org/officeDocument/2006/relationships/tags" Target="../tags/tag992.xml"/><Relationship Id="rId6" Type="http://schemas.openxmlformats.org/officeDocument/2006/relationships/tags" Target="../tags/tag997.xml"/><Relationship Id="rId15" Type="http://schemas.openxmlformats.org/officeDocument/2006/relationships/tags" Target="../tags/tag1006.xml"/><Relationship Id="rId23" Type="http://schemas.openxmlformats.org/officeDocument/2006/relationships/tags" Target="../tags/tag1014.xml"/><Relationship Id="rId28" Type="http://schemas.openxmlformats.org/officeDocument/2006/relationships/tags" Target="../tags/tag1019.xml"/><Relationship Id="rId36" Type="http://schemas.openxmlformats.org/officeDocument/2006/relationships/tags" Target="../tags/tag1027.xml"/><Relationship Id="rId49" Type="http://schemas.openxmlformats.org/officeDocument/2006/relationships/tags" Target="../tags/tag1040.xml"/><Relationship Id="rId57" Type="http://schemas.openxmlformats.org/officeDocument/2006/relationships/tags" Target="../tags/tag1048.xml"/><Relationship Id="rId10" Type="http://schemas.openxmlformats.org/officeDocument/2006/relationships/tags" Target="../tags/tag1001.xml"/><Relationship Id="rId31" Type="http://schemas.openxmlformats.org/officeDocument/2006/relationships/tags" Target="../tags/tag1022.xml"/><Relationship Id="rId44" Type="http://schemas.openxmlformats.org/officeDocument/2006/relationships/tags" Target="../tags/tag1035.xml"/><Relationship Id="rId52" Type="http://schemas.openxmlformats.org/officeDocument/2006/relationships/tags" Target="../tags/tag1043.xml"/><Relationship Id="rId60" Type="http://schemas.openxmlformats.org/officeDocument/2006/relationships/tags" Target="../tags/tag1051.xml"/><Relationship Id="rId65" Type="http://schemas.openxmlformats.org/officeDocument/2006/relationships/tags" Target="../tags/tag1056.xml"/><Relationship Id="rId73" Type="http://schemas.openxmlformats.org/officeDocument/2006/relationships/tags" Target="../tags/tag1064.xml"/><Relationship Id="rId78" Type="http://schemas.openxmlformats.org/officeDocument/2006/relationships/tags" Target="../tags/tag1069.xml"/><Relationship Id="rId81" Type="http://schemas.openxmlformats.org/officeDocument/2006/relationships/tags" Target="../tags/tag1072.xml"/><Relationship Id="rId86" Type="http://schemas.openxmlformats.org/officeDocument/2006/relationships/tags" Target="../tags/tag1077.xml"/><Relationship Id="rId94" Type="http://schemas.openxmlformats.org/officeDocument/2006/relationships/image" Target="../media/image12.png"/><Relationship Id="rId4" Type="http://schemas.openxmlformats.org/officeDocument/2006/relationships/tags" Target="../tags/tag995.xml"/><Relationship Id="rId9" Type="http://schemas.openxmlformats.org/officeDocument/2006/relationships/tags" Target="../tags/tag1000.xml"/><Relationship Id="rId13" Type="http://schemas.openxmlformats.org/officeDocument/2006/relationships/tags" Target="../tags/tag1004.xml"/><Relationship Id="rId18" Type="http://schemas.openxmlformats.org/officeDocument/2006/relationships/tags" Target="../tags/tag1009.xml"/><Relationship Id="rId39" Type="http://schemas.openxmlformats.org/officeDocument/2006/relationships/tags" Target="../tags/tag1030.xml"/><Relationship Id="rId34" Type="http://schemas.openxmlformats.org/officeDocument/2006/relationships/tags" Target="../tags/tag1025.xml"/><Relationship Id="rId50" Type="http://schemas.openxmlformats.org/officeDocument/2006/relationships/tags" Target="../tags/tag1041.xml"/><Relationship Id="rId55" Type="http://schemas.openxmlformats.org/officeDocument/2006/relationships/tags" Target="../tags/tag1046.xml"/><Relationship Id="rId76" Type="http://schemas.openxmlformats.org/officeDocument/2006/relationships/tags" Target="../tags/tag1067.xml"/><Relationship Id="rId7" Type="http://schemas.openxmlformats.org/officeDocument/2006/relationships/tags" Target="../tags/tag998.xml"/><Relationship Id="rId71" Type="http://schemas.openxmlformats.org/officeDocument/2006/relationships/tags" Target="../tags/tag1062.xml"/><Relationship Id="rId92" Type="http://schemas.openxmlformats.org/officeDocument/2006/relationships/image" Target="../media/image36.png"/><Relationship Id="rId2" Type="http://schemas.openxmlformats.org/officeDocument/2006/relationships/tags" Target="../tags/tag993.xml"/><Relationship Id="rId29" Type="http://schemas.openxmlformats.org/officeDocument/2006/relationships/tags" Target="../tags/tag1020.xml"/><Relationship Id="rId24" Type="http://schemas.openxmlformats.org/officeDocument/2006/relationships/tags" Target="../tags/tag1015.xml"/><Relationship Id="rId40" Type="http://schemas.openxmlformats.org/officeDocument/2006/relationships/tags" Target="../tags/tag1031.xml"/><Relationship Id="rId45" Type="http://schemas.openxmlformats.org/officeDocument/2006/relationships/tags" Target="../tags/tag1036.xml"/><Relationship Id="rId66" Type="http://schemas.openxmlformats.org/officeDocument/2006/relationships/tags" Target="../tags/tag1057.xml"/><Relationship Id="rId87" Type="http://schemas.openxmlformats.org/officeDocument/2006/relationships/slideLayout" Target="../slideLayouts/slideLayout2.xml"/><Relationship Id="rId61" Type="http://schemas.openxmlformats.org/officeDocument/2006/relationships/tags" Target="../tags/tag1052.xml"/><Relationship Id="rId82" Type="http://schemas.openxmlformats.org/officeDocument/2006/relationships/tags" Target="../tags/tag1073.xml"/><Relationship Id="rId19" Type="http://schemas.openxmlformats.org/officeDocument/2006/relationships/tags" Target="../tags/tag1010.xml"/><Relationship Id="rId14" Type="http://schemas.openxmlformats.org/officeDocument/2006/relationships/tags" Target="../tags/tag1005.xml"/><Relationship Id="rId30" Type="http://schemas.openxmlformats.org/officeDocument/2006/relationships/tags" Target="../tags/tag1021.xml"/><Relationship Id="rId35" Type="http://schemas.openxmlformats.org/officeDocument/2006/relationships/tags" Target="../tags/tag1026.xml"/><Relationship Id="rId56" Type="http://schemas.openxmlformats.org/officeDocument/2006/relationships/tags" Target="../tags/tag1047.xml"/><Relationship Id="rId77" Type="http://schemas.openxmlformats.org/officeDocument/2006/relationships/tags" Target="../tags/tag10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1103.xml"/><Relationship Id="rId21" Type="http://schemas.openxmlformats.org/officeDocument/2006/relationships/tags" Target="../tags/tag1098.xml"/><Relationship Id="rId42" Type="http://schemas.openxmlformats.org/officeDocument/2006/relationships/tags" Target="../tags/tag1119.xml"/><Relationship Id="rId47" Type="http://schemas.openxmlformats.org/officeDocument/2006/relationships/tags" Target="../tags/tag1124.xml"/><Relationship Id="rId63" Type="http://schemas.openxmlformats.org/officeDocument/2006/relationships/tags" Target="../tags/tag1140.xml"/><Relationship Id="rId68" Type="http://schemas.openxmlformats.org/officeDocument/2006/relationships/tags" Target="../tags/tag1145.xml"/><Relationship Id="rId2" Type="http://schemas.openxmlformats.org/officeDocument/2006/relationships/tags" Target="../tags/tag1079.xml"/><Relationship Id="rId16" Type="http://schemas.openxmlformats.org/officeDocument/2006/relationships/tags" Target="../tags/tag1093.xml"/><Relationship Id="rId29" Type="http://schemas.openxmlformats.org/officeDocument/2006/relationships/tags" Target="../tags/tag1106.xml"/><Relationship Id="rId11" Type="http://schemas.openxmlformats.org/officeDocument/2006/relationships/tags" Target="../tags/tag1088.xml"/><Relationship Id="rId24" Type="http://schemas.openxmlformats.org/officeDocument/2006/relationships/tags" Target="../tags/tag1101.xml"/><Relationship Id="rId32" Type="http://schemas.openxmlformats.org/officeDocument/2006/relationships/tags" Target="../tags/tag1109.xml"/><Relationship Id="rId37" Type="http://schemas.openxmlformats.org/officeDocument/2006/relationships/tags" Target="../tags/tag1114.xml"/><Relationship Id="rId40" Type="http://schemas.openxmlformats.org/officeDocument/2006/relationships/tags" Target="../tags/tag1117.xml"/><Relationship Id="rId45" Type="http://schemas.openxmlformats.org/officeDocument/2006/relationships/tags" Target="../tags/tag1122.xml"/><Relationship Id="rId53" Type="http://schemas.openxmlformats.org/officeDocument/2006/relationships/tags" Target="../tags/tag1130.xml"/><Relationship Id="rId58" Type="http://schemas.openxmlformats.org/officeDocument/2006/relationships/tags" Target="../tags/tag1135.xml"/><Relationship Id="rId66" Type="http://schemas.openxmlformats.org/officeDocument/2006/relationships/tags" Target="../tags/tag1143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1082.xml"/><Relationship Id="rId61" Type="http://schemas.openxmlformats.org/officeDocument/2006/relationships/tags" Target="../tags/tag1138.xml"/><Relationship Id="rId19" Type="http://schemas.openxmlformats.org/officeDocument/2006/relationships/tags" Target="../tags/tag1096.xml"/><Relationship Id="rId14" Type="http://schemas.openxmlformats.org/officeDocument/2006/relationships/tags" Target="../tags/tag1091.xml"/><Relationship Id="rId22" Type="http://schemas.openxmlformats.org/officeDocument/2006/relationships/tags" Target="../tags/tag1099.xml"/><Relationship Id="rId27" Type="http://schemas.openxmlformats.org/officeDocument/2006/relationships/tags" Target="../tags/tag1104.xml"/><Relationship Id="rId30" Type="http://schemas.openxmlformats.org/officeDocument/2006/relationships/tags" Target="../tags/tag1107.xml"/><Relationship Id="rId35" Type="http://schemas.openxmlformats.org/officeDocument/2006/relationships/tags" Target="../tags/tag1112.xml"/><Relationship Id="rId43" Type="http://schemas.openxmlformats.org/officeDocument/2006/relationships/tags" Target="../tags/tag1120.xml"/><Relationship Id="rId48" Type="http://schemas.openxmlformats.org/officeDocument/2006/relationships/tags" Target="../tags/tag1125.xml"/><Relationship Id="rId56" Type="http://schemas.openxmlformats.org/officeDocument/2006/relationships/tags" Target="../tags/tag1133.xml"/><Relationship Id="rId64" Type="http://schemas.openxmlformats.org/officeDocument/2006/relationships/tags" Target="../tags/tag1141.xml"/><Relationship Id="rId69" Type="http://schemas.openxmlformats.org/officeDocument/2006/relationships/tags" Target="../tags/tag1146.xml"/><Relationship Id="rId8" Type="http://schemas.openxmlformats.org/officeDocument/2006/relationships/tags" Target="../tags/tag1085.xml"/><Relationship Id="rId51" Type="http://schemas.openxmlformats.org/officeDocument/2006/relationships/tags" Target="../tags/tag1128.xml"/><Relationship Id="rId72" Type="http://schemas.openxmlformats.org/officeDocument/2006/relationships/tags" Target="../tags/tag1149.xml"/><Relationship Id="rId3" Type="http://schemas.openxmlformats.org/officeDocument/2006/relationships/tags" Target="../tags/tag1080.xml"/><Relationship Id="rId12" Type="http://schemas.openxmlformats.org/officeDocument/2006/relationships/tags" Target="../tags/tag1089.xml"/><Relationship Id="rId17" Type="http://schemas.openxmlformats.org/officeDocument/2006/relationships/tags" Target="../tags/tag1094.xml"/><Relationship Id="rId25" Type="http://schemas.openxmlformats.org/officeDocument/2006/relationships/tags" Target="../tags/tag1102.xml"/><Relationship Id="rId33" Type="http://schemas.openxmlformats.org/officeDocument/2006/relationships/tags" Target="../tags/tag1110.xml"/><Relationship Id="rId38" Type="http://schemas.openxmlformats.org/officeDocument/2006/relationships/tags" Target="../tags/tag1115.xml"/><Relationship Id="rId46" Type="http://schemas.openxmlformats.org/officeDocument/2006/relationships/tags" Target="../tags/tag1123.xml"/><Relationship Id="rId59" Type="http://schemas.openxmlformats.org/officeDocument/2006/relationships/tags" Target="../tags/tag1136.xml"/><Relationship Id="rId67" Type="http://schemas.openxmlformats.org/officeDocument/2006/relationships/tags" Target="../tags/tag1144.xml"/><Relationship Id="rId20" Type="http://schemas.openxmlformats.org/officeDocument/2006/relationships/tags" Target="../tags/tag1097.xml"/><Relationship Id="rId41" Type="http://schemas.openxmlformats.org/officeDocument/2006/relationships/tags" Target="../tags/tag1118.xml"/><Relationship Id="rId54" Type="http://schemas.openxmlformats.org/officeDocument/2006/relationships/tags" Target="../tags/tag1131.xml"/><Relationship Id="rId62" Type="http://schemas.openxmlformats.org/officeDocument/2006/relationships/tags" Target="../tags/tag1139.xml"/><Relationship Id="rId70" Type="http://schemas.openxmlformats.org/officeDocument/2006/relationships/tags" Target="../tags/tag1147.xml"/><Relationship Id="rId75" Type="http://schemas.openxmlformats.org/officeDocument/2006/relationships/image" Target="../media/image91.png"/><Relationship Id="rId1" Type="http://schemas.openxmlformats.org/officeDocument/2006/relationships/tags" Target="../tags/tag1078.xml"/><Relationship Id="rId6" Type="http://schemas.openxmlformats.org/officeDocument/2006/relationships/tags" Target="../tags/tag1083.xml"/><Relationship Id="rId15" Type="http://schemas.openxmlformats.org/officeDocument/2006/relationships/tags" Target="../tags/tag1092.xml"/><Relationship Id="rId23" Type="http://schemas.openxmlformats.org/officeDocument/2006/relationships/tags" Target="../tags/tag1100.xml"/><Relationship Id="rId28" Type="http://schemas.openxmlformats.org/officeDocument/2006/relationships/tags" Target="../tags/tag1105.xml"/><Relationship Id="rId36" Type="http://schemas.openxmlformats.org/officeDocument/2006/relationships/tags" Target="../tags/tag1113.xml"/><Relationship Id="rId49" Type="http://schemas.openxmlformats.org/officeDocument/2006/relationships/tags" Target="../tags/tag1126.xml"/><Relationship Id="rId57" Type="http://schemas.openxmlformats.org/officeDocument/2006/relationships/tags" Target="../tags/tag1134.xml"/><Relationship Id="rId10" Type="http://schemas.openxmlformats.org/officeDocument/2006/relationships/tags" Target="../tags/tag1087.xml"/><Relationship Id="rId31" Type="http://schemas.openxmlformats.org/officeDocument/2006/relationships/tags" Target="../tags/tag1108.xml"/><Relationship Id="rId44" Type="http://schemas.openxmlformats.org/officeDocument/2006/relationships/tags" Target="../tags/tag1121.xml"/><Relationship Id="rId52" Type="http://schemas.openxmlformats.org/officeDocument/2006/relationships/tags" Target="../tags/tag1129.xml"/><Relationship Id="rId60" Type="http://schemas.openxmlformats.org/officeDocument/2006/relationships/tags" Target="../tags/tag1137.xml"/><Relationship Id="rId65" Type="http://schemas.openxmlformats.org/officeDocument/2006/relationships/tags" Target="../tags/tag1142.xml"/><Relationship Id="rId73" Type="http://schemas.openxmlformats.org/officeDocument/2006/relationships/tags" Target="../tags/tag1150.xml"/><Relationship Id="rId4" Type="http://schemas.openxmlformats.org/officeDocument/2006/relationships/tags" Target="../tags/tag1081.xml"/><Relationship Id="rId9" Type="http://schemas.openxmlformats.org/officeDocument/2006/relationships/tags" Target="../tags/tag1086.xml"/><Relationship Id="rId13" Type="http://schemas.openxmlformats.org/officeDocument/2006/relationships/tags" Target="../tags/tag1090.xml"/><Relationship Id="rId18" Type="http://schemas.openxmlformats.org/officeDocument/2006/relationships/tags" Target="../tags/tag1095.xml"/><Relationship Id="rId39" Type="http://schemas.openxmlformats.org/officeDocument/2006/relationships/tags" Target="../tags/tag1116.xml"/><Relationship Id="rId34" Type="http://schemas.openxmlformats.org/officeDocument/2006/relationships/tags" Target="../tags/tag1111.xml"/><Relationship Id="rId50" Type="http://schemas.openxmlformats.org/officeDocument/2006/relationships/tags" Target="../tags/tag1127.xml"/><Relationship Id="rId55" Type="http://schemas.openxmlformats.org/officeDocument/2006/relationships/tags" Target="../tags/tag1132.xml"/><Relationship Id="rId7" Type="http://schemas.openxmlformats.org/officeDocument/2006/relationships/tags" Target="../tags/tag1084.xml"/><Relationship Id="rId71" Type="http://schemas.openxmlformats.org/officeDocument/2006/relationships/tags" Target="../tags/tag11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tags" Target="../tags/tag1176.xml"/><Relationship Id="rId21" Type="http://schemas.openxmlformats.org/officeDocument/2006/relationships/tags" Target="../tags/tag1171.xml"/><Relationship Id="rId42" Type="http://schemas.openxmlformats.org/officeDocument/2006/relationships/tags" Target="../tags/tag1192.xml"/><Relationship Id="rId47" Type="http://schemas.openxmlformats.org/officeDocument/2006/relationships/tags" Target="../tags/tag1197.xml"/><Relationship Id="rId63" Type="http://schemas.openxmlformats.org/officeDocument/2006/relationships/tags" Target="../tags/tag1213.xml"/><Relationship Id="rId68" Type="http://schemas.openxmlformats.org/officeDocument/2006/relationships/tags" Target="../tags/tag1218.xml"/><Relationship Id="rId16" Type="http://schemas.openxmlformats.org/officeDocument/2006/relationships/tags" Target="../tags/tag1166.xml"/><Relationship Id="rId11" Type="http://schemas.openxmlformats.org/officeDocument/2006/relationships/tags" Target="../tags/tag1161.xml"/><Relationship Id="rId24" Type="http://schemas.openxmlformats.org/officeDocument/2006/relationships/tags" Target="../tags/tag1174.xml"/><Relationship Id="rId32" Type="http://schemas.openxmlformats.org/officeDocument/2006/relationships/tags" Target="../tags/tag1182.xml"/><Relationship Id="rId37" Type="http://schemas.openxmlformats.org/officeDocument/2006/relationships/tags" Target="../tags/tag1187.xml"/><Relationship Id="rId40" Type="http://schemas.openxmlformats.org/officeDocument/2006/relationships/tags" Target="../tags/tag1190.xml"/><Relationship Id="rId45" Type="http://schemas.openxmlformats.org/officeDocument/2006/relationships/tags" Target="../tags/tag1195.xml"/><Relationship Id="rId53" Type="http://schemas.openxmlformats.org/officeDocument/2006/relationships/tags" Target="../tags/tag1203.xml"/><Relationship Id="rId58" Type="http://schemas.openxmlformats.org/officeDocument/2006/relationships/tags" Target="../tags/tag1208.xml"/><Relationship Id="rId66" Type="http://schemas.openxmlformats.org/officeDocument/2006/relationships/tags" Target="../tags/tag1216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1155.xml"/><Relationship Id="rId61" Type="http://schemas.openxmlformats.org/officeDocument/2006/relationships/tags" Target="../tags/tag1211.xml"/><Relationship Id="rId19" Type="http://schemas.openxmlformats.org/officeDocument/2006/relationships/tags" Target="../tags/tag1169.xml"/><Relationship Id="rId14" Type="http://schemas.openxmlformats.org/officeDocument/2006/relationships/tags" Target="../tags/tag1164.xml"/><Relationship Id="rId22" Type="http://schemas.openxmlformats.org/officeDocument/2006/relationships/tags" Target="../tags/tag1172.xml"/><Relationship Id="rId27" Type="http://schemas.openxmlformats.org/officeDocument/2006/relationships/tags" Target="../tags/tag1177.xml"/><Relationship Id="rId30" Type="http://schemas.openxmlformats.org/officeDocument/2006/relationships/tags" Target="../tags/tag1180.xml"/><Relationship Id="rId35" Type="http://schemas.openxmlformats.org/officeDocument/2006/relationships/tags" Target="../tags/tag1185.xml"/><Relationship Id="rId43" Type="http://schemas.openxmlformats.org/officeDocument/2006/relationships/tags" Target="../tags/tag1193.xml"/><Relationship Id="rId48" Type="http://schemas.openxmlformats.org/officeDocument/2006/relationships/tags" Target="../tags/tag1198.xml"/><Relationship Id="rId56" Type="http://schemas.openxmlformats.org/officeDocument/2006/relationships/tags" Target="../tags/tag1206.xml"/><Relationship Id="rId64" Type="http://schemas.openxmlformats.org/officeDocument/2006/relationships/tags" Target="../tags/tag1214.xml"/><Relationship Id="rId69" Type="http://schemas.openxmlformats.org/officeDocument/2006/relationships/tags" Target="../tags/tag1219.xml"/><Relationship Id="rId77" Type="http://schemas.openxmlformats.org/officeDocument/2006/relationships/hyperlink" Target="https://www.pngall.com/magnifying-glass-png/" TargetMode="External"/><Relationship Id="rId8" Type="http://schemas.openxmlformats.org/officeDocument/2006/relationships/tags" Target="../tags/tag1158.xml"/><Relationship Id="rId51" Type="http://schemas.openxmlformats.org/officeDocument/2006/relationships/tags" Target="../tags/tag1201.xml"/><Relationship Id="rId72" Type="http://schemas.openxmlformats.org/officeDocument/2006/relationships/tags" Target="../tags/tag1222.xml"/><Relationship Id="rId3" Type="http://schemas.openxmlformats.org/officeDocument/2006/relationships/tags" Target="../tags/tag1153.xml"/><Relationship Id="rId12" Type="http://schemas.openxmlformats.org/officeDocument/2006/relationships/tags" Target="../tags/tag1162.xml"/><Relationship Id="rId17" Type="http://schemas.openxmlformats.org/officeDocument/2006/relationships/tags" Target="../tags/tag1167.xml"/><Relationship Id="rId25" Type="http://schemas.openxmlformats.org/officeDocument/2006/relationships/tags" Target="../tags/tag1175.xml"/><Relationship Id="rId33" Type="http://schemas.openxmlformats.org/officeDocument/2006/relationships/tags" Target="../tags/tag1183.xml"/><Relationship Id="rId38" Type="http://schemas.openxmlformats.org/officeDocument/2006/relationships/tags" Target="../tags/tag1188.xml"/><Relationship Id="rId46" Type="http://schemas.openxmlformats.org/officeDocument/2006/relationships/tags" Target="../tags/tag1196.xml"/><Relationship Id="rId59" Type="http://schemas.openxmlformats.org/officeDocument/2006/relationships/tags" Target="../tags/tag1209.xml"/><Relationship Id="rId67" Type="http://schemas.openxmlformats.org/officeDocument/2006/relationships/tags" Target="../tags/tag1217.xml"/><Relationship Id="rId20" Type="http://schemas.openxmlformats.org/officeDocument/2006/relationships/tags" Target="../tags/tag1170.xml"/><Relationship Id="rId41" Type="http://schemas.openxmlformats.org/officeDocument/2006/relationships/tags" Target="../tags/tag1191.xml"/><Relationship Id="rId54" Type="http://schemas.openxmlformats.org/officeDocument/2006/relationships/tags" Target="../tags/tag1204.xml"/><Relationship Id="rId62" Type="http://schemas.openxmlformats.org/officeDocument/2006/relationships/tags" Target="../tags/tag1212.xml"/><Relationship Id="rId70" Type="http://schemas.openxmlformats.org/officeDocument/2006/relationships/tags" Target="../tags/tag1220.xml"/><Relationship Id="rId75" Type="http://schemas.openxmlformats.org/officeDocument/2006/relationships/image" Target="../media/image91.png"/><Relationship Id="rId1" Type="http://schemas.openxmlformats.org/officeDocument/2006/relationships/tags" Target="../tags/tag1151.xml"/><Relationship Id="rId6" Type="http://schemas.openxmlformats.org/officeDocument/2006/relationships/tags" Target="../tags/tag1156.xml"/><Relationship Id="rId15" Type="http://schemas.openxmlformats.org/officeDocument/2006/relationships/tags" Target="../tags/tag1165.xml"/><Relationship Id="rId23" Type="http://schemas.openxmlformats.org/officeDocument/2006/relationships/tags" Target="../tags/tag1173.xml"/><Relationship Id="rId28" Type="http://schemas.openxmlformats.org/officeDocument/2006/relationships/tags" Target="../tags/tag1178.xml"/><Relationship Id="rId36" Type="http://schemas.openxmlformats.org/officeDocument/2006/relationships/tags" Target="../tags/tag1186.xml"/><Relationship Id="rId49" Type="http://schemas.openxmlformats.org/officeDocument/2006/relationships/tags" Target="../tags/tag1199.xml"/><Relationship Id="rId57" Type="http://schemas.openxmlformats.org/officeDocument/2006/relationships/tags" Target="../tags/tag1207.xml"/><Relationship Id="rId10" Type="http://schemas.openxmlformats.org/officeDocument/2006/relationships/tags" Target="../tags/tag1160.xml"/><Relationship Id="rId31" Type="http://schemas.openxmlformats.org/officeDocument/2006/relationships/tags" Target="../tags/tag1181.xml"/><Relationship Id="rId44" Type="http://schemas.openxmlformats.org/officeDocument/2006/relationships/tags" Target="../tags/tag1194.xml"/><Relationship Id="rId52" Type="http://schemas.openxmlformats.org/officeDocument/2006/relationships/tags" Target="../tags/tag1202.xml"/><Relationship Id="rId60" Type="http://schemas.openxmlformats.org/officeDocument/2006/relationships/tags" Target="../tags/tag1210.xml"/><Relationship Id="rId65" Type="http://schemas.openxmlformats.org/officeDocument/2006/relationships/tags" Target="../tags/tag1215.xml"/><Relationship Id="rId73" Type="http://schemas.openxmlformats.org/officeDocument/2006/relationships/tags" Target="../tags/tag1223.xml"/><Relationship Id="rId4" Type="http://schemas.openxmlformats.org/officeDocument/2006/relationships/tags" Target="../tags/tag1154.xml"/><Relationship Id="rId9" Type="http://schemas.openxmlformats.org/officeDocument/2006/relationships/tags" Target="../tags/tag1159.xml"/><Relationship Id="rId13" Type="http://schemas.openxmlformats.org/officeDocument/2006/relationships/tags" Target="../tags/tag1163.xml"/><Relationship Id="rId18" Type="http://schemas.openxmlformats.org/officeDocument/2006/relationships/tags" Target="../tags/tag1168.xml"/><Relationship Id="rId39" Type="http://schemas.openxmlformats.org/officeDocument/2006/relationships/tags" Target="../tags/tag1189.xml"/><Relationship Id="rId34" Type="http://schemas.openxmlformats.org/officeDocument/2006/relationships/tags" Target="../tags/tag1184.xml"/><Relationship Id="rId50" Type="http://schemas.openxmlformats.org/officeDocument/2006/relationships/tags" Target="../tags/tag1200.xml"/><Relationship Id="rId55" Type="http://schemas.openxmlformats.org/officeDocument/2006/relationships/tags" Target="../tags/tag1205.xml"/><Relationship Id="rId76" Type="http://schemas.openxmlformats.org/officeDocument/2006/relationships/image" Target="../media/image92.png"/><Relationship Id="rId7" Type="http://schemas.openxmlformats.org/officeDocument/2006/relationships/tags" Target="../tags/tag1157.xml"/><Relationship Id="rId71" Type="http://schemas.openxmlformats.org/officeDocument/2006/relationships/tags" Target="../tags/tag1221.xml"/><Relationship Id="rId2" Type="http://schemas.openxmlformats.org/officeDocument/2006/relationships/tags" Target="../tags/tag1152.xml"/><Relationship Id="rId29" Type="http://schemas.openxmlformats.org/officeDocument/2006/relationships/tags" Target="../tags/tag1179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1249.xml"/><Relationship Id="rId21" Type="http://schemas.openxmlformats.org/officeDocument/2006/relationships/tags" Target="../tags/tag1244.xml"/><Relationship Id="rId42" Type="http://schemas.openxmlformats.org/officeDocument/2006/relationships/tags" Target="../tags/tag1265.xml"/><Relationship Id="rId47" Type="http://schemas.openxmlformats.org/officeDocument/2006/relationships/tags" Target="../tags/tag1270.xml"/><Relationship Id="rId63" Type="http://schemas.openxmlformats.org/officeDocument/2006/relationships/tags" Target="../tags/tag1286.xml"/><Relationship Id="rId68" Type="http://schemas.openxmlformats.org/officeDocument/2006/relationships/tags" Target="../tags/tag1291.xml"/><Relationship Id="rId84" Type="http://schemas.openxmlformats.org/officeDocument/2006/relationships/tags" Target="../tags/tag1307.xml"/><Relationship Id="rId89" Type="http://schemas.openxmlformats.org/officeDocument/2006/relationships/image" Target="../media/image78.png"/><Relationship Id="rId16" Type="http://schemas.openxmlformats.org/officeDocument/2006/relationships/tags" Target="../tags/tag1239.xml"/><Relationship Id="rId11" Type="http://schemas.openxmlformats.org/officeDocument/2006/relationships/tags" Target="../tags/tag1234.xml"/><Relationship Id="rId32" Type="http://schemas.openxmlformats.org/officeDocument/2006/relationships/tags" Target="../tags/tag1255.xml"/><Relationship Id="rId37" Type="http://schemas.openxmlformats.org/officeDocument/2006/relationships/tags" Target="../tags/tag1260.xml"/><Relationship Id="rId53" Type="http://schemas.openxmlformats.org/officeDocument/2006/relationships/tags" Target="../tags/tag1276.xml"/><Relationship Id="rId58" Type="http://schemas.openxmlformats.org/officeDocument/2006/relationships/tags" Target="../tags/tag1281.xml"/><Relationship Id="rId74" Type="http://schemas.openxmlformats.org/officeDocument/2006/relationships/tags" Target="../tags/tag1297.xml"/><Relationship Id="rId79" Type="http://schemas.openxmlformats.org/officeDocument/2006/relationships/tags" Target="../tags/tag1302.xml"/><Relationship Id="rId5" Type="http://schemas.openxmlformats.org/officeDocument/2006/relationships/tags" Target="../tags/tag1228.xml"/><Relationship Id="rId90" Type="http://schemas.openxmlformats.org/officeDocument/2006/relationships/image" Target="../media/image93.png"/><Relationship Id="rId14" Type="http://schemas.openxmlformats.org/officeDocument/2006/relationships/tags" Target="../tags/tag1237.xml"/><Relationship Id="rId22" Type="http://schemas.openxmlformats.org/officeDocument/2006/relationships/tags" Target="../tags/tag1245.xml"/><Relationship Id="rId27" Type="http://schemas.openxmlformats.org/officeDocument/2006/relationships/tags" Target="../tags/tag1250.xml"/><Relationship Id="rId30" Type="http://schemas.openxmlformats.org/officeDocument/2006/relationships/tags" Target="../tags/tag1253.xml"/><Relationship Id="rId35" Type="http://schemas.openxmlformats.org/officeDocument/2006/relationships/tags" Target="../tags/tag1258.xml"/><Relationship Id="rId43" Type="http://schemas.openxmlformats.org/officeDocument/2006/relationships/tags" Target="../tags/tag1266.xml"/><Relationship Id="rId48" Type="http://schemas.openxmlformats.org/officeDocument/2006/relationships/tags" Target="../tags/tag1271.xml"/><Relationship Id="rId56" Type="http://schemas.openxmlformats.org/officeDocument/2006/relationships/tags" Target="../tags/tag1279.xml"/><Relationship Id="rId64" Type="http://schemas.openxmlformats.org/officeDocument/2006/relationships/tags" Target="../tags/tag1287.xml"/><Relationship Id="rId69" Type="http://schemas.openxmlformats.org/officeDocument/2006/relationships/tags" Target="../tags/tag1292.xml"/><Relationship Id="rId77" Type="http://schemas.openxmlformats.org/officeDocument/2006/relationships/tags" Target="../tags/tag1300.xml"/><Relationship Id="rId8" Type="http://schemas.openxmlformats.org/officeDocument/2006/relationships/tags" Target="../tags/tag1231.xml"/><Relationship Id="rId51" Type="http://schemas.openxmlformats.org/officeDocument/2006/relationships/tags" Target="../tags/tag1274.xml"/><Relationship Id="rId72" Type="http://schemas.openxmlformats.org/officeDocument/2006/relationships/tags" Target="../tags/tag1295.xml"/><Relationship Id="rId80" Type="http://schemas.openxmlformats.org/officeDocument/2006/relationships/tags" Target="../tags/tag1303.xml"/><Relationship Id="rId85" Type="http://schemas.openxmlformats.org/officeDocument/2006/relationships/tags" Target="../tags/tag1308.xml"/><Relationship Id="rId3" Type="http://schemas.openxmlformats.org/officeDocument/2006/relationships/tags" Target="../tags/tag1226.xml"/><Relationship Id="rId12" Type="http://schemas.openxmlformats.org/officeDocument/2006/relationships/tags" Target="../tags/tag1235.xml"/><Relationship Id="rId17" Type="http://schemas.openxmlformats.org/officeDocument/2006/relationships/tags" Target="../tags/tag1240.xml"/><Relationship Id="rId25" Type="http://schemas.openxmlformats.org/officeDocument/2006/relationships/tags" Target="../tags/tag1248.xml"/><Relationship Id="rId33" Type="http://schemas.openxmlformats.org/officeDocument/2006/relationships/tags" Target="../tags/tag1256.xml"/><Relationship Id="rId38" Type="http://schemas.openxmlformats.org/officeDocument/2006/relationships/tags" Target="../tags/tag1261.xml"/><Relationship Id="rId46" Type="http://schemas.openxmlformats.org/officeDocument/2006/relationships/tags" Target="../tags/tag1269.xml"/><Relationship Id="rId59" Type="http://schemas.openxmlformats.org/officeDocument/2006/relationships/tags" Target="../tags/tag1282.xml"/><Relationship Id="rId67" Type="http://schemas.openxmlformats.org/officeDocument/2006/relationships/tags" Target="../tags/tag1290.xml"/><Relationship Id="rId20" Type="http://schemas.openxmlformats.org/officeDocument/2006/relationships/tags" Target="../tags/tag1243.xml"/><Relationship Id="rId41" Type="http://schemas.openxmlformats.org/officeDocument/2006/relationships/tags" Target="../tags/tag1264.xml"/><Relationship Id="rId54" Type="http://schemas.openxmlformats.org/officeDocument/2006/relationships/tags" Target="../tags/tag1277.xml"/><Relationship Id="rId62" Type="http://schemas.openxmlformats.org/officeDocument/2006/relationships/tags" Target="../tags/tag1285.xml"/><Relationship Id="rId70" Type="http://schemas.openxmlformats.org/officeDocument/2006/relationships/tags" Target="../tags/tag1293.xml"/><Relationship Id="rId75" Type="http://schemas.openxmlformats.org/officeDocument/2006/relationships/tags" Target="../tags/tag1298.xml"/><Relationship Id="rId83" Type="http://schemas.openxmlformats.org/officeDocument/2006/relationships/tags" Target="../tags/tag1306.xml"/><Relationship Id="rId88" Type="http://schemas.openxmlformats.org/officeDocument/2006/relationships/image" Target="../media/image77.png"/><Relationship Id="rId91" Type="http://schemas.openxmlformats.org/officeDocument/2006/relationships/image" Target="../media/image94.png"/><Relationship Id="rId1" Type="http://schemas.openxmlformats.org/officeDocument/2006/relationships/tags" Target="../tags/tag1224.xml"/><Relationship Id="rId6" Type="http://schemas.openxmlformats.org/officeDocument/2006/relationships/tags" Target="../tags/tag1229.xml"/><Relationship Id="rId15" Type="http://schemas.openxmlformats.org/officeDocument/2006/relationships/tags" Target="../tags/tag1238.xml"/><Relationship Id="rId23" Type="http://schemas.openxmlformats.org/officeDocument/2006/relationships/tags" Target="../tags/tag1246.xml"/><Relationship Id="rId28" Type="http://schemas.openxmlformats.org/officeDocument/2006/relationships/tags" Target="../tags/tag1251.xml"/><Relationship Id="rId36" Type="http://schemas.openxmlformats.org/officeDocument/2006/relationships/tags" Target="../tags/tag1259.xml"/><Relationship Id="rId49" Type="http://schemas.openxmlformats.org/officeDocument/2006/relationships/tags" Target="../tags/tag1272.xml"/><Relationship Id="rId57" Type="http://schemas.openxmlformats.org/officeDocument/2006/relationships/tags" Target="../tags/tag1280.xml"/><Relationship Id="rId10" Type="http://schemas.openxmlformats.org/officeDocument/2006/relationships/tags" Target="../tags/tag1233.xml"/><Relationship Id="rId31" Type="http://schemas.openxmlformats.org/officeDocument/2006/relationships/tags" Target="../tags/tag1254.xml"/><Relationship Id="rId44" Type="http://schemas.openxmlformats.org/officeDocument/2006/relationships/tags" Target="../tags/tag1267.xml"/><Relationship Id="rId52" Type="http://schemas.openxmlformats.org/officeDocument/2006/relationships/tags" Target="../tags/tag1275.xml"/><Relationship Id="rId60" Type="http://schemas.openxmlformats.org/officeDocument/2006/relationships/tags" Target="../tags/tag1283.xml"/><Relationship Id="rId65" Type="http://schemas.openxmlformats.org/officeDocument/2006/relationships/tags" Target="../tags/tag1288.xml"/><Relationship Id="rId73" Type="http://schemas.openxmlformats.org/officeDocument/2006/relationships/tags" Target="../tags/tag1296.xml"/><Relationship Id="rId78" Type="http://schemas.openxmlformats.org/officeDocument/2006/relationships/tags" Target="../tags/tag1301.xml"/><Relationship Id="rId81" Type="http://schemas.openxmlformats.org/officeDocument/2006/relationships/tags" Target="../tags/tag1304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1227.xml"/><Relationship Id="rId9" Type="http://schemas.openxmlformats.org/officeDocument/2006/relationships/tags" Target="../tags/tag1232.xml"/><Relationship Id="rId13" Type="http://schemas.openxmlformats.org/officeDocument/2006/relationships/tags" Target="../tags/tag1236.xml"/><Relationship Id="rId18" Type="http://schemas.openxmlformats.org/officeDocument/2006/relationships/tags" Target="../tags/tag1241.xml"/><Relationship Id="rId39" Type="http://schemas.openxmlformats.org/officeDocument/2006/relationships/tags" Target="../tags/tag1262.xml"/><Relationship Id="rId34" Type="http://schemas.openxmlformats.org/officeDocument/2006/relationships/tags" Target="../tags/tag1257.xml"/><Relationship Id="rId50" Type="http://schemas.openxmlformats.org/officeDocument/2006/relationships/tags" Target="../tags/tag1273.xml"/><Relationship Id="rId55" Type="http://schemas.openxmlformats.org/officeDocument/2006/relationships/tags" Target="../tags/tag1278.xml"/><Relationship Id="rId76" Type="http://schemas.openxmlformats.org/officeDocument/2006/relationships/tags" Target="../tags/tag1299.xml"/><Relationship Id="rId7" Type="http://schemas.openxmlformats.org/officeDocument/2006/relationships/tags" Target="../tags/tag1230.xml"/><Relationship Id="rId71" Type="http://schemas.openxmlformats.org/officeDocument/2006/relationships/tags" Target="../tags/tag1294.xml"/><Relationship Id="rId2" Type="http://schemas.openxmlformats.org/officeDocument/2006/relationships/tags" Target="../tags/tag1225.xml"/><Relationship Id="rId29" Type="http://schemas.openxmlformats.org/officeDocument/2006/relationships/tags" Target="../tags/tag1252.xml"/><Relationship Id="rId24" Type="http://schemas.openxmlformats.org/officeDocument/2006/relationships/tags" Target="../tags/tag1247.xml"/><Relationship Id="rId40" Type="http://schemas.openxmlformats.org/officeDocument/2006/relationships/tags" Target="../tags/tag1263.xml"/><Relationship Id="rId45" Type="http://schemas.openxmlformats.org/officeDocument/2006/relationships/tags" Target="../tags/tag1268.xml"/><Relationship Id="rId66" Type="http://schemas.openxmlformats.org/officeDocument/2006/relationships/tags" Target="../tags/tag1289.xml"/><Relationship Id="rId87" Type="http://schemas.openxmlformats.org/officeDocument/2006/relationships/image" Target="../media/image75.png"/><Relationship Id="rId61" Type="http://schemas.openxmlformats.org/officeDocument/2006/relationships/tags" Target="../tags/tag1284.xml"/><Relationship Id="rId82" Type="http://schemas.openxmlformats.org/officeDocument/2006/relationships/tags" Target="../tags/tag1305.xml"/><Relationship Id="rId19" Type="http://schemas.openxmlformats.org/officeDocument/2006/relationships/tags" Target="../tags/tag12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1321.xml"/><Relationship Id="rId18" Type="http://schemas.openxmlformats.org/officeDocument/2006/relationships/tags" Target="../tags/tag1326.xml"/><Relationship Id="rId26" Type="http://schemas.openxmlformats.org/officeDocument/2006/relationships/tags" Target="../tags/tag1334.xml"/><Relationship Id="rId39" Type="http://schemas.openxmlformats.org/officeDocument/2006/relationships/image" Target="../media/image98.png"/><Relationship Id="rId21" Type="http://schemas.openxmlformats.org/officeDocument/2006/relationships/tags" Target="../tags/tag1329.xml"/><Relationship Id="rId34" Type="http://schemas.openxmlformats.org/officeDocument/2006/relationships/tags" Target="../tags/tag1342.xml"/><Relationship Id="rId7" Type="http://schemas.openxmlformats.org/officeDocument/2006/relationships/tags" Target="../tags/tag1315.xml"/><Relationship Id="rId2" Type="http://schemas.openxmlformats.org/officeDocument/2006/relationships/tags" Target="../tags/tag1310.xml"/><Relationship Id="rId16" Type="http://schemas.openxmlformats.org/officeDocument/2006/relationships/tags" Target="../tags/tag1324.xml"/><Relationship Id="rId20" Type="http://schemas.openxmlformats.org/officeDocument/2006/relationships/tags" Target="../tags/tag1328.xml"/><Relationship Id="rId29" Type="http://schemas.openxmlformats.org/officeDocument/2006/relationships/tags" Target="../tags/tag1337.xml"/><Relationship Id="rId41" Type="http://schemas.openxmlformats.org/officeDocument/2006/relationships/image" Target="../media/image99.png"/><Relationship Id="rId1" Type="http://schemas.openxmlformats.org/officeDocument/2006/relationships/tags" Target="../tags/tag1309.xml"/><Relationship Id="rId6" Type="http://schemas.openxmlformats.org/officeDocument/2006/relationships/tags" Target="../tags/tag1314.xml"/><Relationship Id="rId11" Type="http://schemas.openxmlformats.org/officeDocument/2006/relationships/tags" Target="../tags/tag1319.xml"/><Relationship Id="rId24" Type="http://schemas.openxmlformats.org/officeDocument/2006/relationships/tags" Target="../tags/tag1332.xml"/><Relationship Id="rId32" Type="http://schemas.openxmlformats.org/officeDocument/2006/relationships/tags" Target="../tags/tag1340.xml"/><Relationship Id="rId37" Type="http://schemas.openxmlformats.org/officeDocument/2006/relationships/tags" Target="../tags/tag1345.xml"/><Relationship Id="rId40" Type="http://schemas.openxmlformats.org/officeDocument/2006/relationships/image" Target="../media/image96.png"/><Relationship Id="rId5" Type="http://schemas.openxmlformats.org/officeDocument/2006/relationships/tags" Target="../tags/tag1313.xml"/><Relationship Id="rId15" Type="http://schemas.openxmlformats.org/officeDocument/2006/relationships/tags" Target="../tags/tag1323.xml"/><Relationship Id="rId23" Type="http://schemas.openxmlformats.org/officeDocument/2006/relationships/tags" Target="../tags/tag1331.xml"/><Relationship Id="rId28" Type="http://schemas.openxmlformats.org/officeDocument/2006/relationships/tags" Target="../tags/tag1336.xml"/><Relationship Id="rId36" Type="http://schemas.openxmlformats.org/officeDocument/2006/relationships/tags" Target="../tags/tag1344.xml"/><Relationship Id="rId10" Type="http://schemas.openxmlformats.org/officeDocument/2006/relationships/tags" Target="../tags/tag1318.xml"/><Relationship Id="rId19" Type="http://schemas.openxmlformats.org/officeDocument/2006/relationships/tags" Target="../tags/tag1327.xml"/><Relationship Id="rId31" Type="http://schemas.openxmlformats.org/officeDocument/2006/relationships/tags" Target="../tags/tag1339.xml"/><Relationship Id="rId4" Type="http://schemas.openxmlformats.org/officeDocument/2006/relationships/tags" Target="../tags/tag1312.xml"/><Relationship Id="rId9" Type="http://schemas.openxmlformats.org/officeDocument/2006/relationships/tags" Target="../tags/tag1317.xml"/><Relationship Id="rId14" Type="http://schemas.openxmlformats.org/officeDocument/2006/relationships/tags" Target="../tags/tag1322.xml"/><Relationship Id="rId22" Type="http://schemas.openxmlformats.org/officeDocument/2006/relationships/tags" Target="../tags/tag1330.xml"/><Relationship Id="rId27" Type="http://schemas.openxmlformats.org/officeDocument/2006/relationships/tags" Target="../tags/tag1335.xml"/><Relationship Id="rId30" Type="http://schemas.openxmlformats.org/officeDocument/2006/relationships/tags" Target="../tags/tag1338.xml"/><Relationship Id="rId35" Type="http://schemas.openxmlformats.org/officeDocument/2006/relationships/tags" Target="../tags/tag1343.xml"/><Relationship Id="rId8" Type="http://schemas.openxmlformats.org/officeDocument/2006/relationships/tags" Target="../tags/tag1316.xml"/><Relationship Id="rId3" Type="http://schemas.openxmlformats.org/officeDocument/2006/relationships/tags" Target="../tags/tag1311.xml"/><Relationship Id="rId12" Type="http://schemas.openxmlformats.org/officeDocument/2006/relationships/tags" Target="../tags/tag1320.xml"/><Relationship Id="rId17" Type="http://schemas.openxmlformats.org/officeDocument/2006/relationships/tags" Target="../tags/tag1325.xml"/><Relationship Id="rId25" Type="http://schemas.openxmlformats.org/officeDocument/2006/relationships/tags" Target="../tags/tag1333.xml"/><Relationship Id="rId33" Type="http://schemas.openxmlformats.org/officeDocument/2006/relationships/tags" Target="../tags/tag1341.xml"/><Relationship Id="rId38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35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05.png"/><Relationship Id="rId3" Type="http://schemas.openxmlformats.org/officeDocument/2006/relationships/tags" Target="../tags/tag1348.xml"/><Relationship Id="rId21" Type="http://schemas.openxmlformats.org/officeDocument/2006/relationships/image" Target="../media/image108.png"/><Relationship Id="rId7" Type="http://schemas.openxmlformats.org/officeDocument/2006/relationships/tags" Target="../tags/tag1352.xml"/><Relationship Id="rId12" Type="http://schemas.openxmlformats.org/officeDocument/2006/relationships/tags" Target="../tags/tag1357.xml"/><Relationship Id="rId17" Type="http://schemas.openxmlformats.org/officeDocument/2006/relationships/image" Target="../media/image104.png"/><Relationship Id="rId2" Type="http://schemas.openxmlformats.org/officeDocument/2006/relationships/tags" Target="../tags/tag1347.xml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tags" Target="../tags/tag1346.xml"/><Relationship Id="rId6" Type="http://schemas.openxmlformats.org/officeDocument/2006/relationships/tags" Target="../tags/tag1351.xml"/><Relationship Id="rId11" Type="http://schemas.openxmlformats.org/officeDocument/2006/relationships/tags" Target="../tags/tag1356.xml"/><Relationship Id="rId5" Type="http://schemas.openxmlformats.org/officeDocument/2006/relationships/tags" Target="../tags/tag1350.xml"/><Relationship Id="rId15" Type="http://schemas.openxmlformats.org/officeDocument/2006/relationships/image" Target="../media/image102.png"/><Relationship Id="rId10" Type="http://schemas.openxmlformats.org/officeDocument/2006/relationships/tags" Target="../tags/tag1355.xml"/><Relationship Id="rId19" Type="http://schemas.openxmlformats.org/officeDocument/2006/relationships/image" Target="../media/image106.png"/><Relationship Id="rId4" Type="http://schemas.openxmlformats.org/officeDocument/2006/relationships/tags" Target="../tags/tag1349.xml"/><Relationship Id="rId9" Type="http://schemas.openxmlformats.org/officeDocument/2006/relationships/tags" Target="../tags/tag1354.xml"/><Relationship Id="rId14" Type="http://schemas.openxmlformats.org/officeDocument/2006/relationships/image" Target="../media/image101.tmp"/><Relationship Id="rId22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36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05.png"/><Relationship Id="rId3" Type="http://schemas.openxmlformats.org/officeDocument/2006/relationships/tags" Target="../tags/tag1360.xml"/><Relationship Id="rId21" Type="http://schemas.openxmlformats.org/officeDocument/2006/relationships/image" Target="../media/image108.png"/><Relationship Id="rId7" Type="http://schemas.openxmlformats.org/officeDocument/2006/relationships/tags" Target="../tags/tag1364.xml"/><Relationship Id="rId12" Type="http://schemas.openxmlformats.org/officeDocument/2006/relationships/tags" Target="../tags/tag1369.xml"/><Relationship Id="rId17" Type="http://schemas.openxmlformats.org/officeDocument/2006/relationships/image" Target="../media/image104.png"/><Relationship Id="rId2" Type="http://schemas.openxmlformats.org/officeDocument/2006/relationships/tags" Target="../tags/tag1359.xml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tags" Target="../tags/tag1358.xml"/><Relationship Id="rId6" Type="http://schemas.openxmlformats.org/officeDocument/2006/relationships/tags" Target="../tags/tag1363.xml"/><Relationship Id="rId11" Type="http://schemas.openxmlformats.org/officeDocument/2006/relationships/tags" Target="../tags/tag1368.xml"/><Relationship Id="rId5" Type="http://schemas.openxmlformats.org/officeDocument/2006/relationships/tags" Target="../tags/tag1362.xml"/><Relationship Id="rId15" Type="http://schemas.openxmlformats.org/officeDocument/2006/relationships/image" Target="../media/image102.png"/><Relationship Id="rId10" Type="http://schemas.openxmlformats.org/officeDocument/2006/relationships/tags" Target="../tags/tag1367.xml"/><Relationship Id="rId19" Type="http://schemas.openxmlformats.org/officeDocument/2006/relationships/image" Target="../media/image106.png"/><Relationship Id="rId4" Type="http://schemas.openxmlformats.org/officeDocument/2006/relationships/tags" Target="../tags/tag1361.xml"/><Relationship Id="rId9" Type="http://schemas.openxmlformats.org/officeDocument/2006/relationships/tags" Target="../tags/tag1366.xml"/><Relationship Id="rId14" Type="http://schemas.openxmlformats.org/officeDocument/2006/relationships/image" Target="../media/image101.tmp"/><Relationship Id="rId22" Type="http://schemas.openxmlformats.org/officeDocument/2006/relationships/image" Target="../media/image10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tags" Target="../tags/tag41.xml"/><Relationship Id="rId39" Type="http://schemas.openxmlformats.org/officeDocument/2006/relationships/tags" Target="../tags/tag54.xml"/><Relationship Id="rId21" Type="http://schemas.openxmlformats.org/officeDocument/2006/relationships/tags" Target="../tags/tag36.xml"/><Relationship Id="rId34" Type="http://schemas.openxmlformats.org/officeDocument/2006/relationships/tags" Target="../tags/tag49.xml"/><Relationship Id="rId42" Type="http://schemas.openxmlformats.org/officeDocument/2006/relationships/image" Target="../media/image4.jpeg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9" Type="http://schemas.openxmlformats.org/officeDocument/2006/relationships/tags" Target="../tags/tag44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tags" Target="../tags/tag47.xml"/><Relationship Id="rId37" Type="http://schemas.openxmlformats.org/officeDocument/2006/relationships/tags" Target="../tags/tag52.xml"/><Relationship Id="rId40" Type="http://schemas.openxmlformats.org/officeDocument/2006/relationships/tags" Target="../tags/tag55.xml"/><Relationship Id="rId45" Type="http://schemas.openxmlformats.org/officeDocument/2006/relationships/image" Target="../media/image10.png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36" Type="http://schemas.openxmlformats.org/officeDocument/2006/relationships/tags" Target="../tags/tag51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tags" Target="../tags/tag46.xml"/><Relationship Id="rId44" Type="http://schemas.openxmlformats.org/officeDocument/2006/relationships/image" Target="../media/image9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tags" Target="../tags/tag42.xml"/><Relationship Id="rId30" Type="http://schemas.openxmlformats.org/officeDocument/2006/relationships/tags" Target="../tags/tag45.xml"/><Relationship Id="rId35" Type="http://schemas.openxmlformats.org/officeDocument/2006/relationships/tags" Target="../tags/tag50.xml"/><Relationship Id="rId43" Type="http://schemas.openxmlformats.org/officeDocument/2006/relationships/image" Target="../media/image5.png"/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33" Type="http://schemas.openxmlformats.org/officeDocument/2006/relationships/tags" Target="../tags/tag48.xml"/><Relationship Id="rId38" Type="http://schemas.openxmlformats.org/officeDocument/2006/relationships/tags" Target="../tags/tag53.xml"/><Relationship Id="rId20" Type="http://schemas.openxmlformats.org/officeDocument/2006/relationships/tags" Target="../tags/tag35.xml"/><Relationship Id="rId4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image" Target="../media/image4.jpeg"/><Relationship Id="rId3" Type="http://schemas.openxmlformats.org/officeDocument/2006/relationships/tags" Target="../tags/tag58.xml"/><Relationship Id="rId21" Type="http://schemas.openxmlformats.org/officeDocument/2006/relationships/image" Target="../media/image11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image" Target="../media/image10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13.png"/><Relationship Id="rId10" Type="http://schemas.openxmlformats.org/officeDocument/2006/relationships/tags" Target="../tags/tag65.xml"/><Relationship Id="rId19" Type="http://schemas.openxmlformats.org/officeDocument/2006/relationships/image" Target="../media/image5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tags" Target="../tags/tag97.xml"/><Relationship Id="rId39" Type="http://schemas.openxmlformats.org/officeDocument/2006/relationships/tags" Target="../tags/tag110.xml"/><Relationship Id="rId21" Type="http://schemas.openxmlformats.org/officeDocument/2006/relationships/tags" Target="../tags/tag92.xml"/><Relationship Id="rId34" Type="http://schemas.openxmlformats.org/officeDocument/2006/relationships/tags" Target="../tags/tag105.xml"/><Relationship Id="rId42" Type="http://schemas.openxmlformats.org/officeDocument/2006/relationships/tags" Target="../tags/tag113.xml"/><Relationship Id="rId47" Type="http://schemas.openxmlformats.org/officeDocument/2006/relationships/tags" Target="../tags/tag118.xml"/><Relationship Id="rId50" Type="http://schemas.openxmlformats.org/officeDocument/2006/relationships/tags" Target="../tags/tag121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9" Type="http://schemas.openxmlformats.org/officeDocument/2006/relationships/tags" Target="../tags/tag100.xml"/><Relationship Id="rId11" Type="http://schemas.openxmlformats.org/officeDocument/2006/relationships/tags" Target="../tags/tag82.xml"/><Relationship Id="rId24" Type="http://schemas.openxmlformats.org/officeDocument/2006/relationships/tags" Target="../tags/tag95.xml"/><Relationship Id="rId32" Type="http://schemas.openxmlformats.org/officeDocument/2006/relationships/tags" Target="../tags/tag103.xml"/><Relationship Id="rId37" Type="http://schemas.openxmlformats.org/officeDocument/2006/relationships/tags" Target="../tags/tag108.xml"/><Relationship Id="rId40" Type="http://schemas.openxmlformats.org/officeDocument/2006/relationships/tags" Target="../tags/tag111.xml"/><Relationship Id="rId45" Type="http://schemas.openxmlformats.org/officeDocument/2006/relationships/tags" Target="../tags/tag116.xml"/><Relationship Id="rId53" Type="http://schemas.openxmlformats.org/officeDocument/2006/relationships/tags" Target="../tags/tag124.xml"/><Relationship Id="rId58" Type="http://schemas.openxmlformats.org/officeDocument/2006/relationships/image" Target="../media/image16.png"/><Relationship Id="rId5" Type="http://schemas.openxmlformats.org/officeDocument/2006/relationships/tags" Target="../tags/tag76.xml"/><Relationship Id="rId61" Type="http://schemas.openxmlformats.org/officeDocument/2006/relationships/image" Target="../media/image19.png"/><Relationship Id="rId19" Type="http://schemas.openxmlformats.org/officeDocument/2006/relationships/tags" Target="../tags/tag90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tags" Target="../tags/tag98.xml"/><Relationship Id="rId30" Type="http://schemas.openxmlformats.org/officeDocument/2006/relationships/tags" Target="../tags/tag101.xml"/><Relationship Id="rId35" Type="http://schemas.openxmlformats.org/officeDocument/2006/relationships/tags" Target="../tags/tag106.xml"/><Relationship Id="rId43" Type="http://schemas.openxmlformats.org/officeDocument/2006/relationships/tags" Target="../tags/tag114.xml"/><Relationship Id="rId48" Type="http://schemas.openxmlformats.org/officeDocument/2006/relationships/tags" Target="../tags/tag119.xml"/><Relationship Id="rId56" Type="http://schemas.openxmlformats.org/officeDocument/2006/relationships/image" Target="../media/image14.png"/><Relationship Id="rId8" Type="http://schemas.openxmlformats.org/officeDocument/2006/relationships/tags" Target="../tags/tag79.xml"/><Relationship Id="rId51" Type="http://schemas.openxmlformats.org/officeDocument/2006/relationships/tags" Target="../tags/tag122.xml"/><Relationship Id="rId3" Type="http://schemas.openxmlformats.org/officeDocument/2006/relationships/tags" Target="../tags/tag74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tags" Target="../tags/tag96.xml"/><Relationship Id="rId33" Type="http://schemas.openxmlformats.org/officeDocument/2006/relationships/tags" Target="../tags/tag104.xml"/><Relationship Id="rId38" Type="http://schemas.openxmlformats.org/officeDocument/2006/relationships/tags" Target="../tags/tag109.xml"/><Relationship Id="rId46" Type="http://schemas.openxmlformats.org/officeDocument/2006/relationships/tags" Target="../tags/tag117.xml"/><Relationship Id="rId59" Type="http://schemas.openxmlformats.org/officeDocument/2006/relationships/image" Target="../media/image17.png"/><Relationship Id="rId20" Type="http://schemas.openxmlformats.org/officeDocument/2006/relationships/tags" Target="../tags/tag91.xml"/><Relationship Id="rId41" Type="http://schemas.openxmlformats.org/officeDocument/2006/relationships/tags" Target="../tags/tag112.xml"/><Relationship Id="rId54" Type="http://schemas.openxmlformats.org/officeDocument/2006/relationships/tags" Target="../tags/tag125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5" Type="http://schemas.openxmlformats.org/officeDocument/2006/relationships/tags" Target="../tags/tag86.xml"/><Relationship Id="rId23" Type="http://schemas.openxmlformats.org/officeDocument/2006/relationships/tags" Target="../tags/tag94.xml"/><Relationship Id="rId28" Type="http://schemas.openxmlformats.org/officeDocument/2006/relationships/tags" Target="../tags/tag99.xml"/><Relationship Id="rId36" Type="http://schemas.openxmlformats.org/officeDocument/2006/relationships/tags" Target="../tags/tag107.xml"/><Relationship Id="rId49" Type="http://schemas.openxmlformats.org/officeDocument/2006/relationships/tags" Target="../tags/tag120.xml"/><Relationship Id="rId57" Type="http://schemas.openxmlformats.org/officeDocument/2006/relationships/image" Target="../media/image15.png"/><Relationship Id="rId10" Type="http://schemas.openxmlformats.org/officeDocument/2006/relationships/tags" Target="../tags/tag81.xml"/><Relationship Id="rId31" Type="http://schemas.openxmlformats.org/officeDocument/2006/relationships/tags" Target="../tags/tag102.xml"/><Relationship Id="rId44" Type="http://schemas.openxmlformats.org/officeDocument/2006/relationships/tags" Target="../tags/tag115.xml"/><Relationship Id="rId52" Type="http://schemas.openxmlformats.org/officeDocument/2006/relationships/tags" Target="../tags/tag123.xml"/><Relationship Id="rId60" Type="http://schemas.openxmlformats.org/officeDocument/2006/relationships/image" Target="../media/image18.png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51.xml"/><Relationship Id="rId117" Type="http://schemas.openxmlformats.org/officeDocument/2006/relationships/image" Target="../media/image28.png"/><Relationship Id="rId21" Type="http://schemas.openxmlformats.org/officeDocument/2006/relationships/tags" Target="../tags/tag146.xml"/><Relationship Id="rId42" Type="http://schemas.openxmlformats.org/officeDocument/2006/relationships/tags" Target="../tags/tag167.xml"/><Relationship Id="rId47" Type="http://schemas.openxmlformats.org/officeDocument/2006/relationships/tags" Target="../tags/tag172.xml"/><Relationship Id="rId63" Type="http://schemas.openxmlformats.org/officeDocument/2006/relationships/tags" Target="../tags/tag188.xml"/><Relationship Id="rId68" Type="http://schemas.openxmlformats.org/officeDocument/2006/relationships/tags" Target="../tags/tag193.xml"/><Relationship Id="rId84" Type="http://schemas.openxmlformats.org/officeDocument/2006/relationships/tags" Target="../tags/tag209.xml"/><Relationship Id="rId89" Type="http://schemas.openxmlformats.org/officeDocument/2006/relationships/tags" Target="../tags/tag214.xml"/><Relationship Id="rId112" Type="http://schemas.openxmlformats.org/officeDocument/2006/relationships/image" Target="../media/image23.png"/><Relationship Id="rId16" Type="http://schemas.openxmlformats.org/officeDocument/2006/relationships/tags" Target="../tags/tag141.xml"/><Relationship Id="rId107" Type="http://schemas.openxmlformats.org/officeDocument/2006/relationships/image" Target="../media/image14.png"/><Relationship Id="rId11" Type="http://schemas.openxmlformats.org/officeDocument/2006/relationships/tags" Target="../tags/tag136.xml"/><Relationship Id="rId32" Type="http://schemas.openxmlformats.org/officeDocument/2006/relationships/tags" Target="../tags/tag157.xml"/><Relationship Id="rId37" Type="http://schemas.openxmlformats.org/officeDocument/2006/relationships/tags" Target="../tags/tag162.xml"/><Relationship Id="rId53" Type="http://schemas.openxmlformats.org/officeDocument/2006/relationships/tags" Target="../tags/tag178.xml"/><Relationship Id="rId58" Type="http://schemas.openxmlformats.org/officeDocument/2006/relationships/tags" Target="../tags/tag183.xml"/><Relationship Id="rId74" Type="http://schemas.openxmlformats.org/officeDocument/2006/relationships/tags" Target="../tags/tag199.xml"/><Relationship Id="rId79" Type="http://schemas.openxmlformats.org/officeDocument/2006/relationships/tags" Target="../tags/tag204.xml"/><Relationship Id="rId102" Type="http://schemas.openxmlformats.org/officeDocument/2006/relationships/tags" Target="../tags/tag227.xml"/><Relationship Id="rId5" Type="http://schemas.openxmlformats.org/officeDocument/2006/relationships/tags" Target="../tags/tag130.xml"/><Relationship Id="rId90" Type="http://schemas.openxmlformats.org/officeDocument/2006/relationships/tags" Target="../tags/tag215.xml"/><Relationship Id="rId95" Type="http://schemas.openxmlformats.org/officeDocument/2006/relationships/tags" Target="../tags/tag220.xml"/><Relationship Id="rId22" Type="http://schemas.openxmlformats.org/officeDocument/2006/relationships/tags" Target="../tags/tag147.xml"/><Relationship Id="rId27" Type="http://schemas.openxmlformats.org/officeDocument/2006/relationships/tags" Target="../tags/tag152.xml"/><Relationship Id="rId43" Type="http://schemas.openxmlformats.org/officeDocument/2006/relationships/tags" Target="../tags/tag168.xml"/><Relationship Id="rId48" Type="http://schemas.openxmlformats.org/officeDocument/2006/relationships/tags" Target="../tags/tag173.xml"/><Relationship Id="rId64" Type="http://schemas.openxmlformats.org/officeDocument/2006/relationships/tags" Target="../tags/tag189.xml"/><Relationship Id="rId69" Type="http://schemas.openxmlformats.org/officeDocument/2006/relationships/tags" Target="../tags/tag194.xml"/><Relationship Id="rId113" Type="http://schemas.openxmlformats.org/officeDocument/2006/relationships/image" Target="../media/image24.png"/><Relationship Id="rId118" Type="http://schemas.openxmlformats.org/officeDocument/2006/relationships/image" Target="../media/image29.png"/><Relationship Id="rId80" Type="http://schemas.openxmlformats.org/officeDocument/2006/relationships/tags" Target="../tags/tag205.xml"/><Relationship Id="rId85" Type="http://schemas.openxmlformats.org/officeDocument/2006/relationships/tags" Target="../tags/tag210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33" Type="http://schemas.openxmlformats.org/officeDocument/2006/relationships/tags" Target="../tags/tag158.xml"/><Relationship Id="rId38" Type="http://schemas.openxmlformats.org/officeDocument/2006/relationships/tags" Target="../tags/tag163.xml"/><Relationship Id="rId59" Type="http://schemas.openxmlformats.org/officeDocument/2006/relationships/tags" Target="../tags/tag184.xml"/><Relationship Id="rId103" Type="http://schemas.openxmlformats.org/officeDocument/2006/relationships/tags" Target="../tags/tag228.xml"/><Relationship Id="rId108" Type="http://schemas.openxmlformats.org/officeDocument/2006/relationships/image" Target="../media/image15.png"/><Relationship Id="rId54" Type="http://schemas.openxmlformats.org/officeDocument/2006/relationships/tags" Target="../tags/tag179.xml"/><Relationship Id="rId70" Type="http://schemas.openxmlformats.org/officeDocument/2006/relationships/tags" Target="../tags/tag195.xml"/><Relationship Id="rId75" Type="http://schemas.openxmlformats.org/officeDocument/2006/relationships/tags" Target="../tags/tag200.xml"/><Relationship Id="rId91" Type="http://schemas.openxmlformats.org/officeDocument/2006/relationships/tags" Target="../tags/tag216.xml"/><Relationship Id="rId96" Type="http://schemas.openxmlformats.org/officeDocument/2006/relationships/tags" Target="../tags/tag221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23" Type="http://schemas.openxmlformats.org/officeDocument/2006/relationships/tags" Target="../tags/tag148.xml"/><Relationship Id="rId28" Type="http://schemas.openxmlformats.org/officeDocument/2006/relationships/tags" Target="../tags/tag153.xml"/><Relationship Id="rId49" Type="http://schemas.openxmlformats.org/officeDocument/2006/relationships/tags" Target="../tags/tag174.xml"/><Relationship Id="rId114" Type="http://schemas.openxmlformats.org/officeDocument/2006/relationships/image" Target="../media/image25.png"/><Relationship Id="rId119" Type="http://schemas.openxmlformats.org/officeDocument/2006/relationships/image" Target="../media/image30.png"/><Relationship Id="rId10" Type="http://schemas.openxmlformats.org/officeDocument/2006/relationships/tags" Target="../tags/tag135.xml"/><Relationship Id="rId31" Type="http://schemas.openxmlformats.org/officeDocument/2006/relationships/tags" Target="../tags/tag156.xml"/><Relationship Id="rId44" Type="http://schemas.openxmlformats.org/officeDocument/2006/relationships/tags" Target="../tags/tag169.xml"/><Relationship Id="rId52" Type="http://schemas.openxmlformats.org/officeDocument/2006/relationships/tags" Target="../tags/tag177.xml"/><Relationship Id="rId60" Type="http://schemas.openxmlformats.org/officeDocument/2006/relationships/tags" Target="../tags/tag185.xml"/><Relationship Id="rId65" Type="http://schemas.openxmlformats.org/officeDocument/2006/relationships/tags" Target="../tags/tag190.xml"/><Relationship Id="rId73" Type="http://schemas.openxmlformats.org/officeDocument/2006/relationships/tags" Target="../tags/tag198.xml"/><Relationship Id="rId78" Type="http://schemas.openxmlformats.org/officeDocument/2006/relationships/tags" Target="../tags/tag203.xml"/><Relationship Id="rId81" Type="http://schemas.openxmlformats.org/officeDocument/2006/relationships/tags" Target="../tags/tag206.xml"/><Relationship Id="rId86" Type="http://schemas.openxmlformats.org/officeDocument/2006/relationships/tags" Target="../tags/tag211.xml"/><Relationship Id="rId94" Type="http://schemas.openxmlformats.org/officeDocument/2006/relationships/tags" Target="../tags/tag219.xml"/><Relationship Id="rId99" Type="http://schemas.openxmlformats.org/officeDocument/2006/relationships/tags" Target="../tags/tag224.xml"/><Relationship Id="rId101" Type="http://schemas.openxmlformats.org/officeDocument/2006/relationships/tags" Target="../tags/tag226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39" Type="http://schemas.openxmlformats.org/officeDocument/2006/relationships/tags" Target="../tags/tag164.xml"/><Relationship Id="rId109" Type="http://schemas.openxmlformats.org/officeDocument/2006/relationships/image" Target="../media/image20.png"/><Relationship Id="rId34" Type="http://schemas.openxmlformats.org/officeDocument/2006/relationships/tags" Target="../tags/tag159.xml"/><Relationship Id="rId50" Type="http://schemas.openxmlformats.org/officeDocument/2006/relationships/tags" Target="../tags/tag175.xml"/><Relationship Id="rId55" Type="http://schemas.openxmlformats.org/officeDocument/2006/relationships/tags" Target="../tags/tag180.xml"/><Relationship Id="rId76" Type="http://schemas.openxmlformats.org/officeDocument/2006/relationships/tags" Target="../tags/tag201.xml"/><Relationship Id="rId97" Type="http://schemas.openxmlformats.org/officeDocument/2006/relationships/tags" Target="../tags/tag222.xml"/><Relationship Id="rId104" Type="http://schemas.openxmlformats.org/officeDocument/2006/relationships/tags" Target="../tags/tag229.xml"/><Relationship Id="rId7" Type="http://schemas.openxmlformats.org/officeDocument/2006/relationships/tags" Target="../tags/tag132.xml"/><Relationship Id="rId71" Type="http://schemas.openxmlformats.org/officeDocument/2006/relationships/tags" Target="../tags/tag196.xml"/><Relationship Id="rId92" Type="http://schemas.openxmlformats.org/officeDocument/2006/relationships/tags" Target="../tags/tag217.xml"/><Relationship Id="rId2" Type="http://schemas.openxmlformats.org/officeDocument/2006/relationships/tags" Target="../tags/tag127.xml"/><Relationship Id="rId29" Type="http://schemas.openxmlformats.org/officeDocument/2006/relationships/tags" Target="../tags/tag154.xml"/><Relationship Id="rId24" Type="http://schemas.openxmlformats.org/officeDocument/2006/relationships/tags" Target="../tags/tag149.xml"/><Relationship Id="rId40" Type="http://schemas.openxmlformats.org/officeDocument/2006/relationships/tags" Target="../tags/tag165.xml"/><Relationship Id="rId45" Type="http://schemas.openxmlformats.org/officeDocument/2006/relationships/tags" Target="../tags/tag170.xml"/><Relationship Id="rId66" Type="http://schemas.openxmlformats.org/officeDocument/2006/relationships/tags" Target="../tags/tag191.xml"/><Relationship Id="rId87" Type="http://schemas.openxmlformats.org/officeDocument/2006/relationships/tags" Target="../tags/tag212.xml"/><Relationship Id="rId110" Type="http://schemas.openxmlformats.org/officeDocument/2006/relationships/image" Target="../media/image21.png"/><Relationship Id="rId115" Type="http://schemas.openxmlformats.org/officeDocument/2006/relationships/image" Target="../media/image26.png"/><Relationship Id="rId61" Type="http://schemas.openxmlformats.org/officeDocument/2006/relationships/tags" Target="../tags/tag186.xml"/><Relationship Id="rId82" Type="http://schemas.openxmlformats.org/officeDocument/2006/relationships/tags" Target="../tags/tag207.xml"/><Relationship Id="rId19" Type="http://schemas.openxmlformats.org/officeDocument/2006/relationships/tags" Target="../tags/tag144.xml"/><Relationship Id="rId14" Type="http://schemas.openxmlformats.org/officeDocument/2006/relationships/tags" Target="../tags/tag139.xml"/><Relationship Id="rId30" Type="http://schemas.openxmlformats.org/officeDocument/2006/relationships/tags" Target="../tags/tag155.xml"/><Relationship Id="rId35" Type="http://schemas.openxmlformats.org/officeDocument/2006/relationships/tags" Target="../tags/tag160.xml"/><Relationship Id="rId56" Type="http://schemas.openxmlformats.org/officeDocument/2006/relationships/tags" Target="../tags/tag181.xml"/><Relationship Id="rId77" Type="http://schemas.openxmlformats.org/officeDocument/2006/relationships/tags" Target="../tags/tag202.xml"/><Relationship Id="rId100" Type="http://schemas.openxmlformats.org/officeDocument/2006/relationships/tags" Target="../tags/tag225.xml"/><Relationship Id="rId105" Type="http://schemas.openxmlformats.org/officeDocument/2006/relationships/tags" Target="../tags/tag230.xml"/><Relationship Id="rId8" Type="http://schemas.openxmlformats.org/officeDocument/2006/relationships/tags" Target="../tags/tag133.xml"/><Relationship Id="rId51" Type="http://schemas.openxmlformats.org/officeDocument/2006/relationships/tags" Target="../tags/tag176.xml"/><Relationship Id="rId72" Type="http://schemas.openxmlformats.org/officeDocument/2006/relationships/tags" Target="../tags/tag197.xml"/><Relationship Id="rId93" Type="http://schemas.openxmlformats.org/officeDocument/2006/relationships/tags" Target="../tags/tag218.xml"/><Relationship Id="rId98" Type="http://schemas.openxmlformats.org/officeDocument/2006/relationships/tags" Target="../tags/tag223.xml"/><Relationship Id="rId3" Type="http://schemas.openxmlformats.org/officeDocument/2006/relationships/tags" Target="../tags/tag128.xml"/><Relationship Id="rId25" Type="http://schemas.openxmlformats.org/officeDocument/2006/relationships/tags" Target="../tags/tag150.xml"/><Relationship Id="rId46" Type="http://schemas.openxmlformats.org/officeDocument/2006/relationships/tags" Target="../tags/tag171.xml"/><Relationship Id="rId67" Type="http://schemas.openxmlformats.org/officeDocument/2006/relationships/tags" Target="../tags/tag192.xml"/><Relationship Id="rId116" Type="http://schemas.openxmlformats.org/officeDocument/2006/relationships/image" Target="../media/image27.png"/><Relationship Id="rId20" Type="http://schemas.openxmlformats.org/officeDocument/2006/relationships/tags" Target="../tags/tag145.xml"/><Relationship Id="rId41" Type="http://schemas.openxmlformats.org/officeDocument/2006/relationships/tags" Target="../tags/tag166.xml"/><Relationship Id="rId62" Type="http://schemas.openxmlformats.org/officeDocument/2006/relationships/tags" Target="../tags/tag187.xml"/><Relationship Id="rId83" Type="http://schemas.openxmlformats.org/officeDocument/2006/relationships/tags" Target="../tags/tag208.xml"/><Relationship Id="rId88" Type="http://schemas.openxmlformats.org/officeDocument/2006/relationships/tags" Target="../tags/tag213.xml"/><Relationship Id="rId111" Type="http://schemas.openxmlformats.org/officeDocument/2006/relationships/image" Target="../media/image22.png"/><Relationship Id="rId15" Type="http://schemas.openxmlformats.org/officeDocument/2006/relationships/tags" Target="../tags/tag140.xml"/><Relationship Id="rId36" Type="http://schemas.openxmlformats.org/officeDocument/2006/relationships/tags" Target="../tags/tag161.xml"/><Relationship Id="rId57" Type="http://schemas.openxmlformats.org/officeDocument/2006/relationships/tags" Target="../tags/tag182.xml"/><Relationship Id="rId106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256.xml"/><Relationship Id="rId21" Type="http://schemas.openxmlformats.org/officeDocument/2006/relationships/tags" Target="../tags/tag251.xml"/><Relationship Id="rId42" Type="http://schemas.openxmlformats.org/officeDocument/2006/relationships/tags" Target="../tags/tag272.xml"/><Relationship Id="rId47" Type="http://schemas.openxmlformats.org/officeDocument/2006/relationships/tags" Target="../tags/tag277.xml"/><Relationship Id="rId63" Type="http://schemas.openxmlformats.org/officeDocument/2006/relationships/tags" Target="../tags/tag293.xml"/><Relationship Id="rId68" Type="http://schemas.openxmlformats.org/officeDocument/2006/relationships/tags" Target="../tags/tag298.xml"/><Relationship Id="rId84" Type="http://schemas.openxmlformats.org/officeDocument/2006/relationships/tags" Target="../tags/tag314.xml"/><Relationship Id="rId89" Type="http://schemas.openxmlformats.org/officeDocument/2006/relationships/tags" Target="../tags/tag319.xml"/><Relationship Id="rId16" Type="http://schemas.openxmlformats.org/officeDocument/2006/relationships/tags" Target="../tags/tag246.xml"/><Relationship Id="rId11" Type="http://schemas.openxmlformats.org/officeDocument/2006/relationships/tags" Target="../tags/tag241.xml"/><Relationship Id="rId32" Type="http://schemas.openxmlformats.org/officeDocument/2006/relationships/tags" Target="../tags/tag262.xml"/><Relationship Id="rId37" Type="http://schemas.openxmlformats.org/officeDocument/2006/relationships/tags" Target="../tags/tag267.xml"/><Relationship Id="rId53" Type="http://schemas.openxmlformats.org/officeDocument/2006/relationships/tags" Target="../tags/tag283.xml"/><Relationship Id="rId58" Type="http://schemas.openxmlformats.org/officeDocument/2006/relationships/tags" Target="../tags/tag288.xml"/><Relationship Id="rId74" Type="http://schemas.openxmlformats.org/officeDocument/2006/relationships/tags" Target="../tags/tag304.xml"/><Relationship Id="rId79" Type="http://schemas.openxmlformats.org/officeDocument/2006/relationships/tags" Target="../tags/tag309.xml"/><Relationship Id="rId102" Type="http://schemas.openxmlformats.org/officeDocument/2006/relationships/image" Target="../media/image27.png"/><Relationship Id="rId5" Type="http://schemas.openxmlformats.org/officeDocument/2006/relationships/tags" Target="../tags/tag235.xml"/><Relationship Id="rId90" Type="http://schemas.openxmlformats.org/officeDocument/2006/relationships/tags" Target="../tags/tag320.xml"/><Relationship Id="rId95" Type="http://schemas.openxmlformats.org/officeDocument/2006/relationships/image" Target="../media/image15.png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43" Type="http://schemas.openxmlformats.org/officeDocument/2006/relationships/tags" Target="../tags/tag273.xml"/><Relationship Id="rId48" Type="http://schemas.openxmlformats.org/officeDocument/2006/relationships/tags" Target="../tags/tag278.xml"/><Relationship Id="rId64" Type="http://schemas.openxmlformats.org/officeDocument/2006/relationships/tags" Target="../tags/tag294.xml"/><Relationship Id="rId69" Type="http://schemas.openxmlformats.org/officeDocument/2006/relationships/tags" Target="../tags/tag299.xml"/><Relationship Id="rId80" Type="http://schemas.openxmlformats.org/officeDocument/2006/relationships/tags" Target="../tags/tag310.xml"/><Relationship Id="rId85" Type="http://schemas.openxmlformats.org/officeDocument/2006/relationships/tags" Target="../tags/tag315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33" Type="http://schemas.openxmlformats.org/officeDocument/2006/relationships/tags" Target="../tags/tag263.xml"/><Relationship Id="rId38" Type="http://schemas.openxmlformats.org/officeDocument/2006/relationships/tags" Target="../tags/tag268.xml"/><Relationship Id="rId59" Type="http://schemas.openxmlformats.org/officeDocument/2006/relationships/tags" Target="../tags/tag289.xml"/><Relationship Id="rId103" Type="http://schemas.openxmlformats.org/officeDocument/2006/relationships/image" Target="../media/image28.png"/><Relationship Id="rId20" Type="http://schemas.openxmlformats.org/officeDocument/2006/relationships/tags" Target="../tags/tag250.xml"/><Relationship Id="rId41" Type="http://schemas.openxmlformats.org/officeDocument/2006/relationships/tags" Target="../tags/tag271.xml"/><Relationship Id="rId54" Type="http://schemas.openxmlformats.org/officeDocument/2006/relationships/tags" Target="../tags/tag284.xml"/><Relationship Id="rId62" Type="http://schemas.openxmlformats.org/officeDocument/2006/relationships/tags" Target="../tags/tag292.xml"/><Relationship Id="rId70" Type="http://schemas.openxmlformats.org/officeDocument/2006/relationships/tags" Target="../tags/tag300.xml"/><Relationship Id="rId75" Type="http://schemas.openxmlformats.org/officeDocument/2006/relationships/tags" Target="../tags/tag305.xml"/><Relationship Id="rId83" Type="http://schemas.openxmlformats.org/officeDocument/2006/relationships/tags" Target="../tags/tag313.xml"/><Relationship Id="rId88" Type="http://schemas.openxmlformats.org/officeDocument/2006/relationships/tags" Target="../tags/tag318.xml"/><Relationship Id="rId91" Type="http://schemas.openxmlformats.org/officeDocument/2006/relationships/tags" Target="../tags/tag321.xml"/><Relationship Id="rId96" Type="http://schemas.openxmlformats.org/officeDocument/2006/relationships/image" Target="../media/image31.pn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36" Type="http://schemas.openxmlformats.org/officeDocument/2006/relationships/tags" Target="../tags/tag266.xml"/><Relationship Id="rId49" Type="http://schemas.openxmlformats.org/officeDocument/2006/relationships/tags" Target="../tags/tag279.xml"/><Relationship Id="rId57" Type="http://schemas.openxmlformats.org/officeDocument/2006/relationships/tags" Target="../tags/tag287.xml"/><Relationship Id="rId106" Type="http://schemas.openxmlformats.org/officeDocument/2006/relationships/image" Target="../media/image22.png"/><Relationship Id="rId10" Type="http://schemas.openxmlformats.org/officeDocument/2006/relationships/tags" Target="../tags/tag240.xml"/><Relationship Id="rId31" Type="http://schemas.openxmlformats.org/officeDocument/2006/relationships/tags" Target="../tags/tag261.xml"/><Relationship Id="rId44" Type="http://schemas.openxmlformats.org/officeDocument/2006/relationships/tags" Target="../tags/tag274.xml"/><Relationship Id="rId52" Type="http://schemas.openxmlformats.org/officeDocument/2006/relationships/tags" Target="../tags/tag282.xml"/><Relationship Id="rId60" Type="http://schemas.openxmlformats.org/officeDocument/2006/relationships/tags" Target="../tags/tag290.xml"/><Relationship Id="rId65" Type="http://schemas.openxmlformats.org/officeDocument/2006/relationships/tags" Target="../tags/tag295.xml"/><Relationship Id="rId73" Type="http://schemas.openxmlformats.org/officeDocument/2006/relationships/tags" Target="../tags/tag303.xml"/><Relationship Id="rId78" Type="http://schemas.openxmlformats.org/officeDocument/2006/relationships/tags" Target="../tags/tag308.xml"/><Relationship Id="rId81" Type="http://schemas.openxmlformats.org/officeDocument/2006/relationships/tags" Target="../tags/tag311.xml"/><Relationship Id="rId86" Type="http://schemas.openxmlformats.org/officeDocument/2006/relationships/tags" Target="../tags/tag316.xml"/><Relationship Id="rId94" Type="http://schemas.openxmlformats.org/officeDocument/2006/relationships/image" Target="../media/image14.png"/><Relationship Id="rId99" Type="http://schemas.openxmlformats.org/officeDocument/2006/relationships/image" Target="../media/image24.png"/><Relationship Id="rId101" Type="http://schemas.openxmlformats.org/officeDocument/2006/relationships/image" Target="../media/image26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39" Type="http://schemas.openxmlformats.org/officeDocument/2006/relationships/tags" Target="../tags/tag269.xml"/><Relationship Id="rId34" Type="http://schemas.openxmlformats.org/officeDocument/2006/relationships/tags" Target="../tags/tag264.xml"/><Relationship Id="rId50" Type="http://schemas.openxmlformats.org/officeDocument/2006/relationships/tags" Target="../tags/tag280.xml"/><Relationship Id="rId55" Type="http://schemas.openxmlformats.org/officeDocument/2006/relationships/tags" Target="../tags/tag285.xml"/><Relationship Id="rId76" Type="http://schemas.openxmlformats.org/officeDocument/2006/relationships/tags" Target="../tags/tag306.xml"/><Relationship Id="rId97" Type="http://schemas.openxmlformats.org/officeDocument/2006/relationships/image" Target="../media/image21.png"/><Relationship Id="rId104" Type="http://schemas.openxmlformats.org/officeDocument/2006/relationships/image" Target="../media/image29.png"/><Relationship Id="rId7" Type="http://schemas.openxmlformats.org/officeDocument/2006/relationships/tags" Target="../tags/tag237.xml"/><Relationship Id="rId71" Type="http://schemas.openxmlformats.org/officeDocument/2006/relationships/tags" Target="../tags/tag301.xml"/><Relationship Id="rId92" Type="http://schemas.openxmlformats.org/officeDocument/2006/relationships/tags" Target="../tags/tag322.xml"/><Relationship Id="rId2" Type="http://schemas.openxmlformats.org/officeDocument/2006/relationships/tags" Target="../tags/tag232.xml"/><Relationship Id="rId29" Type="http://schemas.openxmlformats.org/officeDocument/2006/relationships/tags" Target="../tags/tag259.xml"/><Relationship Id="rId24" Type="http://schemas.openxmlformats.org/officeDocument/2006/relationships/tags" Target="../tags/tag254.xml"/><Relationship Id="rId40" Type="http://schemas.openxmlformats.org/officeDocument/2006/relationships/tags" Target="../tags/tag270.xml"/><Relationship Id="rId45" Type="http://schemas.openxmlformats.org/officeDocument/2006/relationships/tags" Target="../tags/tag275.xml"/><Relationship Id="rId66" Type="http://schemas.openxmlformats.org/officeDocument/2006/relationships/tags" Target="../tags/tag296.xml"/><Relationship Id="rId87" Type="http://schemas.openxmlformats.org/officeDocument/2006/relationships/tags" Target="../tags/tag317.xml"/><Relationship Id="rId61" Type="http://schemas.openxmlformats.org/officeDocument/2006/relationships/tags" Target="../tags/tag291.xml"/><Relationship Id="rId82" Type="http://schemas.openxmlformats.org/officeDocument/2006/relationships/tags" Target="../tags/tag312.xml"/><Relationship Id="rId19" Type="http://schemas.openxmlformats.org/officeDocument/2006/relationships/tags" Target="../tags/tag249.xml"/><Relationship Id="rId14" Type="http://schemas.openxmlformats.org/officeDocument/2006/relationships/tags" Target="../tags/tag244.xml"/><Relationship Id="rId30" Type="http://schemas.openxmlformats.org/officeDocument/2006/relationships/tags" Target="../tags/tag260.xml"/><Relationship Id="rId35" Type="http://schemas.openxmlformats.org/officeDocument/2006/relationships/tags" Target="../tags/tag265.xml"/><Relationship Id="rId56" Type="http://schemas.openxmlformats.org/officeDocument/2006/relationships/tags" Target="../tags/tag286.xml"/><Relationship Id="rId77" Type="http://schemas.openxmlformats.org/officeDocument/2006/relationships/tags" Target="../tags/tag307.xml"/><Relationship Id="rId100" Type="http://schemas.openxmlformats.org/officeDocument/2006/relationships/image" Target="../media/image25.png"/><Relationship Id="rId105" Type="http://schemas.openxmlformats.org/officeDocument/2006/relationships/image" Target="../media/image30.png"/><Relationship Id="rId8" Type="http://schemas.openxmlformats.org/officeDocument/2006/relationships/tags" Target="../tags/tag238.xml"/><Relationship Id="rId51" Type="http://schemas.openxmlformats.org/officeDocument/2006/relationships/tags" Target="../tags/tag281.xml"/><Relationship Id="rId72" Type="http://schemas.openxmlformats.org/officeDocument/2006/relationships/tags" Target="../tags/tag302.xml"/><Relationship Id="rId93" Type="http://schemas.openxmlformats.org/officeDocument/2006/relationships/slideLayout" Target="../slideLayouts/slideLayout2.xml"/><Relationship Id="rId98" Type="http://schemas.openxmlformats.org/officeDocument/2006/relationships/image" Target="../media/image23.png"/><Relationship Id="rId3" Type="http://schemas.openxmlformats.org/officeDocument/2006/relationships/tags" Target="../tags/tag233.xml"/><Relationship Id="rId25" Type="http://schemas.openxmlformats.org/officeDocument/2006/relationships/tags" Target="../tags/tag255.xml"/><Relationship Id="rId46" Type="http://schemas.openxmlformats.org/officeDocument/2006/relationships/tags" Target="../tags/tag276.xml"/><Relationship Id="rId67" Type="http://schemas.openxmlformats.org/officeDocument/2006/relationships/tags" Target="../tags/tag29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35.xml"/><Relationship Id="rId18" Type="http://schemas.openxmlformats.org/officeDocument/2006/relationships/tags" Target="../tags/tag340.xml"/><Relationship Id="rId26" Type="http://schemas.openxmlformats.org/officeDocument/2006/relationships/tags" Target="../tags/tag348.xml"/><Relationship Id="rId39" Type="http://schemas.openxmlformats.org/officeDocument/2006/relationships/image" Target="../media/image41.png"/><Relationship Id="rId21" Type="http://schemas.openxmlformats.org/officeDocument/2006/relationships/tags" Target="../tags/tag343.xml"/><Relationship Id="rId34" Type="http://schemas.openxmlformats.org/officeDocument/2006/relationships/image" Target="../media/image37.png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25" Type="http://schemas.openxmlformats.org/officeDocument/2006/relationships/tags" Target="../tags/tag347.xml"/><Relationship Id="rId33" Type="http://schemas.openxmlformats.org/officeDocument/2006/relationships/image" Target="../media/image36.png"/><Relationship Id="rId38" Type="http://schemas.openxmlformats.org/officeDocument/2006/relationships/image" Target="../media/image40.png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0" Type="http://schemas.openxmlformats.org/officeDocument/2006/relationships/tags" Target="../tags/tag342.xml"/><Relationship Id="rId29" Type="http://schemas.openxmlformats.org/officeDocument/2006/relationships/image" Target="../media/image32.png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tags" Target="../tags/tag346.xml"/><Relationship Id="rId32" Type="http://schemas.openxmlformats.org/officeDocument/2006/relationships/image" Target="../media/image35.png"/><Relationship Id="rId37" Type="http://schemas.openxmlformats.org/officeDocument/2006/relationships/image" Target="../media/image12.png"/><Relationship Id="rId40" Type="http://schemas.openxmlformats.org/officeDocument/2006/relationships/image" Target="../media/image42.png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23" Type="http://schemas.openxmlformats.org/officeDocument/2006/relationships/tags" Target="../tags/tag345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39.png"/><Relationship Id="rId10" Type="http://schemas.openxmlformats.org/officeDocument/2006/relationships/tags" Target="../tags/tag332.xml"/><Relationship Id="rId19" Type="http://schemas.openxmlformats.org/officeDocument/2006/relationships/tags" Target="../tags/tag341.xml"/><Relationship Id="rId31" Type="http://schemas.openxmlformats.org/officeDocument/2006/relationships/image" Target="../media/image34.png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tags" Target="../tags/tag344.xml"/><Relationship Id="rId27" Type="http://schemas.openxmlformats.org/officeDocument/2006/relationships/tags" Target="../tags/tag349.xml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8" Type="http://schemas.openxmlformats.org/officeDocument/2006/relationships/tags" Target="../tags/tag330.xml"/><Relationship Id="rId3" Type="http://schemas.openxmlformats.org/officeDocument/2006/relationships/tags" Target="../tags/tag3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544" y="-405320"/>
            <a:ext cx="9180512" cy="268017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Quantum Metrological Theoretical Toolbox</a:t>
            </a:r>
            <a:br>
              <a:rPr lang="pl-PL" dirty="0"/>
            </a:br>
            <a:r>
              <a:rPr lang="en-GB" sz="3100" dirty="0"/>
              <a:t>all you need to know to find the optimal protocols!</a:t>
            </a:r>
            <a:br>
              <a:rPr lang="pl-PL" dirty="0"/>
            </a:br>
            <a:endParaRPr lang="en-US" sz="1600" dirty="0"/>
          </a:p>
        </p:txBody>
      </p:sp>
      <p:sp>
        <p:nvSpPr>
          <p:cNvPr id="8" name="Prostokąt 7"/>
          <p:cNvSpPr/>
          <p:nvPr/>
        </p:nvSpPr>
        <p:spPr>
          <a:xfrm>
            <a:off x="5096747" y="6024343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err="1">
                <a:solidFill>
                  <a:prstClr val="white"/>
                </a:solidFill>
              </a:rPr>
              <a:t>Rafal</a:t>
            </a:r>
            <a:r>
              <a:rPr lang="pl-PL" sz="2000" dirty="0">
                <a:solidFill>
                  <a:prstClr val="white"/>
                </a:solidFill>
              </a:rPr>
              <a:t> Demkowicz-Dobrzański</a:t>
            </a:r>
            <a:endParaRPr lang="en-GB" sz="2000" dirty="0"/>
          </a:p>
        </p:txBody>
      </p:sp>
      <p:sp>
        <p:nvSpPr>
          <p:cNvPr id="9" name="Prostokąt 8"/>
          <p:cNvSpPr/>
          <p:nvPr/>
        </p:nvSpPr>
        <p:spPr>
          <a:xfrm>
            <a:off x="2627784" y="6423391"/>
            <a:ext cx="7677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i="1" dirty="0" err="1">
                <a:solidFill>
                  <a:schemeClr val="bg1"/>
                </a:solidFill>
              </a:rPr>
              <a:t>Faculty</a:t>
            </a:r>
            <a:r>
              <a:rPr lang="pl-PL" sz="1600" i="1" dirty="0">
                <a:solidFill>
                  <a:schemeClr val="bg1"/>
                </a:solidFill>
              </a:rPr>
              <a:t> of </a:t>
            </a:r>
            <a:r>
              <a:rPr lang="pl-PL" sz="1600" i="1" dirty="0" err="1">
                <a:solidFill>
                  <a:schemeClr val="bg1"/>
                </a:solidFill>
              </a:rPr>
              <a:t>Physics</a:t>
            </a:r>
            <a:r>
              <a:rPr lang="pl-PL" sz="1600" i="1" dirty="0">
                <a:solidFill>
                  <a:schemeClr val="bg1"/>
                </a:solidFill>
              </a:rPr>
              <a:t>, University of </a:t>
            </a:r>
            <a:r>
              <a:rPr lang="pl-PL" sz="1600" i="1" dirty="0" err="1">
                <a:solidFill>
                  <a:schemeClr val="bg1"/>
                </a:solidFill>
              </a:rPr>
              <a:t>Warsaw</a:t>
            </a:r>
            <a:r>
              <a:rPr lang="pl-PL" sz="1600" i="1" dirty="0">
                <a:solidFill>
                  <a:schemeClr val="bg1"/>
                </a:solidFill>
              </a:rPr>
              <a:t>, Poland</a:t>
            </a:r>
          </a:p>
        </p:txBody>
      </p:sp>
      <p:pic>
        <p:nvPicPr>
          <p:cNvPr id="5" name="Obraz 4" descr="NLTK100407b_fot04s.jpg">
            <a:extLst>
              <a:ext uri="{FF2B5EF4-FFF2-40B4-BE49-F238E27FC236}">
                <a16:creationId xmlns:a16="http://schemas.microsoft.com/office/drawing/2014/main" id="{AE50E302-89CC-92AC-6B37-AD4A720571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127" y="2493123"/>
            <a:ext cx="3280571" cy="2296399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A2FD462F-873D-B307-0C19-4B1F1D43CE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48" t="52694" r="-7264" b="-9208"/>
          <a:stretch/>
        </p:blipFill>
        <p:spPr>
          <a:xfrm>
            <a:off x="3993398" y="2632461"/>
            <a:ext cx="5373903" cy="2051854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38016B22-CA95-1418-7C7B-014096D5BD32}"/>
              </a:ext>
            </a:extLst>
          </p:cNvPr>
          <p:cNvSpPr/>
          <p:nvPr/>
        </p:nvSpPr>
        <p:spPr>
          <a:xfrm>
            <a:off x="4374295" y="2474382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1776B4B1-0D41-75CD-92BB-F709E06E015D}"/>
              </a:ext>
            </a:extLst>
          </p:cNvPr>
          <p:cNvCxnSpPr>
            <a:stCxn id="16" idx="1"/>
          </p:cNvCxnSpPr>
          <p:nvPr/>
        </p:nvCxnSpPr>
        <p:spPr>
          <a:xfrm>
            <a:off x="3993398" y="3658388"/>
            <a:ext cx="7378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C0C4BF6-AC5A-56D2-2EBA-13838B45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entanglement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</a:t>
            </a:r>
            <a:r>
              <a:rPr lang="pl-PL" dirty="0" err="1"/>
              <a:t>strategies</a:t>
            </a:r>
            <a:r>
              <a:rPr lang="pl-PL" dirty="0"/>
              <a:t> (E)</a:t>
            </a:r>
          </a:p>
        </p:txBody>
      </p:sp>
      <p:pic>
        <p:nvPicPr>
          <p:cNvPr id="5" name="Obraz 4" descr="TP_tmp.emf">
            <a:extLst>
              <a:ext uri="{FF2B5EF4-FFF2-40B4-BE49-F238E27FC236}">
                <a16:creationId xmlns:a16="http://schemas.microsoft.com/office/drawing/2014/main" id="{0D7440E8-9B88-12C3-92DD-B048288A61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26521" y="2207243"/>
            <a:ext cx="218420" cy="255551"/>
          </a:xfrm>
          <a:prstGeom prst="rect">
            <a:avLst/>
          </a:prstGeom>
          <a:noFill/>
          <a:ln/>
          <a:effectLst/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FFDF7C5A-4539-538E-2F10-1E482302548F}"/>
              </a:ext>
            </a:extLst>
          </p:cNvPr>
          <p:cNvCxnSpPr>
            <a:cxnSpLocks/>
          </p:cNvCxnSpPr>
          <p:nvPr/>
        </p:nvCxnSpPr>
        <p:spPr>
          <a:xfrm>
            <a:off x="1676500" y="1946878"/>
            <a:ext cx="62067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0230153F-F964-B015-0498-B70CCA49E56C}"/>
              </a:ext>
            </a:extLst>
          </p:cNvPr>
          <p:cNvCxnSpPr>
            <a:cxnSpLocks/>
          </p:cNvCxnSpPr>
          <p:nvPr/>
        </p:nvCxnSpPr>
        <p:spPr>
          <a:xfrm>
            <a:off x="3512524" y="1946878"/>
            <a:ext cx="57804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a 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 title="IguanaTex Vector Display">
            <a:extLst>
              <a:ext uri="{FF2B5EF4-FFF2-40B4-BE49-F238E27FC236}">
                <a16:creationId xmlns:a16="http://schemas.microsoft.com/office/drawing/2014/main" id="{58EBB6F4-E27B-85E8-5FE6-52EF2ACDE84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13989" y="2190390"/>
            <a:ext cx="363711" cy="289258"/>
            <a:chOff x="13086743" y="4132533"/>
            <a:chExt cx="363711" cy="289258"/>
          </a:xfrm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FDC68232-F691-5CA1-01B4-0D5E67FC4B3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3086743" y="4132533"/>
              <a:ext cx="176342" cy="256098"/>
            </a:xfrm>
            <a:custGeom>
              <a:avLst/>
              <a:gdLst>
                <a:gd name="connsiteX0" fmla="*/ 1349 w 176342"/>
                <a:gd name="connsiteY0" fmla="*/ 239437 h 256098"/>
                <a:gd name="connsiteX1" fmla="*/ 228 w 176342"/>
                <a:gd name="connsiteY1" fmla="*/ 245665 h 256098"/>
                <a:gd name="connsiteX2" fmla="*/ 10689 w 176342"/>
                <a:gd name="connsiteY2" fmla="*/ 256173 h 256098"/>
                <a:gd name="connsiteX3" fmla="*/ 23765 w 176342"/>
                <a:gd name="connsiteY3" fmla="*/ 248000 h 256098"/>
                <a:gd name="connsiteX4" fmla="*/ 47676 w 176342"/>
                <a:gd name="connsiteY4" fmla="*/ 150309 h 256098"/>
                <a:gd name="connsiteX5" fmla="*/ 84663 w 176342"/>
                <a:gd name="connsiteY5" fmla="*/ 176386 h 256098"/>
                <a:gd name="connsiteX6" fmla="*/ 176571 w 176342"/>
                <a:gd name="connsiteY6" fmla="*/ 63516 h 256098"/>
                <a:gd name="connsiteX7" fmla="*/ 124639 w 176342"/>
                <a:gd name="connsiteY7" fmla="*/ 75 h 256098"/>
                <a:gd name="connsiteX8" fmla="*/ 37963 w 176342"/>
                <a:gd name="connsiteY8" fmla="*/ 86479 h 256098"/>
                <a:gd name="connsiteX9" fmla="*/ 1349 w 176342"/>
                <a:gd name="connsiteY9" fmla="*/ 239437 h 256098"/>
                <a:gd name="connsiteX10" fmla="*/ 84290 w 176342"/>
                <a:gd name="connsiteY10" fmla="*/ 167823 h 256098"/>
                <a:gd name="connsiteX11" fmla="*/ 52160 w 176342"/>
                <a:gd name="connsiteY11" fmla="*/ 133184 h 256098"/>
                <a:gd name="connsiteX12" fmla="*/ 55148 w 176342"/>
                <a:gd name="connsiteY12" fmla="*/ 118783 h 256098"/>
                <a:gd name="connsiteX13" fmla="*/ 77565 w 176342"/>
                <a:gd name="connsiteY13" fmla="*/ 45612 h 256098"/>
                <a:gd name="connsiteX14" fmla="*/ 123892 w 176342"/>
                <a:gd name="connsiteY14" fmla="*/ 8637 h 256098"/>
                <a:gd name="connsiteX15" fmla="*/ 149671 w 176342"/>
                <a:gd name="connsiteY15" fmla="*/ 46780 h 256098"/>
                <a:gd name="connsiteX16" fmla="*/ 128749 w 176342"/>
                <a:gd name="connsiteY16" fmla="*/ 130848 h 256098"/>
                <a:gd name="connsiteX17" fmla="*/ 84290 w 176342"/>
                <a:gd name="connsiteY17" fmla="*/ 167823 h 2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342" h="256098">
                  <a:moveTo>
                    <a:pt x="1349" y="239437"/>
                  </a:moveTo>
                  <a:cubicBezTo>
                    <a:pt x="228" y="244108"/>
                    <a:pt x="228" y="244886"/>
                    <a:pt x="228" y="245665"/>
                  </a:cubicBezTo>
                  <a:cubicBezTo>
                    <a:pt x="228" y="251503"/>
                    <a:pt x="4338" y="256173"/>
                    <a:pt x="10689" y="256173"/>
                  </a:cubicBezTo>
                  <a:cubicBezTo>
                    <a:pt x="18535" y="256173"/>
                    <a:pt x="23018" y="249168"/>
                    <a:pt x="23765" y="248000"/>
                  </a:cubicBezTo>
                  <a:cubicBezTo>
                    <a:pt x="25633" y="244497"/>
                    <a:pt x="37589" y="192343"/>
                    <a:pt x="47676" y="150309"/>
                  </a:cubicBezTo>
                  <a:cubicBezTo>
                    <a:pt x="55148" y="165877"/>
                    <a:pt x="67104" y="176386"/>
                    <a:pt x="84663" y="176386"/>
                  </a:cubicBezTo>
                  <a:cubicBezTo>
                    <a:pt x="128375" y="176386"/>
                    <a:pt x="176571" y="121508"/>
                    <a:pt x="176571" y="63516"/>
                  </a:cubicBezTo>
                  <a:cubicBezTo>
                    <a:pt x="176571" y="22260"/>
                    <a:pt x="151913" y="75"/>
                    <a:pt x="124639" y="75"/>
                  </a:cubicBezTo>
                  <a:cubicBezTo>
                    <a:pt x="88399" y="75"/>
                    <a:pt x="49171" y="38995"/>
                    <a:pt x="37963" y="86479"/>
                  </a:cubicBezTo>
                  <a:lnTo>
                    <a:pt x="1349" y="239437"/>
                  </a:lnTo>
                  <a:close/>
                  <a:moveTo>
                    <a:pt x="84290" y="167823"/>
                  </a:moveTo>
                  <a:cubicBezTo>
                    <a:pt x="58137" y="167823"/>
                    <a:pt x="52160" y="136687"/>
                    <a:pt x="52160" y="133184"/>
                  </a:cubicBezTo>
                  <a:cubicBezTo>
                    <a:pt x="52160" y="131627"/>
                    <a:pt x="54028" y="123843"/>
                    <a:pt x="55148" y="118783"/>
                  </a:cubicBezTo>
                  <a:cubicBezTo>
                    <a:pt x="65609" y="75192"/>
                    <a:pt x="69345" y="61180"/>
                    <a:pt x="77565" y="45612"/>
                  </a:cubicBezTo>
                  <a:cubicBezTo>
                    <a:pt x="93630" y="17200"/>
                    <a:pt x="112310" y="8637"/>
                    <a:pt x="123892" y="8637"/>
                  </a:cubicBezTo>
                  <a:cubicBezTo>
                    <a:pt x="137716" y="8637"/>
                    <a:pt x="149671" y="19924"/>
                    <a:pt x="149671" y="46780"/>
                  </a:cubicBezTo>
                  <a:cubicBezTo>
                    <a:pt x="149671" y="68186"/>
                    <a:pt x="138836" y="111777"/>
                    <a:pt x="128749" y="130848"/>
                  </a:cubicBezTo>
                  <a:cubicBezTo>
                    <a:pt x="116420" y="155369"/>
                    <a:pt x="98487" y="167823"/>
                    <a:pt x="84290" y="16782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7378CD35-884D-A959-97E9-5FCAEC2EC68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3286740" y="4242795"/>
              <a:ext cx="163714" cy="178996"/>
            </a:xfrm>
            <a:custGeom>
              <a:avLst/>
              <a:gdLst>
                <a:gd name="connsiteX0" fmla="*/ 64830 w 163714"/>
                <a:gd name="connsiteY0" fmla="*/ 122677 h 178996"/>
                <a:gd name="connsiteX1" fmla="*/ 73722 w 163714"/>
                <a:gd name="connsiteY1" fmla="*/ 122949 h 178996"/>
                <a:gd name="connsiteX2" fmla="*/ 163948 w 163714"/>
                <a:gd name="connsiteY2" fmla="*/ 39853 h 178996"/>
                <a:gd name="connsiteX3" fmla="*/ 129688 w 163714"/>
                <a:gd name="connsiteY3" fmla="*/ 76 h 178996"/>
                <a:gd name="connsiteX4" fmla="*/ 67184 w 163714"/>
                <a:gd name="connsiteY4" fmla="*/ 68460 h 178996"/>
                <a:gd name="connsiteX5" fmla="*/ 56461 w 163714"/>
                <a:gd name="connsiteY5" fmla="*/ 102788 h 178996"/>
                <a:gd name="connsiteX6" fmla="*/ 9387 w 163714"/>
                <a:gd name="connsiteY6" fmla="*/ 64918 h 178996"/>
                <a:gd name="connsiteX7" fmla="*/ 32139 w 163714"/>
                <a:gd name="connsiteY7" fmla="*/ 9612 h 178996"/>
                <a:gd name="connsiteX8" fmla="*/ 34232 w 163714"/>
                <a:gd name="connsiteY8" fmla="*/ 6070 h 178996"/>
                <a:gd name="connsiteX9" fmla="*/ 30047 w 163714"/>
                <a:gd name="connsiteY9" fmla="*/ 2801 h 178996"/>
                <a:gd name="connsiteX10" fmla="*/ 21678 w 163714"/>
                <a:gd name="connsiteY10" fmla="*/ 8794 h 178996"/>
                <a:gd name="connsiteX11" fmla="*/ 233 w 163714"/>
                <a:gd name="connsiteY11" fmla="*/ 67643 h 178996"/>
                <a:gd name="connsiteX12" fmla="*/ 50969 w 163714"/>
                <a:gd name="connsiteY12" fmla="*/ 120497 h 178996"/>
                <a:gd name="connsiteX13" fmla="*/ 36324 w 163714"/>
                <a:gd name="connsiteY13" fmla="*/ 170355 h 178996"/>
                <a:gd name="connsiteX14" fmla="*/ 45216 w 163714"/>
                <a:gd name="connsiteY14" fmla="*/ 179073 h 178996"/>
                <a:gd name="connsiteX15" fmla="*/ 55415 w 163714"/>
                <a:gd name="connsiteY15" fmla="*/ 173079 h 178996"/>
                <a:gd name="connsiteX16" fmla="*/ 64830 w 163714"/>
                <a:gd name="connsiteY16" fmla="*/ 122677 h 178996"/>
                <a:gd name="connsiteX17" fmla="*/ 68230 w 163714"/>
                <a:gd name="connsiteY17" fmla="*/ 104150 h 178996"/>
                <a:gd name="connsiteX18" fmla="*/ 88106 w 163714"/>
                <a:gd name="connsiteY18" fmla="*/ 42850 h 178996"/>
                <a:gd name="connsiteX19" fmla="*/ 126811 w 163714"/>
                <a:gd name="connsiteY19" fmla="*/ 18603 h 178996"/>
                <a:gd name="connsiteX20" fmla="*/ 154533 w 163714"/>
                <a:gd name="connsiteY20" fmla="*/ 45302 h 178996"/>
                <a:gd name="connsiteX21" fmla="*/ 76599 w 163714"/>
                <a:gd name="connsiteY21" fmla="*/ 104423 h 178996"/>
                <a:gd name="connsiteX22" fmla="*/ 68230 w 163714"/>
                <a:gd name="connsiteY22" fmla="*/ 104150 h 17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3714" h="178996">
                  <a:moveTo>
                    <a:pt x="64830" y="122677"/>
                  </a:moveTo>
                  <a:cubicBezTo>
                    <a:pt x="67707" y="122949"/>
                    <a:pt x="70845" y="122949"/>
                    <a:pt x="73722" y="122949"/>
                  </a:cubicBezTo>
                  <a:cubicBezTo>
                    <a:pt x="120796" y="122949"/>
                    <a:pt x="163948" y="82900"/>
                    <a:pt x="163948" y="39853"/>
                  </a:cubicBezTo>
                  <a:cubicBezTo>
                    <a:pt x="163948" y="15606"/>
                    <a:pt x="150087" y="76"/>
                    <a:pt x="129688" y="76"/>
                  </a:cubicBezTo>
                  <a:cubicBezTo>
                    <a:pt x="93598" y="76"/>
                    <a:pt x="74506" y="48027"/>
                    <a:pt x="67184" y="68460"/>
                  </a:cubicBezTo>
                  <a:cubicBezTo>
                    <a:pt x="63784" y="78540"/>
                    <a:pt x="58030" y="97612"/>
                    <a:pt x="56461" y="102788"/>
                  </a:cubicBezTo>
                  <a:cubicBezTo>
                    <a:pt x="27693" y="98701"/>
                    <a:pt x="9387" y="85079"/>
                    <a:pt x="9387" y="64918"/>
                  </a:cubicBezTo>
                  <a:cubicBezTo>
                    <a:pt x="9387" y="64646"/>
                    <a:pt x="10956" y="34132"/>
                    <a:pt x="32139" y="9612"/>
                  </a:cubicBezTo>
                  <a:cubicBezTo>
                    <a:pt x="33970" y="7705"/>
                    <a:pt x="34232" y="7160"/>
                    <a:pt x="34232" y="6070"/>
                  </a:cubicBezTo>
                  <a:cubicBezTo>
                    <a:pt x="34232" y="2801"/>
                    <a:pt x="30832" y="2801"/>
                    <a:pt x="30047" y="2801"/>
                  </a:cubicBezTo>
                  <a:cubicBezTo>
                    <a:pt x="27693" y="2801"/>
                    <a:pt x="26647" y="2801"/>
                    <a:pt x="21678" y="8794"/>
                  </a:cubicBezTo>
                  <a:cubicBezTo>
                    <a:pt x="7033" y="27593"/>
                    <a:pt x="233" y="55928"/>
                    <a:pt x="233" y="67643"/>
                  </a:cubicBezTo>
                  <a:cubicBezTo>
                    <a:pt x="233" y="91890"/>
                    <a:pt x="17232" y="112869"/>
                    <a:pt x="50969" y="120497"/>
                  </a:cubicBezTo>
                  <a:cubicBezTo>
                    <a:pt x="37893" y="162726"/>
                    <a:pt x="36324" y="167903"/>
                    <a:pt x="36324" y="170355"/>
                  </a:cubicBezTo>
                  <a:cubicBezTo>
                    <a:pt x="36324" y="177711"/>
                    <a:pt x="42339" y="179073"/>
                    <a:pt x="45216" y="179073"/>
                  </a:cubicBezTo>
                  <a:cubicBezTo>
                    <a:pt x="48092" y="179073"/>
                    <a:pt x="53323" y="177166"/>
                    <a:pt x="55415" y="173079"/>
                  </a:cubicBezTo>
                  <a:cubicBezTo>
                    <a:pt x="57246" y="168992"/>
                    <a:pt x="59599" y="155098"/>
                    <a:pt x="64830" y="122677"/>
                  </a:cubicBezTo>
                  <a:close/>
                  <a:moveTo>
                    <a:pt x="68230" y="104150"/>
                  </a:moveTo>
                  <a:cubicBezTo>
                    <a:pt x="73460" y="72819"/>
                    <a:pt x="75552" y="60559"/>
                    <a:pt x="88106" y="42850"/>
                  </a:cubicBezTo>
                  <a:cubicBezTo>
                    <a:pt x="99874" y="26231"/>
                    <a:pt x="113735" y="18603"/>
                    <a:pt x="126811" y="18603"/>
                  </a:cubicBezTo>
                  <a:cubicBezTo>
                    <a:pt x="144857" y="18603"/>
                    <a:pt x="154533" y="31135"/>
                    <a:pt x="154533" y="45302"/>
                  </a:cubicBezTo>
                  <a:cubicBezTo>
                    <a:pt x="154533" y="72819"/>
                    <a:pt x="121581" y="104423"/>
                    <a:pt x="76599" y="104423"/>
                  </a:cubicBezTo>
                  <a:cubicBezTo>
                    <a:pt x="74245" y="104423"/>
                    <a:pt x="70584" y="104423"/>
                    <a:pt x="68230" y="104150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6708D2B1-C32D-61BE-8ED0-38798753F184}"/>
              </a:ext>
            </a:extLst>
          </p:cNvPr>
          <p:cNvCxnSpPr>
            <a:cxnSpLocks/>
          </p:cNvCxnSpPr>
          <p:nvPr/>
        </p:nvCxnSpPr>
        <p:spPr>
          <a:xfrm>
            <a:off x="1679544" y="2712926"/>
            <a:ext cx="241406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wal 12">
            <a:extLst>
              <a:ext uri="{FF2B5EF4-FFF2-40B4-BE49-F238E27FC236}">
                <a16:creationId xmlns:a16="http://schemas.microsoft.com/office/drawing/2014/main" id="{595E2107-FC72-45BA-182D-8ACA4A34B197}"/>
              </a:ext>
            </a:extLst>
          </p:cNvPr>
          <p:cNvSpPr/>
          <p:nvPr/>
        </p:nvSpPr>
        <p:spPr>
          <a:xfrm>
            <a:off x="929448" y="1521857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ADF19BB5-73A4-938B-9C4D-91CDFB197CAD}"/>
              </a:ext>
            </a:extLst>
          </p:cNvPr>
          <p:cNvSpPr/>
          <p:nvPr/>
        </p:nvSpPr>
        <p:spPr>
          <a:xfrm>
            <a:off x="4149755" y="1508628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4990C851-59B0-0253-1DB0-6F892CADE58B}"/>
              </a:ext>
            </a:extLst>
          </p:cNvPr>
          <p:cNvSpPr/>
          <p:nvPr/>
        </p:nvSpPr>
        <p:spPr>
          <a:xfrm>
            <a:off x="2420216" y="1428946"/>
            <a:ext cx="939101" cy="8805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upa 2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 title="IguanaTex Vector Display">
            <a:extLst>
              <a:ext uri="{FF2B5EF4-FFF2-40B4-BE49-F238E27FC236}">
                <a16:creationId xmlns:a16="http://schemas.microsoft.com/office/drawing/2014/main" id="{91B2C67A-91C8-6B3D-C572-091383A2F30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601795" y="1690934"/>
            <a:ext cx="681852" cy="443608"/>
            <a:chOff x="10907851" y="4207090"/>
            <a:chExt cx="681852" cy="443608"/>
          </a:xfrm>
        </p:grpSpPr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2718C082-F0E6-8623-A154-60F1A6F4F19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907851" y="4271079"/>
              <a:ext cx="194120" cy="250117"/>
            </a:xfrm>
            <a:custGeom>
              <a:avLst/>
              <a:gdLst>
                <a:gd name="connsiteX0" fmla="*/ 76498 w 194120"/>
                <a:gd name="connsiteY0" fmla="*/ 117737 h 250117"/>
                <a:gd name="connsiteX1" fmla="*/ 224 w 194120"/>
                <a:gd name="connsiteY1" fmla="*/ 207531 h 250117"/>
                <a:gd name="connsiteX2" fmla="*/ 61316 w 194120"/>
                <a:gd name="connsiteY2" fmla="*/ 250192 h 250117"/>
                <a:gd name="connsiteX3" fmla="*/ 170124 w 194120"/>
                <a:gd name="connsiteY3" fmla="*/ 188609 h 250117"/>
                <a:gd name="connsiteX4" fmla="*/ 166509 w 194120"/>
                <a:gd name="connsiteY4" fmla="*/ 186201 h 250117"/>
                <a:gd name="connsiteX5" fmla="*/ 140121 w 194120"/>
                <a:gd name="connsiteY5" fmla="*/ 201338 h 250117"/>
                <a:gd name="connsiteX6" fmla="*/ 85174 w 194120"/>
                <a:gd name="connsiteY6" fmla="*/ 231270 h 250117"/>
                <a:gd name="connsiteX7" fmla="*/ 30950 w 194120"/>
                <a:gd name="connsiteY7" fmla="*/ 192737 h 250117"/>
                <a:gd name="connsiteX8" fmla="*/ 108309 w 194120"/>
                <a:gd name="connsiteY8" fmla="*/ 122897 h 250117"/>
                <a:gd name="connsiteX9" fmla="*/ 137952 w 194120"/>
                <a:gd name="connsiteY9" fmla="*/ 106383 h 250117"/>
                <a:gd name="connsiteX10" fmla="*/ 134337 w 194120"/>
                <a:gd name="connsiteY10" fmla="*/ 103975 h 250117"/>
                <a:gd name="connsiteX11" fmla="*/ 73245 w 194120"/>
                <a:gd name="connsiteY11" fmla="*/ 64410 h 250117"/>
                <a:gd name="connsiteX12" fmla="*/ 129276 w 194120"/>
                <a:gd name="connsiteY12" fmla="*/ 18997 h 250117"/>
                <a:gd name="connsiteX13" fmla="*/ 163617 w 194120"/>
                <a:gd name="connsiteY13" fmla="*/ 37919 h 250117"/>
                <a:gd name="connsiteX14" fmla="*/ 159280 w 194120"/>
                <a:gd name="connsiteY14" fmla="*/ 50305 h 250117"/>
                <a:gd name="connsiteX15" fmla="*/ 157472 w 194120"/>
                <a:gd name="connsiteY15" fmla="*/ 54089 h 250117"/>
                <a:gd name="connsiteX16" fmla="*/ 161087 w 194120"/>
                <a:gd name="connsiteY16" fmla="*/ 56497 h 250117"/>
                <a:gd name="connsiteX17" fmla="*/ 194344 w 194120"/>
                <a:gd name="connsiteY17" fmla="*/ 23469 h 250117"/>
                <a:gd name="connsiteX18" fmla="*/ 153134 w 194120"/>
                <a:gd name="connsiteY18" fmla="*/ 75 h 250117"/>
                <a:gd name="connsiteX19" fmla="*/ 42518 w 194120"/>
                <a:gd name="connsiteY19" fmla="*/ 79204 h 250117"/>
                <a:gd name="connsiteX20" fmla="*/ 76498 w 194120"/>
                <a:gd name="connsiteY20" fmla="*/ 117737 h 25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120" h="250117">
                  <a:moveTo>
                    <a:pt x="76498" y="117737"/>
                  </a:moveTo>
                  <a:cubicBezTo>
                    <a:pt x="4200" y="154893"/>
                    <a:pt x="224" y="199274"/>
                    <a:pt x="224" y="207531"/>
                  </a:cubicBezTo>
                  <a:cubicBezTo>
                    <a:pt x="224" y="233678"/>
                    <a:pt x="26974" y="250192"/>
                    <a:pt x="61316" y="250192"/>
                  </a:cubicBezTo>
                  <a:cubicBezTo>
                    <a:pt x="121685" y="250192"/>
                    <a:pt x="170124" y="195834"/>
                    <a:pt x="170124" y="188609"/>
                  </a:cubicBezTo>
                  <a:cubicBezTo>
                    <a:pt x="170124" y="186545"/>
                    <a:pt x="168317" y="186201"/>
                    <a:pt x="166509" y="186201"/>
                  </a:cubicBezTo>
                  <a:cubicBezTo>
                    <a:pt x="162172" y="186201"/>
                    <a:pt x="148435" y="190673"/>
                    <a:pt x="140121" y="201338"/>
                  </a:cubicBezTo>
                  <a:cubicBezTo>
                    <a:pt x="132529" y="211316"/>
                    <a:pt x="117347" y="231270"/>
                    <a:pt x="85174" y="231270"/>
                  </a:cubicBezTo>
                  <a:cubicBezTo>
                    <a:pt x="59508" y="231270"/>
                    <a:pt x="30950" y="218541"/>
                    <a:pt x="30950" y="192737"/>
                  </a:cubicBezTo>
                  <a:cubicBezTo>
                    <a:pt x="30950" y="175879"/>
                    <a:pt x="51194" y="124961"/>
                    <a:pt x="108309" y="122897"/>
                  </a:cubicBezTo>
                  <a:cubicBezTo>
                    <a:pt x="125299" y="122209"/>
                    <a:pt x="137952" y="110168"/>
                    <a:pt x="137952" y="106383"/>
                  </a:cubicBezTo>
                  <a:cubicBezTo>
                    <a:pt x="137952" y="104319"/>
                    <a:pt x="136144" y="103975"/>
                    <a:pt x="134337" y="103975"/>
                  </a:cubicBezTo>
                  <a:cubicBezTo>
                    <a:pt x="83367" y="101911"/>
                    <a:pt x="73245" y="78172"/>
                    <a:pt x="73245" y="64410"/>
                  </a:cubicBezTo>
                  <a:cubicBezTo>
                    <a:pt x="73245" y="56497"/>
                    <a:pt x="78667" y="18997"/>
                    <a:pt x="129276" y="18997"/>
                  </a:cubicBezTo>
                  <a:cubicBezTo>
                    <a:pt x="136144" y="18997"/>
                    <a:pt x="163617" y="20029"/>
                    <a:pt x="163617" y="37919"/>
                  </a:cubicBezTo>
                  <a:cubicBezTo>
                    <a:pt x="163617" y="43424"/>
                    <a:pt x="160726" y="48240"/>
                    <a:pt x="159280" y="50305"/>
                  </a:cubicBezTo>
                  <a:cubicBezTo>
                    <a:pt x="158557" y="51337"/>
                    <a:pt x="157472" y="53057"/>
                    <a:pt x="157472" y="54089"/>
                  </a:cubicBezTo>
                  <a:cubicBezTo>
                    <a:pt x="157472" y="56497"/>
                    <a:pt x="160003" y="56497"/>
                    <a:pt x="161087" y="56497"/>
                  </a:cubicBezTo>
                  <a:cubicBezTo>
                    <a:pt x="171932" y="56497"/>
                    <a:pt x="194344" y="43080"/>
                    <a:pt x="194344" y="23469"/>
                  </a:cubicBezTo>
                  <a:cubicBezTo>
                    <a:pt x="194344" y="3171"/>
                    <a:pt x="169401" y="75"/>
                    <a:pt x="153134" y="75"/>
                  </a:cubicBezTo>
                  <a:cubicBezTo>
                    <a:pt x="103972" y="75"/>
                    <a:pt x="42518" y="37231"/>
                    <a:pt x="42518" y="79204"/>
                  </a:cubicBezTo>
                  <a:cubicBezTo>
                    <a:pt x="42518" y="99502"/>
                    <a:pt x="58785" y="111888"/>
                    <a:pt x="76498" y="117737"/>
                  </a:cubicBez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92896EBA-4C07-0805-B33D-50E10FFD105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140334" y="4222503"/>
              <a:ext cx="186746" cy="177490"/>
            </a:xfrm>
            <a:custGeom>
              <a:avLst/>
              <a:gdLst>
                <a:gd name="connsiteX0" fmla="*/ 186976 w 186746"/>
                <a:gd name="connsiteY0" fmla="*/ 88936 h 177490"/>
                <a:gd name="connsiteX1" fmla="*/ 93603 w 186746"/>
                <a:gd name="connsiteY1" fmla="*/ 71 h 177490"/>
                <a:gd name="connsiteX2" fmla="*/ 230 w 186746"/>
                <a:gd name="connsiteY2" fmla="*/ 88695 h 177490"/>
                <a:gd name="connsiteX3" fmla="*/ 93603 w 186746"/>
                <a:gd name="connsiteY3" fmla="*/ 177561 h 177490"/>
                <a:gd name="connsiteX4" fmla="*/ 186976 w 186746"/>
                <a:gd name="connsiteY4" fmla="*/ 88936 h 177490"/>
                <a:gd name="connsiteX5" fmla="*/ 36921 w 186746"/>
                <a:gd name="connsiteY5" fmla="*/ 28970 h 177490"/>
                <a:gd name="connsiteX6" fmla="*/ 93603 w 186746"/>
                <a:gd name="connsiteY6" fmla="*/ 8259 h 177490"/>
                <a:gd name="connsiteX7" fmla="*/ 150285 w 186746"/>
                <a:gd name="connsiteY7" fmla="*/ 28970 h 177490"/>
                <a:gd name="connsiteX8" fmla="*/ 93603 w 186746"/>
                <a:gd name="connsiteY8" fmla="*/ 82916 h 177490"/>
                <a:gd name="connsiteX9" fmla="*/ 36921 w 186746"/>
                <a:gd name="connsiteY9" fmla="*/ 28970 h 177490"/>
                <a:gd name="connsiteX10" fmla="*/ 30848 w 186746"/>
                <a:gd name="connsiteY10" fmla="*/ 142641 h 177490"/>
                <a:gd name="connsiteX11" fmla="*/ 8833 w 186746"/>
                <a:gd name="connsiteY11" fmla="*/ 88936 h 177490"/>
                <a:gd name="connsiteX12" fmla="*/ 30848 w 186746"/>
                <a:gd name="connsiteY12" fmla="*/ 34991 h 177490"/>
                <a:gd name="connsiteX13" fmla="*/ 87530 w 186746"/>
                <a:gd name="connsiteY13" fmla="*/ 88695 h 177490"/>
                <a:gd name="connsiteX14" fmla="*/ 30848 w 186746"/>
                <a:gd name="connsiteY14" fmla="*/ 142641 h 177490"/>
                <a:gd name="connsiteX15" fmla="*/ 156358 w 186746"/>
                <a:gd name="connsiteY15" fmla="*/ 34991 h 177490"/>
                <a:gd name="connsiteX16" fmla="*/ 178372 w 186746"/>
                <a:gd name="connsiteY16" fmla="*/ 88695 h 177490"/>
                <a:gd name="connsiteX17" fmla="*/ 156358 w 186746"/>
                <a:gd name="connsiteY17" fmla="*/ 142641 h 177490"/>
                <a:gd name="connsiteX18" fmla="*/ 99676 w 186746"/>
                <a:gd name="connsiteY18" fmla="*/ 88936 h 177490"/>
                <a:gd name="connsiteX19" fmla="*/ 156358 w 186746"/>
                <a:gd name="connsiteY19" fmla="*/ 34991 h 177490"/>
                <a:gd name="connsiteX20" fmla="*/ 150285 w 186746"/>
                <a:gd name="connsiteY20" fmla="*/ 148662 h 177490"/>
                <a:gd name="connsiteX21" fmla="*/ 93603 w 186746"/>
                <a:gd name="connsiteY21" fmla="*/ 169373 h 177490"/>
                <a:gd name="connsiteX22" fmla="*/ 36921 w 186746"/>
                <a:gd name="connsiteY22" fmla="*/ 148662 h 177490"/>
                <a:gd name="connsiteX23" fmla="*/ 93603 w 186746"/>
                <a:gd name="connsiteY23" fmla="*/ 94716 h 177490"/>
                <a:gd name="connsiteX24" fmla="*/ 150285 w 186746"/>
                <a:gd name="connsiteY24" fmla="*/ 148662 h 17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6746" h="177490">
                  <a:moveTo>
                    <a:pt x="186976" y="88936"/>
                  </a:moveTo>
                  <a:cubicBezTo>
                    <a:pt x="186976" y="39566"/>
                    <a:pt x="144718" y="71"/>
                    <a:pt x="93603" y="71"/>
                  </a:cubicBezTo>
                  <a:cubicBezTo>
                    <a:pt x="41982" y="71"/>
                    <a:pt x="230" y="40289"/>
                    <a:pt x="230" y="88695"/>
                  </a:cubicBezTo>
                  <a:cubicBezTo>
                    <a:pt x="230" y="138065"/>
                    <a:pt x="42488" y="177561"/>
                    <a:pt x="93603" y="177561"/>
                  </a:cubicBezTo>
                  <a:cubicBezTo>
                    <a:pt x="145224" y="177561"/>
                    <a:pt x="186976" y="137343"/>
                    <a:pt x="186976" y="88936"/>
                  </a:cubicBezTo>
                  <a:close/>
                  <a:moveTo>
                    <a:pt x="36921" y="28970"/>
                  </a:moveTo>
                  <a:cubicBezTo>
                    <a:pt x="47296" y="20059"/>
                    <a:pt x="66780" y="8259"/>
                    <a:pt x="93603" y="8259"/>
                  </a:cubicBezTo>
                  <a:cubicBezTo>
                    <a:pt x="120425" y="8259"/>
                    <a:pt x="139910" y="20059"/>
                    <a:pt x="150285" y="28970"/>
                  </a:cubicBezTo>
                  <a:lnTo>
                    <a:pt x="93603" y="82916"/>
                  </a:lnTo>
                  <a:lnTo>
                    <a:pt x="36921" y="28970"/>
                  </a:lnTo>
                  <a:close/>
                  <a:moveTo>
                    <a:pt x="30848" y="142641"/>
                  </a:moveTo>
                  <a:cubicBezTo>
                    <a:pt x="16931" y="128914"/>
                    <a:pt x="8833" y="108684"/>
                    <a:pt x="8833" y="88936"/>
                  </a:cubicBezTo>
                  <a:cubicBezTo>
                    <a:pt x="8833" y="67743"/>
                    <a:pt x="17690" y="47995"/>
                    <a:pt x="30848" y="34991"/>
                  </a:cubicBezTo>
                  <a:lnTo>
                    <a:pt x="87530" y="88695"/>
                  </a:lnTo>
                  <a:lnTo>
                    <a:pt x="30848" y="142641"/>
                  </a:lnTo>
                  <a:close/>
                  <a:moveTo>
                    <a:pt x="156358" y="34991"/>
                  </a:moveTo>
                  <a:cubicBezTo>
                    <a:pt x="170275" y="48718"/>
                    <a:pt x="178372" y="68948"/>
                    <a:pt x="178372" y="88695"/>
                  </a:cubicBezTo>
                  <a:cubicBezTo>
                    <a:pt x="178372" y="109888"/>
                    <a:pt x="169516" y="129636"/>
                    <a:pt x="156358" y="142641"/>
                  </a:cubicBezTo>
                  <a:lnTo>
                    <a:pt x="99676" y="88936"/>
                  </a:lnTo>
                  <a:lnTo>
                    <a:pt x="156358" y="34991"/>
                  </a:lnTo>
                  <a:close/>
                  <a:moveTo>
                    <a:pt x="150285" y="148662"/>
                  </a:moveTo>
                  <a:cubicBezTo>
                    <a:pt x="139910" y="157572"/>
                    <a:pt x="120425" y="169373"/>
                    <a:pt x="93603" y="169373"/>
                  </a:cubicBezTo>
                  <a:cubicBezTo>
                    <a:pt x="66780" y="169373"/>
                    <a:pt x="47296" y="157572"/>
                    <a:pt x="36921" y="148662"/>
                  </a:cubicBezTo>
                  <a:lnTo>
                    <a:pt x="93603" y="94716"/>
                  </a:lnTo>
                  <a:lnTo>
                    <a:pt x="150285" y="148662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5270670C-3089-2A70-E676-2570AEBDB97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1364242" y="4207090"/>
              <a:ext cx="225461" cy="164485"/>
            </a:xfrm>
            <a:custGeom>
              <a:avLst/>
              <a:gdLst>
                <a:gd name="connsiteX0" fmla="*/ 193814 w 225461"/>
                <a:gd name="connsiteY0" fmla="*/ 26321 h 164485"/>
                <a:gd name="connsiteX1" fmla="*/ 220637 w 225461"/>
                <a:gd name="connsiteY1" fmla="*/ 8740 h 164485"/>
                <a:gd name="connsiteX2" fmla="*/ 225698 w 225461"/>
                <a:gd name="connsiteY2" fmla="*/ 3442 h 164485"/>
                <a:gd name="connsiteX3" fmla="*/ 221902 w 225461"/>
                <a:gd name="connsiteY3" fmla="*/ 71 h 164485"/>
                <a:gd name="connsiteX4" fmla="*/ 195586 w 225461"/>
                <a:gd name="connsiteY4" fmla="*/ 1034 h 164485"/>
                <a:gd name="connsiteX5" fmla="*/ 168763 w 225461"/>
                <a:gd name="connsiteY5" fmla="*/ 71 h 164485"/>
                <a:gd name="connsiteX6" fmla="*/ 163702 w 225461"/>
                <a:gd name="connsiteY6" fmla="*/ 5369 h 164485"/>
                <a:gd name="connsiteX7" fmla="*/ 169269 w 225461"/>
                <a:gd name="connsiteY7" fmla="*/ 8740 h 164485"/>
                <a:gd name="connsiteX8" fmla="*/ 185464 w 225461"/>
                <a:gd name="connsiteY8" fmla="*/ 18614 h 164485"/>
                <a:gd name="connsiteX9" fmla="*/ 184452 w 225461"/>
                <a:gd name="connsiteY9" fmla="*/ 24394 h 164485"/>
                <a:gd name="connsiteX10" fmla="*/ 156870 w 225461"/>
                <a:gd name="connsiteY10" fmla="*/ 129395 h 164485"/>
                <a:gd name="connsiteX11" fmla="*/ 92597 w 225461"/>
                <a:gd name="connsiteY11" fmla="*/ 4165 h 164485"/>
                <a:gd name="connsiteX12" fmla="*/ 83993 w 225461"/>
                <a:gd name="connsiteY12" fmla="*/ 71 h 164485"/>
                <a:gd name="connsiteX13" fmla="*/ 49326 w 225461"/>
                <a:gd name="connsiteY13" fmla="*/ 71 h 164485"/>
                <a:gd name="connsiteX14" fmla="*/ 41229 w 225461"/>
                <a:gd name="connsiteY14" fmla="*/ 5369 h 164485"/>
                <a:gd name="connsiteX15" fmla="*/ 49580 w 225461"/>
                <a:gd name="connsiteY15" fmla="*/ 8740 h 164485"/>
                <a:gd name="connsiteX16" fmla="*/ 65774 w 225461"/>
                <a:gd name="connsiteY16" fmla="*/ 9945 h 164485"/>
                <a:gd name="connsiteX17" fmla="*/ 31866 w 225461"/>
                <a:gd name="connsiteY17" fmla="*/ 138788 h 164485"/>
                <a:gd name="connsiteX18" fmla="*/ 5550 w 225461"/>
                <a:gd name="connsiteY18" fmla="*/ 155887 h 164485"/>
                <a:gd name="connsiteX19" fmla="*/ 236 w 225461"/>
                <a:gd name="connsiteY19" fmla="*/ 160944 h 164485"/>
                <a:gd name="connsiteX20" fmla="*/ 4032 w 225461"/>
                <a:gd name="connsiteY20" fmla="*/ 164556 h 164485"/>
                <a:gd name="connsiteX21" fmla="*/ 30348 w 225461"/>
                <a:gd name="connsiteY21" fmla="*/ 163593 h 164485"/>
                <a:gd name="connsiteX22" fmla="*/ 57171 w 225461"/>
                <a:gd name="connsiteY22" fmla="*/ 164556 h 164485"/>
                <a:gd name="connsiteX23" fmla="*/ 62232 w 225461"/>
                <a:gd name="connsiteY23" fmla="*/ 159499 h 164485"/>
                <a:gd name="connsiteX24" fmla="*/ 56412 w 225461"/>
                <a:gd name="connsiteY24" fmla="*/ 155887 h 164485"/>
                <a:gd name="connsiteX25" fmla="*/ 40470 w 225461"/>
                <a:gd name="connsiteY25" fmla="*/ 145772 h 164485"/>
                <a:gd name="connsiteX26" fmla="*/ 41482 w 225461"/>
                <a:gd name="connsiteY26" fmla="*/ 139751 h 164485"/>
                <a:gd name="connsiteX27" fmla="*/ 73872 w 225461"/>
                <a:gd name="connsiteY27" fmla="*/ 16447 h 164485"/>
                <a:gd name="connsiteX28" fmla="*/ 147760 w 225461"/>
                <a:gd name="connsiteY28" fmla="*/ 160462 h 164485"/>
                <a:gd name="connsiteX29" fmla="*/ 153327 w 225461"/>
                <a:gd name="connsiteY29" fmla="*/ 164556 h 164485"/>
                <a:gd name="connsiteX30" fmla="*/ 158641 w 225461"/>
                <a:gd name="connsiteY30" fmla="*/ 159499 h 164485"/>
                <a:gd name="connsiteX31" fmla="*/ 193814 w 225461"/>
                <a:gd name="connsiteY31" fmla="*/ 26321 h 16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5461" h="164485">
                  <a:moveTo>
                    <a:pt x="193814" y="26321"/>
                  </a:moveTo>
                  <a:cubicBezTo>
                    <a:pt x="196345" y="17169"/>
                    <a:pt x="200393" y="9222"/>
                    <a:pt x="220637" y="8740"/>
                  </a:cubicBezTo>
                  <a:cubicBezTo>
                    <a:pt x="221902" y="8740"/>
                    <a:pt x="225698" y="8500"/>
                    <a:pt x="225698" y="3442"/>
                  </a:cubicBezTo>
                  <a:cubicBezTo>
                    <a:pt x="225698" y="1997"/>
                    <a:pt x="224433" y="71"/>
                    <a:pt x="221902" y="71"/>
                  </a:cubicBezTo>
                  <a:cubicBezTo>
                    <a:pt x="213552" y="71"/>
                    <a:pt x="204189" y="1034"/>
                    <a:pt x="195586" y="1034"/>
                  </a:cubicBezTo>
                  <a:cubicBezTo>
                    <a:pt x="189513" y="1034"/>
                    <a:pt x="174836" y="71"/>
                    <a:pt x="168763" y="71"/>
                  </a:cubicBezTo>
                  <a:cubicBezTo>
                    <a:pt x="167498" y="71"/>
                    <a:pt x="163702" y="71"/>
                    <a:pt x="163702" y="5369"/>
                  </a:cubicBezTo>
                  <a:cubicBezTo>
                    <a:pt x="163702" y="8500"/>
                    <a:pt x="166992" y="8740"/>
                    <a:pt x="169269" y="8740"/>
                  </a:cubicBezTo>
                  <a:cubicBezTo>
                    <a:pt x="181162" y="8981"/>
                    <a:pt x="185464" y="12594"/>
                    <a:pt x="185464" y="18614"/>
                  </a:cubicBezTo>
                  <a:cubicBezTo>
                    <a:pt x="185464" y="20541"/>
                    <a:pt x="185211" y="21745"/>
                    <a:pt x="184452" y="24394"/>
                  </a:cubicBezTo>
                  <a:lnTo>
                    <a:pt x="156870" y="129395"/>
                  </a:lnTo>
                  <a:lnTo>
                    <a:pt x="92597" y="4165"/>
                  </a:lnTo>
                  <a:cubicBezTo>
                    <a:pt x="90573" y="71"/>
                    <a:pt x="90066" y="71"/>
                    <a:pt x="83993" y="71"/>
                  </a:cubicBezTo>
                  <a:lnTo>
                    <a:pt x="49326" y="71"/>
                  </a:lnTo>
                  <a:cubicBezTo>
                    <a:pt x="44519" y="71"/>
                    <a:pt x="41229" y="71"/>
                    <a:pt x="41229" y="5369"/>
                  </a:cubicBezTo>
                  <a:cubicBezTo>
                    <a:pt x="41229" y="8740"/>
                    <a:pt x="44266" y="8740"/>
                    <a:pt x="49580" y="8740"/>
                  </a:cubicBezTo>
                  <a:cubicBezTo>
                    <a:pt x="54893" y="8740"/>
                    <a:pt x="60460" y="8981"/>
                    <a:pt x="65774" y="9945"/>
                  </a:cubicBezTo>
                  <a:lnTo>
                    <a:pt x="31866" y="138788"/>
                  </a:lnTo>
                  <a:cubicBezTo>
                    <a:pt x="29589" y="147939"/>
                    <a:pt x="25287" y="155164"/>
                    <a:pt x="5550" y="155887"/>
                  </a:cubicBezTo>
                  <a:cubicBezTo>
                    <a:pt x="3779" y="155887"/>
                    <a:pt x="236" y="156127"/>
                    <a:pt x="236" y="160944"/>
                  </a:cubicBezTo>
                  <a:cubicBezTo>
                    <a:pt x="236" y="163593"/>
                    <a:pt x="2260" y="164556"/>
                    <a:pt x="4032" y="164556"/>
                  </a:cubicBezTo>
                  <a:cubicBezTo>
                    <a:pt x="12382" y="164556"/>
                    <a:pt x="21745" y="163593"/>
                    <a:pt x="30348" y="163593"/>
                  </a:cubicBezTo>
                  <a:cubicBezTo>
                    <a:pt x="36421" y="163593"/>
                    <a:pt x="51098" y="164556"/>
                    <a:pt x="57171" y="164556"/>
                  </a:cubicBezTo>
                  <a:cubicBezTo>
                    <a:pt x="59701" y="164556"/>
                    <a:pt x="62232" y="163352"/>
                    <a:pt x="62232" y="159499"/>
                  </a:cubicBezTo>
                  <a:cubicBezTo>
                    <a:pt x="62232" y="156127"/>
                    <a:pt x="59195" y="155887"/>
                    <a:pt x="56412" y="155887"/>
                  </a:cubicBezTo>
                  <a:cubicBezTo>
                    <a:pt x="40470" y="155405"/>
                    <a:pt x="40470" y="149143"/>
                    <a:pt x="40470" y="145772"/>
                  </a:cubicBezTo>
                  <a:cubicBezTo>
                    <a:pt x="40470" y="144808"/>
                    <a:pt x="40470" y="143604"/>
                    <a:pt x="41482" y="139751"/>
                  </a:cubicBezTo>
                  <a:lnTo>
                    <a:pt x="73872" y="16447"/>
                  </a:lnTo>
                  <a:lnTo>
                    <a:pt x="147760" y="160462"/>
                  </a:lnTo>
                  <a:cubicBezTo>
                    <a:pt x="149785" y="164316"/>
                    <a:pt x="150797" y="164556"/>
                    <a:pt x="153327" y="164556"/>
                  </a:cubicBezTo>
                  <a:cubicBezTo>
                    <a:pt x="157376" y="164556"/>
                    <a:pt x="157376" y="163834"/>
                    <a:pt x="158641" y="159499"/>
                  </a:cubicBezTo>
                  <a:lnTo>
                    <a:pt x="193814" y="26321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854D8927-2E47-AABD-D261-16D936AA711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1105978" y="4492474"/>
              <a:ext cx="158405" cy="158224"/>
            </a:xfrm>
            <a:custGeom>
              <a:avLst/>
              <a:gdLst>
                <a:gd name="connsiteX0" fmla="*/ 62731 w 158405"/>
                <a:gd name="connsiteY0" fmla="*/ 108450 h 158224"/>
                <a:gd name="connsiteX1" fmla="*/ 71334 w 158405"/>
                <a:gd name="connsiteY1" fmla="*/ 108691 h 158224"/>
                <a:gd name="connsiteX2" fmla="*/ 158634 w 158405"/>
                <a:gd name="connsiteY2" fmla="*/ 35238 h 158224"/>
                <a:gd name="connsiteX3" fmla="*/ 125485 w 158405"/>
                <a:gd name="connsiteY3" fmla="*/ 77 h 158224"/>
                <a:gd name="connsiteX4" fmla="*/ 65008 w 158405"/>
                <a:gd name="connsiteY4" fmla="*/ 60525 h 158224"/>
                <a:gd name="connsiteX5" fmla="*/ 54633 w 158405"/>
                <a:gd name="connsiteY5" fmla="*/ 90870 h 158224"/>
                <a:gd name="connsiteX6" fmla="*/ 9085 w 158405"/>
                <a:gd name="connsiteY6" fmla="*/ 57394 h 158224"/>
                <a:gd name="connsiteX7" fmla="*/ 31100 w 158405"/>
                <a:gd name="connsiteY7" fmla="*/ 8506 h 158224"/>
                <a:gd name="connsiteX8" fmla="*/ 33125 w 158405"/>
                <a:gd name="connsiteY8" fmla="*/ 5375 h 158224"/>
                <a:gd name="connsiteX9" fmla="*/ 29076 w 158405"/>
                <a:gd name="connsiteY9" fmla="*/ 2485 h 158224"/>
                <a:gd name="connsiteX10" fmla="*/ 20978 w 158405"/>
                <a:gd name="connsiteY10" fmla="*/ 7784 h 158224"/>
                <a:gd name="connsiteX11" fmla="*/ 229 w 158405"/>
                <a:gd name="connsiteY11" fmla="*/ 59803 h 158224"/>
                <a:gd name="connsiteX12" fmla="*/ 49319 w 158405"/>
                <a:gd name="connsiteY12" fmla="*/ 106523 h 158224"/>
                <a:gd name="connsiteX13" fmla="*/ 35149 w 158405"/>
                <a:gd name="connsiteY13" fmla="*/ 150595 h 158224"/>
                <a:gd name="connsiteX14" fmla="*/ 43752 w 158405"/>
                <a:gd name="connsiteY14" fmla="*/ 158301 h 158224"/>
                <a:gd name="connsiteX15" fmla="*/ 53621 w 158405"/>
                <a:gd name="connsiteY15" fmla="*/ 153003 h 158224"/>
                <a:gd name="connsiteX16" fmla="*/ 62731 w 158405"/>
                <a:gd name="connsiteY16" fmla="*/ 108450 h 158224"/>
                <a:gd name="connsiteX17" fmla="*/ 66020 w 158405"/>
                <a:gd name="connsiteY17" fmla="*/ 92074 h 158224"/>
                <a:gd name="connsiteX18" fmla="*/ 85252 w 158405"/>
                <a:gd name="connsiteY18" fmla="*/ 37887 h 158224"/>
                <a:gd name="connsiteX19" fmla="*/ 122702 w 158405"/>
                <a:gd name="connsiteY19" fmla="*/ 16454 h 158224"/>
                <a:gd name="connsiteX20" fmla="*/ 149525 w 158405"/>
                <a:gd name="connsiteY20" fmla="*/ 40055 h 158224"/>
                <a:gd name="connsiteX21" fmla="*/ 74118 w 158405"/>
                <a:gd name="connsiteY21" fmla="*/ 92314 h 158224"/>
                <a:gd name="connsiteX22" fmla="*/ 66020 w 158405"/>
                <a:gd name="connsiteY22" fmla="*/ 92074 h 15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405" h="158224">
                  <a:moveTo>
                    <a:pt x="62731" y="108450"/>
                  </a:moveTo>
                  <a:cubicBezTo>
                    <a:pt x="65514" y="108691"/>
                    <a:pt x="68551" y="108691"/>
                    <a:pt x="71334" y="108691"/>
                  </a:cubicBezTo>
                  <a:cubicBezTo>
                    <a:pt x="116882" y="108691"/>
                    <a:pt x="158634" y="73289"/>
                    <a:pt x="158634" y="35238"/>
                  </a:cubicBezTo>
                  <a:cubicBezTo>
                    <a:pt x="158634" y="13804"/>
                    <a:pt x="145223" y="77"/>
                    <a:pt x="125485" y="77"/>
                  </a:cubicBezTo>
                  <a:cubicBezTo>
                    <a:pt x="90565" y="77"/>
                    <a:pt x="72093" y="42463"/>
                    <a:pt x="65008" y="60525"/>
                  </a:cubicBezTo>
                  <a:cubicBezTo>
                    <a:pt x="61718" y="69436"/>
                    <a:pt x="56152" y="86294"/>
                    <a:pt x="54633" y="90870"/>
                  </a:cubicBezTo>
                  <a:cubicBezTo>
                    <a:pt x="26798" y="87257"/>
                    <a:pt x="9085" y="75216"/>
                    <a:pt x="9085" y="57394"/>
                  </a:cubicBezTo>
                  <a:cubicBezTo>
                    <a:pt x="9085" y="57154"/>
                    <a:pt x="10604" y="30181"/>
                    <a:pt x="31100" y="8506"/>
                  </a:cubicBezTo>
                  <a:cubicBezTo>
                    <a:pt x="32872" y="6820"/>
                    <a:pt x="33125" y="6339"/>
                    <a:pt x="33125" y="5375"/>
                  </a:cubicBezTo>
                  <a:cubicBezTo>
                    <a:pt x="33125" y="2485"/>
                    <a:pt x="29835" y="2485"/>
                    <a:pt x="29076" y="2485"/>
                  </a:cubicBezTo>
                  <a:cubicBezTo>
                    <a:pt x="26798" y="2485"/>
                    <a:pt x="25786" y="2485"/>
                    <a:pt x="20978" y="7784"/>
                  </a:cubicBezTo>
                  <a:cubicBezTo>
                    <a:pt x="6808" y="24401"/>
                    <a:pt x="229" y="49447"/>
                    <a:pt x="229" y="59803"/>
                  </a:cubicBezTo>
                  <a:cubicBezTo>
                    <a:pt x="229" y="81236"/>
                    <a:pt x="16677" y="99780"/>
                    <a:pt x="49319" y="106523"/>
                  </a:cubicBezTo>
                  <a:cubicBezTo>
                    <a:pt x="36667" y="143852"/>
                    <a:pt x="35149" y="148427"/>
                    <a:pt x="35149" y="150595"/>
                  </a:cubicBezTo>
                  <a:cubicBezTo>
                    <a:pt x="35149" y="157097"/>
                    <a:pt x="40969" y="158301"/>
                    <a:pt x="43752" y="158301"/>
                  </a:cubicBezTo>
                  <a:cubicBezTo>
                    <a:pt x="46536" y="158301"/>
                    <a:pt x="51597" y="156616"/>
                    <a:pt x="53621" y="153003"/>
                  </a:cubicBezTo>
                  <a:cubicBezTo>
                    <a:pt x="55392" y="149391"/>
                    <a:pt x="57670" y="137109"/>
                    <a:pt x="62731" y="108450"/>
                  </a:cubicBezTo>
                  <a:close/>
                  <a:moveTo>
                    <a:pt x="66020" y="92074"/>
                  </a:moveTo>
                  <a:cubicBezTo>
                    <a:pt x="71081" y="64378"/>
                    <a:pt x="73105" y="53541"/>
                    <a:pt x="85252" y="37887"/>
                  </a:cubicBezTo>
                  <a:cubicBezTo>
                    <a:pt x="96638" y="23197"/>
                    <a:pt x="110050" y="16454"/>
                    <a:pt x="122702" y="16454"/>
                  </a:cubicBezTo>
                  <a:cubicBezTo>
                    <a:pt x="140162" y="16454"/>
                    <a:pt x="149525" y="27532"/>
                    <a:pt x="149525" y="40055"/>
                  </a:cubicBezTo>
                  <a:cubicBezTo>
                    <a:pt x="149525" y="64378"/>
                    <a:pt x="117641" y="92314"/>
                    <a:pt x="74118" y="92314"/>
                  </a:cubicBezTo>
                  <a:cubicBezTo>
                    <a:pt x="71840" y="92314"/>
                    <a:pt x="68298" y="92314"/>
                    <a:pt x="66020" y="92074"/>
                  </a:cubicBez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B1EB1CB6-71A2-DB20-A23D-1F38133A0C9C}"/>
              </a:ext>
            </a:extLst>
          </p:cNvPr>
          <p:cNvSpPr/>
          <p:nvPr/>
        </p:nvSpPr>
        <p:spPr>
          <a:xfrm>
            <a:off x="4830907" y="3131874"/>
            <a:ext cx="4200107" cy="1227153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DBFACD78-D3E5-C331-218D-D9BC8EEB239A}"/>
              </a:ext>
            </a:extLst>
          </p:cNvPr>
          <p:cNvSpPr/>
          <p:nvPr/>
        </p:nvSpPr>
        <p:spPr>
          <a:xfrm>
            <a:off x="241190" y="3176007"/>
            <a:ext cx="4406338" cy="120094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30B76AC-79D7-9FFB-FBC0-11FDDF1239ED}"/>
              </a:ext>
            </a:extLst>
          </p:cNvPr>
          <p:cNvSpPr txBox="1"/>
          <p:nvPr/>
        </p:nvSpPr>
        <p:spPr>
          <a:xfrm>
            <a:off x="241190" y="3293403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03D2FB26-B1D4-7E36-0D5B-718336E3DD4C}"/>
              </a:ext>
            </a:extLst>
          </p:cNvPr>
          <p:cNvSpPr txBox="1"/>
          <p:nvPr/>
        </p:nvSpPr>
        <p:spPr>
          <a:xfrm>
            <a:off x="5763822" y="3284671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B087DEB-E72B-2CB1-1479-6C1B5098A1EB}"/>
              </a:ext>
            </a:extLst>
          </p:cNvPr>
          <p:cNvSpPr txBox="1"/>
          <p:nvPr/>
        </p:nvSpPr>
        <p:spPr>
          <a:xfrm>
            <a:off x="5283947" y="2005040"/>
            <a:ext cx="344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If</a:t>
            </a:r>
            <a:r>
              <a:rPr lang="pl-PL" sz="2000" dirty="0"/>
              <a:t> </a:t>
            </a:r>
            <a:r>
              <a:rPr lang="pl-PL" sz="2000" i="1" dirty="0"/>
              <a:t>N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small </a:t>
            </a:r>
            <a:r>
              <a:rPr lang="pl-PL" sz="2000" dirty="0" err="1"/>
              <a:t>enough</a:t>
            </a:r>
            <a:r>
              <a:rPr lang="pl-PL" sz="2000" dirty="0"/>
              <a:t>…</a:t>
            </a:r>
            <a:br>
              <a:rPr lang="pl-PL" sz="2000" dirty="0"/>
            </a:br>
            <a:r>
              <a:rPr lang="pl-PL" sz="2000" dirty="0"/>
              <a:t>(for </a:t>
            </a:r>
            <a:r>
              <a:rPr lang="pl-PL" sz="2000" dirty="0" err="1"/>
              <a:t>qubit</a:t>
            </a:r>
            <a:r>
              <a:rPr lang="pl-PL" sz="2000" dirty="0"/>
              <a:t> </a:t>
            </a:r>
            <a:r>
              <a:rPr lang="pl-PL" sz="2000" dirty="0" err="1"/>
              <a:t>channels</a:t>
            </a:r>
            <a:r>
              <a:rPr lang="pl-PL" sz="2000" dirty="0"/>
              <a:t> </a:t>
            </a:r>
            <a:r>
              <a:rPr lang="pl-PL" sz="2000" i="1" dirty="0"/>
              <a:t>N</a:t>
            </a:r>
            <a:r>
              <a:rPr lang="pl-PL" sz="2000" dirty="0"/>
              <a:t> ≤ 5)</a:t>
            </a:r>
          </a:p>
        </p:txBody>
      </p:sp>
      <p:grpSp>
        <p:nvGrpSpPr>
          <p:cNvPr id="91" name="Grupa 9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 title="IguanaTex Vector Display">
            <a:extLst>
              <a:ext uri="{FF2B5EF4-FFF2-40B4-BE49-F238E27FC236}">
                <a16:creationId xmlns:a16="http://schemas.microsoft.com/office/drawing/2014/main" id="{EC507524-8336-7F6C-7191-9D44A6D44F8D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127415" y="3691781"/>
            <a:ext cx="3785293" cy="410221"/>
            <a:chOff x="9332895" y="6083950"/>
            <a:chExt cx="3785293" cy="410221"/>
          </a:xfrm>
        </p:grpSpPr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B74CCA11-9861-92C2-48F7-BFC83AC51E2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332895" y="6193208"/>
              <a:ext cx="191060" cy="107556"/>
            </a:xfrm>
            <a:custGeom>
              <a:avLst/>
              <a:gdLst>
                <a:gd name="connsiteX0" fmla="*/ 19237 w 191060"/>
                <a:gd name="connsiteY0" fmla="*/ 23922 h 107556"/>
                <a:gd name="connsiteX1" fmla="*/ 19237 w 191060"/>
                <a:gd name="connsiteY1" fmla="*/ 89137 h 107556"/>
                <a:gd name="connsiteX2" fmla="*/ 156 w 191060"/>
                <a:gd name="connsiteY2" fmla="*/ 100088 h 107556"/>
                <a:gd name="connsiteX3" fmla="*/ 156 w 191060"/>
                <a:gd name="connsiteY3" fmla="*/ 107631 h 107556"/>
                <a:gd name="connsiteX4" fmla="*/ 27800 w 191060"/>
                <a:gd name="connsiteY4" fmla="*/ 106901 h 107556"/>
                <a:gd name="connsiteX5" fmla="*/ 55199 w 191060"/>
                <a:gd name="connsiteY5" fmla="*/ 107631 h 107556"/>
                <a:gd name="connsiteX6" fmla="*/ 55199 w 191060"/>
                <a:gd name="connsiteY6" fmla="*/ 100088 h 107556"/>
                <a:gd name="connsiteX7" fmla="*/ 36117 w 191060"/>
                <a:gd name="connsiteY7" fmla="*/ 89137 h 107556"/>
                <a:gd name="connsiteX8" fmla="*/ 36117 w 191060"/>
                <a:gd name="connsiteY8" fmla="*/ 44363 h 107556"/>
                <a:gd name="connsiteX9" fmla="*/ 69143 w 191060"/>
                <a:gd name="connsiteY9" fmla="*/ 5428 h 107556"/>
                <a:gd name="connsiteX10" fmla="*/ 87246 w 191060"/>
                <a:gd name="connsiteY10" fmla="*/ 32439 h 107556"/>
                <a:gd name="connsiteX11" fmla="*/ 87246 w 191060"/>
                <a:gd name="connsiteY11" fmla="*/ 89137 h 107556"/>
                <a:gd name="connsiteX12" fmla="*/ 68165 w 191060"/>
                <a:gd name="connsiteY12" fmla="*/ 100088 h 107556"/>
                <a:gd name="connsiteX13" fmla="*/ 68165 w 191060"/>
                <a:gd name="connsiteY13" fmla="*/ 107631 h 107556"/>
                <a:gd name="connsiteX14" fmla="*/ 95809 w 191060"/>
                <a:gd name="connsiteY14" fmla="*/ 106901 h 107556"/>
                <a:gd name="connsiteX15" fmla="*/ 123208 w 191060"/>
                <a:gd name="connsiteY15" fmla="*/ 107631 h 107556"/>
                <a:gd name="connsiteX16" fmla="*/ 123208 w 191060"/>
                <a:gd name="connsiteY16" fmla="*/ 100088 h 107556"/>
                <a:gd name="connsiteX17" fmla="*/ 104126 w 191060"/>
                <a:gd name="connsiteY17" fmla="*/ 89137 h 107556"/>
                <a:gd name="connsiteX18" fmla="*/ 104126 w 191060"/>
                <a:gd name="connsiteY18" fmla="*/ 44363 h 107556"/>
                <a:gd name="connsiteX19" fmla="*/ 137152 w 191060"/>
                <a:gd name="connsiteY19" fmla="*/ 5428 h 107556"/>
                <a:gd name="connsiteX20" fmla="*/ 155255 w 191060"/>
                <a:gd name="connsiteY20" fmla="*/ 32439 h 107556"/>
                <a:gd name="connsiteX21" fmla="*/ 155255 w 191060"/>
                <a:gd name="connsiteY21" fmla="*/ 89137 h 107556"/>
                <a:gd name="connsiteX22" fmla="*/ 136174 w 191060"/>
                <a:gd name="connsiteY22" fmla="*/ 100088 h 107556"/>
                <a:gd name="connsiteX23" fmla="*/ 136174 w 191060"/>
                <a:gd name="connsiteY23" fmla="*/ 107631 h 107556"/>
                <a:gd name="connsiteX24" fmla="*/ 163817 w 191060"/>
                <a:gd name="connsiteY24" fmla="*/ 106901 h 107556"/>
                <a:gd name="connsiteX25" fmla="*/ 191217 w 191060"/>
                <a:gd name="connsiteY25" fmla="*/ 107631 h 107556"/>
                <a:gd name="connsiteX26" fmla="*/ 191217 w 191060"/>
                <a:gd name="connsiteY26" fmla="*/ 100088 h 107556"/>
                <a:gd name="connsiteX27" fmla="*/ 172135 w 191060"/>
                <a:gd name="connsiteY27" fmla="*/ 92787 h 107556"/>
                <a:gd name="connsiteX28" fmla="*/ 172135 w 191060"/>
                <a:gd name="connsiteY28" fmla="*/ 46309 h 107556"/>
                <a:gd name="connsiteX29" fmla="*/ 164551 w 191060"/>
                <a:gd name="connsiteY29" fmla="*/ 9078 h 107556"/>
                <a:gd name="connsiteX30" fmla="*/ 138864 w 191060"/>
                <a:gd name="connsiteY30" fmla="*/ 75 h 107556"/>
                <a:gd name="connsiteX31" fmla="*/ 103392 w 191060"/>
                <a:gd name="connsiteY31" fmla="*/ 23922 h 107556"/>
                <a:gd name="connsiteX32" fmla="*/ 70856 w 191060"/>
                <a:gd name="connsiteY32" fmla="*/ 75 h 107556"/>
                <a:gd name="connsiteX33" fmla="*/ 34650 w 191060"/>
                <a:gd name="connsiteY33" fmla="*/ 25625 h 107556"/>
                <a:gd name="connsiteX34" fmla="*/ 34650 w 191060"/>
                <a:gd name="connsiteY34" fmla="*/ 75 h 107556"/>
                <a:gd name="connsiteX35" fmla="*/ 156 w 191060"/>
                <a:gd name="connsiteY35" fmla="*/ 2751 h 107556"/>
                <a:gd name="connsiteX36" fmla="*/ 156 w 191060"/>
                <a:gd name="connsiteY36" fmla="*/ 10295 h 107556"/>
                <a:gd name="connsiteX37" fmla="*/ 19237 w 191060"/>
                <a:gd name="connsiteY37" fmla="*/ 23922 h 10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060" h="107556">
                  <a:moveTo>
                    <a:pt x="19237" y="23922"/>
                  </a:moveTo>
                  <a:lnTo>
                    <a:pt x="19237" y="89137"/>
                  </a:lnTo>
                  <a:cubicBezTo>
                    <a:pt x="19237" y="100088"/>
                    <a:pt x="16547" y="100088"/>
                    <a:pt x="156" y="100088"/>
                  </a:cubicBezTo>
                  <a:lnTo>
                    <a:pt x="156" y="107631"/>
                  </a:lnTo>
                  <a:cubicBezTo>
                    <a:pt x="8718" y="107388"/>
                    <a:pt x="21195" y="106901"/>
                    <a:pt x="27800" y="106901"/>
                  </a:cubicBezTo>
                  <a:cubicBezTo>
                    <a:pt x="34160" y="106901"/>
                    <a:pt x="46881" y="107388"/>
                    <a:pt x="55199" y="107631"/>
                  </a:cubicBezTo>
                  <a:lnTo>
                    <a:pt x="55199" y="100088"/>
                  </a:lnTo>
                  <a:cubicBezTo>
                    <a:pt x="38808" y="100088"/>
                    <a:pt x="36117" y="100088"/>
                    <a:pt x="36117" y="89137"/>
                  </a:cubicBezTo>
                  <a:lnTo>
                    <a:pt x="36117" y="44363"/>
                  </a:lnTo>
                  <a:cubicBezTo>
                    <a:pt x="36117" y="19055"/>
                    <a:pt x="53487" y="5428"/>
                    <a:pt x="69143" y="5428"/>
                  </a:cubicBezTo>
                  <a:cubicBezTo>
                    <a:pt x="84555" y="5428"/>
                    <a:pt x="87246" y="18569"/>
                    <a:pt x="87246" y="32439"/>
                  </a:cubicBezTo>
                  <a:lnTo>
                    <a:pt x="87246" y="89137"/>
                  </a:lnTo>
                  <a:cubicBezTo>
                    <a:pt x="87246" y="100088"/>
                    <a:pt x="84555" y="100088"/>
                    <a:pt x="68165" y="100088"/>
                  </a:cubicBezTo>
                  <a:lnTo>
                    <a:pt x="68165" y="107631"/>
                  </a:lnTo>
                  <a:cubicBezTo>
                    <a:pt x="76727" y="107388"/>
                    <a:pt x="89203" y="106901"/>
                    <a:pt x="95809" y="106901"/>
                  </a:cubicBezTo>
                  <a:cubicBezTo>
                    <a:pt x="102169" y="106901"/>
                    <a:pt x="114890" y="107388"/>
                    <a:pt x="123208" y="107631"/>
                  </a:cubicBezTo>
                  <a:lnTo>
                    <a:pt x="123208" y="100088"/>
                  </a:lnTo>
                  <a:cubicBezTo>
                    <a:pt x="106817" y="100088"/>
                    <a:pt x="104126" y="100088"/>
                    <a:pt x="104126" y="89137"/>
                  </a:cubicBezTo>
                  <a:lnTo>
                    <a:pt x="104126" y="44363"/>
                  </a:lnTo>
                  <a:cubicBezTo>
                    <a:pt x="104126" y="19055"/>
                    <a:pt x="121495" y="5428"/>
                    <a:pt x="137152" y="5428"/>
                  </a:cubicBezTo>
                  <a:cubicBezTo>
                    <a:pt x="152564" y="5428"/>
                    <a:pt x="155255" y="18569"/>
                    <a:pt x="155255" y="32439"/>
                  </a:cubicBezTo>
                  <a:lnTo>
                    <a:pt x="155255" y="89137"/>
                  </a:lnTo>
                  <a:cubicBezTo>
                    <a:pt x="155255" y="100088"/>
                    <a:pt x="152564" y="100088"/>
                    <a:pt x="136174" y="100088"/>
                  </a:cubicBezTo>
                  <a:lnTo>
                    <a:pt x="136174" y="107631"/>
                  </a:lnTo>
                  <a:cubicBezTo>
                    <a:pt x="144736" y="107388"/>
                    <a:pt x="157212" y="106901"/>
                    <a:pt x="163817" y="106901"/>
                  </a:cubicBezTo>
                  <a:cubicBezTo>
                    <a:pt x="170178" y="106901"/>
                    <a:pt x="182899" y="107388"/>
                    <a:pt x="191217" y="107631"/>
                  </a:cubicBezTo>
                  <a:lnTo>
                    <a:pt x="191217" y="100088"/>
                  </a:lnTo>
                  <a:cubicBezTo>
                    <a:pt x="178496" y="100088"/>
                    <a:pt x="172380" y="100088"/>
                    <a:pt x="172135" y="92787"/>
                  </a:cubicBezTo>
                  <a:lnTo>
                    <a:pt x="172135" y="46309"/>
                  </a:lnTo>
                  <a:cubicBezTo>
                    <a:pt x="172135" y="25382"/>
                    <a:pt x="172135" y="17839"/>
                    <a:pt x="164551" y="9078"/>
                  </a:cubicBezTo>
                  <a:cubicBezTo>
                    <a:pt x="161126" y="4942"/>
                    <a:pt x="153053" y="75"/>
                    <a:pt x="138864" y="75"/>
                  </a:cubicBezTo>
                  <a:cubicBezTo>
                    <a:pt x="118315" y="75"/>
                    <a:pt x="107551" y="14675"/>
                    <a:pt x="103392" y="23922"/>
                  </a:cubicBezTo>
                  <a:cubicBezTo>
                    <a:pt x="99967" y="2751"/>
                    <a:pt x="81864" y="75"/>
                    <a:pt x="70856" y="75"/>
                  </a:cubicBezTo>
                  <a:cubicBezTo>
                    <a:pt x="52997" y="75"/>
                    <a:pt x="41499" y="10538"/>
                    <a:pt x="34650" y="25625"/>
                  </a:cubicBezTo>
                  <a:lnTo>
                    <a:pt x="34650" y="75"/>
                  </a:lnTo>
                  <a:lnTo>
                    <a:pt x="156" y="2751"/>
                  </a:lnTo>
                  <a:lnTo>
                    <a:pt x="156" y="10295"/>
                  </a:lnTo>
                  <a:cubicBezTo>
                    <a:pt x="17280" y="10295"/>
                    <a:pt x="19237" y="11998"/>
                    <a:pt x="19237" y="239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7964833F-872A-0774-8CC6-A4B843DAC0F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539205" y="6191748"/>
              <a:ext cx="110330" cy="111693"/>
            </a:xfrm>
            <a:custGeom>
              <a:avLst/>
              <a:gdLst>
                <a:gd name="connsiteX0" fmla="*/ 71353 w 110330"/>
                <a:gd name="connsiteY0" fmla="*/ 90597 h 111693"/>
                <a:gd name="connsiteX1" fmla="*/ 90435 w 110330"/>
                <a:gd name="connsiteY1" fmla="*/ 110551 h 111693"/>
                <a:gd name="connsiteX2" fmla="*/ 110495 w 110330"/>
                <a:gd name="connsiteY2" fmla="*/ 87434 h 111693"/>
                <a:gd name="connsiteX3" fmla="*/ 110495 w 110330"/>
                <a:gd name="connsiteY3" fmla="*/ 73807 h 111693"/>
                <a:gd name="connsiteX4" fmla="*/ 104379 w 110330"/>
                <a:gd name="connsiteY4" fmla="*/ 73807 h 111693"/>
                <a:gd name="connsiteX5" fmla="*/ 104379 w 110330"/>
                <a:gd name="connsiteY5" fmla="*/ 87434 h 111693"/>
                <a:gd name="connsiteX6" fmla="*/ 95572 w 110330"/>
                <a:gd name="connsiteY6" fmla="*/ 103008 h 111693"/>
                <a:gd name="connsiteX7" fmla="*/ 86521 w 110330"/>
                <a:gd name="connsiteY7" fmla="*/ 90841 h 111693"/>
                <a:gd name="connsiteX8" fmla="*/ 86521 w 110330"/>
                <a:gd name="connsiteY8" fmla="*/ 42173 h 111693"/>
                <a:gd name="connsiteX9" fmla="*/ 77714 w 110330"/>
                <a:gd name="connsiteY9" fmla="*/ 13458 h 111693"/>
                <a:gd name="connsiteX10" fmla="*/ 44199 w 110330"/>
                <a:gd name="connsiteY10" fmla="*/ 75 h 111693"/>
                <a:gd name="connsiteX11" fmla="*/ 7259 w 110330"/>
                <a:gd name="connsiteY11" fmla="*/ 27572 h 111693"/>
                <a:gd name="connsiteX12" fmla="*/ 18512 w 110330"/>
                <a:gd name="connsiteY12" fmla="*/ 39009 h 111693"/>
                <a:gd name="connsiteX13" fmla="*/ 29765 w 110330"/>
                <a:gd name="connsiteY13" fmla="*/ 27816 h 111693"/>
                <a:gd name="connsiteX14" fmla="*/ 17289 w 110330"/>
                <a:gd name="connsiteY14" fmla="*/ 16622 h 111693"/>
                <a:gd name="connsiteX15" fmla="*/ 43709 w 110330"/>
                <a:gd name="connsiteY15" fmla="*/ 5428 h 111693"/>
                <a:gd name="connsiteX16" fmla="*/ 69641 w 110330"/>
                <a:gd name="connsiteY16" fmla="*/ 36576 h 111693"/>
                <a:gd name="connsiteX17" fmla="*/ 69641 w 110330"/>
                <a:gd name="connsiteY17" fmla="*/ 45579 h 111693"/>
                <a:gd name="connsiteX18" fmla="*/ 24628 w 110330"/>
                <a:gd name="connsiteY18" fmla="*/ 54340 h 111693"/>
                <a:gd name="connsiteX19" fmla="*/ 164 w 110330"/>
                <a:gd name="connsiteY19" fmla="*/ 85974 h 111693"/>
                <a:gd name="connsiteX20" fmla="*/ 39306 w 110330"/>
                <a:gd name="connsiteY20" fmla="*/ 111768 h 111693"/>
                <a:gd name="connsiteX21" fmla="*/ 71353 w 110330"/>
                <a:gd name="connsiteY21" fmla="*/ 90597 h 111693"/>
                <a:gd name="connsiteX22" fmla="*/ 69641 w 110330"/>
                <a:gd name="connsiteY22" fmla="*/ 50690 h 111693"/>
                <a:gd name="connsiteX23" fmla="*/ 69641 w 110330"/>
                <a:gd name="connsiteY23" fmla="*/ 75024 h 111693"/>
                <a:gd name="connsiteX24" fmla="*/ 41018 w 110330"/>
                <a:gd name="connsiteY24" fmla="*/ 106414 h 111693"/>
                <a:gd name="connsiteX25" fmla="*/ 19001 w 110330"/>
                <a:gd name="connsiteY25" fmla="*/ 85731 h 111693"/>
                <a:gd name="connsiteX26" fmla="*/ 69641 w 110330"/>
                <a:gd name="connsiteY26" fmla="*/ 50690 h 1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0" h="111693">
                  <a:moveTo>
                    <a:pt x="71353" y="90597"/>
                  </a:moveTo>
                  <a:cubicBezTo>
                    <a:pt x="72332" y="100331"/>
                    <a:pt x="78937" y="110551"/>
                    <a:pt x="90435" y="110551"/>
                  </a:cubicBezTo>
                  <a:cubicBezTo>
                    <a:pt x="95572" y="110551"/>
                    <a:pt x="110495" y="107145"/>
                    <a:pt x="110495" y="87434"/>
                  </a:cubicBezTo>
                  <a:lnTo>
                    <a:pt x="110495" y="73807"/>
                  </a:lnTo>
                  <a:lnTo>
                    <a:pt x="104379" y="73807"/>
                  </a:lnTo>
                  <a:lnTo>
                    <a:pt x="104379" y="87434"/>
                  </a:lnTo>
                  <a:cubicBezTo>
                    <a:pt x="104379" y="101548"/>
                    <a:pt x="98263" y="103008"/>
                    <a:pt x="95572" y="103008"/>
                  </a:cubicBezTo>
                  <a:cubicBezTo>
                    <a:pt x="87499" y="103008"/>
                    <a:pt x="86521" y="92057"/>
                    <a:pt x="86521" y="90841"/>
                  </a:cubicBezTo>
                  <a:lnTo>
                    <a:pt x="86521" y="42173"/>
                  </a:lnTo>
                  <a:cubicBezTo>
                    <a:pt x="86521" y="31952"/>
                    <a:pt x="86521" y="22462"/>
                    <a:pt x="77714" y="13458"/>
                  </a:cubicBezTo>
                  <a:cubicBezTo>
                    <a:pt x="68173" y="3968"/>
                    <a:pt x="55941" y="75"/>
                    <a:pt x="44199" y="75"/>
                  </a:cubicBezTo>
                  <a:cubicBezTo>
                    <a:pt x="24139" y="75"/>
                    <a:pt x="7259" y="11512"/>
                    <a:pt x="7259" y="27572"/>
                  </a:cubicBezTo>
                  <a:cubicBezTo>
                    <a:pt x="7259" y="34872"/>
                    <a:pt x="12151" y="39009"/>
                    <a:pt x="18512" y="39009"/>
                  </a:cubicBezTo>
                  <a:cubicBezTo>
                    <a:pt x="25362" y="39009"/>
                    <a:pt x="29765" y="34142"/>
                    <a:pt x="29765" y="27816"/>
                  </a:cubicBezTo>
                  <a:cubicBezTo>
                    <a:pt x="29765" y="24895"/>
                    <a:pt x="28542" y="16865"/>
                    <a:pt x="17289" y="16622"/>
                  </a:cubicBezTo>
                  <a:cubicBezTo>
                    <a:pt x="23894" y="8105"/>
                    <a:pt x="35881" y="5428"/>
                    <a:pt x="43709" y="5428"/>
                  </a:cubicBezTo>
                  <a:cubicBezTo>
                    <a:pt x="55697" y="5428"/>
                    <a:pt x="69641" y="14918"/>
                    <a:pt x="69641" y="36576"/>
                  </a:cubicBezTo>
                  <a:lnTo>
                    <a:pt x="69641" y="45579"/>
                  </a:lnTo>
                  <a:cubicBezTo>
                    <a:pt x="57164" y="46309"/>
                    <a:pt x="40040" y="47039"/>
                    <a:pt x="24628" y="54340"/>
                  </a:cubicBezTo>
                  <a:cubicBezTo>
                    <a:pt x="6280" y="62613"/>
                    <a:pt x="164" y="75267"/>
                    <a:pt x="164" y="85974"/>
                  </a:cubicBezTo>
                  <a:cubicBezTo>
                    <a:pt x="164" y="105684"/>
                    <a:pt x="23894" y="111768"/>
                    <a:pt x="39306" y="111768"/>
                  </a:cubicBezTo>
                  <a:cubicBezTo>
                    <a:pt x="55452" y="111768"/>
                    <a:pt x="66705" y="102034"/>
                    <a:pt x="71353" y="90597"/>
                  </a:cubicBezTo>
                  <a:close/>
                  <a:moveTo>
                    <a:pt x="69641" y="50690"/>
                  </a:moveTo>
                  <a:lnTo>
                    <a:pt x="69641" y="75024"/>
                  </a:lnTo>
                  <a:cubicBezTo>
                    <a:pt x="69641" y="98141"/>
                    <a:pt x="52027" y="106414"/>
                    <a:pt x="41018" y="106414"/>
                  </a:cubicBezTo>
                  <a:cubicBezTo>
                    <a:pt x="29031" y="106414"/>
                    <a:pt x="19001" y="97898"/>
                    <a:pt x="19001" y="85731"/>
                  </a:cubicBezTo>
                  <a:cubicBezTo>
                    <a:pt x="19001" y="72347"/>
                    <a:pt x="29276" y="52150"/>
                    <a:pt x="69641" y="5069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229887FE-D8B2-9461-2334-515191AA7F8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654184" y="6195885"/>
              <a:ext cx="123296" cy="104879"/>
            </a:xfrm>
            <a:custGeom>
              <a:avLst/>
              <a:gdLst>
                <a:gd name="connsiteX0" fmla="*/ 67444 w 123296"/>
                <a:gd name="connsiteY0" fmla="*/ 47769 h 104879"/>
                <a:gd name="connsiteX1" fmla="*/ 89951 w 123296"/>
                <a:gd name="connsiteY1" fmla="*/ 20272 h 104879"/>
                <a:gd name="connsiteX2" fmla="*/ 119062 w 123296"/>
                <a:gd name="connsiteY2" fmla="*/ 7618 h 104879"/>
                <a:gd name="connsiteX3" fmla="*/ 119062 w 123296"/>
                <a:gd name="connsiteY3" fmla="*/ 75 h 104879"/>
                <a:gd name="connsiteX4" fmla="*/ 99002 w 123296"/>
                <a:gd name="connsiteY4" fmla="*/ 805 h 104879"/>
                <a:gd name="connsiteX5" fmla="*/ 75517 w 123296"/>
                <a:gd name="connsiteY5" fmla="*/ 75 h 104879"/>
                <a:gd name="connsiteX6" fmla="*/ 75517 w 123296"/>
                <a:gd name="connsiteY6" fmla="*/ 7618 h 104879"/>
                <a:gd name="connsiteX7" fmla="*/ 82611 w 123296"/>
                <a:gd name="connsiteY7" fmla="*/ 15162 h 104879"/>
                <a:gd name="connsiteX8" fmla="*/ 78942 w 123296"/>
                <a:gd name="connsiteY8" fmla="*/ 23679 h 104879"/>
                <a:gd name="connsiteX9" fmla="*/ 63775 w 123296"/>
                <a:gd name="connsiteY9" fmla="*/ 42659 h 104879"/>
                <a:gd name="connsiteX10" fmla="*/ 44693 w 123296"/>
                <a:gd name="connsiteY10" fmla="*/ 18082 h 104879"/>
                <a:gd name="connsiteX11" fmla="*/ 42491 w 123296"/>
                <a:gd name="connsiteY11" fmla="*/ 13702 h 104879"/>
                <a:gd name="connsiteX12" fmla="*/ 51053 w 123296"/>
                <a:gd name="connsiteY12" fmla="*/ 7618 h 104879"/>
                <a:gd name="connsiteX13" fmla="*/ 51053 w 123296"/>
                <a:gd name="connsiteY13" fmla="*/ 75 h 104879"/>
                <a:gd name="connsiteX14" fmla="*/ 24633 w 123296"/>
                <a:gd name="connsiteY14" fmla="*/ 805 h 104879"/>
                <a:gd name="connsiteX15" fmla="*/ 1392 w 123296"/>
                <a:gd name="connsiteY15" fmla="*/ 75 h 104879"/>
                <a:gd name="connsiteX16" fmla="*/ 1392 w 123296"/>
                <a:gd name="connsiteY16" fmla="*/ 7618 h 104879"/>
                <a:gd name="connsiteX17" fmla="*/ 30259 w 123296"/>
                <a:gd name="connsiteY17" fmla="*/ 22462 h 104879"/>
                <a:gd name="connsiteX18" fmla="*/ 54478 w 123296"/>
                <a:gd name="connsiteY18" fmla="*/ 53853 h 104879"/>
                <a:gd name="connsiteX19" fmla="*/ 31483 w 123296"/>
                <a:gd name="connsiteY19" fmla="*/ 82810 h 104879"/>
                <a:gd name="connsiteX20" fmla="*/ 169 w 123296"/>
                <a:gd name="connsiteY20" fmla="*/ 97411 h 104879"/>
                <a:gd name="connsiteX21" fmla="*/ 169 w 123296"/>
                <a:gd name="connsiteY21" fmla="*/ 104954 h 104879"/>
                <a:gd name="connsiteX22" fmla="*/ 20474 w 123296"/>
                <a:gd name="connsiteY22" fmla="*/ 104224 h 104879"/>
                <a:gd name="connsiteX23" fmla="*/ 43714 w 123296"/>
                <a:gd name="connsiteY23" fmla="*/ 104954 h 104879"/>
                <a:gd name="connsiteX24" fmla="*/ 43714 w 123296"/>
                <a:gd name="connsiteY24" fmla="*/ 97411 h 104879"/>
                <a:gd name="connsiteX25" fmla="*/ 36620 w 123296"/>
                <a:gd name="connsiteY25" fmla="*/ 89867 h 104879"/>
                <a:gd name="connsiteX26" fmla="*/ 58637 w 123296"/>
                <a:gd name="connsiteY26" fmla="*/ 58963 h 104879"/>
                <a:gd name="connsiteX27" fmla="*/ 77229 w 123296"/>
                <a:gd name="connsiteY27" fmla="*/ 83297 h 104879"/>
                <a:gd name="connsiteX28" fmla="*/ 82367 w 123296"/>
                <a:gd name="connsiteY28" fmla="*/ 91327 h 104879"/>
                <a:gd name="connsiteX29" fmla="*/ 73560 w 123296"/>
                <a:gd name="connsiteY29" fmla="*/ 97411 h 104879"/>
                <a:gd name="connsiteX30" fmla="*/ 73560 w 123296"/>
                <a:gd name="connsiteY30" fmla="*/ 104954 h 104879"/>
                <a:gd name="connsiteX31" fmla="*/ 99981 w 123296"/>
                <a:gd name="connsiteY31" fmla="*/ 104224 h 104879"/>
                <a:gd name="connsiteX32" fmla="*/ 123466 w 123296"/>
                <a:gd name="connsiteY32" fmla="*/ 104954 h 104879"/>
                <a:gd name="connsiteX33" fmla="*/ 123466 w 123296"/>
                <a:gd name="connsiteY33" fmla="*/ 97411 h 104879"/>
                <a:gd name="connsiteX34" fmla="*/ 100225 w 123296"/>
                <a:gd name="connsiteY34" fmla="*/ 89867 h 104879"/>
                <a:gd name="connsiteX35" fmla="*/ 67444 w 123296"/>
                <a:gd name="connsiteY35" fmla="*/ 47769 h 1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96" h="104879">
                  <a:moveTo>
                    <a:pt x="67444" y="47769"/>
                  </a:moveTo>
                  <a:cubicBezTo>
                    <a:pt x="74783" y="38523"/>
                    <a:pt x="84079" y="26599"/>
                    <a:pt x="89951" y="20272"/>
                  </a:cubicBezTo>
                  <a:cubicBezTo>
                    <a:pt x="97534" y="11512"/>
                    <a:pt x="107564" y="7862"/>
                    <a:pt x="119062" y="7618"/>
                  </a:cubicBezTo>
                  <a:lnTo>
                    <a:pt x="119062" y="75"/>
                  </a:lnTo>
                  <a:cubicBezTo>
                    <a:pt x="112702" y="561"/>
                    <a:pt x="105363" y="805"/>
                    <a:pt x="99002" y="805"/>
                  </a:cubicBezTo>
                  <a:cubicBezTo>
                    <a:pt x="91663" y="805"/>
                    <a:pt x="78697" y="318"/>
                    <a:pt x="75517" y="75"/>
                  </a:cubicBezTo>
                  <a:lnTo>
                    <a:pt x="75517" y="7618"/>
                  </a:lnTo>
                  <a:cubicBezTo>
                    <a:pt x="80654" y="8105"/>
                    <a:pt x="82611" y="11268"/>
                    <a:pt x="82611" y="15162"/>
                  </a:cubicBezTo>
                  <a:cubicBezTo>
                    <a:pt x="82611" y="19055"/>
                    <a:pt x="80165" y="22219"/>
                    <a:pt x="78942" y="23679"/>
                  </a:cubicBezTo>
                  <a:lnTo>
                    <a:pt x="63775" y="42659"/>
                  </a:lnTo>
                  <a:lnTo>
                    <a:pt x="44693" y="18082"/>
                  </a:lnTo>
                  <a:cubicBezTo>
                    <a:pt x="42491" y="15649"/>
                    <a:pt x="42491" y="15162"/>
                    <a:pt x="42491" y="13702"/>
                  </a:cubicBezTo>
                  <a:cubicBezTo>
                    <a:pt x="42491" y="10052"/>
                    <a:pt x="46161" y="7862"/>
                    <a:pt x="51053" y="7618"/>
                  </a:cubicBezTo>
                  <a:lnTo>
                    <a:pt x="51053" y="75"/>
                  </a:lnTo>
                  <a:cubicBezTo>
                    <a:pt x="44693" y="318"/>
                    <a:pt x="28547" y="805"/>
                    <a:pt x="24633" y="805"/>
                  </a:cubicBezTo>
                  <a:cubicBezTo>
                    <a:pt x="19495" y="805"/>
                    <a:pt x="7998" y="561"/>
                    <a:pt x="1392" y="75"/>
                  </a:cubicBezTo>
                  <a:lnTo>
                    <a:pt x="1392" y="7618"/>
                  </a:lnTo>
                  <a:cubicBezTo>
                    <a:pt x="18517" y="7618"/>
                    <a:pt x="18761" y="7862"/>
                    <a:pt x="30259" y="22462"/>
                  </a:cubicBezTo>
                  <a:lnTo>
                    <a:pt x="54478" y="53853"/>
                  </a:lnTo>
                  <a:lnTo>
                    <a:pt x="31483" y="82810"/>
                  </a:lnTo>
                  <a:cubicBezTo>
                    <a:pt x="19740" y="96924"/>
                    <a:pt x="5307" y="97411"/>
                    <a:pt x="169" y="97411"/>
                  </a:cubicBezTo>
                  <a:lnTo>
                    <a:pt x="169" y="104954"/>
                  </a:lnTo>
                  <a:cubicBezTo>
                    <a:pt x="6530" y="104468"/>
                    <a:pt x="14113" y="104224"/>
                    <a:pt x="20474" y="104224"/>
                  </a:cubicBezTo>
                  <a:cubicBezTo>
                    <a:pt x="27568" y="104224"/>
                    <a:pt x="37843" y="104711"/>
                    <a:pt x="43714" y="104954"/>
                  </a:cubicBezTo>
                  <a:lnTo>
                    <a:pt x="43714" y="97411"/>
                  </a:lnTo>
                  <a:cubicBezTo>
                    <a:pt x="38332" y="96681"/>
                    <a:pt x="36620" y="93517"/>
                    <a:pt x="36620" y="89867"/>
                  </a:cubicBezTo>
                  <a:cubicBezTo>
                    <a:pt x="36620" y="84514"/>
                    <a:pt x="43714" y="76484"/>
                    <a:pt x="58637" y="58963"/>
                  </a:cubicBezTo>
                  <a:lnTo>
                    <a:pt x="77229" y="83297"/>
                  </a:lnTo>
                  <a:cubicBezTo>
                    <a:pt x="79187" y="85974"/>
                    <a:pt x="82367" y="89867"/>
                    <a:pt x="82367" y="91327"/>
                  </a:cubicBezTo>
                  <a:cubicBezTo>
                    <a:pt x="82367" y="93517"/>
                    <a:pt x="80165" y="97168"/>
                    <a:pt x="73560" y="97411"/>
                  </a:cubicBezTo>
                  <a:lnTo>
                    <a:pt x="73560" y="104954"/>
                  </a:lnTo>
                  <a:cubicBezTo>
                    <a:pt x="80899" y="104711"/>
                    <a:pt x="94599" y="104224"/>
                    <a:pt x="99981" y="104224"/>
                  </a:cubicBezTo>
                  <a:cubicBezTo>
                    <a:pt x="106586" y="104224"/>
                    <a:pt x="116127" y="104468"/>
                    <a:pt x="123466" y="104954"/>
                  </a:cubicBezTo>
                  <a:lnTo>
                    <a:pt x="123466" y="97411"/>
                  </a:lnTo>
                  <a:cubicBezTo>
                    <a:pt x="110255" y="97411"/>
                    <a:pt x="105852" y="96924"/>
                    <a:pt x="100225" y="89867"/>
                  </a:cubicBezTo>
                  <a:lnTo>
                    <a:pt x="67444" y="477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47869158-ADA8-0A7C-E7D7-4D7BDAE68BA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510527" y="6371650"/>
              <a:ext cx="87506" cy="111571"/>
            </a:xfrm>
            <a:custGeom>
              <a:avLst/>
              <a:gdLst>
                <a:gd name="connsiteX0" fmla="*/ 848 w 87506"/>
                <a:gd name="connsiteY0" fmla="*/ 102624 h 111571"/>
                <a:gd name="connsiteX1" fmla="*/ 163 w 87506"/>
                <a:gd name="connsiteY1" fmla="*/ 106201 h 111571"/>
                <a:gd name="connsiteX2" fmla="*/ 5985 w 87506"/>
                <a:gd name="connsiteY2" fmla="*/ 111652 h 111571"/>
                <a:gd name="connsiteX3" fmla="*/ 14719 w 87506"/>
                <a:gd name="connsiteY3" fmla="*/ 101091 h 111571"/>
                <a:gd name="connsiteX4" fmla="*/ 23624 w 87506"/>
                <a:gd name="connsiteY4" fmla="*/ 66342 h 111571"/>
                <a:gd name="connsiteX5" fmla="*/ 42461 w 87506"/>
                <a:gd name="connsiteY5" fmla="*/ 76903 h 111571"/>
                <a:gd name="connsiteX6" fmla="*/ 87669 w 87506"/>
                <a:gd name="connsiteY6" fmla="*/ 28868 h 111571"/>
                <a:gd name="connsiteX7" fmla="*/ 60441 w 87506"/>
                <a:gd name="connsiteY7" fmla="*/ 81 h 111571"/>
                <a:gd name="connsiteX8" fmla="*/ 16945 w 87506"/>
                <a:gd name="connsiteY8" fmla="*/ 38748 h 111571"/>
                <a:gd name="connsiteX9" fmla="*/ 848 w 87506"/>
                <a:gd name="connsiteY9" fmla="*/ 102624 h 111571"/>
                <a:gd name="connsiteX10" fmla="*/ 42289 w 87506"/>
                <a:gd name="connsiteY10" fmla="*/ 72134 h 111571"/>
                <a:gd name="connsiteX11" fmla="*/ 25850 w 87506"/>
                <a:gd name="connsiteY11" fmla="*/ 57314 h 111571"/>
                <a:gd name="connsiteX12" fmla="*/ 27391 w 87506"/>
                <a:gd name="connsiteY12" fmla="*/ 51182 h 111571"/>
                <a:gd name="connsiteX13" fmla="*/ 38522 w 87506"/>
                <a:gd name="connsiteY13" fmla="*/ 18818 h 111571"/>
                <a:gd name="connsiteX14" fmla="*/ 60099 w 87506"/>
                <a:gd name="connsiteY14" fmla="*/ 4850 h 111571"/>
                <a:gd name="connsiteX15" fmla="*/ 73799 w 87506"/>
                <a:gd name="connsiteY15" fmla="*/ 22054 h 111571"/>
                <a:gd name="connsiteX16" fmla="*/ 64038 w 87506"/>
                <a:gd name="connsiteY16" fmla="*/ 57314 h 111571"/>
                <a:gd name="connsiteX17" fmla="*/ 42289 w 87506"/>
                <a:gd name="connsiteY17" fmla="*/ 72134 h 11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06" h="111571">
                  <a:moveTo>
                    <a:pt x="848" y="102624"/>
                  </a:moveTo>
                  <a:cubicBezTo>
                    <a:pt x="163" y="105179"/>
                    <a:pt x="163" y="106031"/>
                    <a:pt x="163" y="106201"/>
                  </a:cubicBezTo>
                  <a:cubicBezTo>
                    <a:pt x="163" y="109949"/>
                    <a:pt x="3246" y="111652"/>
                    <a:pt x="5985" y="111652"/>
                  </a:cubicBezTo>
                  <a:cubicBezTo>
                    <a:pt x="12150" y="111652"/>
                    <a:pt x="13520" y="106542"/>
                    <a:pt x="14719" y="101091"/>
                  </a:cubicBezTo>
                  <a:cubicBezTo>
                    <a:pt x="17116" y="92234"/>
                    <a:pt x="21911" y="72815"/>
                    <a:pt x="23624" y="66342"/>
                  </a:cubicBezTo>
                  <a:cubicBezTo>
                    <a:pt x="25165" y="68897"/>
                    <a:pt x="30645" y="76903"/>
                    <a:pt x="42461" y="76903"/>
                  </a:cubicBezTo>
                  <a:cubicBezTo>
                    <a:pt x="64380" y="76903"/>
                    <a:pt x="87669" y="53737"/>
                    <a:pt x="87669" y="28868"/>
                  </a:cubicBezTo>
                  <a:cubicBezTo>
                    <a:pt x="87669" y="10812"/>
                    <a:pt x="75511" y="81"/>
                    <a:pt x="60441" y="81"/>
                  </a:cubicBezTo>
                  <a:cubicBezTo>
                    <a:pt x="43659" y="81"/>
                    <a:pt x="22939" y="14730"/>
                    <a:pt x="16945" y="38748"/>
                  </a:cubicBezTo>
                  <a:lnTo>
                    <a:pt x="848" y="102624"/>
                  </a:lnTo>
                  <a:close/>
                  <a:moveTo>
                    <a:pt x="42289" y="72134"/>
                  </a:moveTo>
                  <a:cubicBezTo>
                    <a:pt x="29617" y="72134"/>
                    <a:pt x="25850" y="59529"/>
                    <a:pt x="25850" y="57314"/>
                  </a:cubicBezTo>
                  <a:cubicBezTo>
                    <a:pt x="25850" y="56974"/>
                    <a:pt x="26877" y="53226"/>
                    <a:pt x="27391" y="51182"/>
                  </a:cubicBezTo>
                  <a:cubicBezTo>
                    <a:pt x="32528" y="30231"/>
                    <a:pt x="33556" y="26313"/>
                    <a:pt x="38522" y="18818"/>
                  </a:cubicBezTo>
                  <a:cubicBezTo>
                    <a:pt x="44687" y="9790"/>
                    <a:pt x="53249" y="4850"/>
                    <a:pt x="60099" y="4850"/>
                  </a:cubicBezTo>
                  <a:cubicBezTo>
                    <a:pt x="67120" y="4850"/>
                    <a:pt x="73799" y="9790"/>
                    <a:pt x="73799" y="22054"/>
                  </a:cubicBezTo>
                  <a:cubicBezTo>
                    <a:pt x="73799" y="29890"/>
                    <a:pt x="69346" y="48797"/>
                    <a:pt x="64038" y="57314"/>
                  </a:cubicBezTo>
                  <a:cubicBezTo>
                    <a:pt x="56160" y="69408"/>
                    <a:pt x="47598" y="72134"/>
                    <a:pt x="42289" y="7213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AB0D0FD8-36EF-F080-E852-153940AA3E3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830430" y="6135293"/>
              <a:ext cx="173881" cy="165471"/>
            </a:xfrm>
            <a:custGeom>
              <a:avLst/>
              <a:gdLst>
                <a:gd name="connsiteX0" fmla="*/ 65005 w 173881"/>
                <a:gd name="connsiteY0" fmla="*/ 86461 h 165471"/>
                <a:gd name="connsiteX1" fmla="*/ 88734 w 173881"/>
                <a:gd name="connsiteY1" fmla="*/ 86461 h 165471"/>
                <a:gd name="connsiteX2" fmla="*/ 109039 w 173881"/>
                <a:gd name="connsiteY2" fmla="*/ 97411 h 165471"/>
                <a:gd name="connsiteX3" fmla="*/ 107327 w 173881"/>
                <a:gd name="connsiteY3" fmla="*/ 109335 h 165471"/>
                <a:gd name="connsiteX4" fmla="*/ 106593 w 173881"/>
                <a:gd name="connsiteY4" fmla="*/ 112011 h 165471"/>
                <a:gd name="connsiteX5" fmla="*/ 109528 w 173881"/>
                <a:gd name="connsiteY5" fmla="*/ 114931 h 165471"/>
                <a:gd name="connsiteX6" fmla="*/ 113198 w 173881"/>
                <a:gd name="connsiteY6" fmla="*/ 109821 h 165471"/>
                <a:gd name="connsiteX7" fmla="*/ 126653 w 173881"/>
                <a:gd name="connsiteY7" fmla="*/ 57016 h 165471"/>
                <a:gd name="connsiteX8" fmla="*/ 127387 w 173881"/>
                <a:gd name="connsiteY8" fmla="*/ 53123 h 165471"/>
                <a:gd name="connsiteX9" fmla="*/ 124451 w 173881"/>
                <a:gd name="connsiteY9" fmla="*/ 50446 h 165471"/>
                <a:gd name="connsiteX10" fmla="*/ 120782 w 173881"/>
                <a:gd name="connsiteY10" fmla="*/ 55556 h 165471"/>
                <a:gd name="connsiteX11" fmla="*/ 89224 w 173881"/>
                <a:gd name="connsiteY11" fmla="*/ 78917 h 165471"/>
                <a:gd name="connsiteX12" fmla="*/ 66962 w 173881"/>
                <a:gd name="connsiteY12" fmla="*/ 78917 h 165471"/>
                <a:gd name="connsiteX13" fmla="*/ 82618 w 173881"/>
                <a:gd name="connsiteY13" fmla="*/ 17109 h 165471"/>
                <a:gd name="connsiteX14" fmla="*/ 95829 w 173881"/>
                <a:gd name="connsiteY14" fmla="*/ 7618 h 165471"/>
                <a:gd name="connsiteX15" fmla="*/ 128121 w 173881"/>
                <a:gd name="connsiteY15" fmla="*/ 7618 h 165471"/>
                <a:gd name="connsiteX16" fmla="*/ 163838 w 173881"/>
                <a:gd name="connsiteY16" fmla="*/ 34386 h 165471"/>
                <a:gd name="connsiteX17" fmla="*/ 163104 w 173881"/>
                <a:gd name="connsiteY17" fmla="*/ 47526 h 165471"/>
                <a:gd name="connsiteX18" fmla="*/ 162614 w 173881"/>
                <a:gd name="connsiteY18" fmla="*/ 51906 h 165471"/>
                <a:gd name="connsiteX19" fmla="*/ 165550 w 173881"/>
                <a:gd name="connsiteY19" fmla="*/ 54826 h 165471"/>
                <a:gd name="connsiteX20" fmla="*/ 168975 w 173881"/>
                <a:gd name="connsiteY20" fmla="*/ 48743 h 165471"/>
                <a:gd name="connsiteX21" fmla="*/ 173868 w 173881"/>
                <a:gd name="connsiteY21" fmla="*/ 6645 h 165471"/>
                <a:gd name="connsiteX22" fmla="*/ 167262 w 173881"/>
                <a:gd name="connsiteY22" fmla="*/ 75 h 165471"/>
                <a:gd name="connsiteX23" fmla="*/ 47391 w 173881"/>
                <a:gd name="connsiteY23" fmla="*/ 75 h 165471"/>
                <a:gd name="connsiteX24" fmla="*/ 40052 w 173881"/>
                <a:gd name="connsiteY24" fmla="*/ 4942 h 165471"/>
                <a:gd name="connsiteX25" fmla="*/ 46902 w 173881"/>
                <a:gd name="connsiteY25" fmla="*/ 7618 h 165471"/>
                <a:gd name="connsiteX26" fmla="*/ 62803 w 173881"/>
                <a:gd name="connsiteY26" fmla="*/ 11998 h 165471"/>
                <a:gd name="connsiteX27" fmla="*/ 61580 w 173881"/>
                <a:gd name="connsiteY27" fmla="*/ 17839 h 165471"/>
                <a:gd name="connsiteX28" fmla="*/ 29288 w 173881"/>
                <a:gd name="connsiteY28" fmla="*/ 146566 h 165471"/>
                <a:gd name="connsiteX29" fmla="*/ 7026 w 173881"/>
                <a:gd name="connsiteY29" fmla="*/ 158003 h 165471"/>
                <a:gd name="connsiteX30" fmla="*/ 176 w 173881"/>
                <a:gd name="connsiteY30" fmla="*/ 162626 h 165471"/>
                <a:gd name="connsiteX31" fmla="*/ 3846 w 173881"/>
                <a:gd name="connsiteY31" fmla="*/ 165546 h 165471"/>
                <a:gd name="connsiteX32" fmla="*/ 36138 w 173881"/>
                <a:gd name="connsiteY32" fmla="*/ 164816 h 165471"/>
                <a:gd name="connsiteX33" fmla="*/ 72588 w 173881"/>
                <a:gd name="connsiteY33" fmla="*/ 165546 h 165471"/>
                <a:gd name="connsiteX34" fmla="*/ 77726 w 173881"/>
                <a:gd name="connsiteY34" fmla="*/ 160923 h 165471"/>
                <a:gd name="connsiteX35" fmla="*/ 76258 w 173881"/>
                <a:gd name="connsiteY35" fmla="*/ 158246 h 165471"/>
                <a:gd name="connsiteX36" fmla="*/ 69408 w 173881"/>
                <a:gd name="connsiteY36" fmla="*/ 158003 h 165471"/>
                <a:gd name="connsiteX37" fmla="*/ 56687 w 173881"/>
                <a:gd name="connsiteY37" fmla="*/ 157516 h 165471"/>
                <a:gd name="connsiteX38" fmla="*/ 48859 w 173881"/>
                <a:gd name="connsiteY38" fmla="*/ 152649 h 165471"/>
                <a:gd name="connsiteX39" fmla="*/ 49837 w 173881"/>
                <a:gd name="connsiteY39" fmla="*/ 147052 h 165471"/>
                <a:gd name="connsiteX40" fmla="*/ 65005 w 173881"/>
                <a:gd name="connsiteY40" fmla="*/ 86461 h 16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881" h="165471">
                  <a:moveTo>
                    <a:pt x="65005" y="86461"/>
                  </a:moveTo>
                  <a:lnTo>
                    <a:pt x="88734" y="86461"/>
                  </a:lnTo>
                  <a:cubicBezTo>
                    <a:pt x="107082" y="86461"/>
                    <a:pt x="109039" y="90354"/>
                    <a:pt x="109039" y="97411"/>
                  </a:cubicBezTo>
                  <a:cubicBezTo>
                    <a:pt x="109039" y="99114"/>
                    <a:pt x="109039" y="102034"/>
                    <a:pt x="107327" y="109335"/>
                  </a:cubicBezTo>
                  <a:cubicBezTo>
                    <a:pt x="106837" y="110551"/>
                    <a:pt x="106593" y="111525"/>
                    <a:pt x="106593" y="112011"/>
                  </a:cubicBezTo>
                  <a:cubicBezTo>
                    <a:pt x="106593" y="113958"/>
                    <a:pt x="108061" y="114931"/>
                    <a:pt x="109528" y="114931"/>
                  </a:cubicBezTo>
                  <a:cubicBezTo>
                    <a:pt x="111975" y="114931"/>
                    <a:pt x="111975" y="114201"/>
                    <a:pt x="113198" y="109821"/>
                  </a:cubicBezTo>
                  <a:lnTo>
                    <a:pt x="126653" y="57016"/>
                  </a:lnTo>
                  <a:cubicBezTo>
                    <a:pt x="127387" y="54340"/>
                    <a:pt x="127387" y="53853"/>
                    <a:pt x="127387" y="53123"/>
                  </a:cubicBezTo>
                  <a:cubicBezTo>
                    <a:pt x="127387" y="52636"/>
                    <a:pt x="126898" y="50446"/>
                    <a:pt x="124451" y="50446"/>
                  </a:cubicBezTo>
                  <a:cubicBezTo>
                    <a:pt x="122005" y="50446"/>
                    <a:pt x="121760" y="51663"/>
                    <a:pt x="120782" y="55556"/>
                  </a:cubicBezTo>
                  <a:cubicBezTo>
                    <a:pt x="115644" y="74537"/>
                    <a:pt x="110018" y="78917"/>
                    <a:pt x="89224" y="78917"/>
                  </a:cubicBezTo>
                  <a:lnTo>
                    <a:pt x="66962" y="78917"/>
                  </a:lnTo>
                  <a:lnTo>
                    <a:pt x="82618" y="17109"/>
                  </a:lnTo>
                  <a:cubicBezTo>
                    <a:pt x="84820" y="8592"/>
                    <a:pt x="85065" y="7618"/>
                    <a:pt x="95829" y="7618"/>
                  </a:cubicBezTo>
                  <a:lnTo>
                    <a:pt x="128121" y="7618"/>
                  </a:lnTo>
                  <a:cubicBezTo>
                    <a:pt x="158211" y="7618"/>
                    <a:pt x="163838" y="15649"/>
                    <a:pt x="163838" y="34386"/>
                  </a:cubicBezTo>
                  <a:cubicBezTo>
                    <a:pt x="163838" y="39983"/>
                    <a:pt x="163838" y="40956"/>
                    <a:pt x="163104" y="47526"/>
                  </a:cubicBezTo>
                  <a:cubicBezTo>
                    <a:pt x="162614" y="50690"/>
                    <a:pt x="162614" y="51176"/>
                    <a:pt x="162614" y="51906"/>
                  </a:cubicBezTo>
                  <a:cubicBezTo>
                    <a:pt x="162614" y="53123"/>
                    <a:pt x="163348" y="54826"/>
                    <a:pt x="165550" y="54826"/>
                  </a:cubicBezTo>
                  <a:cubicBezTo>
                    <a:pt x="168241" y="54826"/>
                    <a:pt x="168486" y="53366"/>
                    <a:pt x="168975" y="48743"/>
                  </a:cubicBezTo>
                  <a:lnTo>
                    <a:pt x="173868" y="6645"/>
                  </a:lnTo>
                  <a:cubicBezTo>
                    <a:pt x="174602" y="75"/>
                    <a:pt x="173378" y="75"/>
                    <a:pt x="167262" y="75"/>
                  </a:cubicBezTo>
                  <a:lnTo>
                    <a:pt x="47391" y="75"/>
                  </a:lnTo>
                  <a:cubicBezTo>
                    <a:pt x="42498" y="75"/>
                    <a:pt x="40052" y="75"/>
                    <a:pt x="40052" y="4942"/>
                  </a:cubicBezTo>
                  <a:cubicBezTo>
                    <a:pt x="40052" y="7618"/>
                    <a:pt x="42253" y="7618"/>
                    <a:pt x="46902" y="7618"/>
                  </a:cubicBezTo>
                  <a:cubicBezTo>
                    <a:pt x="55953" y="7618"/>
                    <a:pt x="62803" y="7618"/>
                    <a:pt x="62803" y="11998"/>
                  </a:cubicBezTo>
                  <a:cubicBezTo>
                    <a:pt x="62803" y="12972"/>
                    <a:pt x="62803" y="13458"/>
                    <a:pt x="61580" y="17839"/>
                  </a:cubicBezTo>
                  <a:lnTo>
                    <a:pt x="29288" y="146566"/>
                  </a:lnTo>
                  <a:cubicBezTo>
                    <a:pt x="26841" y="156056"/>
                    <a:pt x="26352" y="158003"/>
                    <a:pt x="7026" y="158003"/>
                  </a:cubicBezTo>
                  <a:cubicBezTo>
                    <a:pt x="2867" y="158003"/>
                    <a:pt x="176" y="158003"/>
                    <a:pt x="176" y="162626"/>
                  </a:cubicBezTo>
                  <a:cubicBezTo>
                    <a:pt x="176" y="165546"/>
                    <a:pt x="3112" y="165546"/>
                    <a:pt x="3846" y="165546"/>
                  </a:cubicBezTo>
                  <a:cubicBezTo>
                    <a:pt x="10940" y="165546"/>
                    <a:pt x="29043" y="164816"/>
                    <a:pt x="36138" y="164816"/>
                  </a:cubicBezTo>
                  <a:cubicBezTo>
                    <a:pt x="44211" y="164816"/>
                    <a:pt x="64515" y="165546"/>
                    <a:pt x="72588" y="165546"/>
                  </a:cubicBezTo>
                  <a:cubicBezTo>
                    <a:pt x="74790" y="165546"/>
                    <a:pt x="77726" y="165546"/>
                    <a:pt x="77726" y="160923"/>
                  </a:cubicBezTo>
                  <a:cubicBezTo>
                    <a:pt x="77726" y="158976"/>
                    <a:pt x="76258" y="158489"/>
                    <a:pt x="76258" y="158246"/>
                  </a:cubicBezTo>
                  <a:cubicBezTo>
                    <a:pt x="75524" y="158003"/>
                    <a:pt x="75035" y="158003"/>
                    <a:pt x="69408" y="158003"/>
                  </a:cubicBezTo>
                  <a:cubicBezTo>
                    <a:pt x="64026" y="158003"/>
                    <a:pt x="62803" y="158003"/>
                    <a:pt x="56687" y="157516"/>
                  </a:cubicBezTo>
                  <a:cubicBezTo>
                    <a:pt x="49593" y="156786"/>
                    <a:pt x="48859" y="155813"/>
                    <a:pt x="48859" y="152649"/>
                  </a:cubicBezTo>
                  <a:cubicBezTo>
                    <a:pt x="48859" y="152162"/>
                    <a:pt x="48859" y="150702"/>
                    <a:pt x="49837" y="147052"/>
                  </a:cubicBezTo>
                  <a:lnTo>
                    <a:pt x="65005" y="8646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6BA8FEBC-92C5-6152-2AFF-312DF32A881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990265" y="6217517"/>
              <a:ext cx="130146" cy="152793"/>
            </a:xfrm>
            <a:custGeom>
              <a:avLst/>
              <a:gdLst>
                <a:gd name="connsiteX0" fmla="*/ 67996 w 130146"/>
                <a:gd name="connsiteY0" fmla="*/ 130044 h 152793"/>
                <a:gd name="connsiteX1" fmla="*/ 84264 w 130146"/>
                <a:gd name="connsiteY1" fmla="*/ 152870 h 152793"/>
                <a:gd name="connsiteX2" fmla="*/ 114917 w 130146"/>
                <a:gd name="connsiteY2" fmla="*/ 119824 h 152793"/>
                <a:gd name="connsiteX3" fmla="*/ 112519 w 130146"/>
                <a:gd name="connsiteY3" fmla="*/ 117439 h 152793"/>
                <a:gd name="connsiteX4" fmla="*/ 110122 w 130146"/>
                <a:gd name="connsiteY4" fmla="*/ 119654 h 152793"/>
                <a:gd name="connsiteX5" fmla="*/ 88887 w 130146"/>
                <a:gd name="connsiteY5" fmla="*/ 134984 h 152793"/>
                <a:gd name="connsiteX6" fmla="*/ 75359 w 130146"/>
                <a:gd name="connsiteY6" fmla="*/ 118461 h 152793"/>
                <a:gd name="connsiteX7" fmla="*/ 130329 w 130146"/>
                <a:gd name="connsiteY7" fmla="*/ 47430 h 152793"/>
                <a:gd name="connsiteX8" fmla="*/ 80668 w 130146"/>
                <a:gd name="connsiteY8" fmla="*/ 76 h 152793"/>
                <a:gd name="connsiteX9" fmla="*/ 182 w 130146"/>
                <a:gd name="connsiteY9" fmla="*/ 76558 h 152793"/>
                <a:gd name="connsiteX10" fmla="*/ 50015 w 130146"/>
                <a:gd name="connsiteY10" fmla="*/ 123231 h 152793"/>
                <a:gd name="connsiteX11" fmla="*/ 67996 w 130146"/>
                <a:gd name="connsiteY11" fmla="*/ 120846 h 152793"/>
                <a:gd name="connsiteX12" fmla="*/ 67996 w 130146"/>
                <a:gd name="connsiteY12" fmla="*/ 130044 h 152793"/>
                <a:gd name="connsiteX13" fmla="*/ 38370 w 130146"/>
                <a:gd name="connsiteY13" fmla="*/ 115566 h 152793"/>
                <a:gd name="connsiteX14" fmla="*/ 16793 w 130146"/>
                <a:gd name="connsiteY14" fmla="*/ 80817 h 152793"/>
                <a:gd name="connsiteX15" fmla="*/ 35973 w 130146"/>
                <a:gd name="connsiteY15" fmla="*/ 28012 h 152793"/>
                <a:gd name="connsiteX16" fmla="*/ 79298 w 130146"/>
                <a:gd name="connsiteY16" fmla="*/ 5527 h 152793"/>
                <a:gd name="connsiteX17" fmla="*/ 113718 w 130146"/>
                <a:gd name="connsiteY17" fmla="*/ 42831 h 152793"/>
                <a:gd name="connsiteX18" fmla="*/ 73989 w 130146"/>
                <a:gd name="connsiteY18" fmla="*/ 111988 h 152793"/>
                <a:gd name="connsiteX19" fmla="*/ 56693 w 130146"/>
                <a:gd name="connsiteY19" fmla="*/ 94103 h 152793"/>
                <a:gd name="connsiteX20" fmla="*/ 37685 w 130146"/>
                <a:gd name="connsiteY20" fmla="*/ 111137 h 152793"/>
                <a:gd name="connsiteX21" fmla="*/ 38370 w 130146"/>
                <a:gd name="connsiteY21" fmla="*/ 115566 h 152793"/>
                <a:gd name="connsiteX22" fmla="*/ 67996 w 130146"/>
                <a:gd name="connsiteY22" fmla="*/ 114714 h 152793"/>
                <a:gd name="connsiteX23" fmla="*/ 51214 w 130146"/>
                <a:gd name="connsiteY23" fmla="*/ 117780 h 152793"/>
                <a:gd name="connsiteX24" fmla="*/ 42480 w 130146"/>
                <a:gd name="connsiteY24" fmla="*/ 111137 h 152793"/>
                <a:gd name="connsiteX25" fmla="*/ 56693 w 130146"/>
                <a:gd name="connsiteY25" fmla="*/ 98872 h 152793"/>
                <a:gd name="connsiteX26" fmla="*/ 67996 w 130146"/>
                <a:gd name="connsiteY26" fmla="*/ 114714 h 15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146" h="152793">
                  <a:moveTo>
                    <a:pt x="67996" y="130044"/>
                  </a:moveTo>
                  <a:cubicBezTo>
                    <a:pt x="67996" y="141116"/>
                    <a:pt x="70222" y="152870"/>
                    <a:pt x="84264" y="152870"/>
                  </a:cubicBezTo>
                  <a:cubicBezTo>
                    <a:pt x="104985" y="152870"/>
                    <a:pt x="114917" y="123571"/>
                    <a:pt x="114917" y="119824"/>
                  </a:cubicBezTo>
                  <a:cubicBezTo>
                    <a:pt x="114917" y="118632"/>
                    <a:pt x="113889" y="117439"/>
                    <a:pt x="112519" y="117439"/>
                  </a:cubicBezTo>
                  <a:cubicBezTo>
                    <a:pt x="110807" y="117439"/>
                    <a:pt x="110293" y="118972"/>
                    <a:pt x="110122" y="119654"/>
                  </a:cubicBezTo>
                  <a:cubicBezTo>
                    <a:pt x="106012" y="131577"/>
                    <a:pt x="94710" y="134984"/>
                    <a:pt x="88887" y="134984"/>
                  </a:cubicBezTo>
                  <a:cubicBezTo>
                    <a:pt x="82038" y="134984"/>
                    <a:pt x="78442" y="132088"/>
                    <a:pt x="75359" y="118461"/>
                  </a:cubicBezTo>
                  <a:cubicBezTo>
                    <a:pt x="105841" y="107730"/>
                    <a:pt x="130329" y="77580"/>
                    <a:pt x="130329" y="47430"/>
                  </a:cubicBezTo>
                  <a:cubicBezTo>
                    <a:pt x="130329" y="20687"/>
                    <a:pt x="110978" y="76"/>
                    <a:pt x="80668" y="76"/>
                  </a:cubicBezTo>
                  <a:cubicBezTo>
                    <a:pt x="39740" y="76"/>
                    <a:pt x="182" y="38232"/>
                    <a:pt x="182" y="76558"/>
                  </a:cubicBezTo>
                  <a:cubicBezTo>
                    <a:pt x="182" y="103983"/>
                    <a:pt x="20561" y="123231"/>
                    <a:pt x="50015" y="123231"/>
                  </a:cubicBezTo>
                  <a:cubicBezTo>
                    <a:pt x="53268" y="123231"/>
                    <a:pt x="59091" y="123060"/>
                    <a:pt x="67996" y="120846"/>
                  </a:cubicBezTo>
                  <a:lnTo>
                    <a:pt x="67996" y="130044"/>
                  </a:lnTo>
                  <a:close/>
                  <a:moveTo>
                    <a:pt x="38370" y="115566"/>
                  </a:moveTo>
                  <a:cubicBezTo>
                    <a:pt x="29465" y="112499"/>
                    <a:pt x="16793" y="103642"/>
                    <a:pt x="16793" y="80817"/>
                  </a:cubicBezTo>
                  <a:cubicBezTo>
                    <a:pt x="16793" y="69915"/>
                    <a:pt x="20389" y="47260"/>
                    <a:pt x="35973" y="28012"/>
                  </a:cubicBezTo>
                  <a:cubicBezTo>
                    <a:pt x="46761" y="14896"/>
                    <a:pt x="63372" y="5527"/>
                    <a:pt x="79298" y="5527"/>
                  </a:cubicBezTo>
                  <a:cubicBezTo>
                    <a:pt x="97963" y="5527"/>
                    <a:pt x="113718" y="17962"/>
                    <a:pt x="113718" y="42831"/>
                  </a:cubicBezTo>
                  <a:cubicBezTo>
                    <a:pt x="113718" y="59865"/>
                    <a:pt x="105327" y="96488"/>
                    <a:pt x="73989" y="111988"/>
                  </a:cubicBezTo>
                  <a:cubicBezTo>
                    <a:pt x="71249" y="101257"/>
                    <a:pt x="66797" y="94103"/>
                    <a:pt x="56693" y="94103"/>
                  </a:cubicBezTo>
                  <a:cubicBezTo>
                    <a:pt x="47104" y="94103"/>
                    <a:pt x="37685" y="102109"/>
                    <a:pt x="37685" y="111137"/>
                  </a:cubicBezTo>
                  <a:cubicBezTo>
                    <a:pt x="37685" y="114203"/>
                    <a:pt x="37856" y="114373"/>
                    <a:pt x="38370" y="115566"/>
                  </a:cubicBezTo>
                  <a:close/>
                  <a:moveTo>
                    <a:pt x="67996" y="114714"/>
                  </a:moveTo>
                  <a:cubicBezTo>
                    <a:pt x="64228" y="116077"/>
                    <a:pt x="57892" y="117780"/>
                    <a:pt x="51214" y="117780"/>
                  </a:cubicBezTo>
                  <a:cubicBezTo>
                    <a:pt x="48474" y="117780"/>
                    <a:pt x="42480" y="117780"/>
                    <a:pt x="42480" y="111137"/>
                  </a:cubicBezTo>
                  <a:cubicBezTo>
                    <a:pt x="42480" y="104664"/>
                    <a:pt x="49501" y="98872"/>
                    <a:pt x="56693" y="98872"/>
                  </a:cubicBezTo>
                  <a:cubicBezTo>
                    <a:pt x="62858" y="98872"/>
                    <a:pt x="67482" y="101598"/>
                    <a:pt x="67996" y="11471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2F087613-EABA-6503-25B7-5E83EED9CD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173614" y="6118259"/>
              <a:ext cx="33515" cy="243340"/>
            </a:xfrm>
            <a:custGeom>
              <a:avLst/>
              <a:gdLst>
                <a:gd name="connsiteX0" fmla="*/ 33704 w 33515"/>
                <a:gd name="connsiteY0" fmla="*/ 243415 h 243340"/>
                <a:gd name="connsiteX1" fmla="*/ 33704 w 33515"/>
                <a:gd name="connsiteY1" fmla="*/ 233682 h 243340"/>
                <a:gd name="connsiteX2" fmla="*/ 9975 w 33515"/>
                <a:gd name="connsiteY2" fmla="*/ 233682 h 243340"/>
                <a:gd name="connsiteX3" fmla="*/ 9975 w 33515"/>
                <a:gd name="connsiteY3" fmla="*/ 9808 h 243340"/>
                <a:gd name="connsiteX4" fmla="*/ 33704 w 33515"/>
                <a:gd name="connsiteY4" fmla="*/ 9808 h 243340"/>
                <a:gd name="connsiteX5" fmla="*/ 33704 w 33515"/>
                <a:gd name="connsiteY5" fmla="*/ 75 h 243340"/>
                <a:gd name="connsiteX6" fmla="*/ 189 w 33515"/>
                <a:gd name="connsiteY6" fmla="*/ 75 h 243340"/>
                <a:gd name="connsiteX7" fmla="*/ 189 w 33515"/>
                <a:gd name="connsiteY7" fmla="*/ 243415 h 243340"/>
                <a:gd name="connsiteX8" fmla="*/ 33704 w 33515"/>
                <a:gd name="connsiteY8" fmla="*/ 24341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15" h="243340">
                  <a:moveTo>
                    <a:pt x="33704" y="243415"/>
                  </a:moveTo>
                  <a:lnTo>
                    <a:pt x="33704" y="233682"/>
                  </a:lnTo>
                  <a:lnTo>
                    <a:pt x="9975" y="233682"/>
                  </a:lnTo>
                  <a:lnTo>
                    <a:pt x="9975" y="9808"/>
                  </a:lnTo>
                  <a:lnTo>
                    <a:pt x="33704" y="9808"/>
                  </a:lnTo>
                  <a:lnTo>
                    <a:pt x="33704" y="75"/>
                  </a:lnTo>
                  <a:lnTo>
                    <a:pt x="189" y="75"/>
                  </a:lnTo>
                  <a:lnTo>
                    <a:pt x="189" y="243415"/>
                  </a:lnTo>
                  <a:lnTo>
                    <a:pt x="33704" y="2434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3293A4FC-9187-40A8-0B20-9AA5CF53560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219552" y="6129210"/>
              <a:ext cx="131369" cy="176908"/>
            </a:xfrm>
            <a:custGeom>
              <a:avLst/>
              <a:gdLst>
                <a:gd name="connsiteX0" fmla="*/ 51810 w 131369"/>
                <a:gd name="connsiteY0" fmla="*/ 83297 h 176908"/>
                <a:gd name="connsiteX1" fmla="*/ 192 w 131369"/>
                <a:gd name="connsiteY1" fmla="*/ 146809 h 176908"/>
                <a:gd name="connsiteX2" fmla="*/ 41536 w 131369"/>
                <a:gd name="connsiteY2" fmla="*/ 176983 h 176908"/>
                <a:gd name="connsiteX3" fmla="*/ 115171 w 131369"/>
                <a:gd name="connsiteY3" fmla="*/ 133425 h 176908"/>
                <a:gd name="connsiteX4" fmla="*/ 112725 w 131369"/>
                <a:gd name="connsiteY4" fmla="*/ 131722 h 176908"/>
                <a:gd name="connsiteX5" fmla="*/ 94866 w 131369"/>
                <a:gd name="connsiteY5" fmla="*/ 142429 h 176908"/>
                <a:gd name="connsiteX6" fmla="*/ 57681 w 131369"/>
                <a:gd name="connsiteY6" fmla="*/ 163599 h 176908"/>
                <a:gd name="connsiteX7" fmla="*/ 20986 w 131369"/>
                <a:gd name="connsiteY7" fmla="*/ 136345 h 176908"/>
                <a:gd name="connsiteX8" fmla="*/ 73338 w 131369"/>
                <a:gd name="connsiteY8" fmla="*/ 86947 h 176908"/>
                <a:gd name="connsiteX9" fmla="*/ 93398 w 131369"/>
                <a:gd name="connsiteY9" fmla="*/ 75267 h 176908"/>
                <a:gd name="connsiteX10" fmla="*/ 90952 w 131369"/>
                <a:gd name="connsiteY10" fmla="*/ 73564 h 176908"/>
                <a:gd name="connsiteX11" fmla="*/ 49609 w 131369"/>
                <a:gd name="connsiteY11" fmla="*/ 45579 h 176908"/>
                <a:gd name="connsiteX12" fmla="*/ 87527 w 131369"/>
                <a:gd name="connsiteY12" fmla="*/ 13458 h 176908"/>
                <a:gd name="connsiteX13" fmla="*/ 110767 w 131369"/>
                <a:gd name="connsiteY13" fmla="*/ 26842 h 176908"/>
                <a:gd name="connsiteX14" fmla="*/ 107832 w 131369"/>
                <a:gd name="connsiteY14" fmla="*/ 35602 h 176908"/>
                <a:gd name="connsiteX15" fmla="*/ 106609 w 131369"/>
                <a:gd name="connsiteY15" fmla="*/ 38279 h 176908"/>
                <a:gd name="connsiteX16" fmla="*/ 109055 w 131369"/>
                <a:gd name="connsiteY16" fmla="*/ 39983 h 176908"/>
                <a:gd name="connsiteX17" fmla="*/ 131562 w 131369"/>
                <a:gd name="connsiteY17" fmla="*/ 16622 h 176908"/>
                <a:gd name="connsiteX18" fmla="*/ 103673 w 131369"/>
                <a:gd name="connsiteY18" fmla="*/ 75 h 176908"/>
                <a:gd name="connsiteX19" fmla="*/ 28814 w 131369"/>
                <a:gd name="connsiteY19" fmla="*/ 56043 h 176908"/>
                <a:gd name="connsiteX20" fmla="*/ 51810 w 131369"/>
                <a:gd name="connsiteY20" fmla="*/ 83297 h 17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369" h="176908">
                  <a:moveTo>
                    <a:pt x="51810" y="83297"/>
                  </a:moveTo>
                  <a:cubicBezTo>
                    <a:pt x="2883" y="109578"/>
                    <a:pt x="192" y="140969"/>
                    <a:pt x="192" y="146809"/>
                  </a:cubicBezTo>
                  <a:cubicBezTo>
                    <a:pt x="192" y="165303"/>
                    <a:pt x="18295" y="176983"/>
                    <a:pt x="41536" y="176983"/>
                  </a:cubicBezTo>
                  <a:cubicBezTo>
                    <a:pt x="82390" y="176983"/>
                    <a:pt x="115171" y="138535"/>
                    <a:pt x="115171" y="133425"/>
                  </a:cubicBezTo>
                  <a:cubicBezTo>
                    <a:pt x="115171" y="131965"/>
                    <a:pt x="113948" y="131722"/>
                    <a:pt x="112725" y="131722"/>
                  </a:cubicBezTo>
                  <a:cubicBezTo>
                    <a:pt x="109789" y="131722"/>
                    <a:pt x="100493" y="134885"/>
                    <a:pt x="94866" y="142429"/>
                  </a:cubicBezTo>
                  <a:cubicBezTo>
                    <a:pt x="89729" y="149486"/>
                    <a:pt x="79454" y="163599"/>
                    <a:pt x="57681" y="163599"/>
                  </a:cubicBezTo>
                  <a:cubicBezTo>
                    <a:pt x="40312" y="163599"/>
                    <a:pt x="20986" y="154596"/>
                    <a:pt x="20986" y="136345"/>
                  </a:cubicBezTo>
                  <a:cubicBezTo>
                    <a:pt x="20986" y="124422"/>
                    <a:pt x="34686" y="88407"/>
                    <a:pt x="73338" y="86947"/>
                  </a:cubicBezTo>
                  <a:cubicBezTo>
                    <a:pt x="84836" y="86461"/>
                    <a:pt x="93398" y="77944"/>
                    <a:pt x="93398" y="75267"/>
                  </a:cubicBezTo>
                  <a:cubicBezTo>
                    <a:pt x="93398" y="73807"/>
                    <a:pt x="92175" y="73564"/>
                    <a:pt x="90952" y="73564"/>
                  </a:cubicBezTo>
                  <a:cubicBezTo>
                    <a:pt x="56458" y="72103"/>
                    <a:pt x="49609" y="55313"/>
                    <a:pt x="49609" y="45579"/>
                  </a:cubicBezTo>
                  <a:cubicBezTo>
                    <a:pt x="49609" y="39983"/>
                    <a:pt x="53278" y="13458"/>
                    <a:pt x="87527" y="13458"/>
                  </a:cubicBezTo>
                  <a:cubicBezTo>
                    <a:pt x="92175" y="13458"/>
                    <a:pt x="110767" y="14188"/>
                    <a:pt x="110767" y="26842"/>
                  </a:cubicBezTo>
                  <a:cubicBezTo>
                    <a:pt x="110767" y="30736"/>
                    <a:pt x="108810" y="34142"/>
                    <a:pt x="107832" y="35602"/>
                  </a:cubicBezTo>
                  <a:cubicBezTo>
                    <a:pt x="107343" y="36332"/>
                    <a:pt x="106609" y="37549"/>
                    <a:pt x="106609" y="38279"/>
                  </a:cubicBezTo>
                  <a:cubicBezTo>
                    <a:pt x="106609" y="39983"/>
                    <a:pt x="108321" y="39983"/>
                    <a:pt x="109055" y="39983"/>
                  </a:cubicBezTo>
                  <a:cubicBezTo>
                    <a:pt x="116394" y="39983"/>
                    <a:pt x="131562" y="30492"/>
                    <a:pt x="131562" y="16622"/>
                  </a:cubicBezTo>
                  <a:cubicBezTo>
                    <a:pt x="131562" y="2265"/>
                    <a:pt x="114682" y="75"/>
                    <a:pt x="103673" y="75"/>
                  </a:cubicBezTo>
                  <a:cubicBezTo>
                    <a:pt x="70403" y="75"/>
                    <a:pt x="28814" y="26355"/>
                    <a:pt x="28814" y="56043"/>
                  </a:cubicBezTo>
                  <a:cubicBezTo>
                    <a:pt x="28814" y="70400"/>
                    <a:pt x="39823" y="79160"/>
                    <a:pt x="51810" y="8329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F2033A32-73B3-C71E-7A46-B9E1C71E72B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376882" y="6094852"/>
              <a:ext cx="126378" cy="125539"/>
            </a:xfrm>
            <a:custGeom>
              <a:avLst/>
              <a:gdLst>
                <a:gd name="connsiteX0" fmla="*/ 126577 w 126378"/>
                <a:gd name="connsiteY0" fmla="*/ 62925 h 125539"/>
                <a:gd name="connsiteX1" fmla="*/ 63388 w 126378"/>
                <a:gd name="connsiteY1" fmla="*/ 71 h 125539"/>
                <a:gd name="connsiteX2" fmla="*/ 198 w 126378"/>
                <a:gd name="connsiteY2" fmla="*/ 62755 h 125539"/>
                <a:gd name="connsiteX3" fmla="*/ 63388 w 126378"/>
                <a:gd name="connsiteY3" fmla="*/ 125610 h 125539"/>
                <a:gd name="connsiteX4" fmla="*/ 126577 w 126378"/>
                <a:gd name="connsiteY4" fmla="*/ 62925 h 125539"/>
                <a:gd name="connsiteX5" fmla="*/ 25029 w 126378"/>
                <a:gd name="connsiteY5" fmla="*/ 20511 h 125539"/>
                <a:gd name="connsiteX6" fmla="*/ 63388 w 126378"/>
                <a:gd name="connsiteY6" fmla="*/ 5862 h 125539"/>
                <a:gd name="connsiteX7" fmla="*/ 101747 w 126378"/>
                <a:gd name="connsiteY7" fmla="*/ 20511 h 125539"/>
                <a:gd name="connsiteX8" fmla="*/ 63388 w 126378"/>
                <a:gd name="connsiteY8" fmla="*/ 58667 h 125539"/>
                <a:gd name="connsiteX9" fmla="*/ 25029 w 126378"/>
                <a:gd name="connsiteY9" fmla="*/ 20511 h 125539"/>
                <a:gd name="connsiteX10" fmla="*/ 20919 w 126378"/>
                <a:gd name="connsiteY10" fmla="*/ 100911 h 125539"/>
                <a:gd name="connsiteX11" fmla="*/ 6021 w 126378"/>
                <a:gd name="connsiteY11" fmla="*/ 62925 h 125539"/>
                <a:gd name="connsiteX12" fmla="*/ 20919 w 126378"/>
                <a:gd name="connsiteY12" fmla="*/ 24770 h 125539"/>
                <a:gd name="connsiteX13" fmla="*/ 59278 w 126378"/>
                <a:gd name="connsiteY13" fmla="*/ 62755 h 125539"/>
                <a:gd name="connsiteX14" fmla="*/ 20919 w 126378"/>
                <a:gd name="connsiteY14" fmla="*/ 100911 h 125539"/>
                <a:gd name="connsiteX15" fmla="*/ 105856 w 126378"/>
                <a:gd name="connsiteY15" fmla="*/ 24770 h 125539"/>
                <a:gd name="connsiteX16" fmla="*/ 120755 w 126378"/>
                <a:gd name="connsiteY16" fmla="*/ 62755 h 125539"/>
                <a:gd name="connsiteX17" fmla="*/ 105856 w 126378"/>
                <a:gd name="connsiteY17" fmla="*/ 100911 h 125539"/>
                <a:gd name="connsiteX18" fmla="*/ 67498 w 126378"/>
                <a:gd name="connsiteY18" fmla="*/ 62925 h 125539"/>
                <a:gd name="connsiteX19" fmla="*/ 105856 w 126378"/>
                <a:gd name="connsiteY19" fmla="*/ 24770 h 125539"/>
                <a:gd name="connsiteX20" fmla="*/ 101747 w 126378"/>
                <a:gd name="connsiteY20" fmla="*/ 105169 h 125539"/>
                <a:gd name="connsiteX21" fmla="*/ 63388 w 126378"/>
                <a:gd name="connsiteY21" fmla="*/ 119818 h 125539"/>
                <a:gd name="connsiteX22" fmla="*/ 25029 w 126378"/>
                <a:gd name="connsiteY22" fmla="*/ 105169 h 125539"/>
                <a:gd name="connsiteX23" fmla="*/ 63388 w 126378"/>
                <a:gd name="connsiteY23" fmla="*/ 67014 h 125539"/>
                <a:gd name="connsiteX24" fmla="*/ 101747 w 126378"/>
                <a:gd name="connsiteY24" fmla="*/ 105169 h 1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378" h="125539">
                  <a:moveTo>
                    <a:pt x="126577" y="62925"/>
                  </a:moveTo>
                  <a:cubicBezTo>
                    <a:pt x="126577" y="28006"/>
                    <a:pt x="97979" y="71"/>
                    <a:pt x="63388" y="71"/>
                  </a:cubicBezTo>
                  <a:cubicBezTo>
                    <a:pt x="28454" y="71"/>
                    <a:pt x="198" y="28517"/>
                    <a:pt x="198" y="62755"/>
                  </a:cubicBezTo>
                  <a:cubicBezTo>
                    <a:pt x="198" y="97674"/>
                    <a:pt x="28796" y="125610"/>
                    <a:pt x="63388" y="125610"/>
                  </a:cubicBezTo>
                  <a:cubicBezTo>
                    <a:pt x="98322" y="125610"/>
                    <a:pt x="126577" y="97163"/>
                    <a:pt x="126577" y="62925"/>
                  </a:cubicBezTo>
                  <a:close/>
                  <a:moveTo>
                    <a:pt x="25029" y="20511"/>
                  </a:moveTo>
                  <a:cubicBezTo>
                    <a:pt x="32050" y="14209"/>
                    <a:pt x="45236" y="5862"/>
                    <a:pt x="63388" y="5862"/>
                  </a:cubicBezTo>
                  <a:cubicBezTo>
                    <a:pt x="81540" y="5862"/>
                    <a:pt x="94726" y="14209"/>
                    <a:pt x="101747" y="20511"/>
                  </a:cubicBezTo>
                  <a:lnTo>
                    <a:pt x="63388" y="58667"/>
                  </a:lnTo>
                  <a:lnTo>
                    <a:pt x="25029" y="20511"/>
                  </a:lnTo>
                  <a:close/>
                  <a:moveTo>
                    <a:pt x="20919" y="100911"/>
                  </a:moveTo>
                  <a:cubicBezTo>
                    <a:pt x="11500" y="91202"/>
                    <a:pt x="6021" y="76893"/>
                    <a:pt x="6021" y="62925"/>
                  </a:cubicBezTo>
                  <a:cubicBezTo>
                    <a:pt x="6021" y="47936"/>
                    <a:pt x="12014" y="33968"/>
                    <a:pt x="20919" y="24770"/>
                  </a:cubicBezTo>
                  <a:lnTo>
                    <a:pt x="59278" y="62755"/>
                  </a:lnTo>
                  <a:lnTo>
                    <a:pt x="20919" y="100911"/>
                  </a:lnTo>
                  <a:close/>
                  <a:moveTo>
                    <a:pt x="105856" y="24770"/>
                  </a:moveTo>
                  <a:cubicBezTo>
                    <a:pt x="115275" y="34479"/>
                    <a:pt x="120755" y="48787"/>
                    <a:pt x="120755" y="62755"/>
                  </a:cubicBezTo>
                  <a:cubicBezTo>
                    <a:pt x="120755" y="77745"/>
                    <a:pt x="114761" y="91713"/>
                    <a:pt x="105856" y="100911"/>
                  </a:cubicBezTo>
                  <a:lnTo>
                    <a:pt x="67498" y="62925"/>
                  </a:lnTo>
                  <a:lnTo>
                    <a:pt x="105856" y="24770"/>
                  </a:lnTo>
                  <a:close/>
                  <a:moveTo>
                    <a:pt x="101747" y="105169"/>
                  </a:moveTo>
                  <a:cubicBezTo>
                    <a:pt x="94726" y="111472"/>
                    <a:pt x="81540" y="119818"/>
                    <a:pt x="63388" y="119818"/>
                  </a:cubicBezTo>
                  <a:cubicBezTo>
                    <a:pt x="45236" y="119818"/>
                    <a:pt x="32050" y="111472"/>
                    <a:pt x="25029" y="105169"/>
                  </a:cubicBezTo>
                  <a:lnTo>
                    <a:pt x="63388" y="67014"/>
                  </a:lnTo>
                  <a:lnTo>
                    <a:pt x="101747" y="1051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97D97B9D-5B66-86E0-D04C-B5AC7549450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528411" y="6083950"/>
              <a:ext cx="152579" cy="116341"/>
            </a:xfrm>
            <a:custGeom>
              <a:avLst/>
              <a:gdLst>
                <a:gd name="connsiteX0" fmla="*/ 131207 w 152579"/>
                <a:gd name="connsiteY0" fmla="*/ 18637 h 116341"/>
                <a:gd name="connsiteX1" fmla="*/ 149359 w 152579"/>
                <a:gd name="connsiteY1" fmla="*/ 6203 h 116341"/>
                <a:gd name="connsiteX2" fmla="*/ 152784 w 152579"/>
                <a:gd name="connsiteY2" fmla="*/ 2455 h 116341"/>
                <a:gd name="connsiteX3" fmla="*/ 150215 w 152579"/>
                <a:gd name="connsiteY3" fmla="*/ 71 h 116341"/>
                <a:gd name="connsiteX4" fmla="*/ 132406 w 152579"/>
                <a:gd name="connsiteY4" fmla="*/ 752 h 116341"/>
                <a:gd name="connsiteX5" fmla="*/ 114254 w 152579"/>
                <a:gd name="connsiteY5" fmla="*/ 71 h 116341"/>
                <a:gd name="connsiteX6" fmla="*/ 110829 w 152579"/>
                <a:gd name="connsiteY6" fmla="*/ 3818 h 116341"/>
                <a:gd name="connsiteX7" fmla="*/ 114596 w 152579"/>
                <a:gd name="connsiteY7" fmla="*/ 6203 h 116341"/>
                <a:gd name="connsiteX8" fmla="*/ 125556 w 152579"/>
                <a:gd name="connsiteY8" fmla="*/ 13187 h 116341"/>
                <a:gd name="connsiteX9" fmla="*/ 124871 w 152579"/>
                <a:gd name="connsiteY9" fmla="*/ 17275 h 116341"/>
                <a:gd name="connsiteX10" fmla="*/ 106205 w 152579"/>
                <a:gd name="connsiteY10" fmla="*/ 91542 h 116341"/>
                <a:gd name="connsiteX11" fmla="*/ 62709 w 152579"/>
                <a:gd name="connsiteY11" fmla="*/ 2966 h 116341"/>
                <a:gd name="connsiteX12" fmla="*/ 56887 w 152579"/>
                <a:gd name="connsiteY12" fmla="*/ 71 h 116341"/>
                <a:gd name="connsiteX13" fmla="*/ 33426 w 152579"/>
                <a:gd name="connsiteY13" fmla="*/ 71 h 116341"/>
                <a:gd name="connsiteX14" fmla="*/ 27946 w 152579"/>
                <a:gd name="connsiteY14" fmla="*/ 3818 h 116341"/>
                <a:gd name="connsiteX15" fmla="*/ 33597 w 152579"/>
                <a:gd name="connsiteY15" fmla="*/ 6203 h 116341"/>
                <a:gd name="connsiteX16" fmla="*/ 44557 w 152579"/>
                <a:gd name="connsiteY16" fmla="*/ 7054 h 116341"/>
                <a:gd name="connsiteX17" fmla="*/ 21610 w 152579"/>
                <a:gd name="connsiteY17" fmla="*/ 98185 h 116341"/>
                <a:gd name="connsiteX18" fmla="*/ 3801 w 152579"/>
                <a:gd name="connsiteY18" fmla="*/ 110279 h 116341"/>
                <a:gd name="connsiteX19" fmla="*/ 204 w 152579"/>
                <a:gd name="connsiteY19" fmla="*/ 113857 h 116341"/>
                <a:gd name="connsiteX20" fmla="*/ 2773 w 152579"/>
                <a:gd name="connsiteY20" fmla="*/ 116412 h 116341"/>
                <a:gd name="connsiteX21" fmla="*/ 20583 w 152579"/>
                <a:gd name="connsiteY21" fmla="*/ 115730 h 116341"/>
                <a:gd name="connsiteX22" fmla="*/ 38735 w 152579"/>
                <a:gd name="connsiteY22" fmla="*/ 116412 h 116341"/>
                <a:gd name="connsiteX23" fmla="*/ 42159 w 152579"/>
                <a:gd name="connsiteY23" fmla="*/ 112835 h 116341"/>
                <a:gd name="connsiteX24" fmla="*/ 38221 w 152579"/>
                <a:gd name="connsiteY24" fmla="*/ 110279 h 116341"/>
                <a:gd name="connsiteX25" fmla="*/ 27432 w 152579"/>
                <a:gd name="connsiteY25" fmla="*/ 103125 h 116341"/>
                <a:gd name="connsiteX26" fmla="*/ 28117 w 152579"/>
                <a:gd name="connsiteY26" fmla="*/ 98867 h 116341"/>
                <a:gd name="connsiteX27" fmla="*/ 50037 w 152579"/>
                <a:gd name="connsiteY27" fmla="*/ 11654 h 116341"/>
                <a:gd name="connsiteX28" fmla="*/ 100040 w 152579"/>
                <a:gd name="connsiteY28" fmla="*/ 113516 h 116341"/>
                <a:gd name="connsiteX29" fmla="*/ 103808 w 152579"/>
                <a:gd name="connsiteY29" fmla="*/ 116412 h 116341"/>
                <a:gd name="connsiteX30" fmla="*/ 107404 w 152579"/>
                <a:gd name="connsiteY30" fmla="*/ 112835 h 116341"/>
                <a:gd name="connsiteX31" fmla="*/ 131207 w 152579"/>
                <a:gd name="connsiteY31" fmla="*/ 18637 h 11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579" h="116341">
                  <a:moveTo>
                    <a:pt x="131207" y="18637"/>
                  </a:moveTo>
                  <a:cubicBezTo>
                    <a:pt x="132919" y="12165"/>
                    <a:pt x="135659" y="6543"/>
                    <a:pt x="149359" y="6203"/>
                  </a:cubicBezTo>
                  <a:cubicBezTo>
                    <a:pt x="150215" y="6203"/>
                    <a:pt x="152784" y="6032"/>
                    <a:pt x="152784" y="2455"/>
                  </a:cubicBezTo>
                  <a:cubicBezTo>
                    <a:pt x="152784" y="1433"/>
                    <a:pt x="151928" y="71"/>
                    <a:pt x="150215" y="71"/>
                  </a:cubicBezTo>
                  <a:cubicBezTo>
                    <a:pt x="144564" y="71"/>
                    <a:pt x="138228" y="752"/>
                    <a:pt x="132406" y="752"/>
                  </a:cubicBezTo>
                  <a:cubicBezTo>
                    <a:pt x="128296" y="752"/>
                    <a:pt x="118364" y="71"/>
                    <a:pt x="114254" y="71"/>
                  </a:cubicBezTo>
                  <a:cubicBezTo>
                    <a:pt x="113397" y="71"/>
                    <a:pt x="110829" y="71"/>
                    <a:pt x="110829" y="3818"/>
                  </a:cubicBezTo>
                  <a:cubicBezTo>
                    <a:pt x="110829" y="6032"/>
                    <a:pt x="113055" y="6203"/>
                    <a:pt x="114596" y="6203"/>
                  </a:cubicBezTo>
                  <a:cubicBezTo>
                    <a:pt x="122645" y="6373"/>
                    <a:pt x="125556" y="8928"/>
                    <a:pt x="125556" y="13187"/>
                  </a:cubicBezTo>
                  <a:cubicBezTo>
                    <a:pt x="125556" y="14549"/>
                    <a:pt x="125385" y="15401"/>
                    <a:pt x="124871" y="17275"/>
                  </a:cubicBezTo>
                  <a:lnTo>
                    <a:pt x="106205" y="91542"/>
                  </a:lnTo>
                  <a:lnTo>
                    <a:pt x="62709" y="2966"/>
                  </a:lnTo>
                  <a:cubicBezTo>
                    <a:pt x="61339" y="71"/>
                    <a:pt x="60996" y="71"/>
                    <a:pt x="56887" y="71"/>
                  </a:cubicBezTo>
                  <a:lnTo>
                    <a:pt x="33426" y="71"/>
                  </a:lnTo>
                  <a:cubicBezTo>
                    <a:pt x="30172" y="71"/>
                    <a:pt x="27946" y="71"/>
                    <a:pt x="27946" y="3818"/>
                  </a:cubicBezTo>
                  <a:cubicBezTo>
                    <a:pt x="27946" y="6203"/>
                    <a:pt x="30001" y="6203"/>
                    <a:pt x="33597" y="6203"/>
                  </a:cubicBezTo>
                  <a:cubicBezTo>
                    <a:pt x="37193" y="6203"/>
                    <a:pt x="40961" y="6373"/>
                    <a:pt x="44557" y="7054"/>
                  </a:cubicBezTo>
                  <a:lnTo>
                    <a:pt x="21610" y="98185"/>
                  </a:lnTo>
                  <a:cubicBezTo>
                    <a:pt x="20069" y="104658"/>
                    <a:pt x="17158" y="109768"/>
                    <a:pt x="3801" y="110279"/>
                  </a:cubicBezTo>
                  <a:cubicBezTo>
                    <a:pt x="2602" y="110279"/>
                    <a:pt x="204" y="110450"/>
                    <a:pt x="204" y="113857"/>
                  </a:cubicBezTo>
                  <a:cubicBezTo>
                    <a:pt x="204" y="115730"/>
                    <a:pt x="1574" y="116412"/>
                    <a:pt x="2773" y="116412"/>
                  </a:cubicBezTo>
                  <a:cubicBezTo>
                    <a:pt x="8424" y="116412"/>
                    <a:pt x="14760" y="115730"/>
                    <a:pt x="20583" y="115730"/>
                  </a:cubicBezTo>
                  <a:cubicBezTo>
                    <a:pt x="24692" y="115730"/>
                    <a:pt x="34625" y="116412"/>
                    <a:pt x="38735" y="116412"/>
                  </a:cubicBezTo>
                  <a:cubicBezTo>
                    <a:pt x="40447" y="116412"/>
                    <a:pt x="42159" y="115560"/>
                    <a:pt x="42159" y="112835"/>
                  </a:cubicBezTo>
                  <a:cubicBezTo>
                    <a:pt x="42159" y="110450"/>
                    <a:pt x="40105" y="110279"/>
                    <a:pt x="38221" y="110279"/>
                  </a:cubicBezTo>
                  <a:cubicBezTo>
                    <a:pt x="27432" y="109939"/>
                    <a:pt x="27432" y="105510"/>
                    <a:pt x="27432" y="103125"/>
                  </a:cubicBezTo>
                  <a:cubicBezTo>
                    <a:pt x="27432" y="102444"/>
                    <a:pt x="27432" y="101592"/>
                    <a:pt x="28117" y="98867"/>
                  </a:cubicBezTo>
                  <a:lnTo>
                    <a:pt x="50037" y="11654"/>
                  </a:lnTo>
                  <a:lnTo>
                    <a:pt x="100040" y="113516"/>
                  </a:lnTo>
                  <a:cubicBezTo>
                    <a:pt x="101410" y="116241"/>
                    <a:pt x="102095" y="116412"/>
                    <a:pt x="103808" y="116412"/>
                  </a:cubicBezTo>
                  <a:cubicBezTo>
                    <a:pt x="106548" y="116412"/>
                    <a:pt x="106548" y="115901"/>
                    <a:pt x="107404" y="112835"/>
                  </a:cubicBezTo>
                  <a:lnTo>
                    <a:pt x="131207" y="1863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080C9A01-38D8-2541-926A-298F6FBFB29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353632" y="6285803"/>
              <a:ext cx="107199" cy="111912"/>
            </a:xfrm>
            <a:custGeom>
              <a:avLst/>
              <a:gdLst>
                <a:gd name="connsiteX0" fmla="*/ 42495 w 107199"/>
                <a:gd name="connsiteY0" fmla="*/ 76729 h 111912"/>
                <a:gd name="connsiteX1" fmla="*/ 48317 w 107199"/>
                <a:gd name="connsiteY1" fmla="*/ 76900 h 111912"/>
                <a:gd name="connsiteX2" fmla="*/ 107397 w 107199"/>
                <a:gd name="connsiteY2" fmla="*/ 24947 h 111912"/>
                <a:gd name="connsiteX3" fmla="*/ 84964 w 107199"/>
                <a:gd name="connsiteY3" fmla="*/ 77 h 111912"/>
                <a:gd name="connsiteX4" fmla="*/ 44036 w 107199"/>
                <a:gd name="connsiteY4" fmla="*/ 42832 h 111912"/>
                <a:gd name="connsiteX5" fmla="*/ 37015 w 107199"/>
                <a:gd name="connsiteY5" fmla="*/ 64295 h 111912"/>
                <a:gd name="connsiteX6" fmla="*/ 6191 w 107199"/>
                <a:gd name="connsiteY6" fmla="*/ 40618 h 111912"/>
                <a:gd name="connsiteX7" fmla="*/ 21089 w 107199"/>
                <a:gd name="connsiteY7" fmla="*/ 6039 h 111912"/>
                <a:gd name="connsiteX8" fmla="*/ 22459 w 107199"/>
                <a:gd name="connsiteY8" fmla="*/ 3825 h 111912"/>
                <a:gd name="connsiteX9" fmla="*/ 19719 w 107199"/>
                <a:gd name="connsiteY9" fmla="*/ 1781 h 111912"/>
                <a:gd name="connsiteX10" fmla="*/ 14239 w 107199"/>
                <a:gd name="connsiteY10" fmla="*/ 5528 h 111912"/>
                <a:gd name="connsiteX11" fmla="*/ 197 w 107199"/>
                <a:gd name="connsiteY11" fmla="*/ 42321 h 111912"/>
                <a:gd name="connsiteX12" fmla="*/ 33419 w 107199"/>
                <a:gd name="connsiteY12" fmla="*/ 75367 h 111912"/>
                <a:gd name="connsiteX13" fmla="*/ 23829 w 107199"/>
                <a:gd name="connsiteY13" fmla="*/ 106539 h 111912"/>
                <a:gd name="connsiteX14" fmla="*/ 29651 w 107199"/>
                <a:gd name="connsiteY14" fmla="*/ 111989 h 111912"/>
                <a:gd name="connsiteX15" fmla="*/ 36330 w 107199"/>
                <a:gd name="connsiteY15" fmla="*/ 108242 h 111912"/>
                <a:gd name="connsiteX16" fmla="*/ 42495 w 107199"/>
                <a:gd name="connsiteY16" fmla="*/ 76729 h 111912"/>
                <a:gd name="connsiteX17" fmla="*/ 44721 w 107199"/>
                <a:gd name="connsiteY17" fmla="*/ 65146 h 111912"/>
                <a:gd name="connsiteX18" fmla="*/ 57736 w 107199"/>
                <a:gd name="connsiteY18" fmla="*/ 26820 h 111912"/>
                <a:gd name="connsiteX19" fmla="*/ 83080 w 107199"/>
                <a:gd name="connsiteY19" fmla="*/ 11660 h 111912"/>
                <a:gd name="connsiteX20" fmla="*/ 101232 w 107199"/>
                <a:gd name="connsiteY20" fmla="*/ 28353 h 111912"/>
                <a:gd name="connsiteX21" fmla="*/ 50201 w 107199"/>
                <a:gd name="connsiteY21" fmla="*/ 65317 h 111912"/>
                <a:gd name="connsiteX22" fmla="*/ 44721 w 107199"/>
                <a:gd name="connsiteY22" fmla="*/ 65146 h 11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199" h="111912">
                  <a:moveTo>
                    <a:pt x="42495" y="76729"/>
                  </a:moveTo>
                  <a:cubicBezTo>
                    <a:pt x="44379" y="76900"/>
                    <a:pt x="46433" y="76900"/>
                    <a:pt x="48317" y="76900"/>
                  </a:cubicBezTo>
                  <a:cubicBezTo>
                    <a:pt x="79141" y="76900"/>
                    <a:pt x="107397" y="51860"/>
                    <a:pt x="107397" y="24947"/>
                  </a:cubicBezTo>
                  <a:cubicBezTo>
                    <a:pt x="107397" y="9786"/>
                    <a:pt x="98321" y="77"/>
                    <a:pt x="84964" y="77"/>
                  </a:cubicBezTo>
                  <a:cubicBezTo>
                    <a:pt x="61332" y="77"/>
                    <a:pt x="48831" y="30057"/>
                    <a:pt x="44036" y="42832"/>
                  </a:cubicBezTo>
                  <a:cubicBezTo>
                    <a:pt x="41810" y="49135"/>
                    <a:pt x="38042" y="61058"/>
                    <a:pt x="37015" y="64295"/>
                  </a:cubicBezTo>
                  <a:cubicBezTo>
                    <a:pt x="18178" y="61740"/>
                    <a:pt x="6191" y="53223"/>
                    <a:pt x="6191" y="40618"/>
                  </a:cubicBezTo>
                  <a:cubicBezTo>
                    <a:pt x="6191" y="40447"/>
                    <a:pt x="7218" y="21369"/>
                    <a:pt x="21089" y="6039"/>
                  </a:cubicBezTo>
                  <a:cubicBezTo>
                    <a:pt x="22288" y="4847"/>
                    <a:pt x="22459" y="4506"/>
                    <a:pt x="22459" y="3825"/>
                  </a:cubicBezTo>
                  <a:cubicBezTo>
                    <a:pt x="22459" y="1781"/>
                    <a:pt x="20233" y="1781"/>
                    <a:pt x="19719" y="1781"/>
                  </a:cubicBezTo>
                  <a:cubicBezTo>
                    <a:pt x="18178" y="1781"/>
                    <a:pt x="17493" y="1781"/>
                    <a:pt x="14239" y="5528"/>
                  </a:cubicBezTo>
                  <a:cubicBezTo>
                    <a:pt x="4650" y="17281"/>
                    <a:pt x="197" y="34997"/>
                    <a:pt x="197" y="42321"/>
                  </a:cubicBezTo>
                  <a:cubicBezTo>
                    <a:pt x="197" y="57481"/>
                    <a:pt x="11328" y="70597"/>
                    <a:pt x="33419" y="75367"/>
                  </a:cubicBezTo>
                  <a:cubicBezTo>
                    <a:pt x="24857" y="101769"/>
                    <a:pt x="23829" y="105006"/>
                    <a:pt x="23829" y="106539"/>
                  </a:cubicBezTo>
                  <a:cubicBezTo>
                    <a:pt x="23829" y="111138"/>
                    <a:pt x="27768" y="111989"/>
                    <a:pt x="29651" y="111989"/>
                  </a:cubicBezTo>
                  <a:cubicBezTo>
                    <a:pt x="31535" y="111989"/>
                    <a:pt x="34960" y="110797"/>
                    <a:pt x="36330" y="108242"/>
                  </a:cubicBezTo>
                  <a:cubicBezTo>
                    <a:pt x="37529" y="105687"/>
                    <a:pt x="39070" y="97000"/>
                    <a:pt x="42495" y="76729"/>
                  </a:cubicBezTo>
                  <a:close/>
                  <a:moveTo>
                    <a:pt x="44721" y="65146"/>
                  </a:moveTo>
                  <a:cubicBezTo>
                    <a:pt x="48146" y="45558"/>
                    <a:pt x="49516" y="37892"/>
                    <a:pt x="57736" y="26820"/>
                  </a:cubicBezTo>
                  <a:cubicBezTo>
                    <a:pt x="65442" y="16430"/>
                    <a:pt x="74518" y="11660"/>
                    <a:pt x="83080" y="11660"/>
                  </a:cubicBezTo>
                  <a:cubicBezTo>
                    <a:pt x="94896" y="11660"/>
                    <a:pt x="101232" y="19496"/>
                    <a:pt x="101232" y="28353"/>
                  </a:cubicBezTo>
                  <a:cubicBezTo>
                    <a:pt x="101232" y="45558"/>
                    <a:pt x="79655" y="65317"/>
                    <a:pt x="50201" y="65317"/>
                  </a:cubicBezTo>
                  <a:cubicBezTo>
                    <a:pt x="48660" y="65317"/>
                    <a:pt x="46262" y="65317"/>
                    <a:pt x="44721" y="6514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B77C1581-C59A-E084-7480-3123A7A7362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769961" y="6158897"/>
              <a:ext cx="163172" cy="162064"/>
            </a:xfrm>
            <a:custGeom>
              <a:avLst/>
              <a:gdLst>
                <a:gd name="connsiteX0" fmla="*/ 163386 w 163172"/>
                <a:gd name="connsiteY0" fmla="*/ 81107 h 162064"/>
                <a:gd name="connsiteX1" fmla="*/ 81923 w 163172"/>
                <a:gd name="connsiteY1" fmla="*/ 75 h 162064"/>
                <a:gd name="connsiteX2" fmla="*/ 214 w 163172"/>
                <a:gd name="connsiteY2" fmla="*/ 81107 h 162064"/>
                <a:gd name="connsiteX3" fmla="*/ 81678 w 163172"/>
                <a:gd name="connsiteY3" fmla="*/ 162139 h 162064"/>
                <a:gd name="connsiteX4" fmla="*/ 163386 w 163172"/>
                <a:gd name="connsiteY4" fmla="*/ 81107 h 162064"/>
                <a:gd name="connsiteX5" fmla="*/ 33240 w 163172"/>
                <a:gd name="connsiteY5" fmla="*/ 28789 h 162064"/>
                <a:gd name="connsiteX6" fmla="*/ 31038 w 163172"/>
                <a:gd name="connsiteY6" fmla="*/ 26112 h 162064"/>
                <a:gd name="connsiteX7" fmla="*/ 81678 w 163172"/>
                <a:gd name="connsiteY7" fmla="*/ 6158 h 162064"/>
                <a:gd name="connsiteX8" fmla="*/ 132807 w 163172"/>
                <a:gd name="connsiteY8" fmla="*/ 26112 h 162064"/>
                <a:gd name="connsiteX9" fmla="*/ 81923 w 163172"/>
                <a:gd name="connsiteY9" fmla="*/ 76970 h 162064"/>
                <a:gd name="connsiteX10" fmla="*/ 33240 w 163172"/>
                <a:gd name="connsiteY10" fmla="*/ 28789 h 162064"/>
                <a:gd name="connsiteX11" fmla="*/ 26146 w 163172"/>
                <a:gd name="connsiteY11" fmla="*/ 131965 h 162064"/>
                <a:gd name="connsiteX12" fmla="*/ 6330 w 163172"/>
                <a:gd name="connsiteY12" fmla="*/ 81107 h 162064"/>
                <a:gd name="connsiteX13" fmla="*/ 26146 w 163172"/>
                <a:gd name="connsiteY13" fmla="*/ 30249 h 162064"/>
                <a:gd name="connsiteX14" fmla="*/ 77275 w 163172"/>
                <a:gd name="connsiteY14" fmla="*/ 81107 h 162064"/>
                <a:gd name="connsiteX15" fmla="*/ 26146 w 163172"/>
                <a:gd name="connsiteY15" fmla="*/ 131965 h 162064"/>
                <a:gd name="connsiteX16" fmla="*/ 137210 w 163172"/>
                <a:gd name="connsiteY16" fmla="*/ 30249 h 162064"/>
                <a:gd name="connsiteX17" fmla="*/ 157270 w 163172"/>
                <a:gd name="connsiteY17" fmla="*/ 81107 h 162064"/>
                <a:gd name="connsiteX18" fmla="*/ 137455 w 163172"/>
                <a:gd name="connsiteY18" fmla="*/ 131965 h 162064"/>
                <a:gd name="connsiteX19" fmla="*/ 86326 w 163172"/>
                <a:gd name="connsiteY19" fmla="*/ 81107 h 162064"/>
                <a:gd name="connsiteX20" fmla="*/ 137210 w 163172"/>
                <a:gd name="connsiteY20" fmla="*/ 30249 h 162064"/>
                <a:gd name="connsiteX21" fmla="*/ 130361 w 163172"/>
                <a:gd name="connsiteY21" fmla="*/ 133425 h 162064"/>
                <a:gd name="connsiteX22" fmla="*/ 132562 w 163172"/>
                <a:gd name="connsiteY22" fmla="*/ 136102 h 162064"/>
                <a:gd name="connsiteX23" fmla="*/ 81923 w 163172"/>
                <a:gd name="connsiteY23" fmla="*/ 156056 h 162064"/>
                <a:gd name="connsiteX24" fmla="*/ 30794 w 163172"/>
                <a:gd name="connsiteY24" fmla="*/ 136102 h 162064"/>
                <a:gd name="connsiteX25" fmla="*/ 81678 w 163172"/>
                <a:gd name="connsiteY25" fmla="*/ 85244 h 162064"/>
                <a:gd name="connsiteX26" fmla="*/ 130361 w 163172"/>
                <a:gd name="connsiteY26" fmla="*/ 133425 h 16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172" h="162064">
                  <a:moveTo>
                    <a:pt x="163386" y="81107"/>
                  </a:moveTo>
                  <a:cubicBezTo>
                    <a:pt x="163386" y="36332"/>
                    <a:pt x="126691" y="75"/>
                    <a:pt x="81923" y="75"/>
                  </a:cubicBezTo>
                  <a:cubicBezTo>
                    <a:pt x="36420" y="75"/>
                    <a:pt x="214" y="36819"/>
                    <a:pt x="214" y="81107"/>
                  </a:cubicBezTo>
                  <a:cubicBezTo>
                    <a:pt x="214" y="125882"/>
                    <a:pt x="36910" y="162139"/>
                    <a:pt x="81678" y="162139"/>
                  </a:cubicBezTo>
                  <a:cubicBezTo>
                    <a:pt x="127180" y="162139"/>
                    <a:pt x="163386" y="125395"/>
                    <a:pt x="163386" y="81107"/>
                  </a:cubicBezTo>
                  <a:close/>
                  <a:moveTo>
                    <a:pt x="33240" y="28789"/>
                  </a:moveTo>
                  <a:cubicBezTo>
                    <a:pt x="32751" y="28302"/>
                    <a:pt x="31038" y="26599"/>
                    <a:pt x="31038" y="26112"/>
                  </a:cubicBezTo>
                  <a:cubicBezTo>
                    <a:pt x="31038" y="25139"/>
                    <a:pt x="50854" y="6158"/>
                    <a:pt x="81678" y="6158"/>
                  </a:cubicBezTo>
                  <a:cubicBezTo>
                    <a:pt x="90240" y="6158"/>
                    <a:pt x="112747" y="7375"/>
                    <a:pt x="132807" y="26112"/>
                  </a:cubicBezTo>
                  <a:lnTo>
                    <a:pt x="81923" y="76970"/>
                  </a:lnTo>
                  <a:lnTo>
                    <a:pt x="33240" y="28789"/>
                  </a:lnTo>
                  <a:close/>
                  <a:moveTo>
                    <a:pt x="26146" y="131965"/>
                  </a:moveTo>
                  <a:cubicBezTo>
                    <a:pt x="11223" y="115418"/>
                    <a:pt x="6330" y="96681"/>
                    <a:pt x="6330" y="81107"/>
                  </a:cubicBezTo>
                  <a:cubicBezTo>
                    <a:pt x="6330" y="62370"/>
                    <a:pt x="13425" y="44606"/>
                    <a:pt x="26146" y="30249"/>
                  </a:cubicBezTo>
                  <a:lnTo>
                    <a:pt x="77275" y="81107"/>
                  </a:lnTo>
                  <a:lnTo>
                    <a:pt x="26146" y="131965"/>
                  </a:lnTo>
                  <a:close/>
                  <a:moveTo>
                    <a:pt x="137210" y="30249"/>
                  </a:moveTo>
                  <a:cubicBezTo>
                    <a:pt x="148953" y="42659"/>
                    <a:pt x="157270" y="61153"/>
                    <a:pt x="157270" y="81107"/>
                  </a:cubicBezTo>
                  <a:cubicBezTo>
                    <a:pt x="157270" y="99844"/>
                    <a:pt x="150176" y="117608"/>
                    <a:pt x="137455" y="131965"/>
                  </a:cubicBezTo>
                  <a:lnTo>
                    <a:pt x="86326" y="81107"/>
                  </a:lnTo>
                  <a:lnTo>
                    <a:pt x="137210" y="30249"/>
                  </a:lnTo>
                  <a:close/>
                  <a:moveTo>
                    <a:pt x="130361" y="133425"/>
                  </a:moveTo>
                  <a:cubicBezTo>
                    <a:pt x="130850" y="133912"/>
                    <a:pt x="132562" y="135615"/>
                    <a:pt x="132562" y="136102"/>
                  </a:cubicBezTo>
                  <a:cubicBezTo>
                    <a:pt x="132562" y="137075"/>
                    <a:pt x="112747" y="156056"/>
                    <a:pt x="81923" y="156056"/>
                  </a:cubicBezTo>
                  <a:cubicBezTo>
                    <a:pt x="73360" y="156056"/>
                    <a:pt x="50854" y="154839"/>
                    <a:pt x="30794" y="136102"/>
                  </a:cubicBezTo>
                  <a:lnTo>
                    <a:pt x="81678" y="85244"/>
                  </a:lnTo>
                  <a:lnTo>
                    <a:pt x="130361" y="13342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830413D4-8F82-0CAE-7797-DD70C88CEF6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995271" y="6134563"/>
              <a:ext cx="161215" cy="166201"/>
            </a:xfrm>
            <a:custGeom>
              <a:avLst/>
              <a:gdLst>
                <a:gd name="connsiteX0" fmla="*/ 92941 w 161215"/>
                <a:gd name="connsiteY0" fmla="*/ 75 h 166201"/>
                <a:gd name="connsiteX1" fmla="*/ 43525 w 161215"/>
                <a:gd name="connsiteY1" fmla="*/ 7862 h 166201"/>
                <a:gd name="connsiteX2" fmla="*/ 12945 w 161215"/>
                <a:gd name="connsiteY2" fmla="*/ 38036 h 166201"/>
                <a:gd name="connsiteX3" fmla="*/ 15636 w 161215"/>
                <a:gd name="connsiteY3" fmla="*/ 39983 h 166201"/>
                <a:gd name="connsiteX4" fmla="*/ 33739 w 161215"/>
                <a:gd name="connsiteY4" fmla="*/ 28546 h 166201"/>
                <a:gd name="connsiteX5" fmla="*/ 53799 w 161215"/>
                <a:gd name="connsiteY5" fmla="*/ 14918 h 166201"/>
                <a:gd name="connsiteX6" fmla="*/ 78508 w 161215"/>
                <a:gd name="connsiteY6" fmla="*/ 13458 h 166201"/>
                <a:gd name="connsiteX7" fmla="*/ 100770 w 161215"/>
                <a:gd name="connsiteY7" fmla="*/ 13458 h 166201"/>
                <a:gd name="connsiteX8" fmla="*/ 69456 w 161215"/>
                <a:gd name="connsiteY8" fmla="*/ 89381 h 166201"/>
                <a:gd name="connsiteX9" fmla="*/ 46705 w 161215"/>
                <a:gd name="connsiteY9" fmla="*/ 149972 h 166201"/>
                <a:gd name="connsiteX10" fmla="*/ 37409 w 161215"/>
                <a:gd name="connsiteY10" fmla="*/ 152893 h 166201"/>
                <a:gd name="connsiteX11" fmla="*/ 21752 w 161215"/>
                <a:gd name="connsiteY11" fmla="*/ 152893 h 166201"/>
                <a:gd name="connsiteX12" fmla="*/ 8297 w 161215"/>
                <a:gd name="connsiteY12" fmla="*/ 156543 h 166201"/>
                <a:gd name="connsiteX13" fmla="*/ 224 w 161215"/>
                <a:gd name="connsiteY13" fmla="*/ 164573 h 166201"/>
                <a:gd name="connsiteX14" fmla="*/ 5851 w 161215"/>
                <a:gd name="connsiteY14" fmla="*/ 166276 h 166201"/>
                <a:gd name="connsiteX15" fmla="*/ 89516 w 161215"/>
                <a:gd name="connsiteY15" fmla="*/ 166276 h 166201"/>
                <a:gd name="connsiteX16" fmla="*/ 139422 w 161215"/>
                <a:gd name="connsiteY16" fmla="*/ 136345 h 166201"/>
                <a:gd name="connsiteX17" fmla="*/ 136731 w 161215"/>
                <a:gd name="connsiteY17" fmla="*/ 134642 h 166201"/>
                <a:gd name="connsiteX18" fmla="*/ 118628 w 161215"/>
                <a:gd name="connsiteY18" fmla="*/ 146322 h 166201"/>
                <a:gd name="connsiteX19" fmla="*/ 103950 w 161215"/>
                <a:gd name="connsiteY19" fmla="*/ 152893 h 166201"/>
                <a:gd name="connsiteX20" fmla="*/ 57224 w 161215"/>
                <a:gd name="connsiteY20" fmla="*/ 152893 h 166201"/>
                <a:gd name="connsiteX21" fmla="*/ 90250 w 161215"/>
                <a:gd name="connsiteY21" fmla="*/ 80864 h 166201"/>
                <a:gd name="connsiteX22" fmla="*/ 112757 w 161215"/>
                <a:gd name="connsiteY22" fmla="*/ 15892 h 166201"/>
                <a:gd name="connsiteX23" fmla="*/ 119362 w 161215"/>
                <a:gd name="connsiteY23" fmla="*/ 13458 h 166201"/>
                <a:gd name="connsiteX24" fmla="*/ 140156 w 161215"/>
                <a:gd name="connsiteY24" fmla="*/ 13458 h 166201"/>
                <a:gd name="connsiteX25" fmla="*/ 153611 w 161215"/>
                <a:gd name="connsiteY25" fmla="*/ 9808 h 166201"/>
                <a:gd name="connsiteX26" fmla="*/ 161439 w 161215"/>
                <a:gd name="connsiteY26" fmla="*/ 1778 h 166201"/>
                <a:gd name="connsiteX27" fmla="*/ 155813 w 161215"/>
                <a:gd name="connsiteY27" fmla="*/ 75 h 166201"/>
                <a:gd name="connsiteX28" fmla="*/ 92941 w 161215"/>
                <a:gd name="connsiteY28" fmla="*/ 75 h 16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215" h="166201">
                  <a:moveTo>
                    <a:pt x="92941" y="75"/>
                  </a:moveTo>
                  <a:cubicBezTo>
                    <a:pt x="62606" y="75"/>
                    <a:pt x="49396" y="5672"/>
                    <a:pt x="43525" y="7862"/>
                  </a:cubicBezTo>
                  <a:cubicBezTo>
                    <a:pt x="18572" y="18325"/>
                    <a:pt x="12945" y="34872"/>
                    <a:pt x="12945" y="38036"/>
                  </a:cubicBezTo>
                  <a:cubicBezTo>
                    <a:pt x="12945" y="39739"/>
                    <a:pt x="14168" y="39983"/>
                    <a:pt x="15636" y="39983"/>
                  </a:cubicBezTo>
                  <a:cubicBezTo>
                    <a:pt x="20040" y="39983"/>
                    <a:pt x="31782" y="33899"/>
                    <a:pt x="33739" y="28546"/>
                  </a:cubicBezTo>
                  <a:cubicBezTo>
                    <a:pt x="36675" y="19299"/>
                    <a:pt x="37409" y="17109"/>
                    <a:pt x="53799" y="14918"/>
                  </a:cubicBezTo>
                  <a:cubicBezTo>
                    <a:pt x="62117" y="13945"/>
                    <a:pt x="70190" y="13458"/>
                    <a:pt x="78508" y="13458"/>
                  </a:cubicBezTo>
                  <a:lnTo>
                    <a:pt x="100770" y="13458"/>
                  </a:lnTo>
                  <a:cubicBezTo>
                    <a:pt x="85357" y="28302"/>
                    <a:pt x="78263" y="54340"/>
                    <a:pt x="69456" y="89381"/>
                  </a:cubicBezTo>
                  <a:cubicBezTo>
                    <a:pt x="62362" y="118095"/>
                    <a:pt x="56735" y="137075"/>
                    <a:pt x="46705" y="149972"/>
                  </a:cubicBezTo>
                  <a:cubicBezTo>
                    <a:pt x="44259" y="152649"/>
                    <a:pt x="44014" y="152893"/>
                    <a:pt x="37409" y="152893"/>
                  </a:cubicBezTo>
                  <a:lnTo>
                    <a:pt x="21752" y="152893"/>
                  </a:lnTo>
                  <a:cubicBezTo>
                    <a:pt x="17104" y="152893"/>
                    <a:pt x="14413" y="152893"/>
                    <a:pt x="8297" y="156543"/>
                  </a:cubicBezTo>
                  <a:cubicBezTo>
                    <a:pt x="5606" y="158003"/>
                    <a:pt x="224" y="162139"/>
                    <a:pt x="224" y="164573"/>
                  </a:cubicBezTo>
                  <a:cubicBezTo>
                    <a:pt x="224" y="166033"/>
                    <a:pt x="469" y="166276"/>
                    <a:pt x="5851" y="166276"/>
                  </a:cubicBezTo>
                  <a:lnTo>
                    <a:pt x="89516" y="166276"/>
                  </a:lnTo>
                  <a:cubicBezTo>
                    <a:pt x="118139" y="166276"/>
                    <a:pt x="139422" y="145106"/>
                    <a:pt x="139422" y="136345"/>
                  </a:cubicBezTo>
                  <a:cubicBezTo>
                    <a:pt x="139422" y="134642"/>
                    <a:pt x="137465" y="134642"/>
                    <a:pt x="136731" y="134642"/>
                  </a:cubicBezTo>
                  <a:cubicBezTo>
                    <a:pt x="132572" y="134642"/>
                    <a:pt x="121074" y="140239"/>
                    <a:pt x="118628" y="146322"/>
                  </a:cubicBezTo>
                  <a:cubicBezTo>
                    <a:pt x="116915" y="151432"/>
                    <a:pt x="116182" y="152893"/>
                    <a:pt x="103950" y="152893"/>
                  </a:cubicBezTo>
                  <a:lnTo>
                    <a:pt x="57224" y="152893"/>
                  </a:lnTo>
                  <a:cubicBezTo>
                    <a:pt x="74593" y="138049"/>
                    <a:pt x="81933" y="113958"/>
                    <a:pt x="90250" y="80864"/>
                  </a:cubicBezTo>
                  <a:cubicBezTo>
                    <a:pt x="96855" y="54340"/>
                    <a:pt x="102727" y="30736"/>
                    <a:pt x="112757" y="15892"/>
                  </a:cubicBezTo>
                  <a:cubicBezTo>
                    <a:pt x="114225" y="13702"/>
                    <a:pt x="114469" y="13458"/>
                    <a:pt x="119362" y="13458"/>
                  </a:cubicBezTo>
                  <a:lnTo>
                    <a:pt x="140156" y="13458"/>
                  </a:lnTo>
                  <a:cubicBezTo>
                    <a:pt x="145049" y="13458"/>
                    <a:pt x="147250" y="13458"/>
                    <a:pt x="153611" y="9808"/>
                  </a:cubicBezTo>
                  <a:cubicBezTo>
                    <a:pt x="155813" y="8592"/>
                    <a:pt x="161439" y="4698"/>
                    <a:pt x="161439" y="1778"/>
                  </a:cubicBezTo>
                  <a:cubicBezTo>
                    <a:pt x="161439" y="318"/>
                    <a:pt x="161195" y="75"/>
                    <a:pt x="155813" y="75"/>
                  </a:cubicBezTo>
                  <a:lnTo>
                    <a:pt x="92941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DD8F252C-8DFE-D6D7-C03B-8E745019AD0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176628" y="6118259"/>
              <a:ext cx="56755" cy="243340"/>
            </a:xfrm>
            <a:custGeom>
              <a:avLst/>
              <a:gdLst>
                <a:gd name="connsiteX0" fmla="*/ 56986 w 56755"/>
                <a:gd name="connsiteY0" fmla="*/ 240982 h 243340"/>
                <a:gd name="connsiteX1" fmla="*/ 52827 w 56755"/>
                <a:gd name="connsiteY1" fmla="*/ 235628 h 243340"/>
                <a:gd name="connsiteX2" fmla="*/ 14419 w 56755"/>
                <a:gd name="connsiteY2" fmla="*/ 121745 h 243340"/>
                <a:gd name="connsiteX3" fmla="*/ 53806 w 56755"/>
                <a:gd name="connsiteY3" fmla="*/ 6645 h 243340"/>
                <a:gd name="connsiteX4" fmla="*/ 56986 w 56755"/>
                <a:gd name="connsiteY4" fmla="*/ 2508 h 243340"/>
                <a:gd name="connsiteX5" fmla="*/ 54539 w 56755"/>
                <a:gd name="connsiteY5" fmla="*/ 75 h 243340"/>
                <a:gd name="connsiteX6" fmla="*/ 15642 w 56755"/>
                <a:gd name="connsiteY6" fmla="*/ 47526 h 243340"/>
                <a:gd name="connsiteX7" fmla="*/ 230 w 56755"/>
                <a:gd name="connsiteY7" fmla="*/ 121745 h 243340"/>
                <a:gd name="connsiteX8" fmla="*/ 16376 w 56755"/>
                <a:gd name="connsiteY8" fmla="*/ 197667 h 243340"/>
                <a:gd name="connsiteX9" fmla="*/ 54539 w 56755"/>
                <a:gd name="connsiteY9" fmla="*/ 243415 h 243340"/>
                <a:gd name="connsiteX10" fmla="*/ 56986 w 56755"/>
                <a:gd name="connsiteY10" fmla="*/ 240982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6986" y="240982"/>
                  </a:moveTo>
                  <a:cubicBezTo>
                    <a:pt x="56986" y="240252"/>
                    <a:pt x="56986" y="239765"/>
                    <a:pt x="52827" y="235628"/>
                  </a:cubicBezTo>
                  <a:cubicBezTo>
                    <a:pt x="22248" y="204967"/>
                    <a:pt x="14419" y="158976"/>
                    <a:pt x="14419" y="121745"/>
                  </a:cubicBezTo>
                  <a:cubicBezTo>
                    <a:pt x="14419" y="79404"/>
                    <a:pt x="23715" y="37062"/>
                    <a:pt x="53806" y="6645"/>
                  </a:cubicBezTo>
                  <a:cubicBezTo>
                    <a:pt x="56986" y="3725"/>
                    <a:pt x="56986" y="3238"/>
                    <a:pt x="56986" y="2508"/>
                  </a:cubicBezTo>
                  <a:cubicBezTo>
                    <a:pt x="56986" y="805"/>
                    <a:pt x="56007" y="75"/>
                    <a:pt x="54539" y="75"/>
                  </a:cubicBezTo>
                  <a:cubicBezTo>
                    <a:pt x="52093" y="75"/>
                    <a:pt x="30076" y="16622"/>
                    <a:pt x="15642" y="47526"/>
                  </a:cubicBezTo>
                  <a:cubicBezTo>
                    <a:pt x="3166" y="74294"/>
                    <a:pt x="230" y="101304"/>
                    <a:pt x="230" y="121745"/>
                  </a:cubicBezTo>
                  <a:cubicBezTo>
                    <a:pt x="230" y="140725"/>
                    <a:pt x="2921" y="170170"/>
                    <a:pt x="16376" y="197667"/>
                  </a:cubicBezTo>
                  <a:cubicBezTo>
                    <a:pt x="31054" y="227598"/>
                    <a:pt x="52093" y="243415"/>
                    <a:pt x="54539" y="243415"/>
                  </a:cubicBezTo>
                  <a:cubicBezTo>
                    <a:pt x="56007" y="243415"/>
                    <a:pt x="56986" y="242685"/>
                    <a:pt x="56986" y="2409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A8C4F3FD-BBDA-071E-E370-E5E9B8A5A85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254885" y="6193208"/>
              <a:ext cx="115468" cy="160117"/>
            </a:xfrm>
            <a:custGeom>
              <a:avLst/>
              <a:gdLst>
                <a:gd name="connsiteX0" fmla="*/ 968 w 115468"/>
                <a:gd name="connsiteY0" fmla="*/ 149729 h 160117"/>
                <a:gd name="connsiteX1" fmla="*/ 234 w 115468"/>
                <a:gd name="connsiteY1" fmla="*/ 153623 h 160117"/>
                <a:gd name="connsiteX2" fmla="*/ 7084 w 115468"/>
                <a:gd name="connsiteY2" fmla="*/ 160193 h 160117"/>
                <a:gd name="connsiteX3" fmla="*/ 15646 w 115468"/>
                <a:gd name="connsiteY3" fmla="*/ 155083 h 160117"/>
                <a:gd name="connsiteX4" fmla="*/ 31303 w 115468"/>
                <a:gd name="connsiteY4" fmla="*/ 94004 h 160117"/>
                <a:gd name="connsiteX5" fmla="*/ 55522 w 115468"/>
                <a:gd name="connsiteY5" fmla="*/ 110308 h 160117"/>
                <a:gd name="connsiteX6" fmla="*/ 115702 w 115468"/>
                <a:gd name="connsiteY6" fmla="*/ 39739 h 160117"/>
                <a:gd name="connsiteX7" fmla="*/ 81698 w 115468"/>
                <a:gd name="connsiteY7" fmla="*/ 75 h 160117"/>
                <a:gd name="connsiteX8" fmla="*/ 24942 w 115468"/>
                <a:gd name="connsiteY8" fmla="*/ 54096 h 160117"/>
                <a:gd name="connsiteX9" fmla="*/ 968 w 115468"/>
                <a:gd name="connsiteY9" fmla="*/ 149729 h 160117"/>
                <a:gd name="connsiteX10" fmla="*/ 55277 w 115468"/>
                <a:gd name="connsiteY10" fmla="*/ 104954 h 160117"/>
                <a:gd name="connsiteX11" fmla="*/ 34239 w 115468"/>
                <a:gd name="connsiteY11" fmla="*/ 83297 h 160117"/>
                <a:gd name="connsiteX12" fmla="*/ 36196 w 115468"/>
                <a:gd name="connsiteY12" fmla="*/ 74294 h 160117"/>
                <a:gd name="connsiteX13" fmla="*/ 50874 w 115468"/>
                <a:gd name="connsiteY13" fmla="*/ 28546 h 160117"/>
                <a:gd name="connsiteX14" fmla="*/ 81209 w 115468"/>
                <a:gd name="connsiteY14" fmla="*/ 5428 h 160117"/>
                <a:gd name="connsiteX15" fmla="*/ 98089 w 115468"/>
                <a:gd name="connsiteY15" fmla="*/ 29276 h 160117"/>
                <a:gd name="connsiteX16" fmla="*/ 84389 w 115468"/>
                <a:gd name="connsiteY16" fmla="*/ 81837 h 160117"/>
                <a:gd name="connsiteX17" fmla="*/ 55277 w 115468"/>
                <a:gd name="connsiteY17" fmla="*/ 104954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468" h="160117">
                  <a:moveTo>
                    <a:pt x="968" y="149729"/>
                  </a:moveTo>
                  <a:cubicBezTo>
                    <a:pt x="234" y="152649"/>
                    <a:pt x="234" y="153136"/>
                    <a:pt x="234" y="153623"/>
                  </a:cubicBezTo>
                  <a:cubicBezTo>
                    <a:pt x="234" y="157273"/>
                    <a:pt x="2925" y="160193"/>
                    <a:pt x="7084" y="160193"/>
                  </a:cubicBezTo>
                  <a:cubicBezTo>
                    <a:pt x="12221" y="160193"/>
                    <a:pt x="15157" y="155813"/>
                    <a:pt x="15646" y="155083"/>
                  </a:cubicBezTo>
                  <a:cubicBezTo>
                    <a:pt x="16869" y="152893"/>
                    <a:pt x="24698" y="120285"/>
                    <a:pt x="31303" y="94004"/>
                  </a:cubicBezTo>
                  <a:cubicBezTo>
                    <a:pt x="36196" y="103738"/>
                    <a:pt x="44024" y="110308"/>
                    <a:pt x="55522" y="110308"/>
                  </a:cubicBezTo>
                  <a:cubicBezTo>
                    <a:pt x="84144" y="110308"/>
                    <a:pt x="115702" y="75997"/>
                    <a:pt x="115702" y="39739"/>
                  </a:cubicBezTo>
                  <a:cubicBezTo>
                    <a:pt x="115702" y="13945"/>
                    <a:pt x="99556" y="75"/>
                    <a:pt x="81698" y="75"/>
                  </a:cubicBezTo>
                  <a:cubicBezTo>
                    <a:pt x="57968" y="75"/>
                    <a:pt x="32281" y="24409"/>
                    <a:pt x="24942" y="54096"/>
                  </a:cubicBezTo>
                  <a:lnTo>
                    <a:pt x="968" y="149729"/>
                  </a:lnTo>
                  <a:close/>
                  <a:moveTo>
                    <a:pt x="55277" y="104954"/>
                  </a:moveTo>
                  <a:cubicBezTo>
                    <a:pt x="38153" y="104954"/>
                    <a:pt x="34239" y="85487"/>
                    <a:pt x="34239" y="83297"/>
                  </a:cubicBezTo>
                  <a:cubicBezTo>
                    <a:pt x="34239" y="82324"/>
                    <a:pt x="35462" y="77457"/>
                    <a:pt x="36196" y="74294"/>
                  </a:cubicBezTo>
                  <a:cubicBezTo>
                    <a:pt x="43045" y="47039"/>
                    <a:pt x="45492" y="38279"/>
                    <a:pt x="50874" y="28546"/>
                  </a:cubicBezTo>
                  <a:cubicBezTo>
                    <a:pt x="61393" y="10782"/>
                    <a:pt x="73625" y="5428"/>
                    <a:pt x="81209" y="5428"/>
                  </a:cubicBezTo>
                  <a:cubicBezTo>
                    <a:pt x="90260" y="5428"/>
                    <a:pt x="98089" y="12485"/>
                    <a:pt x="98089" y="29276"/>
                  </a:cubicBezTo>
                  <a:cubicBezTo>
                    <a:pt x="98089" y="42659"/>
                    <a:pt x="90994" y="69913"/>
                    <a:pt x="84389" y="81837"/>
                  </a:cubicBezTo>
                  <a:cubicBezTo>
                    <a:pt x="76316" y="97168"/>
                    <a:pt x="64573" y="104954"/>
                    <a:pt x="55277" y="10495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8FE215FB-8E34-FB50-2A91-78CE7234047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387971" y="6118259"/>
              <a:ext cx="56755" cy="243340"/>
            </a:xfrm>
            <a:custGeom>
              <a:avLst/>
              <a:gdLst>
                <a:gd name="connsiteX0" fmla="*/ 56995 w 56755"/>
                <a:gd name="connsiteY0" fmla="*/ 121745 h 243340"/>
                <a:gd name="connsiteX1" fmla="*/ 40849 w 56755"/>
                <a:gd name="connsiteY1" fmla="*/ 45823 h 243340"/>
                <a:gd name="connsiteX2" fmla="*/ 2686 w 56755"/>
                <a:gd name="connsiteY2" fmla="*/ 75 h 243340"/>
                <a:gd name="connsiteX3" fmla="*/ 239 w 56755"/>
                <a:gd name="connsiteY3" fmla="*/ 2508 h 243340"/>
                <a:gd name="connsiteX4" fmla="*/ 4887 w 56755"/>
                <a:gd name="connsiteY4" fmla="*/ 8105 h 243340"/>
                <a:gd name="connsiteX5" fmla="*/ 42806 w 56755"/>
                <a:gd name="connsiteY5" fmla="*/ 121745 h 243340"/>
                <a:gd name="connsiteX6" fmla="*/ 3420 w 56755"/>
                <a:gd name="connsiteY6" fmla="*/ 236845 h 243340"/>
                <a:gd name="connsiteX7" fmla="*/ 239 w 56755"/>
                <a:gd name="connsiteY7" fmla="*/ 240982 h 243340"/>
                <a:gd name="connsiteX8" fmla="*/ 2686 w 56755"/>
                <a:gd name="connsiteY8" fmla="*/ 243415 h 243340"/>
                <a:gd name="connsiteX9" fmla="*/ 41583 w 56755"/>
                <a:gd name="connsiteY9" fmla="*/ 195964 h 243340"/>
                <a:gd name="connsiteX10" fmla="*/ 56995 w 56755"/>
                <a:gd name="connsiteY10" fmla="*/ 12174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6995" y="121745"/>
                  </a:moveTo>
                  <a:cubicBezTo>
                    <a:pt x="56995" y="102764"/>
                    <a:pt x="54304" y="73320"/>
                    <a:pt x="40849" y="45823"/>
                  </a:cubicBezTo>
                  <a:cubicBezTo>
                    <a:pt x="26171" y="15892"/>
                    <a:pt x="5132" y="75"/>
                    <a:pt x="2686" y="75"/>
                  </a:cubicBezTo>
                  <a:cubicBezTo>
                    <a:pt x="1218" y="75"/>
                    <a:pt x="239" y="1048"/>
                    <a:pt x="239" y="2508"/>
                  </a:cubicBezTo>
                  <a:cubicBezTo>
                    <a:pt x="239" y="3238"/>
                    <a:pt x="239" y="3725"/>
                    <a:pt x="4887" y="8105"/>
                  </a:cubicBezTo>
                  <a:cubicBezTo>
                    <a:pt x="28862" y="32196"/>
                    <a:pt x="42806" y="70887"/>
                    <a:pt x="42806" y="121745"/>
                  </a:cubicBezTo>
                  <a:cubicBezTo>
                    <a:pt x="42806" y="163356"/>
                    <a:pt x="33754" y="206184"/>
                    <a:pt x="3420" y="236845"/>
                  </a:cubicBezTo>
                  <a:cubicBezTo>
                    <a:pt x="239" y="239765"/>
                    <a:pt x="239" y="240252"/>
                    <a:pt x="239" y="240982"/>
                  </a:cubicBezTo>
                  <a:cubicBezTo>
                    <a:pt x="239" y="242442"/>
                    <a:pt x="1218" y="243415"/>
                    <a:pt x="2686" y="243415"/>
                  </a:cubicBezTo>
                  <a:cubicBezTo>
                    <a:pt x="5132" y="243415"/>
                    <a:pt x="27149" y="226868"/>
                    <a:pt x="41583" y="195964"/>
                  </a:cubicBezTo>
                  <a:cubicBezTo>
                    <a:pt x="54059" y="169196"/>
                    <a:pt x="56995" y="142186"/>
                    <a:pt x="56995" y="1217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D9E79B07-DAB5-5270-00B0-B1593DE9B31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474545" y="6118259"/>
              <a:ext cx="33515" cy="243340"/>
            </a:xfrm>
            <a:custGeom>
              <a:avLst/>
              <a:gdLst>
                <a:gd name="connsiteX0" fmla="*/ 33758 w 33515"/>
                <a:gd name="connsiteY0" fmla="*/ 75 h 243340"/>
                <a:gd name="connsiteX1" fmla="*/ 243 w 33515"/>
                <a:gd name="connsiteY1" fmla="*/ 75 h 243340"/>
                <a:gd name="connsiteX2" fmla="*/ 243 w 33515"/>
                <a:gd name="connsiteY2" fmla="*/ 9808 h 243340"/>
                <a:gd name="connsiteX3" fmla="*/ 23973 w 33515"/>
                <a:gd name="connsiteY3" fmla="*/ 9808 h 243340"/>
                <a:gd name="connsiteX4" fmla="*/ 23973 w 33515"/>
                <a:gd name="connsiteY4" fmla="*/ 233682 h 243340"/>
                <a:gd name="connsiteX5" fmla="*/ 243 w 33515"/>
                <a:gd name="connsiteY5" fmla="*/ 233682 h 243340"/>
                <a:gd name="connsiteX6" fmla="*/ 243 w 33515"/>
                <a:gd name="connsiteY6" fmla="*/ 243415 h 243340"/>
                <a:gd name="connsiteX7" fmla="*/ 33758 w 33515"/>
                <a:gd name="connsiteY7" fmla="*/ 243415 h 243340"/>
                <a:gd name="connsiteX8" fmla="*/ 33758 w 33515"/>
                <a:gd name="connsiteY8" fmla="*/ 7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15" h="243340">
                  <a:moveTo>
                    <a:pt x="33758" y="75"/>
                  </a:moveTo>
                  <a:lnTo>
                    <a:pt x="243" y="75"/>
                  </a:lnTo>
                  <a:lnTo>
                    <a:pt x="243" y="9808"/>
                  </a:lnTo>
                  <a:lnTo>
                    <a:pt x="23973" y="9808"/>
                  </a:lnTo>
                  <a:lnTo>
                    <a:pt x="23973" y="233682"/>
                  </a:lnTo>
                  <a:lnTo>
                    <a:pt x="243" y="233682"/>
                  </a:lnTo>
                  <a:lnTo>
                    <a:pt x="243" y="243415"/>
                  </a:lnTo>
                  <a:lnTo>
                    <a:pt x="33758" y="243415"/>
                  </a:lnTo>
                  <a:lnTo>
                    <a:pt x="33758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C3EA40E7-1CD5-97FF-F57C-239B74BF56B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618770" y="6211459"/>
              <a:ext cx="162682" cy="56941"/>
            </a:xfrm>
            <a:custGeom>
              <a:avLst/>
              <a:gdLst>
                <a:gd name="connsiteX0" fmla="*/ 154614 w 162682"/>
                <a:gd name="connsiteY0" fmla="*/ 9808 h 56941"/>
                <a:gd name="connsiteX1" fmla="*/ 162932 w 162682"/>
                <a:gd name="connsiteY1" fmla="*/ 4942 h 56941"/>
                <a:gd name="connsiteX2" fmla="*/ 154859 w 162682"/>
                <a:gd name="connsiteY2" fmla="*/ 75 h 56941"/>
                <a:gd name="connsiteX3" fmla="*/ 8322 w 162682"/>
                <a:gd name="connsiteY3" fmla="*/ 75 h 56941"/>
                <a:gd name="connsiteX4" fmla="*/ 249 w 162682"/>
                <a:gd name="connsiteY4" fmla="*/ 4942 h 56941"/>
                <a:gd name="connsiteX5" fmla="*/ 8566 w 162682"/>
                <a:gd name="connsiteY5" fmla="*/ 9808 h 56941"/>
                <a:gd name="connsiteX6" fmla="*/ 154614 w 162682"/>
                <a:gd name="connsiteY6" fmla="*/ 9808 h 56941"/>
                <a:gd name="connsiteX7" fmla="*/ 154859 w 162682"/>
                <a:gd name="connsiteY7" fmla="*/ 57016 h 56941"/>
                <a:gd name="connsiteX8" fmla="*/ 162932 w 162682"/>
                <a:gd name="connsiteY8" fmla="*/ 52150 h 56941"/>
                <a:gd name="connsiteX9" fmla="*/ 154614 w 162682"/>
                <a:gd name="connsiteY9" fmla="*/ 47283 h 56941"/>
                <a:gd name="connsiteX10" fmla="*/ 8566 w 162682"/>
                <a:gd name="connsiteY10" fmla="*/ 47283 h 56941"/>
                <a:gd name="connsiteX11" fmla="*/ 249 w 162682"/>
                <a:gd name="connsiteY11" fmla="*/ 52150 h 56941"/>
                <a:gd name="connsiteX12" fmla="*/ 8322 w 162682"/>
                <a:gd name="connsiteY12" fmla="*/ 57016 h 56941"/>
                <a:gd name="connsiteX13" fmla="*/ 154859 w 162682"/>
                <a:gd name="connsiteY13" fmla="*/ 57016 h 5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682" h="56941">
                  <a:moveTo>
                    <a:pt x="154614" y="9808"/>
                  </a:moveTo>
                  <a:cubicBezTo>
                    <a:pt x="158284" y="9808"/>
                    <a:pt x="162932" y="9808"/>
                    <a:pt x="162932" y="4942"/>
                  </a:cubicBezTo>
                  <a:cubicBezTo>
                    <a:pt x="162932" y="75"/>
                    <a:pt x="158284" y="75"/>
                    <a:pt x="154859" y="75"/>
                  </a:cubicBezTo>
                  <a:lnTo>
                    <a:pt x="8322" y="75"/>
                  </a:lnTo>
                  <a:cubicBezTo>
                    <a:pt x="4897" y="75"/>
                    <a:pt x="249" y="75"/>
                    <a:pt x="249" y="4942"/>
                  </a:cubicBezTo>
                  <a:cubicBezTo>
                    <a:pt x="249" y="9808"/>
                    <a:pt x="4897" y="9808"/>
                    <a:pt x="8566" y="9808"/>
                  </a:cubicBezTo>
                  <a:lnTo>
                    <a:pt x="154614" y="9808"/>
                  </a:lnTo>
                  <a:close/>
                  <a:moveTo>
                    <a:pt x="154859" y="57016"/>
                  </a:moveTo>
                  <a:cubicBezTo>
                    <a:pt x="158284" y="57016"/>
                    <a:pt x="162932" y="57016"/>
                    <a:pt x="162932" y="52150"/>
                  </a:cubicBezTo>
                  <a:cubicBezTo>
                    <a:pt x="162932" y="47283"/>
                    <a:pt x="158284" y="47283"/>
                    <a:pt x="154614" y="47283"/>
                  </a:cubicBezTo>
                  <a:lnTo>
                    <a:pt x="8566" y="47283"/>
                  </a:lnTo>
                  <a:cubicBezTo>
                    <a:pt x="4897" y="47283"/>
                    <a:pt x="249" y="47283"/>
                    <a:pt x="249" y="52150"/>
                  </a:cubicBezTo>
                  <a:cubicBezTo>
                    <a:pt x="249" y="57016"/>
                    <a:pt x="4897" y="57016"/>
                    <a:pt x="8322" y="57016"/>
                  </a:cubicBezTo>
                  <a:lnTo>
                    <a:pt x="154859" y="5701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0564B533-8FCE-AB48-E50E-5EF317D5F7C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871125" y="6193208"/>
              <a:ext cx="191060" cy="107556"/>
            </a:xfrm>
            <a:custGeom>
              <a:avLst/>
              <a:gdLst>
                <a:gd name="connsiteX0" fmla="*/ 19341 w 191060"/>
                <a:gd name="connsiteY0" fmla="*/ 23922 h 107556"/>
                <a:gd name="connsiteX1" fmla="*/ 19341 w 191060"/>
                <a:gd name="connsiteY1" fmla="*/ 89137 h 107556"/>
                <a:gd name="connsiteX2" fmla="*/ 259 w 191060"/>
                <a:gd name="connsiteY2" fmla="*/ 100088 h 107556"/>
                <a:gd name="connsiteX3" fmla="*/ 259 w 191060"/>
                <a:gd name="connsiteY3" fmla="*/ 107631 h 107556"/>
                <a:gd name="connsiteX4" fmla="*/ 27903 w 191060"/>
                <a:gd name="connsiteY4" fmla="*/ 106901 h 107556"/>
                <a:gd name="connsiteX5" fmla="*/ 55302 w 191060"/>
                <a:gd name="connsiteY5" fmla="*/ 107631 h 107556"/>
                <a:gd name="connsiteX6" fmla="*/ 55302 w 191060"/>
                <a:gd name="connsiteY6" fmla="*/ 100088 h 107556"/>
                <a:gd name="connsiteX7" fmla="*/ 36221 w 191060"/>
                <a:gd name="connsiteY7" fmla="*/ 89137 h 107556"/>
                <a:gd name="connsiteX8" fmla="*/ 36221 w 191060"/>
                <a:gd name="connsiteY8" fmla="*/ 44363 h 107556"/>
                <a:gd name="connsiteX9" fmla="*/ 69247 w 191060"/>
                <a:gd name="connsiteY9" fmla="*/ 5428 h 107556"/>
                <a:gd name="connsiteX10" fmla="*/ 87350 w 191060"/>
                <a:gd name="connsiteY10" fmla="*/ 32439 h 107556"/>
                <a:gd name="connsiteX11" fmla="*/ 87350 w 191060"/>
                <a:gd name="connsiteY11" fmla="*/ 89137 h 107556"/>
                <a:gd name="connsiteX12" fmla="*/ 68268 w 191060"/>
                <a:gd name="connsiteY12" fmla="*/ 100088 h 107556"/>
                <a:gd name="connsiteX13" fmla="*/ 68268 w 191060"/>
                <a:gd name="connsiteY13" fmla="*/ 107631 h 107556"/>
                <a:gd name="connsiteX14" fmla="*/ 95912 w 191060"/>
                <a:gd name="connsiteY14" fmla="*/ 106901 h 107556"/>
                <a:gd name="connsiteX15" fmla="*/ 123311 w 191060"/>
                <a:gd name="connsiteY15" fmla="*/ 107631 h 107556"/>
                <a:gd name="connsiteX16" fmla="*/ 123311 w 191060"/>
                <a:gd name="connsiteY16" fmla="*/ 100088 h 107556"/>
                <a:gd name="connsiteX17" fmla="*/ 104230 w 191060"/>
                <a:gd name="connsiteY17" fmla="*/ 89137 h 107556"/>
                <a:gd name="connsiteX18" fmla="*/ 104230 w 191060"/>
                <a:gd name="connsiteY18" fmla="*/ 44363 h 107556"/>
                <a:gd name="connsiteX19" fmla="*/ 137255 w 191060"/>
                <a:gd name="connsiteY19" fmla="*/ 5428 h 107556"/>
                <a:gd name="connsiteX20" fmla="*/ 155358 w 191060"/>
                <a:gd name="connsiteY20" fmla="*/ 32439 h 107556"/>
                <a:gd name="connsiteX21" fmla="*/ 155358 w 191060"/>
                <a:gd name="connsiteY21" fmla="*/ 89137 h 107556"/>
                <a:gd name="connsiteX22" fmla="*/ 136277 w 191060"/>
                <a:gd name="connsiteY22" fmla="*/ 100088 h 107556"/>
                <a:gd name="connsiteX23" fmla="*/ 136277 w 191060"/>
                <a:gd name="connsiteY23" fmla="*/ 107631 h 107556"/>
                <a:gd name="connsiteX24" fmla="*/ 163921 w 191060"/>
                <a:gd name="connsiteY24" fmla="*/ 106901 h 107556"/>
                <a:gd name="connsiteX25" fmla="*/ 191320 w 191060"/>
                <a:gd name="connsiteY25" fmla="*/ 107631 h 107556"/>
                <a:gd name="connsiteX26" fmla="*/ 191320 w 191060"/>
                <a:gd name="connsiteY26" fmla="*/ 100088 h 107556"/>
                <a:gd name="connsiteX27" fmla="*/ 172238 w 191060"/>
                <a:gd name="connsiteY27" fmla="*/ 92787 h 107556"/>
                <a:gd name="connsiteX28" fmla="*/ 172238 w 191060"/>
                <a:gd name="connsiteY28" fmla="*/ 46309 h 107556"/>
                <a:gd name="connsiteX29" fmla="*/ 164655 w 191060"/>
                <a:gd name="connsiteY29" fmla="*/ 9078 h 107556"/>
                <a:gd name="connsiteX30" fmla="*/ 138968 w 191060"/>
                <a:gd name="connsiteY30" fmla="*/ 75 h 107556"/>
                <a:gd name="connsiteX31" fmla="*/ 103496 w 191060"/>
                <a:gd name="connsiteY31" fmla="*/ 23922 h 107556"/>
                <a:gd name="connsiteX32" fmla="*/ 70959 w 191060"/>
                <a:gd name="connsiteY32" fmla="*/ 75 h 107556"/>
                <a:gd name="connsiteX33" fmla="*/ 34753 w 191060"/>
                <a:gd name="connsiteY33" fmla="*/ 25625 h 107556"/>
                <a:gd name="connsiteX34" fmla="*/ 34753 w 191060"/>
                <a:gd name="connsiteY34" fmla="*/ 75 h 107556"/>
                <a:gd name="connsiteX35" fmla="*/ 259 w 191060"/>
                <a:gd name="connsiteY35" fmla="*/ 2751 h 107556"/>
                <a:gd name="connsiteX36" fmla="*/ 259 w 191060"/>
                <a:gd name="connsiteY36" fmla="*/ 10295 h 107556"/>
                <a:gd name="connsiteX37" fmla="*/ 19341 w 191060"/>
                <a:gd name="connsiteY37" fmla="*/ 23922 h 10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060" h="107556">
                  <a:moveTo>
                    <a:pt x="19341" y="23922"/>
                  </a:moveTo>
                  <a:lnTo>
                    <a:pt x="19341" y="89137"/>
                  </a:lnTo>
                  <a:cubicBezTo>
                    <a:pt x="19341" y="100088"/>
                    <a:pt x="16650" y="100088"/>
                    <a:pt x="259" y="100088"/>
                  </a:cubicBezTo>
                  <a:lnTo>
                    <a:pt x="259" y="107631"/>
                  </a:lnTo>
                  <a:cubicBezTo>
                    <a:pt x="8822" y="107388"/>
                    <a:pt x="21298" y="106901"/>
                    <a:pt x="27903" y="106901"/>
                  </a:cubicBezTo>
                  <a:cubicBezTo>
                    <a:pt x="34264" y="106901"/>
                    <a:pt x="46985" y="107388"/>
                    <a:pt x="55302" y="107631"/>
                  </a:cubicBezTo>
                  <a:lnTo>
                    <a:pt x="55302" y="100088"/>
                  </a:lnTo>
                  <a:cubicBezTo>
                    <a:pt x="38912" y="100088"/>
                    <a:pt x="36221" y="100088"/>
                    <a:pt x="36221" y="89137"/>
                  </a:cubicBezTo>
                  <a:lnTo>
                    <a:pt x="36221" y="44363"/>
                  </a:lnTo>
                  <a:cubicBezTo>
                    <a:pt x="36221" y="19055"/>
                    <a:pt x="53590" y="5428"/>
                    <a:pt x="69247" y="5428"/>
                  </a:cubicBezTo>
                  <a:cubicBezTo>
                    <a:pt x="84659" y="5428"/>
                    <a:pt x="87350" y="18569"/>
                    <a:pt x="87350" y="32439"/>
                  </a:cubicBezTo>
                  <a:lnTo>
                    <a:pt x="87350" y="89137"/>
                  </a:lnTo>
                  <a:cubicBezTo>
                    <a:pt x="87350" y="100088"/>
                    <a:pt x="84659" y="100088"/>
                    <a:pt x="68268" y="100088"/>
                  </a:cubicBezTo>
                  <a:lnTo>
                    <a:pt x="68268" y="107631"/>
                  </a:lnTo>
                  <a:cubicBezTo>
                    <a:pt x="76830" y="107388"/>
                    <a:pt x="89307" y="106901"/>
                    <a:pt x="95912" y="106901"/>
                  </a:cubicBezTo>
                  <a:cubicBezTo>
                    <a:pt x="102272" y="106901"/>
                    <a:pt x="114994" y="107388"/>
                    <a:pt x="123311" y="107631"/>
                  </a:cubicBezTo>
                  <a:lnTo>
                    <a:pt x="123311" y="100088"/>
                  </a:lnTo>
                  <a:cubicBezTo>
                    <a:pt x="106921" y="100088"/>
                    <a:pt x="104230" y="100088"/>
                    <a:pt x="104230" y="89137"/>
                  </a:cubicBezTo>
                  <a:lnTo>
                    <a:pt x="104230" y="44363"/>
                  </a:lnTo>
                  <a:cubicBezTo>
                    <a:pt x="104230" y="19055"/>
                    <a:pt x="121599" y="5428"/>
                    <a:pt x="137255" y="5428"/>
                  </a:cubicBezTo>
                  <a:cubicBezTo>
                    <a:pt x="152667" y="5428"/>
                    <a:pt x="155358" y="18569"/>
                    <a:pt x="155358" y="32439"/>
                  </a:cubicBezTo>
                  <a:lnTo>
                    <a:pt x="155358" y="89137"/>
                  </a:lnTo>
                  <a:cubicBezTo>
                    <a:pt x="155358" y="100088"/>
                    <a:pt x="152667" y="100088"/>
                    <a:pt x="136277" y="100088"/>
                  </a:cubicBezTo>
                  <a:lnTo>
                    <a:pt x="136277" y="107631"/>
                  </a:lnTo>
                  <a:cubicBezTo>
                    <a:pt x="144839" y="107388"/>
                    <a:pt x="157316" y="106901"/>
                    <a:pt x="163921" y="106901"/>
                  </a:cubicBezTo>
                  <a:cubicBezTo>
                    <a:pt x="170281" y="106901"/>
                    <a:pt x="183002" y="107388"/>
                    <a:pt x="191320" y="107631"/>
                  </a:cubicBezTo>
                  <a:lnTo>
                    <a:pt x="191320" y="100088"/>
                  </a:lnTo>
                  <a:cubicBezTo>
                    <a:pt x="178599" y="100088"/>
                    <a:pt x="172483" y="100088"/>
                    <a:pt x="172238" y="92787"/>
                  </a:cubicBezTo>
                  <a:lnTo>
                    <a:pt x="172238" y="46309"/>
                  </a:lnTo>
                  <a:cubicBezTo>
                    <a:pt x="172238" y="25382"/>
                    <a:pt x="172238" y="17839"/>
                    <a:pt x="164655" y="9078"/>
                  </a:cubicBezTo>
                  <a:cubicBezTo>
                    <a:pt x="161230" y="4942"/>
                    <a:pt x="153157" y="75"/>
                    <a:pt x="138968" y="75"/>
                  </a:cubicBezTo>
                  <a:cubicBezTo>
                    <a:pt x="118418" y="75"/>
                    <a:pt x="107654" y="14675"/>
                    <a:pt x="103496" y="23922"/>
                  </a:cubicBezTo>
                  <a:cubicBezTo>
                    <a:pt x="100071" y="2751"/>
                    <a:pt x="81968" y="75"/>
                    <a:pt x="70959" y="75"/>
                  </a:cubicBezTo>
                  <a:cubicBezTo>
                    <a:pt x="53101" y="75"/>
                    <a:pt x="41603" y="10538"/>
                    <a:pt x="34753" y="25625"/>
                  </a:cubicBezTo>
                  <a:lnTo>
                    <a:pt x="34753" y="75"/>
                  </a:lnTo>
                  <a:lnTo>
                    <a:pt x="259" y="2751"/>
                  </a:lnTo>
                  <a:lnTo>
                    <a:pt x="259" y="10295"/>
                  </a:lnTo>
                  <a:cubicBezTo>
                    <a:pt x="17384" y="10295"/>
                    <a:pt x="19341" y="11998"/>
                    <a:pt x="19341" y="239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CBB1F31B-B6D2-A69B-DF42-B97FA759F61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2077435" y="6191748"/>
              <a:ext cx="110330" cy="111693"/>
            </a:xfrm>
            <a:custGeom>
              <a:avLst/>
              <a:gdLst>
                <a:gd name="connsiteX0" fmla="*/ 71457 w 110330"/>
                <a:gd name="connsiteY0" fmla="*/ 90597 h 111693"/>
                <a:gd name="connsiteX1" fmla="*/ 90538 w 110330"/>
                <a:gd name="connsiteY1" fmla="*/ 110551 h 111693"/>
                <a:gd name="connsiteX2" fmla="*/ 110598 w 110330"/>
                <a:gd name="connsiteY2" fmla="*/ 87434 h 111693"/>
                <a:gd name="connsiteX3" fmla="*/ 110598 w 110330"/>
                <a:gd name="connsiteY3" fmla="*/ 73807 h 111693"/>
                <a:gd name="connsiteX4" fmla="*/ 104482 w 110330"/>
                <a:gd name="connsiteY4" fmla="*/ 73807 h 111693"/>
                <a:gd name="connsiteX5" fmla="*/ 104482 w 110330"/>
                <a:gd name="connsiteY5" fmla="*/ 87434 h 111693"/>
                <a:gd name="connsiteX6" fmla="*/ 95676 w 110330"/>
                <a:gd name="connsiteY6" fmla="*/ 103008 h 111693"/>
                <a:gd name="connsiteX7" fmla="*/ 86624 w 110330"/>
                <a:gd name="connsiteY7" fmla="*/ 90841 h 111693"/>
                <a:gd name="connsiteX8" fmla="*/ 86624 w 110330"/>
                <a:gd name="connsiteY8" fmla="*/ 42173 h 111693"/>
                <a:gd name="connsiteX9" fmla="*/ 77817 w 110330"/>
                <a:gd name="connsiteY9" fmla="*/ 13458 h 111693"/>
                <a:gd name="connsiteX10" fmla="*/ 44302 w 110330"/>
                <a:gd name="connsiteY10" fmla="*/ 75 h 111693"/>
                <a:gd name="connsiteX11" fmla="*/ 7362 w 110330"/>
                <a:gd name="connsiteY11" fmla="*/ 27572 h 111693"/>
                <a:gd name="connsiteX12" fmla="*/ 18615 w 110330"/>
                <a:gd name="connsiteY12" fmla="*/ 39009 h 111693"/>
                <a:gd name="connsiteX13" fmla="*/ 29869 w 110330"/>
                <a:gd name="connsiteY13" fmla="*/ 27816 h 111693"/>
                <a:gd name="connsiteX14" fmla="*/ 17392 w 110330"/>
                <a:gd name="connsiteY14" fmla="*/ 16622 h 111693"/>
                <a:gd name="connsiteX15" fmla="*/ 43813 w 110330"/>
                <a:gd name="connsiteY15" fmla="*/ 5428 h 111693"/>
                <a:gd name="connsiteX16" fmla="*/ 69744 w 110330"/>
                <a:gd name="connsiteY16" fmla="*/ 36576 h 111693"/>
                <a:gd name="connsiteX17" fmla="*/ 69744 w 110330"/>
                <a:gd name="connsiteY17" fmla="*/ 45579 h 111693"/>
                <a:gd name="connsiteX18" fmla="*/ 24731 w 110330"/>
                <a:gd name="connsiteY18" fmla="*/ 54340 h 111693"/>
                <a:gd name="connsiteX19" fmla="*/ 268 w 110330"/>
                <a:gd name="connsiteY19" fmla="*/ 85974 h 111693"/>
                <a:gd name="connsiteX20" fmla="*/ 39409 w 110330"/>
                <a:gd name="connsiteY20" fmla="*/ 111768 h 111693"/>
                <a:gd name="connsiteX21" fmla="*/ 71457 w 110330"/>
                <a:gd name="connsiteY21" fmla="*/ 90597 h 111693"/>
                <a:gd name="connsiteX22" fmla="*/ 69744 w 110330"/>
                <a:gd name="connsiteY22" fmla="*/ 50690 h 111693"/>
                <a:gd name="connsiteX23" fmla="*/ 69744 w 110330"/>
                <a:gd name="connsiteY23" fmla="*/ 75024 h 111693"/>
                <a:gd name="connsiteX24" fmla="*/ 41122 w 110330"/>
                <a:gd name="connsiteY24" fmla="*/ 106414 h 111693"/>
                <a:gd name="connsiteX25" fmla="*/ 19105 w 110330"/>
                <a:gd name="connsiteY25" fmla="*/ 85731 h 111693"/>
                <a:gd name="connsiteX26" fmla="*/ 69744 w 110330"/>
                <a:gd name="connsiteY26" fmla="*/ 50690 h 1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0" h="111693">
                  <a:moveTo>
                    <a:pt x="71457" y="90597"/>
                  </a:moveTo>
                  <a:cubicBezTo>
                    <a:pt x="72435" y="100331"/>
                    <a:pt x="79040" y="110551"/>
                    <a:pt x="90538" y="110551"/>
                  </a:cubicBezTo>
                  <a:cubicBezTo>
                    <a:pt x="95676" y="110551"/>
                    <a:pt x="110598" y="107145"/>
                    <a:pt x="110598" y="87434"/>
                  </a:cubicBezTo>
                  <a:lnTo>
                    <a:pt x="110598" y="73807"/>
                  </a:lnTo>
                  <a:lnTo>
                    <a:pt x="104482" y="73807"/>
                  </a:lnTo>
                  <a:lnTo>
                    <a:pt x="104482" y="87434"/>
                  </a:lnTo>
                  <a:cubicBezTo>
                    <a:pt x="104482" y="101548"/>
                    <a:pt x="98367" y="103008"/>
                    <a:pt x="95676" y="103008"/>
                  </a:cubicBezTo>
                  <a:cubicBezTo>
                    <a:pt x="87603" y="103008"/>
                    <a:pt x="86624" y="92057"/>
                    <a:pt x="86624" y="90841"/>
                  </a:cubicBezTo>
                  <a:lnTo>
                    <a:pt x="86624" y="42173"/>
                  </a:lnTo>
                  <a:cubicBezTo>
                    <a:pt x="86624" y="31952"/>
                    <a:pt x="86624" y="22462"/>
                    <a:pt x="77817" y="13458"/>
                  </a:cubicBezTo>
                  <a:cubicBezTo>
                    <a:pt x="68276" y="3968"/>
                    <a:pt x="56045" y="75"/>
                    <a:pt x="44302" y="75"/>
                  </a:cubicBezTo>
                  <a:cubicBezTo>
                    <a:pt x="24242" y="75"/>
                    <a:pt x="7362" y="11512"/>
                    <a:pt x="7362" y="27572"/>
                  </a:cubicBezTo>
                  <a:cubicBezTo>
                    <a:pt x="7362" y="34872"/>
                    <a:pt x="12255" y="39009"/>
                    <a:pt x="18615" y="39009"/>
                  </a:cubicBezTo>
                  <a:cubicBezTo>
                    <a:pt x="25465" y="39009"/>
                    <a:pt x="29869" y="34142"/>
                    <a:pt x="29869" y="27816"/>
                  </a:cubicBezTo>
                  <a:cubicBezTo>
                    <a:pt x="29869" y="24895"/>
                    <a:pt x="28645" y="16865"/>
                    <a:pt x="17392" y="16622"/>
                  </a:cubicBezTo>
                  <a:cubicBezTo>
                    <a:pt x="23997" y="8105"/>
                    <a:pt x="35984" y="5428"/>
                    <a:pt x="43813" y="5428"/>
                  </a:cubicBezTo>
                  <a:cubicBezTo>
                    <a:pt x="55800" y="5428"/>
                    <a:pt x="69744" y="14918"/>
                    <a:pt x="69744" y="36576"/>
                  </a:cubicBezTo>
                  <a:lnTo>
                    <a:pt x="69744" y="45579"/>
                  </a:lnTo>
                  <a:cubicBezTo>
                    <a:pt x="57268" y="46309"/>
                    <a:pt x="40143" y="47039"/>
                    <a:pt x="24731" y="54340"/>
                  </a:cubicBezTo>
                  <a:cubicBezTo>
                    <a:pt x="6383" y="62613"/>
                    <a:pt x="268" y="75267"/>
                    <a:pt x="268" y="85974"/>
                  </a:cubicBezTo>
                  <a:cubicBezTo>
                    <a:pt x="268" y="105684"/>
                    <a:pt x="23997" y="111768"/>
                    <a:pt x="39409" y="111768"/>
                  </a:cubicBezTo>
                  <a:cubicBezTo>
                    <a:pt x="55555" y="111768"/>
                    <a:pt x="66809" y="102034"/>
                    <a:pt x="71457" y="90597"/>
                  </a:cubicBezTo>
                  <a:close/>
                  <a:moveTo>
                    <a:pt x="69744" y="50690"/>
                  </a:moveTo>
                  <a:lnTo>
                    <a:pt x="69744" y="75024"/>
                  </a:lnTo>
                  <a:cubicBezTo>
                    <a:pt x="69744" y="98141"/>
                    <a:pt x="52130" y="106414"/>
                    <a:pt x="41122" y="106414"/>
                  </a:cubicBezTo>
                  <a:cubicBezTo>
                    <a:pt x="29135" y="106414"/>
                    <a:pt x="19105" y="97898"/>
                    <a:pt x="19105" y="85731"/>
                  </a:cubicBezTo>
                  <a:cubicBezTo>
                    <a:pt x="19105" y="72347"/>
                    <a:pt x="29379" y="52150"/>
                    <a:pt x="69744" y="5069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EA672D4-B877-0304-AC52-5FEC272580D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2192414" y="6195885"/>
              <a:ext cx="123296" cy="104879"/>
            </a:xfrm>
            <a:custGeom>
              <a:avLst/>
              <a:gdLst>
                <a:gd name="connsiteX0" fmla="*/ 67547 w 123296"/>
                <a:gd name="connsiteY0" fmla="*/ 47769 h 104879"/>
                <a:gd name="connsiteX1" fmla="*/ 90054 w 123296"/>
                <a:gd name="connsiteY1" fmla="*/ 20272 h 104879"/>
                <a:gd name="connsiteX2" fmla="*/ 119166 w 123296"/>
                <a:gd name="connsiteY2" fmla="*/ 7618 h 104879"/>
                <a:gd name="connsiteX3" fmla="*/ 119166 w 123296"/>
                <a:gd name="connsiteY3" fmla="*/ 75 h 104879"/>
                <a:gd name="connsiteX4" fmla="*/ 99105 w 123296"/>
                <a:gd name="connsiteY4" fmla="*/ 805 h 104879"/>
                <a:gd name="connsiteX5" fmla="*/ 75620 w 123296"/>
                <a:gd name="connsiteY5" fmla="*/ 75 h 104879"/>
                <a:gd name="connsiteX6" fmla="*/ 75620 w 123296"/>
                <a:gd name="connsiteY6" fmla="*/ 7618 h 104879"/>
                <a:gd name="connsiteX7" fmla="*/ 82715 w 123296"/>
                <a:gd name="connsiteY7" fmla="*/ 15162 h 104879"/>
                <a:gd name="connsiteX8" fmla="*/ 79045 w 123296"/>
                <a:gd name="connsiteY8" fmla="*/ 23679 h 104879"/>
                <a:gd name="connsiteX9" fmla="*/ 63878 w 123296"/>
                <a:gd name="connsiteY9" fmla="*/ 42659 h 104879"/>
                <a:gd name="connsiteX10" fmla="*/ 44796 w 123296"/>
                <a:gd name="connsiteY10" fmla="*/ 18082 h 104879"/>
                <a:gd name="connsiteX11" fmla="*/ 42595 w 123296"/>
                <a:gd name="connsiteY11" fmla="*/ 13702 h 104879"/>
                <a:gd name="connsiteX12" fmla="*/ 51157 w 123296"/>
                <a:gd name="connsiteY12" fmla="*/ 7618 h 104879"/>
                <a:gd name="connsiteX13" fmla="*/ 51157 w 123296"/>
                <a:gd name="connsiteY13" fmla="*/ 75 h 104879"/>
                <a:gd name="connsiteX14" fmla="*/ 24736 w 123296"/>
                <a:gd name="connsiteY14" fmla="*/ 805 h 104879"/>
                <a:gd name="connsiteX15" fmla="*/ 1496 w 123296"/>
                <a:gd name="connsiteY15" fmla="*/ 75 h 104879"/>
                <a:gd name="connsiteX16" fmla="*/ 1496 w 123296"/>
                <a:gd name="connsiteY16" fmla="*/ 7618 h 104879"/>
                <a:gd name="connsiteX17" fmla="*/ 30363 w 123296"/>
                <a:gd name="connsiteY17" fmla="*/ 22462 h 104879"/>
                <a:gd name="connsiteX18" fmla="*/ 54582 w 123296"/>
                <a:gd name="connsiteY18" fmla="*/ 53853 h 104879"/>
                <a:gd name="connsiteX19" fmla="*/ 31586 w 123296"/>
                <a:gd name="connsiteY19" fmla="*/ 82810 h 104879"/>
                <a:gd name="connsiteX20" fmla="*/ 273 w 123296"/>
                <a:gd name="connsiteY20" fmla="*/ 97411 h 104879"/>
                <a:gd name="connsiteX21" fmla="*/ 273 w 123296"/>
                <a:gd name="connsiteY21" fmla="*/ 104954 h 104879"/>
                <a:gd name="connsiteX22" fmla="*/ 20577 w 123296"/>
                <a:gd name="connsiteY22" fmla="*/ 104224 h 104879"/>
                <a:gd name="connsiteX23" fmla="*/ 43818 w 123296"/>
                <a:gd name="connsiteY23" fmla="*/ 104954 h 104879"/>
                <a:gd name="connsiteX24" fmla="*/ 43818 w 123296"/>
                <a:gd name="connsiteY24" fmla="*/ 97411 h 104879"/>
                <a:gd name="connsiteX25" fmla="*/ 36723 w 123296"/>
                <a:gd name="connsiteY25" fmla="*/ 89867 h 104879"/>
                <a:gd name="connsiteX26" fmla="*/ 58741 w 123296"/>
                <a:gd name="connsiteY26" fmla="*/ 58963 h 104879"/>
                <a:gd name="connsiteX27" fmla="*/ 77333 w 123296"/>
                <a:gd name="connsiteY27" fmla="*/ 83297 h 104879"/>
                <a:gd name="connsiteX28" fmla="*/ 82470 w 123296"/>
                <a:gd name="connsiteY28" fmla="*/ 91327 h 104879"/>
                <a:gd name="connsiteX29" fmla="*/ 73663 w 123296"/>
                <a:gd name="connsiteY29" fmla="*/ 97411 h 104879"/>
                <a:gd name="connsiteX30" fmla="*/ 73663 w 123296"/>
                <a:gd name="connsiteY30" fmla="*/ 104954 h 104879"/>
                <a:gd name="connsiteX31" fmla="*/ 100084 w 123296"/>
                <a:gd name="connsiteY31" fmla="*/ 104224 h 104879"/>
                <a:gd name="connsiteX32" fmla="*/ 123569 w 123296"/>
                <a:gd name="connsiteY32" fmla="*/ 104954 h 104879"/>
                <a:gd name="connsiteX33" fmla="*/ 123569 w 123296"/>
                <a:gd name="connsiteY33" fmla="*/ 97411 h 104879"/>
                <a:gd name="connsiteX34" fmla="*/ 100329 w 123296"/>
                <a:gd name="connsiteY34" fmla="*/ 89867 h 104879"/>
                <a:gd name="connsiteX35" fmla="*/ 67547 w 123296"/>
                <a:gd name="connsiteY35" fmla="*/ 47769 h 1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96" h="104879">
                  <a:moveTo>
                    <a:pt x="67547" y="47769"/>
                  </a:moveTo>
                  <a:cubicBezTo>
                    <a:pt x="74887" y="38523"/>
                    <a:pt x="84183" y="26599"/>
                    <a:pt x="90054" y="20272"/>
                  </a:cubicBezTo>
                  <a:cubicBezTo>
                    <a:pt x="97638" y="11512"/>
                    <a:pt x="107668" y="7862"/>
                    <a:pt x="119166" y="7618"/>
                  </a:cubicBezTo>
                  <a:lnTo>
                    <a:pt x="119166" y="75"/>
                  </a:lnTo>
                  <a:cubicBezTo>
                    <a:pt x="112805" y="561"/>
                    <a:pt x="105466" y="805"/>
                    <a:pt x="99105" y="805"/>
                  </a:cubicBezTo>
                  <a:cubicBezTo>
                    <a:pt x="91766" y="805"/>
                    <a:pt x="78801" y="318"/>
                    <a:pt x="75620" y="75"/>
                  </a:cubicBezTo>
                  <a:lnTo>
                    <a:pt x="75620" y="7618"/>
                  </a:lnTo>
                  <a:cubicBezTo>
                    <a:pt x="80758" y="8105"/>
                    <a:pt x="82715" y="11268"/>
                    <a:pt x="82715" y="15162"/>
                  </a:cubicBezTo>
                  <a:cubicBezTo>
                    <a:pt x="82715" y="19055"/>
                    <a:pt x="80269" y="22219"/>
                    <a:pt x="79045" y="23679"/>
                  </a:cubicBezTo>
                  <a:lnTo>
                    <a:pt x="63878" y="42659"/>
                  </a:lnTo>
                  <a:lnTo>
                    <a:pt x="44796" y="18082"/>
                  </a:lnTo>
                  <a:cubicBezTo>
                    <a:pt x="42595" y="15649"/>
                    <a:pt x="42595" y="15162"/>
                    <a:pt x="42595" y="13702"/>
                  </a:cubicBezTo>
                  <a:cubicBezTo>
                    <a:pt x="42595" y="10052"/>
                    <a:pt x="46264" y="7862"/>
                    <a:pt x="51157" y="7618"/>
                  </a:cubicBezTo>
                  <a:lnTo>
                    <a:pt x="51157" y="75"/>
                  </a:lnTo>
                  <a:cubicBezTo>
                    <a:pt x="44796" y="318"/>
                    <a:pt x="28650" y="805"/>
                    <a:pt x="24736" y="805"/>
                  </a:cubicBezTo>
                  <a:cubicBezTo>
                    <a:pt x="19599" y="805"/>
                    <a:pt x="8101" y="561"/>
                    <a:pt x="1496" y="75"/>
                  </a:cubicBezTo>
                  <a:lnTo>
                    <a:pt x="1496" y="7618"/>
                  </a:lnTo>
                  <a:cubicBezTo>
                    <a:pt x="18620" y="7618"/>
                    <a:pt x="18865" y="7862"/>
                    <a:pt x="30363" y="22462"/>
                  </a:cubicBezTo>
                  <a:lnTo>
                    <a:pt x="54582" y="53853"/>
                  </a:lnTo>
                  <a:lnTo>
                    <a:pt x="31586" y="82810"/>
                  </a:lnTo>
                  <a:cubicBezTo>
                    <a:pt x="19843" y="96924"/>
                    <a:pt x="5410" y="97411"/>
                    <a:pt x="273" y="97411"/>
                  </a:cubicBezTo>
                  <a:lnTo>
                    <a:pt x="273" y="104954"/>
                  </a:lnTo>
                  <a:cubicBezTo>
                    <a:pt x="6633" y="104468"/>
                    <a:pt x="14217" y="104224"/>
                    <a:pt x="20577" y="104224"/>
                  </a:cubicBezTo>
                  <a:cubicBezTo>
                    <a:pt x="27672" y="104224"/>
                    <a:pt x="37946" y="104711"/>
                    <a:pt x="43818" y="104954"/>
                  </a:cubicBezTo>
                  <a:lnTo>
                    <a:pt x="43818" y="97411"/>
                  </a:lnTo>
                  <a:cubicBezTo>
                    <a:pt x="38436" y="96681"/>
                    <a:pt x="36723" y="93517"/>
                    <a:pt x="36723" y="89867"/>
                  </a:cubicBezTo>
                  <a:cubicBezTo>
                    <a:pt x="36723" y="84514"/>
                    <a:pt x="43818" y="76484"/>
                    <a:pt x="58741" y="58963"/>
                  </a:cubicBezTo>
                  <a:lnTo>
                    <a:pt x="77333" y="83297"/>
                  </a:lnTo>
                  <a:cubicBezTo>
                    <a:pt x="79290" y="85974"/>
                    <a:pt x="82470" y="89867"/>
                    <a:pt x="82470" y="91327"/>
                  </a:cubicBezTo>
                  <a:cubicBezTo>
                    <a:pt x="82470" y="93517"/>
                    <a:pt x="80269" y="97168"/>
                    <a:pt x="73663" y="97411"/>
                  </a:cubicBezTo>
                  <a:lnTo>
                    <a:pt x="73663" y="104954"/>
                  </a:lnTo>
                  <a:cubicBezTo>
                    <a:pt x="81002" y="104711"/>
                    <a:pt x="94702" y="104224"/>
                    <a:pt x="100084" y="104224"/>
                  </a:cubicBezTo>
                  <a:cubicBezTo>
                    <a:pt x="106689" y="104224"/>
                    <a:pt x="116230" y="104468"/>
                    <a:pt x="123569" y="104954"/>
                  </a:cubicBezTo>
                  <a:lnTo>
                    <a:pt x="123569" y="97411"/>
                  </a:lnTo>
                  <a:cubicBezTo>
                    <a:pt x="110359" y="97411"/>
                    <a:pt x="105955" y="96924"/>
                    <a:pt x="100329" y="89867"/>
                  </a:cubicBezTo>
                  <a:lnTo>
                    <a:pt x="67547" y="477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997B9ADF-8873-43F7-47C4-866B0AAE90F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952601" y="6382600"/>
              <a:ext cx="87506" cy="111571"/>
            </a:xfrm>
            <a:custGeom>
              <a:avLst/>
              <a:gdLst>
                <a:gd name="connsiteX0" fmla="*/ 948 w 87506"/>
                <a:gd name="connsiteY0" fmla="*/ 102625 h 111571"/>
                <a:gd name="connsiteX1" fmla="*/ 263 w 87506"/>
                <a:gd name="connsiteY1" fmla="*/ 106202 h 111571"/>
                <a:gd name="connsiteX2" fmla="*/ 6085 w 87506"/>
                <a:gd name="connsiteY2" fmla="*/ 111653 h 111571"/>
                <a:gd name="connsiteX3" fmla="*/ 14818 w 87506"/>
                <a:gd name="connsiteY3" fmla="*/ 101092 h 111571"/>
                <a:gd name="connsiteX4" fmla="*/ 23723 w 87506"/>
                <a:gd name="connsiteY4" fmla="*/ 66343 h 111571"/>
                <a:gd name="connsiteX5" fmla="*/ 42560 w 87506"/>
                <a:gd name="connsiteY5" fmla="*/ 76904 h 111571"/>
                <a:gd name="connsiteX6" fmla="*/ 87769 w 87506"/>
                <a:gd name="connsiteY6" fmla="*/ 28868 h 111571"/>
                <a:gd name="connsiteX7" fmla="*/ 60541 w 87506"/>
                <a:gd name="connsiteY7" fmla="*/ 81 h 111571"/>
                <a:gd name="connsiteX8" fmla="*/ 17045 w 87506"/>
                <a:gd name="connsiteY8" fmla="*/ 38748 h 111571"/>
                <a:gd name="connsiteX9" fmla="*/ 948 w 87506"/>
                <a:gd name="connsiteY9" fmla="*/ 102625 h 111571"/>
                <a:gd name="connsiteX10" fmla="*/ 42389 w 87506"/>
                <a:gd name="connsiteY10" fmla="*/ 72134 h 111571"/>
                <a:gd name="connsiteX11" fmla="*/ 25949 w 87506"/>
                <a:gd name="connsiteY11" fmla="*/ 57315 h 111571"/>
                <a:gd name="connsiteX12" fmla="*/ 27491 w 87506"/>
                <a:gd name="connsiteY12" fmla="*/ 51183 h 111571"/>
                <a:gd name="connsiteX13" fmla="*/ 38621 w 87506"/>
                <a:gd name="connsiteY13" fmla="*/ 18818 h 111571"/>
                <a:gd name="connsiteX14" fmla="*/ 60198 w 87506"/>
                <a:gd name="connsiteY14" fmla="*/ 4851 h 111571"/>
                <a:gd name="connsiteX15" fmla="*/ 73898 w 87506"/>
                <a:gd name="connsiteY15" fmla="*/ 22055 h 111571"/>
                <a:gd name="connsiteX16" fmla="*/ 64137 w 87506"/>
                <a:gd name="connsiteY16" fmla="*/ 57315 h 111571"/>
                <a:gd name="connsiteX17" fmla="*/ 42389 w 87506"/>
                <a:gd name="connsiteY17" fmla="*/ 72134 h 11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06" h="111571">
                  <a:moveTo>
                    <a:pt x="948" y="102625"/>
                  </a:moveTo>
                  <a:cubicBezTo>
                    <a:pt x="263" y="105180"/>
                    <a:pt x="263" y="106032"/>
                    <a:pt x="263" y="106202"/>
                  </a:cubicBezTo>
                  <a:cubicBezTo>
                    <a:pt x="263" y="109949"/>
                    <a:pt x="3345" y="111653"/>
                    <a:pt x="6085" y="111653"/>
                  </a:cubicBezTo>
                  <a:cubicBezTo>
                    <a:pt x="12250" y="111653"/>
                    <a:pt x="13620" y="106543"/>
                    <a:pt x="14818" y="101092"/>
                  </a:cubicBezTo>
                  <a:cubicBezTo>
                    <a:pt x="17216" y="92234"/>
                    <a:pt x="22011" y="72816"/>
                    <a:pt x="23723" y="66343"/>
                  </a:cubicBezTo>
                  <a:cubicBezTo>
                    <a:pt x="25264" y="68898"/>
                    <a:pt x="30744" y="76904"/>
                    <a:pt x="42560" y="76904"/>
                  </a:cubicBezTo>
                  <a:cubicBezTo>
                    <a:pt x="64479" y="76904"/>
                    <a:pt x="87769" y="53738"/>
                    <a:pt x="87769" y="28868"/>
                  </a:cubicBezTo>
                  <a:cubicBezTo>
                    <a:pt x="87769" y="10812"/>
                    <a:pt x="75610" y="81"/>
                    <a:pt x="60541" y="81"/>
                  </a:cubicBezTo>
                  <a:cubicBezTo>
                    <a:pt x="43759" y="81"/>
                    <a:pt x="23038" y="14730"/>
                    <a:pt x="17045" y="38748"/>
                  </a:cubicBezTo>
                  <a:lnTo>
                    <a:pt x="948" y="102625"/>
                  </a:lnTo>
                  <a:close/>
                  <a:moveTo>
                    <a:pt x="42389" y="72134"/>
                  </a:moveTo>
                  <a:cubicBezTo>
                    <a:pt x="29717" y="72134"/>
                    <a:pt x="25949" y="59529"/>
                    <a:pt x="25949" y="57315"/>
                  </a:cubicBezTo>
                  <a:cubicBezTo>
                    <a:pt x="25949" y="56974"/>
                    <a:pt x="26977" y="53227"/>
                    <a:pt x="27491" y="51183"/>
                  </a:cubicBezTo>
                  <a:cubicBezTo>
                    <a:pt x="32628" y="30231"/>
                    <a:pt x="33655" y="26313"/>
                    <a:pt x="38621" y="18818"/>
                  </a:cubicBezTo>
                  <a:cubicBezTo>
                    <a:pt x="44786" y="9790"/>
                    <a:pt x="53349" y="4851"/>
                    <a:pt x="60198" y="4851"/>
                  </a:cubicBezTo>
                  <a:cubicBezTo>
                    <a:pt x="67219" y="4851"/>
                    <a:pt x="73898" y="9790"/>
                    <a:pt x="73898" y="22055"/>
                  </a:cubicBezTo>
                  <a:cubicBezTo>
                    <a:pt x="73898" y="29890"/>
                    <a:pt x="69446" y="48798"/>
                    <a:pt x="64137" y="57315"/>
                  </a:cubicBezTo>
                  <a:cubicBezTo>
                    <a:pt x="56260" y="69409"/>
                    <a:pt x="47697" y="72134"/>
                    <a:pt x="42389" y="7213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972C8E78-4375-49F8-3806-0278B846D0A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2064718" y="6438130"/>
              <a:ext cx="21748" cy="52464"/>
            </a:xfrm>
            <a:custGeom>
              <a:avLst/>
              <a:gdLst>
                <a:gd name="connsiteX0" fmla="*/ 17220 w 21748"/>
                <a:gd name="connsiteY0" fmla="*/ 16945 h 52464"/>
                <a:gd name="connsiteX1" fmla="*/ 3863 w 21748"/>
                <a:gd name="connsiteY1" fmla="*/ 48117 h 52464"/>
                <a:gd name="connsiteX2" fmla="*/ 2664 w 21748"/>
                <a:gd name="connsiteY2" fmla="*/ 50161 h 52464"/>
                <a:gd name="connsiteX3" fmla="*/ 5062 w 21748"/>
                <a:gd name="connsiteY3" fmla="*/ 52545 h 52464"/>
                <a:gd name="connsiteX4" fmla="*/ 22015 w 21748"/>
                <a:gd name="connsiteY4" fmla="*/ 18648 h 52464"/>
                <a:gd name="connsiteX5" fmla="*/ 10028 w 21748"/>
                <a:gd name="connsiteY5" fmla="*/ 81 h 52464"/>
                <a:gd name="connsiteX6" fmla="*/ 267 w 21748"/>
                <a:gd name="connsiteY6" fmla="*/ 9790 h 52464"/>
                <a:gd name="connsiteX7" fmla="*/ 10199 w 21748"/>
                <a:gd name="connsiteY7" fmla="*/ 19670 h 52464"/>
                <a:gd name="connsiteX8" fmla="*/ 17220 w 21748"/>
                <a:gd name="connsiteY8" fmla="*/ 16945 h 5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48" h="52464">
                  <a:moveTo>
                    <a:pt x="17220" y="16945"/>
                  </a:moveTo>
                  <a:cubicBezTo>
                    <a:pt x="17220" y="26313"/>
                    <a:pt x="15507" y="37215"/>
                    <a:pt x="3863" y="48117"/>
                  </a:cubicBezTo>
                  <a:cubicBezTo>
                    <a:pt x="3178" y="48798"/>
                    <a:pt x="2664" y="49309"/>
                    <a:pt x="2664" y="50161"/>
                  </a:cubicBezTo>
                  <a:cubicBezTo>
                    <a:pt x="2664" y="51353"/>
                    <a:pt x="4034" y="52545"/>
                    <a:pt x="5062" y="52545"/>
                  </a:cubicBezTo>
                  <a:cubicBezTo>
                    <a:pt x="7459" y="52545"/>
                    <a:pt x="22015" y="38918"/>
                    <a:pt x="22015" y="18648"/>
                  </a:cubicBezTo>
                  <a:cubicBezTo>
                    <a:pt x="22015" y="8087"/>
                    <a:pt x="17905" y="81"/>
                    <a:pt x="10028" y="81"/>
                  </a:cubicBezTo>
                  <a:cubicBezTo>
                    <a:pt x="4377" y="81"/>
                    <a:pt x="267" y="4510"/>
                    <a:pt x="267" y="9790"/>
                  </a:cubicBezTo>
                  <a:cubicBezTo>
                    <a:pt x="267" y="15241"/>
                    <a:pt x="4205" y="19670"/>
                    <a:pt x="10199" y="19670"/>
                  </a:cubicBezTo>
                  <a:cubicBezTo>
                    <a:pt x="14309" y="19670"/>
                    <a:pt x="17049" y="16945"/>
                    <a:pt x="17220" y="169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188C8408-BB63-1BD0-845E-08235EB2A91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2115455" y="6341378"/>
              <a:ext cx="111651" cy="116341"/>
            </a:xfrm>
            <a:custGeom>
              <a:avLst/>
              <a:gdLst>
                <a:gd name="connsiteX0" fmla="*/ 59006 w 111651"/>
                <a:gd name="connsiteY0" fmla="*/ 14049 h 116341"/>
                <a:gd name="connsiteX1" fmla="*/ 76816 w 111651"/>
                <a:gd name="connsiteY1" fmla="*/ 6213 h 116341"/>
                <a:gd name="connsiteX2" fmla="*/ 83837 w 111651"/>
                <a:gd name="connsiteY2" fmla="*/ 2466 h 116341"/>
                <a:gd name="connsiteX3" fmla="*/ 80926 w 111651"/>
                <a:gd name="connsiteY3" fmla="*/ 81 h 116341"/>
                <a:gd name="connsiteX4" fmla="*/ 68253 w 111651"/>
                <a:gd name="connsiteY4" fmla="*/ 592 h 116341"/>
                <a:gd name="connsiteX5" fmla="*/ 54554 w 111651"/>
                <a:gd name="connsiteY5" fmla="*/ 762 h 116341"/>
                <a:gd name="connsiteX6" fmla="*/ 42738 w 111651"/>
                <a:gd name="connsiteY6" fmla="*/ 592 h 116341"/>
                <a:gd name="connsiteX7" fmla="*/ 31607 w 111651"/>
                <a:gd name="connsiteY7" fmla="*/ 81 h 116341"/>
                <a:gd name="connsiteX8" fmla="*/ 28011 w 111651"/>
                <a:gd name="connsiteY8" fmla="*/ 3829 h 116341"/>
                <a:gd name="connsiteX9" fmla="*/ 33491 w 111651"/>
                <a:gd name="connsiteY9" fmla="*/ 6213 h 116341"/>
                <a:gd name="connsiteX10" fmla="*/ 39998 w 111651"/>
                <a:gd name="connsiteY10" fmla="*/ 6554 h 116341"/>
                <a:gd name="connsiteX11" fmla="*/ 43937 w 111651"/>
                <a:gd name="connsiteY11" fmla="*/ 8939 h 116341"/>
                <a:gd name="connsiteX12" fmla="*/ 43252 w 111651"/>
                <a:gd name="connsiteY12" fmla="*/ 12686 h 116341"/>
                <a:gd name="connsiteX13" fmla="*/ 20476 w 111651"/>
                <a:gd name="connsiteY13" fmla="*/ 103136 h 116341"/>
                <a:gd name="connsiteX14" fmla="*/ 5406 w 111651"/>
                <a:gd name="connsiteY14" fmla="*/ 110290 h 116341"/>
                <a:gd name="connsiteX15" fmla="*/ 269 w 111651"/>
                <a:gd name="connsiteY15" fmla="*/ 113867 h 116341"/>
                <a:gd name="connsiteX16" fmla="*/ 5406 w 111651"/>
                <a:gd name="connsiteY16" fmla="*/ 116422 h 116341"/>
                <a:gd name="connsiteX17" fmla="*/ 91543 w 111651"/>
                <a:gd name="connsiteY17" fmla="*/ 116422 h 116341"/>
                <a:gd name="connsiteX18" fmla="*/ 97365 w 111651"/>
                <a:gd name="connsiteY18" fmla="*/ 113015 h 116341"/>
                <a:gd name="connsiteX19" fmla="*/ 111921 w 111651"/>
                <a:gd name="connsiteY19" fmla="*/ 74008 h 116341"/>
                <a:gd name="connsiteX20" fmla="*/ 109010 w 111651"/>
                <a:gd name="connsiteY20" fmla="*/ 71623 h 116341"/>
                <a:gd name="connsiteX21" fmla="*/ 105585 w 111651"/>
                <a:gd name="connsiteY21" fmla="*/ 75200 h 116341"/>
                <a:gd name="connsiteX22" fmla="*/ 60205 w 111651"/>
                <a:gd name="connsiteY22" fmla="*/ 110290 h 116341"/>
                <a:gd name="connsiteX23" fmla="*/ 40854 w 111651"/>
                <a:gd name="connsiteY23" fmla="*/ 110290 h 116341"/>
                <a:gd name="connsiteX24" fmla="*/ 35374 w 111651"/>
                <a:gd name="connsiteY24" fmla="*/ 108587 h 116341"/>
                <a:gd name="connsiteX25" fmla="*/ 36059 w 111651"/>
                <a:gd name="connsiteY25" fmla="*/ 105010 h 116341"/>
                <a:gd name="connsiteX26" fmla="*/ 59006 w 111651"/>
                <a:gd name="connsiteY26" fmla="*/ 14049 h 11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651" h="116341">
                  <a:moveTo>
                    <a:pt x="59006" y="14049"/>
                  </a:moveTo>
                  <a:cubicBezTo>
                    <a:pt x="60547" y="7917"/>
                    <a:pt x="61061" y="6213"/>
                    <a:pt x="76816" y="6213"/>
                  </a:cubicBezTo>
                  <a:cubicBezTo>
                    <a:pt x="82124" y="6213"/>
                    <a:pt x="83837" y="6213"/>
                    <a:pt x="83837" y="2466"/>
                  </a:cubicBezTo>
                  <a:cubicBezTo>
                    <a:pt x="83837" y="2296"/>
                    <a:pt x="83665" y="81"/>
                    <a:pt x="80926" y="81"/>
                  </a:cubicBezTo>
                  <a:cubicBezTo>
                    <a:pt x="76987" y="81"/>
                    <a:pt x="72363" y="422"/>
                    <a:pt x="68253" y="592"/>
                  </a:cubicBezTo>
                  <a:cubicBezTo>
                    <a:pt x="63972" y="762"/>
                    <a:pt x="58835" y="762"/>
                    <a:pt x="54554" y="762"/>
                  </a:cubicBezTo>
                  <a:cubicBezTo>
                    <a:pt x="50958" y="762"/>
                    <a:pt x="46334" y="592"/>
                    <a:pt x="42738" y="592"/>
                  </a:cubicBezTo>
                  <a:cubicBezTo>
                    <a:pt x="39142" y="592"/>
                    <a:pt x="35032" y="81"/>
                    <a:pt x="31607" y="81"/>
                  </a:cubicBezTo>
                  <a:cubicBezTo>
                    <a:pt x="30579" y="81"/>
                    <a:pt x="28011" y="81"/>
                    <a:pt x="28011" y="3829"/>
                  </a:cubicBezTo>
                  <a:cubicBezTo>
                    <a:pt x="28011" y="6213"/>
                    <a:pt x="30066" y="6213"/>
                    <a:pt x="33491" y="6213"/>
                  </a:cubicBezTo>
                  <a:cubicBezTo>
                    <a:pt x="33662" y="6213"/>
                    <a:pt x="36916" y="6213"/>
                    <a:pt x="39998" y="6554"/>
                  </a:cubicBezTo>
                  <a:cubicBezTo>
                    <a:pt x="43594" y="6895"/>
                    <a:pt x="43937" y="7235"/>
                    <a:pt x="43937" y="8939"/>
                  </a:cubicBezTo>
                  <a:cubicBezTo>
                    <a:pt x="43937" y="9279"/>
                    <a:pt x="43937" y="10131"/>
                    <a:pt x="43252" y="12686"/>
                  </a:cubicBezTo>
                  <a:lnTo>
                    <a:pt x="20476" y="103136"/>
                  </a:lnTo>
                  <a:cubicBezTo>
                    <a:pt x="18935" y="108927"/>
                    <a:pt x="18592" y="110290"/>
                    <a:pt x="5406" y="110290"/>
                  </a:cubicBezTo>
                  <a:cubicBezTo>
                    <a:pt x="2495" y="110290"/>
                    <a:pt x="269" y="110290"/>
                    <a:pt x="269" y="113867"/>
                  </a:cubicBezTo>
                  <a:cubicBezTo>
                    <a:pt x="269" y="116422"/>
                    <a:pt x="2324" y="116422"/>
                    <a:pt x="5406" y="116422"/>
                  </a:cubicBezTo>
                  <a:lnTo>
                    <a:pt x="91543" y="116422"/>
                  </a:lnTo>
                  <a:cubicBezTo>
                    <a:pt x="95824" y="116422"/>
                    <a:pt x="95995" y="116252"/>
                    <a:pt x="97365" y="113015"/>
                  </a:cubicBezTo>
                  <a:cubicBezTo>
                    <a:pt x="99078" y="108416"/>
                    <a:pt x="111921" y="75371"/>
                    <a:pt x="111921" y="74008"/>
                  </a:cubicBezTo>
                  <a:cubicBezTo>
                    <a:pt x="111921" y="73497"/>
                    <a:pt x="111578" y="71623"/>
                    <a:pt x="109010" y="71623"/>
                  </a:cubicBezTo>
                  <a:cubicBezTo>
                    <a:pt x="106955" y="71623"/>
                    <a:pt x="106612" y="72475"/>
                    <a:pt x="105585" y="75200"/>
                  </a:cubicBezTo>
                  <a:cubicBezTo>
                    <a:pt x="99078" y="91382"/>
                    <a:pt x="91543" y="110290"/>
                    <a:pt x="60205" y="110290"/>
                  </a:cubicBezTo>
                  <a:lnTo>
                    <a:pt x="40854" y="110290"/>
                  </a:lnTo>
                  <a:cubicBezTo>
                    <a:pt x="35546" y="110290"/>
                    <a:pt x="35374" y="110120"/>
                    <a:pt x="35374" y="108587"/>
                  </a:cubicBezTo>
                  <a:cubicBezTo>
                    <a:pt x="35374" y="108416"/>
                    <a:pt x="35374" y="107565"/>
                    <a:pt x="36059" y="105010"/>
                  </a:cubicBezTo>
                  <a:lnTo>
                    <a:pt x="59006" y="1404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8821CAD9-0F80-A772-A789-834696CB4F7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368660" y="6135293"/>
              <a:ext cx="173881" cy="165471"/>
            </a:xfrm>
            <a:custGeom>
              <a:avLst/>
              <a:gdLst>
                <a:gd name="connsiteX0" fmla="*/ 65108 w 173881"/>
                <a:gd name="connsiteY0" fmla="*/ 86461 h 165471"/>
                <a:gd name="connsiteX1" fmla="*/ 88838 w 173881"/>
                <a:gd name="connsiteY1" fmla="*/ 86461 h 165471"/>
                <a:gd name="connsiteX2" fmla="*/ 109142 w 173881"/>
                <a:gd name="connsiteY2" fmla="*/ 97411 h 165471"/>
                <a:gd name="connsiteX3" fmla="*/ 107430 w 173881"/>
                <a:gd name="connsiteY3" fmla="*/ 109335 h 165471"/>
                <a:gd name="connsiteX4" fmla="*/ 106696 w 173881"/>
                <a:gd name="connsiteY4" fmla="*/ 112011 h 165471"/>
                <a:gd name="connsiteX5" fmla="*/ 109632 w 173881"/>
                <a:gd name="connsiteY5" fmla="*/ 114931 h 165471"/>
                <a:gd name="connsiteX6" fmla="*/ 113301 w 173881"/>
                <a:gd name="connsiteY6" fmla="*/ 109821 h 165471"/>
                <a:gd name="connsiteX7" fmla="*/ 126756 w 173881"/>
                <a:gd name="connsiteY7" fmla="*/ 57016 h 165471"/>
                <a:gd name="connsiteX8" fmla="*/ 127490 w 173881"/>
                <a:gd name="connsiteY8" fmla="*/ 53123 h 165471"/>
                <a:gd name="connsiteX9" fmla="*/ 124555 w 173881"/>
                <a:gd name="connsiteY9" fmla="*/ 50446 h 165471"/>
                <a:gd name="connsiteX10" fmla="*/ 120885 w 173881"/>
                <a:gd name="connsiteY10" fmla="*/ 55556 h 165471"/>
                <a:gd name="connsiteX11" fmla="*/ 89327 w 173881"/>
                <a:gd name="connsiteY11" fmla="*/ 78917 h 165471"/>
                <a:gd name="connsiteX12" fmla="*/ 67065 w 173881"/>
                <a:gd name="connsiteY12" fmla="*/ 78917 h 165471"/>
                <a:gd name="connsiteX13" fmla="*/ 82722 w 173881"/>
                <a:gd name="connsiteY13" fmla="*/ 17109 h 165471"/>
                <a:gd name="connsiteX14" fmla="*/ 95932 w 173881"/>
                <a:gd name="connsiteY14" fmla="*/ 7618 h 165471"/>
                <a:gd name="connsiteX15" fmla="*/ 128224 w 173881"/>
                <a:gd name="connsiteY15" fmla="*/ 7618 h 165471"/>
                <a:gd name="connsiteX16" fmla="*/ 163941 w 173881"/>
                <a:gd name="connsiteY16" fmla="*/ 34386 h 165471"/>
                <a:gd name="connsiteX17" fmla="*/ 163207 w 173881"/>
                <a:gd name="connsiteY17" fmla="*/ 47526 h 165471"/>
                <a:gd name="connsiteX18" fmla="*/ 162718 w 173881"/>
                <a:gd name="connsiteY18" fmla="*/ 51906 h 165471"/>
                <a:gd name="connsiteX19" fmla="*/ 165653 w 173881"/>
                <a:gd name="connsiteY19" fmla="*/ 54826 h 165471"/>
                <a:gd name="connsiteX20" fmla="*/ 169078 w 173881"/>
                <a:gd name="connsiteY20" fmla="*/ 48743 h 165471"/>
                <a:gd name="connsiteX21" fmla="*/ 173971 w 173881"/>
                <a:gd name="connsiteY21" fmla="*/ 6645 h 165471"/>
                <a:gd name="connsiteX22" fmla="*/ 167366 w 173881"/>
                <a:gd name="connsiteY22" fmla="*/ 75 h 165471"/>
                <a:gd name="connsiteX23" fmla="*/ 47494 w 173881"/>
                <a:gd name="connsiteY23" fmla="*/ 75 h 165471"/>
                <a:gd name="connsiteX24" fmla="*/ 40155 w 173881"/>
                <a:gd name="connsiteY24" fmla="*/ 4942 h 165471"/>
                <a:gd name="connsiteX25" fmla="*/ 47005 w 173881"/>
                <a:gd name="connsiteY25" fmla="*/ 7618 h 165471"/>
                <a:gd name="connsiteX26" fmla="*/ 62906 w 173881"/>
                <a:gd name="connsiteY26" fmla="*/ 11998 h 165471"/>
                <a:gd name="connsiteX27" fmla="*/ 61683 w 173881"/>
                <a:gd name="connsiteY27" fmla="*/ 17839 h 165471"/>
                <a:gd name="connsiteX28" fmla="*/ 29391 w 173881"/>
                <a:gd name="connsiteY28" fmla="*/ 146566 h 165471"/>
                <a:gd name="connsiteX29" fmla="*/ 7129 w 173881"/>
                <a:gd name="connsiteY29" fmla="*/ 158003 h 165471"/>
                <a:gd name="connsiteX30" fmla="*/ 279 w 173881"/>
                <a:gd name="connsiteY30" fmla="*/ 162626 h 165471"/>
                <a:gd name="connsiteX31" fmla="*/ 3949 w 173881"/>
                <a:gd name="connsiteY31" fmla="*/ 165546 h 165471"/>
                <a:gd name="connsiteX32" fmla="*/ 36241 w 173881"/>
                <a:gd name="connsiteY32" fmla="*/ 164816 h 165471"/>
                <a:gd name="connsiteX33" fmla="*/ 72692 w 173881"/>
                <a:gd name="connsiteY33" fmla="*/ 165546 h 165471"/>
                <a:gd name="connsiteX34" fmla="*/ 77829 w 173881"/>
                <a:gd name="connsiteY34" fmla="*/ 160923 h 165471"/>
                <a:gd name="connsiteX35" fmla="*/ 76361 w 173881"/>
                <a:gd name="connsiteY35" fmla="*/ 158246 h 165471"/>
                <a:gd name="connsiteX36" fmla="*/ 69511 w 173881"/>
                <a:gd name="connsiteY36" fmla="*/ 158003 h 165471"/>
                <a:gd name="connsiteX37" fmla="*/ 56790 w 173881"/>
                <a:gd name="connsiteY37" fmla="*/ 157516 h 165471"/>
                <a:gd name="connsiteX38" fmla="*/ 48962 w 173881"/>
                <a:gd name="connsiteY38" fmla="*/ 152649 h 165471"/>
                <a:gd name="connsiteX39" fmla="*/ 49941 w 173881"/>
                <a:gd name="connsiteY39" fmla="*/ 147052 h 165471"/>
                <a:gd name="connsiteX40" fmla="*/ 65108 w 173881"/>
                <a:gd name="connsiteY40" fmla="*/ 86461 h 16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881" h="165471">
                  <a:moveTo>
                    <a:pt x="65108" y="86461"/>
                  </a:moveTo>
                  <a:lnTo>
                    <a:pt x="88838" y="86461"/>
                  </a:lnTo>
                  <a:cubicBezTo>
                    <a:pt x="107185" y="86461"/>
                    <a:pt x="109142" y="90354"/>
                    <a:pt x="109142" y="97411"/>
                  </a:cubicBezTo>
                  <a:cubicBezTo>
                    <a:pt x="109142" y="99114"/>
                    <a:pt x="109142" y="102034"/>
                    <a:pt x="107430" y="109335"/>
                  </a:cubicBezTo>
                  <a:cubicBezTo>
                    <a:pt x="106941" y="110551"/>
                    <a:pt x="106696" y="111525"/>
                    <a:pt x="106696" y="112011"/>
                  </a:cubicBezTo>
                  <a:cubicBezTo>
                    <a:pt x="106696" y="113958"/>
                    <a:pt x="108164" y="114931"/>
                    <a:pt x="109632" y="114931"/>
                  </a:cubicBezTo>
                  <a:cubicBezTo>
                    <a:pt x="112078" y="114931"/>
                    <a:pt x="112078" y="114201"/>
                    <a:pt x="113301" y="109821"/>
                  </a:cubicBezTo>
                  <a:lnTo>
                    <a:pt x="126756" y="57016"/>
                  </a:lnTo>
                  <a:cubicBezTo>
                    <a:pt x="127490" y="54340"/>
                    <a:pt x="127490" y="53853"/>
                    <a:pt x="127490" y="53123"/>
                  </a:cubicBezTo>
                  <a:cubicBezTo>
                    <a:pt x="127490" y="52636"/>
                    <a:pt x="127001" y="50446"/>
                    <a:pt x="124555" y="50446"/>
                  </a:cubicBezTo>
                  <a:cubicBezTo>
                    <a:pt x="122108" y="50446"/>
                    <a:pt x="121864" y="51663"/>
                    <a:pt x="120885" y="55556"/>
                  </a:cubicBezTo>
                  <a:cubicBezTo>
                    <a:pt x="115748" y="74537"/>
                    <a:pt x="110121" y="78917"/>
                    <a:pt x="89327" y="78917"/>
                  </a:cubicBezTo>
                  <a:lnTo>
                    <a:pt x="67065" y="78917"/>
                  </a:lnTo>
                  <a:lnTo>
                    <a:pt x="82722" y="17109"/>
                  </a:lnTo>
                  <a:cubicBezTo>
                    <a:pt x="84924" y="8592"/>
                    <a:pt x="85168" y="7618"/>
                    <a:pt x="95932" y="7618"/>
                  </a:cubicBezTo>
                  <a:lnTo>
                    <a:pt x="128224" y="7618"/>
                  </a:lnTo>
                  <a:cubicBezTo>
                    <a:pt x="158314" y="7618"/>
                    <a:pt x="163941" y="15649"/>
                    <a:pt x="163941" y="34386"/>
                  </a:cubicBezTo>
                  <a:cubicBezTo>
                    <a:pt x="163941" y="39983"/>
                    <a:pt x="163941" y="40956"/>
                    <a:pt x="163207" y="47526"/>
                  </a:cubicBezTo>
                  <a:cubicBezTo>
                    <a:pt x="162718" y="50690"/>
                    <a:pt x="162718" y="51176"/>
                    <a:pt x="162718" y="51906"/>
                  </a:cubicBezTo>
                  <a:cubicBezTo>
                    <a:pt x="162718" y="53123"/>
                    <a:pt x="163452" y="54826"/>
                    <a:pt x="165653" y="54826"/>
                  </a:cubicBezTo>
                  <a:cubicBezTo>
                    <a:pt x="168344" y="54826"/>
                    <a:pt x="168589" y="53366"/>
                    <a:pt x="169078" y="48743"/>
                  </a:cubicBezTo>
                  <a:lnTo>
                    <a:pt x="173971" y="6645"/>
                  </a:lnTo>
                  <a:cubicBezTo>
                    <a:pt x="174705" y="75"/>
                    <a:pt x="173482" y="75"/>
                    <a:pt x="167366" y="75"/>
                  </a:cubicBezTo>
                  <a:lnTo>
                    <a:pt x="47494" y="75"/>
                  </a:lnTo>
                  <a:cubicBezTo>
                    <a:pt x="42601" y="75"/>
                    <a:pt x="40155" y="75"/>
                    <a:pt x="40155" y="4942"/>
                  </a:cubicBezTo>
                  <a:cubicBezTo>
                    <a:pt x="40155" y="7618"/>
                    <a:pt x="42357" y="7618"/>
                    <a:pt x="47005" y="7618"/>
                  </a:cubicBezTo>
                  <a:cubicBezTo>
                    <a:pt x="56056" y="7618"/>
                    <a:pt x="62906" y="7618"/>
                    <a:pt x="62906" y="11998"/>
                  </a:cubicBezTo>
                  <a:cubicBezTo>
                    <a:pt x="62906" y="12972"/>
                    <a:pt x="62906" y="13458"/>
                    <a:pt x="61683" y="17839"/>
                  </a:cubicBezTo>
                  <a:lnTo>
                    <a:pt x="29391" y="146566"/>
                  </a:lnTo>
                  <a:cubicBezTo>
                    <a:pt x="26945" y="156056"/>
                    <a:pt x="26456" y="158003"/>
                    <a:pt x="7129" y="158003"/>
                  </a:cubicBezTo>
                  <a:cubicBezTo>
                    <a:pt x="2970" y="158003"/>
                    <a:pt x="279" y="158003"/>
                    <a:pt x="279" y="162626"/>
                  </a:cubicBezTo>
                  <a:cubicBezTo>
                    <a:pt x="279" y="165546"/>
                    <a:pt x="3215" y="165546"/>
                    <a:pt x="3949" y="165546"/>
                  </a:cubicBezTo>
                  <a:cubicBezTo>
                    <a:pt x="11043" y="165546"/>
                    <a:pt x="29147" y="164816"/>
                    <a:pt x="36241" y="164816"/>
                  </a:cubicBezTo>
                  <a:cubicBezTo>
                    <a:pt x="44314" y="164816"/>
                    <a:pt x="64619" y="165546"/>
                    <a:pt x="72692" y="165546"/>
                  </a:cubicBezTo>
                  <a:cubicBezTo>
                    <a:pt x="74893" y="165546"/>
                    <a:pt x="77829" y="165546"/>
                    <a:pt x="77829" y="160923"/>
                  </a:cubicBezTo>
                  <a:cubicBezTo>
                    <a:pt x="77829" y="158976"/>
                    <a:pt x="76361" y="158489"/>
                    <a:pt x="76361" y="158246"/>
                  </a:cubicBezTo>
                  <a:cubicBezTo>
                    <a:pt x="75627" y="158003"/>
                    <a:pt x="75138" y="158003"/>
                    <a:pt x="69511" y="158003"/>
                  </a:cubicBezTo>
                  <a:cubicBezTo>
                    <a:pt x="64129" y="158003"/>
                    <a:pt x="62906" y="158003"/>
                    <a:pt x="56790" y="157516"/>
                  </a:cubicBezTo>
                  <a:cubicBezTo>
                    <a:pt x="49696" y="156786"/>
                    <a:pt x="48962" y="155813"/>
                    <a:pt x="48962" y="152649"/>
                  </a:cubicBezTo>
                  <a:cubicBezTo>
                    <a:pt x="48962" y="152162"/>
                    <a:pt x="48962" y="150702"/>
                    <a:pt x="49941" y="147052"/>
                  </a:cubicBezTo>
                  <a:lnTo>
                    <a:pt x="65108" y="8646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6F1A2C6D-E1FF-0E71-A545-67F73C5E63F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574876" y="6118259"/>
              <a:ext cx="56755" cy="243340"/>
            </a:xfrm>
            <a:custGeom>
              <a:avLst/>
              <a:gdLst>
                <a:gd name="connsiteX0" fmla="*/ 57043 w 56755"/>
                <a:gd name="connsiteY0" fmla="*/ 240982 h 243340"/>
                <a:gd name="connsiteX1" fmla="*/ 52884 w 56755"/>
                <a:gd name="connsiteY1" fmla="*/ 235628 h 243340"/>
                <a:gd name="connsiteX2" fmla="*/ 14476 w 56755"/>
                <a:gd name="connsiteY2" fmla="*/ 121745 h 243340"/>
                <a:gd name="connsiteX3" fmla="*/ 53863 w 56755"/>
                <a:gd name="connsiteY3" fmla="*/ 6645 h 243340"/>
                <a:gd name="connsiteX4" fmla="*/ 57043 w 56755"/>
                <a:gd name="connsiteY4" fmla="*/ 2508 h 243340"/>
                <a:gd name="connsiteX5" fmla="*/ 54596 w 56755"/>
                <a:gd name="connsiteY5" fmla="*/ 75 h 243340"/>
                <a:gd name="connsiteX6" fmla="*/ 15699 w 56755"/>
                <a:gd name="connsiteY6" fmla="*/ 47526 h 243340"/>
                <a:gd name="connsiteX7" fmla="*/ 287 w 56755"/>
                <a:gd name="connsiteY7" fmla="*/ 121745 h 243340"/>
                <a:gd name="connsiteX8" fmla="*/ 16433 w 56755"/>
                <a:gd name="connsiteY8" fmla="*/ 197667 h 243340"/>
                <a:gd name="connsiteX9" fmla="*/ 54596 w 56755"/>
                <a:gd name="connsiteY9" fmla="*/ 243415 h 243340"/>
                <a:gd name="connsiteX10" fmla="*/ 57043 w 56755"/>
                <a:gd name="connsiteY10" fmla="*/ 240982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7043" y="240982"/>
                  </a:moveTo>
                  <a:cubicBezTo>
                    <a:pt x="57043" y="240252"/>
                    <a:pt x="57043" y="239765"/>
                    <a:pt x="52884" y="235628"/>
                  </a:cubicBezTo>
                  <a:cubicBezTo>
                    <a:pt x="22304" y="204967"/>
                    <a:pt x="14476" y="158976"/>
                    <a:pt x="14476" y="121745"/>
                  </a:cubicBezTo>
                  <a:cubicBezTo>
                    <a:pt x="14476" y="79404"/>
                    <a:pt x="23772" y="37062"/>
                    <a:pt x="53863" y="6645"/>
                  </a:cubicBezTo>
                  <a:cubicBezTo>
                    <a:pt x="57043" y="3725"/>
                    <a:pt x="57043" y="3238"/>
                    <a:pt x="57043" y="2508"/>
                  </a:cubicBezTo>
                  <a:cubicBezTo>
                    <a:pt x="57043" y="805"/>
                    <a:pt x="56064" y="75"/>
                    <a:pt x="54596" y="75"/>
                  </a:cubicBezTo>
                  <a:cubicBezTo>
                    <a:pt x="52150" y="75"/>
                    <a:pt x="30133" y="16622"/>
                    <a:pt x="15699" y="47526"/>
                  </a:cubicBezTo>
                  <a:cubicBezTo>
                    <a:pt x="3223" y="74294"/>
                    <a:pt x="287" y="101304"/>
                    <a:pt x="287" y="121745"/>
                  </a:cubicBezTo>
                  <a:cubicBezTo>
                    <a:pt x="287" y="140725"/>
                    <a:pt x="2978" y="170170"/>
                    <a:pt x="16433" y="197667"/>
                  </a:cubicBezTo>
                  <a:cubicBezTo>
                    <a:pt x="31111" y="227598"/>
                    <a:pt x="52150" y="243415"/>
                    <a:pt x="54596" y="243415"/>
                  </a:cubicBezTo>
                  <a:cubicBezTo>
                    <a:pt x="56064" y="243415"/>
                    <a:pt x="57043" y="242685"/>
                    <a:pt x="57043" y="2409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1188CCC-202C-6E6E-1D09-3A2CE820C88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653132" y="6193208"/>
              <a:ext cx="115468" cy="160117"/>
            </a:xfrm>
            <a:custGeom>
              <a:avLst/>
              <a:gdLst>
                <a:gd name="connsiteX0" fmla="*/ 1025 w 115468"/>
                <a:gd name="connsiteY0" fmla="*/ 149729 h 160117"/>
                <a:gd name="connsiteX1" fmla="*/ 291 w 115468"/>
                <a:gd name="connsiteY1" fmla="*/ 153623 h 160117"/>
                <a:gd name="connsiteX2" fmla="*/ 7141 w 115468"/>
                <a:gd name="connsiteY2" fmla="*/ 160193 h 160117"/>
                <a:gd name="connsiteX3" fmla="*/ 15703 w 115468"/>
                <a:gd name="connsiteY3" fmla="*/ 155083 h 160117"/>
                <a:gd name="connsiteX4" fmla="*/ 31360 w 115468"/>
                <a:gd name="connsiteY4" fmla="*/ 94004 h 160117"/>
                <a:gd name="connsiteX5" fmla="*/ 55579 w 115468"/>
                <a:gd name="connsiteY5" fmla="*/ 110308 h 160117"/>
                <a:gd name="connsiteX6" fmla="*/ 115759 w 115468"/>
                <a:gd name="connsiteY6" fmla="*/ 39739 h 160117"/>
                <a:gd name="connsiteX7" fmla="*/ 81755 w 115468"/>
                <a:gd name="connsiteY7" fmla="*/ 75 h 160117"/>
                <a:gd name="connsiteX8" fmla="*/ 24999 w 115468"/>
                <a:gd name="connsiteY8" fmla="*/ 54096 h 160117"/>
                <a:gd name="connsiteX9" fmla="*/ 1025 w 115468"/>
                <a:gd name="connsiteY9" fmla="*/ 149729 h 160117"/>
                <a:gd name="connsiteX10" fmla="*/ 55334 w 115468"/>
                <a:gd name="connsiteY10" fmla="*/ 104954 h 160117"/>
                <a:gd name="connsiteX11" fmla="*/ 34296 w 115468"/>
                <a:gd name="connsiteY11" fmla="*/ 83297 h 160117"/>
                <a:gd name="connsiteX12" fmla="*/ 36253 w 115468"/>
                <a:gd name="connsiteY12" fmla="*/ 74294 h 160117"/>
                <a:gd name="connsiteX13" fmla="*/ 50931 w 115468"/>
                <a:gd name="connsiteY13" fmla="*/ 28546 h 160117"/>
                <a:gd name="connsiteX14" fmla="*/ 81266 w 115468"/>
                <a:gd name="connsiteY14" fmla="*/ 5428 h 160117"/>
                <a:gd name="connsiteX15" fmla="*/ 98146 w 115468"/>
                <a:gd name="connsiteY15" fmla="*/ 29276 h 160117"/>
                <a:gd name="connsiteX16" fmla="*/ 84446 w 115468"/>
                <a:gd name="connsiteY16" fmla="*/ 81837 h 160117"/>
                <a:gd name="connsiteX17" fmla="*/ 55334 w 115468"/>
                <a:gd name="connsiteY17" fmla="*/ 104954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468" h="160117">
                  <a:moveTo>
                    <a:pt x="1025" y="149729"/>
                  </a:moveTo>
                  <a:cubicBezTo>
                    <a:pt x="291" y="152649"/>
                    <a:pt x="291" y="153136"/>
                    <a:pt x="291" y="153623"/>
                  </a:cubicBezTo>
                  <a:cubicBezTo>
                    <a:pt x="291" y="157273"/>
                    <a:pt x="2982" y="160193"/>
                    <a:pt x="7141" y="160193"/>
                  </a:cubicBezTo>
                  <a:cubicBezTo>
                    <a:pt x="12278" y="160193"/>
                    <a:pt x="15214" y="155813"/>
                    <a:pt x="15703" y="155083"/>
                  </a:cubicBezTo>
                  <a:cubicBezTo>
                    <a:pt x="16926" y="152893"/>
                    <a:pt x="24755" y="120285"/>
                    <a:pt x="31360" y="94004"/>
                  </a:cubicBezTo>
                  <a:cubicBezTo>
                    <a:pt x="36253" y="103738"/>
                    <a:pt x="44081" y="110308"/>
                    <a:pt x="55579" y="110308"/>
                  </a:cubicBezTo>
                  <a:cubicBezTo>
                    <a:pt x="84201" y="110308"/>
                    <a:pt x="115759" y="75997"/>
                    <a:pt x="115759" y="39739"/>
                  </a:cubicBezTo>
                  <a:cubicBezTo>
                    <a:pt x="115759" y="13945"/>
                    <a:pt x="99613" y="75"/>
                    <a:pt x="81755" y="75"/>
                  </a:cubicBezTo>
                  <a:cubicBezTo>
                    <a:pt x="58025" y="75"/>
                    <a:pt x="32338" y="24409"/>
                    <a:pt x="24999" y="54096"/>
                  </a:cubicBezTo>
                  <a:lnTo>
                    <a:pt x="1025" y="149729"/>
                  </a:lnTo>
                  <a:close/>
                  <a:moveTo>
                    <a:pt x="55334" y="104954"/>
                  </a:moveTo>
                  <a:cubicBezTo>
                    <a:pt x="38210" y="104954"/>
                    <a:pt x="34296" y="85487"/>
                    <a:pt x="34296" y="83297"/>
                  </a:cubicBezTo>
                  <a:cubicBezTo>
                    <a:pt x="34296" y="82324"/>
                    <a:pt x="35519" y="77457"/>
                    <a:pt x="36253" y="74294"/>
                  </a:cubicBezTo>
                  <a:cubicBezTo>
                    <a:pt x="43102" y="47039"/>
                    <a:pt x="45549" y="38279"/>
                    <a:pt x="50931" y="28546"/>
                  </a:cubicBezTo>
                  <a:cubicBezTo>
                    <a:pt x="61450" y="10782"/>
                    <a:pt x="73682" y="5428"/>
                    <a:pt x="81266" y="5428"/>
                  </a:cubicBezTo>
                  <a:cubicBezTo>
                    <a:pt x="90317" y="5428"/>
                    <a:pt x="98146" y="12485"/>
                    <a:pt x="98146" y="29276"/>
                  </a:cubicBezTo>
                  <a:cubicBezTo>
                    <a:pt x="98146" y="42659"/>
                    <a:pt x="91051" y="69913"/>
                    <a:pt x="84446" y="81837"/>
                  </a:cubicBezTo>
                  <a:cubicBezTo>
                    <a:pt x="76373" y="97168"/>
                    <a:pt x="64630" y="104954"/>
                    <a:pt x="55334" y="10495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2CDBB50A-D341-5E2C-F93F-5F0CB4AD9EB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2793313" y="6274971"/>
              <a:ext cx="28622" cy="72758"/>
            </a:xfrm>
            <a:custGeom>
              <a:avLst/>
              <a:gdLst>
                <a:gd name="connsiteX0" fmla="*/ 28919 w 28622"/>
                <a:gd name="connsiteY0" fmla="*/ 25625 h 72758"/>
                <a:gd name="connsiteX1" fmla="*/ 13262 w 28622"/>
                <a:gd name="connsiteY1" fmla="*/ 75 h 72758"/>
                <a:gd name="connsiteX2" fmla="*/ 296 w 28622"/>
                <a:gd name="connsiteY2" fmla="*/ 12972 h 72758"/>
                <a:gd name="connsiteX3" fmla="*/ 13262 w 28622"/>
                <a:gd name="connsiteY3" fmla="*/ 25869 h 72758"/>
                <a:gd name="connsiteX4" fmla="*/ 21824 w 28622"/>
                <a:gd name="connsiteY4" fmla="*/ 22705 h 72758"/>
                <a:gd name="connsiteX5" fmla="*/ 23047 w 28622"/>
                <a:gd name="connsiteY5" fmla="*/ 21975 h 72758"/>
                <a:gd name="connsiteX6" fmla="*/ 23537 w 28622"/>
                <a:gd name="connsiteY6" fmla="*/ 25625 h 72758"/>
                <a:gd name="connsiteX7" fmla="*/ 6901 w 28622"/>
                <a:gd name="connsiteY7" fmla="*/ 66263 h 72758"/>
                <a:gd name="connsiteX8" fmla="*/ 4210 w 28622"/>
                <a:gd name="connsiteY8" fmla="*/ 70157 h 72758"/>
                <a:gd name="connsiteX9" fmla="*/ 6657 w 28622"/>
                <a:gd name="connsiteY9" fmla="*/ 72834 h 72758"/>
                <a:gd name="connsiteX10" fmla="*/ 28919 w 28622"/>
                <a:gd name="connsiteY10" fmla="*/ 25625 h 7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22" h="72758">
                  <a:moveTo>
                    <a:pt x="28919" y="25625"/>
                  </a:moveTo>
                  <a:cubicBezTo>
                    <a:pt x="28919" y="9565"/>
                    <a:pt x="22803" y="75"/>
                    <a:pt x="13262" y="75"/>
                  </a:cubicBezTo>
                  <a:cubicBezTo>
                    <a:pt x="5189" y="75"/>
                    <a:pt x="296" y="6158"/>
                    <a:pt x="296" y="12972"/>
                  </a:cubicBezTo>
                  <a:cubicBezTo>
                    <a:pt x="296" y="19542"/>
                    <a:pt x="5189" y="25869"/>
                    <a:pt x="13262" y="25869"/>
                  </a:cubicBezTo>
                  <a:cubicBezTo>
                    <a:pt x="16198" y="25869"/>
                    <a:pt x="19378" y="24895"/>
                    <a:pt x="21824" y="22705"/>
                  </a:cubicBezTo>
                  <a:cubicBezTo>
                    <a:pt x="22558" y="22219"/>
                    <a:pt x="22803" y="21975"/>
                    <a:pt x="23047" y="21975"/>
                  </a:cubicBezTo>
                  <a:cubicBezTo>
                    <a:pt x="23292" y="21975"/>
                    <a:pt x="23537" y="22219"/>
                    <a:pt x="23537" y="25625"/>
                  </a:cubicBezTo>
                  <a:cubicBezTo>
                    <a:pt x="23537" y="43633"/>
                    <a:pt x="14974" y="58233"/>
                    <a:pt x="6901" y="66263"/>
                  </a:cubicBezTo>
                  <a:cubicBezTo>
                    <a:pt x="4210" y="68940"/>
                    <a:pt x="4210" y="69427"/>
                    <a:pt x="4210" y="70157"/>
                  </a:cubicBezTo>
                  <a:cubicBezTo>
                    <a:pt x="4210" y="71860"/>
                    <a:pt x="5434" y="72834"/>
                    <a:pt x="6657" y="72834"/>
                  </a:cubicBezTo>
                  <a:cubicBezTo>
                    <a:pt x="9348" y="72834"/>
                    <a:pt x="28919" y="54096"/>
                    <a:pt x="28919" y="2562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0DC821FF-4A79-E02C-FB21-E0EB8EC273D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2890541" y="6134563"/>
              <a:ext cx="147760" cy="166201"/>
            </a:xfrm>
            <a:custGeom>
              <a:avLst/>
              <a:gdLst>
                <a:gd name="connsiteX0" fmla="*/ 82254 w 147760"/>
                <a:gd name="connsiteY0" fmla="*/ 19055 h 166201"/>
                <a:gd name="connsiteX1" fmla="*/ 108185 w 147760"/>
                <a:gd name="connsiteY1" fmla="*/ 7618 h 166201"/>
                <a:gd name="connsiteX2" fmla="*/ 117481 w 147760"/>
                <a:gd name="connsiteY2" fmla="*/ 2995 h 166201"/>
                <a:gd name="connsiteX3" fmla="*/ 113567 w 147760"/>
                <a:gd name="connsiteY3" fmla="*/ 75 h 166201"/>
                <a:gd name="connsiteX4" fmla="*/ 77361 w 147760"/>
                <a:gd name="connsiteY4" fmla="*/ 805 h 166201"/>
                <a:gd name="connsiteX5" fmla="*/ 44824 w 147760"/>
                <a:gd name="connsiteY5" fmla="*/ 75 h 166201"/>
                <a:gd name="connsiteX6" fmla="*/ 40176 w 147760"/>
                <a:gd name="connsiteY6" fmla="*/ 4942 h 166201"/>
                <a:gd name="connsiteX7" fmla="*/ 47026 w 147760"/>
                <a:gd name="connsiteY7" fmla="*/ 7618 h 166201"/>
                <a:gd name="connsiteX8" fmla="*/ 56322 w 147760"/>
                <a:gd name="connsiteY8" fmla="*/ 8105 h 166201"/>
                <a:gd name="connsiteX9" fmla="*/ 62928 w 147760"/>
                <a:gd name="connsiteY9" fmla="*/ 11998 h 166201"/>
                <a:gd name="connsiteX10" fmla="*/ 61949 w 147760"/>
                <a:gd name="connsiteY10" fmla="*/ 16622 h 166201"/>
                <a:gd name="connsiteX11" fmla="*/ 29168 w 147760"/>
                <a:gd name="connsiteY11" fmla="*/ 147296 h 166201"/>
                <a:gd name="connsiteX12" fmla="*/ 6906 w 147760"/>
                <a:gd name="connsiteY12" fmla="*/ 158733 h 166201"/>
                <a:gd name="connsiteX13" fmla="*/ 301 w 147760"/>
                <a:gd name="connsiteY13" fmla="*/ 163599 h 166201"/>
                <a:gd name="connsiteX14" fmla="*/ 6906 w 147760"/>
                <a:gd name="connsiteY14" fmla="*/ 166276 h 166201"/>
                <a:gd name="connsiteX15" fmla="*/ 120172 w 147760"/>
                <a:gd name="connsiteY15" fmla="*/ 166276 h 166201"/>
                <a:gd name="connsiteX16" fmla="*/ 127756 w 147760"/>
                <a:gd name="connsiteY16" fmla="*/ 162139 h 166201"/>
                <a:gd name="connsiteX17" fmla="*/ 147082 w 147760"/>
                <a:gd name="connsiteY17" fmla="*/ 109578 h 166201"/>
                <a:gd name="connsiteX18" fmla="*/ 148061 w 147760"/>
                <a:gd name="connsiteY18" fmla="*/ 106171 h 166201"/>
                <a:gd name="connsiteX19" fmla="*/ 145125 w 147760"/>
                <a:gd name="connsiteY19" fmla="*/ 103494 h 166201"/>
                <a:gd name="connsiteX20" fmla="*/ 140966 w 147760"/>
                <a:gd name="connsiteY20" fmla="*/ 108605 h 166201"/>
                <a:gd name="connsiteX21" fmla="*/ 79563 w 147760"/>
                <a:gd name="connsiteY21" fmla="*/ 158733 h 166201"/>
                <a:gd name="connsiteX22" fmla="*/ 56567 w 147760"/>
                <a:gd name="connsiteY22" fmla="*/ 158733 h 166201"/>
                <a:gd name="connsiteX23" fmla="*/ 51185 w 147760"/>
                <a:gd name="connsiteY23" fmla="*/ 158489 h 166201"/>
                <a:gd name="connsiteX24" fmla="*/ 48005 w 147760"/>
                <a:gd name="connsiteY24" fmla="*/ 156056 h 166201"/>
                <a:gd name="connsiteX25" fmla="*/ 49228 w 147760"/>
                <a:gd name="connsiteY25" fmla="*/ 150459 h 166201"/>
                <a:gd name="connsiteX26" fmla="*/ 82254 w 147760"/>
                <a:gd name="connsiteY26" fmla="*/ 19055 h 16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760" h="166201">
                  <a:moveTo>
                    <a:pt x="82254" y="19055"/>
                  </a:moveTo>
                  <a:cubicBezTo>
                    <a:pt x="84455" y="10295"/>
                    <a:pt x="85189" y="7618"/>
                    <a:pt x="108185" y="7618"/>
                  </a:cubicBezTo>
                  <a:cubicBezTo>
                    <a:pt x="115524" y="7618"/>
                    <a:pt x="117481" y="7618"/>
                    <a:pt x="117481" y="2995"/>
                  </a:cubicBezTo>
                  <a:cubicBezTo>
                    <a:pt x="117481" y="75"/>
                    <a:pt x="114790" y="75"/>
                    <a:pt x="113567" y="75"/>
                  </a:cubicBezTo>
                  <a:cubicBezTo>
                    <a:pt x="105494" y="75"/>
                    <a:pt x="85434" y="805"/>
                    <a:pt x="77361" y="805"/>
                  </a:cubicBezTo>
                  <a:cubicBezTo>
                    <a:pt x="70022" y="805"/>
                    <a:pt x="52164" y="75"/>
                    <a:pt x="44824" y="75"/>
                  </a:cubicBezTo>
                  <a:cubicBezTo>
                    <a:pt x="43112" y="75"/>
                    <a:pt x="40176" y="75"/>
                    <a:pt x="40176" y="4942"/>
                  </a:cubicBezTo>
                  <a:cubicBezTo>
                    <a:pt x="40176" y="7618"/>
                    <a:pt x="42378" y="7618"/>
                    <a:pt x="47026" y="7618"/>
                  </a:cubicBezTo>
                  <a:cubicBezTo>
                    <a:pt x="47515" y="7618"/>
                    <a:pt x="52164" y="7618"/>
                    <a:pt x="56322" y="8105"/>
                  </a:cubicBezTo>
                  <a:cubicBezTo>
                    <a:pt x="60726" y="8592"/>
                    <a:pt x="62928" y="8835"/>
                    <a:pt x="62928" y="11998"/>
                  </a:cubicBezTo>
                  <a:cubicBezTo>
                    <a:pt x="62928" y="12972"/>
                    <a:pt x="62683" y="13702"/>
                    <a:pt x="61949" y="16622"/>
                  </a:cubicBezTo>
                  <a:lnTo>
                    <a:pt x="29168" y="147296"/>
                  </a:lnTo>
                  <a:cubicBezTo>
                    <a:pt x="26721" y="156786"/>
                    <a:pt x="26232" y="158733"/>
                    <a:pt x="6906" y="158733"/>
                  </a:cubicBezTo>
                  <a:cubicBezTo>
                    <a:pt x="2747" y="158733"/>
                    <a:pt x="301" y="158733"/>
                    <a:pt x="301" y="163599"/>
                  </a:cubicBezTo>
                  <a:cubicBezTo>
                    <a:pt x="301" y="166276"/>
                    <a:pt x="2502" y="166276"/>
                    <a:pt x="6906" y="166276"/>
                  </a:cubicBezTo>
                  <a:lnTo>
                    <a:pt x="120172" y="166276"/>
                  </a:lnTo>
                  <a:cubicBezTo>
                    <a:pt x="126044" y="166276"/>
                    <a:pt x="126288" y="166276"/>
                    <a:pt x="127756" y="162139"/>
                  </a:cubicBezTo>
                  <a:lnTo>
                    <a:pt x="147082" y="109578"/>
                  </a:lnTo>
                  <a:cubicBezTo>
                    <a:pt x="148061" y="106901"/>
                    <a:pt x="148061" y="106414"/>
                    <a:pt x="148061" y="106171"/>
                  </a:cubicBezTo>
                  <a:cubicBezTo>
                    <a:pt x="148061" y="105198"/>
                    <a:pt x="147327" y="103494"/>
                    <a:pt x="145125" y="103494"/>
                  </a:cubicBezTo>
                  <a:cubicBezTo>
                    <a:pt x="142923" y="103494"/>
                    <a:pt x="142679" y="104711"/>
                    <a:pt x="140966" y="108605"/>
                  </a:cubicBezTo>
                  <a:cubicBezTo>
                    <a:pt x="132649" y="130992"/>
                    <a:pt x="121885" y="158733"/>
                    <a:pt x="79563" y="158733"/>
                  </a:cubicBezTo>
                  <a:lnTo>
                    <a:pt x="56567" y="158733"/>
                  </a:lnTo>
                  <a:cubicBezTo>
                    <a:pt x="53142" y="158733"/>
                    <a:pt x="52653" y="158733"/>
                    <a:pt x="51185" y="158489"/>
                  </a:cubicBezTo>
                  <a:cubicBezTo>
                    <a:pt x="48739" y="158246"/>
                    <a:pt x="48005" y="158003"/>
                    <a:pt x="48005" y="156056"/>
                  </a:cubicBezTo>
                  <a:cubicBezTo>
                    <a:pt x="48005" y="155326"/>
                    <a:pt x="48005" y="154839"/>
                    <a:pt x="49228" y="150459"/>
                  </a:cubicBezTo>
                  <a:lnTo>
                    <a:pt x="82254" y="1905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E62FC952-8B16-2522-BA1A-D0F89CD68BE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3061433" y="6118259"/>
              <a:ext cx="56755" cy="243340"/>
            </a:xfrm>
            <a:custGeom>
              <a:avLst/>
              <a:gdLst>
                <a:gd name="connsiteX0" fmla="*/ 57063 w 56755"/>
                <a:gd name="connsiteY0" fmla="*/ 121745 h 243340"/>
                <a:gd name="connsiteX1" fmla="*/ 40917 w 56755"/>
                <a:gd name="connsiteY1" fmla="*/ 45823 h 243340"/>
                <a:gd name="connsiteX2" fmla="*/ 2754 w 56755"/>
                <a:gd name="connsiteY2" fmla="*/ 75 h 243340"/>
                <a:gd name="connsiteX3" fmla="*/ 307 w 56755"/>
                <a:gd name="connsiteY3" fmla="*/ 2508 h 243340"/>
                <a:gd name="connsiteX4" fmla="*/ 4956 w 56755"/>
                <a:gd name="connsiteY4" fmla="*/ 8105 h 243340"/>
                <a:gd name="connsiteX5" fmla="*/ 42874 w 56755"/>
                <a:gd name="connsiteY5" fmla="*/ 121745 h 243340"/>
                <a:gd name="connsiteX6" fmla="*/ 3488 w 56755"/>
                <a:gd name="connsiteY6" fmla="*/ 236845 h 243340"/>
                <a:gd name="connsiteX7" fmla="*/ 307 w 56755"/>
                <a:gd name="connsiteY7" fmla="*/ 240982 h 243340"/>
                <a:gd name="connsiteX8" fmla="*/ 2754 w 56755"/>
                <a:gd name="connsiteY8" fmla="*/ 243415 h 243340"/>
                <a:gd name="connsiteX9" fmla="*/ 41651 w 56755"/>
                <a:gd name="connsiteY9" fmla="*/ 195964 h 243340"/>
                <a:gd name="connsiteX10" fmla="*/ 57063 w 56755"/>
                <a:gd name="connsiteY10" fmla="*/ 12174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7063" y="121745"/>
                  </a:moveTo>
                  <a:cubicBezTo>
                    <a:pt x="57063" y="102764"/>
                    <a:pt x="54372" y="73320"/>
                    <a:pt x="40917" y="45823"/>
                  </a:cubicBezTo>
                  <a:cubicBezTo>
                    <a:pt x="26239" y="15892"/>
                    <a:pt x="5200" y="75"/>
                    <a:pt x="2754" y="75"/>
                  </a:cubicBezTo>
                  <a:cubicBezTo>
                    <a:pt x="1286" y="75"/>
                    <a:pt x="307" y="1048"/>
                    <a:pt x="307" y="2508"/>
                  </a:cubicBezTo>
                  <a:cubicBezTo>
                    <a:pt x="307" y="3238"/>
                    <a:pt x="307" y="3725"/>
                    <a:pt x="4956" y="8105"/>
                  </a:cubicBezTo>
                  <a:cubicBezTo>
                    <a:pt x="28930" y="32196"/>
                    <a:pt x="42874" y="70887"/>
                    <a:pt x="42874" y="121745"/>
                  </a:cubicBezTo>
                  <a:cubicBezTo>
                    <a:pt x="42874" y="163356"/>
                    <a:pt x="33823" y="206184"/>
                    <a:pt x="3488" y="236845"/>
                  </a:cubicBezTo>
                  <a:cubicBezTo>
                    <a:pt x="307" y="239765"/>
                    <a:pt x="307" y="240252"/>
                    <a:pt x="307" y="240982"/>
                  </a:cubicBezTo>
                  <a:cubicBezTo>
                    <a:pt x="307" y="242442"/>
                    <a:pt x="1286" y="243415"/>
                    <a:pt x="2754" y="243415"/>
                  </a:cubicBezTo>
                  <a:cubicBezTo>
                    <a:pt x="5200" y="243415"/>
                    <a:pt x="27217" y="226868"/>
                    <a:pt x="41651" y="195964"/>
                  </a:cubicBezTo>
                  <a:cubicBezTo>
                    <a:pt x="54127" y="169196"/>
                    <a:pt x="57063" y="142186"/>
                    <a:pt x="57063" y="1217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252" name="Grupa 25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\otimes \mathcal{I}(\rho)]  = 4 \min_{\{\tilde{K}_k^{(N) \varphi}\}} \| \alpha^{(N)} \| $$&#10; \end{document}&#10;" title="IguanaTex Vector Display">
            <a:extLst>
              <a:ext uri="{FF2B5EF4-FFF2-40B4-BE49-F238E27FC236}">
                <a16:creationId xmlns:a16="http://schemas.microsoft.com/office/drawing/2014/main" id="{D492812A-94B6-6C87-F642-42C2F6CA8F39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19922" y="3745451"/>
            <a:ext cx="4217201" cy="533359"/>
            <a:chOff x="4563096" y="6142404"/>
            <a:chExt cx="4217201" cy="533359"/>
          </a:xfrm>
        </p:grpSpPr>
        <p:sp>
          <p:nvSpPr>
            <p:cNvPr id="215" name="Dowolny kształt: kształt 214">
              <a:extLst>
                <a:ext uri="{FF2B5EF4-FFF2-40B4-BE49-F238E27FC236}">
                  <a16:creationId xmlns:a16="http://schemas.microsoft.com/office/drawing/2014/main" id="{2854DEBD-D71A-DE07-E209-86DF77CEEA4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563096" y="6268756"/>
              <a:ext cx="190888" cy="112620"/>
            </a:xfrm>
            <a:custGeom>
              <a:avLst/>
              <a:gdLst>
                <a:gd name="connsiteX0" fmla="*/ 19211 w 190888"/>
                <a:gd name="connsiteY0" fmla="*/ 25045 h 112620"/>
                <a:gd name="connsiteX1" fmla="*/ 19211 w 190888"/>
                <a:gd name="connsiteY1" fmla="*/ 93330 h 112620"/>
                <a:gd name="connsiteX2" fmla="*/ 147 w 190888"/>
                <a:gd name="connsiteY2" fmla="*/ 104796 h 112620"/>
                <a:gd name="connsiteX3" fmla="*/ 147 w 190888"/>
                <a:gd name="connsiteY3" fmla="*/ 112695 h 112620"/>
                <a:gd name="connsiteX4" fmla="*/ 27766 w 190888"/>
                <a:gd name="connsiteY4" fmla="*/ 111931 h 112620"/>
                <a:gd name="connsiteX5" fmla="*/ 55140 w 190888"/>
                <a:gd name="connsiteY5" fmla="*/ 112695 h 112620"/>
                <a:gd name="connsiteX6" fmla="*/ 55140 w 190888"/>
                <a:gd name="connsiteY6" fmla="*/ 104796 h 112620"/>
                <a:gd name="connsiteX7" fmla="*/ 36076 w 190888"/>
                <a:gd name="connsiteY7" fmla="*/ 93330 h 112620"/>
                <a:gd name="connsiteX8" fmla="*/ 36076 w 190888"/>
                <a:gd name="connsiteY8" fmla="*/ 46448 h 112620"/>
                <a:gd name="connsiteX9" fmla="*/ 69072 w 190888"/>
                <a:gd name="connsiteY9" fmla="*/ 5680 h 112620"/>
                <a:gd name="connsiteX10" fmla="*/ 87159 w 190888"/>
                <a:gd name="connsiteY10" fmla="*/ 33963 h 112620"/>
                <a:gd name="connsiteX11" fmla="*/ 87159 w 190888"/>
                <a:gd name="connsiteY11" fmla="*/ 93330 h 112620"/>
                <a:gd name="connsiteX12" fmla="*/ 68094 w 190888"/>
                <a:gd name="connsiteY12" fmla="*/ 104796 h 112620"/>
                <a:gd name="connsiteX13" fmla="*/ 68094 w 190888"/>
                <a:gd name="connsiteY13" fmla="*/ 112695 h 112620"/>
                <a:gd name="connsiteX14" fmla="*/ 95713 w 190888"/>
                <a:gd name="connsiteY14" fmla="*/ 111931 h 112620"/>
                <a:gd name="connsiteX15" fmla="*/ 123088 w 190888"/>
                <a:gd name="connsiteY15" fmla="*/ 112695 h 112620"/>
                <a:gd name="connsiteX16" fmla="*/ 123088 w 190888"/>
                <a:gd name="connsiteY16" fmla="*/ 104796 h 112620"/>
                <a:gd name="connsiteX17" fmla="*/ 104023 w 190888"/>
                <a:gd name="connsiteY17" fmla="*/ 93330 h 112620"/>
                <a:gd name="connsiteX18" fmla="*/ 104023 w 190888"/>
                <a:gd name="connsiteY18" fmla="*/ 46448 h 112620"/>
                <a:gd name="connsiteX19" fmla="*/ 137019 w 190888"/>
                <a:gd name="connsiteY19" fmla="*/ 5680 h 112620"/>
                <a:gd name="connsiteX20" fmla="*/ 155106 w 190888"/>
                <a:gd name="connsiteY20" fmla="*/ 33963 h 112620"/>
                <a:gd name="connsiteX21" fmla="*/ 155106 w 190888"/>
                <a:gd name="connsiteY21" fmla="*/ 93330 h 112620"/>
                <a:gd name="connsiteX22" fmla="*/ 136042 w 190888"/>
                <a:gd name="connsiteY22" fmla="*/ 104796 h 112620"/>
                <a:gd name="connsiteX23" fmla="*/ 136042 w 190888"/>
                <a:gd name="connsiteY23" fmla="*/ 112695 h 112620"/>
                <a:gd name="connsiteX24" fmla="*/ 163661 w 190888"/>
                <a:gd name="connsiteY24" fmla="*/ 111931 h 112620"/>
                <a:gd name="connsiteX25" fmla="*/ 191035 w 190888"/>
                <a:gd name="connsiteY25" fmla="*/ 112695 h 112620"/>
                <a:gd name="connsiteX26" fmla="*/ 191035 w 190888"/>
                <a:gd name="connsiteY26" fmla="*/ 104796 h 112620"/>
                <a:gd name="connsiteX27" fmla="*/ 171971 w 190888"/>
                <a:gd name="connsiteY27" fmla="*/ 97152 h 112620"/>
                <a:gd name="connsiteX28" fmla="*/ 171971 w 190888"/>
                <a:gd name="connsiteY28" fmla="*/ 48486 h 112620"/>
                <a:gd name="connsiteX29" fmla="*/ 164394 w 190888"/>
                <a:gd name="connsiteY29" fmla="*/ 9502 h 112620"/>
                <a:gd name="connsiteX30" fmla="*/ 138730 w 190888"/>
                <a:gd name="connsiteY30" fmla="*/ 75 h 112620"/>
                <a:gd name="connsiteX31" fmla="*/ 103290 w 190888"/>
                <a:gd name="connsiteY31" fmla="*/ 25045 h 112620"/>
                <a:gd name="connsiteX32" fmla="*/ 70783 w 190888"/>
                <a:gd name="connsiteY32" fmla="*/ 75 h 112620"/>
                <a:gd name="connsiteX33" fmla="*/ 34609 w 190888"/>
                <a:gd name="connsiteY33" fmla="*/ 26828 h 112620"/>
                <a:gd name="connsiteX34" fmla="*/ 34609 w 190888"/>
                <a:gd name="connsiteY34" fmla="*/ 75 h 112620"/>
                <a:gd name="connsiteX35" fmla="*/ 147 w 190888"/>
                <a:gd name="connsiteY35" fmla="*/ 2877 h 112620"/>
                <a:gd name="connsiteX36" fmla="*/ 147 w 190888"/>
                <a:gd name="connsiteY36" fmla="*/ 10776 h 112620"/>
                <a:gd name="connsiteX37" fmla="*/ 19211 w 190888"/>
                <a:gd name="connsiteY37" fmla="*/ 25045 h 1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888" h="112620">
                  <a:moveTo>
                    <a:pt x="19211" y="25045"/>
                  </a:moveTo>
                  <a:lnTo>
                    <a:pt x="19211" y="93330"/>
                  </a:lnTo>
                  <a:cubicBezTo>
                    <a:pt x="19211" y="104796"/>
                    <a:pt x="16523" y="104796"/>
                    <a:pt x="147" y="104796"/>
                  </a:cubicBezTo>
                  <a:lnTo>
                    <a:pt x="147" y="112695"/>
                  </a:lnTo>
                  <a:cubicBezTo>
                    <a:pt x="8701" y="112440"/>
                    <a:pt x="21167" y="111931"/>
                    <a:pt x="27766" y="111931"/>
                  </a:cubicBezTo>
                  <a:cubicBezTo>
                    <a:pt x="34121" y="111931"/>
                    <a:pt x="46830" y="112440"/>
                    <a:pt x="55140" y="112695"/>
                  </a:cubicBezTo>
                  <a:lnTo>
                    <a:pt x="55140" y="104796"/>
                  </a:lnTo>
                  <a:cubicBezTo>
                    <a:pt x="38765" y="104796"/>
                    <a:pt x="36076" y="104796"/>
                    <a:pt x="36076" y="93330"/>
                  </a:cubicBezTo>
                  <a:lnTo>
                    <a:pt x="36076" y="46448"/>
                  </a:lnTo>
                  <a:cubicBezTo>
                    <a:pt x="36076" y="19949"/>
                    <a:pt x="53429" y="5680"/>
                    <a:pt x="69072" y="5680"/>
                  </a:cubicBezTo>
                  <a:cubicBezTo>
                    <a:pt x="84470" y="5680"/>
                    <a:pt x="87159" y="19439"/>
                    <a:pt x="87159" y="33963"/>
                  </a:cubicBezTo>
                  <a:lnTo>
                    <a:pt x="87159" y="93330"/>
                  </a:lnTo>
                  <a:cubicBezTo>
                    <a:pt x="87159" y="104796"/>
                    <a:pt x="84470" y="104796"/>
                    <a:pt x="68094" y="104796"/>
                  </a:cubicBezTo>
                  <a:lnTo>
                    <a:pt x="68094" y="112695"/>
                  </a:lnTo>
                  <a:cubicBezTo>
                    <a:pt x="76649" y="112440"/>
                    <a:pt x="89114" y="111931"/>
                    <a:pt x="95713" y="111931"/>
                  </a:cubicBezTo>
                  <a:cubicBezTo>
                    <a:pt x="102068" y="111931"/>
                    <a:pt x="114778" y="112440"/>
                    <a:pt x="123088" y="112695"/>
                  </a:cubicBezTo>
                  <a:lnTo>
                    <a:pt x="123088" y="104796"/>
                  </a:lnTo>
                  <a:cubicBezTo>
                    <a:pt x="106712" y="104796"/>
                    <a:pt x="104023" y="104796"/>
                    <a:pt x="104023" y="93330"/>
                  </a:cubicBezTo>
                  <a:lnTo>
                    <a:pt x="104023" y="46448"/>
                  </a:lnTo>
                  <a:cubicBezTo>
                    <a:pt x="104023" y="19949"/>
                    <a:pt x="121377" y="5680"/>
                    <a:pt x="137019" y="5680"/>
                  </a:cubicBezTo>
                  <a:cubicBezTo>
                    <a:pt x="152418" y="5680"/>
                    <a:pt x="155106" y="19439"/>
                    <a:pt x="155106" y="33963"/>
                  </a:cubicBezTo>
                  <a:lnTo>
                    <a:pt x="155106" y="93330"/>
                  </a:lnTo>
                  <a:cubicBezTo>
                    <a:pt x="155106" y="104796"/>
                    <a:pt x="152418" y="104796"/>
                    <a:pt x="136042" y="104796"/>
                  </a:cubicBezTo>
                  <a:lnTo>
                    <a:pt x="136042" y="112695"/>
                  </a:lnTo>
                  <a:cubicBezTo>
                    <a:pt x="144596" y="112440"/>
                    <a:pt x="157062" y="111931"/>
                    <a:pt x="163661" y="111931"/>
                  </a:cubicBezTo>
                  <a:cubicBezTo>
                    <a:pt x="170016" y="111931"/>
                    <a:pt x="182725" y="112440"/>
                    <a:pt x="191035" y="112695"/>
                  </a:cubicBezTo>
                  <a:lnTo>
                    <a:pt x="191035" y="104796"/>
                  </a:lnTo>
                  <a:cubicBezTo>
                    <a:pt x="178326" y="104796"/>
                    <a:pt x="172215" y="104796"/>
                    <a:pt x="171971" y="97152"/>
                  </a:cubicBezTo>
                  <a:lnTo>
                    <a:pt x="171971" y="48486"/>
                  </a:lnTo>
                  <a:cubicBezTo>
                    <a:pt x="171971" y="26574"/>
                    <a:pt x="171971" y="18675"/>
                    <a:pt x="164394" y="9502"/>
                  </a:cubicBezTo>
                  <a:cubicBezTo>
                    <a:pt x="160972" y="5171"/>
                    <a:pt x="152906" y="75"/>
                    <a:pt x="138730" y="75"/>
                  </a:cubicBezTo>
                  <a:cubicBezTo>
                    <a:pt x="118199" y="75"/>
                    <a:pt x="107445" y="15363"/>
                    <a:pt x="103290" y="25045"/>
                  </a:cubicBezTo>
                  <a:cubicBezTo>
                    <a:pt x="99868" y="2877"/>
                    <a:pt x="81782" y="75"/>
                    <a:pt x="70783" y="75"/>
                  </a:cubicBezTo>
                  <a:cubicBezTo>
                    <a:pt x="52941" y="75"/>
                    <a:pt x="41453" y="11031"/>
                    <a:pt x="34609" y="26828"/>
                  </a:cubicBezTo>
                  <a:lnTo>
                    <a:pt x="34609" y="75"/>
                  </a:lnTo>
                  <a:lnTo>
                    <a:pt x="147" y="2877"/>
                  </a:lnTo>
                  <a:lnTo>
                    <a:pt x="147" y="10776"/>
                  </a:lnTo>
                  <a:cubicBezTo>
                    <a:pt x="17256" y="10776"/>
                    <a:pt x="19211" y="12560"/>
                    <a:pt x="19211" y="250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6" name="Dowolny kształt: kształt 215">
              <a:extLst>
                <a:ext uri="{FF2B5EF4-FFF2-40B4-BE49-F238E27FC236}">
                  <a16:creationId xmlns:a16="http://schemas.microsoft.com/office/drawing/2014/main" id="{F65EBCA8-4CD5-B9FE-9A51-FF756B6B9BD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69221" y="6267227"/>
              <a:ext cx="110231" cy="116951"/>
            </a:xfrm>
            <a:custGeom>
              <a:avLst/>
              <a:gdLst>
                <a:gd name="connsiteX0" fmla="*/ 71280 w 110231"/>
                <a:gd name="connsiteY0" fmla="*/ 94859 h 116951"/>
                <a:gd name="connsiteX1" fmla="*/ 90344 w 110231"/>
                <a:gd name="connsiteY1" fmla="*/ 115753 h 116951"/>
                <a:gd name="connsiteX2" fmla="*/ 110386 w 110231"/>
                <a:gd name="connsiteY2" fmla="*/ 91547 h 116951"/>
                <a:gd name="connsiteX3" fmla="*/ 110386 w 110231"/>
                <a:gd name="connsiteY3" fmla="*/ 77278 h 116951"/>
                <a:gd name="connsiteX4" fmla="*/ 104276 w 110231"/>
                <a:gd name="connsiteY4" fmla="*/ 77278 h 116951"/>
                <a:gd name="connsiteX5" fmla="*/ 104276 w 110231"/>
                <a:gd name="connsiteY5" fmla="*/ 91547 h 116951"/>
                <a:gd name="connsiteX6" fmla="*/ 95477 w 110231"/>
                <a:gd name="connsiteY6" fmla="*/ 107854 h 116951"/>
                <a:gd name="connsiteX7" fmla="*/ 86434 w 110231"/>
                <a:gd name="connsiteY7" fmla="*/ 95114 h 116951"/>
                <a:gd name="connsiteX8" fmla="*/ 86434 w 110231"/>
                <a:gd name="connsiteY8" fmla="*/ 44155 h 116951"/>
                <a:gd name="connsiteX9" fmla="*/ 77635 w 110231"/>
                <a:gd name="connsiteY9" fmla="*/ 14089 h 116951"/>
                <a:gd name="connsiteX10" fmla="*/ 44150 w 110231"/>
                <a:gd name="connsiteY10" fmla="*/ 75 h 116951"/>
                <a:gd name="connsiteX11" fmla="*/ 7243 w 110231"/>
                <a:gd name="connsiteY11" fmla="*/ 28867 h 116951"/>
                <a:gd name="connsiteX12" fmla="*/ 18486 w 110231"/>
                <a:gd name="connsiteY12" fmla="*/ 40842 h 116951"/>
                <a:gd name="connsiteX13" fmla="*/ 29729 w 110231"/>
                <a:gd name="connsiteY13" fmla="*/ 29122 h 116951"/>
                <a:gd name="connsiteX14" fmla="*/ 17264 w 110231"/>
                <a:gd name="connsiteY14" fmla="*/ 17401 h 116951"/>
                <a:gd name="connsiteX15" fmla="*/ 43661 w 110231"/>
                <a:gd name="connsiteY15" fmla="*/ 5680 h 116951"/>
                <a:gd name="connsiteX16" fmla="*/ 69569 w 110231"/>
                <a:gd name="connsiteY16" fmla="*/ 38294 h 116951"/>
                <a:gd name="connsiteX17" fmla="*/ 69569 w 110231"/>
                <a:gd name="connsiteY17" fmla="*/ 47722 h 116951"/>
                <a:gd name="connsiteX18" fmla="*/ 24597 w 110231"/>
                <a:gd name="connsiteY18" fmla="*/ 56894 h 116951"/>
                <a:gd name="connsiteX19" fmla="*/ 155 w 110231"/>
                <a:gd name="connsiteY19" fmla="*/ 90018 h 116951"/>
                <a:gd name="connsiteX20" fmla="*/ 39262 w 110231"/>
                <a:gd name="connsiteY20" fmla="*/ 117027 h 116951"/>
                <a:gd name="connsiteX21" fmla="*/ 71280 w 110231"/>
                <a:gd name="connsiteY21" fmla="*/ 94859 h 116951"/>
                <a:gd name="connsiteX22" fmla="*/ 69569 w 110231"/>
                <a:gd name="connsiteY22" fmla="*/ 53072 h 116951"/>
                <a:gd name="connsiteX23" fmla="*/ 69569 w 110231"/>
                <a:gd name="connsiteY23" fmla="*/ 78552 h 116951"/>
                <a:gd name="connsiteX24" fmla="*/ 40973 w 110231"/>
                <a:gd name="connsiteY24" fmla="*/ 111421 h 116951"/>
                <a:gd name="connsiteX25" fmla="*/ 18975 w 110231"/>
                <a:gd name="connsiteY25" fmla="*/ 89763 h 116951"/>
                <a:gd name="connsiteX26" fmla="*/ 69569 w 110231"/>
                <a:gd name="connsiteY26" fmla="*/ 53072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231" h="116951">
                  <a:moveTo>
                    <a:pt x="71280" y="94859"/>
                  </a:moveTo>
                  <a:cubicBezTo>
                    <a:pt x="72258" y="105051"/>
                    <a:pt x="78857" y="115753"/>
                    <a:pt x="90344" y="115753"/>
                  </a:cubicBezTo>
                  <a:cubicBezTo>
                    <a:pt x="95477" y="115753"/>
                    <a:pt x="110386" y="112185"/>
                    <a:pt x="110386" y="91547"/>
                  </a:cubicBezTo>
                  <a:lnTo>
                    <a:pt x="110386" y="77278"/>
                  </a:lnTo>
                  <a:lnTo>
                    <a:pt x="104276" y="77278"/>
                  </a:lnTo>
                  <a:lnTo>
                    <a:pt x="104276" y="91547"/>
                  </a:lnTo>
                  <a:cubicBezTo>
                    <a:pt x="104276" y="106325"/>
                    <a:pt x="98166" y="107854"/>
                    <a:pt x="95477" y="107854"/>
                  </a:cubicBezTo>
                  <a:cubicBezTo>
                    <a:pt x="87411" y="107854"/>
                    <a:pt x="86434" y="96388"/>
                    <a:pt x="86434" y="95114"/>
                  </a:cubicBezTo>
                  <a:lnTo>
                    <a:pt x="86434" y="44155"/>
                  </a:lnTo>
                  <a:cubicBezTo>
                    <a:pt x="86434" y="33453"/>
                    <a:pt x="86434" y="23516"/>
                    <a:pt x="77635" y="14089"/>
                  </a:cubicBezTo>
                  <a:cubicBezTo>
                    <a:pt x="68103" y="4151"/>
                    <a:pt x="55882" y="75"/>
                    <a:pt x="44150" y="75"/>
                  </a:cubicBezTo>
                  <a:cubicBezTo>
                    <a:pt x="24108" y="75"/>
                    <a:pt x="7243" y="12050"/>
                    <a:pt x="7243" y="28867"/>
                  </a:cubicBezTo>
                  <a:cubicBezTo>
                    <a:pt x="7243" y="36511"/>
                    <a:pt x="12131" y="40842"/>
                    <a:pt x="18486" y="40842"/>
                  </a:cubicBezTo>
                  <a:cubicBezTo>
                    <a:pt x="25330" y="40842"/>
                    <a:pt x="29729" y="35746"/>
                    <a:pt x="29729" y="29122"/>
                  </a:cubicBezTo>
                  <a:cubicBezTo>
                    <a:pt x="29729" y="26064"/>
                    <a:pt x="28507" y="17656"/>
                    <a:pt x="17264" y="17401"/>
                  </a:cubicBezTo>
                  <a:cubicBezTo>
                    <a:pt x="23863" y="8483"/>
                    <a:pt x="35840" y="5680"/>
                    <a:pt x="43661" y="5680"/>
                  </a:cubicBezTo>
                  <a:cubicBezTo>
                    <a:pt x="55637" y="5680"/>
                    <a:pt x="69569" y="15617"/>
                    <a:pt x="69569" y="38294"/>
                  </a:cubicBezTo>
                  <a:lnTo>
                    <a:pt x="69569" y="47722"/>
                  </a:lnTo>
                  <a:cubicBezTo>
                    <a:pt x="57104" y="48486"/>
                    <a:pt x="39995" y="49251"/>
                    <a:pt x="24597" y="56894"/>
                  </a:cubicBezTo>
                  <a:cubicBezTo>
                    <a:pt x="6266" y="65558"/>
                    <a:pt x="155" y="78807"/>
                    <a:pt x="155" y="90018"/>
                  </a:cubicBezTo>
                  <a:cubicBezTo>
                    <a:pt x="155" y="110657"/>
                    <a:pt x="23863" y="117027"/>
                    <a:pt x="39262" y="117027"/>
                  </a:cubicBezTo>
                  <a:cubicBezTo>
                    <a:pt x="55393" y="117027"/>
                    <a:pt x="66636" y="106835"/>
                    <a:pt x="71280" y="94859"/>
                  </a:cubicBezTo>
                  <a:close/>
                  <a:moveTo>
                    <a:pt x="69569" y="53072"/>
                  </a:moveTo>
                  <a:lnTo>
                    <a:pt x="69569" y="78552"/>
                  </a:lnTo>
                  <a:cubicBezTo>
                    <a:pt x="69569" y="102758"/>
                    <a:pt x="51971" y="111421"/>
                    <a:pt x="40973" y="111421"/>
                  </a:cubicBezTo>
                  <a:cubicBezTo>
                    <a:pt x="28996" y="111421"/>
                    <a:pt x="18975" y="102503"/>
                    <a:pt x="18975" y="89763"/>
                  </a:cubicBezTo>
                  <a:cubicBezTo>
                    <a:pt x="18975" y="75749"/>
                    <a:pt x="29241" y="54601"/>
                    <a:pt x="69569" y="5307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7" name="Dowolny kształt: kształt 216">
              <a:extLst>
                <a:ext uri="{FF2B5EF4-FFF2-40B4-BE49-F238E27FC236}">
                  <a16:creationId xmlns:a16="http://schemas.microsoft.com/office/drawing/2014/main" id="{D81DE0D0-E260-05BE-3C7D-ADDB661E2A7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884096" y="6271559"/>
              <a:ext cx="123185" cy="109817"/>
            </a:xfrm>
            <a:custGeom>
              <a:avLst/>
              <a:gdLst>
                <a:gd name="connsiteX0" fmla="*/ 67374 w 123185"/>
                <a:gd name="connsiteY0" fmla="*/ 50015 h 109817"/>
                <a:gd name="connsiteX1" fmla="*/ 89861 w 123185"/>
                <a:gd name="connsiteY1" fmla="*/ 21223 h 109817"/>
                <a:gd name="connsiteX2" fmla="*/ 118946 w 123185"/>
                <a:gd name="connsiteY2" fmla="*/ 7973 h 109817"/>
                <a:gd name="connsiteX3" fmla="*/ 118946 w 123185"/>
                <a:gd name="connsiteY3" fmla="*/ 75 h 109817"/>
                <a:gd name="connsiteX4" fmla="*/ 98904 w 123185"/>
                <a:gd name="connsiteY4" fmla="*/ 839 h 109817"/>
                <a:gd name="connsiteX5" fmla="*/ 75440 w 123185"/>
                <a:gd name="connsiteY5" fmla="*/ 75 h 109817"/>
                <a:gd name="connsiteX6" fmla="*/ 75440 w 123185"/>
                <a:gd name="connsiteY6" fmla="*/ 7973 h 109817"/>
                <a:gd name="connsiteX7" fmla="*/ 82528 w 123185"/>
                <a:gd name="connsiteY7" fmla="*/ 15872 h 109817"/>
                <a:gd name="connsiteX8" fmla="*/ 78862 w 123185"/>
                <a:gd name="connsiteY8" fmla="*/ 24790 h 109817"/>
                <a:gd name="connsiteX9" fmla="*/ 63708 w 123185"/>
                <a:gd name="connsiteY9" fmla="*/ 44664 h 109817"/>
                <a:gd name="connsiteX10" fmla="*/ 44644 w 123185"/>
                <a:gd name="connsiteY10" fmla="*/ 18930 h 109817"/>
                <a:gd name="connsiteX11" fmla="*/ 42444 w 123185"/>
                <a:gd name="connsiteY11" fmla="*/ 14343 h 109817"/>
                <a:gd name="connsiteX12" fmla="*/ 50999 w 123185"/>
                <a:gd name="connsiteY12" fmla="*/ 7973 h 109817"/>
                <a:gd name="connsiteX13" fmla="*/ 50999 w 123185"/>
                <a:gd name="connsiteY13" fmla="*/ 75 h 109817"/>
                <a:gd name="connsiteX14" fmla="*/ 24602 w 123185"/>
                <a:gd name="connsiteY14" fmla="*/ 839 h 109817"/>
                <a:gd name="connsiteX15" fmla="*/ 1382 w 123185"/>
                <a:gd name="connsiteY15" fmla="*/ 75 h 109817"/>
                <a:gd name="connsiteX16" fmla="*/ 1382 w 123185"/>
                <a:gd name="connsiteY16" fmla="*/ 7973 h 109817"/>
                <a:gd name="connsiteX17" fmla="*/ 30223 w 123185"/>
                <a:gd name="connsiteY17" fmla="*/ 23516 h 109817"/>
                <a:gd name="connsiteX18" fmla="*/ 54420 w 123185"/>
                <a:gd name="connsiteY18" fmla="*/ 56385 h 109817"/>
                <a:gd name="connsiteX19" fmla="*/ 31445 w 123185"/>
                <a:gd name="connsiteY19" fmla="*/ 86706 h 109817"/>
                <a:gd name="connsiteX20" fmla="*/ 160 w 123185"/>
                <a:gd name="connsiteY20" fmla="*/ 101993 h 109817"/>
                <a:gd name="connsiteX21" fmla="*/ 160 w 123185"/>
                <a:gd name="connsiteY21" fmla="*/ 109892 h 109817"/>
                <a:gd name="connsiteX22" fmla="*/ 20447 w 123185"/>
                <a:gd name="connsiteY22" fmla="*/ 109128 h 109817"/>
                <a:gd name="connsiteX23" fmla="*/ 43666 w 123185"/>
                <a:gd name="connsiteY23" fmla="*/ 109892 h 109817"/>
                <a:gd name="connsiteX24" fmla="*/ 43666 w 123185"/>
                <a:gd name="connsiteY24" fmla="*/ 101993 h 109817"/>
                <a:gd name="connsiteX25" fmla="*/ 36578 w 123185"/>
                <a:gd name="connsiteY25" fmla="*/ 94095 h 109817"/>
                <a:gd name="connsiteX26" fmla="*/ 58575 w 123185"/>
                <a:gd name="connsiteY26" fmla="*/ 61736 h 109817"/>
                <a:gd name="connsiteX27" fmla="*/ 77151 w 123185"/>
                <a:gd name="connsiteY27" fmla="*/ 87215 h 109817"/>
                <a:gd name="connsiteX28" fmla="*/ 82284 w 123185"/>
                <a:gd name="connsiteY28" fmla="*/ 95624 h 109817"/>
                <a:gd name="connsiteX29" fmla="*/ 73485 w 123185"/>
                <a:gd name="connsiteY29" fmla="*/ 101993 h 109817"/>
                <a:gd name="connsiteX30" fmla="*/ 73485 w 123185"/>
                <a:gd name="connsiteY30" fmla="*/ 109892 h 109817"/>
                <a:gd name="connsiteX31" fmla="*/ 99882 w 123185"/>
                <a:gd name="connsiteY31" fmla="*/ 109128 h 109817"/>
                <a:gd name="connsiteX32" fmla="*/ 123345 w 123185"/>
                <a:gd name="connsiteY32" fmla="*/ 109892 h 109817"/>
                <a:gd name="connsiteX33" fmla="*/ 123345 w 123185"/>
                <a:gd name="connsiteY33" fmla="*/ 101993 h 109817"/>
                <a:gd name="connsiteX34" fmla="*/ 100126 w 123185"/>
                <a:gd name="connsiteY34" fmla="*/ 94095 h 109817"/>
                <a:gd name="connsiteX35" fmla="*/ 67374 w 123185"/>
                <a:gd name="connsiteY35" fmla="*/ 50015 h 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185" h="109817">
                  <a:moveTo>
                    <a:pt x="67374" y="50015"/>
                  </a:moveTo>
                  <a:cubicBezTo>
                    <a:pt x="74707" y="40333"/>
                    <a:pt x="83995" y="27848"/>
                    <a:pt x="89861" y="21223"/>
                  </a:cubicBezTo>
                  <a:cubicBezTo>
                    <a:pt x="97437" y="12050"/>
                    <a:pt x="107458" y="8228"/>
                    <a:pt x="118946" y="7973"/>
                  </a:cubicBezTo>
                  <a:lnTo>
                    <a:pt x="118946" y="75"/>
                  </a:lnTo>
                  <a:cubicBezTo>
                    <a:pt x="112591" y="584"/>
                    <a:pt x="105259" y="839"/>
                    <a:pt x="98904" y="839"/>
                  </a:cubicBezTo>
                  <a:cubicBezTo>
                    <a:pt x="91571" y="839"/>
                    <a:pt x="78617" y="330"/>
                    <a:pt x="75440" y="75"/>
                  </a:cubicBezTo>
                  <a:lnTo>
                    <a:pt x="75440" y="7973"/>
                  </a:lnTo>
                  <a:cubicBezTo>
                    <a:pt x="80573" y="8483"/>
                    <a:pt x="82528" y="11795"/>
                    <a:pt x="82528" y="15872"/>
                  </a:cubicBezTo>
                  <a:cubicBezTo>
                    <a:pt x="82528" y="19949"/>
                    <a:pt x="80084" y="23261"/>
                    <a:pt x="78862" y="24790"/>
                  </a:cubicBezTo>
                  <a:lnTo>
                    <a:pt x="63708" y="44664"/>
                  </a:lnTo>
                  <a:lnTo>
                    <a:pt x="44644" y="18930"/>
                  </a:lnTo>
                  <a:cubicBezTo>
                    <a:pt x="42444" y="16382"/>
                    <a:pt x="42444" y="15872"/>
                    <a:pt x="42444" y="14343"/>
                  </a:cubicBezTo>
                  <a:cubicBezTo>
                    <a:pt x="42444" y="10521"/>
                    <a:pt x="46110" y="8228"/>
                    <a:pt x="50999" y="7973"/>
                  </a:cubicBezTo>
                  <a:lnTo>
                    <a:pt x="50999" y="75"/>
                  </a:lnTo>
                  <a:cubicBezTo>
                    <a:pt x="44644" y="330"/>
                    <a:pt x="28512" y="839"/>
                    <a:pt x="24602" y="839"/>
                  </a:cubicBezTo>
                  <a:cubicBezTo>
                    <a:pt x="19469" y="839"/>
                    <a:pt x="7981" y="584"/>
                    <a:pt x="1382" y="75"/>
                  </a:cubicBezTo>
                  <a:lnTo>
                    <a:pt x="1382" y="7973"/>
                  </a:lnTo>
                  <a:cubicBezTo>
                    <a:pt x="18491" y="7973"/>
                    <a:pt x="18736" y="8228"/>
                    <a:pt x="30223" y="23516"/>
                  </a:cubicBezTo>
                  <a:lnTo>
                    <a:pt x="54420" y="56385"/>
                  </a:lnTo>
                  <a:lnTo>
                    <a:pt x="31445" y="86706"/>
                  </a:lnTo>
                  <a:cubicBezTo>
                    <a:pt x="19713" y="101484"/>
                    <a:pt x="5293" y="101993"/>
                    <a:pt x="160" y="101993"/>
                  </a:cubicBezTo>
                  <a:lnTo>
                    <a:pt x="160" y="109892"/>
                  </a:lnTo>
                  <a:cubicBezTo>
                    <a:pt x="6515" y="109383"/>
                    <a:pt x="14092" y="109128"/>
                    <a:pt x="20447" y="109128"/>
                  </a:cubicBezTo>
                  <a:cubicBezTo>
                    <a:pt x="27535" y="109128"/>
                    <a:pt x="37800" y="109637"/>
                    <a:pt x="43666" y="109892"/>
                  </a:cubicBezTo>
                  <a:lnTo>
                    <a:pt x="43666" y="101993"/>
                  </a:lnTo>
                  <a:cubicBezTo>
                    <a:pt x="38289" y="101229"/>
                    <a:pt x="36578" y="97917"/>
                    <a:pt x="36578" y="94095"/>
                  </a:cubicBezTo>
                  <a:cubicBezTo>
                    <a:pt x="36578" y="88489"/>
                    <a:pt x="43666" y="80081"/>
                    <a:pt x="58575" y="61736"/>
                  </a:cubicBezTo>
                  <a:lnTo>
                    <a:pt x="77151" y="87215"/>
                  </a:lnTo>
                  <a:cubicBezTo>
                    <a:pt x="79106" y="90018"/>
                    <a:pt x="82284" y="94095"/>
                    <a:pt x="82284" y="95624"/>
                  </a:cubicBezTo>
                  <a:cubicBezTo>
                    <a:pt x="82284" y="97917"/>
                    <a:pt x="80084" y="101739"/>
                    <a:pt x="73485" y="101993"/>
                  </a:cubicBezTo>
                  <a:lnTo>
                    <a:pt x="73485" y="109892"/>
                  </a:lnTo>
                  <a:cubicBezTo>
                    <a:pt x="80817" y="109637"/>
                    <a:pt x="94504" y="109128"/>
                    <a:pt x="99882" y="109128"/>
                  </a:cubicBezTo>
                  <a:cubicBezTo>
                    <a:pt x="106481" y="109128"/>
                    <a:pt x="116013" y="109383"/>
                    <a:pt x="123345" y="109892"/>
                  </a:cubicBezTo>
                  <a:lnTo>
                    <a:pt x="123345" y="101993"/>
                  </a:lnTo>
                  <a:cubicBezTo>
                    <a:pt x="110147" y="101993"/>
                    <a:pt x="105748" y="101484"/>
                    <a:pt x="100126" y="94095"/>
                  </a:cubicBezTo>
                  <a:lnTo>
                    <a:pt x="67374" y="500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8" name="Dowolny kształt: kształt 217">
              <a:extLst>
                <a:ext uri="{FF2B5EF4-FFF2-40B4-BE49-F238E27FC236}">
                  <a16:creationId xmlns:a16="http://schemas.microsoft.com/office/drawing/2014/main" id="{E98D9074-B5E3-B326-DFC1-15E6E6B5617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740569" y="6455599"/>
              <a:ext cx="87427" cy="116824"/>
            </a:xfrm>
            <a:custGeom>
              <a:avLst/>
              <a:gdLst>
                <a:gd name="connsiteX0" fmla="*/ 838 w 87427"/>
                <a:gd name="connsiteY0" fmla="*/ 107452 h 116824"/>
                <a:gd name="connsiteX1" fmla="*/ 154 w 87427"/>
                <a:gd name="connsiteY1" fmla="*/ 111198 h 116824"/>
                <a:gd name="connsiteX2" fmla="*/ 5971 w 87427"/>
                <a:gd name="connsiteY2" fmla="*/ 116905 h 116824"/>
                <a:gd name="connsiteX3" fmla="*/ 14697 w 87427"/>
                <a:gd name="connsiteY3" fmla="*/ 105847 h 116824"/>
                <a:gd name="connsiteX4" fmla="*/ 23594 w 87427"/>
                <a:gd name="connsiteY4" fmla="*/ 69462 h 116824"/>
                <a:gd name="connsiteX5" fmla="*/ 42413 w 87427"/>
                <a:gd name="connsiteY5" fmla="*/ 80520 h 116824"/>
                <a:gd name="connsiteX6" fmla="*/ 87581 w 87427"/>
                <a:gd name="connsiteY6" fmla="*/ 30223 h 116824"/>
                <a:gd name="connsiteX7" fmla="*/ 60378 w 87427"/>
                <a:gd name="connsiteY7" fmla="*/ 81 h 116824"/>
                <a:gd name="connsiteX8" fmla="*/ 16921 w 87427"/>
                <a:gd name="connsiteY8" fmla="*/ 40568 h 116824"/>
                <a:gd name="connsiteX9" fmla="*/ 838 w 87427"/>
                <a:gd name="connsiteY9" fmla="*/ 107452 h 116824"/>
                <a:gd name="connsiteX10" fmla="*/ 42242 w 87427"/>
                <a:gd name="connsiteY10" fmla="*/ 75526 h 116824"/>
                <a:gd name="connsiteX11" fmla="*/ 25818 w 87427"/>
                <a:gd name="connsiteY11" fmla="*/ 60009 h 116824"/>
                <a:gd name="connsiteX12" fmla="*/ 27357 w 87427"/>
                <a:gd name="connsiteY12" fmla="*/ 53588 h 116824"/>
                <a:gd name="connsiteX13" fmla="*/ 38478 w 87427"/>
                <a:gd name="connsiteY13" fmla="*/ 19700 h 116824"/>
                <a:gd name="connsiteX14" fmla="*/ 60036 w 87427"/>
                <a:gd name="connsiteY14" fmla="*/ 5075 h 116824"/>
                <a:gd name="connsiteX15" fmla="*/ 73723 w 87427"/>
                <a:gd name="connsiteY15" fmla="*/ 23089 h 116824"/>
                <a:gd name="connsiteX16" fmla="*/ 63971 w 87427"/>
                <a:gd name="connsiteY16" fmla="*/ 60009 h 116824"/>
                <a:gd name="connsiteX17" fmla="*/ 42242 w 87427"/>
                <a:gd name="connsiteY17" fmla="*/ 75526 h 11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27" h="116824">
                  <a:moveTo>
                    <a:pt x="838" y="107452"/>
                  </a:moveTo>
                  <a:cubicBezTo>
                    <a:pt x="154" y="110127"/>
                    <a:pt x="154" y="111019"/>
                    <a:pt x="154" y="111198"/>
                  </a:cubicBezTo>
                  <a:cubicBezTo>
                    <a:pt x="154" y="115122"/>
                    <a:pt x="3234" y="116905"/>
                    <a:pt x="5971" y="116905"/>
                  </a:cubicBezTo>
                  <a:cubicBezTo>
                    <a:pt x="12130" y="116905"/>
                    <a:pt x="13499" y="111554"/>
                    <a:pt x="14697" y="105847"/>
                  </a:cubicBezTo>
                  <a:cubicBezTo>
                    <a:pt x="17092" y="96572"/>
                    <a:pt x="21883" y="76239"/>
                    <a:pt x="23594" y="69462"/>
                  </a:cubicBezTo>
                  <a:cubicBezTo>
                    <a:pt x="25133" y="72137"/>
                    <a:pt x="30608" y="80520"/>
                    <a:pt x="42413" y="80520"/>
                  </a:cubicBezTo>
                  <a:cubicBezTo>
                    <a:pt x="64313" y="80520"/>
                    <a:pt x="87581" y="56263"/>
                    <a:pt x="87581" y="30223"/>
                  </a:cubicBezTo>
                  <a:cubicBezTo>
                    <a:pt x="87581" y="11317"/>
                    <a:pt x="75434" y="81"/>
                    <a:pt x="60378" y="81"/>
                  </a:cubicBezTo>
                  <a:cubicBezTo>
                    <a:pt x="43611" y="81"/>
                    <a:pt x="22909" y="15419"/>
                    <a:pt x="16921" y="40568"/>
                  </a:cubicBezTo>
                  <a:lnTo>
                    <a:pt x="838" y="107452"/>
                  </a:lnTo>
                  <a:close/>
                  <a:moveTo>
                    <a:pt x="42242" y="75526"/>
                  </a:moveTo>
                  <a:cubicBezTo>
                    <a:pt x="29582" y="75526"/>
                    <a:pt x="25818" y="62328"/>
                    <a:pt x="25818" y="60009"/>
                  </a:cubicBezTo>
                  <a:cubicBezTo>
                    <a:pt x="25818" y="59652"/>
                    <a:pt x="26844" y="55728"/>
                    <a:pt x="27357" y="53588"/>
                  </a:cubicBezTo>
                  <a:cubicBezTo>
                    <a:pt x="32490" y="31650"/>
                    <a:pt x="33517" y="27548"/>
                    <a:pt x="38478" y="19700"/>
                  </a:cubicBezTo>
                  <a:cubicBezTo>
                    <a:pt x="44638" y="10247"/>
                    <a:pt x="53192" y="5075"/>
                    <a:pt x="60036" y="5075"/>
                  </a:cubicBezTo>
                  <a:cubicBezTo>
                    <a:pt x="67051" y="5075"/>
                    <a:pt x="73723" y="10247"/>
                    <a:pt x="73723" y="23089"/>
                  </a:cubicBezTo>
                  <a:cubicBezTo>
                    <a:pt x="73723" y="31293"/>
                    <a:pt x="69275" y="51091"/>
                    <a:pt x="63971" y="60009"/>
                  </a:cubicBezTo>
                  <a:cubicBezTo>
                    <a:pt x="56101" y="72672"/>
                    <a:pt x="47546" y="75526"/>
                    <a:pt x="42242" y="7552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9" name="Dowolny kształt: kształt 218">
              <a:extLst>
                <a:ext uri="{FF2B5EF4-FFF2-40B4-BE49-F238E27FC236}">
                  <a16:creationId xmlns:a16="http://schemas.microsoft.com/office/drawing/2014/main" id="{84AF131F-7075-CA63-1FCE-99AB3111764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060183" y="6208114"/>
              <a:ext cx="173725" cy="173261"/>
            </a:xfrm>
            <a:custGeom>
              <a:avLst/>
              <a:gdLst>
                <a:gd name="connsiteX0" fmla="*/ 64937 w 173725"/>
                <a:gd name="connsiteY0" fmla="*/ 90528 h 173261"/>
                <a:gd name="connsiteX1" fmla="*/ 88645 w 173725"/>
                <a:gd name="connsiteY1" fmla="*/ 90528 h 173261"/>
                <a:gd name="connsiteX2" fmla="*/ 108932 w 173725"/>
                <a:gd name="connsiteY2" fmla="*/ 101993 h 173261"/>
                <a:gd name="connsiteX3" fmla="*/ 107221 w 173725"/>
                <a:gd name="connsiteY3" fmla="*/ 114479 h 173261"/>
                <a:gd name="connsiteX4" fmla="*/ 106488 w 173725"/>
                <a:gd name="connsiteY4" fmla="*/ 117281 h 173261"/>
                <a:gd name="connsiteX5" fmla="*/ 109421 w 173725"/>
                <a:gd name="connsiteY5" fmla="*/ 120339 h 173261"/>
                <a:gd name="connsiteX6" fmla="*/ 113087 w 173725"/>
                <a:gd name="connsiteY6" fmla="*/ 114988 h 173261"/>
                <a:gd name="connsiteX7" fmla="*/ 126530 w 173725"/>
                <a:gd name="connsiteY7" fmla="*/ 59697 h 173261"/>
                <a:gd name="connsiteX8" fmla="*/ 127263 w 173725"/>
                <a:gd name="connsiteY8" fmla="*/ 55620 h 173261"/>
                <a:gd name="connsiteX9" fmla="*/ 124330 w 173725"/>
                <a:gd name="connsiteY9" fmla="*/ 52818 h 173261"/>
                <a:gd name="connsiteX10" fmla="*/ 120664 w 173725"/>
                <a:gd name="connsiteY10" fmla="*/ 58168 h 173261"/>
                <a:gd name="connsiteX11" fmla="*/ 89134 w 173725"/>
                <a:gd name="connsiteY11" fmla="*/ 82629 h 173261"/>
                <a:gd name="connsiteX12" fmla="*/ 66892 w 173725"/>
                <a:gd name="connsiteY12" fmla="*/ 82629 h 173261"/>
                <a:gd name="connsiteX13" fmla="*/ 82535 w 173725"/>
                <a:gd name="connsiteY13" fmla="*/ 17911 h 173261"/>
                <a:gd name="connsiteX14" fmla="*/ 95733 w 173725"/>
                <a:gd name="connsiteY14" fmla="*/ 7973 h 173261"/>
                <a:gd name="connsiteX15" fmla="*/ 127996 w 173725"/>
                <a:gd name="connsiteY15" fmla="*/ 7973 h 173261"/>
                <a:gd name="connsiteX16" fmla="*/ 163681 w 173725"/>
                <a:gd name="connsiteY16" fmla="*/ 36001 h 173261"/>
                <a:gd name="connsiteX17" fmla="*/ 162948 w 173725"/>
                <a:gd name="connsiteY17" fmla="*/ 49760 h 173261"/>
                <a:gd name="connsiteX18" fmla="*/ 162459 w 173725"/>
                <a:gd name="connsiteY18" fmla="*/ 54346 h 173261"/>
                <a:gd name="connsiteX19" fmla="*/ 165392 w 173725"/>
                <a:gd name="connsiteY19" fmla="*/ 57404 h 173261"/>
                <a:gd name="connsiteX20" fmla="*/ 168814 w 173725"/>
                <a:gd name="connsiteY20" fmla="*/ 51034 h 173261"/>
                <a:gd name="connsiteX21" fmla="*/ 173702 w 173725"/>
                <a:gd name="connsiteY21" fmla="*/ 6954 h 173261"/>
                <a:gd name="connsiteX22" fmla="*/ 167103 w 173725"/>
                <a:gd name="connsiteY22" fmla="*/ 75 h 173261"/>
                <a:gd name="connsiteX23" fmla="*/ 47339 w 173725"/>
                <a:gd name="connsiteY23" fmla="*/ 75 h 173261"/>
                <a:gd name="connsiteX24" fmla="*/ 40007 w 173725"/>
                <a:gd name="connsiteY24" fmla="*/ 5171 h 173261"/>
                <a:gd name="connsiteX25" fmla="*/ 46850 w 173725"/>
                <a:gd name="connsiteY25" fmla="*/ 7973 h 173261"/>
                <a:gd name="connsiteX26" fmla="*/ 62737 w 173725"/>
                <a:gd name="connsiteY26" fmla="*/ 12560 h 173261"/>
                <a:gd name="connsiteX27" fmla="*/ 61515 w 173725"/>
                <a:gd name="connsiteY27" fmla="*/ 18675 h 173261"/>
                <a:gd name="connsiteX28" fmla="*/ 29252 w 173725"/>
                <a:gd name="connsiteY28" fmla="*/ 153462 h 173261"/>
                <a:gd name="connsiteX29" fmla="*/ 7011 w 173725"/>
                <a:gd name="connsiteY29" fmla="*/ 165438 h 173261"/>
                <a:gd name="connsiteX30" fmla="*/ 167 w 173725"/>
                <a:gd name="connsiteY30" fmla="*/ 170279 h 173261"/>
                <a:gd name="connsiteX31" fmla="*/ 3833 w 173725"/>
                <a:gd name="connsiteY31" fmla="*/ 173337 h 173261"/>
                <a:gd name="connsiteX32" fmla="*/ 36096 w 173725"/>
                <a:gd name="connsiteY32" fmla="*/ 172572 h 173261"/>
                <a:gd name="connsiteX33" fmla="*/ 72514 w 173725"/>
                <a:gd name="connsiteY33" fmla="*/ 173337 h 173261"/>
                <a:gd name="connsiteX34" fmla="*/ 77647 w 173725"/>
                <a:gd name="connsiteY34" fmla="*/ 168495 h 173261"/>
                <a:gd name="connsiteX35" fmla="*/ 76180 w 173725"/>
                <a:gd name="connsiteY35" fmla="*/ 165693 h 173261"/>
                <a:gd name="connsiteX36" fmla="*/ 69337 w 173725"/>
                <a:gd name="connsiteY36" fmla="*/ 165438 h 173261"/>
                <a:gd name="connsiteX37" fmla="*/ 56627 w 173725"/>
                <a:gd name="connsiteY37" fmla="*/ 164928 h 173261"/>
                <a:gd name="connsiteX38" fmla="*/ 48806 w 173725"/>
                <a:gd name="connsiteY38" fmla="*/ 159832 h 173261"/>
                <a:gd name="connsiteX39" fmla="*/ 49783 w 173725"/>
                <a:gd name="connsiteY39" fmla="*/ 153972 h 173261"/>
                <a:gd name="connsiteX40" fmla="*/ 64937 w 173725"/>
                <a:gd name="connsiteY40" fmla="*/ 90528 h 17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725" h="173261">
                  <a:moveTo>
                    <a:pt x="64937" y="90528"/>
                  </a:moveTo>
                  <a:lnTo>
                    <a:pt x="88645" y="90528"/>
                  </a:lnTo>
                  <a:cubicBezTo>
                    <a:pt x="106977" y="90528"/>
                    <a:pt x="108932" y="94604"/>
                    <a:pt x="108932" y="101993"/>
                  </a:cubicBezTo>
                  <a:cubicBezTo>
                    <a:pt x="108932" y="103777"/>
                    <a:pt x="108932" y="106835"/>
                    <a:pt x="107221" y="114479"/>
                  </a:cubicBezTo>
                  <a:cubicBezTo>
                    <a:pt x="106732" y="115752"/>
                    <a:pt x="106488" y="116772"/>
                    <a:pt x="106488" y="117281"/>
                  </a:cubicBezTo>
                  <a:cubicBezTo>
                    <a:pt x="106488" y="119320"/>
                    <a:pt x="107954" y="120339"/>
                    <a:pt x="109421" y="120339"/>
                  </a:cubicBezTo>
                  <a:cubicBezTo>
                    <a:pt x="111865" y="120339"/>
                    <a:pt x="111865" y="119574"/>
                    <a:pt x="113087" y="114988"/>
                  </a:cubicBezTo>
                  <a:lnTo>
                    <a:pt x="126530" y="59697"/>
                  </a:lnTo>
                  <a:cubicBezTo>
                    <a:pt x="127263" y="56894"/>
                    <a:pt x="127263" y="56385"/>
                    <a:pt x="127263" y="55620"/>
                  </a:cubicBezTo>
                  <a:cubicBezTo>
                    <a:pt x="127263" y="55111"/>
                    <a:pt x="126774" y="52818"/>
                    <a:pt x="124330" y="52818"/>
                  </a:cubicBezTo>
                  <a:cubicBezTo>
                    <a:pt x="121886" y="52818"/>
                    <a:pt x="121641" y="54092"/>
                    <a:pt x="120664" y="58168"/>
                  </a:cubicBezTo>
                  <a:cubicBezTo>
                    <a:pt x="115531" y="78043"/>
                    <a:pt x="109910" y="82629"/>
                    <a:pt x="89134" y="82629"/>
                  </a:cubicBezTo>
                  <a:lnTo>
                    <a:pt x="66892" y="82629"/>
                  </a:lnTo>
                  <a:lnTo>
                    <a:pt x="82535" y="17911"/>
                  </a:lnTo>
                  <a:cubicBezTo>
                    <a:pt x="84735" y="8993"/>
                    <a:pt x="84979" y="7973"/>
                    <a:pt x="95733" y="7973"/>
                  </a:cubicBezTo>
                  <a:lnTo>
                    <a:pt x="127996" y="7973"/>
                  </a:lnTo>
                  <a:cubicBezTo>
                    <a:pt x="158059" y="7973"/>
                    <a:pt x="163681" y="16382"/>
                    <a:pt x="163681" y="36001"/>
                  </a:cubicBezTo>
                  <a:cubicBezTo>
                    <a:pt x="163681" y="41861"/>
                    <a:pt x="163681" y="42881"/>
                    <a:pt x="162948" y="49760"/>
                  </a:cubicBezTo>
                  <a:cubicBezTo>
                    <a:pt x="162459" y="53072"/>
                    <a:pt x="162459" y="53582"/>
                    <a:pt x="162459" y="54346"/>
                  </a:cubicBezTo>
                  <a:cubicBezTo>
                    <a:pt x="162459" y="55620"/>
                    <a:pt x="163192" y="57404"/>
                    <a:pt x="165392" y="57404"/>
                  </a:cubicBezTo>
                  <a:cubicBezTo>
                    <a:pt x="168080" y="57404"/>
                    <a:pt x="168325" y="55875"/>
                    <a:pt x="168814" y="51034"/>
                  </a:cubicBezTo>
                  <a:lnTo>
                    <a:pt x="173702" y="6954"/>
                  </a:lnTo>
                  <a:cubicBezTo>
                    <a:pt x="174435" y="75"/>
                    <a:pt x="173213" y="75"/>
                    <a:pt x="167103" y="75"/>
                  </a:cubicBezTo>
                  <a:lnTo>
                    <a:pt x="47339" y="75"/>
                  </a:lnTo>
                  <a:cubicBezTo>
                    <a:pt x="42451" y="75"/>
                    <a:pt x="40007" y="75"/>
                    <a:pt x="40007" y="5171"/>
                  </a:cubicBezTo>
                  <a:cubicBezTo>
                    <a:pt x="40007" y="7973"/>
                    <a:pt x="42206" y="7973"/>
                    <a:pt x="46850" y="7973"/>
                  </a:cubicBezTo>
                  <a:cubicBezTo>
                    <a:pt x="55894" y="7973"/>
                    <a:pt x="62737" y="7973"/>
                    <a:pt x="62737" y="12560"/>
                  </a:cubicBezTo>
                  <a:cubicBezTo>
                    <a:pt x="62737" y="13579"/>
                    <a:pt x="62737" y="14089"/>
                    <a:pt x="61515" y="18675"/>
                  </a:cubicBezTo>
                  <a:lnTo>
                    <a:pt x="29252" y="153462"/>
                  </a:lnTo>
                  <a:cubicBezTo>
                    <a:pt x="26808" y="163400"/>
                    <a:pt x="26320" y="165438"/>
                    <a:pt x="7011" y="165438"/>
                  </a:cubicBezTo>
                  <a:cubicBezTo>
                    <a:pt x="2856" y="165438"/>
                    <a:pt x="167" y="165438"/>
                    <a:pt x="167" y="170279"/>
                  </a:cubicBezTo>
                  <a:cubicBezTo>
                    <a:pt x="167" y="173337"/>
                    <a:pt x="3100" y="173337"/>
                    <a:pt x="3833" y="173337"/>
                  </a:cubicBezTo>
                  <a:cubicBezTo>
                    <a:pt x="10921" y="173337"/>
                    <a:pt x="29008" y="172572"/>
                    <a:pt x="36096" y="172572"/>
                  </a:cubicBezTo>
                  <a:cubicBezTo>
                    <a:pt x="44162" y="172572"/>
                    <a:pt x="64448" y="173337"/>
                    <a:pt x="72514" y="173337"/>
                  </a:cubicBezTo>
                  <a:cubicBezTo>
                    <a:pt x="74714" y="173337"/>
                    <a:pt x="77647" y="173337"/>
                    <a:pt x="77647" y="168495"/>
                  </a:cubicBezTo>
                  <a:cubicBezTo>
                    <a:pt x="77647" y="166457"/>
                    <a:pt x="76180" y="165947"/>
                    <a:pt x="76180" y="165693"/>
                  </a:cubicBezTo>
                  <a:cubicBezTo>
                    <a:pt x="75447" y="165438"/>
                    <a:pt x="74958" y="165438"/>
                    <a:pt x="69337" y="165438"/>
                  </a:cubicBezTo>
                  <a:cubicBezTo>
                    <a:pt x="63959" y="165438"/>
                    <a:pt x="62737" y="165438"/>
                    <a:pt x="56627" y="164928"/>
                  </a:cubicBezTo>
                  <a:cubicBezTo>
                    <a:pt x="49539" y="164164"/>
                    <a:pt x="48806" y="163145"/>
                    <a:pt x="48806" y="159832"/>
                  </a:cubicBezTo>
                  <a:cubicBezTo>
                    <a:pt x="48806" y="159323"/>
                    <a:pt x="48806" y="157794"/>
                    <a:pt x="49783" y="153972"/>
                  </a:cubicBezTo>
                  <a:lnTo>
                    <a:pt x="64937" y="9052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0" name="Dowolny kształt: kształt 219">
              <a:extLst>
                <a:ext uri="{FF2B5EF4-FFF2-40B4-BE49-F238E27FC236}">
                  <a16:creationId xmlns:a16="http://schemas.microsoft.com/office/drawing/2014/main" id="{0EBDF656-E851-9646-3C95-2B13EC510D6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219874" y="6294210"/>
              <a:ext cx="130028" cy="159986"/>
            </a:xfrm>
            <a:custGeom>
              <a:avLst/>
              <a:gdLst>
                <a:gd name="connsiteX0" fmla="*/ 67925 w 130028"/>
                <a:gd name="connsiteY0" fmla="*/ 136163 h 159986"/>
                <a:gd name="connsiteX1" fmla="*/ 84179 w 130028"/>
                <a:gd name="connsiteY1" fmla="*/ 160063 h 159986"/>
                <a:gd name="connsiteX2" fmla="*/ 114804 w 130028"/>
                <a:gd name="connsiteY2" fmla="*/ 125462 h 159986"/>
                <a:gd name="connsiteX3" fmla="*/ 112409 w 130028"/>
                <a:gd name="connsiteY3" fmla="*/ 122965 h 159986"/>
                <a:gd name="connsiteX4" fmla="*/ 110014 w 130028"/>
                <a:gd name="connsiteY4" fmla="*/ 125283 h 159986"/>
                <a:gd name="connsiteX5" fmla="*/ 88798 w 130028"/>
                <a:gd name="connsiteY5" fmla="*/ 141336 h 159986"/>
                <a:gd name="connsiteX6" fmla="*/ 75282 w 130028"/>
                <a:gd name="connsiteY6" fmla="*/ 124035 h 159986"/>
                <a:gd name="connsiteX7" fmla="*/ 130202 w 130028"/>
                <a:gd name="connsiteY7" fmla="*/ 49660 h 159986"/>
                <a:gd name="connsiteX8" fmla="*/ 80586 w 130028"/>
                <a:gd name="connsiteY8" fmla="*/ 76 h 159986"/>
                <a:gd name="connsiteX9" fmla="*/ 173 w 130028"/>
                <a:gd name="connsiteY9" fmla="*/ 80159 h 159986"/>
                <a:gd name="connsiteX10" fmla="*/ 49961 w 130028"/>
                <a:gd name="connsiteY10" fmla="*/ 129029 h 159986"/>
                <a:gd name="connsiteX11" fmla="*/ 67925 w 130028"/>
                <a:gd name="connsiteY11" fmla="*/ 126532 h 159986"/>
                <a:gd name="connsiteX12" fmla="*/ 67925 w 130028"/>
                <a:gd name="connsiteY12" fmla="*/ 136163 h 159986"/>
                <a:gd name="connsiteX13" fmla="*/ 38327 w 130028"/>
                <a:gd name="connsiteY13" fmla="*/ 121003 h 159986"/>
                <a:gd name="connsiteX14" fmla="*/ 16769 w 130028"/>
                <a:gd name="connsiteY14" fmla="*/ 84618 h 159986"/>
                <a:gd name="connsiteX15" fmla="*/ 35931 w 130028"/>
                <a:gd name="connsiteY15" fmla="*/ 29327 h 159986"/>
                <a:gd name="connsiteX16" fmla="*/ 79217 w 130028"/>
                <a:gd name="connsiteY16" fmla="*/ 5784 h 159986"/>
                <a:gd name="connsiteX17" fmla="*/ 113607 w 130028"/>
                <a:gd name="connsiteY17" fmla="*/ 44844 h 159986"/>
                <a:gd name="connsiteX18" fmla="*/ 73914 w 130028"/>
                <a:gd name="connsiteY18" fmla="*/ 117257 h 159986"/>
                <a:gd name="connsiteX19" fmla="*/ 56633 w 130028"/>
                <a:gd name="connsiteY19" fmla="*/ 98530 h 159986"/>
                <a:gd name="connsiteX20" fmla="*/ 37642 w 130028"/>
                <a:gd name="connsiteY20" fmla="*/ 116366 h 159986"/>
                <a:gd name="connsiteX21" fmla="*/ 38327 w 130028"/>
                <a:gd name="connsiteY21" fmla="*/ 121003 h 159986"/>
                <a:gd name="connsiteX22" fmla="*/ 67925 w 130028"/>
                <a:gd name="connsiteY22" fmla="*/ 120111 h 159986"/>
                <a:gd name="connsiteX23" fmla="*/ 51158 w 130028"/>
                <a:gd name="connsiteY23" fmla="*/ 123321 h 159986"/>
                <a:gd name="connsiteX24" fmla="*/ 42433 w 130028"/>
                <a:gd name="connsiteY24" fmla="*/ 116366 h 159986"/>
                <a:gd name="connsiteX25" fmla="*/ 56633 w 130028"/>
                <a:gd name="connsiteY25" fmla="*/ 103524 h 159986"/>
                <a:gd name="connsiteX26" fmla="*/ 67925 w 130028"/>
                <a:gd name="connsiteY26" fmla="*/ 120111 h 15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028" h="159986">
                  <a:moveTo>
                    <a:pt x="67925" y="136163"/>
                  </a:moveTo>
                  <a:cubicBezTo>
                    <a:pt x="67925" y="147756"/>
                    <a:pt x="70150" y="160063"/>
                    <a:pt x="84179" y="160063"/>
                  </a:cubicBezTo>
                  <a:cubicBezTo>
                    <a:pt x="104881" y="160063"/>
                    <a:pt x="114804" y="129386"/>
                    <a:pt x="114804" y="125462"/>
                  </a:cubicBezTo>
                  <a:cubicBezTo>
                    <a:pt x="114804" y="124213"/>
                    <a:pt x="113778" y="122965"/>
                    <a:pt x="112409" y="122965"/>
                  </a:cubicBezTo>
                  <a:cubicBezTo>
                    <a:pt x="110698" y="122965"/>
                    <a:pt x="110185" y="124570"/>
                    <a:pt x="110014" y="125283"/>
                  </a:cubicBezTo>
                  <a:cubicBezTo>
                    <a:pt x="105908" y="137768"/>
                    <a:pt x="94616" y="141336"/>
                    <a:pt x="88798" y="141336"/>
                  </a:cubicBezTo>
                  <a:cubicBezTo>
                    <a:pt x="81955" y="141336"/>
                    <a:pt x="78362" y="138304"/>
                    <a:pt x="75282" y="124035"/>
                  </a:cubicBezTo>
                  <a:cubicBezTo>
                    <a:pt x="105736" y="112798"/>
                    <a:pt x="130202" y="81229"/>
                    <a:pt x="130202" y="49660"/>
                  </a:cubicBezTo>
                  <a:cubicBezTo>
                    <a:pt x="130202" y="21657"/>
                    <a:pt x="110869" y="76"/>
                    <a:pt x="80586" y="76"/>
                  </a:cubicBezTo>
                  <a:cubicBezTo>
                    <a:pt x="39695" y="76"/>
                    <a:pt x="173" y="40028"/>
                    <a:pt x="173" y="80159"/>
                  </a:cubicBezTo>
                  <a:cubicBezTo>
                    <a:pt x="173" y="108874"/>
                    <a:pt x="20533" y="129029"/>
                    <a:pt x="49961" y="129029"/>
                  </a:cubicBezTo>
                  <a:cubicBezTo>
                    <a:pt x="53212" y="129029"/>
                    <a:pt x="59029" y="128851"/>
                    <a:pt x="67925" y="126532"/>
                  </a:cubicBezTo>
                  <a:lnTo>
                    <a:pt x="67925" y="136163"/>
                  </a:lnTo>
                  <a:close/>
                  <a:moveTo>
                    <a:pt x="38327" y="121003"/>
                  </a:moveTo>
                  <a:cubicBezTo>
                    <a:pt x="29430" y="117792"/>
                    <a:pt x="16769" y="108518"/>
                    <a:pt x="16769" y="84618"/>
                  </a:cubicBezTo>
                  <a:cubicBezTo>
                    <a:pt x="16769" y="73203"/>
                    <a:pt x="20362" y="49481"/>
                    <a:pt x="35931" y="29327"/>
                  </a:cubicBezTo>
                  <a:cubicBezTo>
                    <a:pt x="46710" y="15593"/>
                    <a:pt x="63306" y="5784"/>
                    <a:pt x="79217" y="5784"/>
                  </a:cubicBezTo>
                  <a:cubicBezTo>
                    <a:pt x="97866" y="5784"/>
                    <a:pt x="113607" y="18804"/>
                    <a:pt x="113607" y="44844"/>
                  </a:cubicBezTo>
                  <a:cubicBezTo>
                    <a:pt x="113607" y="62680"/>
                    <a:pt x="105223" y="101027"/>
                    <a:pt x="73914" y="117257"/>
                  </a:cubicBezTo>
                  <a:cubicBezTo>
                    <a:pt x="71176" y="106021"/>
                    <a:pt x="66728" y="98530"/>
                    <a:pt x="56633" y="98530"/>
                  </a:cubicBezTo>
                  <a:cubicBezTo>
                    <a:pt x="47052" y="98530"/>
                    <a:pt x="37642" y="106913"/>
                    <a:pt x="37642" y="116366"/>
                  </a:cubicBezTo>
                  <a:cubicBezTo>
                    <a:pt x="37642" y="119576"/>
                    <a:pt x="37813" y="119754"/>
                    <a:pt x="38327" y="121003"/>
                  </a:cubicBezTo>
                  <a:close/>
                  <a:moveTo>
                    <a:pt x="67925" y="120111"/>
                  </a:moveTo>
                  <a:cubicBezTo>
                    <a:pt x="64161" y="121538"/>
                    <a:pt x="57831" y="123321"/>
                    <a:pt x="51158" y="123321"/>
                  </a:cubicBezTo>
                  <a:cubicBezTo>
                    <a:pt x="48421" y="123321"/>
                    <a:pt x="42433" y="123321"/>
                    <a:pt x="42433" y="116366"/>
                  </a:cubicBezTo>
                  <a:cubicBezTo>
                    <a:pt x="42433" y="109588"/>
                    <a:pt x="49448" y="103524"/>
                    <a:pt x="56633" y="103524"/>
                  </a:cubicBezTo>
                  <a:cubicBezTo>
                    <a:pt x="62793" y="103524"/>
                    <a:pt x="67412" y="106377"/>
                    <a:pt x="67925" y="12011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1" name="Dowolny kształt: kształt 220">
              <a:extLst>
                <a:ext uri="{FF2B5EF4-FFF2-40B4-BE49-F238E27FC236}">
                  <a16:creationId xmlns:a16="http://schemas.microsoft.com/office/drawing/2014/main" id="{B28195C6-5B83-6BF7-4FA4-4A6E620FAF0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403058" y="6190279"/>
              <a:ext cx="33484" cy="254796"/>
            </a:xfrm>
            <a:custGeom>
              <a:avLst/>
              <a:gdLst>
                <a:gd name="connsiteX0" fmla="*/ 33665 w 33484"/>
                <a:gd name="connsiteY0" fmla="*/ 254872 h 254796"/>
                <a:gd name="connsiteX1" fmla="*/ 33665 w 33484"/>
                <a:gd name="connsiteY1" fmla="*/ 244680 h 254796"/>
                <a:gd name="connsiteX2" fmla="*/ 9957 w 33484"/>
                <a:gd name="connsiteY2" fmla="*/ 244680 h 254796"/>
                <a:gd name="connsiteX3" fmla="*/ 9957 w 33484"/>
                <a:gd name="connsiteY3" fmla="*/ 10267 h 254796"/>
                <a:gd name="connsiteX4" fmla="*/ 33665 w 33484"/>
                <a:gd name="connsiteY4" fmla="*/ 10267 h 254796"/>
                <a:gd name="connsiteX5" fmla="*/ 33665 w 33484"/>
                <a:gd name="connsiteY5" fmla="*/ 75 h 254796"/>
                <a:gd name="connsiteX6" fmla="*/ 180 w 33484"/>
                <a:gd name="connsiteY6" fmla="*/ 75 h 254796"/>
                <a:gd name="connsiteX7" fmla="*/ 180 w 33484"/>
                <a:gd name="connsiteY7" fmla="*/ 254872 h 254796"/>
                <a:gd name="connsiteX8" fmla="*/ 33665 w 33484"/>
                <a:gd name="connsiteY8" fmla="*/ 254872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4" h="254796">
                  <a:moveTo>
                    <a:pt x="33665" y="254872"/>
                  </a:moveTo>
                  <a:lnTo>
                    <a:pt x="33665" y="244680"/>
                  </a:lnTo>
                  <a:lnTo>
                    <a:pt x="9957" y="244680"/>
                  </a:lnTo>
                  <a:lnTo>
                    <a:pt x="9957" y="10267"/>
                  </a:lnTo>
                  <a:lnTo>
                    <a:pt x="33665" y="10267"/>
                  </a:lnTo>
                  <a:lnTo>
                    <a:pt x="33665" y="75"/>
                  </a:lnTo>
                  <a:lnTo>
                    <a:pt x="180" y="75"/>
                  </a:lnTo>
                  <a:lnTo>
                    <a:pt x="180" y="254872"/>
                  </a:lnTo>
                  <a:lnTo>
                    <a:pt x="33665" y="25487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2" name="Dowolny kształt: kształt 221">
              <a:extLst>
                <a:ext uri="{FF2B5EF4-FFF2-40B4-BE49-F238E27FC236}">
                  <a16:creationId xmlns:a16="http://schemas.microsoft.com/office/drawing/2014/main" id="{23C38996-3EEA-6A4A-EA1A-54C5EDDD14C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448954" y="6201744"/>
              <a:ext cx="131251" cy="185237"/>
            </a:xfrm>
            <a:custGeom>
              <a:avLst/>
              <a:gdLst>
                <a:gd name="connsiteX0" fmla="*/ 51755 w 131251"/>
                <a:gd name="connsiteY0" fmla="*/ 87215 h 185237"/>
                <a:gd name="connsiteX1" fmla="*/ 183 w 131251"/>
                <a:gd name="connsiteY1" fmla="*/ 153717 h 185237"/>
                <a:gd name="connsiteX2" fmla="*/ 41489 w 131251"/>
                <a:gd name="connsiteY2" fmla="*/ 185312 h 185237"/>
                <a:gd name="connsiteX3" fmla="*/ 115058 w 131251"/>
                <a:gd name="connsiteY3" fmla="*/ 139703 h 185237"/>
                <a:gd name="connsiteX4" fmla="*/ 112614 w 131251"/>
                <a:gd name="connsiteY4" fmla="*/ 137920 h 185237"/>
                <a:gd name="connsiteX5" fmla="*/ 94772 w 131251"/>
                <a:gd name="connsiteY5" fmla="*/ 149131 h 185237"/>
                <a:gd name="connsiteX6" fmla="*/ 57621 w 131251"/>
                <a:gd name="connsiteY6" fmla="*/ 171298 h 185237"/>
                <a:gd name="connsiteX7" fmla="*/ 20958 w 131251"/>
                <a:gd name="connsiteY7" fmla="*/ 142761 h 185237"/>
                <a:gd name="connsiteX8" fmla="*/ 73263 w 131251"/>
                <a:gd name="connsiteY8" fmla="*/ 91037 h 185237"/>
                <a:gd name="connsiteX9" fmla="*/ 93305 w 131251"/>
                <a:gd name="connsiteY9" fmla="*/ 78807 h 185237"/>
                <a:gd name="connsiteX10" fmla="*/ 90861 w 131251"/>
                <a:gd name="connsiteY10" fmla="*/ 77023 h 185237"/>
                <a:gd name="connsiteX11" fmla="*/ 49555 w 131251"/>
                <a:gd name="connsiteY11" fmla="*/ 47722 h 185237"/>
                <a:gd name="connsiteX12" fmla="*/ 87439 w 131251"/>
                <a:gd name="connsiteY12" fmla="*/ 14089 h 185237"/>
                <a:gd name="connsiteX13" fmla="*/ 110659 w 131251"/>
                <a:gd name="connsiteY13" fmla="*/ 28102 h 185237"/>
                <a:gd name="connsiteX14" fmla="*/ 107726 w 131251"/>
                <a:gd name="connsiteY14" fmla="*/ 37275 h 185237"/>
                <a:gd name="connsiteX15" fmla="*/ 106504 w 131251"/>
                <a:gd name="connsiteY15" fmla="*/ 40078 h 185237"/>
                <a:gd name="connsiteX16" fmla="*/ 108948 w 131251"/>
                <a:gd name="connsiteY16" fmla="*/ 41861 h 185237"/>
                <a:gd name="connsiteX17" fmla="*/ 131434 w 131251"/>
                <a:gd name="connsiteY17" fmla="*/ 17401 h 185237"/>
                <a:gd name="connsiteX18" fmla="*/ 103571 w 131251"/>
                <a:gd name="connsiteY18" fmla="*/ 75 h 185237"/>
                <a:gd name="connsiteX19" fmla="*/ 28780 w 131251"/>
                <a:gd name="connsiteY19" fmla="*/ 58678 h 185237"/>
                <a:gd name="connsiteX20" fmla="*/ 51755 w 131251"/>
                <a:gd name="connsiteY20" fmla="*/ 87215 h 18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251" h="185237">
                  <a:moveTo>
                    <a:pt x="51755" y="87215"/>
                  </a:moveTo>
                  <a:cubicBezTo>
                    <a:pt x="2872" y="114733"/>
                    <a:pt x="183" y="147602"/>
                    <a:pt x="183" y="153717"/>
                  </a:cubicBezTo>
                  <a:cubicBezTo>
                    <a:pt x="183" y="173082"/>
                    <a:pt x="18270" y="185312"/>
                    <a:pt x="41489" y="185312"/>
                  </a:cubicBezTo>
                  <a:cubicBezTo>
                    <a:pt x="82307" y="185312"/>
                    <a:pt x="115058" y="145054"/>
                    <a:pt x="115058" y="139703"/>
                  </a:cubicBezTo>
                  <a:cubicBezTo>
                    <a:pt x="115058" y="138175"/>
                    <a:pt x="113836" y="137920"/>
                    <a:pt x="112614" y="137920"/>
                  </a:cubicBezTo>
                  <a:cubicBezTo>
                    <a:pt x="109681" y="137920"/>
                    <a:pt x="100393" y="141232"/>
                    <a:pt x="94772" y="149131"/>
                  </a:cubicBezTo>
                  <a:cubicBezTo>
                    <a:pt x="89639" y="156520"/>
                    <a:pt x="79374" y="171298"/>
                    <a:pt x="57621" y="171298"/>
                  </a:cubicBezTo>
                  <a:cubicBezTo>
                    <a:pt x="40267" y="171298"/>
                    <a:pt x="20958" y="161871"/>
                    <a:pt x="20958" y="142761"/>
                  </a:cubicBezTo>
                  <a:cubicBezTo>
                    <a:pt x="20958" y="130276"/>
                    <a:pt x="34646" y="92566"/>
                    <a:pt x="73263" y="91037"/>
                  </a:cubicBezTo>
                  <a:cubicBezTo>
                    <a:pt x="84751" y="90528"/>
                    <a:pt x="93305" y="81610"/>
                    <a:pt x="93305" y="78807"/>
                  </a:cubicBezTo>
                  <a:cubicBezTo>
                    <a:pt x="93305" y="77278"/>
                    <a:pt x="92083" y="77023"/>
                    <a:pt x="90861" y="77023"/>
                  </a:cubicBezTo>
                  <a:cubicBezTo>
                    <a:pt x="56399" y="75495"/>
                    <a:pt x="49555" y="57914"/>
                    <a:pt x="49555" y="47722"/>
                  </a:cubicBezTo>
                  <a:cubicBezTo>
                    <a:pt x="49555" y="41861"/>
                    <a:pt x="53221" y="14089"/>
                    <a:pt x="87439" y="14089"/>
                  </a:cubicBezTo>
                  <a:cubicBezTo>
                    <a:pt x="92083" y="14089"/>
                    <a:pt x="110659" y="14853"/>
                    <a:pt x="110659" y="28102"/>
                  </a:cubicBezTo>
                  <a:cubicBezTo>
                    <a:pt x="110659" y="32179"/>
                    <a:pt x="108703" y="35746"/>
                    <a:pt x="107726" y="37275"/>
                  </a:cubicBezTo>
                  <a:cubicBezTo>
                    <a:pt x="107237" y="38039"/>
                    <a:pt x="106504" y="39313"/>
                    <a:pt x="106504" y="40078"/>
                  </a:cubicBezTo>
                  <a:cubicBezTo>
                    <a:pt x="106504" y="41861"/>
                    <a:pt x="108215" y="41861"/>
                    <a:pt x="108948" y="41861"/>
                  </a:cubicBezTo>
                  <a:cubicBezTo>
                    <a:pt x="116280" y="41861"/>
                    <a:pt x="131434" y="31924"/>
                    <a:pt x="131434" y="17401"/>
                  </a:cubicBezTo>
                  <a:cubicBezTo>
                    <a:pt x="131434" y="2368"/>
                    <a:pt x="114569" y="75"/>
                    <a:pt x="103571" y="75"/>
                  </a:cubicBezTo>
                  <a:cubicBezTo>
                    <a:pt x="70330" y="75"/>
                    <a:pt x="28780" y="27593"/>
                    <a:pt x="28780" y="58678"/>
                  </a:cubicBezTo>
                  <a:cubicBezTo>
                    <a:pt x="28780" y="73711"/>
                    <a:pt x="39778" y="82884"/>
                    <a:pt x="51755" y="8721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3" name="Dowolny kształt: kształt 222">
              <a:extLst>
                <a:ext uri="{FF2B5EF4-FFF2-40B4-BE49-F238E27FC236}">
                  <a16:creationId xmlns:a16="http://schemas.microsoft.com/office/drawing/2014/main" id="{81152E5F-08D3-1F2E-AC52-4ED720FB94C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606143" y="6165769"/>
              <a:ext cx="126264" cy="131449"/>
            </a:xfrm>
            <a:custGeom>
              <a:avLst/>
              <a:gdLst>
                <a:gd name="connsiteX0" fmla="*/ 126454 w 126264"/>
                <a:gd name="connsiteY0" fmla="*/ 65885 h 131449"/>
                <a:gd name="connsiteX1" fmla="*/ 63322 w 126264"/>
                <a:gd name="connsiteY1" fmla="*/ 71 h 131449"/>
                <a:gd name="connsiteX2" fmla="*/ 189 w 126264"/>
                <a:gd name="connsiteY2" fmla="*/ 65706 h 131449"/>
                <a:gd name="connsiteX3" fmla="*/ 63322 w 126264"/>
                <a:gd name="connsiteY3" fmla="*/ 131520 h 131449"/>
                <a:gd name="connsiteX4" fmla="*/ 126454 w 126264"/>
                <a:gd name="connsiteY4" fmla="*/ 65885 h 131449"/>
                <a:gd name="connsiteX5" fmla="*/ 24997 w 126264"/>
                <a:gd name="connsiteY5" fmla="*/ 21474 h 131449"/>
                <a:gd name="connsiteX6" fmla="*/ 63322 w 126264"/>
                <a:gd name="connsiteY6" fmla="*/ 6135 h 131449"/>
                <a:gd name="connsiteX7" fmla="*/ 101646 w 126264"/>
                <a:gd name="connsiteY7" fmla="*/ 21474 h 131449"/>
                <a:gd name="connsiteX8" fmla="*/ 63322 w 126264"/>
                <a:gd name="connsiteY8" fmla="*/ 61426 h 131449"/>
                <a:gd name="connsiteX9" fmla="*/ 24997 w 126264"/>
                <a:gd name="connsiteY9" fmla="*/ 21474 h 131449"/>
                <a:gd name="connsiteX10" fmla="*/ 20891 w 126264"/>
                <a:gd name="connsiteY10" fmla="*/ 105658 h 131449"/>
                <a:gd name="connsiteX11" fmla="*/ 6006 w 126264"/>
                <a:gd name="connsiteY11" fmla="*/ 65885 h 131449"/>
                <a:gd name="connsiteX12" fmla="*/ 20891 w 126264"/>
                <a:gd name="connsiteY12" fmla="*/ 25932 h 131449"/>
                <a:gd name="connsiteX13" fmla="*/ 59215 w 126264"/>
                <a:gd name="connsiteY13" fmla="*/ 65706 h 131449"/>
                <a:gd name="connsiteX14" fmla="*/ 20891 w 126264"/>
                <a:gd name="connsiteY14" fmla="*/ 105658 h 131449"/>
                <a:gd name="connsiteX15" fmla="*/ 105752 w 126264"/>
                <a:gd name="connsiteY15" fmla="*/ 25932 h 131449"/>
                <a:gd name="connsiteX16" fmla="*/ 120637 w 126264"/>
                <a:gd name="connsiteY16" fmla="*/ 65706 h 131449"/>
                <a:gd name="connsiteX17" fmla="*/ 105752 w 126264"/>
                <a:gd name="connsiteY17" fmla="*/ 105658 h 131449"/>
                <a:gd name="connsiteX18" fmla="*/ 67428 w 126264"/>
                <a:gd name="connsiteY18" fmla="*/ 65885 h 131449"/>
                <a:gd name="connsiteX19" fmla="*/ 105752 w 126264"/>
                <a:gd name="connsiteY19" fmla="*/ 25932 h 131449"/>
                <a:gd name="connsiteX20" fmla="*/ 101646 w 126264"/>
                <a:gd name="connsiteY20" fmla="*/ 110117 h 131449"/>
                <a:gd name="connsiteX21" fmla="*/ 63322 w 126264"/>
                <a:gd name="connsiteY21" fmla="*/ 125456 h 131449"/>
                <a:gd name="connsiteX22" fmla="*/ 24997 w 126264"/>
                <a:gd name="connsiteY22" fmla="*/ 110117 h 131449"/>
                <a:gd name="connsiteX23" fmla="*/ 63322 w 126264"/>
                <a:gd name="connsiteY23" fmla="*/ 70165 h 131449"/>
                <a:gd name="connsiteX24" fmla="*/ 101646 w 126264"/>
                <a:gd name="connsiteY24" fmla="*/ 110117 h 1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264" h="131449">
                  <a:moveTo>
                    <a:pt x="126454" y="65885"/>
                  </a:moveTo>
                  <a:cubicBezTo>
                    <a:pt x="126454" y="29321"/>
                    <a:pt x="97882" y="71"/>
                    <a:pt x="63322" y="71"/>
                  </a:cubicBezTo>
                  <a:cubicBezTo>
                    <a:pt x="28419" y="71"/>
                    <a:pt x="189" y="29856"/>
                    <a:pt x="189" y="65706"/>
                  </a:cubicBezTo>
                  <a:cubicBezTo>
                    <a:pt x="189" y="102270"/>
                    <a:pt x="28761" y="131520"/>
                    <a:pt x="63322" y="131520"/>
                  </a:cubicBezTo>
                  <a:cubicBezTo>
                    <a:pt x="98224" y="131520"/>
                    <a:pt x="126454" y="101735"/>
                    <a:pt x="126454" y="65885"/>
                  </a:cubicBezTo>
                  <a:close/>
                  <a:moveTo>
                    <a:pt x="24997" y="21474"/>
                  </a:moveTo>
                  <a:cubicBezTo>
                    <a:pt x="32012" y="14874"/>
                    <a:pt x="45186" y="6135"/>
                    <a:pt x="63322" y="6135"/>
                  </a:cubicBezTo>
                  <a:cubicBezTo>
                    <a:pt x="81457" y="6135"/>
                    <a:pt x="94631" y="14874"/>
                    <a:pt x="101646" y="21474"/>
                  </a:cubicBezTo>
                  <a:lnTo>
                    <a:pt x="63322" y="61426"/>
                  </a:lnTo>
                  <a:lnTo>
                    <a:pt x="24997" y="21474"/>
                  </a:lnTo>
                  <a:close/>
                  <a:moveTo>
                    <a:pt x="20891" y="105658"/>
                  </a:moveTo>
                  <a:cubicBezTo>
                    <a:pt x="11481" y="95492"/>
                    <a:pt x="6006" y="80510"/>
                    <a:pt x="6006" y="65885"/>
                  </a:cubicBezTo>
                  <a:cubicBezTo>
                    <a:pt x="6006" y="50189"/>
                    <a:pt x="11994" y="35564"/>
                    <a:pt x="20891" y="25932"/>
                  </a:cubicBezTo>
                  <a:lnTo>
                    <a:pt x="59215" y="65706"/>
                  </a:lnTo>
                  <a:lnTo>
                    <a:pt x="20891" y="105658"/>
                  </a:lnTo>
                  <a:close/>
                  <a:moveTo>
                    <a:pt x="105752" y="25932"/>
                  </a:moveTo>
                  <a:cubicBezTo>
                    <a:pt x="115162" y="36099"/>
                    <a:pt x="120637" y="51081"/>
                    <a:pt x="120637" y="65706"/>
                  </a:cubicBezTo>
                  <a:cubicBezTo>
                    <a:pt x="120637" y="81402"/>
                    <a:pt x="114649" y="96027"/>
                    <a:pt x="105752" y="105658"/>
                  </a:cubicBezTo>
                  <a:lnTo>
                    <a:pt x="67428" y="65885"/>
                  </a:lnTo>
                  <a:lnTo>
                    <a:pt x="105752" y="25932"/>
                  </a:lnTo>
                  <a:close/>
                  <a:moveTo>
                    <a:pt x="101646" y="110117"/>
                  </a:moveTo>
                  <a:cubicBezTo>
                    <a:pt x="94631" y="116717"/>
                    <a:pt x="81457" y="125456"/>
                    <a:pt x="63322" y="125456"/>
                  </a:cubicBezTo>
                  <a:cubicBezTo>
                    <a:pt x="45186" y="125456"/>
                    <a:pt x="32012" y="116717"/>
                    <a:pt x="24997" y="110117"/>
                  </a:cubicBezTo>
                  <a:lnTo>
                    <a:pt x="63322" y="70165"/>
                  </a:lnTo>
                  <a:lnTo>
                    <a:pt x="101646" y="11011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4" name="Dowolny kształt: kształt 223">
              <a:extLst>
                <a:ext uri="{FF2B5EF4-FFF2-40B4-BE49-F238E27FC236}">
                  <a16:creationId xmlns:a16="http://schemas.microsoft.com/office/drawing/2014/main" id="{EC7305A0-C64C-BD6C-D602-5F1327C1D80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757534" y="6154354"/>
              <a:ext cx="152441" cy="121818"/>
            </a:xfrm>
            <a:custGeom>
              <a:avLst/>
              <a:gdLst>
                <a:gd name="connsiteX0" fmla="*/ 131080 w 152441"/>
                <a:gd name="connsiteY0" fmla="*/ 19512 h 121818"/>
                <a:gd name="connsiteX1" fmla="*/ 149215 w 152441"/>
                <a:gd name="connsiteY1" fmla="*/ 6491 h 121818"/>
                <a:gd name="connsiteX2" fmla="*/ 152637 w 152441"/>
                <a:gd name="connsiteY2" fmla="*/ 2568 h 121818"/>
                <a:gd name="connsiteX3" fmla="*/ 150071 w 152441"/>
                <a:gd name="connsiteY3" fmla="*/ 71 h 121818"/>
                <a:gd name="connsiteX4" fmla="*/ 132277 w 152441"/>
                <a:gd name="connsiteY4" fmla="*/ 784 h 121818"/>
                <a:gd name="connsiteX5" fmla="*/ 114142 w 152441"/>
                <a:gd name="connsiteY5" fmla="*/ 71 h 121818"/>
                <a:gd name="connsiteX6" fmla="*/ 110720 w 152441"/>
                <a:gd name="connsiteY6" fmla="*/ 3994 h 121818"/>
                <a:gd name="connsiteX7" fmla="*/ 114484 w 152441"/>
                <a:gd name="connsiteY7" fmla="*/ 6491 h 121818"/>
                <a:gd name="connsiteX8" fmla="*/ 125434 w 152441"/>
                <a:gd name="connsiteY8" fmla="*/ 13804 h 121818"/>
                <a:gd name="connsiteX9" fmla="*/ 124749 w 152441"/>
                <a:gd name="connsiteY9" fmla="*/ 18085 h 121818"/>
                <a:gd name="connsiteX10" fmla="*/ 106101 w 152441"/>
                <a:gd name="connsiteY10" fmla="*/ 95849 h 121818"/>
                <a:gd name="connsiteX11" fmla="*/ 62643 w 152441"/>
                <a:gd name="connsiteY11" fmla="*/ 3103 h 121818"/>
                <a:gd name="connsiteX12" fmla="*/ 56826 w 152441"/>
                <a:gd name="connsiteY12" fmla="*/ 71 h 121818"/>
                <a:gd name="connsiteX13" fmla="*/ 33387 w 152441"/>
                <a:gd name="connsiteY13" fmla="*/ 71 h 121818"/>
                <a:gd name="connsiteX14" fmla="*/ 27912 w 152441"/>
                <a:gd name="connsiteY14" fmla="*/ 3994 h 121818"/>
                <a:gd name="connsiteX15" fmla="*/ 33558 w 152441"/>
                <a:gd name="connsiteY15" fmla="*/ 6491 h 121818"/>
                <a:gd name="connsiteX16" fmla="*/ 44508 w 152441"/>
                <a:gd name="connsiteY16" fmla="*/ 7383 h 121818"/>
                <a:gd name="connsiteX17" fmla="*/ 21582 w 152441"/>
                <a:gd name="connsiteY17" fmla="*/ 102805 h 121818"/>
                <a:gd name="connsiteX18" fmla="*/ 3788 w 152441"/>
                <a:gd name="connsiteY18" fmla="*/ 115468 h 121818"/>
                <a:gd name="connsiteX19" fmla="*/ 195 w 152441"/>
                <a:gd name="connsiteY19" fmla="*/ 119214 h 121818"/>
                <a:gd name="connsiteX20" fmla="*/ 2762 w 152441"/>
                <a:gd name="connsiteY20" fmla="*/ 121889 h 121818"/>
                <a:gd name="connsiteX21" fmla="*/ 20555 w 152441"/>
                <a:gd name="connsiteY21" fmla="*/ 121176 h 121818"/>
                <a:gd name="connsiteX22" fmla="*/ 38691 w 152441"/>
                <a:gd name="connsiteY22" fmla="*/ 121889 h 121818"/>
                <a:gd name="connsiteX23" fmla="*/ 42113 w 152441"/>
                <a:gd name="connsiteY23" fmla="*/ 118143 h 121818"/>
                <a:gd name="connsiteX24" fmla="*/ 38178 w 152441"/>
                <a:gd name="connsiteY24" fmla="*/ 115468 h 121818"/>
                <a:gd name="connsiteX25" fmla="*/ 27399 w 152441"/>
                <a:gd name="connsiteY25" fmla="*/ 107977 h 121818"/>
                <a:gd name="connsiteX26" fmla="*/ 28083 w 152441"/>
                <a:gd name="connsiteY26" fmla="*/ 103518 h 121818"/>
                <a:gd name="connsiteX27" fmla="*/ 49983 w 152441"/>
                <a:gd name="connsiteY27" fmla="*/ 12199 h 121818"/>
                <a:gd name="connsiteX28" fmla="*/ 99941 w 152441"/>
                <a:gd name="connsiteY28" fmla="*/ 118857 h 121818"/>
                <a:gd name="connsiteX29" fmla="*/ 103705 w 152441"/>
                <a:gd name="connsiteY29" fmla="*/ 121889 h 121818"/>
                <a:gd name="connsiteX30" fmla="*/ 107298 w 152441"/>
                <a:gd name="connsiteY30" fmla="*/ 118143 h 121818"/>
                <a:gd name="connsiteX31" fmla="*/ 131080 w 152441"/>
                <a:gd name="connsiteY31" fmla="*/ 19512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441" h="121818">
                  <a:moveTo>
                    <a:pt x="131080" y="19512"/>
                  </a:moveTo>
                  <a:cubicBezTo>
                    <a:pt x="132791" y="12734"/>
                    <a:pt x="135528" y="6848"/>
                    <a:pt x="149215" y="6491"/>
                  </a:cubicBezTo>
                  <a:cubicBezTo>
                    <a:pt x="150071" y="6491"/>
                    <a:pt x="152637" y="6313"/>
                    <a:pt x="152637" y="2568"/>
                  </a:cubicBezTo>
                  <a:cubicBezTo>
                    <a:pt x="152637" y="1497"/>
                    <a:pt x="151782" y="71"/>
                    <a:pt x="150071" y="71"/>
                  </a:cubicBezTo>
                  <a:cubicBezTo>
                    <a:pt x="144425" y="71"/>
                    <a:pt x="138095" y="784"/>
                    <a:pt x="132277" y="784"/>
                  </a:cubicBezTo>
                  <a:cubicBezTo>
                    <a:pt x="128171" y="784"/>
                    <a:pt x="118248" y="71"/>
                    <a:pt x="114142" y="71"/>
                  </a:cubicBezTo>
                  <a:cubicBezTo>
                    <a:pt x="113286" y="71"/>
                    <a:pt x="110720" y="71"/>
                    <a:pt x="110720" y="3994"/>
                  </a:cubicBezTo>
                  <a:cubicBezTo>
                    <a:pt x="110720" y="6313"/>
                    <a:pt x="112944" y="6491"/>
                    <a:pt x="114484" y="6491"/>
                  </a:cubicBezTo>
                  <a:cubicBezTo>
                    <a:pt x="122525" y="6670"/>
                    <a:pt x="125434" y="9345"/>
                    <a:pt x="125434" y="13804"/>
                  </a:cubicBezTo>
                  <a:cubicBezTo>
                    <a:pt x="125434" y="15231"/>
                    <a:pt x="125263" y="16123"/>
                    <a:pt x="124749" y="18085"/>
                  </a:cubicBezTo>
                  <a:lnTo>
                    <a:pt x="106101" y="95849"/>
                  </a:lnTo>
                  <a:lnTo>
                    <a:pt x="62643" y="3103"/>
                  </a:lnTo>
                  <a:cubicBezTo>
                    <a:pt x="61275" y="71"/>
                    <a:pt x="60933" y="71"/>
                    <a:pt x="56826" y="71"/>
                  </a:cubicBezTo>
                  <a:lnTo>
                    <a:pt x="33387" y="71"/>
                  </a:lnTo>
                  <a:cubicBezTo>
                    <a:pt x="30136" y="71"/>
                    <a:pt x="27912" y="71"/>
                    <a:pt x="27912" y="3994"/>
                  </a:cubicBezTo>
                  <a:cubicBezTo>
                    <a:pt x="27912" y="6491"/>
                    <a:pt x="29965" y="6491"/>
                    <a:pt x="33558" y="6491"/>
                  </a:cubicBezTo>
                  <a:cubicBezTo>
                    <a:pt x="37151" y="6491"/>
                    <a:pt x="40915" y="6670"/>
                    <a:pt x="44508" y="7383"/>
                  </a:cubicBezTo>
                  <a:lnTo>
                    <a:pt x="21582" y="102805"/>
                  </a:lnTo>
                  <a:cubicBezTo>
                    <a:pt x="20042" y="109582"/>
                    <a:pt x="17133" y="114933"/>
                    <a:pt x="3788" y="115468"/>
                  </a:cubicBezTo>
                  <a:cubicBezTo>
                    <a:pt x="2591" y="115468"/>
                    <a:pt x="195" y="115646"/>
                    <a:pt x="195" y="119214"/>
                  </a:cubicBezTo>
                  <a:cubicBezTo>
                    <a:pt x="195" y="121176"/>
                    <a:pt x="1564" y="121889"/>
                    <a:pt x="2762" y="121889"/>
                  </a:cubicBezTo>
                  <a:cubicBezTo>
                    <a:pt x="8408" y="121889"/>
                    <a:pt x="14738" y="121176"/>
                    <a:pt x="20555" y="121176"/>
                  </a:cubicBezTo>
                  <a:cubicBezTo>
                    <a:pt x="24661" y="121176"/>
                    <a:pt x="34585" y="121889"/>
                    <a:pt x="38691" y="121889"/>
                  </a:cubicBezTo>
                  <a:cubicBezTo>
                    <a:pt x="40402" y="121889"/>
                    <a:pt x="42113" y="120997"/>
                    <a:pt x="42113" y="118143"/>
                  </a:cubicBezTo>
                  <a:cubicBezTo>
                    <a:pt x="42113" y="115646"/>
                    <a:pt x="40060" y="115468"/>
                    <a:pt x="38178" y="115468"/>
                  </a:cubicBezTo>
                  <a:cubicBezTo>
                    <a:pt x="27399" y="115111"/>
                    <a:pt x="27399" y="110474"/>
                    <a:pt x="27399" y="107977"/>
                  </a:cubicBezTo>
                  <a:cubicBezTo>
                    <a:pt x="27399" y="107264"/>
                    <a:pt x="27399" y="106372"/>
                    <a:pt x="28083" y="103518"/>
                  </a:cubicBezTo>
                  <a:lnTo>
                    <a:pt x="49983" y="12199"/>
                  </a:lnTo>
                  <a:lnTo>
                    <a:pt x="99941" y="118857"/>
                  </a:lnTo>
                  <a:cubicBezTo>
                    <a:pt x="101310" y="121711"/>
                    <a:pt x="101994" y="121889"/>
                    <a:pt x="103705" y="121889"/>
                  </a:cubicBezTo>
                  <a:cubicBezTo>
                    <a:pt x="106443" y="121889"/>
                    <a:pt x="106443" y="121354"/>
                    <a:pt x="107298" y="118143"/>
                  </a:cubicBezTo>
                  <a:lnTo>
                    <a:pt x="131080" y="1951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5" name="Dowolny kształt: kształt 224">
              <a:extLst>
                <a:ext uri="{FF2B5EF4-FFF2-40B4-BE49-F238E27FC236}">
                  <a16:creationId xmlns:a16="http://schemas.microsoft.com/office/drawing/2014/main" id="{8015F481-6137-6A3A-48CD-7556B94C983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82913" y="6365710"/>
              <a:ext cx="107102" cy="117181"/>
            </a:xfrm>
            <a:custGeom>
              <a:avLst/>
              <a:gdLst>
                <a:gd name="connsiteX0" fmla="*/ 42448 w 107102"/>
                <a:gd name="connsiteY0" fmla="*/ 80338 h 117181"/>
                <a:gd name="connsiteX1" fmla="*/ 48265 w 107102"/>
                <a:gd name="connsiteY1" fmla="*/ 80517 h 117181"/>
                <a:gd name="connsiteX2" fmla="*/ 107291 w 107102"/>
                <a:gd name="connsiteY2" fmla="*/ 26117 h 117181"/>
                <a:gd name="connsiteX3" fmla="*/ 84878 w 107102"/>
                <a:gd name="connsiteY3" fmla="*/ 77 h 117181"/>
                <a:gd name="connsiteX4" fmla="*/ 43987 w 107102"/>
                <a:gd name="connsiteY4" fmla="*/ 44845 h 117181"/>
                <a:gd name="connsiteX5" fmla="*/ 36973 w 107102"/>
                <a:gd name="connsiteY5" fmla="*/ 67318 h 117181"/>
                <a:gd name="connsiteX6" fmla="*/ 6176 w 107102"/>
                <a:gd name="connsiteY6" fmla="*/ 42526 h 117181"/>
                <a:gd name="connsiteX7" fmla="*/ 21061 w 107102"/>
                <a:gd name="connsiteY7" fmla="*/ 6320 h 117181"/>
                <a:gd name="connsiteX8" fmla="*/ 22430 w 107102"/>
                <a:gd name="connsiteY8" fmla="*/ 4001 h 117181"/>
                <a:gd name="connsiteX9" fmla="*/ 19693 w 107102"/>
                <a:gd name="connsiteY9" fmla="*/ 1861 h 117181"/>
                <a:gd name="connsiteX10" fmla="*/ 14218 w 107102"/>
                <a:gd name="connsiteY10" fmla="*/ 5785 h 117181"/>
                <a:gd name="connsiteX11" fmla="*/ 188 w 107102"/>
                <a:gd name="connsiteY11" fmla="*/ 44310 h 117181"/>
                <a:gd name="connsiteX12" fmla="*/ 33380 w 107102"/>
                <a:gd name="connsiteY12" fmla="*/ 78911 h 117181"/>
                <a:gd name="connsiteX13" fmla="*/ 23799 w 107102"/>
                <a:gd name="connsiteY13" fmla="*/ 111551 h 117181"/>
                <a:gd name="connsiteX14" fmla="*/ 29616 w 107102"/>
                <a:gd name="connsiteY14" fmla="*/ 117258 h 117181"/>
                <a:gd name="connsiteX15" fmla="*/ 36288 w 107102"/>
                <a:gd name="connsiteY15" fmla="*/ 113334 h 117181"/>
                <a:gd name="connsiteX16" fmla="*/ 42448 w 107102"/>
                <a:gd name="connsiteY16" fmla="*/ 80338 h 117181"/>
                <a:gd name="connsiteX17" fmla="*/ 44672 w 107102"/>
                <a:gd name="connsiteY17" fmla="*/ 68210 h 117181"/>
                <a:gd name="connsiteX18" fmla="*/ 57675 w 107102"/>
                <a:gd name="connsiteY18" fmla="*/ 28079 h 117181"/>
                <a:gd name="connsiteX19" fmla="*/ 82996 w 107102"/>
                <a:gd name="connsiteY19" fmla="*/ 12206 h 117181"/>
                <a:gd name="connsiteX20" fmla="*/ 101132 w 107102"/>
                <a:gd name="connsiteY20" fmla="*/ 29685 h 117181"/>
                <a:gd name="connsiteX21" fmla="*/ 50147 w 107102"/>
                <a:gd name="connsiteY21" fmla="*/ 68388 h 117181"/>
                <a:gd name="connsiteX22" fmla="*/ 44672 w 107102"/>
                <a:gd name="connsiteY22" fmla="*/ 68210 h 11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102" h="117181">
                  <a:moveTo>
                    <a:pt x="42448" y="80338"/>
                  </a:moveTo>
                  <a:cubicBezTo>
                    <a:pt x="44330" y="80517"/>
                    <a:pt x="46383" y="80517"/>
                    <a:pt x="48265" y="80517"/>
                  </a:cubicBezTo>
                  <a:cubicBezTo>
                    <a:pt x="79061" y="80517"/>
                    <a:pt x="107291" y="54298"/>
                    <a:pt x="107291" y="26117"/>
                  </a:cubicBezTo>
                  <a:cubicBezTo>
                    <a:pt x="107291" y="10244"/>
                    <a:pt x="98223" y="77"/>
                    <a:pt x="84878" y="77"/>
                  </a:cubicBezTo>
                  <a:cubicBezTo>
                    <a:pt x="61268" y="77"/>
                    <a:pt x="48778" y="31468"/>
                    <a:pt x="43987" y="44845"/>
                  </a:cubicBezTo>
                  <a:cubicBezTo>
                    <a:pt x="41763" y="51444"/>
                    <a:pt x="37999" y="63929"/>
                    <a:pt x="36973" y="67318"/>
                  </a:cubicBezTo>
                  <a:cubicBezTo>
                    <a:pt x="18153" y="64643"/>
                    <a:pt x="6176" y="55725"/>
                    <a:pt x="6176" y="42526"/>
                  </a:cubicBezTo>
                  <a:cubicBezTo>
                    <a:pt x="6176" y="42348"/>
                    <a:pt x="7203" y="22372"/>
                    <a:pt x="21061" y="6320"/>
                  </a:cubicBezTo>
                  <a:cubicBezTo>
                    <a:pt x="22259" y="5071"/>
                    <a:pt x="22430" y="4714"/>
                    <a:pt x="22430" y="4001"/>
                  </a:cubicBezTo>
                  <a:cubicBezTo>
                    <a:pt x="22430" y="1861"/>
                    <a:pt x="20206" y="1861"/>
                    <a:pt x="19693" y="1861"/>
                  </a:cubicBezTo>
                  <a:cubicBezTo>
                    <a:pt x="18153" y="1861"/>
                    <a:pt x="17468" y="1861"/>
                    <a:pt x="14218" y="5785"/>
                  </a:cubicBezTo>
                  <a:cubicBezTo>
                    <a:pt x="4637" y="18091"/>
                    <a:pt x="188" y="36641"/>
                    <a:pt x="188" y="44310"/>
                  </a:cubicBezTo>
                  <a:cubicBezTo>
                    <a:pt x="188" y="60184"/>
                    <a:pt x="11309" y="73917"/>
                    <a:pt x="33380" y="78911"/>
                  </a:cubicBezTo>
                  <a:cubicBezTo>
                    <a:pt x="24825" y="106557"/>
                    <a:pt x="23799" y="109946"/>
                    <a:pt x="23799" y="111551"/>
                  </a:cubicBezTo>
                  <a:cubicBezTo>
                    <a:pt x="23799" y="116366"/>
                    <a:pt x="27734" y="117258"/>
                    <a:pt x="29616" y="117258"/>
                  </a:cubicBezTo>
                  <a:cubicBezTo>
                    <a:pt x="31498" y="117258"/>
                    <a:pt x="34920" y="116010"/>
                    <a:pt x="36288" y="113334"/>
                  </a:cubicBezTo>
                  <a:cubicBezTo>
                    <a:pt x="37486" y="110659"/>
                    <a:pt x="39026" y="101563"/>
                    <a:pt x="42448" y="80338"/>
                  </a:cubicBezTo>
                  <a:close/>
                  <a:moveTo>
                    <a:pt x="44672" y="68210"/>
                  </a:moveTo>
                  <a:cubicBezTo>
                    <a:pt x="48094" y="47699"/>
                    <a:pt x="49462" y="39673"/>
                    <a:pt x="57675" y="28079"/>
                  </a:cubicBezTo>
                  <a:cubicBezTo>
                    <a:pt x="65374" y="17200"/>
                    <a:pt x="74442" y="12206"/>
                    <a:pt x="82996" y="12206"/>
                  </a:cubicBezTo>
                  <a:cubicBezTo>
                    <a:pt x="94801" y="12206"/>
                    <a:pt x="101132" y="20410"/>
                    <a:pt x="101132" y="29685"/>
                  </a:cubicBezTo>
                  <a:cubicBezTo>
                    <a:pt x="101132" y="47699"/>
                    <a:pt x="79574" y="68388"/>
                    <a:pt x="50147" y="68388"/>
                  </a:cubicBezTo>
                  <a:cubicBezTo>
                    <a:pt x="48607" y="68388"/>
                    <a:pt x="46212" y="68388"/>
                    <a:pt x="44672" y="6821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6" name="Dowolny kształt: kształt 225">
              <a:extLst>
                <a:ext uri="{FF2B5EF4-FFF2-40B4-BE49-F238E27FC236}">
                  <a16:creationId xmlns:a16="http://schemas.microsoft.com/office/drawing/2014/main" id="{5699ED5D-F77D-6C83-F3B4-7AF5DACBA89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998867" y="6232830"/>
              <a:ext cx="163025" cy="169694"/>
            </a:xfrm>
            <a:custGeom>
              <a:avLst/>
              <a:gdLst>
                <a:gd name="connsiteX0" fmla="*/ 163230 w 163025"/>
                <a:gd name="connsiteY0" fmla="*/ 84922 h 169694"/>
                <a:gd name="connsiteX1" fmla="*/ 81840 w 163025"/>
                <a:gd name="connsiteY1" fmla="*/ 75 h 169694"/>
                <a:gd name="connsiteX2" fmla="*/ 205 w 163025"/>
                <a:gd name="connsiteY2" fmla="*/ 84922 h 169694"/>
                <a:gd name="connsiteX3" fmla="*/ 81595 w 163025"/>
                <a:gd name="connsiteY3" fmla="*/ 169769 h 169694"/>
                <a:gd name="connsiteX4" fmla="*/ 163230 w 163025"/>
                <a:gd name="connsiteY4" fmla="*/ 84922 h 169694"/>
                <a:gd name="connsiteX5" fmla="*/ 33201 w 163025"/>
                <a:gd name="connsiteY5" fmla="*/ 30141 h 169694"/>
                <a:gd name="connsiteX6" fmla="*/ 31001 w 163025"/>
                <a:gd name="connsiteY6" fmla="*/ 27338 h 169694"/>
                <a:gd name="connsiteX7" fmla="*/ 81595 w 163025"/>
                <a:gd name="connsiteY7" fmla="*/ 6445 h 169694"/>
                <a:gd name="connsiteX8" fmla="*/ 132678 w 163025"/>
                <a:gd name="connsiteY8" fmla="*/ 27338 h 169694"/>
                <a:gd name="connsiteX9" fmla="*/ 81840 w 163025"/>
                <a:gd name="connsiteY9" fmla="*/ 80591 h 169694"/>
                <a:gd name="connsiteX10" fmla="*/ 33201 w 163025"/>
                <a:gd name="connsiteY10" fmla="*/ 30141 h 169694"/>
                <a:gd name="connsiteX11" fmla="*/ 26113 w 163025"/>
                <a:gd name="connsiteY11" fmla="*/ 138175 h 169694"/>
                <a:gd name="connsiteX12" fmla="*/ 6316 w 163025"/>
                <a:gd name="connsiteY12" fmla="*/ 84922 h 169694"/>
                <a:gd name="connsiteX13" fmla="*/ 26113 w 163025"/>
                <a:gd name="connsiteY13" fmla="*/ 31670 h 169694"/>
                <a:gd name="connsiteX14" fmla="*/ 77196 w 163025"/>
                <a:gd name="connsiteY14" fmla="*/ 84922 h 169694"/>
                <a:gd name="connsiteX15" fmla="*/ 26113 w 163025"/>
                <a:gd name="connsiteY15" fmla="*/ 138175 h 169694"/>
                <a:gd name="connsiteX16" fmla="*/ 137078 w 163025"/>
                <a:gd name="connsiteY16" fmla="*/ 31670 h 169694"/>
                <a:gd name="connsiteX17" fmla="*/ 157120 w 163025"/>
                <a:gd name="connsiteY17" fmla="*/ 84922 h 169694"/>
                <a:gd name="connsiteX18" fmla="*/ 137322 w 163025"/>
                <a:gd name="connsiteY18" fmla="*/ 138175 h 169694"/>
                <a:gd name="connsiteX19" fmla="*/ 86239 w 163025"/>
                <a:gd name="connsiteY19" fmla="*/ 84922 h 169694"/>
                <a:gd name="connsiteX20" fmla="*/ 137078 w 163025"/>
                <a:gd name="connsiteY20" fmla="*/ 31670 h 169694"/>
                <a:gd name="connsiteX21" fmla="*/ 130234 w 163025"/>
                <a:gd name="connsiteY21" fmla="*/ 139703 h 169694"/>
                <a:gd name="connsiteX22" fmla="*/ 132434 w 163025"/>
                <a:gd name="connsiteY22" fmla="*/ 142506 h 169694"/>
                <a:gd name="connsiteX23" fmla="*/ 81840 w 163025"/>
                <a:gd name="connsiteY23" fmla="*/ 163400 h 169694"/>
                <a:gd name="connsiteX24" fmla="*/ 30757 w 163025"/>
                <a:gd name="connsiteY24" fmla="*/ 142506 h 169694"/>
                <a:gd name="connsiteX25" fmla="*/ 81595 w 163025"/>
                <a:gd name="connsiteY25" fmla="*/ 89254 h 169694"/>
                <a:gd name="connsiteX26" fmla="*/ 130234 w 163025"/>
                <a:gd name="connsiteY26" fmla="*/ 139703 h 16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025" h="169694">
                  <a:moveTo>
                    <a:pt x="163230" y="84922"/>
                  </a:moveTo>
                  <a:cubicBezTo>
                    <a:pt x="163230" y="38039"/>
                    <a:pt x="126568" y="75"/>
                    <a:pt x="81840" y="75"/>
                  </a:cubicBezTo>
                  <a:cubicBezTo>
                    <a:pt x="36379" y="75"/>
                    <a:pt x="205" y="38549"/>
                    <a:pt x="205" y="84922"/>
                  </a:cubicBezTo>
                  <a:cubicBezTo>
                    <a:pt x="205" y="131805"/>
                    <a:pt x="36867" y="169769"/>
                    <a:pt x="81595" y="169769"/>
                  </a:cubicBezTo>
                  <a:cubicBezTo>
                    <a:pt x="127057" y="169769"/>
                    <a:pt x="163230" y="131295"/>
                    <a:pt x="163230" y="84922"/>
                  </a:cubicBezTo>
                  <a:close/>
                  <a:moveTo>
                    <a:pt x="33201" y="30141"/>
                  </a:moveTo>
                  <a:cubicBezTo>
                    <a:pt x="32712" y="29631"/>
                    <a:pt x="31001" y="27848"/>
                    <a:pt x="31001" y="27338"/>
                  </a:cubicBezTo>
                  <a:cubicBezTo>
                    <a:pt x="31001" y="26319"/>
                    <a:pt x="50799" y="6445"/>
                    <a:pt x="81595" y="6445"/>
                  </a:cubicBezTo>
                  <a:cubicBezTo>
                    <a:pt x="90150" y="6445"/>
                    <a:pt x="112636" y="7719"/>
                    <a:pt x="132678" y="27338"/>
                  </a:cubicBezTo>
                  <a:lnTo>
                    <a:pt x="81840" y="80591"/>
                  </a:lnTo>
                  <a:lnTo>
                    <a:pt x="33201" y="30141"/>
                  </a:lnTo>
                  <a:close/>
                  <a:moveTo>
                    <a:pt x="26113" y="138175"/>
                  </a:moveTo>
                  <a:cubicBezTo>
                    <a:pt x="11204" y="120848"/>
                    <a:pt x="6316" y="101229"/>
                    <a:pt x="6316" y="84922"/>
                  </a:cubicBezTo>
                  <a:cubicBezTo>
                    <a:pt x="6316" y="65303"/>
                    <a:pt x="13404" y="46703"/>
                    <a:pt x="26113" y="31670"/>
                  </a:cubicBezTo>
                  <a:lnTo>
                    <a:pt x="77196" y="84922"/>
                  </a:lnTo>
                  <a:lnTo>
                    <a:pt x="26113" y="138175"/>
                  </a:lnTo>
                  <a:close/>
                  <a:moveTo>
                    <a:pt x="137078" y="31670"/>
                  </a:moveTo>
                  <a:cubicBezTo>
                    <a:pt x="148810" y="44664"/>
                    <a:pt x="157120" y="64029"/>
                    <a:pt x="157120" y="84922"/>
                  </a:cubicBezTo>
                  <a:cubicBezTo>
                    <a:pt x="157120" y="104541"/>
                    <a:pt x="150032" y="123142"/>
                    <a:pt x="137322" y="138175"/>
                  </a:cubicBezTo>
                  <a:lnTo>
                    <a:pt x="86239" y="84922"/>
                  </a:lnTo>
                  <a:lnTo>
                    <a:pt x="137078" y="31670"/>
                  </a:lnTo>
                  <a:close/>
                  <a:moveTo>
                    <a:pt x="130234" y="139703"/>
                  </a:moveTo>
                  <a:cubicBezTo>
                    <a:pt x="130723" y="140213"/>
                    <a:pt x="132434" y="141997"/>
                    <a:pt x="132434" y="142506"/>
                  </a:cubicBezTo>
                  <a:cubicBezTo>
                    <a:pt x="132434" y="143525"/>
                    <a:pt x="112636" y="163400"/>
                    <a:pt x="81840" y="163400"/>
                  </a:cubicBezTo>
                  <a:cubicBezTo>
                    <a:pt x="73285" y="163400"/>
                    <a:pt x="50799" y="162126"/>
                    <a:pt x="30757" y="142506"/>
                  </a:cubicBezTo>
                  <a:lnTo>
                    <a:pt x="81595" y="89254"/>
                  </a:lnTo>
                  <a:lnTo>
                    <a:pt x="130234" y="13970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7" name="Dowolny kształt: kształt 226">
              <a:extLst>
                <a:ext uri="{FF2B5EF4-FFF2-40B4-BE49-F238E27FC236}">
                  <a16:creationId xmlns:a16="http://schemas.microsoft.com/office/drawing/2014/main" id="{ADD4FF9C-DCD8-6347-7D36-EB5F9647DC5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223973" y="6207350"/>
              <a:ext cx="161069" cy="174026"/>
            </a:xfrm>
            <a:custGeom>
              <a:avLst/>
              <a:gdLst>
                <a:gd name="connsiteX0" fmla="*/ 92849 w 161069"/>
                <a:gd name="connsiteY0" fmla="*/ 75 h 174026"/>
                <a:gd name="connsiteX1" fmla="*/ 43477 w 161069"/>
                <a:gd name="connsiteY1" fmla="*/ 8228 h 174026"/>
                <a:gd name="connsiteX2" fmla="*/ 12925 w 161069"/>
                <a:gd name="connsiteY2" fmla="*/ 39823 h 174026"/>
                <a:gd name="connsiteX3" fmla="*/ 15613 w 161069"/>
                <a:gd name="connsiteY3" fmla="*/ 41861 h 174026"/>
                <a:gd name="connsiteX4" fmla="*/ 33700 w 161069"/>
                <a:gd name="connsiteY4" fmla="*/ 29886 h 174026"/>
                <a:gd name="connsiteX5" fmla="*/ 53742 w 161069"/>
                <a:gd name="connsiteY5" fmla="*/ 15617 h 174026"/>
                <a:gd name="connsiteX6" fmla="*/ 78428 w 161069"/>
                <a:gd name="connsiteY6" fmla="*/ 14089 h 174026"/>
                <a:gd name="connsiteX7" fmla="*/ 100670 w 161069"/>
                <a:gd name="connsiteY7" fmla="*/ 14089 h 174026"/>
                <a:gd name="connsiteX8" fmla="*/ 69385 w 161069"/>
                <a:gd name="connsiteY8" fmla="*/ 93585 h 174026"/>
                <a:gd name="connsiteX9" fmla="*/ 46654 w 161069"/>
                <a:gd name="connsiteY9" fmla="*/ 157030 h 174026"/>
                <a:gd name="connsiteX10" fmla="*/ 37366 w 161069"/>
                <a:gd name="connsiteY10" fmla="*/ 160087 h 174026"/>
                <a:gd name="connsiteX11" fmla="*/ 21724 w 161069"/>
                <a:gd name="connsiteY11" fmla="*/ 160087 h 174026"/>
                <a:gd name="connsiteX12" fmla="*/ 8281 w 161069"/>
                <a:gd name="connsiteY12" fmla="*/ 163909 h 174026"/>
                <a:gd name="connsiteX13" fmla="*/ 215 w 161069"/>
                <a:gd name="connsiteY13" fmla="*/ 172317 h 174026"/>
                <a:gd name="connsiteX14" fmla="*/ 5837 w 161069"/>
                <a:gd name="connsiteY14" fmla="*/ 174101 h 174026"/>
                <a:gd name="connsiteX15" fmla="*/ 89427 w 161069"/>
                <a:gd name="connsiteY15" fmla="*/ 174101 h 174026"/>
                <a:gd name="connsiteX16" fmla="*/ 139287 w 161069"/>
                <a:gd name="connsiteY16" fmla="*/ 142761 h 174026"/>
                <a:gd name="connsiteX17" fmla="*/ 136599 w 161069"/>
                <a:gd name="connsiteY17" fmla="*/ 140977 h 174026"/>
                <a:gd name="connsiteX18" fmla="*/ 118512 w 161069"/>
                <a:gd name="connsiteY18" fmla="*/ 153208 h 174026"/>
                <a:gd name="connsiteX19" fmla="*/ 103847 w 161069"/>
                <a:gd name="connsiteY19" fmla="*/ 160087 h 174026"/>
                <a:gd name="connsiteX20" fmla="*/ 57164 w 161069"/>
                <a:gd name="connsiteY20" fmla="*/ 160087 h 174026"/>
                <a:gd name="connsiteX21" fmla="*/ 90160 w 161069"/>
                <a:gd name="connsiteY21" fmla="*/ 84667 h 174026"/>
                <a:gd name="connsiteX22" fmla="*/ 112646 w 161069"/>
                <a:gd name="connsiteY22" fmla="*/ 16637 h 174026"/>
                <a:gd name="connsiteX23" fmla="*/ 119245 w 161069"/>
                <a:gd name="connsiteY23" fmla="*/ 14089 h 174026"/>
                <a:gd name="connsiteX24" fmla="*/ 140021 w 161069"/>
                <a:gd name="connsiteY24" fmla="*/ 14089 h 174026"/>
                <a:gd name="connsiteX25" fmla="*/ 153464 w 161069"/>
                <a:gd name="connsiteY25" fmla="*/ 10267 h 174026"/>
                <a:gd name="connsiteX26" fmla="*/ 161285 w 161069"/>
                <a:gd name="connsiteY26" fmla="*/ 1858 h 174026"/>
                <a:gd name="connsiteX27" fmla="*/ 155663 w 161069"/>
                <a:gd name="connsiteY27" fmla="*/ 75 h 174026"/>
                <a:gd name="connsiteX28" fmla="*/ 92849 w 161069"/>
                <a:gd name="connsiteY28" fmla="*/ 75 h 17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069" h="174026">
                  <a:moveTo>
                    <a:pt x="92849" y="75"/>
                  </a:moveTo>
                  <a:cubicBezTo>
                    <a:pt x="62541" y="75"/>
                    <a:pt x="49343" y="5935"/>
                    <a:pt x="43477" y="8228"/>
                  </a:cubicBezTo>
                  <a:cubicBezTo>
                    <a:pt x="18546" y="19184"/>
                    <a:pt x="12925" y="36511"/>
                    <a:pt x="12925" y="39823"/>
                  </a:cubicBezTo>
                  <a:cubicBezTo>
                    <a:pt x="12925" y="41607"/>
                    <a:pt x="14147" y="41861"/>
                    <a:pt x="15613" y="41861"/>
                  </a:cubicBezTo>
                  <a:cubicBezTo>
                    <a:pt x="20013" y="41861"/>
                    <a:pt x="31745" y="35491"/>
                    <a:pt x="33700" y="29886"/>
                  </a:cubicBezTo>
                  <a:cubicBezTo>
                    <a:pt x="36633" y="20204"/>
                    <a:pt x="37366" y="17911"/>
                    <a:pt x="53742" y="15617"/>
                  </a:cubicBezTo>
                  <a:cubicBezTo>
                    <a:pt x="62052" y="14598"/>
                    <a:pt x="70118" y="14089"/>
                    <a:pt x="78428" y="14089"/>
                  </a:cubicBezTo>
                  <a:lnTo>
                    <a:pt x="100670" y="14089"/>
                  </a:lnTo>
                  <a:cubicBezTo>
                    <a:pt x="85272" y="29631"/>
                    <a:pt x="78184" y="56894"/>
                    <a:pt x="69385" y="93585"/>
                  </a:cubicBezTo>
                  <a:cubicBezTo>
                    <a:pt x="62297" y="123651"/>
                    <a:pt x="56675" y="143525"/>
                    <a:pt x="46654" y="157030"/>
                  </a:cubicBezTo>
                  <a:cubicBezTo>
                    <a:pt x="44210" y="159832"/>
                    <a:pt x="43965" y="160087"/>
                    <a:pt x="37366" y="160087"/>
                  </a:cubicBezTo>
                  <a:lnTo>
                    <a:pt x="21724" y="160087"/>
                  </a:lnTo>
                  <a:cubicBezTo>
                    <a:pt x="17080" y="160087"/>
                    <a:pt x="14391" y="160087"/>
                    <a:pt x="8281" y="163909"/>
                  </a:cubicBezTo>
                  <a:cubicBezTo>
                    <a:pt x="5592" y="165438"/>
                    <a:pt x="215" y="169769"/>
                    <a:pt x="215" y="172317"/>
                  </a:cubicBezTo>
                  <a:cubicBezTo>
                    <a:pt x="215" y="173846"/>
                    <a:pt x="460" y="174101"/>
                    <a:pt x="5837" y="174101"/>
                  </a:cubicBezTo>
                  <a:lnTo>
                    <a:pt x="89427" y="174101"/>
                  </a:lnTo>
                  <a:cubicBezTo>
                    <a:pt x="118023" y="174101"/>
                    <a:pt x="139287" y="151934"/>
                    <a:pt x="139287" y="142761"/>
                  </a:cubicBezTo>
                  <a:cubicBezTo>
                    <a:pt x="139287" y="140977"/>
                    <a:pt x="137332" y="140977"/>
                    <a:pt x="136599" y="140977"/>
                  </a:cubicBezTo>
                  <a:cubicBezTo>
                    <a:pt x="132444" y="140977"/>
                    <a:pt x="120956" y="146838"/>
                    <a:pt x="118512" y="153208"/>
                  </a:cubicBezTo>
                  <a:cubicBezTo>
                    <a:pt x="116801" y="158558"/>
                    <a:pt x="116068" y="160087"/>
                    <a:pt x="103847" y="160087"/>
                  </a:cubicBezTo>
                  <a:lnTo>
                    <a:pt x="57164" y="160087"/>
                  </a:lnTo>
                  <a:cubicBezTo>
                    <a:pt x="74517" y="144545"/>
                    <a:pt x="81850" y="119320"/>
                    <a:pt x="90160" y="84667"/>
                  </a:cubicBezTo>
                  <a:cubicBezTo>
                    <a:pt x="96759" y="56894"/>
                    <a:pt x="102625" y="32179"/>
                    <a:pt x="112646" y="16637"/>
                  </a:cubicBezTo>
                  <a:cubicBezTo>
                    <a:pt x="114113" y="14343"/>
                    <a:pt x="114357" y="14089"/>
                    <a:pt x="119245" y="14089"/>
                  </a:cubicBezTo>
                  <a:lnTo>
                    <a:pt x="140021" y="14089"/>
                  </a:lnTo>
                  <a:cubicBezTo>
                    <a:pt x="144909" y="14089"/>
                    <a:pt x="147109" y="14089"/>
                    <a:pt x="153464" y="10267"/>
                  </a:cubicBezTo>
                  <a:cubicBezTo>
                    <a:pt x="155663" y="8993"/>
                    <a:pt x="161285" y="4916"/>
                    <a:pt x="161285" y="1858"/>
                  </a:cubicBezTo>
                  <a:cubicBezTo>
                    <a:pt x="161285" y="330"/>
                    <a:pt x="161040" y="75"/>
                    <a:pt x="155663" y="75"/>
                  </a:cubicBezTo>
                  <a:lnTo>
                    <a:pt x="92849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8" name="Dowolny kształt: kształt 227">
              <a:extLst>
                <a:ext uri="{FF2B5EF4-FFF2-40B4-BE49-F238E27FC236}">
                  <a16:creationId xmlns:a16="http://schemas.microsoft.com/office/drawing/2014/main" id="{829A92C8-0419-8A24-0472-3CE494AB0DA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405167" y="6190279"/>
              <a:ext cx="56704" cy="254796"/>
            </a:xfrm>
            <a:custGeom>
              <a:avLst/>
              <a:gdLst>
                <a:gd name="connsiteX0" fmla="*/ 56926 w 56704"/>
                <a:gd name="connsiteY0" fmla="*/ 252324 h 254796"/>
                <a:gd name="connsiteX1" fmla="*/ 52771 w 56704"/>
                <a:gd name="connsiteY1" fmla="*/ 246718 h 254796"/>
                <a:gd name="connsiteX2" fmla="*/ 14397 w 56704"/>
                <a:gd name="connsiteY2" fmla="*/ 127473 h 254796"/>
                <a:gd name="connsiteX3" fmla="*/ 53748 w 56704"/>
                <a:gd name="connsiteY3" fmla="*/ 6954 h 254796"/>
                <a:gd name="connsiteX4" fmla="*/ 56926 w 56704"/>
                <a:gd name="connsiteY4" fmla="*/ 2623 h 254796"/>
                <a:gd name="connsiteX5" fmla="*/ 54481 w 56704"/>
                <a:gd name="connsiteY5" fmla="*/ 75 h 254796"/>
                <a:gd name="connsiteX6" fmla="*/ 15619 w 56704"/>
                <a:gd name="connsiteY6" fmla="*/ 49760 h 254796"/>
                <a:gd name="connsiteX7" fmla="*/ 221 w 56704"/>
                <a:gd name="connsiteY7" fmla="*/ 127473 h 254796"/>
                <a:gd name="connsiteX8" fmla="*/ 16353 w 56704"/>
                <a:gd name="connsiteY8" fmla="*/ 206970 h 254796"/>
                <a:gd name="connsiteX9" fmla="*/ 54481 w 56704"/>
                <a:gd name="connsiteY9" fmla="*/ 254872 h 254796"/>
                <a:gd name="connsiteX10" fmla="*/ 56926 w 56704"/>
                <a:gd name="connsiteY10" fmla="*/ 252324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04" h="254796">
                  <a:moveTo>
                    <a:pt x="56926" y="252324"/>
                  </a:moveTo>
                  <a:cubicBezTo>
                    <a:pt x="56926" y="251559"/>
                    <a:pt x="56926" y="251050"/>
                    <a:pt x="52771" y="246718"/>
                  </a:cubicBezTo>
                  <a:cubicBezTo>
                    <a:pt x="22219" y="214614"/>
                    <a:pt x="14397" y="166457"/>
                    <a:pt x="14397" y="127473"/>
                  </a:cubicBezTo>
                  <a:cubicBezTo>
                    <a:pt x="14397" y="83139"/>
                    <a:pt x="23685" y="38804"/>
                    <a:pt x="53748" y="6954"/>
                  </a:cubicBezTo>
                  <a:cubicBezTo>
                    <a:pt x="56926" y="3897"/>
                    <a:pt x="56926" y="3387"/>
                    <a:pt x="56926" y="2623"/>
                  </a:cubicBezTo>
                  <a:cubicBezTo>
                    <a:pt x="56926" y="839"/>
                    <a:pt x="55948" y="75"/>
                    <a:pt x="54481" y="75"/>
                  </a:cubicBezTo>
                  <a:cubicBezTo>
                    <a:pt x="52037" y="75"/>
                    <a:pt x="30040" y="17401"/>
                    <a:pt x="15619" y="49760"/>
                  </a:cubicBezTo>
                  <a:cubicBezTo>
                    <a:pt x="3154" y="77788"/>
                    <a:pt x="221" y="106070"/>
                    <a:pt x="221" y="127473"/>
                  </a:cubicBezTo>
                  <a:cubicBezTo>
                    <a:pt x="221" y="147347"/>
                    <a:pt x="2910" y="178178"/>
                    <a:pt x="16353" y="206970"/>
                  </a:cubicBezTo>
                  <a:cubicBezTo>
                    <a:pt x="31018" y="238310"/>
                    <a:pt x="52037" y="254872"/>
                    <a:pt x="54481" y="254872"/>
                  </a:cubicBezTo>
                  <a:cubicBezTo>
                    <a:pt x="55948" y="254872"/>
                    <a:pt x="56926" y="254107"/>
                    <a:pt x="56926" y="25232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9" name="Dowolny kształt: kształt 228">
              <a:extLst>
                <a:ext uri="{FF2B5EF4-FFF2-40B4-BE49-F238E27FC236}">
                  <a16:creationId xmlns:a16="http://schemas.microsoft.com/office/drawing/2014/main" id="{0E4ACC77-C99A-0594-2B2A-3B859F3CA3F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483353" y="6268756"/>
              <a:ext cx="115364" cy="167656"/>
            </a:xfrm>
            <a:custGeom>
              <a:avLst/>
              <a:gdLst>
                <a:gd name="connsiteX0" fmla="*/ 958 w 115364"/>
                <a:gd name="connsiteY0" fmla="*/ 156775 h 167656"/>
                <a:gd name="connsiteX1" fmla="*/ 225 w 115364"/>
                <a:gd name="connsiteY1" fmla="*/ 160852 h 167656"/>
                <a:gd name="connsiteX2" fmla="*/ 7069 w 115364"/>
                <a:gd name="connsiteY2" fmla="*/ 167731 h 167656"/>
                <a:gd name="connsiteX3" fmla="*/ 15623 w 115364"/>
                <a:gd name="connsiteY3" fmla="*/ 162380 h 167656"/>
                <a:gd name="connsiteX4" fmla="*/ 31266 w 115364"/>
                <a:gd name="connsiteY4" fmla="*/ 98426 h 167656"/>
                <a:gd name="connsiteX5" fmla="*/ 55463 w 115364"/>
                <a:gd name="connsiteY5" fmla="*/ 115498 h 167656"/>
                <a:gd name="connsiteX6" fmla="*/ 115589 w 115364"/>
                <a:gd name="connsiteY6" fmla="*/ 41607 h 167656"/>
                <a:gd name="connsiteX7" fmla="*/ 81615 w 115364"/>
                <a:gd name="connsiteY7" fmla="*/ 75 h 167656"/>
                <a:gd name="connsiteX8" fmla="*/ 24911 w 115364"/>
                <a:gd name="connsiteY8" fmla="*/ 56640 h 167656"/>
                <a:gd name="connsiteX9" fmla="*/ 958 w 115364"/>
                <a:gd name="connsiteY9" fmla="*/ 156775 h 167656"/>
                <a:gd name="connsiteX10" fmla="*/ 55219 w 115364"/>
                <a:gd name="connsiteY10" fmla="*/ 109892 h 167656"/>
                <a:gd name="connsiteX11" fmla="*/ 34199 w 115364"/>
                <a:gd name="connsiteY11" fmla="*/ 87215 h 167656"/>
                <a:gd name="connsiteX12" fmla="*/ 36154 w 115364"/>
                <a:gd name="connsiteY12" fmla="*/ 77788 h 167656"/>
                <a:gd name="connsiteX13" fmla="*/ 50819 w 115364"/>
                <a:gd name="connsiteY13" fmla="*/ 29886 h 167656"/>
                <a:gd name="connsiteX14" fmla="*/ 81127 w 115364"/>
                <a:gd name="connsiteY14" fmla="*/ 5680 h 167656"/>
                <a:gd name="connsiteX15" fmla="*/ 97991 w 115364"/>
                <a:gd name="connsiteY15" fmla="*/ 30650 h 167656"/>
                <a:gd name="connsiteX16" fmla="*/ 84304 w 115364"/>
                <a:gd name="connsiteY16" fmla="*/ 85686 h 167656"/>
                <a:gd name="connsiteX17" fmla="*/ 55219 w 115364"/>
                <a:gd name="connsiteY17" fmla="*/ 109892 h 16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364" h="167656">
                  <a:moveTo>
                    <a:pt x="958" y="156775"/>
                  </a:moveTo>
                  <a:cubicBezTo>
                    <a:pt x="225" y="159832"/>
                    <a:pt x="225" y="160342"/>
                    <a:pt x="225" y="160852"/>
                  </a:cubicBezTo>
                  <a:cubicBezTo>
                    <a:pt x="225" y="164674"/>
                    <a:pt x="2914" y="167731"/>
                    <a:pt x="7069" y="167731"/>
                  </a:cubicBezTo>
                  <a:cubicBezTo>
                    <a:pt x="12202" y="167731"/>
                    <a:pt x="15134" y="163145"/>
                    <a:pt x="15623" y="162380"/>
                  </a:cubicBezTo>
                  <a:cubicBezTo>
                    <a:pt x="16845" y="160087"/>
                    <a:pt x="24667" y="125944"/>
                    <a:pt x="31266" y="98426"/>
                  </a:cubicBezTo>
                  <a:cubicBezTo>
                    <a:pt x="36154" y="108618"/>
                    <a:pt x="43976" y="115498"/>
                    <a:pt x="55463" y="115498"/>
                  </a:cubicBezTo>
                  <a:cubicBezTo>
                    <a:pt x="84060" y="115498"/>
                    <a:pt x="115589" y="79571"/>
                    <a:pt x="115589" y="41607"/>
                  </a:cubicBezTo>
                  <a:cubicBezTo>
                    <a:pt x="115589" y="14598"/>
                    <a:pt x="99458" y="75"/>
                    <a:pt x="81615" y="75"/>
                  </a:cubicBezTo>
                  <a:cubicBezTo>
                    <a:pt x="57907" y="75"/>
                    <a:pt x="32244" y="25554"/>
                    <a:pt x="24911" y="56640"/>
                  </a:cubicBezTo>
                  <a:lnTo>
                    <a:pt x="958" y="156775"/>
                  </a:lnTo>
                  <a:close/>
                  <a:moveTo>
                    <a:pt x="55219" y="109892"/>
                  </a:moveTo>
                  <a:cubicBezTo>
                    <a:pt x="38110" y="109892"/>
                    <a:pt x="34199" y="89508"/>
                    <a:pt x="34199" y="87215"/>
                  </a:cubicBezTo>
                  <a:cubicBezTo>
                    <a:pt x="34199" y="86196"/>
                    <a:pt x="35421" y="81100"/>
                    <a:pt x="36154" y="77788"/>
                  </a:cubicBezTo>
                  <a:cubicBezTo>
                    <a:pt x="42998" y="49251"/>
                    <a:pt x="45442" y="40078"/>
                    <a:pt x="50819" y="29886"/>
                  </a:cubicBezTo>
                  <a:cubicBezTo>
                    <a:pt x="61329" y="11286"/>
                    <a:pt x="73550" y="5680"/>
                    <a:pt x="81127" y="5680"/>
                  </a:cubicBezTo>
                  <a:cubicBezTo>
                    <a:pt x="90170" y="5680"/>
                    <a:pt x="97991" y="13069"/>
                    <a:pt x="97991" y="30650"/>
                  </a:cubicBezTo>
                  <a:cubicBezTo>
                    <a:pt x="97991" y="44664"/>
                    <a:pt x="90903" y="73201"/>
                    <a:pt x="84304" y="85686"/>
                  </a:cubicBezTo>
                  <a:cubicBezTo>
                    <a:pt x="76238" y="101739"/>
                    <a:pt x="64506" y="109892"/>
                    <a:pt x="55219" y="10989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0" name="Dowolny kształt: kształt 229">
              <a:extLst>
                <a:ext uri="{FF2B5EF4-FFF2-40B4-BE49-F238E27FC236}">
                  <a16:creationId xmlns:a16="http://schemas.microsoft.com/office/drawing/2014/main" id="{F990E85B-0766-C565-61A3-AE11E01829C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616319" y="6190279"/>
              <a:ext cx="56704" cy="254796"/>
            </a:xfrm>
            <a:custGeom>
              <a:avLst/>
              <a:gdLst>
                <a:gd name="connsiteX0" fmla="*/ 56935 w 56704"/>
                <a:gd name="connsiteY0" fmla="*/ 127473 h 254796"/>
                <a:gd name="connsiteX1" fmla="*/ 40803 w 56704"/>
                <a:gd name="connsiteY1" fmla="*/ 47977 h 254796"/>
                <a:gd name="connsiteX2" fmla="*/ 2674 w 56704"/>
                <a:gd name="connsiteY2" fmla="*/ 75 h 254796"/>
                <a:gd name="connsiteX3" fmla="*/ 230 w 56704"/>
                <a:gd name="connsiteY3" fmla="*/ 2623 h 254796"/>
                <a:gd name="connsiteX4" fmla="*/ 4874 w 56704"/>
                <a:gd name="connsiteY4" fmla="*/ 8483 h 254796"/>
                <a:gd name="connsiteX5" fmla="*/ 42759 w 56704"/>
                <a:gd name="connsiteY5" fmla="*/ 127473 h 254796"/>
                <a:gd name="connsiteX6" fmla="*/ 3408 w 56704"/>
                <a:gd name="connsiteY6" fmla="*/ 247992 h 254796"/>
                <a:gd name="connsiteX7" fmla="*/ 230 w 56704"/>
                <a:gd name="connsiteY7" fmla="*/ 252324 h 254796"/>
                <a:gd name="connsiteX8" fmla="*/ 2674 w 56704"/>
                <a:gd name="connsiteY8" fmla="*/ 254872 h 254796"/>
                <a:gd name="connsiteX9" fmla="*/ 41537 w 56704"/>
                <a:gd name="connsiteY9" fmla="*/ 205186 h 254796"/>
                <a:gd name="connsiteX10" fmla="*/ 56935 w 56704"/>
                <a:gd name="connsiteY10" fmla="*/ 127473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04" h="254796">
                  <a:moveTo>
                    <a:pt x="56935" y="127473"/>
                  </a:moveTo>
                  <a:cubicBezTo>
                    <a:pt x="56935" y="107599"/>
                    <a:pt x="54246" y="76769"/>
                    <a:pt x="40803" y="47977"/>
                  </a:cubicBezTo>
                  <a:cubicBezTo>
                    <a:pt x="26138" y="16637"/>
                    <a:pt x="5119" y="75"/>
                    <a:pt x="2674" y="75"/>
                  </a:cubicBezTo>
                  <a:cubicBezTo>
                    <a:pt x="1208" y="75"/>
                    <a:pt x="230" y="1094"/>
                    <a:pt x="230" y="2623"/>
                  </a:cubicBezTo>
                  <a:cubicBezTo>
                    <a:pt x="230" y="3387"/>
                    <a:pt x="230" y="3897"/>
                    <a:pt x="4874" y="8483"/>
                  </a:cubicBezTo>
                  <a:cubicBezTo>
                    <a:pt x="28827" y="33708"/>
                    <a:pt x="42759" y="74221"/>
                    <a:pt x="42759" y="127473"/>
                  </a:cubicBezTo>
                  <a:cubicBezTo>
                    <a:pt x="42759" y="171043"/>
                    <a:pt x="33715" y="215888"/>
                    <a:pt x="3408" y="247992"/>
                  </a:cubicBezTo>
                  <a:cubicBezTo>
                    <a:pt x="230" y="251050"/>
                    <a:pt x="230" y="251559"/>
                    <a:pt x="230" y="252324"/>
                  </a:cubicBezTo>
                  <a:cubicBezTo>
                    <a:pt x="230" y="253852"/>
                    <a:pt x="1208" y="254872"/>
                    <a:pt x="2674" y="254872"/>
                  </a:cubicBezTo>
                  <a:cubicBezTo>
                    <a:pt x="5119" y="254872"/>
                    <a:pt x="27116" y="237545"/>
                    <a:pt x="41537" y="205186"/>
                  </a:cubicBezTo>
                  <a:cubicBezTo>
                    <a:pt x="54002" y="177159"/>
                    <a:pt x="56935" y="148876"/>
                    <a:pt x="56935" y="12747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1" name="Dowolny kształt: kształt 230">
              <a:extLst>
                <a:ext uri="{FF2B5EF4-FFF2-40B4-BE49-F238E27FC236}">
                  <a16:creationId xmlns:a16="http://schemas.microsoft.com/office/drawing/2014/main" id="{EF265987-C2A0-ACDC-DD75-4724FF8DD0B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702815" y="6190279"/>
              <a:ext cx="33484" cy="254796"/>
            </a:xfrm>
            <a:custGeom>
              <a:avLst/>
              <a:gdLst>
                <a:gd name="connsiteX0" fmla="*/ 33719 w 33484"/>
                <a:gd name="connsiteY0" fmla="*/ 75 h 254796"/>
                <a:gd name="connsiteX1" fmla="*/ 234 w 33484"/>
                <a:gd name="connsiteY1" fmla="*/ 75 h 254796"/>
                <a:gd name="connsiteX2" fmla="*/ 234 w 33484"/>
                <a:gd name="connsiteY2" fmla="*/ 10267 h 254796"/>
                <a:gd name="connsiteX3" fmla="*/ 23942 w 33484"/>
                <a:gd name="connsiteY3" fmla="*/ 10267 h 254796"/>
                <a:gd name="connsiteX4" fmla="*/ 23942 w 33484"/>
                <a:gd name="connsiteY4" fmla="*/ 244680 h 254796"/>
                <a:gd name="connsiteX5" fmla="*/ 234 w 33484"/>
                <a:gd name="connsiteY5" fmla="*/ 244680 h 254796"/>
                <a:gd name="connsiteX6" fmla="*/ 234 w 33484"/>
                <a:gd name="connsiteY6" fmla="*/ 254872 h 254796"/>
                <a:gd name="connsiteX7" fmla="*/ 33719 w 33484"/>
                <a:gd name="connsiteY7" fmla="*/ 254872 h 254796"/>
                <a:gd name="connsiteX8" fmla="*/ 33719 w 33484"/>
                <a:gd name="connsiteY8" fmla="*/ 75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4" h="254796">
                  <a:moveTo>
                    <a:pt x="33719" y="75"/>
                  </a:moveTo>
                  <a:lnTo>
                    <a:pt x="234" y="75"/>
                  </a:lnTo>
                  <a:lnTo>
                    <a:pt x="234" y="10267"/>
                  </a:lnTo>
                  <a:lnTo>
                    <a:pt x="23942" y="10267"/>
                  </a:lnTo>
                  <a:lnTo>
                    <a:pt x="23942" y="244680"/>
                  </a:lnTo>
                  <a:lnTo>
                    <a:pt x="234" y="244680"/>
                  </a:lnTo>
                  <a:lnTo>
                    <a:pt x="234" y="254872"/>
                  </a:lnTo>
                  <a:lnTo>
                    <a:pt x="33719" y="254872"/>
                  </a:lnTo>
                  <a:lnTo>
                    <a:pt x="33719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2" name="Dowolny kształt: kształt 231">
              <a:extLst>
                <a:ext uri="{FF2B5EF4-FFF2-40B4-BE49-F238E27FC236}">
                  <a16:creationId xmlns:a16="http://schemas.microsoft.com/office/drawing/2014/main" id="{A160147E-7DD0-80E4-22B9-CB72E1848F6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46910" y="6287866"/>
              <a:ext cx="162536" cy="59622"/>
            </a:xfrm>
            <a:custGeom>
              <a:avLst/>
              <a:gdLst>
                <a:gd name="connsiteX0" fmla="*/ 154466 w 162536"/>
                <a:gd name="connsiteY0" fmla="*/ 10267 h 59622"/>
                <a:gd name="connsiteX1" fmla="*/ 162776 w 162536"/>
                <a:gd name="connsiteY1" fmla="*/ 5171 h 59622"/>
                <a:gd name="connsiteX2" fmla="*/ 154710 w 162536"/>
                <a:gd name="connsiteY2" fmla="*/ 75 h 59622"/>
                <a:gd name="connsiteX3" fmla="*/ 8305 w 162536"/>
                <a:gd name="connsiteY3" fmla="*/ 75 h 59622"/>
                <a:gd name="connsiteX4" fmla="*/ 240 w 162536"/>
                <a:gd name="connsiteY4" fmla="*/ 5171 h 59622"/>
                <a:gd name="connsiteX5" fmla="*/ 8550 w 162536"/>
                <a:gd name="connsiteY5" fmla="*/ 10267 h 59622"/>
                <a:gd name="connsiteX6" fmla="*/ 154466 w 162536"/>
                <a:gd name="connsiteY6" fmla="*/ 10267 h 59622"/>
                <a:gd name="connsiteX7" fmla="*/ 154710 w 162536"/>
                <a:gd name="connsiteY7" fmla="*/ 59697 h 59622"/>
                <a:gd name="connsiteX8" fmla="*/ 162776 w 162536"/>
                <a:gd name="connsiteY8" fmla="*/ 54601 h 59622"/>
                <a:gd name="connsiteX9" fmla="*/ 154466 w 162536"/>
                <a:gd name="connsiteY9" fmla="*/ 49505 h 59622"/>
                <a:gd name="connsiteX10" fmla="*/ 8550 w 162536"/>
                <a:gd name="connsiteY10" fmla="*/ 49505 h 59622"/>
                <a:gd name="connsiteX11" fmla="*/ 240 w 162536"/>
                <a:gd name="connsiteY11" fmla="*/ 54601 h 59622"/>
                <a:gd name="connsiteX12" fmla="*/ 8305 w 162536"/>
                <a:gd name="connsiteY12" fmla="*/ 59697 h 59622"/>
                <a:gd name="connsiteX13" fmla="*/ 154710 w 162536"/>
                <a:gd name="connsiteY13" fmla="*/ 59697 h 5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36" h="59622">
                  <a:moveTo>
                    <a:pt x="154466" y="10267"/>
                  </a:moveTo>
                  <a:cubicBezTo>
                    <a:pt x="158132" y="10267"/>
                    <a:pt x="162776" y="10267"/>
                    <a:pt x="162776" y="5171"/>
                  </a:cubicBezTo>
                  <a:cubicBezTo>
                    <a:pt x="162776" y="75"/>
                    <a:pt x="158132" y="75"/>
                    <a:pt x="154710" y="75"/>
                  </a:cubicBezTo>
                  <a:lnTo>
                    <a:pt x="8305" y="75"/>
                  </a:lnTo>
                  <a:cubicBezTo>
                    <a:pt x="4884" y="75"/>
                    <a:pt x="240" y="75"/>
                    <a:pt x="240" y="5171"/>
                  </a:cubicBezTo>
                  <a:cubicBezTo>
                    <a:pt x="240" y="10267"/>
                    <a:pt x="4884" y="10267"/>
                    <a:pt x="8550" y="10267"/>
                  </a:cubicBezTo>
                  <a:lnTo>
                    <a:pt x="154466" y="10267"/>
                  </a:lnTo>
                  <a:close/>
                  <a:moveTo>
                    <a:pt x="154710" y="59697"/>
                  </a:moveTo>
                  <a:cubicBezTo>
                    <a:pt x="158132" y="59697"/>
                    <a:pt x="162776" y="59697"/>
                    <a:pt x="162776" y="54601"/>
                  </a:cubicBezTo>
                  <a:cubicBezTo>
                    <a:pt x="162776" y="49505"/>
                    <a:pt x="158132" y="49505"/>
                    <a:pt x="154466" y="49505"/>
                  </a:cubicBezTo>
                  <a:lnTo>
                    <a:pt x="8550" y="49505"/>
                  </a:lnTo>
                  <a:cubicBezTo>
                    <a:pt x="4884" y="49505"/>
                    <a:pt x="240" y="49505"/>
                    <a:pt x="240" y="54601"/>
                  </a:cubicBezTo>
                  <a:cubicBezTo>
                    <a:pt x="240" y="59697"/>
                    <a:pt x="4884" y="59697"/>
                    <a:pt x="8305" y="59697"/>
                  </a:cubicBezTo>
                  <a:lnTo>
                    <a:pt x="154710" y="5969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3" name="Dowolny kształt: kształt 232">
              <a:extLst>
                <a:ext uri="{FF2B5EF4-FFF2-40B4-BE49-F238E27FC236}">
                  <a16:creationId xmlns:a16="http://schemas.microsoft.com/office/drawing/2014/main" id="{77FE809E-178A-C3BE-8F2E-688AA02E1F2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098060" y="6208879"/>
              <a:ext cx="108275" cy="172497"/>
            </a:xfrm>
            <a:custGeom>
              <a:avLst/>
              <a:gdLst>
                <a:gd name="connsiteX0" fmla="*/ 65265 w 108275"/>
                <a:gd name="connsiteY0" fmla="*/ 130531 h 172497"/>
                <a:gd name="connsiteX1" fmla="*/ 65265 w 108275"/>
                <a:gd name="connsiteY1" fmla="*/ 152698 h 172497"/>
                <a:gd name="connsiteX2" fmla="*/ 46689 w 108275"/>
                <a:gd name="connsiteY2" fmla="*/ 164674 h 172497"/>
                <a:gd name="connsiteX3" fmla="*/ 41556 w 108275"/>
                <a:gd name="connsiteY3" fmla="*/ 164674 h 172497"/>
                <a:gd name="connsiteX4" fmla="*/ 41556 w 108275"/>
                <a:gd name="connsiteY4" fmla="*/ 172572 h 172497"/>
                <a:gd name="connsiteX5" fmla="*/ 74552 w 108275"/>
                <a:gd name="connsiteY5" fmla="*/ 171808 h 172497"/>
                <a:gd name="connsiteX6" fmla="*/ 107793 w 108275"/>
                <a:gd name="connsiteY6" fmla="*/ 172572 h 172497"/>
                <a:gd name="connsiteX7" fmla="*/ 107793 w 108275"/>
                <a:gd name="connsiteY7" fmla="*/ 164674 h 172497"/>
                <a:gd name="connsiteX8" fmla="*/ 102660 w 108275"/>
                <a:gd name="connsiteY8" fmla="*/ 164674 h 172497"/>
                <a:gd name="connsiteX9" fmla="*/ 84085 w 108275"/>
                <a:gd name="connsiteY9" fmla="*/ 152698 h 172497"/>
                <a:gd name="connsiteX10" fmla="*/ 84085 w 108275"/>
                <a:gd name="connsiteY10" fmla="*/ 130531 h 172497"/>
                <a:gd name="connsiteX11" fmla="*/ 108526 w 108275"/>
                <a:gd name="connsiteY11" fmla="*/ 130531 h 172497"/>
                <a:gd name="connsiteX12" fmla="*/ 108526 w 108275"/>
                <a:gd name="connsiteY12" fmla="*/ 122632 h 172497"/>
                <a:gd name="connsiteX13" fmla="*/ 84085 w 108275"/>
                <a:gd name="connsiteY13" fmla="*/ 122632 h 172497"/>
                <a:gd name="connsiteX14" fmla="*/ 84085 w 108275"/>
                <a:gd name="connsiteY14" fmla="*/ 6699 h 172497"/>
                <a:gd name="connsiteX15" fmla="*/ 80174 w 108275"/>
                <a:gd name="connsiteY15" fmla="*/ 75 h 172497"/>
                <a:gd name="connsiteX16" fmla="*/ 75286 w 108275"/>
                <a:gd name="connsiteY16" fmla="*/ 3132 h 172497"/>
                <a:gd name="connsiteX17" fmla="*/ 250 w 108275"/>
                <a:gd name="connsiteY17" fmla="*/ 122632 h 172497"/>
                <a:gd name="connsiteX18" fmla="*/ 250 w 108275"/>
                <a:gd name="connsiteY18" fmla="*/ 130531 h 172497"/>
                <a:gd name="connsiteX19" fmla="*/ 65265 w 108275"/>
                <a:gd name="connsiteY19" fmla="*/ 130531 h 172497"/>
                <a:gd name="connsiteX20" fmla="*/ 66731 w 108275"/>
                <a:gd name="connsiteY20" fmla="*/ 122632 h 172497"/>
                <a:gd name="connsiteX21" fmla="*/ 7094 w 108275"/>
                <a:gd name="connsiteY21" fmla="*/ 122632 h 172497"/>
                <a:gd name="connsiteX22" fmla="*/ 66731 w 108275"/>
                <a:gd name="connsiteY22" fmla="*/ 27593 h 172497"/>
                <a:gd name="connsiteX23" fmla="*/ 66731 w 108275"/>
                <a:gd name="connsiteY23" fmla="*/ 122632 h 17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275" h="172497">
                  <a:moveTo>
                    <a:pt x="65265" y="130531"/>
                  </a:moveTo>
                  <a:lnTo>
                    <a:pt x="65265" y="152698"/>
                  </a:lnTo>
                  <a:cubicBezTo>
                    <a:pt x="65265" y="161871"/>
                    <a:pt x="64776" y="164674"/>
                    <a:pt x="46689" y="164674"/>
                  </a:cubicBezTo>
                  <a:lnTo>
                    <a:pt x="41556" y="164674"/>
                  </a:lnTo>
                  <a:lnTo>
                    <a:pt x="41556" y="172572"/>
                  </a:lnTo>
                  <a:cubicBezTo>
                    <a:pt x="51577" y="171808"/>
                    <a:pt x="64287" y="171808"/>
                    <a:pt x="74552" y="171808"/>
                  </a:cubicBezTo>
                  <a:cubicBezTo>
                    <a:pt x="84818" y="171808"/>
                    <a:pt x="97772" y="171808"/>
                    <a:pt x="107793" y="172572"/>
                  </a:cubicBezTo>
                  <a:lnTo>
                    <a:pt x="107793" y="164674"/>
                  </a:lnTo>
                  <a:lnTo>
                    <a:pt x="102660" y="164674"/>
                  </a:lnTo>
                  <a:cubicBezTo>
                    <a:pt x="84574" y="164674"/>
                    <a:pt x="84085" y="161871"/>
                    <a:pt x="84085" y="152698"/>
                  </a:cubicBezTo>
                  <a:lnTo>
                    <a:pt x="84085" y="130531"/>
                  </a:lnTo>
                  <a:lnTo>
                    <a:pt x="108526" y="130531"/>
                  </a:lnTo>
                  <a:lnTo>
                    <a:pt x="108526" y="122632"/>
                  </a:lnTo>
                  <a:lnTo>
                    <a:pt x="84085" y="122632"/>
                  </a:lnTo>
                  <a:lnTo>
                    <a:pt x="84085" y="6699"/>
                  </a:lnTo>
                  <a:cubicBezTo>
                    <a:pt x="84085" y="1603"/>
                    <a:pt x="84085" y="75"/>
                    <a:pt x="80174" y="75"/>
                  </a:cubicBezTo>
                  <a:cubicBezTo>
                    <a:pt x="77974" y="75"/>
                    <a:pt x="77241" y="75"/>
                    <a:pt x="75286" y="3132"/>
                  </a:cubicBezTo>
                  <a:lnTo>
                    <a:pt x="250" y="122632"/>
                  </a:lnTo>
                  <a:lnTo>
                    <a:pt x="250" y="130531"/>
                  </a:lnTo>
                  <a:lnTo>
                    <a:pt x="65265" y="130531"/>
                  </a:lnTo>
                  <a:close/>
                  <a:moveTo>
                    <a:pt x="66731" y="122632"/>
                  </a:moveTo>
                  <a:lnTo>
                    <a:pt x="7094" y="122632"/>
                  </a:lnTo>
                  <a:lnTo>
                    <a:pt x="66731" y="27593"/>
                  </a:lnTo>
                  <a:lnTo>
                    <a:pt x="66731" y="12263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4" name="Dowolny kształt: kształt 233">
              <a:extLst>
                <a:ext uri="{FF2B5EF4-FFF2-40B4-BE49-F238E27FC236}">
                  <a16:creationId xmlns:a16="http://schemas.microsoft.com/office/drawing/2014/main" id="{79EAF3BE-3183-E18F-5E03-8D76A031D6D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447347" y="6268756"/>
              <a:ext cx="190888" cy="112620"/>
            </a:xfrm>
            <a:custGeom>
              <a:avLst/>
              <a:gdLst>
                <a:gd name="connsiteX0" fmla="*/ 19329 w 190888"/>
                <a:gd name="connsiteY0" fmla="*/ 25045 h 112620"/>
                <a:gd name="connsiteX1" fmla="*/ 19329 w 190888"/>
                <a:gd name="connsiteY1" fmla="*/ 93330 h 112620"/>
                <a:gd name="connsiteX2" fmla="*/ 264 w 190888"/>
                <a:gd name="connsiteY2" fmla="*/ 104796 h 112620"/>
                <a:gd name="connsiteX3" fmla="*/ 264 w 190888"/>
                <a:gd name="connsiteY3" fmla="*/ 112695 h 112620"/>
                <a:gd name="connsiteX4" fmla="*/ 27883 w 190888"/>
                <a:gd name="connsiteY4" fmla="*/ 111931 h 112620"/>
                <a:gd name="connsiteX5" fmla="*/ 55258 w 190888"/>
                <a:gd name="connsiteY5" fmla="*/ 112695 h 112620"/>
                <a:gd name="connsiteX6" fmla="*/ 55258 w 190888"/>
                <a:gd name="connsiteY6" fmla="*/ 104796 h 112620"/>
                <a:gd name="connsiteX7" fmla="*/ 36193 w 190888"/>
                <a:gd name="connsiteY7" fmla="*/ 93330 h 112620"/>
                <a:gd name="connsiteX8" fmla="*/ 36193 w 190888"/>
                <a:gd name="connsiteY8" fmla="*/ 46448 h 112620"/>
                <a:gd name="connsiteX9" fmla="*/ 69190 w 190888"/>
                <a:gd name="connsiteY9" fmla="*/ 5680 h 112620"/>
                <a:gd name="connsiteX10" fmla="*/ 87276 w 190888"/>
                <a:gd name="connsiteY10" fmla="*/ 33963 h 112620"/>
                <a:gd name="connsiteX11" fmla="*/ 87276 w 190888"/>
                <a:gd name="connsiteY11" fmla="*/ 93330 h 112620"/>
                <a:gd name="connsiteX12" fmla="*/ 68212 w 190888"/>
                <a:gd name="connsiteY12" fmla="*/ 104796 h 112620"/>
                <a:gd name="connsiteX13" fmla="*/ 68212 w 190888"/>
                <a:gd name="connsiteY13" fmla="*/ 112695 h 112620"/>
                <a:gd name="connsiteX14" fmla="*/ 95831 w 190888"/>
                <a:gd name="connsiteY14" fmla="*/ 111931 h 112620"/>
                <a:gd name="connsiteX15" fmla="*/ 123205 w 190888"/>
                <a:gd name="connsiteY15" fmla="*/ 112695 h 112620"/>
                <a:gd name="connsiteX16" fmla="*/ 123205 w 190888"/>
                <a:gd name="connsiteY16" fmla="*/ 104796 h 112620"/>
                <a:gd name="connsiteX17" fmla="*/ 104141 w 190888"/>
                <a:gd name="connsiteY17" fmla="*/ 93330 h 112620"/>
                <a:gd name="connsiteX18" fmla="*/ 104141 w 190888"/>
                <a:gd name="connsiteY18" fmla="*/ 46448 h 112620"/>
                <a:gd name="connsiteX19" fmla="*/ 137137 w 190888"/>
                <a:gd name="connsiteY19" fmla="*/ 5680 h 112620"/>
                <a:gd name="connsiteX20" fmla="*/ 155224 w 190888"/>
                <a:gd name="connsiteY20" fmla="*/ 33963 h 112620"/>
                <a:gd name="connsiteX21" fmla="*/ 155224 w 190888"/>
                <a:gd name="connsiteY21" fmla="*/ 93330 h 112620"/>
                <a:gd name="connsiteX22" fmla="*/ 136159 w 190888"/>
                <a:gd name="connsiteY22" fmla="*/ 104796 h 112620"/>
                <a:gd name="connsiteX23" fmla="*/ 136159 w 190888"/>
                <a:gd name="connsiteY23" fmla="*/ 112695 h 112620"/>
                <a:gd name="connsiteX24" fmla="*/ 163778 w 190888"/>
                <a:gd name="connsiteY24" fmla="*/ 111931 h 112620"/>
                <a:gd name="connsiteX25" fmla="*/ 191153 w 190888"/>
                <a:gd name="connsiteY25" fmla="*/ 112695 h 112620"/>
                <a:gd name="connsiteX26" fmla="*/ 191153 w 190888"/>
                <a:gd name="connsiteY26" fmla="*/ 104796 h 112620"/>
                <a:gd name="connsiteX27" fmla="*/ 172088 w 190888"/>
                <a:gd name="connsiteY27" fmla="*/ 97152 h 112620"/>
                <a:gd name="connsiteX28" fmla="*/ 172088 w 190888"/>
                <a:gd name="connsiteY28" fmla="*/ 48486 h 112620"/>
                <a:gd name="connsiteX29" fmla="*/ 164512 w 190888"/>
                <a:gd name="connsiteY29" fmla="*/ 9502 h 112620"/>
                <a:gd name="connsiteX30" fmla="*/ 138848 w 190888"/>
                <a:gd name="connsiteY30" fmla="*/ 75 h 112620"/>
                <a:gd name="connsiteX31" fmla="*/ 103408 w 190888"/>
                <a:gd name="connsiteY31" fmla="*/ 25045 h 112620"/>
                <a:gd name="connsiteX32" fmla="*/ 70900 w 190888"/>
                <a:gd name="connsiteY32" fmla="*/ 75 h 112620"/>
                <a:gd name="connsiteX33" fmla="*/ 34727 w 190888"/>
                <a:gd name="connsiteY33" fmla="*/ 26828 h 112620"/>
                <a:gd name="connsiteX34" fmla="*/ 34727 w 190888"/>
                <a:gd name="connsiteY34" fmla="*/ 75 h 112620"/>
                <a:gd name="connsiteX35" fmla="*/ 264 w 190888"/>
                <a:gd name="connsiteY35" fmla="*/ 2877 h 112620"/>
                <a:gd name="connsiteX36" fmla="*/ 264 w 190888"/>
                <a:gd name="connsiteY36" fmla="*/ 10776 h 112620"/>
                <a:gd name="connsiteX37" fmla="*/ 19329 w 190888"/>
                <a:gd name="connsiteY37" fmla="*/ 25045 h 1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888" h="112620">
                  <a:moveTo>
                    <a:pt x="19329" y="25045"/>
                  </a:moveTo>
                  <a:lnTo>
                    <a:pt x="19329" y="93330"/>
                  </a:lnTo>
                  <a:cubicBezTo>
                    <a:pt x="19329" y="104796"/>
                    <a:pt x="16640" y="104796"/>
                    <a:pt x="264" y="104796"/>
                  </a:cubicBezTo>
                  <a:lnTo>
                    <a:pt x="264" y="112695"/>
                  </a:lnTo>
                  <a:cubicBezTo>
                    <a:pt x="8819" y="112440"/>
                    <a:pt x="21284" y="111931"/>
                    <a:pt x="27883" y="111931"/>
                  </a:cubicBezTo>
                  <a:cubicBezTo>
                    <a:pt x="34238" y="111931"/>
                    <a:pt x="46948" y="112440"/>
                    <a:pt x="55258" y="112695"/>
                  </a:cubicBezTo>
                  <a:lnTo>
                    <a:pt x="55258" y="104796"/>
                  </a:lnTo>
                  <a:cubicBezTo>
                    <a:pt x="38882" y="104796"/>
                    <a:pt x="36193" y="104796"/>
                    <a:pt x="36193" y="93330"/>
                  </a:cubicBezTo>
                  <a:lnTo>
                    <a:pt x="36193" y="46448"/>
                  </a:lnTo>
                  <a:cubicBezTo>
                    <a:pt x="36193" y="19949"/>
                    <a:pt x="53547" y="5680"/>
                    <a:pt x="69190" y="5680"/>
                  </a:cubicBezTo>
                  <a:cubicBezTo>
                    <a:pt x="84588" y="5680"/>
                    <a:pt x="87276" y="19439"/>
                    <a:pt x="87276" y="33963"/>
                  </a:cubicBezTo>
                  <a:lnTo>
                    <a:pt x="87276" y="93330"/>
                  </a:lnTo>
                  <a:cubicBezTo>
                    <a:pt x="87276" y="104796"/>
                    <a:pt x="84588" y="104796"/>
                    <a:pt x="68212" y="104796"/>
                  </a:cubicBezTo>
                  <a:lnTo>
                    <a:pt x="68212" y="112695"/>
                  </a:lnTo>
                  <a:cubicBezTo>
                    <a:pt x="76766" y="112440"/>
                    <a:pt x="89232" y="111931"/>
                    <a:pt x="95831" y="111931"/>
                  </a:cubicBezTo>
                  <a:cubicBezTo>
                    <a:pt x="102186" y="111931"/>
                    <a:pt x="114895" y="112440"/>
                    <a:pt x="123205" y="112695"/>
                  </a:cubicBezTo>
                  <a:lnTo>
                    <a:pt x="123205" y="104796"/>
                  </a:lnTo>
                  <a:cubicBezTo>
                    <a:pt x="106830" y="104796"/>
                    <a:pt x="104141" y="104796"/>
                    <a:pt x="104141" y="93330"/>
                  </a:cubicBezTo>
                  <a:lnTo>
                    <a:pt x="104141" y="46448"/>
                  </a:lnTo>
                  <a:cubicBezTo>
                    <a:pt x="104141" y="19949"/>
                    <a:pt x="121494" y="5680"/>
                    <a:pt x="137137" y="5680"/>
                  </a:cubicBezTo>
                  <a:cubicBezTo>
                    <a:pt x="152535" y="5680"/>
                    <a:pt x="155224" y="19439"/>
                    <a:pt x="155224" y="33963"/>
                  </a:cubicBezTo>
                  <a:lnTo>
                    <a:pt x="155224" y="93330"/>
                  </a:lnTo>
                  <a:cubicBezTo>
                    <a:pt x="155224" y="104796"/>
                    <a:pt x="152535" y="104796"/>
                    <a:pt x="136159" y="104796"/>
                  </a:cubicBezTo>
                  <a:lnTo>
                    <a:pt x="136159" y="112695"/>
                  </a:lnTo>
                  <a:cubicBezTo>
                    <a:pt x="144714" y="112440"/>
                    <a:pt x="157179" y="111931"/>
                    <a:pt x="163778" y="111931"/>
                  </a:cubicBezTo>
                  <a:cubicBezTo>
                    <a:pt x="170133" y="111931"/>
                    <a:pt x="182843" y="112440"/>
                    <a:pt x="191153" y="112695"/>
                  </a:cubicBezTo>
                  <a:lnTo>
                    <a:pt x="191153" y="104796"/>
                  </a:lnTo>
                  <a:cubicBezTo>
                    <a:pt x="178443" y="104796"/>
                    <a:pt x="172333" y="104796"/>
                    <a:pt x="172088" y="97152"/>
                  </a:cubicBezTo>
                  <a:lnTo>
                    <a:pt x="172088" y="48486"/>
                  </a:lnTo>
                  <a:cubicBezTo>
                    <a:pt x="172088" y="26574"/>
                    <a:pt x="172088" y="18675"/>
                    <a:pt x="164512" y="9502"/>
                  </a:cubicBezTo>
                  <a:cubicBezTo>
                    <a:pt x="161090" y="5171"/>
                    <a:pt x="153024" y="75"/>
                    <a:pt x="138848" y="75"/>
                  </a:cubicBezTo>
                  <a:cubicBezTo>
                    <a:pt x="118317" y="75"/>
                    <a:pt x="107563" y="15363"/>
                    <a:pt x="103408" y="25045"/>
                  </a:cubicBezTo>
                  <a:cubicBezTo>
                    <a:pt x="99986" y="2877"/>
                    <a:pt x="81899" y="75"/>
                    <a:pt x="70900" y="75"/>
                  </a:cubicBezTo>
                  <a:cubicBezTo>
                    <a:pt x="53058" y="75"/>
                    <a:pt x="41571" y="11031"/>
                    <a:pt x="34727" y="26828"/>
                  </a:cubicBezTo>
                  <a:lnTo>
                    <a:pt x="34727" y="75"/>
                  </a:lnTo>
                  <a:lnTo>
                    <a:pt x="264" y="2877"/>
                  </a:lnTo>
                  <a:lnTo>
                    <a:pt x="264" y="10776"/>
                  </a:lnTo>
                  <a:cubicBezTo>
                    <a:pt x="17373" y="10776"/>
                    <a:pt x="19329" y="12560"/>
                    <a:pt x="19329" y="250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5" name="Dowolny kształt: kształt 234">
              <a:extLst>
                <a:ext uri="{FF2B5EF4-FFF2-40B4-BE49-F238E27FC236}">
                  <a16:creationId xmlns:a16="http://schemas.microsoft.com/office/drawing/2014/main" id="{EAEE0951-10F3-0835-ED9E-3C3DB7AFFF5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651272" y="6210917"/>
              <a:ext cx="52304" cy="170459"/>
            </a:xfrm>
            <a:custGeom>
              <a:avLst/>
              <a:gdLst>
                <a:gd name="connsiteX0" fmla="*/ 35469 w 52304"/>
                <a:gd name="connsiteY0" fmla="*/ 57914 h 170459"/>
                <a:gd name="connsiteX1" fmla="*/ 1250 w 52304"/>
                <a:gd name="connsiteY1" fmla="*/ 60716 h 170459"/>
                <a:gd name="connsiteX2" fmla="*/ 1250 w 52304"/>
                <a:gd name="connsiteY2" fmla="*/ 68615 h 170459"/>
                <a:gd name="connsiteX3" fmla="*/ 19337 w 52304"/>
                <a:gd name="connsiteY3" fmla="*/ 82629 h 170459"/>
                <a:gd name="connsiteX4" fmla="*/ 19337 w 52304"/>
                <a:gd name="connsiteY4" fmla="*/ 151169 h 170459"/>
                <a:gd name="connsiteX5" fmla="*/ 273 w 52304"/>
                <a:gd name="connsiteY5" fmla="*/ 162635 h 170459"/>
                <a:gd name="connsiteX6" fmla="*/ 273 w 52304"/>
                <a:gd name="connsiteY6" fmla="*/ 170534 h 170459"/>
                <a:gd name="connsiteX7" fmla="*/ 27158 w 52304"/>
                <a:gd name="connsiteY7" fmla="*/ 169769 h 170459"/>
                <a:gd name="connsiteX8" fmla="*/ 52578 w 52304"/>
                <a:gd name="connsiteY8" fmla="*/ 170534 h 170459"/>
                <a:gd name="connsiteX9" fmla="*/ 52578 w 52304"/>
                <a:gd name="connsiteY9" fmla="*/ 162635 h 170459"/>
                <a:gd name="connsiteX10" fmla="*/ 35469 w 52304"/>
                <a:gd name="connsiteY10" fmla="*/ 151424 h 170459"/>
                <a:gd name="connsiteX11" fmla="*/ 35469 w 52304"/>
                <a:gd name="connsiteY11" fmla="*/ 57914 h 170459"/>
                <a:gd name="connsiteX12" fmla="*/ 36446 w 52304"/>
                <a:gd name="connsiteY12" fmla="*/ 13579 h 170459"/>
                <a:gd name="connsiteX13" fmla="*/ 23492 w 52304"/>
                <a:gd name="connsiteY13" fmla="*/ 75 h 170459"/>
                <a:gd name="connsiteX14" fmla="*/ 10538 w 52304"/>
                <a:gd name="connsiteY14" fmla="*/ 13579 h 170459"/>
                <a:gd name="connsiteX15" fmla="*/ 23492 w 52304"/>
                <a:gd name="connsiteY15" fmla="*/ 27083 h 170459"/>
                <a:gd name="connsiteX16" fmla="*/ 36446 w 52304"/>
                <a:gd name="connsiteY16" fmla="*/ 13579 h 17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04" h="170459">
                  <a:moveTo>
                    <a:pt x="35469" y="57914"/>
                  </a:moveTo>
                  <a:lnTo>
                    <a:pt x="1250" y="60716"/>
                  </a:lnTo>
                  <a:lnTo>
                    <a:pt x="1250" y="68615"/>
                  </a:lnTo>
                  <a:cubicBezTo>
                    <a:pt x="17137" y="68615"/>
                    <a:pt x="19337" y="70144"/>
                    <a:pt x="19337" y="82629"/>
                  </a:cubicBezTo>
                  <a:lnTo>
                    <a:pt x="19337" y="151169"/>
                  </a:lnTo>
                  <a:cubicBezTo>
                    <a:pt x="19337" y="162635"/>
                    <a:pt x="16649" y="162635"/>
                    <a:pt x="273" y="162635"/>
                  </a:cubicBezTo>
                  <a:lnTo>
                    <a:pt x="273" y="170534"/>
                  </a:lnTo>
                  <a:cubicBezTo>
                    <a:pt x="8094" y="170279"/>
                    <a:pt x="21292" y="169769"/>
                    <a:pt x="27158" y="169769"/>
                  </a:cubicBezTo>
                  <a:cubicBezTo>
                    <a:pt x="35713" y="169769"/>
                    <a:pt x="44267" y="170279"/>
                    <a:pt x="52578" y="170534"/>
                  </a:cubicBezTo>
                  <a:lnTo>
                    <a:pt x="52578" y="162635"/>
                  </a:lnTo>
                  <a:cubicBezTo>
                    <a:pt x="36446" y="162635"/>
                    <a:pt x="35469" y="161361"/>
                    <a:pt x="35469" y="151424"/>
                  </a:cubicBezTo>
                  <a:lnTo>
                    <a:pt x="35469" y="57914"/>
                  </a:lnTo>
                  <a:close/>
                  <a:moveTo>
                    <a:pt x="36446" y="13579"/>
                  </a:moveTo>
                  <a:cubicBezTo>
                    <a:pt x="36446" y="5425"/>
                    <a:pt x="30336" y="75"/>
                    <a:pt x="23492" y="75"/>
                  </a:cubicBezTo>
                  <a:cubicBezTo>
                    <a:pt x="15915" y="75"/>
                    <a:pt x="10538" y="6954"/>
                    <a:pt x="10538" y="13579"/>
                  </a:cubicBezTo>
                  <a:cubicBezTo>
                    <a:pt x="10538" y="20458"/>
                    <a:pt x="15915" y="27083"/>
                    <a:pt x="23492" y="27083"/>
                  </a:cubicBezTo>
                  <a:cubicBezTo>
                    <a:pt x="30336" y="27083"/>
                    <a:pt x="36446" y="21732"/>
                    <a:pt x="36446" y="1357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6" name="Dowolny kształt: kształt 235">
              <a:extLst>
                <a:ext uri="{FF2B5EF4-FFF2-40B4-BE49-F238E27FC236}">
                  <a16:creationId xmlns:a16="http://schemas.microsoft.com/office/drawing/2014/main" id="{C2F8C943-9195-AFE4-F087-E5FC9E6DC9A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718921" y="6268756"/>
              <a:ext cx="122940" cy="112620"/>
            </a:xfrm>
            <a:custGeom>
              <a:avLst/>
              <a:gdLst>
                <a:gd name="connsiteX0" fmla="*/ 19340 w 122940"/>
                <a:gd name="connsiteY0" fmla="*/ 25045 h 112620"/>
                <a:gd name="connsiteX1" fmla="*/ 19340 w 122940"/>
                <a:gd name="connsiteY1" fmla="*/ 93330 h 112620"/>
                <a:gd name="connsiteX2" fmla="*/ 275 w 122940"/>
                <a:gd name="connsiteY2" fmla="*/ 104796 h 112620"/>
                <a:gd name="connsiteX3" fmla="*/ 275 w 122940"/>
                <a:gd name="connsiteY3" fmla="*/ 112695 h 112620"/>
                <a:gd name="connsiteX4" fmla="*/ 27894 w 122940"/>
                <a:gd name="connsiteY4" fmla="*/ 111931 h 112620"/>
                <a:gd name="connsiteX5" fmla="*/ 55269 w 122940"/>
                <a:gd name="connsiteY5" fmla="*/ 112695 h 112620"/>
                <a:gd name="connsiteX6" fmla="*/ 55269 w 122940"/>
                <a:gd name="connsiteY6" fmla="*/ 104796 h 112620"/>
                <a:gd name="connsiteX7" fmla="*/ 36205 w 122940"/>
                <a:gd name="connsiteY7" fmla="*/ 93330 h 112620"/>
                <a:gd name="connsiteX8" fmla="*/ 36205 w 122940"/>
                <a:gd name="connsiteY8" fmla="*/ 46448 h 112620"/>
                <a:gd name="connsiteX9" fmla="*/ 69201 w 122940"/>
                <a:gd name="connsiteY9" fmla="*/ 5680 h 112620"/>
                <a:gd name="connsiteX10" fmla="*/ 87287 w 122940"/>
                <a:gd name="connsiteY10" fmla="*/ 33963 h 112620"/>
                <a:gd name="connsiteX11" fmla="*/ 87287 w 122940"/>
                <a:gd name="connsiteY11" fmla="*/ 93330 h 112620"/>
                <a:gd name="connsiteX12" fmla="*/ 68223 w 122940"/>
                <a:gd name="connsiteY12" fmla="*/ 104796 h 112620"/>
                <a:gd name="connsiteX13" fmla="*/ 68223 w 122940"/>
                <a:gd name="connsiteY13" fmla="*/ 112695 h 112620"/>
                <a:gd name="connsiteX14" fmla="*/ 95842 w 122940"/>
                <a:gd name="connsiteY14" fmla="*/ 111931 h 112620"/>
                <a:gd name="connsiteX15" fmla="*/ 123216 w 122940"/>
                <a:gd name="connsiteY15" fmla="*/ 112695 h 112620"/>
                <a:gd name="connsiteX16" fmla="*/ 123216 w 122940"/>
                <a:gd name="connsiteY16" fmla="*/ 104796 h 112620"/>
                <a:gd name="connsiteX17" fmla="*/ 104152 w 122940"/>
                <a:gd name="connsiteY17" fmla="*/ 97152 h 112620"/>
                <a:gd name="connsiteX18" fmla="*/ 104152 w 122940"/>
                <a:gd name="connsiteY18" fmla="*/ 48486 h 112620"/>
                <a:gd name="connsiteX19" fmla="*/ 96575 w 122940"/>
                <a:gd name="connsiteY19" fmla="*/ 9502 h 112620"/>
                <a:gd name="connsiteX20" fmla="*/ 70912 w 122940"/>
                <a:gd name="connsiteY20" fmla="*/ 75 h 112620"/>
                <a:gd name="connsiteX21" fmla="*/ 34738 w 122940"/>
                <a:gd name="connsiteY21" fmla="*/ 26828 h 112620"/>
                <a:gd name="connsiteX22" fmla="*/ 34738 w 122940"/>
                <a:gd name="connsiteY22" fmla="*/ 75 h 112620"/>
                <a:gd name="connsiteX23" fmla="*/ 275 w 122940"/>
                <a:gd name="connsiteY23" fmla="*/ 2877 h 112620"/>
                <a:gd name="connsiteX24" fmla="*/ 275 w 122940"/>
                <a:gd name="connsiteY24" fmla="*/ 10776 h 112620"/>
                <a:gd name="connsiteX25" fmla="*/ 19340 w 122940"/>
                <a:gd name="connsiteY25" fmla="*/ 25045 h 1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940" h="112620">
                  <a:moveTo>
                    <a:pt x="19340" y="25045"/>
                  </a:moveTo>
                  <a:lnTo>
                    <a:pt x="19340" y="93330"/>
                  </a:lnTo>
                  <a:cubicBezTo>
                    <a:pt x="19340" y="104796"/>
                    <a:pt x="16651" y="104796"/>
                    <a:pt x="275" y="104796"/>
                  </a:cubicBezTo>
                  <a:lnTo>
                    <a:pt x="275" y="112695"/>
                  </a:lnTo>
                  <a:cubicBezTo>
                    <a:pt x="8830" y="112440"/>
                    <a:pt x="21295" y="111931"/>
                    <a:pt x="27894" y="111931"/>
                  </a:cubicBezTo>
                  <a:cubicBezTo>
                    <a:pt x="34249" y="111931"/>
                    <a:pt x="46959" y="112440"/>
                    <a:pt x="55269" y="112695"/>
                  </a:cubicBezTo>
                  <a:lnTo>
                    <a:pt x="55269" y="104796"/>
                  </a:lnTo>
                  <a:cubicBezTo>
                    <a:pt x="38893" y="104796"/>
                    <a:pt x="36205" y="104796"/>
                    <a:pt x="36205" y="93330"/>
                  </a:cubicBezTo>
                  <a:lnTo>
                    <a:pt x="36205" y="46448"/>
                  </a:lnTo>
                  <a:cubicBezTo>
                    <a:pt x="36205" y="19949"/>
                    <a:pt x="53558" y="5680"/>
                    <a:pt x="69201" y="5680"/>
                  </a:cubicBezTo>
                  <a:cubicBezTo>
                    <a:pt x="84599" y="5680"/>
                    <a:pt x="87287" y="19439"/>
                    <a:pt x="87287" y="33963"/>
                  </a:cubicBezTo>
                  <a:lnTo>
                    <a:pt x="87287" y="93330"/>
                  </a:lnTo>
                  <a:cubicBezTo>
                    <a:pt x="87287" y="104796"/>
                    <a:pt x="84599" y="104796"/>
                    <a:pt x="68223" y="104796"/>
                  </a:cubicBezTo>
                  <a:lnTo>
                    <a:pt x="68223" y="112695"/>
                  </a:lnTo>
                  <a:cubicBezTo>
                    <a:pt x="76778" y="112440"/>
                    <a:pt x="89243" y="111931"/>
                    <a:pt x="95842" y="111931"/>
                  </a:cubicBezTo>
                  <a:cubicBezTo>
                    <a:pt x="102197" y="111931"/>
                    <a:pt x="114906" y="112440"/>
                    <a:pt x="123216" y="112695"/>
                  </a:cubicBezTo>
                  <a:lnTo>
                    <a:pt x="123216" y="104796"/>
                  </a:lnTo>
                  <a:cubicBezTo>
                    <a:pt x="110507" y="104796"/>
                    <a:pt x="104396" y="104796"/>
                    <a:pt x="104152" y="97152"/>
                  </a:cubicBezTo>
                  <a:lnTo>
                    <a:pt x="104152" y="48486"/>
                  </a:lnTo>
                  <a:cubicBezTo>
                    <a:pt x="104152" y="26574"/>
                    <a:pt x="104152" y="18675"/>
                    <a:pt x="96575" y="9502"/>
                  </a:cubicBezTo>
                  <a:cubicBezTo>
                    <a:pt x="93153" y="5171"/>
                    <a:pt x="85088" y="75"/>
                    <a:pt x="70912" y="75"/>
                  </a:cubicBezTo>
                  <a:cubicBezTo>
                    <a:pt x="53069" y="75"/>
                    <a:pt x="41582" y="11031"/>
                    <a:pt x="34738" y="26828"/>
                  </a:cubicBezTo>
                  <a:lnTo>
                    <a:pt x="34738" y="75"/>
                  </a:lnTo>
                  <a:lnTo>
                    <a:pt x="275" y="2877"/>
                  </a:lnTo>
                  <a:lnTo>
                    <a:pt x="275" y="10776"/>
                  </a:lnTo>
                  <a:cubicBezTo>
                    <a:pt x="17385" y="10776"/>
                    <a:pt x="19340" y="12560"/>
                    <a:pt x="19340" y="250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7" name="Dowolny kształt: kształt 236">
              <a:extLst>
                <a:ext uri="{FF2B5EF4-FFF2-40B4-BE49-F238E27FC236}">
                  <a16:creationId xmlns:a16="http://schemas.microsoft.com/office/drawing/2014/main" id="{CDCB1094-D05E-9224-BAF4-41B69DA2000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270242" y="6478906"/>
              <a:ext cx="67751" cy="178357"/>
            </a:xfrm>
            <a:custGeom>
              <a:avLst/>
              <a:gdLst>
                <a:gd name="connsiteX0" fmla="*/ 40805 w 67751"/>
                <a:gd name="connsiteY0" fmla="*/ 25767 h 178357"/>
                <a:gd name="connsiteX1" fmla="*/ 46109 w 67751"/>
                <a:gd name="connsiteY1" fmla="*/ 11855 h 178357"/>
                <a:gd name="connsiteX2" fmla="*/ 64416 w 67751"/>
                <a:gd name="connsiteY2" fmla="*/ 5078 h 178357"/>
                <a:gd name="connsiteX3" fmla="*/ 68009 w 67751"/>
                <a:gd name="connsiteY3" fmla="*/ 2581 h 178357"/>
                <a:gd name="connsiteX4" fmla="*/ 63732 w 67751"/>
                <a:gd name="connsiteY4" fmla="*/ 84 h 178357"/>
                <a:gd name="connsiteX5" fmla="*/ 27460 w 67751"/>
                <a:gd name="connsiteY5" fmla="*/ 22557 h 178357"/>
                <a:gd name="connsiteX6" fmla="*/ 27460 w 67751"/>
                <a:gd name="connsiteY6" fmla="*/ 64471 h 178357"/>
                <a:gd name="connsiteX7" fmla="*/ 21814 w 67751"/>
                <a:gd name="connsiteY7" fmla="*/ 79988 h 178357"/>
                <a:gd name="connsiteX8" fmla="*/ 3679 w 67751"/>
                <a:gd name="connsiteY8" fmla="*/ 86766 h 178357"/>
                <a:gd name="connsiteX9" fmla="*/ 257 w 67751"/>
                <a:gd name="connsiteY9" fmla="*/ 89263 h 178357"/>
                <a:gd name="connsiteX10" fmla="*/ 3165 w 67751"/>
                <a:gd name="connsiteY10" fmla="*/ 91760 h 178357"/>
                <a:gd name="connsiteX11" fmla="*/ 27460 w 67751"/>
                <a:gd name="connsiteY11" fmla="*/ 110487 h 178357"/>
                <a:gd name="connsiteX12" fmla="*/ 27460 w 67751"/>
                <a:gd name="connsiteY12" fmla="*/ 152401 h 178357"/>
                <a:gd name="connsiteX13" fmla="*/ 36528 w 67751"/>
                <a:gd name="connsiteY13" fmla="*/ 171307 h 178357"/>
                <a:gd name="connsiteX14" fmla="*/ 63732 w 67751"/>
                <a:gd name="connsiteY14" fmla="*/ 178442 h 178357"/>
                <a:gd name="connsiteX15" fmla="*/ 68009 w 67751"/>
                <a:gd name="connsiteY15" fmla="*/ 175945 h 178357"/>
                <a:gd name="connsiteX16" fmla="*/ 65100 w 67751"/>
                <a:gd name="connsiteY16" fmla="*/ 173448 h 178357"/>
                <a:gd name="connsiteX17" fmla="*/ 41148 w 67751"/>
                <a:gd name="connsiteY17" fmla="*/ 157930 h 178357"/>
                <a:gd name="connsiteX18" fmla="*/ 40805 w 67751"/>
                <a:gd name="connsiteY18" fmla="*/ 152401 h 178357"/>
                <a:gd name="connsiteX19" fmla="*/ 40805 w 67751"/>
                <a:gd name="connsiteY19" fmla="*/ 114946 h 178357"/>
                <a:gd name="connsiteX20" fmla="*/ 36357 w 67751"/>
                <a:gd name="connsiteY20" fmla="*/ 98537 h 178357"/>
                <a:gd name="connsiteX21" fmla="*/ 20446 w 67751"/>
                <a:gd name="connsiteY21" fmla="*/ 89263 h 178357"/>
                <a:gd name="connsiteX22" fmla="*/ 40634 w 67751"/>
                <a:gd name="connsiteY22" fmla="*/ 70357 h 178357"/>
                <a:gd name="connsiteX23" fmla="*/ 40805 w 67751"/>
                <a:gd name="connsiteY23" fmla="*/ 63222 h 178357"/>
                <a:gd name="connsiteX24" fmla="*/ 40805 w 67751"/>
                <a:gd name="connsiteY24" fmla="*/ 25767 h 1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751" h="178357">
                  <a:moveTo>
                    <a:pt x="40805" y="25767"/>
                  </a:moveTo>
                  <a:cubicBezTo>
                    <a:pt x="40805" y="22200"/>
                    <a:pt x="40805" y="16849"/>
                    <a:pt x="46109" y="11855"/>
                  </a:cubicBezTo>
                  <a:cubicBezTo>
                    <a:pt x="51242" y="7218"/>
                    <a:pt x="57743" y="5613"/>
                    <a:pt x="64416" y="5078"/>
                  </a:cubicBezTo>
                  <a:cubicBezTo>
                    <a:pt x="66811" y="4899"/>
                    <a:pt x="68009" y="4899"/>
                    <a:pt x="68009" y="2581"/>
                  </a:cubicBezTo>
                  <a:cubicBezTo>
                    <a:pt x="68009" y="84"/>
                    <a:pt x="66298" y="84"/>
                    <a:pt x="63732" y="84"/>
                  </a:cubicBezTo>
                  <a:cubicBezTo>
                    <a:pt x="45425" y="84"/>
                    <a:pt x="27631" y="8110"/>
                    <a:pt x="27460" y="22557"/>
                  </a:cubicBezTo>
                  <a:lnTo>
                    <a:pt x="27460" y="64471"/>
                  </a:lnTo>
                  <a:cubicBezTo>
                    <a:pt x="27460" y="69108"/>
                    <a:pt x="27460" y="74816"/>
                    <a:pt x="21814" y="79988"/>
                  </a:cubicBezTo>
                  <a:cubicBezTo>
                    <a:pt x="17708" y="83377"/>
                    <a:pt x="12233" y="86231"/>
                    <a:pt x="3679" y="86766"/>
                  </a:cubicBezTo>
                  <a:cubicBezTo>
                    <a:pt x="1626" y="86944"/>
                    <a:pt x="257" y="86944"/>
                    <a:pt x="257" y="89263"/>
                  </a:cubicBezTo>
                  <a:cubicBezTo>
                    <a:pt x="257" y="91581"/>
                    <a:pt x="1797" y="91581"/>
                    <a:pt x="3165" y="91760"/>
                  </a:cubicBezTo>
                  <a:cubicBezTo>
                    <a:pt x="23525" y="93187"/>
                    <a:pt x="27289" y="105493"/>
                    <a:pt x="27460" y="110487"/>
                  </a:cubicBezTo>
                  <a:lnTo>
                    <a:pt x="27460" y="152401"/>
                  </a:lnTo>
                  <a:cubicBezTo>
                    <a:pt x="27460" y="157217"/>
                    <a:pt x="27460" y="165243"/>
                    <a:pt x="36528" y="171307"/>
                  </a:cubicBezTo>
                  <a:cubicBezTo>
                    <a:pt x="46109" y="177728"/>
                    <a:pt x="59454" y="178442"/>
                    <a:pt x="63732" y="178442"/>
                  </a:cubicBezTo>
                  <a:cubicBezTo>
                    <a:pt x="66298" y="178442"/>
                    <a:pt x="68009" y="178442"/>
                    <a:pt x="68009" y="175945"/>
                  </a:cubicBezTo>
                  <a:cubicBezTo>
                    <a:pt x="68009" y="173626"/>
                    <a:pt x="66469" y="173448"/>
                    <a:pt x="65100" y="173448"/>
                  </a:cubicBezTo>
                  <a:cubicBezTo>
                    <a:pt x="49018" y="172556"/>
                    <a:pt x="42516" y="164530"/>
                    <a:pt x="41148" y="157930"/>
                  </a:cubicBezTo>
                  <a:cubicBezTo>
                    <a:pt x="40805" y="156147"/>
                    <a:pt x="40805" y="154898"/>
                    <a:pt x="40805" y="152401"/>
                  </a:cubicBezTo>
                  <a:lnTo>
                    <a:pt x="40805" y="114946"/>
                  </a:lnTo>
                  <a:cubicBezTo>
                    <a:pt x="40805" y="109774"/>
                    <a:pt x="40805" y="103353"/>
                    <a:pt x="36357" y="98537"/>
                  </a:cubicBezTo>
                  <a:cubicBezTo>
                    <a:pt x="33962" y="96219"/>
                    <a:pt x="30027" y="91938"/>
                    <a:pt x="20446" y="89263"/>
                  </a:cubicBezTo>
                  <a:cubicBezTo>
                    <a:pt x="27289" y="87301"/>
                    <a:pt x="38752" y="82485"/>
                    <a:pt x="40634" y="70357"/>
                  </a:cubicBezTo>
                  <a:cubicBezTo>
                    <a:pt x="40805" y="69287"/>
                    <a:pt x="40805" y="68930"/>
                    <a:pt x="40805" y="63222"/>
                  </a:cubicBezTo>
                  <a:lnTo>
                    <a:pt x="40805" y="2576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8" name="Dowolny kształt: kształt 237">
              <a:extLst>
                <a:ext uri="{FF2B5EF4-FFF2-40B4-BE49-F238E27FC236}">
                  <a16:creationId xmlns:a16="http://schemas.microsoft.com/office/drawing/2014/main" id="{ED2526DC-CFC4-F906-9E81-2F81816BB9D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421330" y="6447555"/>
              <a:ext cx="62961" cy="17835"/>
            </a:xfrm>
            <a:custGeom>
              <a:avLst/>
              <a:gdLst>
                <a:gd name="connsiteX0" fmla="*/ 59803 w 62961"/>
                <a:gd name="connsiteY0" fmla="*/ 82 h 17835"/>
                <a:gd name="connsiteX1" fmla="*/ 45089 w 62961"/>
                <a:gd name="connsiteY1" fmla="*/ 8286 h 17835"/>
                <a:gd name="connsiteX2" fmla="*/ 34139 w 62961"/>
                <a:gd name="connsiteY2" fmla="*/ 4719 h 17835"/>
                <a:gd name="connsiteX3" fmla="*/ 20623 w 62961"/>
                <a:gd name="connsiteY3" fmla="*/ 82 h 17835"/>
                <a:gd name="connsiteX4" fmla="*/ 263 w 62961"/>
                <a:gd name="connsiteY4" fmla="*/ 14351 h 17835"/>
                <a:gd name="connsiteX5" fmla="*/ 3685 w 62961"/>
                <a:gd name="connsiteY5" fmla="*/ 17918 h 17835"/>
                <a:gd name="connsiteX6" fmla="*/ 18399 w 62961"/>
                <a:gd name="connsiteY6" fmla="*/ 9713 h 17835"/>
                <a:gd name="connsiteX7" fmla="*/ 29348 w 62961"/>
                <a:gd name="connsiteY7" fmla="*/ 13280 h 17835"/>
                <a:gd name="connsiteX8" fmla="*/ 42865 w 62961"/>
                <a:gd name="connsiteY8" fmla="*/ 17918 h 17835"/>
                <a:gd name="connsiteX9" fmla="*/ 63224 w 62961"/>
                <a:gd name="connsiteY9" fmla="*/ 3649 h 17835"/>
                <a:gd name="connsiteX10" fmla="*/ 59803 w 62961"/>
                <a:gd name="connsiteY10" fmla="*/ 82 h 1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961" h="17835">
                  <a:moveTo>
                    <a:pt x="59803" y="82"/>
                  </a:moveTo>
                  <a:cubicBezTo>
                    <a:pt x="54841" y="5611"/>
                    <a:pt x="49879" y="8286"/>
                    <a:pt x="45089" y="8286"/>
                  </a:cubicBezTo>
                  <a:cubicBezTo>
                    <a:pt x="40640" y="8286"/>
                    <a:pt x="35508" y="5611"/>
                    <a:pt x="34139" y="4719"/>
                  </a:cubicBezTo>
                  <a:cubicBezTo>
                    <a:pt x="27980" y="1687"/>
                    <a:pt x="24387" y="82"/>
                    <a:pt x="20623" y="82"/>
                  </a:cubicBezTo>
                  <a:cubicBezTo>
                    <a:pt x="13608" y="82"/>
                    <a:pt x="11042" y="2936"/>
                    <a:pt x="263" y="14351"/>
                  </a:cubicBezTo>
                  <a:lnTo>
                    <a:pt x="3685" y="17918"/>
                  </a:lnTo>
                  <a:cubicBezTo>
                    <a:pt x="8646" y="12389"/>
                    <a:pt x="13608" y="9713"/>
                    <a:pt x="18399" y="9713"/>
                  </a:cubicBezTo>
                  <a:cubicBezTo>
                    <a:pt x="22847" y="9713"/>
                    <a:pt x="27980" y="12389"/>
                    <a:pt x="29348" y="13280"/>
                  </a:cubicBezTo>
                  <a:cubicBezTo>
                    <a:pt x="35508" y="16313"/>
                    <a:pt x="39101" y="17918"/>
                    <a:pt x="42865" y="17918"/>
                  </a:cubicBezTo>
                  <a:cubicBezTo>
                    <a:pt x="49879" y="17918"/>
                    <a:pt x="52446" y="15064"/>
                    <a:pt x="63224" y="3649"/>
                  </a:cubicBezTo>
                  <a:lnTo>
                    <a:pt x="59803" y="8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9" name="Dowolny kształt: kształt 238">
              <a:extLst>
                <a:ext uri="{FF2B5EF4-FFF2-40B4-BE49-F238E27FC236}">
                  <a16:creationId xmlns:a16="http://schemas.microsoft.com/office/drawing/2014/main" id="{B05CAB10-5844-F767-BDF9-B15D77C8B87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366107" y="6490856"/>
              <a:ext cx="155692" cy="121818"/>
            </a:xfrm>
            <a:custGeom>
              <a:avLst/>
              <a:gdLst>
                <a:gd name="connsiteX0" fmla="*/ 86320 w 155692"/>
                <a:gd name="connsiteY0" fmla="*/ 50202 h 121818"/>
                <a:gd name="connsiteX1" fmla="*/ 85293 w 155692"/>
                <a:gd name="connsiteY1" fmla="*/ 48062 h 121818"/>
                <a:gd name="connsiteX2" fmla="*/ 89399 w 155692"/>
                <a:gd name="connsiteY2" fmla="*/ 44673 h 121818"/>
                <a:gd name="connsiteX3" fmla="*/ 106679 w 155692"/>
                <a:gd name="connsiteY3" fmla="*/ 32010 h 121818"/>
                <a:gd name="connsiteX4" fmla="*/ 152018 w 155692"/>
                <a:gd name="connsiteY4" fmla="*/ 6505 h 121818"/>
                <a:gd name="connsiteX5" fmla="*/ 155954 w 155692"/>
                <a:gd name="connsiteY5" fmla="*/ 2581 h 121818"/>
                <a:gd name="connsiteX6" fmla="*/ 153729 w 155692"/>
                <a:gd name="connsiteY6" fmla="*/ 262 h 121818"/>
                <a:gd name="connsiteX7" fmla="*/ 141924 w 155692"/>
                <a:gd name="connsiteY7" fmla="*/ 797 h 121818"/>
                <a:gd name="connsiteX8" fmla="*/ 121222 w 155692"/>
                <a:gd name="connsiteY8" fmla="*/ 84 h 121818"/>
                <a:gd name="connsiteX9" fmla="*/ 117629 w 155692"/>
                <a:gd name="connsiteY9" fmla="*/ 4008 h 121818"/>
                <a:gd name="connsiteX10" fmla="*/ 120196 w 155692"/>
                <a:gd name="connsiteY10" fmla="*/ 6505 h 121818"/>
                <a:gd name="connsiteX11" fmla="*/ 124473 w 155692"/>
                <a:gd name="connsiteY11" fmla="*/ 9002 h 121818"/>
                <a:gd name="connsiteX12" fmla="*/ 116945 w 155692"/>
                <a:gd name="connsiteY12" fmla="*/ 17741 h 121818"/>
                <a:gd name="connsiteX13" fmla="*/ 45600 w 155692"/>
                <a:gd name="connsiteY13" fmla="*/ 70178 h 121818"/>
                <a:gd name="connsiteX14" fmla="*/ 59116 w 155692"/>
                <a:gd name="connsiteY14" fmla="*/ 13996 h 121818"/>
                <a:gd name="connsiteX15" fmla="*/ 74172 w 155692"/>
                <a:gd name="connsiteY15" fmla="*/ 6505 h 121818"/>
                <a:gd name="connsiteX16" fmla="*/ 79305 w 155692"/>
                <a:gd name="connsiteY16" fmla="*/ 2759 h 121818"/>
                <a:gd name="connsiteX17" fmla="*/ 76567 w 155692"/>
                <a:gd name="connsiteY17" fmla="*/ 84 h 121818"/>
                <a:gd name="connsiteX18" fmla="*/ 54155 w 155692"/>
                <a:gd name="connsiteY18" fmla="*/ 797 h 121818"/>
                <a:gd name="connsiteX19" fmla="*/ 42349 w 155692"/>
                <a:gd name="connsiteY19" fmla="*/ 619 h 121818"/>
                <a:gd name="connsiteX20" fmla="*/ 31571 w 155692"/>
                <a:gd name="connsiteY20" fmla="*/ 84 h 121818"/>
                <a:gd name="connsiteX21" fmla="*/ 27978 w 155692"/>
                <a:gd name="connsiteY21" fmla="*/ 4008 h 121818"/>
                <a:gd name="connsiteX22" fmla="*/ 33624 w 155692"/>
                <a:gd name="connsiteY22" fmla="*/ 6505 h 121818"/>
                <a:gd name="connsiteX23" fmla="*/ 40125 w 155692"/>
                <a:gd name="connsiteY23" fmla="*/ 6861 h 121818"/>
                <a:gd name="connsiteX24" fmla="*/ 43889 w 155692"/>
                <a:gd name="connsiteY24" fmla="*/ 9358 h 121818"/>
                <a:gd name="connsiteX25" fmla="*/ 43205 w 155692"/>
                <a:gd name="connsiteY25" fmla="*/ 13282 h 121818"/>
                <a:gd name="connsiteX26" fmla="*/ 20450 w 155692"/>
                <a:gd name="connsiteY26" fmla="*/ 107990 h 121818"/>
                <a:gd name="connsiteX27" fmla="*/ 5394 w 155692"/>
                <a:gd name="connsiteY27" fmla="*/ 115481 h 121818"/>
                <a:gd name="connsiteX28" fmla="*/ 261 w 155692"/>
                <a:gd name="connsiteY28" fmla="*/ 119405 h 121818"/>
                <a:gd name="connsiteX29" fmla="*/ 2998 w 155692"/>
                <a:gd name="connsiteY29" fmla="*/ 121902 h 121818"/>
                <a:gd name="connsiteX30" fmla="*/ 25240 w 155692"/>
                <a:gd name="connsiteY30" fmla="*/ 121189 h 121818"/>
                <a:gd name="connsiteX31" fmla="*/ 37045 w 155692"/>
                <a:gd name="connsiteY31" fmla="*/ 121367 h 121818"/>
                <a:gd name="connsiteX32" fmla="*/ 47995 w 155692"/>
                <a:gd name="connsiteY32" fmla="*/ 121902 h 121818"/>
                <a:gd name="connsiteX33" fmla="*/ 51588 w 155692"/>
                <a:gd name="connsiteY33" fmla="*/ 117978 h 121818"/>
                <a:gd name="connsiteX34" fmla="*/ 46113 w 155692"/>
                <a:gd name="connsiteY34" fmla="*/ 115481 h 121818"/>
                <a:gd name="connsiteX35" fmla="*/ 39612 w 155692"/>
                <a:gd name="connsiteY35" fmla="*/ 115125 h 121818"/>
                <a:gd name="connsiteX36" fmla="*/ 35677 w 155692"/>
                <a:gd name="connsiteY36" fmla="*/ 112449 h 121818"/>
                <a:gd name="connsiteX37" fmla="*/ 43718 w 155692"/>
                <a:gd name="connsiteY37" fmla="*/ 78204 h 121818"/>
                <a:gd name="connsiteX38" fmla="*/ 72119 w 155692"/>
                <a:gd name="connsiteY38" fmla="*/ 57337 h 121818"/>
                <a:gd name="connsiteX39" fmla="*/ 96927 w 155692"/>
                <a:gd name="connsiteY39" fmla="*/ 107455 h 121818"/>
                <a:gd name="connsiteX40" fmla="*/ 98125 w 155692"/>
                <a:gd name="connsiteY40" fmla="*/ 110844 h 121818"/>
                <a:gd name="connsiteX41" fmla="*/ 90255 w 155692"/>
                <a:gd name="connsiteY41" fmla="*/ 115481 h 121818"/>
                <a:gd name="connsiteX42" fmla="*/ 85806 w 155692"/>
                <a:gd name="connsiteY42" fmla="*/ 119405 h 121818"/>
                <a:gd name="connsiteX43" fmla="*/ 88715 w 155692"/>
                <a:gd name="connsiteY43" fmla="*/ 121902 h 121818"/>
                <a:gd name="connsiteX44" fmla="*/ 110614 w 155692"/>
                <a:gd name="connsiteY44" fmla="*/ 121189 h 121818"/>
                <a:gd name="connsiteX45" fmla="*/ 127381 w 155692"/>
                <a:gd name="connsiteY45" fmla="*/ 121902 h 121818"/>
                <a:gd name="connsiteX46" fmla="*/ 130803 w 155692"/>
                <a:gd name="connsiteY46" fmla="*/ 118157 h 121818"/>
                <a:gd name="connsiteX47" fmla="*/ 126868 w 155692"/>
                <a:gd name="connsiteY47" fmla="*/ 115481 h 121818"/>
                <a:gd name="connsiteX48" fmla="*/ 115576 w 155692"/>
                <a:gd name="connsiteY48" fmla="*/ 109595 h 121818"/>
                <a:gd name="connsiteX49" fmla="*/ 86320 w 155692"/>
                <a:gd name="connsiteY49" fmla="*/ 50202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5692" h="121818">
                  <a:moveTo>
                    <a:pt x="86320" y="50202"/>
                  </a:moveTo>
                  <a:cubicBezTo>
                    <a:pt x="85635" y="48775"/>
                    <a:pt x="85293" y="48240"/>
                    <a:pt x="85293" y="48062"/>
                  </a:cubicBezTo>
                  <a:cubicBezTo>
                    <a:pt x="85293" y="47705"/>
                    <a:pt x="85464" y="47527"/>
                    <a:pt x="89399" y="44673"/>
                  </a:cubicBezTo>
                  <a:lnTo>
                    <a:pt x="106679" y="32010"/>
                  </a:lnTo>
                  <a:cubicBezTo>
                    <a:pt x="129263" y="15423"/>
                    <a:pt x="139871" y="7575"/>
                    <a:pt x="152018" y="6505"/>
                  </a:cubicBezTo>
                  <a:cubicBezTo>
                    <a:pt x="153900" y="6326"/>
                    <a:pt x="155954" y="6148"/>
                    <a:pt x="155954" y="2581"/>
                  </a:cubicBezTo>
                  <a:cubicBezTo>
                    <a:pt x="155954" y="1154"/>
                    <a:pt x="154756" y="262"/>
                    <a:pt x="153729" y="262"/>
                  </a:cubicBezTo>
                  <a:cubicBezTo>
                    <a:pt x="150136" y="262"/>
                    <a:pt x="145688" y="797"/>
                    <a:pt x="141924" y="797"/>
                  </a:cubicBezTo>
                  <a:cubicBezTo>
                    <a:pt x="137305" y="797"/>
                    <a:pt x="125842" y="84"/>
                    <a:pt x="121222" y="84"/>
                  </a:cubicBezTo>
                  <a:cubicBezTo>
                    <a:pt x="120196" y="84"/>
                    <a:pt x="117629" y="84"/>
                    <a:pt x="117629" y="4008"/>
                  </a:cubicBezTo>
                  <a:cubicBezTo>
                    <a:pt x="117629" y="4186"/>
                    <a:pt x="117629" y="6326"/>
                    <a:pt x="120196" y="6505"/>
                  </a:cubicBezTo>
                  <a:cubicBezTo>
                    <a:pt x="122249" y="6683"/>
                    <a:pt x="124473" y="7040"/>
                    <a:pt x="124473" y="9002"/>
                  </a:cubicBezTo>
                  <a:cubicBezTo>
                    <a:pt x="124473" y="12212"/>
                    <a:pt x="119169" y="16136"/>
                    <a:pt x="116945" y="17741"/>
                  </a:cubicBezTo>
                  <a:lnTo>
                    <a:pt x="45600" y="70178"/>
                  </a:lnTo>
                  <a:lnTo>
                    <a:pt x="59116" y="13996"/>
                  </a:lnTo>
                  <a:cubicBezTo>
                    <a:pt x="60656" y="7932"/>
                    <a:pt x="60827" y="6505"/>
                    <a:pt x="74172" y="6505"/>
                  </a:cubicBezTo>
                  <a:cubicBezTo>
                    <a:pt x="76910" y="6505"/>
                    <a:pt x="79305" y="6505"/>
                    <a:pt x="79305" y="2759"/>
                  </a:cubicBezTo>
                  <a:cubicBezTo>
                    <a:pt x="79305" y="1154"/>
                    <a:pt x="78278" y="84"/>
                    <a:pt x="76567" y="84"/>
                  </a:cubicBezTo>
                  <a:cubicBezTo>
                    <a:pt x="71606" y="84"/>
                    <a:pt x="59116" y="797"/>
                    <a:pt x="54155" y="797"/>
                  </a:cubicBezTo>
                  <a:cubicBezTo>
                    <a:pt x="51246" y="797"/>
                    <a:pt x="45258" y="797"/>
                    <a:pt x="42349" y="619"/>
                  </a:cubicBezTo>
                  <a:cubicBezTo>
                    <a:pt x="38927" y="440"/>
                    <a:pt x="34821" y="84"/>
                    <a:pt x="31571" y="84"/>
                  </a:cubicBezTo>
                  <a:cubicBezTo>
                    <a:pt x="30544" y="84"/>
                    <a:pt x="27978" y="84"/>
                    <a:pt x="27978" y="4008"/>
                  </a:cubicBezTo>
                  <a:cubicBezTo>
                    <a:pt x="27978" y="6505"/>
                    <a:pt x="29860" y="6505"/>
                    <a:pt x="33624" y="6505"/>
                  </a:cubicBezTo>
                  <a:cubicBezTo>
                    <a:pt x="36361" y="6505"/>
                    <a:pt x="37045" y="6505"/>
                    <a:pt x="40125" y="6861"/>
                  </a:cubicBezTo>
                  <a:cubicBezTo>
                    <a:pt x="43547" y="7218"/>
                    <a:pt x="43889" y="7575"/>
                    <a:pt x="43889" y="9358"/>
                  </a:cubicBezTo>
                  <a:cubicBezTo>
                    <a:pt x="43889" y="9715"/>
                    <a:pt x="43889" y="10607"/>
                    <a:pt x="43205" y="13282"/>
                  </a:cubicBezTo>
                  <a:lnTo>
                    <a:pt x="20450" y="107990"/>
                  </a:lnTo>
                  <a:cubicBezTo>
                    <a:pt x="19081" y="114054"/>
                    <a:pt x="18739" y="115481"/>
                    <a:pt x="5394" y="115481"/>
                  </a:cubicBezTo>
                  <a:cubicBezTo>
                    <a:pt x="2314" y="115481"/>
                    <a:pt x="261" y="115481"/>
                    <a:pt x="261" y="119405"/>
                  </a:cubicBezTo>
                  <a:cubicBezTo>
                    <a:pt x="261" y="119584"/>
                    <a:pt x="261" y="121902"/>
                    <a:pt x="2998" y="121902"/>
                  </a:cubicBezTo>
                  <a:cubicBezTo>
                    <a:pt x="7960" y="121902"/>
                    <a:pt x="20279" y="121189"/>
                    <a:pt x="25240" y="121189"/>
                  </a:cubicBezTo>
                  <a:cubicBezTo>
                    <a:pt x="28149" y="121189"/>
                    <a:pt x="34137" y="121189"/>
                    <a:pt x="37045" y="121367"/>
                  </a:cubicBezTo>
                  <a:cubicBezTo>
                    <a:pt x="40467" y="121545"/>
                    <a:pt x="44745" y="121902"/>
                    <a:pt x="47995" y="121902"/>
                  </a:cubicBezTo>
                  <a:cubicBezTo>
                    <a:pt x="49022" y="121902"/>
                    <a:pt x="51588" y="121902"/>
                    <a:pt x="51588" y="117978"/>
                  </a:cubicBezTo>
                  <a:cubicBezTo>
                    <a:pt x="51588" y="115481"/>
                    <a:pt x="49535" y="115481"/>
                    <a:pt x="46113" y="115481"/>
                  </a:cubicBezTo>
                  <a:cubicBezTo>
                    <a:pt x="45942" y="115481"/>
                    <a:pt x="42691" y="115481"/>
                    <a:pt x="39612" y="115125"/>
                  </a:cubicBezTo>
                  <a:cubicBezTo>
                    <a:pt x="35677" y="114768"/>
                    <a:pt x="35677" y="114233"/>
                    <a:pt x="35677" y="112449"/>
                  </a:cubicBezTo>
                  <a:cubicBezTo>
                    <a:pt x="35677" y="111022"/>
                    <a:pt x="37388" y="104423"/>
                    <a:pt x="43718" y="78204"/>
                  </a:cubicBezTo>
                  <a:lnTo>
                    <a:pt x="72119" y="57337"/>
                  </a:lnTo>
                  <a:lnTo>
                    <a:pt x="96927" y="107455"/>
                  </a:lnTo>
                  <a:cubicBezTo>
                    <a:pt x="98125" y="109774"/>
                    <a:pt x="98125" y="109952"/>
                    <a:pt x="98125" y="110844"/>
                  </a:cubicBezTo>
                  <a:cubicBezTo>
                    <a:pt x="98125" y="114946"/>
                    <a:pt x="93334" y="115481"/>
                    <a:pt x="90255" y="115481"/>
                  </a:cubicBezTo>
                  <a:cubicBezTo>
                    <a:pt x="88202" y="115481"/>
                    <a:pt x="85806" y="115481"/>
                    <a:pt x="85806" y="119405"/>
                  </a:cubicBezTo>
                  <a:cubicBezTo>
                    <a:pt x="85806" y="119584"/>
                    <a:pt x="85977" y="121902"/>
                    <a:pt x="88715" y="121902"/>
                  </a:cubicBezTo>
                  <a:cubicBezTo>
                    <a:pt x="93505" y="121902"/>
                    <a:pt x="105824" y="121189"/>
                    <a:pt x="110614" y="121189"/>
                  </a:cubicBezTo>
                  <a:cubicBezTo>
                    <a:pt x="115747" y="121189"/>
                    <a:pt x="122591" y="121902"/>
                    <a:pt x="127381" y="121902"/>
                  </a:cubicBezTo>
                  <a:cubicBezTo>
                    <a:pt x="129606" y="121902"/>
                    <a:pt x="130803" y="120654"/>
                    <a:pt x="130803" y="118157"/>
                  </a:cubicBezTo>
                  <a:cubicBezTo>
                    <a:pt x="130803" y="115481"/>
                    <a:pt x="128579" y="115481"/>
                    <a:pt x="126868" y="115481"/>
                  </a:cubicBezTo>
                  <a:cubicBezTo>
                    <a:pt x="123788" y="115481"/>
                    <a:pt x="118485" y="115303"/>
                    <a:pt x="115576" y="109595"/>
                  </a:cubicBezTo>
                  <a:lnTo>
                    <a:pt x="86320" y="502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0" name="Dowolny kształt: kształt 239">
              <a:extLst>
                <a:ext uri="{FF2B5EF4-FFF2-40B4-BE49-F238E27FC236}">
                  <a16:creationId xmlns:a16="http://schemas.microsoft.com/office/drawing/2014/main" id="{19AD37AD-5431-FDE7-ACBA-1689DC70EAA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548851" y="6423842"/>
              <a:ext cx="35929" cy="127398"/>
            </a:xfrm>
            <a:custGeom>
              <a:avLst/>
              <a:gdLst>
                <a:gd name="connsiteX0" fmla="*/ 35831 w 35929"/>
                <a:gd name="connsiteY0" fmla="*/ 3138 h 127398"/>
                <a:gd name="connsiteX1" fmla="*/ 36197 w 35929"/>
                <a:gd name="connsiteY1" fmla="*/ 1864 h 127398"/>
                <a:gd name="connsiteX2" fmla="*/ 34120 w 35929"/>
                <a:gd name="connsiteY2" fmla="*/ 80 h 127398"/>
                <a:gd name="connsiteX3" fmla="*/ 268 w 35929"/>
                <a:gd name="connsiteY3" fmla="*/ 63779 h 127398"/>
                <a:gd name="connsiteX4" fmla="*/ 34120 w 35929"/>
                <a:gd name="connsiteY4" fmla="*/ 127479 h 127398"/>
                <a:gd name="connsiteX5" fmla="*/ 36197 w 35929"/>
                <a:gd name="connsiteY5" fmla="*/ 125695 h 127398"/>
                <a:gd name="connsiteX6" fmla="*/ 35220 w 35929"/>
                <a:gd name="connsiteY6" fmla="*/ 124039 h 127398"/>
                <a:gd name="connsiteX7" fmla="*/ 9678 w 35929"/>
                <a:gd name="connsiteY7" fmla="*/ 63779 h 127398"/>
                <a:gd name="connsiteX8" fmla="*/ 35831 w 35929"/>
                <a:gd name="connsiteY8" fmla="*/ 3138 h 1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29" h="127398">
                  <a:moveTo>
                    <a:pt x="35831" y="3138"/>
                  </a:moveTo>
                  <a:cubicBezTo>
                    <a:pt x="35831" y="3010"/>
                    <a:pt x="36197" y="2501"/>
                    <a:pt x="36197" y="1864"/>
                  </a:cubicBezTo>
                  <a:cubicBezTo>
                    <a:pt x="36197" y="1354"/>
                    <a:pt x="35953" y="80"/>
                    <a:pt x="34120" y="80"/>
                  </a:cubicBezTo>
                  <a:cubicBezTo>
                    <a:pt x="31675" y="80"/>
                    <a:pt x="268" y="20464"/>
                    <a:pt x="268" y="63779"/>
                  </a:cubicBezTo>
                  <a:cubicBezTo>
                    <a:pt x="268" y="106967"/>
                    <a:pt x="31675" y="127479"/>
                    <a:pt x="34120" y="127479"/>
                  </a:cubicBezTo>
                  <a:cubicBezTo>
                    <a:pt x="35953" y="127479"/>
                    <a:pt x="36197" y="126205"/>
                    <a:pt x="36197" y="125695"/>
                  </a:cubicBezTo>
                  <a:cubicBezTo>
                    <a:pt x="36197" y="124803"/>
                    <a:pt x="35708" y="124421"/>
                    <a:pt x="35220" y="124039"/>
                  </a:cubicBezTo>
                  <a:cubicBezTo>
                    <a:pt x="13589" y="106076"/>
                    <a:pt x="9678" y="80214"/>
                    <a:pt x="9678" y="63779"/>
                  </a:cubicBezTo>
                  <a:cubicBezTo>
                    <a:pt x="9678" y="32567"/>
                    <a:pt x="23488" y="12056"/>
                    <a:pt x="35831" y="313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1" name="Dowolny kształt: kształt 240">
              <a:extLst>
                <a:ext uri="{FF2B5EF4-FFF2-40B4-BE49-F238E27FC236}">
                  <a16:creationId xmlns:a16="http://schemas.microsoft.com/office/drawing/2014/main" id="{556F9D72-2E91-2D6F-8FDD-F4DF1CCA0BE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611015" y="6432378"/>
              <a:ext cx="118785" cy="87013"/>
            </a:xfrm>
            <a:custGeom>
              <a:avLst/>
              <a:gdLst>
                <a:gd name="connsiteX0" fmla="*/ 102681 w 118785"/>
                <a:gd name="connsiteY0" fmla="*/ 14604 h 87013"/>
                <a:gd name="connsiteX1" fmla="*/ 115879 w 118785"/>
                <a:gd name="connsiteY1" fmla="*/ 5813 h 87013"/>
                <a:gd name="connsiteX2" fmla="*/ 119057 w 118785"/>
                <a:gd name="connsiteY2" fmla="*/ 2246 h 87013"/>
                <a:gd name="connsiteX3" fmla="*/ 116979 w 118785"/>
                <a:gd name="connsiteY3" fmla="*/ 80 h 87013"/>
                <a:gd name="connsiteX4" fmla="*/ 110013 w 118785"/>
                <a:gd name="connsiteY4" fmla="*/ 462 h 87013"/>
                <a:gd name="connsiteX5" fmla="*/ 103170 w 118785"/>
                <a:gd name="connsiteY5" fmla="*/ 590 h 87013"/>
                <a:gd name="connsiteX6" fmla="*/ 95959 w 118785"/>
                <a:gd name="connsiteY6" fmla="*/ 462 h 87013"/>
                <a:gd name="connsiteX7" fmla="*/ 88994 w 118785"/>
                <a:gd name="connsiteY7" fmla="*/ 80 h 87013"/>
                <a:gd name="connsiteX8" fmla="*/ 86061 w 118785"/>
                <a:gd name="connsiteY8" fmla="*/ 3647 h 87013"/>
                <a:gd name="connsiteX9" fmla="*/ 89116 w 118785"/>
                <a:gd name="connsiteY9" fmla="*/ 5813 h 87013"/>
                <a:gd name="connsiteX10" fmla="*/ 97670 w 118785"/>
                <a:gd name="connsiteY10" fmla="*/ 10782 h 87013"/>
                <a:gd name="connsiteX11" fmla="*/ 97304 w 118785"/>
                <a:gd name="connsiteY11" fmla="*/ 13075 h 87013"/>
                <a:gd name="connsiteX12" fmla="*/ 84105 w 118785"/>
                <a:gd name="connsiteY12" fmla="*/ 67856 h 87013"/>
                <a:gd name="connsiteX13" fmla="*/ 47443 w 118785"/>
                <a:gd name="connsiteY13" fmla="*/ 2246 h 87013"/>
                <a:gd name="connsiteX14" fmla="*/ 43044 w 118785"/>
                <a:gd name="connsiteY14" fmla="*/ 80 h 87013"/>
                <a:gd name="connsiteX15" fmla="*/ 24101 w 118785"/>
                <a:gd name="connsiteY15" fmla="*/ 80 h 87013"/>
                <a:gd name="connsiteX16" fmla="*/ 19824 w 118785"/>
                <a:gd name="connsiteY16" fmla="*/ 3647 h 87013"/>
                <a:gd name="connsiteX17" fmla="*/ 24346 w 118785"/>
                <a:gd name="connsiteY17" fmla="*/ 5813 h 87013"/>
                <a:gd name="connsiteX18" fmla="*/ 32656 w 118785"/>
                <a:gd name="connsiteY18" fmla="*/ 6323 h 87013"/>
                <a:gd name="connsiteX19" fmla="*/ 16647 w 118785"/>
                <a:gd name="connsiteY19" fmla="*/ 72825 h 87013"/>
                <a:gd name="connsiteX20" fmla="*/ 3326 w 118785"/>
                <a:gd name="connsiteY20" fmla="*/ 81360 h 87013"/>
                <a:gd name="connsiteX21" fmla="*/ 271 w 118785"/>
                <a:gd name="connsiteY21" fmla="*/ 84928 h 87013"/>
                <a:gd name="connsiteX22" fmla="*/ 2348 w 118785"/>
                <a:gd name="connsiteY22" fmla="*/ 87093 h 87013"/>
                <a:gd name="connsiteX23" fmla="*/ 9314 w 118785"/>
                <a:gd name="connsiteY23" fmla="*/ 86711 h 87013"/>
                <a:gd name="connsiteX24" fmla="*/ 16280 w 118785"/>
                <a:gd name="connsiteY24" fmla="*/ 86584 h 87013"/>
                <a:gd name="connsiteX25" fmla="*/ 23490 w 118785"/>
                <a:gd name="connsiteY25" fmla="*/ 86711 h 87013"/>
                <a:gd name="connsiteX26" fmla="*/ 30456 w 118785"/>
                <a:gd name="connsiteY26" fmla="*/ 87093 h 87013"/>
                <a:gd name="connsiteX27" fmla="*/ 33389 w 118785"/>
                <a:gd name="connsiteY27" fmla="*/ 83526 h 87013"/>
                <a:gd name="connsiteX28" fmla="*/ 30212 w 118785"/>
                <a:gd name="connsiteY28" fmla="*/ 81360 h 87013"/>
                <a:gd name="connsiteX29" fmla="*/ 21779 w 118785"/>
                <a:gd name="connsiteY29" fmla="*/ 76519 h 87013"/>
                <a:gd name="connsiteX30" fmla="*/ 22268 w 118785"/>
                <a:gd name="connsiteY30" fmla="*/ 73589 h 87013"/>
                <a:gd name="connsiteX31" fmla="*/ 37544 w 118785"/>
                <a:gd name="connsiteY31" fmla="*/ 9635 h 87013"/>
                <a:gd name="connsiteX32" fmla="*/ 79584 w 118785"/>
                <a:gd name="connsiteY32" fmla="*/ 84800 h 87013"/>
                <a:gd name="connsiteX33" fmla="*/ 82883 w 118785"/>
                <a:gd name="connsiteY33" fmla="*/ 87093 h 87013"/>
                <a:gd name="connsiteX34" fmla="*/ 86061 w 118785"/>
                <a:gd name="connsiteY34" fmla="*/ 83781 h 87013"/>
                <a:gd name="connsiteX35" fmla="*/ 102681 w 118785"/>
                <a:gd name="connsiteY35" fmla="*/ 14604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85" h="87013">
                  <a:moveTo>
                    <a:pt x="102681" y="14604"/>
                  </a:moveTo>
                  <a:cubicBezTo>
                    <a:pt x="103536" y="11036"/>
                    <a:pt x="104758" y="6195"/>
                    <a:pt x="115879" y="5813"/>
                  </a:cubicBezTo>
                  <a:cubicBezTo>
                    <a:pt x="116857" y="5813"/>
                    <a:pt x="119057" y="5686"/>
                    <a:pt x="119057" y="2246"/>
                  </a:cubicBezTo>
                  <a:cubicBezTo>
                    <a:pt x="119057" y="1736"/>
                    <a:pt x="118690" y="80"/>
                    <a:pt x="116979" y="80"/>
                  </a:cubicBezTo>
                  <a:cubicBezTo>
                    <a:pt x="114779" y="80"/>
                    <a:pt x="112213" y="462"/>
                    <a:pt x="110013" y="462"/>
                  </a:cubicBezTo>
                  <a:cubicBezTo>
                    <a:pt x="107814" y="462"/>
                    <a:pt x="105492" y="590"/>
                    <a:pt x="103170" y="590"/>
                  </a:cubicBezTo>
                  <a:cubicBezTo>
                    <a:pt x="100726" y="590"/>
                    <a:pt x="98404" y="462"/>
                    <a:pt x="95959" y="462"/>
                  </a:cubicBezTo>
                  <a:cubicBezTo>
                    <a:pt x="93760" y="462"/>
                    <a:pt x="91193" y="80"/>
                    <a:pt x="88994" y="80"/>
                  </a:cubicBezTo>
                  <a:cubicBezTo>
                    <a:pt x="88138" y="80"/>
                    <a:pt x="86061" y="80"/>
                    <a:pt x="86061" y="3647"/>
                  </a:cubicBezTo>
                  <a:cubicBezTo>
                    <a:pt x="86061" y="5813"/>
                    <a:pt x="87894" y="5813"/>
                    <a:pt x="89116" y="5813"/>
                  </a:cubicBezTo>
                  <a:cubicBezTo>
                    <a:pt x="97182" y="5940"/>
                    <a:pt x="97670" y="8616"/>
                    <a:pt x="97670" y="10782"/>
                  </a:cubicBezTo>
                  <a:cubicBezTo>
                    <a:pt x="97670" y="11673"/>
                    <a:pt x="97426" y="12310"/>
                    <a:pt x="97304" y="13075"/>
                  </a:cubicBezTo>
                  <a:lnTo>
                    <a:pt x="84105" y="67856"/>
                  </a:lnTo>
                  <a:lnTo>
                    <a:pt x="47443" y="2246"/>
                  </a:lnTo>
                  <a:cubicBezTo>
                    <a:pt x="46221" y="80"/>
                    <a:pt x="45977" y="80"/>
                    <a:pt x="43044" y="80"/>
                  </a:cubicBezTo>
                  <a:lnTo>
                    <a:pt x="24101" y="80"/>
                  </a:lnTo>
                  <a:cubicBezTo>
                    <a:pt x="21657" y="80"/>
                    <a:pt x="19824" y="80"/>
                    <a:pt x="19824" y="3647"/>
                  </a:cubicBezTo>
                  <a:cubicBezTo>
                    <a:pt x="19824" y="5813"/>
                    <a:pt x="21413" y="5813"/>
                    <a:pt x="24346" y="5813"/>
                  </a:cubicBezTo>
                  <a:cubicBezTo>
                    <a:pt x="24712" y="5813"/>
                    <a:pt x="29601" y="5813"/>
                    <a:pt x="32656" y="6323"/>
                  </a:cubicBezTo>
                  <a:lnTo>
                    <a:pt x="16647" y="72825"/>
                  </a:lnTo>
                  <a:cubicBezTo>
                    <a:pt x="15791" y="76264"/>
                    <a:pt x="14691" y="81106"/>
                    <a:pt x="3326" y="81360"/>
                  </a:cubicBezTo>
                  <a:cubicBezTo>
                    <a:pt x="2348" y="81360"/>
                    <a:pt x="271" y="81488"/>
                    <a:pt x="271" y="84928"/>
                  </a:cubicBezTo>
                  <a:cubicBezTo>
                    <a:pt x="271" y="86074"/>
                    <a:pt x="1248" y="87093"/>
                    <a:pt x="2348" y="87093"/>
                  </a:cubicBezTo>
                  <a:cubicBezTo>
                    <a:pt x="4548" y="87093"/>
                    <a:pt x="7114" y="86711"/>
                    <a:pt x="9314" y="86711"/>
                  </a:cubicBezTo>
                  <a:cubicBezTo>
                    <a:pt x="11636" y="86711"/>
                    <a:pt x="13958" y="86584"/>
                    <a:pt x="16280" y="86584"/>
                  </a:cubicBezTo>
                  <a:cubicBezTo>
                    <a:pt x="18724" y="86584"/>
                    <a:pt x="21046" y="86711"/>
                    <a:pt x="23490" y="86711"/>
                  </a:cubicBezTo>
                  <a:cubicBezTo>
                    <a:pt x="25690" y="86711"/>
                    <a:pt x="28256" y="87093"/>
                    <a:pt x="30456" y="87093"/>
                  </a:cubicBezTo>
                  <a:cubicBezTo>
                    <a:pt x="32045" y="87093"/>
                    <a:pt x="33389" y="86201"/>
                    <a:pt x="33389" y="83526"/>
                  </a:cubicBezTo>
                  <a:cubicBezTo>
                    <a:pt x="33389" y="81360"/>
                    <a:pt x="31556" y="81360"/>
                    <a:pt x="30212" y="81360"/>
                  </a:cubicBezTo>
                  <a:cubicBezTo>
                    <a:pt x="24101" y="81233"/>
                    <a:pt x="21779" y="79577"/>
                    <a:pt x="21779" y="76519"/>
                  </a:cubicBezTo>
                  <a:cubicBezTo>
                    <a:pt x="21779" y="75627"/>
                    <a:pt x="22024" y="74863"/>
                    <a:pt x="22268" y="73589"/>
                  </a:cubicBezTo>
                  <a:lnTo>
                    <a:pt x="37544" y="9635"/>
                  </a:lnTo>
                  <a:lnTo>
                    <a:pt x="79584" y="84800"/>
                  </a:lnTo>
                  <a:cubicBezTo>
                    <a:pt x="80806" y="87093"/>
                    <a:pt x="81539" y="87093"/>
                    <a:pt x="82883" y="87093"/>
                  </a:cubicBezTo>
                  <a:cubicBezTo>
                    <a:pt x="85327" y="87093"/>
                    <a:pt x="85450" y="86456"/>
                    <a:pt x="86061" y="83781"/>
                  </a:cubicBezTo>
                  <a:lnTo>
                    <a:pt x="102681" y="1460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2" name="Dowolny kształt: kształt 241">
              <a:extLst>
                <a:ext uri="{FF2B5EF4-FFF2-40B4-BE49-F238E27FC236}">
                  <a16:creationId xmlns:a16="http://schemas.microsoft.com/office/drawing/2014/main" id="{C4B4507C-EDC2-1D7B-27D5-00C7BECA570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753476" y="6423842"/>
              <a:ext cx="35806" cy="127398"/>
            </a:xfrm>
            <a:custGeom>
              <a:avLst/>
              <a:gdLst>
                <a:gd name="connsiteX0" fmla="*/ 36084 w 35806"/>
                <a:gd name="connsiteY0" fmla="*/ 63779 h 127398"/>
                <a:gd name="connsiteX1" fmla="*/ 2232 w 35806"/>
                <a:gd name="connsiteY1" fmla="*/ 80 h 127398"/>
                <a:gd name="connsiteX2" fmla="*/ 277 w 35806"/>
                <a:gd name="connsiteY2" fmla="*/ 1864 h 127398"/>
                <a:gd name="connsiteX3" fmla="*/ 1010 w 35806"/>
                <a:gd name="connsiteY3" fmla="*/ 3520 h 127398"/>
                <a:gd name="connsiteX4" fmla="*/ 26674 w 35806"/>
                <a:gd name="connsiteY4" fmla="*/ 63779 h 127398"/>
                <a:gd name="connsiteX5" fmla="*/ 20441 w 35806"/>
                <a:gd name="connsiteY5" fmla="*/ 97667 h 127398"/>
                <a:gd name="connsiteX6" fmla="*/ 888 w 35806"/>
                <a:gd name="connsiteY6" fmla="*/ 124294 h 127398"/>
                <a:gd name="connsiteX7" fmla="*/ 277 w 35806"/>
                <a:gd name="connsiteY7" fmla="*/ 125695 h 127398"/>
                <a:gd name="connsiteX8" fmla="*/ 2232 w 35806"/>
                <a:gd name="connsiteY8" fmla="*/ 127479 h 127398"/>
                <a:gd name="connsiteX9" fmla="*/ 36084 w 35806"/>
                <a:gd name="connsiteY9" fmla="*/ 63779 h 1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06" h="127398">
                  <a:moveTo>
                    <a:pt x="36084" y="63779"/>
                  </a:moveTo>
                  <a:cubicBezTo>
                    <a:pt x="36084" y="20591"/>
                    <a:pt x="4676" y="80"/>
                    <a:pt x="2232" y="80"/>
                  </a:cubicBezTo>
                  <a:cubicBezTo>
                    <a:pt x="277" y="80"/>
                    <a:pt x="277" y="1609"/>
                    <a:pt x="277" y="1864"/>
                  </a:cubicBezTo>
                  <a:cubicBezTo>
                    <a:pt x="277" y="1991"/>
                    <a:pt x="277" y="2755"/>
                    <a:pt x="1010" y="3520"/>
                  </a:cubicBezTo>
                  <a:cubicBezTo>
                    <a:pt x="19341" y="18680"/>
                    <a:pt x="26674" y="40848"/>
                    <a:pt x="26674" y="63779"/>
                  </a:cubicBezTo>
                  <a:cubicBezTo>
                    <a:pt x="26674" y="75245"/>
                    <a:pt x="24596" y="87221"/>
                    <a:pt x="20441" y="97667"/>
                  </a:cubicBezTo>
                  <a:cubicBezTo>
                    <a:pt x="14575" y="112191"/>
                    <a:pt x="6876" y="119198"/>
                    <a:pt x="888" y="124294"/>
                  </a:cubicBezTo>
                  <a:cubicBezTo>
                    <a:pt x="521" y="124548"/>
                    <a:pt x="277" y="125185"/>
                    <a:pt x="277" y="125695"/>
                  </a:cubicBezTo>
                  <a:cubicBezTo>
                    <a:pt x="277" y="125950"/>
                    <a:pt x="277" y="127479"/>
                    <a:pt x="2232" y="127479"/>
                  </a:cubicBezTo>
                  <a:cubicBezTo>
                    <a:pt x="4676" y="127479"/>
                    <a:pt x="36084" y="107095"/>
                    <a:pt x="36084" y="6377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3" name="Dowolny kształt: kształt 242">
              <a:extLst>
                <a:ext uri="{FF2B5EF4-FFF2-40B4-BE49-F238E27FC236}">
                  <a16:creationId xmlns:a16="http://schemas.microsoft.com/office/drawing/2014/main" id="{AB412DCD-051B-2232-ED87-F98827ED95A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821506" y="6463081"/>
              <a:ext cx="86156" cy="84082"/>
            </a:xfrm>
            <a:custGeom>
              <a:avLst/>
              <a:gdLst>
                <a:gd name="connsiteX0" fmla="*/ 35353 w 86156"/>
                <a:gd name="connsiteY0" fmla="*/ 57664 h 84082"/>
                <a:gd name="connsiteX1" fmla="*/ 39997 w 86156"/>
                <a:gd name="connsiteY1" fmla="*/ 57792 h 84082"/>
                <a:gd name="connsiteX2" fmla="*/ 86436 w 86156"/>
                <a:gd name="connsiteY2" fmla="*/ 19699 h 84082"/>
                <a:gd name="connsiteX3" fmla="*/ 67738 w 86156"/>
                <a:gd name="connsiteY3" fmla="*/ 80 h 84082"/>
                <a:gd name="connsiteX4" fmla="*/ 43663 w 86156"/>
                <a:gd name="connsiteY4" fmla="*/ 15878 h 84082"/>
                <a:gd name="connsiteX5" fmla="*/ 30709 w 86156"/>
                <a:gd name="connsiteY5" fmla="*/ 47472 h 84082"/>
                <a:gd name="connsiteX6" fmla="*/ 5534 w 86156"/>
                <a:gd name="connsiteY6" fmla="*/ 30401 h 84082"/>
                <a:gd name="connsiteX7" fmla="*/ 15678 w 86156"/>
                <a:gd name="connsiteY7" fmla="*/ 6195 h 84082"/>
                <a:gd name="connsiteX8" fmla="*/ 17877 w 86156"/>
                <a:gd name="connsiteY8" fmla="*/ 3265 h 84082"/>
                <a:gd name="connsiteX9" fmla="*/ 15311 w 86156"/>
                <a:gd name="connsiteY9" fmla="*/ 1481 h 84082"/>
                <a:gd name="connsiteX10" fmla="*/ 10300 w 86156"/>
                <a:gd name="connsiteY10" fmla="*/ 5176 h 84082"/>
                <a:gd name="connsiteX11" fmla="*/ 279 w 86156"/>
                <a:gd name="connsiteY11" fmla="*/ 31675 h 84082"/>
                <a:gd name="connsiteX12" fmla="*/ 27776 w 86156"/>
                <a:gd name="connsiteY12" fmla="*/ 56645 h 84082"/>
                <a:gd name="connsiteX13" fmla="*/ 22032 w 86156"/>
                <a:gd name="connsiteY13" fmla="*/ 75500 h 84082"/>
                <a:gd name="connsiteX14" fmla="*/ 21055 w 86156"/>
                <a:gd name="connsiteY14" fmla="*/ 79704 h 84082"/>
                <a:gd name="connsiteX15" fmla="*/ 25576 w 86156"/>
                <a:gd name="connsiteY15" fmla="*/ 84163 h 84082"/>
                <a:gd name="connsiteX16" fmla="*/ 31687 w 86156"/>
                <a:gd name="connsiteY16" fmla="*/ 79067 h 84082"/>
                <a:gd name="connsiteX17" fmla="*/ 35353 w 86156"/>
                <a:gd name="connsiteY17" fmla="*/ 57664 h 84082"/>
                <a:gd name="connsiteX18" fmla="*/ 38897 w 86156"/>
                <a:gd name="connsiteY18" fmla="*/ 48109 h 84082"/>
                <a:gd name="connsiteX19" fmla="*/ 37186 w 86156"/>
                <a:gd name="connsiteY19" fmla="*/ 47472 h 84082"/>
                <a:gd name="connsiteX20" fmla="*/ 38408 w 86156"/>
                <a:gd name="connsiteY20" fmla="*/ 40211 h 84082"/>
                <a:gd name="connsiteX21" fmla="*/ 66394 w 86156"/>
                <a:gd name="connsiteY21" fmla="*/ 9762 h 84082"/>
                <a:gd name="connsiteX22" fmla="*/ 81059 w 86156"/>
                <a:gd name="connsiteY22" fmla="*/ 21865 h 84082"/>
                <a:gd name="connsiteX23" fmla="*/ 41341 w 86156"/>
                <a:gd name="connsiteY23" fmla="*/ 48109 h 84082"/>
                <a:gd name="connsiteX24" fmla="*/ 38897 w 86156"/>
                <a:gd name="connsiteY24" fmla="*/ 48109 h 8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156" h="84082">
                  <a:moveTo>
                    <a:pt x="35353" y="57664"/>
                  </a:moveTo>
                  <a:cubicBezTo>
                    <a:pt x="36697" y="57792"/>
                    <a:pt x="38653" y="57792"/>
                    <a:pt x="39997" y="57792"/>
                  </a:cubicBezTo>
                  <a:cubicBezTo>
                    <a:pt x="64927" y="57792"/>
                    <a:pt x="86436" y="39574"/>
                    <a:pt x="86436" y="19699"/>
                  </a:cubicBezTo>
                  <a:cubicBezTo>
                    <a:pt x="86436" y="7597"/>
                    <a:pt x="78248" y="80"/>
                    <a:pt x="67738" y="80"/>
                  </a:cubicBezTo>
                  <a:cubicBezTo>
                    <a:pt x="57961" y="80"/>
                    <a:pt x="49651" y="6960"/>
                    <a:pt x="43663" y="15878"/>
                  </a:cubicBezTo>
                  <a:cubicBezTo>
                    <a:pt x="37186" y="25687"/>
                    <a:pt x="34620" y="34478"/>
                    <a:pt x="30709" y="47472"/>
                  </a:cubicBezTo>
                  <a:cubicBezTo>
                    <a:pt x="21299" y="46581"/>
                    <a:pt x="5534" y="43013"/>
                    <a:pt x="5534" y="30401"/>
                  </a:cubicBezTo>
                  <a:cubicBezTo>
                    <a:pt x="5534" y="27343"/>
                    <a:pt x="8101" y="14094"/>
                    <a:pt x="15678" y="6195"/>
                  </a:cubicBezTo>
                  <a:cubicBezTo>
                    <a:pt x="17755" y="4029"/>
                    <a:pt x="17877" y="3902"/>
                    <a:pt x="17877" y="3265"/>
                  </a:cubicBezTo>
                  <a:cubicBezTo>
                    <a:pt x="17877" y="1481"/>
                    <a:pt x="16044" y="1481"/>
                    <a:pt x="15311" y="1481"/>
                  </a:cubicBezTo>
                  <a:cubicBezTo>
                    <a:pt x="13967" y="1481"/>
                    <a:pt x="13356" y="1481"/>
                    <a:pt x="10300" y="5176"/>
                  </a:cubicBezTo>
                  <a:cubicBezTo>
                    <a:pt x="3701" y="12820"/>
                    <a:pt x="279" y="25815"/>
                    <a:pt x="279" y="31675"/>
                  </a:cubicBezTo>
                  <a:cubicBezTo>
                    <a:pt x="279" y="44797"/>
                    <a:pt x="11523" y="53842"/>
                    <a:pt x="27776" y="56645"/>
                  </a:cubicBezTo>
                  <a:cubicBezTo>
                    <a:pt x="25699" y="64416"/>
                    <a:pt x="24965" y="66455"/>
                    <a:pt x="22032" y="75500"/>
                  </a:cubicBezTo>
                  <a:cubicBezTo>
                    <a:pt x="21055" y="78685"/>
                    <a:pt x="21055" y="79067"/>
                    <a:pt x="21055" y="79704"/>
                  </a:cubicBezTo>
                  <a:cubicBezTo>
                    <a:pt x="21055" y="82379"/>
                    <a:pt x="23132" y="84163"/>
                    <a:pt x="25576" y="84163"/>
                  </a:cubicBezTo>
                  <a:cubicBezTo>
                    <a:pt x="28509" y="84163"/>
                    <a:pt x="31076" y="81997"/>
                    <a:pt x="31687" y="79067"/>
                  </a:cubicBezTo>
                  <a:cubicBezTo>
                    <a:pt x="31687" y="78812"/>
                    <a:pt x="34986" y="59703"/>
                    <a:pt x="35353" y="57664"/>
                  </a:cubicBezTo>
                  <a:close/>
                  <a:moveTo>
                    <a:pt x="38897" y="48109"/>
                  </a:moveTo>
                  <a:cubicBezTo>
                    <a:pt x="38286" y="48109"/>
                    <a:pt x="37186" y="48109"/>
                    <a:pt x="37186" y="47472"/>
                  </a:cubicBezTo>
                  <a:cubicBezTo>
                    <a:pt x="37186" y="47090"/>
                    <a:pt x="38042" y="42631"/>
                    <a:pt x="38408" y="40211"/>
                  </a:cubicBezTo>
                  <a:cubicBezTo>
                    <a:pt x="42074" y="19190"/>
                    <a:pt x="56128" y="9762"/>
                    <a:pt x="66394" y="9762"/>
                  </a:cubicBezTo>
                  <a:cubicBezTo>
                    <a:pt x="73482" y="9762"/>
                    <a:pt x="81059" y="13584"/>
                    <a:pt x="81059" y="21865"/>
                  </a:cubicBezTo>
                  <a:cubicBezTo>
                    <a:pt x="81059" y="34350"/>
                    <a:pt x="65783" y="48109"/>
                    <a:pt x="41341" y="48109"/>
                  </a:cubicBezTo>
                  <a:lnTo>
                    <a:pt x="38897" y="4810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4" name="Dowolny kształt: kształt 243">
              <a:extLst>
                <a:ext uri="{FF2B5EF4-FFF2-40B4-BE49-F238E27FC236}">
                  <a16:creationId xmlns:a16="http://schemas.microsoft.com/office/drawing/2014/main" id="{1571BCE2-845C-4CFB-C87D-293CF3657BD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533691" y="6586030"/>
              <a:ext cx="66480" cy="89733"/>
            </a:xfrm>
            <a:custGeom>
              <a:avLst/>
              <a:gdLst>
                <a:gd name="connsiteX0" fmla="*/ 30086 w 66480"/>
                <a:gd name="connsiteY0" fmla="*/ 4845 h 89733"/>
                <a:gd name="connsiteX1" fmla="*/ 30575 w 66480"/>
                <a:gd name="connsiteY1" fmla="*/ 2169 h 89733"/>
                <a:gd name="connsiteX2" fmla="*/ 26787 w 66480"/>
                <a:gd name="connsiteY2" fmla="*/ 131 h 89733"/>
                <a:gd name="connsiteX3" fmla="*/ 11755 w 66480"/>
                <a:gd name="connsiteY3" fmla="*/ 1278 h 89733"/>
                <a:gd name="connsiteX4" fmla="*/ 8822 w 66480"/>
                <a:gd name="connsiteY4" fmla="*/ 2042 h 89733"/>
                <a:gd name="connsiteX5" fmla="*/ 7967 w 66480"/>
                <a:gd name="connsiteY5" fmla="*/ 4972 h 89733"/>
                <a:gd name="connsiteX6" fmla="*/ 11633 w 66480"/>
                <a:gd name="connsiteY6" fmla="*/ 7138 h 89733"/>
                <a:gd name="connsiteX7" fmla="*/ 15788 w 66480"/>
                <a:gd name="connsiteY7" fmla="*/ 7393 h 89733"/>
                <a:gd name="connsiteX8" fmla="*/ 18232 w 66480"/>
                <a:gd name="connsiteY8" fmla="*/ 9049 h 89733"/>
                <a:gd name="connsiteX9" fmla="*/ 17621 w 66480"/>
                <a:gd name="connsiteY9" fmla="*/ 11979 h 89733"/>
                <a:gd name="connsiteX10" fmla="*/ 756 w 66480"/>
                <a:gd name="connsiteY10" fmla="*/ 82303 h 89733"/>
                <a:gd name="connsiteX11" fmla="*/ 268 w 66480"/>
                <a:gd name="connsiteY11" fmla="*/ 85233 h 89733"/>
                <a:gd name="connsiteX12" fmla="*/ 4912 w 66480"/>
                <a:gd name="connsiteY12" fmla="*/ 89820 h 89733"/>
                <a:gd name="connsiteX13" fmla="*/ 11266 w 66480"/>
                <a:gd name="connsiteY13" fmla="*/ 83322 h 89733"/>
                <a:gd name="connsiteX14" fmla="*/ 16766 w 66480"/>
                <a:gd name="connsiteY14" fmla="*/ 59881 h 89733"/>
                <a:gd name="connsiteX15" fmla="*/ 35219 w 66480"/>
                <a:gd name="connsiteY15" fmla="*/ 69945 h 89733"/>
                <a:gd name="connsiteX16" fmla="*/ 34852 w 66480"/>
                <a:gd name="connsiteY16" fmla="*/ 72876 h 89733"/>
                <a:gd name="connsiteX17" fmla="*/ 34486 w 66480"/>
                <a:gd name="connsiteY17" fmla="*/ 76188 h 89733"/>
                <a:gd name="connsiteX18" fmla="*/ 49395 w 66480"/>
                <a:gd name="connsiteY18" fmla="*/ 89820 h 89733"/>
                <a:gd name="connsiteX19" fmla="*/ 66749 w 66480"/>
                <a:gd name="connsiteY19" fmla="*/ 70073 h 89733"/>
                <a:gd name="connsiteX20" fmla="*/ 64182 w 66480"/>
                <a:gd name="connsiteY20" fmla="*/ 68289 h 89733"/>
                <a:gd name="connsiteX21" fmla="*/ 61249 w 66480"/>
                <a:gd name="connsiteY21" fmla="*/ 71219 h 89733"/>
                <a:gd name="connsiteX22" fmla="*/ 49884 w 66480"/>
                <a:gd name="connsiteY22" fmla="*/ 85488 h 89733"/>
                <a:gd name="connsiteX23" fmla="*/ 44751 w 66480"/>
                <a:gd name="connsiteY23" fmla="*/ 77972 h 89733"/>
                <a:gd name="connsiteX24" fmla="*/ 45240 w 66480"/>
                <a:gd name="connsiteY24" fmla="*/ 73895 h 89733"/>
                <a:gd name="connsiteX25" fmla="*/ 45851 w 66480"/>
                <a:gd name="connsiteY25" fmla="*/ 69563 h 89733"/>
                <a:gd name="connsiteX26" fmla="*/ 24343 w 66480"/>
                <a:gd name="connsiteY26" fmla="*/ 55804 h 89733"/>
                <a:gd name="connsiteX27" fmla="*/ 34852 w 66480"/>
                <a:gd name="connsiteY27" fmla="*/ 47651 h 89733"/>
                <a:gd name="connsiteX28" fmla="*/ 55505 w 66480"/>
                <a:gd name="connsiteY28" fmla="*/ 36440 h 89733"/>
                <a:gd name="connsiteX29" fmla="*/ 59783 w 66480"/>
                <a:gd name="connsiteY29" fmla="*/ 37968 h 89733"/>
                <a:gd name="connsiteX30" fmla="*/ 58805 w 66480"/>
                <a:gd name="connsiteY30" fmla="*/ 38351 h 89733"/>
                <a:gd name="connsiteX31" fmla="*/ 53184 w 66480"/>
                <a:gd name="connsiteY31" fmla="*/ 45994 h 89733"/>
                <a:gd name="connsiteX32" fmla="*/ 58683 w 66480"/>
                <a:gd name="connsiteY32" fmla="*/ 51218 h 89733"/>
                <a:gd name="connsiteX33" fmla="*/ 66260 w 66480"/>
                <a:gd name="connsiteY33" fmla="*/ 42173 h 89733"/>
                <a:gd name="connsiteX34" fmla="*/ 55750 w 66480"/>
                <a:gd name="connsiteY34" fmla="*/ 32108 h 89733"/>
                <a:gd name="connsiteX35" fmla="*/ 31431 w 66480"/>
                <a:gd name="connsiteY35" fmla="*/ 45485 h 89733"/>
                <a:gd name="connsiteX36" fmla="*/ 18232 w 66480"/>
                <a:gd name="connsiteY36" fmla="*/ 54275 h 89733"/>
                <a:gd name="connsiteX37" fmla="*/ 30086 w 66480"/>
                <a:gd name="connsiteY37" fmla="*/ 4845 h 8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480" h="89733">
                  <a:moveTo>
                    <a:pt x="30086" y="4845"/>
                  </a:moveTo>
                  <a:cubicBezTo>
                    <a:pt x="30575" y="3061"/>
                    <a:pt x="30575" y="2806"/>
                    <a:pt x="30575" y="2169"/>
                  </a:cubicBezTo>
                  <a:cubicBezTo>
                    <a:pt x="30575" y="4"/>
                    <a:pt x="28742" y="4"/>
                    <a:pt x="26787" y="131"/>
                  </a:cubicBezTo>
                  <a:lnTo>
                    <a:pt x="11755" y="1278"/>
                  </a:lnTo>
                  <a:cubicBezTo>
                    <a:pt x="9678" y="1405"/>
                    <a:pt x="9433" y="1532"/>
                    <a:pt x="8822" y="2042"/>
                  </a:cubicBezTo>
                  <a:cubicBezTo>
                    <a:pt x="8333" y="2679"/>
                    <a:pt x="7967" y="4208"/>
                    <a:pt x="7967" y="4972"/>
                  </a:cubicBezTo>
                  <a:cubicBezTo>
                    <a:pt x="7967" y="7138"/>
                    <a:pt x="9922" y="7138"/>
                    <a:pt x="11633" y="7138"/>
                  </a:cubicBezTo>
                  <a:cubicBezTo>
                    <a:pt x="11755" y="7138"/>
                    <a:pt x="13955" y="7138"/>
                    <a:pt x="15788" y="7393"/>
                  </a:cubicBezTo>
                  <a:cubicBezTo>
                    <a:pt x="18110" y="7648"/>
                    <a:pt x="18232" y="8030"/>
                    <a:pt x="18232" y="9049"/>
                  </a:cubicBezTo>
                  <a:cubicBezTo>
                    <a:pt x="18232" y="9431"/>
                    <a:pt x="18232" y="9686"/>
                    <a:pt x="17621" y="11979"/>
                  </a:cubicBezTo>
                  <a:lnTo>
                    <a:pt x="756" y="82303"/>
                  </a:lnTo>
                  <a:cubicBezTo>
                    <a:pt x="268" y="84214"/>
                    <a:pt x="268" y="84469"/>
                    <a:pt x="268" y="85233"/>
                  </a:cubicBezTo>
                  <a:cubicBezTo>
                    <a:pt x="268" y="88163"/>
                    <a:pt x="2467" y="89820"/>
                    <a:pt x="4912" y="89820"/>
                  </a:cubicBezTo>
                  <a:cubicBezTo>
                    <a:pt x="9678" y="89820"/>
                    <a:pt x="10777" y="85106"/>
                    <a:pt x="11266" y="83322"/>
                  </a:cubicBezTo>
                  <a:lnTo>
                    <a:pt x="16766" y="59881"/>
                  </a:lnTo>
                  <a:cubicBezTo>
                    <a:pt x="19943" y="60008"/>
                    <a:pt x="35219" y="60900"/>
                    <a:pt x="35219" y="69945"/>
                  </a:cubicBezTo>
                  <a:cubicBezTo>
                    <a:pt x="35219" y="70837"/>
                    <a:pt x="35219" y="71347"/>
                    <a:pt x="34852" y="72876"/>
                  </a:cubicBezTo>
                  <a:cubicBezTo>
                    <a:pt x="34486" y="74659"/>
                    <a:pt x="34486" y="75424"/>
                    <a:pt x="34486" y="76188"/>
                  </a:cubicBezTo>
                  <a:cubicBezTo>
                    <a:pt x="34486" y="85233"/>
                    <a:pt x="42307" y="89820"/>
                    <a:pt x="49395" y="89820"/>
                  </a:cubicBezTo>
                  <a:cubicBezTo>
                    <a:pt x="61860" y="89820"/>
                    <a:pt x="66749" y="71602"/>
                    <a:pt x="66749" y="70073"/>
                  </a:cubicBezTo>
                  <a:cubicBezTo>
                    <a:pt x="66749" y="68289"/>
                    <a:pt x="64671" y="68289"/>
                    <a:pt x="64182" y="68289"/>
                  </a:cubicBezTo>
                  <a:cubicBezTo>
                    <a:pt x="62105" y="68289"/>
                    <a:pt x="61860" y="68926"/>
                    <a:pt x="61249" y="71219"/>
                  </a:cubicBezTo>
                  <a:cubicBezTo>
                    <a:pt x="60027" y="75678"/>
                    <a:pt x="56483" y="85488"/>
                    <a:pt x="49884" y="85488"/>
                  </a:cubicBezTo>
                  <a:cubicBezTo>
                    <a:pt x="45362" y="85488"/>
                    <a:pt x="44751" y="80774"/>
                    <a:pt x="44751" y="77972"/>
                  </a:cubicBezTo>
                  <a:cubicBezTo>
                    <a:pt x="44751" y="77844"/>
                    <a:pt x="44751" y="76061"/>
                    <a:pt x="45240" y="73895"/>
                  </a:cubicBezTo>
                  <a:cubicBezTo>
                    <a:pt x="45729" y="71856"/>
                    <a:pt x="45851" y="70582"/>
                    <a:pt x="45851" y="69563"/>
                  </a:cubicBezTo>
                  <a:cubicBezTo>
                    <a:pt x="45851" y="58352"/>
                    <a:pt x="32408" y="56441"/>
                    <a:pt x="24343" y="55804"/>
                  </a:cubicBezTo>
                  <a:cubicBezTo>
                    <a:pt x="27764" y="53766"/>
                    <a:pt x="32897" y="49434"/>
                    <a:pt x="34852" y="47651"/>
                  </a:cubicBezTo>
                  <a:cubicBezTo>
                    <a:pt x="41818" y="41918"/>
                    <a:pt x="48540" y="36440"/>
                    <a:pt x="55505" y="36440"/>
                  </a:cubicBezTo>
                  <a:cubicBezTo>
                    <a:pt x="58316" y="36440"/>
                    <a:pt x="59050" y="37204"/>
                    <a:pt x="59783" y="37968"/>
                  </a:cubicBezTo>
                  <a:cubicBezTo>
                    <a:pt x="59661" y="37968"/>
                    <a:pt x="59050" y="38351"/>
                    <a:pt x="58805" y="38351"/>
                  </a:cubicBezTo>
                  <a:cubicBezTo>
                    <a:pt x="53184" y="40389"/>
                    <a:pt x="53184" y="45612"/>
                    <a:pt x="53184" y="45994"/>
                  </a:cubicBezTo>
                  <a:cubicBezTo>
                    <a:pt x="53184" y="48160"/>
                    <a:pt x="54650" y="51218"/>
                    <a:pt x="58683" y="51218"/>
                  </a:cubicBezTo>
                  <a:cubicBezTo>
                    <a:pt x="61127" y="51218"/>
                    <a:pt x="66260" y="49179"/>
                    <a:pt x="66260" y="42173"/>
                  </a:cubicBezTo>
                  <a:cubicBezTo>
                    <a:pt x="66260" y="35930"/>
                    <a:pt x="61616" y="32108"/>
                    <a:pt x="55750" y="32108"/>
                  </a:cubicBezTo>
                  <a:cubicBezTo>
                    <a:pt x="47440" y="32108"/>
                    <a:pt x="40352" y="37968"/>
                    <a:pt x="31431" y="45485"/>
                  </a:cubicBezTo>
                  <a:cubicBezTo>
                    <a:pt x="27153" y="49052"/>
                    <a:pt x="23120" y="52237"/>
                    <a:pt x="18232" y="54275"/>
                  </a:cubicBezTo>
                  <a:lnTo>
                    <a:pt x="30086" y="484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5" name="Dowolny kształt: kształt 244">
              <a:extLst>
                <a:ext uri="{FF2B5EF4-FFF2-40B4-BE49-F238E27FC236}">
                  <a16:creationId xmlns:a16="http://schemas.microsoft.com/office/drawing/2014/main" id="{2403EE8B-EFEC-787C-1B06-E830BC19FA2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48194" y="6478906"/>
              <a:ext cx="67751" cy="178357"/>
            </a:xfrm>
            <a:custGeom>
              <a:avLst/>
              <a:gdLst>
                <a:gd name="connsiteX0" fmla="*/ 40833 w 67751"/>
                <a:gd name="connsiteY0" fmla="*/ 114054 h 178357"/>
                <a:gd name="connsiteX1" fmla="*/ 46479 w 67751"/>
                <a:gd name="connsiteY1" fmla="*/ 98537 h 178357"/>
                <a:gd name="connsiteX2" fmla="*/ 64615 w 67751"/>
                <a:gd name="connsiteY2" fmla="*/ 91760 h 178357"/>
                <a:gd name="connsiteX3" fmla="*/ 68036 w 67751"/>
                <a:gd name="connsiteY3" fmla="*/ 89263 h 178357"/>
                <a:gd name="connsiteX4" fmla="*/ 65128 w 67751"/>
                <a:gd name="connsiteY4" fmla="*/ 86766 h 178357"/>
                <a:gd name="connsiteX5" fmla="*/ 40833 w 67751"/>
                <a:gd name="connsiteY5" fmla="*/ 68038 h 178357"/>
                <a:gd name="connsiteX6" fmla="*/ 40833 w 67751"/>
                <a:gd name="connsiteY6" fmla="*/ 26124 h 178357"/>
                <a:gd name="connsiteX7" fmla="*/ 31765 w 67751"/>
                <a:gd name="connsiteY7" fmla="*/ 7218 h 178357"/>
                <a:gd name="connsiteX8" fmla="*/ 4562 w 67751"/>
                <a:gd name="connsiteY8" fmla="*/ 84 h 178357"/>
                <a:gd name="connsiteX9" fmla="*/ 284 w 67751"/>
                <a:gd name="connsiteY9" fmla="*/ 2581 h 178357"/>
                <a:gd name="connsiteX10" fmla="*/ 3193 w 67751"/>
                <a:gd name="connsiteY10" fmla="*/ 5078 h 178357"/>
                <a:gd name="connsiteX11" fmla="*/ 27146 w 67751"/>
                <a:gd name="connsiteY11" fmla="*/ 20595 h 178357"/>
                <a:gd name="connsiteX12" fmla="*/ 27488 w 67751"/>
                <a:gd name="connsiteY12" fmla="*/ 26124 h 178357"/>
                <a:gd name="connsiteX13" fmla="*/ 27488 w 67751"/>
                <a:gd name="connsiteY13" fmla="*/ 63579 h 178357"/>
                <a:gd name="connsiteX14" fmla="*/ 31936 w 67751"/>
                <a:gd name="connsiteY14" fmla="*/ 79988 h 178357"/>
                <a:gd name="connsiteX15" fmla="*/ 47848 w 67751"/>
                <a:gd name="connsiteY15" fmla="*/ 89263 h 178357"/>
                <a:gd name="connsiteX16" fmla="*/ 27659 w 67751"/>
                <a:gd name="connsiteY16" fmla="*/ 108169 h 178357"/>
                <a:gd name="connsiteX17" fmla="*/ 27488 w 67751"/>
                <a:gd name="connsiteY17" fmla="*/ 115303 h 178357"/>
                <a:gd name="connsiteX18" fmla="*/ 27488 w 67751"/>
                <a:gd name="connsiteY18" fmla="*/ 152758 h 178357"/>
                <a:gd name="connsiteX19" fmla="*/ 22184 w 67751"/>
                <a:gd name="connsiteY19" fmla="*/ 166670 h 178357"/>
                <a:gd name="connsiteX20" fmla="*/ 3877 w 67751"/>
                <a:gd name="connsiteY20" fmla="*/ 173448 h 178357"/>
                <a:gd name="connsiteX21" fmla="*/ 284 w 67751"/>
                <a:gd name="connsiteY21" fmla="*/ 175945 h 178357"/>
                <a:gd name="connsiteX22" fmla="*/ 4562 w 67751"/>
                <a:gd name="connsiteY22" fmla="*/ 178442 h 178357"/>
                <a:gd name="connsiteX23" fmla="*/ 40833 w 67751"/>
                <a:gd name="connsiteY23" fmla="*/ 155968 h 178357"/>
                <a:gd name="connsiteX24" fmla="*/ 40833 w 67751"/>
                <a:gd name="connsiteY24" fmla="*/ 114054 h 1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751" h="178357">
                  <a:moveTo>
                    <a:pt x="40833" y="114054"/>
                  </a:moveTo>
                  <a:cubicBezTo>
                    <a:pt x="40833" y="109417"/>
                    <a:pt x="40833" y="103710"/>
                    <a:pt x="46479" y="98537"/>
                  </a:cubicBezTo>
                  <a:cubicBezTo>
                    <a:pt x="50585" y="95148"/>
                    <a:pt x="56060" y="92295"/>
                    <a:pt x="64615" y="91760"/>
                  </a:cubicBezTo>
                  <a:cubicBezTo>
                    <a:pt x="66668" y="91581"/>
                    <a:pt x="68036" y="91581"/>
                    <a:pt x="68036" y="89263"/>
                  </a:cubicBezTo>
                  <a:cubicBezTo>
                    <a:pt x="68036" y="86944"/>
                    <a:pt x="66497" y="86944"/>
                    <a:pt x="65128" y="86766"/>
                  </a:cubicBezTo>
                  <a:cubicBezTo>
                    <a:pt x="44768" y="85339"/>
                    <a:pt x="41004" y="73032"/>
                    <a:pt x="40833" y="68038"/>
                  </a:cubicBezTo>
                  <a:lnTo>
                    <a:pt x="40833" y="26124"/>
                  </a:lnTo>
                  <a:cubicBezTo>
                    <a:pt x="40833" y="21308"/>
                    <a:pt x="40833" y="13282"/>
                    <a:pt x="31765" y="7218"/>
                  </a:cubicBezTo>
                  <a:cubicBezTo>
                    <a:pt x="22184" y="797"/>
                    <a:pt x="8839" y="84"/>
                    <a:pt x="4562" y="84"/>
                  </a:cubicBezTo>
                  <a:cubicBezTo>
                    <a:pt x="2166" y="84"/>
                    <a:pt x="284" y="84"/>
                    <a:pt x="284" y="2581"/>
                  </a:cubicBezTo>
                  <a:cubicBezTo>
                    <a:pt x="284" y="4899"/>
                    <a:pt x="1824" y="5078"/>
                    <a:pt x="3193" y="5078"/>
                  </a:cubicBezTo>
                  <a:cubicBezTo>
                    <a:pt x="19276" y="5970"/>
                    <a:pt x="25777" y="13996"/>
                    <a:pt x="27146" y="20595"/>
                  </a:cubicBezTo>
                  <a:cubicBezTo>
                    <a:pt x="27488" y="22378"/>
                    <a:pt x="27488" y="23627"/>
                    <a:pt x="27488" y="26124"/>
                  </a:cubicBezTo>
                  <a:lnTo>
                    <a:pt x="27488" y="63579"/>
                  </a:lnTo>
                  <a:cubicBezTo>
                    <a:pt x="27488" y="68752"/>
                    <a:pt x="27488" y="75172"/>
                    <a:pt x="31936" y="79988"/>
                  </a:cubicBezTo>
                  <a:cubicBezTo>
                    <a:pt x="34332" y="82307"/>
                    <a:pt x="38267" y="86587"/>
                    <a:pt x="47848" y="89263"/>
                  </a:cubicBezTo>
                  <a:cubicBezTo>
                    <a:pt x="41004" y="91225"/>
                    <a:pt x="29541" y="96040"/>
                    <a:pt x="27659" y="108169"/>
                  </a:cubicBezTo>
                  <a:cubicBezTo>
                    <a:pt x="27488" y="109239"/>
                    <a:pt x="27488" y="109595"/>
                    <a:pt x="27488" y="115303"/>
                  </a:cubicBezTo>
                  <a:lnTo>
                    <a:pt x="27488" y="152758"/>
                  </a:lnTo>
                  <a:cubicBezTo>
                    <a:pt x="27488" y="156325"/>
                    <a:pt x="27488" y="161676"/>
                    <a:pt x="22184" y="166670"/>
                  </a:cubicBezTo>
                  <a:cubicBezTo>
                    <a:pt x="17051" y="171307"/>
                    <a:pt x="10550" y="172913"/>
                    <a:pt x="3877" y="173448"/>
                  </a:cubicBezTo>
                  <a:cubicBezTo>
                    <a:pt x="1482" y="173626"/>
                    <a:pt x="284" y="173626"/>
                    <a:pt x="284" y="175945"/>
                  </a:cubicBezTo>
                  <a:cubicBezTo>
                    <a:pt x="284" y="178442"/>
                    <a:pt x="2166" y="178442"/>
                    <a:pt x="4562" y="178442"/>
                  </a:cubicBezTo>
                  <a:cubicBezTo>
                    <a:pt x="22868" y="178442"/>
                    <a:pt x="40662" y="170415"/>
                    <a:pt x="40833" y="155968"/>
                  </a:cubicBezTo>
                  <a:lnTo>
                    <a:pt x="40833" y="11405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6" name="Dowolny kształt: kształt 245">
              <a:extLst>
                <a:ext uri="{FF2B5EF4-FFF2-40B4-BE49-F238E27FC236}">
                  <a16:creationId xmlns:a16="http://schemas.microsoft.com/office/drawing/2014/main" id="{B707F877-5C91-B8BD-2318-EA907D8CFCD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105251" y="6190279"/>
              <a:ext cx="57437" cy="254796"/>
            </a:xfrm>
            <a:custGeom>
              <a:avLst/>
              <a:gdLst>
                <a:gd name="connsiteX0" fmla="*/ 10067 w 57437"/>
                <a:gd name="connsiteY0" fmla="*/ 8738 h 254796"/>
                <a:gd name="connsiteX1" fmla="*/ 5179 w 57437"/>
                <a:gd name="connsiteY1" fmla="*/ 75 h 254796"/>
                <a:gd name="connsiteX2" fmla="*/ 290 w 57437"/>
                <a:gd name="connsiteY2" fmla="*/ 9502 h 254796"/>
                <a:gd name="connsiteX3" fmla="*/ 290 w 57437"/>
                <a:gd name="connsiteY3" fmla="*/ 245444 h 254796"/>
                <a:gd name="connsiteX4" fmla="*/ 5179 w 57437"/>
                <a:gd name="connsiteY4" fmla="*/ 254872 h 254796"/>
                <a:gd name="connsiteX5" fmla="*/ 10067 w 57437"/>
                <a:gd name="connsiteY5" fmla="*/ 246209 h 254796"/>
                <a:gd name="connsiteX6" fmla="*/ 10067 w 57437"/>
                <a:gd name="connsiteY6" fmla="*/ 8738 h 254796"/>
                <a:gd name="connsiteX7" fmla="*/ 57728 w 57437"/>
                <a:gd name="connsiteY7" fmla="*/ 9502 h 254796"/>
                <a:gd name="connsiteX8" fmla="*/ 52840 w 57437"/>
                <a:gd name="connsiteY8" fmla="*/ 75 h 254796"/>
                <a:gd name="connsiteX9" fmla="*/ 47951 w 57437"/>
                <a:gd name="connsiteY9" fmla="*/ 8738 h 254796"/>
                <a:gd name="connsiteX10" fmla="*/ 47951 w 57437"/>
                <a:gd name="connsiteY10" fmla="*/ 246209 h 254796"/>
                <a:gd name="connsiteX11" fmla="*/ 52840 w 57437"/>
                <a:gd name="connsiteY11" fmla="*/ 254872 h 254796"/>
                <a:gd name="connsiteX12" fmla="*/ 57728 w 57437"/>
                <a:gd name="connsiteY12" fmla="*/ 245444 h 254796"/>
                <a:gd name="connsiteX13" fmla="*/ 57728 w 57437"/>
                <a:gd name="connsiteY13" fmla="*/ 9502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437" h="254796">
                  <a:moveTo>
                    <a:pt x="10067" y="8738"/>
                  </a:moveTo>
                  <a:cubicBezTo>
                    <a:pt x="10067" y="4661"/>
                    <a:pt x="10067" y="75"/>
                    <a:pt x="5179" y="75"/>
                  </a:cubicBezTo>
                  <a:cubicBezTo>
                    <a:pt x="290" y="75"/>
                    <a:pt x="290" y="5680"/>
                    <a:pt x="290" y="9502"/>
                  </a:cubicBezTo>
                  <a:lnTo>
                    <a:pt x="290" y="245444"/>
                  </a:lnTo>
                  <a:cubicBezTo>
                    <a:pt x="290" y="249521"/>
                    <a:pt x="290" y="254872"/>
                    <a:pt x="5179" y="254872"/>
                  </a:cubicBezTo>
                  <a:cubicBezTo>
                    <a:pt x="10067" y="254872"/>
                    <a:pt x="10067" y="250285"/>
                    <a:pt x="10067" y="246209"/>
                  </a:cubicBezTo>
                  <a:lnTo>
                    <a:pt x="10067" y="8738"/>
                  </a:lnTo>
                  <a:close/>
                  <a:moveTo>
                    <a:pt x="57728" y="9502"/>
                  </a:moveTo>
                  <a:cubicBezTo>
                    <a:pt x="57728" y="5425"/>
                    <a:pt x="57728" y="75"/>
                    <a:pt x="52840" y="75"/>
                  </a:cubicBezTo>
                  <a:cubicBezTo>
                    <a:pt x="47951" y="75"/>
                    <a:pt x="47951" y="4661"/>
                    <a:pt x="47951" y="8738"/>
                  </a:cubicBezTo>
                  <a:lnTo>
                    <a:pt x="47951" y="246209"/>
                  </a:lnTo>
                  <a:cubicBezTo>
                    <a:pt x="47951" y="250285"/>
                    <a:pt x="47951" y="254872"/>
                    <a:pt x="52840" y="254872"/>
                  </a:cubicBezTo>
                  <a:cubicBezTo>
                    <a:pt x="57728" y="254872"/>
                    <a:pt x="57728" y="249266"/>
                    <a:pt x="57728" y="245444"/>
                  </a:cubicBezTo>
                  <a:lnTo>
                    <a:pt x="57728" y="95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7" name="Dowolny kształt: kształt 246">
              <a:extLst>
                <a:ext uri="{FF2B5EF4-FFF2-40B4-BE49-F238E27FC236}">
                  <a16:creationId xmlns:a16="http://schemas.microsoft.com/office/drawing/2014/main" id="{72A44115-31DE-2DA7-D8F3-FB5D4F0A191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205217" y="6268756"/>
              <a:ext cx="137117" cy="115422"/>
            </a:xfrm>
            <a:custGeom>
              <a:avLst/>
              <a:gdLst>
                <a:gd name="connsiteX0" fmla="*/ 106860 w 137117"/>
                <a:gd name="connsiteY0" fmla="*/ 52563 h 115422"/>
                <a:gd name="connsiteX1" fmla="*/ 66043 w 137117"/>
                <a:gd name="connsiteY1" fmla="*/ 75 h 115422"/>
                <a:gd name="connsiteX2" fmla="*/ 295 w 137117"/>
                <a:gd name="connsiteY2" fmla="*/ 72437 h 115422"/>
                <a:gd name="connsiteX3" fmla="*/ 39891 w 137117"/>
                <a:gd name="connsiteY3" fmla="*/ 115498 h 115422"/>
                <a:gd name="connsiteX4" fmla="*/ 91462 w 137117"/>
                <a:gd name="connsiteY4" fmla="*/ 94095 h 115422"/>
                <a:gd name="connsiteX5" fmla="*/ 113704 w 137117"/>
                <a:gd name="connsiteY5" fmla="*/ 115498 h 115422"/>
                <a:gd name="connsiteX6" fmla="*/ 134235 w 137117"/>
                <a:gd name="connsiteY6" fmla="*/ 97407 h 115422"/>
                <a:gd name="connsiteX7" fmla="*/ 131302 w 137117"/>
                <a:gd name="connsiteY7" fmla="*/ 94859 h 115422"/>
                <a:gd name="connsiteX8" fmla="*/ 128124 w 137117"/>
                <a:gd name="connsiteY8" fmla="*/ 97407 h 115422"/>
                <a:gd name="connsiteX9" fmla="*/ 114437 w 137117"/>
                <a:gd name="connsiteY9" fmla="*/ 109892 h 115422"/>
                <a:gd name="connsiteX10" fmla="*/ 106860 w 137117"/>
                <a:gd name="connsiteY10" fmla="*/ 83903 h 115422"/>
                <a:gd name="connsiteX11" fmla="*/ 109304 w 137117"/>
                <a:gd name="connsiteY11" fmla="*/ 74985 h 115422"/>
                <a:gd name="connsiteX12" fmla="*/ 137412 w 137117"/>
                <a:gd name="connsiteY12" fmla="*/ 15108 h 115422"/>
                <a:gd name="connsiteX13" fmla="*/ 134479 w 137117"/>
                <a:gd name="connsiteY13" fmla="*/ 12560 h 115422"/>
                <a:gd name="connsiteX14" fmla="*/ 130813 w 137117"/>
                <a:gd name="connsiteY14" fmla="*/ 17911 h 115422"/>
                <a:gd name="connsiteX15" fmla="*/ 106860 w 137117"/>
                <a:gd name="connsiteY15" fmla="*/ 68360 h 115422"/>
                <a:gd name="connsiteX16" fmla="*/ 106860 w 137117"/>
                <a:gd name="connsiteY16" fmla="*/ 52563 h 115422"/>
                <a:gd name="connsiteX17" fmla="*/ 90484 w 137117"/>
                <a:gd name="connsiteY17" fmla="*/ 87470 h 115422"/>
                <a:gd name="connsiteX18" fmla="*/ 40379 w 137117"/>
                <a:gd name="connsiteY18" fmla="*/ 109892 h 115422"/>
                <a:gd name="connsiteX19" fmla="*/ 18382 w 137117"/>
                <a:gd name="connsiteY19" fmla="*/ 82119 h 115422"/>
                <a:gd name="connsiteX20" fmla="*/ 32558 w 137117"/>
                <a:gd name="connsiteY20" fmla="*/ 29122 h 115422"/>
                <a:gd name="connsiteX21" fmla="*/ 65799 w 137117"/>
                <a:gd name="connsiteY21" fmla="*/ 5680 h 115422"/>
                <a:gd name="connsiteX22" fmla="*/ 89996 w 137117"/>
                <a:gd name="connsiteY22" fmla="*/ 58933 h 115422"/>
                <a:gd name="connsiteX23" fmla="*/ 90484 w 137117"/>
                <a:gd name="connsiteY23" fmla="*/ 87470 h 11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117" h="115422">
                  <a:moveTo>
                    <a:pt x="106860" y="52563"/>
                  </a:moveTo>
                  <a:cubicBezTo>
                    <a:pt x="106860" y="12560"/>
                    <a:pt x="84130" y="75"/>
                    <a:pt x="66043" y="75"/>
                  </a:cubicBezTo>
                  <a:cubicBezTo>
                    <a:pt x="32558" y="75"/>
                    <a:pt x="295" y="36511"/>
                    <a:pt x="295" y="72437"/>
                  </a:cubicBezTo>
                  <a:cubicBezTo>
                    <a:pt x="295" y="96133"/>
                    <a:pt x="14960" y="115498"/>
                    <a:pt x="39891" y="115498"/>
                  </a:cubicBezTo>
                  <a:cubicBezTo>
                    <a:pt x="55289" y="115498"/>
                    <a:pt x="72887" y="109637"/>
                    <a:pt x="91462" y="94095"/>
                  </a:cubicBezTo>
                  <a:cubicBezTo>
                    <a:pt x="94640" y="107599"/>
                    <a:pt x="102705" y="115498"/>
                    <a:pt x="113704" y="115498"/>
                  </a:cubicBezTo>
                  <a:cubicBezTo>
                    <a:pt x="126658" y="115498"/>
                    <a:pt x="134235" y="101484"/>
                    <a:pt x="134235" y="97407"/>
                  </a:cubicBezTo>
                  <a:cubicBezTo>
                    <a:pt x="134235" y="95624"/>
                    <a:pt x="132768" y="94859"/>
                    <a:pt x="131302" y="94859"/>
                  </a:cubicBezTo>
                  <a:cubicBezTo>
                    <a:pt x="129591" y="94859"/>
                    <a:pt x="128858" y="95624"/>
                    <a:pt x="128124" y="97407"/>
                  </a:cubicBezTo>
                  <a:cubicBezTo>
                    <a:pt x="123725" y="109892"/>
                    <a:pt x="114926" y="109892"/>
                    <a:pt x="114437" y="109892"/>
                  </a:cubicBezTo>
                  <a:cubicBezTo>
                    <a:pt x="106860" y="109892"/>
                    <a:pt x="106860" y="90018"/>
                    <a:pt x="106860" y="83903"/>
                  </a:cubicBezTo>
                  <a:cubicBezTo>
                    <a:pt x="106860" y="78552"/>
                    <a:pt x="106860" y="78043"/>
                    <a:pt x="109304" y="74985"/>
                  </a:cubicBezTo>
                  <a:cubicBezTo>
                    <a:pt x="132280" y="44919"/>
                    <a:pt x="137412" y="15363"/>
                    <a:pt x="137412" y="15108"/>
                  </a:cubicBezTo>
                  <a:cubicBezTo>
                    <a:pt x="137412" y="14598"/>
                    <a:pt x="137168" y="12560"/>
                    <a:pt x="134479" y="12560"/>
                  </a:cubicBezTo>
                  <a:cubicBezTo>
                    <a:pt x="132035" y="12560"/>
                    <a:pt x="132035" y="13324"/>
                    <a:pt x="130813" y="17911"/>
                  </a:cubicBezTo>
                  <a:cubicBezTo>
                    <a:pt x="126414" y="33963"/>
                    <a:pt x="118348" y="53327"/>
                    <a:pt x="106860" y="68360"/>
                  </a:cubicBezTo>
                  <a:lnTo>
                    <a:pt x="106860" y="52563"/>
                  </a:lnTo>
                  <a:close/>
                  <a:moveTo>
                    <a:pt x="90484" y="87470"/>
                  </a:moveTo>
                  <a:cubicBezTo>
                    <a:pt x="68976" y="107089"/>
                    <a:pt x="50156" y="109892"/>
                    <a:pt x="40379" y="109892"/>
                  </a:cubicBezTo>
                  <a:cubicBezTo>
                    <a:pt x="25714" y="109892"/>
                    <a:pt x="18382" y="98426"/>
                    <a:pt x="18382" y="82119"/>
                  </a:cubicBezTo>
                  <a:cubicBezTo>
                    <a:pt x="18382" y="69634"/>
                    <a:pt x="24737" y="42116"/>
                    <a:pt x="32558" y="29122"/>
                  </a:cubicBezTo>
                  <a:cubicBezTo>
                    <a:pt x="44046" y="10521"/>
                    <a:pt x="57244" y="5680"/>
                    <a:pt x="65799" y="5680"/>
                  </a:cubicBezTo>
                  <a:cubicBezTo>
                    <a:pt x="89996" y="5680"/>
                    <a:pt x="89996" y="39059"/>
                    <a:pt x="89996" y="58933"/>
                  </a:cubicBezTo>
                  <a:cubicBezTo>
                    <a:pt x="89996" y="68360"/>
                    <a:pt x="89996" y="83139"/>
                    <a:pt x="90484" y="8747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8" name="Dowolny kształt: kształt 247">
              <a:extLst>
                <a:ext uri="{FF2B5EF4-FFF2-40B4-BE49-F238E27FC236}">
                  <a16:creationId xmlns:a16="http://schemas.microsoft.com/office/drawing/2014/main" id="{584F5795-6C48-E954-3600-17F0FBEF12B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372129" y="6142404"/>
              <a:ext cx="44483" cy="178179"/>
            </a:xfrm>
            <a:custGeom>
              <a:avLst/>
              <a:gdLst>
                <a:gd name="connsiteX0" fmla="*/ 41363 w 44483"/>
                <a:gd name="connsiteY0" fmla="*/ 71 h 178179"/>
                <a:gd name="connsiteX1" fmla="*/ 302 w 44483"/>
                <a:gd name="connsiteY1" fmla="*/ 89071 h 178179"/>
                <a:gd name="connsiteX2" fmla="*/ 41363 w 44483"/>
                <a:gd name="connsiteY2" fmla="*/ 178250 h 178179"/>
                <a:gd name="connsiteX3" fmla="*/ 44785 w 44483"/>
                <a:gd name="connsiteY3" fmla="*/ 176110 h 178179"/>
                <a:gd name="connsiteX4" fmla="*/ 43074 w 44483"/>
                <a:gd name="connsiteY4" fmla="*/ 173434 h 178179"/>
                <a:gd name="connsiteX5" fmla="*/ 11936 w 44483"/>
                <a:gd name="connsiteY5" fmla="*/ 89250 h 178179"/>
                <a:gd name="connsiteX6" fmla="*/ 43588 w 44483"/>
                <a:gd name="connsiteY6" fmla="*/ 4351 h 178179"/>
                <a:gd name="connsiteX7" fmla="*/ 44785 w 44483"/>
                <a:gd name="connsiteY7" fmla="*/ 2211 h 178179"/>
                <a:gd name="connsiteX8" fmla="*/ 41363 w 44483"/>
                <a:gd name="connsiteY8" fmla="*/ 71 h 17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83" h="178179">
                  <a:moveTo>
                    <a:pt x="41363" y="71"/>
                  </a:moveTo>
                  <a:cubicBezTo>
                    <a:pt x="8856" y="23971"/>
                    <a:pt x="302" y="61782"/>
                    <a:pt x="302" y="89071"/>
                  </a:cubicBezTo>
                  <a:cubicBezTo>
                    <a:pt x="302" y="114220"/>
                    <a:pt x="7487" y="153280"/>
                    <a:pt x="41363" y="178250"/>
                  </a:cubicBezTo>
                  <a:cubicBezTo>
                    <a:pt x="42732" y="178250"/>
                    <a:pt x="44785" y="178250"/>
                    <a:pt x="44785" y="176110"/>
                  </a:cubicBezTo>
                  <a:cubicBezTo>
                    <a:pt x="44785" y="175040"/>
                    <a:pt x="44272" y="174683"/>
                    <a:pt x="43074" y="173434"/>
                  </a:cubicBezTo>
                  <a:cubicBezTo>
                    <a:pt x="20319" y="152031"/>
                    <a:pt x="11936" y="121711"/>
                    <a:pt x="11936" y="89250"/>
                  </a:cubicBezTo>
                  <a:cubicBezTo>
                    <a:pt x="11936" y="41093"/>
                    <a:pt x="29558" y="17550"/>
                    <a:pt x="43588" y="4351"/>
                  </a:cubicBezTo>
                  <a:cubicBezTo>
                    <a:pt x="44272" y="3638"/>
                    <a:pt x="44785" y="3103"/>
                    <a:pt x="44785" y="2211"/>
                  </a:cubicBezTo>
                  <a:cubicBezTo>
                    <a:pt x="44785" y="71"/>
                    <a:pt x="42732" y="71"/>
                    <a:pt x="41363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9" name="Dowolny kształt: kształt 248">
              <a:extLst>
                <a:ext uri="{FF2B5EF4-FFF2-40B4-BE49-F238E27FC236}">
                  <a16:creationId xmlns:a16="http://schemas.microsoft.com/office/drawing/2014/main" id="{1D3832F6-532F-63C3-06D4-C6B7DB63CE6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440639" y="6154354"/>
              <a:ext cx="152441" cy="121818"/>
            </a:xfrm>
            <a:custGeom>
              <a:avLst/>
              <a:gdLst>
                <a:gd name="connsiteX0" fmla="*/ 131189 w 152441"/>
                <a:gd name="connsiteY0" fmla="*/ 19512 h 121818"/>
                <a:gd name="connsiteX1" fmla="*/ 149325 w 152441"/>
                <a:gd name="connsiteY1" fmla="*/ 6491 h 121818"/>
                <a:gd name="connsiteX2" fmla="*/ 152747 w 152441"/>
                <a:gd name="connsiteY2" fmla="*/ 2568 h 121818"/>
                <a:gd name="connsiteX3" fmla="*/ 150180 w 152441"/>
                <a:gd name="connsiteY3" fmla="*/ 71 h 121818"/>
                <a:gd name="connsiteX4" fmla="*/ 132387 w 152441"/>
                <a:gd name="connsiteY4" fmla="*/ 784 h 121818"/>
                <a:gd name="connsiteX5" fmla="*/ 114251 w 152441"/>
                <a:gd name="connsiteY5" fmla="*/ 71 h 121818"/>
                <a:gd name="connsiteX6" fmla="*/ 110829 w 152441"/>
                <a:gd name="connsiteY6" fmla="*/ 3994 h 121818"/>
                <a:gd name="connsiteX7" fmla="*/ 114593 w 152441"/>
                <a:gd name="connsiteY7" fmla="*/ 6491 h 121818"/>
                <a:gd name="connsiteX8" fmla="*/ 125543 w 152441"/>
                <a:gd name="connsiteY8" fmla="*/ 13804 h 121818"/>
                <a:gd name="connsiteX9" fmla="*/ 124859 w 152441"/>
                <a:gd name="connsiteY9" fmla="*/ 18085 h 121818"/>
                <a:gd name="connsiteX10" fmla="*/ 106210 w 152441"/>
                <a:gd name="connsiteY10" fmla="*/ 95849 h 121818"/>
                <a:gd name="connsiteX11" fmla="*/ 62753 w 152441"/>
                <a:gd name="connsiteY11" fmla="*/ 3103 h 121818"/>
                <a:gd name="connsiteX12" fmla="*/ 56936 w 152441"/>
                <a:gd name="connsiteY12" fmla="*/ 71 h 121818"/>
                <a:gd name="connsiteX13" fmla="*/ 33496 w 152441"/>
                <a:gd name="connsiteY13" fmla="*/ 71 h 121818"/>
                <a:gd name="connsiteX14" fmla="*/ 28021 w 152441"/>
                <a:gd name="connsiteY14" fmla="*/ 3994 h 121818"/>
                <a:gd name="connsiteX15" fmla="*/ 33667 w 152441"/>
                <a:gd name="connsiteY15" fmla="*/ 6491 h 121818"/>
                <a:gd name="connsiteX16" fmla="*/ 44617 w 152441"/>
                <a:gd name="connsiteY16" fmla="*/ 7383 h 121818"/>
                <a:gd name="connsiteX17" fmla="*/ 21691 w 152441"/>
                <a:gd name="connsiteY17" fmla="*/ 102805 h 121818"/>
                <a:gd name="connsiteX18" fmla="*/ 3898 w 152441"/>
                <a:gd name="connsiteY18" fmla="*/ 115468 h 121818"/>
                <a:gd name="connsiteX19" fmla="*/ 305 w 152441"/>
                <a:gd name="connsiteY19" fmla="*/ 119214 h 121818"/>
                <a:gd name="connsiteX20" fmla="*/ 2871 w 152441"/>
                <a:gd name="connsiteY20" fmla="*/ 121889 h 121818"/>
                <a:gd name="connsiteX21" fmla="*/ 20665 w 152441"/>
                <a:gd name="connsiteY21" fmla="*/ 121176 h 121818"/>
                <a:gd name="connsiteX22" fmla="*/ 38800 w 152441"/>
                <a:gd name="connsiteY22" fmla="*/ 121889 h 121818"/>
                <a:gd name="connsiteX23" fmla="*/ 42222 w 152441"/>
                <a:gd name="connsiteY23" fmla="*/ 118143 h 121818"/>
                <a:gd name="connsiteX24" fmla="*/ 38287 w 152441"/>
                <a:gd name="connsiteY24" fmla="*/ 115468 h 121818"/>
                <a:gd name="connsiteX25" fmla="*/ 27508 w 152441"/>
                <a:gd name="connsiteY25" fmla="*/ 107977 h 121818"/>
                <a:gd name="connsiteX26" fmla="*/ 28193 w 152441"/>
                <a:gd name="connsiteY26" fmla="*/ 103518 h 121818"/>
                <a:gd name="connsiteX27" fmla="*/ 50092 w 152441"/>
                <a:gd name="connsiteY27" fmla="*/ 12199 h 121818"/>
                <a:gd name="connsiteX28" fmla="*/ 100051 w 152441"/>
                <a:gd name="connsiteY28" fmla="*/ 118857 h 121818"/>
                <a:gd name="connsiteX29" fmla="*/ 103815 w 152441"/>
                <a:gd name="connsiteY29" fmla="*/ 121889 h 121818"/>
                <a:gd name="connsiteX30" fmla="*/ 107408 w 152441"/>
                <a:gd name="connsiteY30" fmla="*/ 118143 h 121818"/>
                <a:gd name="connsiteX31" fmla="*/ 131189 w 152441"/>
                <a:gd name="connsiteY31" fmla="*/ 19512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441" h="121818">
                  <a:moveTo>
                    <a:pt x="131189" y="19512"/>
                  </a:moveTo>
                  <a:cubicBezTo>
                    <a:pt x="132900" y="12734"/>
                    <a:pt x="135638" y="6848"/>
                    <a:pt x="149325" y="6491"/>
                  </a:cubicBezTo>
                  <a:cubicBezTo>
                    <a:pt x="150180" y="6491"/>
                    <a:pt x="152747" y="6313"/>
                    <a:pt x="152747" y="2568"/>
                  </a:cubicBezTo>
                  <a:cubicBezTo>
                    <a:pt x="152747" y="1497"/>
                    <a:pt x="151891" y="71"/>
                    <a:pt x="150180" y="71"/>
                  </a:cubicBezTo>
                  <a:cubicBezTo>
                    <a:pt x="144534" y="71"/>
                    <a:pt x="138204" y="784"/>
                    <a:pt x="132387" y="784"/>
                  </a:cubicBezTo>
                  <a:cubicBezTo>
                    <a:pt x="128281" y="784"/>
                    <a:pt x="118357" y="71"/>
                    <a:pt x="114251" y="71"/>
                  </a:cubicBezTo>
                  <a:cubicBezTo>
                    <a:pt x="113396" y="71"/>
                    <a:pt x="110829" y="71"/>
                    <a:pt x="110829" y="3994"/>
                  </a:cubicBezTo>
                  <a:cubicBezTo>
                    <a:pt x="110829" y="6313"/>
                    <a:pt x="113054" y="6491"/>
                    <a:pt x="114593" y="6491"/>
                  </a:cubicBezTo>
                  <a:cubicBezTo>
                    <a:pt x="122635" y="6670"/>
                    <a:pt x="125543" y="9345"/>
                    <a:pt x="125543" y="13804"/>
                  </a:cubicBezTo>
                  <a:cubicBezTo>
                    <a:pt x="125543" y="15231"/>
                    <a:pt x="125372" y="16123"/>
                    <a:pt x="124859" y="18085"/>
                  </a:cubicBezTo>
                  <a:lnTo>
                    <a:pt x="106210" y="95849"/>
                  </a:lnTo>
                  <a:lnTo>
                    <a:pt x="62753" y="3103"/>
                  </a:lnTo>
                  <a:cubicBezTo>
                    <a:pt x="61384" y="71"/>
                    <a:pt x="61042" y="71"/>
                    <a:pt x="56936" y="71"/>
                  </a:cubicBezTo>
                  <a:lnTo>
                    <a:pt x="33496" y="71"/>
                  </a:lnTo>
                  <a:cubicBezTo>
                    <a:pt x="30246" y="71"/>
                    <a:pt x="28021" y="71"/>
                    <a:pt x="28021" y="3994"/>
                  </a:cubicBezTo>
                  <a:cubicBezTo>
                    <a:pt x="28021" y="6491"/>
                    <a:pt x="30075" y="6491"/>
                    <a:pt x="33667" y="6491"/>
                  </a:cubicBezTo>
                  <a:cubicBezTo>
                    <a:pt x="37260" y="6491"/>
                    <a:pt x="41024" y="6670"/>
                    <a:pt x="44617" y="7383"/>
                  </a:cubicBezTo>
                  <a:lnTo>
                    <a:pt x="21691" y="102805"/>
                  </a:lnTo>
                  <a:cubicBezTo>
                    <a:pt x="20151" y="109582"/>
                    <a:pt x="17243" y="114933"/>
                    <a:pt x="3898" y="115468"/>
                  </a:cubicBezTo>
                  <a:cubicBezTo>
                    <a:pt x="2700" y="115468"/>
                    <a:pt x="305" y="115646"/>
                    <a:pt x="305" y="119214"/>
                  </a:cubicBezTo>
                  <a:cubicBezTo>
                    <a:pt x="305" y="121176"/>
                    <a:pt x="1673" y="121889"/>
                    <a:pt x="2871" y="121889"/>
                  </a:cubicBezTo>
                  <a:cubicBezTo>
                    <a:pt x="8517" y="121889"/>
                    <a:pt x="14847" y="121176"/>
                    <a:pt x="20665" y="121176"/>
                  </a:cubicBezTo>
                  <a:cubicBezTo>
                    <a:pt x="24771" y="121176"/>
                    <a:pt x="34694" y="121889"/>
                    <a:pt x="38800" y="121889"/>
                  </a:cubicBezTo>
                  <a:cubicBezTo>
                    <a:pt x="40511" y="121889"/>
                    <a:pt x="42222" y="120997"/>
                    <a:pt x="42222" y="118143"/>
                  </a:cubicBezTo>
                  <a:cubicBezTo>
                    <a:pt x="42222" y="115646"/>
                    <a:pt x="40169" y="115468"/>
                    <a:pt x="38287" y="115468"/>
                  </a:cubicBezTo>
                  <a:cubicBezTo>
                    <a:pt x="27508" y="115111"/>
                    <a:pt x="27508" y="110474"/>
                    <a:pt x="27508" y="107977"/>
                  </a:cubicBezTo>
                  <a:cubicBezTo>
                    <a:pt x="27508" y="107264"/>
                    <a:pt x="27508" y="106372"/>
                    <a:pt x="28193" y="103518"/>
                  </a:cubicBezTo>
                  <a:lnTo>
                    <a:pt x="50092" y="12199"/>
                  </a:lnTo>
                  <a:lnTo>
                    <a:pt x="100051" y="118857"/>
                  </a:lnTo>
                  <a:cubicBezTo>
                    <a:pt x="101419" y="121711"/>
                    <a:pt x="102104" y="121889"/>
                    <a:pt x="103815" y="121889"/>
                  </a:cubicBezTo>
                  <a:cubicBezTo>
                    <a:pt x="106552" y="121889"/>
                    <a:pt x="106552" y="121354"/>
                    <a:pt x="107408" y="118143"/>
                  </a:cubicBezTo>
                  <a:lnTo>
                    <a:pt x="131189" y="1951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0" name="Dowolny kształt: kształt 249">
              <a:extLst>
                <a:ext uri="{FF2B5EF4-FFF2-40B4-BE49-F238E27FC236}">
                  <a16:creationId xmlns:a16="http://schemas.microsoft.com/office/drawing/2014/main" id="{9A986F46-74FB-552A-1640-550D96062E6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614143" y="6142404"/>
              <a:ext cx="44312" cy="178179"/>
            </a:xfrm>
            <a:custGeom>
              <a:avLst/>
              <a:gdLst>
                <a:gd name="connsiteX0" fmla="*/ 3563 w 44312"/>
                <a:gd name="connsiteY0" fmla="*/ 71 h 178179"/>
                <a:gd name="connsiteX1" fmla="*/ 312 w 44312"/>
                <a:gd name="connsiteY1" fmla="*/ 2211 h 178179"/>
                <a:gd name="connsiteX2" fmla="*/ 1852 w 44312"/>
                <a:gd name="connsiteY2" fmla="*/ 4886 h 178179"/>
                <a:gd name="connsiteX3" fmla="*/ 32990 w 44312"/>
                <a:gd name="connsiteY3" fmla="*/ 89071 h 178179"/>
                <a:gd name="connsiteX4" fmla="*/ 3391 w 44312"/>
                <a:gd name="connsiteY4" fmla="*/ 172008 h 178179"/>
                <a:gd name="connsiteX5" fmla="*/ 312 w 44312"/>
                <a:gd name="connsiteY5" fmla="*/ 176110 h 178179"/>
                <a:gd name="connsiteX6" fmla="*/ 2536 w 44312"/>
                <a:gd name="connsiteY6" fmla="*/ 178250 h 178179"/>
                <a:gd name="connsiteX7" fmla="*/ 32135 w 44312"/>
                <a:gd name="connsiteY7" fmla="*/ 144184 h 178179"/>
                <a:gd name="connsiteX8" fmla="*/ 44624 w 44312"/>
                <a:gd name="connsiteY8" fmla="*/ 89250 h 178179"/>
                <a:gd name="connsiteX9" fmla="*/ 3563 w 44312"/>
                <a:gd name="connsiteY9" fmla="*/ 71 h 17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12" h="178179">
                  <a:moveTo>
                    <a:pt x="3563" y="71"/>
                  </a:moveTo>
                  <a:cubicBezTo>
                    <a:pt x="2365" y="71"/>
                    <a:pt x="312" y="71"/>
                    <a:pt x="312" y="2211"/>
                  </a:cubicBezTo>
                  <a:cubicBezTo>
                    <a:pt x="312" y="3103"/>
                    <a:pt x="825" y="3638"/>
                    <a:pt x="1852" y="4886"/>
                  </a:cubicBezTo>
                  <a:cubicBezTo>
                    <a:pt x="16565" y="18977"/>
                    <a:pt x="32990" y="43055"/>
                    <a:pt x="32990" y="89071"/>
                  </a:cubicBezTo>
                  <a:cubicBezTo>
                    <a:pt x="32990" y="126348"/>
                    <a:pt x="21869" y="154528"/>
                    <a:pt x="3391" y="172008"/>
                  </a:cubicBezTo>
                  <a:cubicBezTo>
                    <a:pt x="483" y="175040"/>
                    <a:pt x="312" y="175218"/>
                    <a:pt x="312" y="176110"/>
                  </a:cubicBezTo>
                  <a:cubicBezTo>
                    <a:pt x="312" y="177002"/>
                    <a:pt x="825" y="178250"/>
                    <a:pt x="2536" y="178250"/>
                  </a:cubicBezTo>
                  <a:cubicBezTo>
                    <a:pt x="4589" y="178250"/>
                    <a:pt x="20843" y="166478"/>
                    <a:pt x="32135" y="144184"/>
                  </a:cubicBezTo>
                  <a:cubicBezTo>
                    <a:pt x="39663" y="129380"/>
                    <a:pt x="44624" y="110117"/>
                    <a:pt x="44624" y="89250"/>
                  </a:cubicBezTo>
                  <a:cubicBezTo>
                    <a:pt x="44624" y="64101"/>
                    <a:pt x="37438" y="25041"/>
                    <a:pt x="3563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E20B7C2D-4E05-830B-3F5D-3A697FA342D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722860" y="6190279"/>
              <a:ext cx="57437" cy="254796"/>
            </a:xfrm>
            <a:custGeom>
              <a:avLst/>
              <a:gdLst>
                <a:gd name="connsiteX0" fmla="*/ 10092 w 57437"/>
                <a:gd name="connsiteY0" fmla="*/ 8738 h 254796"/>
                <a:gd name="connsiteX1" fmla="*/ 5204 w 57437"/>
                <a:gd name="connsiteY1" fmla="*/ 75 h 254796"/>
                <a:gd name="connsiteX2" fmla="*/ 315 w 57437"/>
                <a:gd name="connsiteY2" fmla="*/ 9502 h 254796"/>
                <a:gd name="connsiteX3" fmla="*/ 315 w 57437"/>
                <a:gd name="connsiteY3" fmla="*/ 245444 h 254796"/>
                <a:gd name="connsiteX4" fmla="*/ 5204 w 57437"/>
                <a:gd name="connsiteY4" fmla="*/ 254872 h 254796"/>
                <a:gd name="connsiteX5" fmla="*/ 10092 w 57437"/>
                <a:gd name="connsiteY5" fmla="*/ 246209 h 254796"/>
                <a:gd name="connsiteX6" fmla="*/ 10092 w 57437"/>
                <a:gd name="connsiteY6" fmla="*/ 8738 h 254796"/>
                <a:gd name="connsiteX7" fmla="*/ 57753 w 57437"/>
                <a:gd name="connsiteY7" fmla="*/ 9502 h 254796"/>
                <a:gd name="connsiteX8" fmla="*/ 52865 w 57437"/>
                <a:gd name="connsiteY8" fmla="*/ 75 h 254796"/>
                <a:gd name="connsiteX9" fmla="*/ 47976 w 57437"/>
                <a:gd name="connsiteY9" fmla="*/ 8738 h 254796"/>
                <a:gd name="connsiteX10" fmla="*/ 47976 w 57437"/>
                <a:gd name="connsiteY10" fmla="*/ 246209 h 254796"/>
                <a:gd name="connsiteX11" fmla="*/ 52865 w 57437"/>
                <a:gd name="connsiteY11" fmla="*/ 254872 h 254796"/>
                <a:gd name="connsiteX12" fmla="*/ 57753 w 57437"/>
                <a:gd name="connsiteY12" fmla="*/ 245444 h 254796"/>
                <a:gd name="connsiteX13" fmla="*/ 57753 w 57437"/>
                <a:gd name="connsiteY13" fmla="*/ 9502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437" h="254796">
                  <a:moveTo>
                    <a:pt x="10092" y="8738"/>
                  </a:moveTo>
                  <a:cubicBezTo>
                    <a:pt x="10092" y="4661"/>
                    <a:pt x="10092" y="75"/>
                    <a:pt x="5204" y="75"/>
                  </a:cubicBezTo>
                  <a:cubicBezTo>
                    <a:pt x="315" y="75"/>
                    <a:pt x="315" y="5680"/>
                    <a:pt x="315" y="9502"/>
                  </a:cubicBezTo>
                  <a:lnTo>
                    <a:pt x="315" y="245444"/>
                  </a:lnTo>
                  <a:cubicBezTo>
                    <a:pt x="315" y="249521"/>
                    <a:pt x="315" y="254872"/>
                    <a:pt x="5204" y="254872"/>
                  </a:cubicBezTo>
                  <a:cubicBezTo>
                    <a:pt x="10092" y="254872"/>
                    <a:pt x="10092" y="250285"/>
                    <a:pt x="10092" y="246209"/>
                  </a:cubicBezTo>
                  <a:lnTo>
                    <a:pt x="10092" y="8738"/>
                  </a:lnTo>
                  <a:close/>
                  <a:moveTo>
                    <a:pt x="57753" y="9502"/>
                  </a:moveTo>
                  <a:cubicBezTo>
                    <a:pt x="57753" y="5425"/>
                    <a:pt x="57753" y="75"/>
                    <a:pt x="52865" y="75"/>
                  </a:cubicBezTo>
                  <a:cubicBezTo>
                    <a:pt x="47976" y="75"/>
                    <a:pt x="47976" y="4661"/>
                    <a:pt x="47976" y="8738"/>
                  </a:cubicBezTo>
                  <a:lnTo>
                    <a:pt x="47976" y="246209"/>
                  </a:lnTo>
                  <a:cubicBezTo>
                    <a:pt x="47976" y="250285"/>
                    <a:pt x="47976" y="254872"/>
                    <a:pt x="52865" y="254872"/>
                  </a:cubicBezTo>
                  <a:cubicBezTo>
                    <a:pt x="57753" y="254872"/>
                    <a:pt x="57753" y="249266"/>
                    <a:pt x="57753" y="245444"/>
                  </a:cubicBezTo>
                  <a:lnTo>
                    <a:pt x="57753" y="95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8565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CADAD-A0CE-3B68-C1FB-544F359CE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>
            <a:extLst>
              <a:ext uri="{FF2B5EF4-FFF2-40B4-BE49-F238E27FC236}">
                <a16:creationId xmlns:a16="http://schemas.microsoft.com/office/drawing/2014/main" id="{7789D3EE-8135-7E62-0922-6FAC67EE547E}"/>
              </a:ext>
            </a:extLst>
          </p:cNvPr>
          <p:cNvSpPr/>
          <p:nvPr/>
        </p:nvSpPr>
        <p:spPr>
          <a:xfrm>
            <a:off x="4898643" y="3134194"/>
            <a:ext cx="4200107" cy="3401369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BB16ED0C-4B75-F722-FC7F-4051C6D9B97B}"/>
              </a:ext>
            </a:extLst>
          </p:cNvPr>
          <p:cNvSpPr/>
          <p:nvPr/>
        </p:nvSpPr>
        <p:spPr>
          <a:xfrm>
            <a:off x="5152809" y="4182583"/>
            <a:ext cx="3599987" cy="2279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/>
              <a:t>Typically, optimal</a:t>
            </a:r>
            <a:endParaRPr lang="pl-PL"/>
          </a:p>
        </p:txBody>
      </p:sp>
      <p:pic>
        <p:nvPicPr>
          <p:cNvPr id="295" name="Picture 1 1">
            <a:extLst>
              <a:ext uri="{FF2B5EF4-FFF2-40B4-BE49-F238E27FC236}">
                <a16:creationId xmlns:a16="http://schemas.microsoft.com/office/drawing/2014/main" id="{8B3BCD97-2EAA-7810-878A-D09FE2BC6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2" cstate="print">
            <a:alphaModFix/>
          </a:blip>
          <a:srcRect l="-3" r="38521"/>
          <a:stretch/>
        </p:blipFill>
        <p:spPr bwMode="auto">
          <a:xfrm>
            <a:off x="5818802" y="4217624"/>
            <a:ext cx="2232000" cy="174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9A277165-42A3-27F3-28F4-B478594A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entanglement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</a:t>
            </a:r>
            <a:r>
              <a:rPr lang="pl-PL" dirty="0" err="1"/>
              <a:t>strategies</a:t>
            </a:r>
            <a:r>
              <a:rPr lang="pl-PL" dirty="0"/>
              <a:t> (E)</a:t>
            </a:r>
          </a:p>
        </p:txBody>
      </p:sp>
      <p:pic>
        <p:nvPicPr>
          <p:cNvPr id="5" name="Obraz 4" descr="TP_tmp.emf">
            <a:extLst>
              <a:ext uri="{FF2B5EF4-FFF2-40B4-BE49-F238E27FC236}">
                <a16:creationId xmlns:a16="http://schemas.microsoft.com/office/drawing/2014/main" id="{242D764A-186E-5483-0602-633FA2BBB0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26521" y="2207243"/>
            <a:ext cx="218420" cy="255551"/>
          </a:xfrm>
          <a:prstGeom prst="rect">
            <a:avLst/>
          </a:prstGeom>
          <a:noFill/>
          <a:ln/>
          <a:effectLst/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27532592-12F3-3302-F3A8-F3A725A9FCB3}"/>
              </a:ext>
            </a:extLst>
          </p:cNvPr>
          <p:cNvCxnSpPr>
            <a:cxnSpLocks/>
          </p:cNvCxnSpPr>
          <p:nvPr/>
        </p:nvCxnSpPr>
        <p:spPr>
          <a:xfrm>
            <a:off x="1676500" y="1946878"/>
            <a:ext cx="62067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0463E040-5BA5-8B67-65F4-E26280983DA3}"/>
              </a:ext>
            </a:extLst>
          </p:cNvPr>
          <p:cNvCxnSpPr>
            <a:cxnSpLocks/>
          </p:cNvCxnSpPr>
          <p:nvPr/>
        </p:nvCxnSpPr>
        <p:spPr>
          <a:xfrm>
            <a:off x="3512524" y="1946878"/>
            <a:ext cx="57804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a 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 title="IguanaTex Vector Display">
            <a:extLst>
              <a:ext uri="{FF2B5EF4-FFF2-40B4-BE49-F238E27FC236}">
                <a16:creationId xmlns:a16="http://schemas.microsoft.com/office/drawing/2014/main" id="{8BAA529E-D9FE-3AE1-2C5B-A9190A059D2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13989" y="2190390"/>
            <a:ext cx="363711" cy="289258"/>
            <a:chOff x="13086743" y="4132533"/>
            <a:chExt cx="363711" cy="289258"/>
          </a:xfrm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0A05E31B-B700-D2BA-385E-C6D762188EC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3086743" y="4132533"/>
              <a:ext cx="176342" cy="256098"/>
            </a:xfrm>
            <a:custGeom>
              <a:avLst/>
              <a:gdLst>
                <a:gd name="connsiteX0" fmla="*/ 1349 w 176342"/>
                <a:gd name="connsiteY0" fmla="*/ 239437 h 256098"/>
                <a:gd name="connsiteX1" fmla="*/ 228 w 176342"/>
                <a:gd name="connsiteY1" fmla="*/ 245665 h 256098"/>
                <a:gd name="connsiteX2" fmla="*/ 10689 w 176342"/>
                <a:gd name="connsiteY2" fmla="*/ 256173 h 256098"/>
                <a:gd name="connsiteX3" fmla="*/ 23765 w 176342"/>
                <a:gd name="connsiteY3" fmla="*/ 248000 h 256098"/>
                <a:gd name="connsiteX4" fmla="*/ 47676 w 176342"/>
                <a:gd name="connsiteY4" fmla="*/ 150309 h 256098"/>
                <a:gd name="connsiteX5" fmla="*/ 84663 w 176342"/>
                <a:gd name="connsiteY5" fmla="*/ 176386 h 256098"/>
                <a:gd name="connsiteX6" fmla="*/ 176571 w 176342"/>
                <a:gd name="connsiteY6" fmla="*/ 63516 h 256098"/>
                <a:gd name="connsiteX7" fmla="*/ 124639 w 176342"/>
                <a:gd name="connsiteY7" fmla="*/ 75 h 256098"/>
                <a:gd name="connsiteX8" fmla="*/ 37963 w 176342"/>
                <a:gd name="connsiteY8" fmla="*/ 86479 h 256098"/>
                <a:gd name="connsiteX9" fmla="*/ 1349 w 176342"/>
                <a:gd name="connsiteY9" fmla="*/ 239437 h 256098"/>
                <a:gd name="connsiteX10" fmla="*/ 84290 w 176342"/>
                <a:gd name="connsiteY10" fmla="*/ 167823 h 256098"/>
                <a:gd name="connsiteX11" fmla="*/ 52160 w 176342"/>
                <a:gd name="connsiteY11" fmla="*/ 133184 h 256098"/>
                <a:gd name="connsiteX12" fmla="*/ 55148 w 176342"/>
                <a:gd name="connsiteY12" fmla="*/ 118783 h 256098"/>
                <a:gd name="connsiteX13" fmla="*/ 77565 w 176342"/>
                <a:gd name="connsiteY13" fmla="*/ 45612 h 256098"/>
                <a:gd name="connsiteX14" fmla="*/ 123892 w 176342"/>
                <a:gd name="connsiteY14" fmla="*/ 8637 h 256098"/>
                <a:gd name="connsiteX15" fmla="*/ 149671 w 176342"/>
                <a:gd name="connsiteY15" fmla="*/ 46780 h 256098"/>
                <a:gd name="connsiteX16" fmla="*/ 128749 w 176342"/>
                <a:gd name="connsiteY16" fmla="*/ 130848 h 256098"/>
                <a:gd name="connsiteX17" fmla="*/ 84290 w 176342"/>
                <a:gd name="connsiteY17" fmla="*/ 167823 h 2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342" h="256098">
                  <a:moveTo>
                    <a:pt x="1349" y="239437"/>
                  </a:moveTo>
                  <a:cubicBezTo>
                    <a:pt x="228" y="244108"/>
                    <a:pt x="228" y="244886"/>
                    <a:pt x="228" y="245665"/>
                  </a:cubicBezTo>
                  <a:cubicBezTo>
                    <a:pt x="228" y="251503"/>
                    <a:pt x="4338" y="256173"/>
                    <a:pt x="10689" y="256173"/>
                  </a:cubicBezTo>
                  <a:cubicBezTo>
                    <a:pt x="18535" y="256173"/>
                    <a:pt x="23018" y="249168"/>
                    <a:pt x="23765" y="248000"/>
                  </a:cubicBezTo>
                  <a:cubicBezTo>
                    <a:pt x="25633" y="244497"/>
                    <a:pt x="37589" y="192343"/>
                    <a:pt x="47676" y="150309"/>
                  </a:cubicBezTo>
                  <a:cubicBezTo>
                    <a:pt x="55148" y="165877"/>
                    <a:pt x="67104" y="176386"/>
                    <a:pt x="84663" y="176386"/>
                  </a:cubicBezTo>
                  <a:cubicBezTo>
                    <a:pt x="128375" y="176386"/>
                    <a:pt x="176571" y="121508"/>
                    <a:pt x="176571" y="63516"/>
                  </a:cubicBezTo>
                  <a:cubicBezTo>
                    <a:pt x="176571" y="22260"/>
                    <a:pt x="151913" y="75"/>
                    <a:pt x="124639" y="75"/>
                  </a:cubicBezTo>
                  <a:cubicBezTo>
                    <a:pt x="88399" y="75"/>
                    <a:pt x="49171" y="38995"/>
                    <a:pt x="37963" y="86479"/>
                  </a:cubicBezTo>
                  <a:lnTo>
                    <a:pt x="1349" y="239437"/>
                  </a:lnTo>
                  <a:close/>
                  <a:moveTo>
                    <a:pt x="84290" y="167823"/>
                  </a:moveTo>
                  <a:cubicBezTo>
                    <a:pt x="58137" y="167823"/>
                    <a:pt x="52160" y="136687"/>
                    <a:pt x="52160" y="133184"/>
                  </a:cubicBezTo>
                  <a:cubicBezTo>
                    <a:pt x="52160" y="131627"/>
                    <a:pt x="54028" y="123843"/>
                    <a:pt x="55148" y="118783"/>
                  </a:cubicBezTo>
                  <a:cubicBezTo>
                    <a:pt x="65609" y="75192"/>
                    <a:pt x="69345" y="61180"/>
                    <a:pt x="77565" y="45612"/>
                  </a:cubicBezTo>
                  <a:cubicBezTo>
                    <a:pt x="93630" y="17200"/>
                    <a:pt x="112310" y="8637"/>
                    <a:pt x="123892" y="8637"/>
                  </a:cubicBezTo>
                  <a:cubicBezTo>
                    <a:pt x="137716" y="8637"/>
                    <a:pt x="149671" y="19924"/>
                    <a:pt x="149671" y="46780"/>
                  </a:cubicBezTo>
                  <a:cubicBezTo>
                    <a:pt x="149671" y="68186"/>
                    <a:pt x="138836" y="111777"/>
                    <a:pt x="128749" y="130848"/>
                  </a:cubicBezTo>
                  <a:cubicBezTo>
                    <a:pt x="116420" y="155369"/>
                    <a:pt x="98487" y="167823"/>
                    <a:pt x="84290" y="16782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EB13634A-E838-88DC-62F5-5079B5D59A9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3286740" y="4242795"/>
              <a:ext cx="163714" cy="178996"/>
            </a:xfrm>
            <a:custGeom>
              <a:avLst/>
              <a:gdLst>
                <a:gd name="connsiteX0" fmla="*/ 64830 w 163714"/>
                <a:gd name="connsiteY0" fmla="*/ 122677 h 178996"/>
                <a:gd name="connsiteX1" fmla="*/ 73722 w 163714"/>
                <a:gd name="connsiteY1" fmla="*/ 122949 h 178996"/>
                <a:gd name="connsiteX2" fmla="*/ 163948 w 163714"/>
                <a:gd name="connsiteY2" fmla="*/ 39853 h 178996"/>
                <a:gd name="connsiteX3" fmla="*/ 129688 w 163714"/>
                <a:gd name="connsiteY3" fmla="*/ 76 h 178996"/>
                <a:gd name="connsiteX4" fmla="*/ 67184 w 163714"/>
                <a:gd name="connsiteY4" fmla="*/ 68460 h 178996"/>
                <a:gd name="connsiteX5" fmla="*/ 56461 w 163714"/>
                <a:gd name="connsiteY5" fmla="*/ 102788 h 178996"/>
                <a:gd name="connsiteX6" fmla="*/ 9387 w 163714"/>
                <a:gd name="connsiteY6" fmla="*/ 64918 h 178996"/>
                <a:gd name="connsiteX7" fmla="*/ 32139 w 163714"/>
                <a:gd name="connsiteY7" fmla="*/ 9612 h 178996"/>
                <a:gd name="connsiteX8" fmla="*/ 34232 w 163714"/>
                <a:gd name="connsiteY8" fmla="*/ 6070 h 178996"/>
                <a:gd name="connsiteX9" fmla="*/ 30047 w 163714"/>
                <a:gd name="connsiteY9" fmla="*/ 2801 h 178996"/>
                <a:gd name="connsiteX10" fmla="*/ 21678 w 163714"/>
                <a:gd name="connsiteY10" fmla="*/ 8794 h 178996"/>
                <a:gd name="connsiteX11" fmla="*/ 233 w 163714"/>
                <a:gd name="connsiteY11" fmla="*/ 67643 h 178996"/>
                <a:gd name="connsiteX12" fmla="*/ 50969 w 163714"/>
                <a:gd name="connsiteY12" fmla="*/ 120497 h 178996"/>
                <a:gd name="connsiteX13" fmla="*/ 36324 w 163714"/>
                <a:gd name="connsiteY13" fmla="*/ 170355 h 178996"/>
                <a:gd name="connsiteX14" fmla="*/ 45216 w 163714"/>
                <a:gd name="connsiteY14" fmla="*/ 179073 h 178996"/>
                <a:gd name="connsiteX15" fmla="*/ 55415 w 163714"/>
                <a:gd name="connsiteY15" fmla="*/ 173079 h 178996"/>
                <a:gd name="connsiteX16" fmla="*/ 64830 w 163714"/>
                <a:gd name="connsiteY16" fmla="*/ 122677 h 178996"/>
                <a:gd name="connsiteX17" fmla="*/ 68230 w 163714"/>
                <a:gd name="connsiteY17" fmla="*/ 104150 h 178996"/>
                <a:gd name="connsiteX18" fmla="*/ 88106 w 163714"/>
                <a:gd name="connsiteY18" fmla="*/ 42850 h 178996"/>
                <a:gd name="connsiteX19" fmla="*/ 126811 w 163714"/>
                <a:gd name="connsiteY19" fmla="*/ 18603 h 178996"/>
                <a:gd name="connsiteX20" fmla="*/ 154533 w 163714"/>
                <a:gd name="connsiteY20" fmla="*/ 45302 h 178996"/>
                <a:gd name="connsiteX21" fmla="*/ 76599 w 163714"/>
                <a:gd name="connsiteY21" fmla="*/ 104423 h 178996"/>
                <a:gd name="connsiteX22" fmla="*/ 68230 w 163714"/>
                <a:gd name="connsiteY22" fmla="*/ 104150 h 17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3714" h="178996">
                  <a:moveTo>
                    <a:pt x="64830" y="122677"/>
                  </a:moveTo>
                  <a:cubicBezTo>
                    <a:pt x="67707" y="122949"/>
                    <a:pt x="70845" y="122949"/>
                    <a:pt x="73722" y="122949"/>
                  </a:cubicBezTo>
                  <a:cubicBezTo>
                    <a:pt x="120796" y="122949"/>
                    <a:pt x="163948" y="82900"/>
                    <a:pt x="163948" y="39853"/>
                  </a:cubicBezTo>
                  <a:cubicBezTo>
                    <a:pt x="163948" y="15606"/>
                    <a:pt x="150087" y="76"/>
                    <a:pt x="129688" y="76"/>
                  </a:cubicBezTo>
                  <a:cubicBezTo>
                    <a:pt x="93598" y="76"/>
                    <a:pt x="74506" y="48027"/>
                    <a:pt x="67184" y="68460"/>
                  </a:cubicBezTo>
                  <a:cubicBezTo>
                    <a:pt x="63784" y="78540"/>
                    <a:pt x="58030" y="97612"/>
                    <a:pt x="56461" y="102788"/>
                  </a:cubicBezTo>
                  <a:cubicBezTo>
                    <a:pt x="27693" y="98701"/>
                    <a:pt x="9387" y="85079"/>
                    <a:pt x="9387" y="64918"/>
                  </a:cubicBezTo>
                  <a:cubicBezTo>
                    <a:pt x="9387" y="64646"/>
                    <a:pt x="10956" y="34132"/>
                    <a:pt x="32139" y="9612"/>
                  </a:cubicBezTo>
                  <a:cubicBezTo>
                    <a:pt x="33970" y="7705"/>
                    <a:pt x="34232" y="7160"/>
                    <a:pt x="34232" y="6070"/>
                  </a:cubicBezTo>
                  <a:cubicBezTo>
                    <a:pt x="34232" y="2801"/>
                    <a:pt x="30832" y="2801"/>
                    <a:pt x="30047" y="2801"/>
                  </a:cubicBezTo>
                  <a:cubicBezTo>
                    <a:pt x="27693" y="2801"/>
                    <a:pt x="26647" y="2801"/>
                    <a:pt x="21678" y="8794"/>
                  </a:cubicBezTo>
                  <a:cubicBezTo>
                    <a:pt x="7033" y="27593"/>
                    <a:pt x="233" y="55928"/>
                    <a:pt x="233" y="67643"/>
                  </a:cubicBezTo>
                  <a:cubicBezTo>
                    <a:pt x="233" y="91890"/>
                    <a:pt x="17232" y="112869"/>
                    <a:pt x="50969" y="120497"/>
                  </a:cubicBezTo>
                  <a:cubicBezTo>
                    <a:pt x="37893" y="162726"/>
                    <a:pt x="36324" y="167903"/>
                    <a:pt x="36324" y="170355"/>
                  </a:cubicBezTo>
                  <a:cubicBezTo>
                    <a:pt x="36324" y="177711"/>
                    <a:pt x="42339" y="179073"/>
                    <a:pt x="45216" y="179073"/>
                  </a:cubicBezTo>
                  <a:cubicBezTo>
                    <a:pt x="48092" y="179073"/>
                    <a:pt x="53323" y="177166"/>
                    <a:pt x="55415" y="173079"/>
                  </a:cubicBezTo>
                  <a:cubicBezTo>
                    <a:pt x="57246" y="168992"/>
                    <a:pt x="59599" y="155098"/>
                    <a:pt x="64830" y="122677"/>
                  </a:cubicBezTo>
                  <a:close/>
                  <a:moveTo>
                    <a:pt x="68230" y="104150"/>
                  </a:moveTo>
                  <a:cubicBezTo>
                    <a:pt x="73460" y="72819"/>
                    <a:pt x="75552" y="60559"/>
                    <a:pt x="88106" y="42850"/>
                  </a:cubicBezTo>
                  <a:cubicBezTo>
                    <a:pt x="99874" y="26231"/>
                    <a:pt x="113735" y="18603"/>
                    <a:pt x="126811" y="18603"/>
                  </a:cubicBezTo>
                  <a:cubicBezTo>
                    <a:pt x="144857" y="18603"/>
                    <a:pt x="154533" y="31135"/>
                    <a:pt x="154533" y="45302"/>
                  </a:cubicBezTo>
                  <a:cubicBezTo>
                    <a:pt x="154533" y="72819"/>
                    <a:pt x="121581" y="104423"/>
                    <a:pt x="76599" y="104423"/>
                  </a:cubicBezTo>
                  <a:cubicBezTo>
                    <a:pt x="74245" y="104423"/>
                    <a:pt x="70584" y="104423"/>
                    <a:pt x="68230" y="104150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0689818F-1B0C-FBA5-EA06-1F492FB134B6}"/>
              </a:ext>
            </a:extLst>
          </p:cNvPr>
          <p:cNvCxnSpPr>
            <a:cxnSpLocks/>
          </p:cNvCxnSpPr>
          <p:nvPr/>
        </p:nvCxnSpPr>
        <p:spPr>
          <a:xfrm>
            <a:off x="1679544" y="2712926"/>
            <a:ext cx="241406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wal 12">
            <a:extLst>
              <a:ext uri="{FF2B5EF4-FFF2-40B4-BE49-F238E27FC236}">
                <a16:creationId xmlns:a16="http://schemas.microsoft.com/office/drawing/2014/main" id="{885B9624-588E-6CDA-95E0-D2893789C7FC}"/>
              </a:ext>
            </a:extLst>
          </p:cNvPr>
          <p:cNvSpPr/>
          <p:nvPr/>
        </p:nvSpPr>
        <p:spPr>
          <a:xfrm>
            <a:off x="929448" y="1521857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BD277E64-659D-CAB1-7184-80156A52FE45}"/>
              </a:ext>
            </a:extLst>
          </p:cNvPr>
          <p:cNvSpPr/>
          <p:nvPr/>
        </p:nvSpPr>
        <p:spPr>
          <a:xfrm>
            <a:off x="4149755" y="1508628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CD1EED0-13BC-6417-70C9-F8F512B8537F}"/>
              </a:ext>
            </a:extLst>
          </p:cNvPr>
          <p:cNvSpPr/>
          <p:nvPr/>
        </p:nvSpPr>
        <p:spPr>
          <a:xfrm>
            <a:off x="2420216" y="1428946"/>
            <a:ext cx="939101" cy="8805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upa 2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 title="IguanaTex Vector Display">
            <a:extLst>
              <a:ext uri="{FF2B5EF4-FFF2-40B4-BE49-F238E27FC236}">
                <a16:creationId xmlns:a16="http://schemas.microsoft.com/office/drawing/2014/main" id="{138C7315-4193-CD4B-48B9-42F06F47F96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601795" y="1690934"/>
            <a:ext cx="681852" cy="443608"/>
            <a:chOff x="10907851" y="4207090"/>
            <a:chExt cx="681852" cy="443608"/>
          </a:xfrm>
        </p:grpSpPr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8764A5AC-3F43-D2DD-A63D-FE14B0FC61F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907851" y="4271079"/>
              <a:ext cx="194120" cy="250117"/>
            </a:xfrm>
            <a:custGeom>
              <a:avLst/>
              <a:gdLst>
                <a:gd name="connsiteX0" fmla="*/ 76498 w 194120"/>
                <a:gd name="connsiteY0" fmla="*/ 117737 h 250117"/>
                <a:gd name="connsiteX1" fmla="*/ 224 w 194120"/>
                <a:gd name="connsiteY1" fmla="*/ 207531 h 250117"/>
                <a:gd name="connsiteX2" fmla="*/ 61316 w 194120"/>
                <a:gd name="connsiteY2" fmla="*/ 250192 h 250117"/>
                <a:gd name="connsiteX3" fmla="*/ 170124 w 194120"/>
                <a:gd name="connsiteY3" fmla="*/ 188609 h 250117"/>
                <a:gd name="connsiteX4" fmla="*/ 166509 w 194120"/>
                <a:gd name="connsiteY4" fmla="*/ 186201 h 250117"/>
                <a:gd name="connsiteX5" fmla="*/ 140121 w 194120"/>
                <a:gd name="connsiteY5" fmla="*/ 201338 h 250117"/>
                <a:gd name="connsiteX6" fmla="*/ 85174 w 194120"/>
                <a:gd name="connsiteY6" fmla="*/ 231270 h 250117"/>
                <a:gd name="connsiteX7" fmla="*/ 30950 w 194120"/>
                <a:gd name="connsiteY7" fmla="*/ 192737 h 250117"/>
                <a:gd name="connsiteX8" fmla="*/ 108309 w 194120"/>
                <a:gd name="connsiteY8" fmla="*/ 122897 h 250117"/>
                <a:gd name="connsiteX9" fmla="*/ 137952 w 194120"/>
                <a:gd name="connsiteY9" fmla="*/ 106383 h 250117"/>
                <a:gd name="connsiteX10" fmla="*/ 134337 w 194120"/>
                <a:gd name="connsiteY10" fmla="*/ 103975 h 250117"/>
                <a:gd name="connsiteX11" fmla="*/ 73245 w 194120"/>
                <a:gd name="connsiteY11" fmla="*/ 64410 h 250117"/>
                <a:gd name="connsiteX12" fmla="*/ 129276 w 194120"/>
                <a:gd name="connsiteY12" fmla="*/ 18997 h 250117"/>
                <a:gd name="connsiteX13" fmla="*/ 163617 w 194120"/>
                <a:gd name="connsiteY13" fmla="*/ 37919 h 250117"/>
                <a:gd name="connsiteX14" fmla="*/ 159280 w 194120"/>
                <a:gd name="connsiteY14" fmla="*/ 50305 h 250117"/>
                <a:gd name="connsiteX15" fmla="*/ 157472 w 194120"/>
                <a:gd name="connsiteY15" fmla="*/ 54089 h 250117"/>
                <a:gd name="connsiteX16" fmla="*/ 161087 w 194120"/>
                <a:gd name="connsiteY16" fmla="*/ 56497 h 250117"/>
                <a:gd name="connsiteX17" fmla="*/ 194344 w 194120"/>
                <a:gd name="connsiteY17" fmla="*/ 23469 h 250117"/>
                <a:gd name="connsiteX18" fmla="*/ 153134 w 194120"/>
                <a:gd name="connsiteY18" fmla="*/ 75 h 250117"/>
                <a:gd name="connsiteX19" fmla="*/ 42518 w 194120"/>
                <a:gd name="connsiteY19" fmla="*/ 79204 h 250117"/>
                <a:gd name="connsiteX20" fmla="*/ 76498 w 194120"/>
                <a:gd name="connsiteY20" fmla="*/ 117737 h 25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120" h="250117">
                  <a:moveTo>
                    <a:pt x="76498" y="117737"/>
                  </a:moveTo>
                  <a:cubicBezTo>
                    <a:pt x="4200" y="154893"/>
                    <a:pt x="224" y="199274"/>
                    <a:pt x="224" y="207531"/>
                  </a:cubicBezTo>
                  <a:cubicBezTo>
                    <a:pt x="224" y="233678"/>
                    <a:pt x="26974" y="250192"/>
                    <a:pt x="61316" y="250192"/>
                  </a:cubicBezTo>
                  <a:cubicBezTo>
                    <a:pt x="121685" y="250192"/>
                    <a:pt x="170124" y="195834"/>
                    <a:pt x="170124" y="188609"/>
                  </a:cubicBezTo>
                  <a:cubicBezTo>
                    <a:pt x="170124" y="186545"/>
                    <a:pt x="168317" y="186201"/>
                    <a:pt x="166509" y="186201"/>
                  </a:cubicBezTo>
                  <a:cubicBezTo>
                    <a:pt x="162172" y="186201"/>
                    <a:pt x="148435" y="190673"/>
                    <a:pt x="140121" y="201338"/>
                  </a:cubicBezTo>
                  <a:cubicBezTo>
                    <a:pt x="132529" y="211316"/>
                    <a:pt x="117347" y="231270"/>
                    <a:pt x="85174" y="231270"/>
                  </a:cubicBezTo>
                  <a:cubicBezTo>
                    <a:pt x="59508" y="231270"/>
                    <a:pt x="30950" y="218541"/>
                    <a:pt x="30950" y="192737"/>
                  </a:cubicBezTo>
                  <a:cubicBezTo>
                    <a:pt x="30950" y="175879"/>
                    <a:pt x="51194" y="124961"/>
                    <a:pt x="108309" y="122897"/>
                  </a:cubicBezTo>
                  <a:cubicBezTo>
                    <a:pt x="125299" y="122209"/>
                    <a:pt x="137952" y="110168"/>
                    <a:pt x="137952" y="106383"/>
                  </a:cubicBezTo>
                  <a:cubicBezTo>
                    <a:pt x="137952" y="104319"/>
                    <a:pt x="136144" y="103975"/>
                    <a:pt x="134337" y="103975"/>
                  </a:cubicBezTo>
                  <a:cubicBezTo>
                    <a:pt x="83367" y="101911"/>
                    <a:pt x="73245" y="78172"/>
                    <a:pt x="73245" y="64410"/>
                  </a:cubicBezTo>
                  <a:cubicBezTo>
                    <a:pt x="73245" y="56497"/>
                    <a:pt x="78667" y="18997"/>
                    <a:pt x="129276" y="18997"/>
                  </a:cubicBezTo>
                  <a:cubicBezTo>
                    <a:pt x="136144" y="18997"/>
                    <a:pt x="163617" y="20029"/>
                    <a:pt x="163617" y="37919"/>
                  </a:cubicBezTo>
                  <a:cubicBezTo>
                    <a:pt x="163617" y="43424"/>
                    <a:pt x="160726" y="48240"/>
                    <a:pt x="159280" y="50305"/>
                  </a:cubicBezTo>
                  <a:cubicBezTo>
                    <a:pt x="158557" y="51337"/>
                    <a:pt x="157472" y="53057"/>
                    <a:pt x="157472" y="54089"/>
                  </a:cubicBezTo>
                  <a:cubicBezTo>
                    <a:pt x="157472" y="56497"/>
                    <a:pt x="160003" y="56497"/>
                    <a:pt x="161087" y="56497"/>
                  </a:cubicBezTo>
                  <a:cubicBezTo>
                    <a:pt x="171932" y="56497"/>
                    <a:pt x="194344" y="43080"/>
                    <a:pt x="194344" y="23469"/>
                  </a:cubicBezTo>
                  <a:cubicBezTo>
                    <a:pt x="194344" y="3171"/>
                    <a:pt x="169401" y="75"/>
                    <a:pt x="153134" y="75"/>
                  </a:cubicBezTo>
                  <a:cubicBezTo>
                    <a:pt x="103972" y="75"/>
                    <a:pt x="42518" y="37231"/>
                    <a:pt x="42518" y="79204"/>
                  </a:cubicBezTo>
                  <a:cubicBezTo>
                    <a:pt x="42518" y="99502"/>
                    <a:pt x="58785" y="111888"/>
                    <a:pt x="76498" y="117737"/>
                  </a:cubicBez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05DF560C-CF91-D57F-1988-56967AFFB96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1140334" y="4222503"/>
              <a:ext cx="186746" cy="177490"/>
            </a:xfrm>
            <a:custGeom>
              <a:avLst/>
              <a:gdLst>
                <a:gd name="connsiteX0" fmla="*/ 186976 w 186746"/>
                <a:gd name="connsiteY0" fmla="*/ 88936 h 177490"/>
                <a:gd name="connsiteX1" fmla="*/ 93603 w 186746"/>
                <a:gd name="connsiteY1" fmla="*/ 71 h 177490"/>
                <a:gd name="connsiteX2" fmla="*/ 230 w 186746"/>
                <a:gd name="connsiteY2" fmla="*/ 88695 h 177490"/>
                <a:gd name="connsiteX3" fmla="*/ 93603 w 186746"/>
                <a:gd name="connsiteY3" fmla="*/ 177561 h 177490"/>
                <a:gd name="connsiteX4" fmla="*/ 186976 w 186746"/>
                <a:gd name="connsiteY4" fmla="*/ 88936 h 177490"/>
                <a:gd name="connsiteX5" fmla="*/ 36921 w 186746"/>
                <a:gd name="connsiteY5" fmla="*/ 28970 h 177490"/>
                <a:gd name="connsiteX6" fmla="*/ 93603 w 186746"/>
                <a:gd name="connsiteY6" fmla="*/ 8259 h 177490"/>
                <a:gd name="connsiteX7" fmla="*/ 150285 w 186746"/>
                <a:gd name="connsiteY7" fmla="*/ 28970 h 177490"/>
                <a:gd name="connsiteX8" fmla="*/ 93603 w 186746"/>
                <a:gd name="connsiteY8" fmla="*/ 82916 h 177490"/>
                <a:gd name="connsiteX9" fmla="*/ 36921 w 186746"/>
                <a:gd name="connsiteY9" fmla="*/ 28970 h 177490"/>
                <a:gd name="connsiteX10" fmla="*/ 30848 w 186746"/>
                <a:gd name="connsiteY10" fmla="*/ 142641 h 177490"/>
                <a:gd name="connsiteX11" fmla="*/ 8833 w 186746"/>
                <a:gd name="connsiteY11" fmla="*/ 88936 h 177490"/>
                <a:gd name="connsiteX12" fmla="*/ 30848 w 186746"/>
                <a:gd name="connsiteY12" fmla="*/ 34991 h 177490"/>
                <a:gd name="connsiteX13" fmla="*/ 87530 w 186746"/>
                <a:gd name="connsiteY13" fmla="*/ 88695 h 177490"/>
                <a:gd name="connsiteX14" fmla="*/ 30848 w 186746"/>
                <a:gd name="connsiteY14" fmla="*/ 142641 h 177490"/>
                <a:gd name="connsiteX15" fmla="*/ 156358 w 186746"/>
                <a:gd name="connsiteY15" fmla="*/ 34991 h 177490"/>
                <a:gd name="connsiteX16" fmla="*/ 178372 w 186746"/>
                <a:gd name="connsiteY16" fmla="*/ 88695 h 177490"/>
                <a:gd name="connsiteX17" fmla="*/ 156358 w 186746"/>
                <a:gd name="connsiteY17" fmla="*/ 142641 h 177490"/>
                <a:gd name="connsiteX18" fmla="*/ 99676 w 186746"/>
                <a:gd name="connsiteY18" fmla="*/ 88936 h 177490"/>
                <a:gd name="connsiteX19" fmla="*/ 156358 w 186746"/>
                <a:gd name="connsiteY19" fmla="*/ 34991 h 177490"/>
                <a:gd name="connsiteX20" fmla="*/ 150285 w 186746"/>
                <a:gd name="connsiteY20" fmla="*/ 148662 h 177490"/>
                <a:gd name="connsiteX21" fmla="*/ 93603 w 186746"/>
                <a:gd name="connsiteY21" fmla="*/ 169373 h 177490"/>
                <a:gd name="connsiteX22" fmla="*/ 36921 w 186746"/>
                <a:gd name="connsiteY22" fmla="*/ 148662 h 177490"/>
                <a:gd name="connsiteX23" fmla="*/ 93603 w 186746"/>
                <a:gd name="connsiteY23" fmla="*/ 94716 h 177490"/>
                <a:gd name="connsiteX24" fmla="*/ 150285 w 186746"/>
                <a:gd name="connsiteY24" fmla="*/ 148662 h 17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6746" h="177490">
                  <a:moveTo>
                    <a:pt x="186976" y="88936"/>
                  </a:moveTo>
                  <a:cubicBezTo>
                    <a:pt x="186976" y="39566"/>
                    <a:pt x="144718" y="71"/>
                    <a:pt x="93603" y="71"/>
                  </a:cubicBezTo>
                  <a:cubicBezTo>
                    <a:pt x="41982" y="71"/>
                    <a:pt x="230" y="40289"/>
                    <a:pt x="230" y="88695"/>
                  </a:cubicBezTo>
                  <a:cubicBezTo>
                    <a:pt x="230" y="138065"/>
                    <a:pt x="42488" y="177561"/>
                    <a:pt x="93603" y="177561"/>
                  </a:cubicBezTo>
                  <a:cubicBezTo>
                    <a:pt x="145224" y="177561"/>
                    <a:pt x="186976" y="137343"/>
                    <a:pt x="186976" y="88936"/>
                  </a:cubicBezTo>
                  <a:close/>
                  <a:moveTo>
                    <a:pt x="36921" y="28970"/>
                  </a:moveTo>
                  <a:cubicBezTo>
                    <a:pt x="47296" y="20059"/>
                    <a:pt x="66780" y="8259"/>
                    <a:pt x="93603" y="8259"/>
                  </a:cubicBezTo>
                  <a:cubicBezTo>
                    <a:pt x="120425" y="8259"/>
                    <a:pt x="139910" y="20059"/>
                    <a:pt x="150285" y="28970"/>
                  </a:cubicBezTo>
                  <a:lnTo>
                    <a:pt x="93603" y="82916"/>
                  </a:lnTo>
                  <a:lnTo>
                    <a:pt x="36921" y="28970"/>
                  </a:lnTo>
                  <a:close/>
                  <a:moveTo>
                    <a:pt x="30848" y="142641"/>
                  </a:moveTo>
                  <a:cubicBezTo>
                    <a:pt x="16931" y="128914"/>
                    <a:pt x="8833" y="108684"/>
                    <a:pt x="8833" y="88936"/>
                  </a:cubicBezTo>
                  <a:cubicBezTo>
                    <a:pt x="8833" y="67743"/>
                    <a:pt x="17690" y="47995"/>
                    <a:pt x="30848" y="34991"/>
                  </a:cubicBezTo>
                  <a:lnTo>
                    <a:pt x="87530" y="88695"/>
                  </a:lnTo>
                  <a:lnTo>
                    <a:pt x="30848" y="142641"/>
                  </a:lnTo>
                  <a:close/>
                  <a:moveTo>
                    <a:pt x="156358" y="34991"/>
                  </a:moveTo>
                  <a:cubicBezTo>
                    <a:pt x="170275" y="48718"/>
                    <a:pt x="178372" y="68948"/>
                    <a:pt x="178372" y="88695"/>
                  </a:cubicBezTo>
                  <a:cubicBezTo>
                    <a:pt x="178372" y="109888"/>
                    <a:pt x="169516" y="129636"/>
                    <a:pt x="156358" y="142641"/>
                  </a:cubicBezTo>
                  <a:lnTo>
                    <a:pt x="99676" y="88936"/>
                  </a:lnTo>
                  <a:lnTo>
                    <a:pt x="156358" y="34991"/>
                  </a:lnTo>
                  <a:close/>
                  <a:moveTo>
                    <a:pt x="150285" y="148662"/>
                  </a:moveTo>
                  <a:cubicBezTo>
                    <a:pt x="139910" y="157572"/>
                    <a:pt x="120425" y="169373"/>
                    <a:pt x="93603" y="169373"/>
                  </a:cubicBezTo>
                  <a:cubicBezTo>
                    <a:pt x="66780" y="169373"/>
                    <a:pt x="47296" y="157572"/>
                    <a:pt x="36921" y="148662"/>
                  </a:cubicBezTo>
                  <a:lnTo>
                    <a:pt x="93603" y="94716"/>
                  </a:lnTo>
                  <a:lnTo>
                    <a:pt x="150285" y="148662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5B150277-E224-16C6-C53C-8F106D75347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364242" y="4207090"/>
              <a:ext cx="225461" cy="164485"/>
            </a:xfrm>
            <a:custGeom>
              <a:avLst/>
              <a:gdLst>
                <a:gd name="connsiteX0" fmla="*/ 193814 w 225461"/>
                <a:gd name="connsiteY0" fmla="*/ 26321 h 164485"/>
                <a:gd name="connsiteX1" fmla="*/ 220637 w 225461"/>
                <a:gd name="connsiteY1" fmla="*/ 8740 h 164485"/>
                <a:gd name="connsiteX2" fmla="*/ 225698 w 225461"/>
                <a:gd name="connsiteY2" fmla="*/ 3442 h 164485"/>
                <a:gd name="connsiteX3" fmla="*/ 221902 w 225461"/>
                <a:gd name="connsiteY3" fmla="*/ 71 h 164485"/>
                <a:gd name="connsiteX4" fmla="*/ 195586 w 225461"/>
                <a:gd name="connsiteY4" fmla="*/ 1034 h 164485"/>
                <a:gd name="connsiteX5" fmla="*/ 168763 w 225461"/>
                <a:gd name="connsiteY5" fmla="*/ 71 h 164485"/>
                <a:gd name="connsiteX6" fmla="*/ 163702 w 225461"/>
                <a:gd name="connsiteY6" fmla="*/ 5369 h 164485"/>
                <a:gd name="connsiteX7" fmla="*/ 169269 w 225461"/>
                <a:gd name="connsiteY7" fmla="*/ 8740 h 164485"/>
                <a:gd name="connsiteX8" fmla="*/ 185464 w 225461"/>
                <a:gd name="connsiteY8" fmla="*/ 18614 h 164485"/>
                <a:gd name="connsiteX9" fmla="*/ 184452 w 225461"/>
                <a:gd name="connsiteY9" fmla="*/ 24394 h 164485"/>
                <a:gd name="connsiteX10" fmla="*/ 156870 w 225461"/>
                <a:gd name="connsiteY10" fmla="*/ 129395 h 164485"/>
                <a:gd name="connsiteX11" fmla="*/ 92597 w 225461"/>
                <a:gd name="connsiteY11" fmla="*/ 4165 h 164485"/>
                <a:gd name="connsiteX12" fmla="*/ 83993 w 225461"/>
                <a:gd name="connsiteY12" fmla="*/ 71 h 164485"/>
                <a:gd name="connsiteX13" fmla="*/ 49326 w 225461"/>
                <a:gd name="connsiteY13" fmla="*/ 71 h 164485"/>
                <a:gd name="connsiteX14" fmla="*/ 41229 w 225461"/>
                <a:gd name="connsiteY14" fmla="*/ 5369 h 164485"/>
                <a:gd name="connsiteX15" fmla="*/ 49580 w 225461"/>
                <a:gd name="connsiteY15" fmla="*/ 8740 h 164485"/>
                <a:gd name="connsiteX16" fmla="*/ 65774 w 225461"/>
                <a:gd name="connsiteY16" fmla="*/ 9945 h 164485"/>
                <a:gd name="connsiteX17" fmla="*/ 31866 w 225461"/>
                <a:gd name="connsiteY17" fmla="*/ 138788 h 164485"/>
                <a:gd name="connsiteX18" fmla="*/ 5550 w 225461"/>
                <a:gd name="connsiteY18" fmla="*/ 155887 h 164485"/>
                <a:gd name="connsiteX19" fmla="*/ 236 w 225461"/>
                <a:gd name="connsiteY19" fmla="*/ 160944 h 164485"/>
                <a:gd name="connsiteX20" fmla="*/ 4032 w 225461"/>
                <a:gd name="connsiteY20" fmla="*/ 164556 h 164485"/>
                <a:gd name="connsiteX21" fmla="*/ 30348 w 225461"/>
                <a:gd name="connsiteY21" fmla="*/ 163593 h 164485"/>
                <a:gd name="connsiteX22" fmla="*/ 57171 w 225461"/>
                <a:gd name="connsiteY22" fmla="*/ 164556 h 164485"/>
                <a:gd name="connsiteX23" fmla="*/ 62232 w 225461"/>
                <a:gd name="connsiteY23" fmla="*/ 159499 h 164485"/>
                <a:gd name="connsiteX24" fmla="*/ 56412 w 225461"/>
                <a:gd name="connsiteY24" fmla="*/ 155887 h 164485"/>
                <a:gd name="connsiteX25" fmla="*/ 40470 w 225461"/>
                <a:gd name="connsiteY25" fmla="*/ 145772 h 164485"/>
                <a:gd name="connsiteX26" fmla="*/ 41482 w 225461"/>
                <a:gd name="connsiteY26" fmla="*/ 139751 h 164485"/>
                <a:gd name="connsiteX27" fmla="*/ 73872 w 225461"/>
                <a:gd name="connsiteY27" fmla="*/ 16447 h 164485"/>
                <a:gd name="connsiteX28" fmla="*/ 147760 w 225461"/>
                <a:gd name="connsiteY28" fmla="*/ 160462 h 164485"/>
                <a:gd name="connsiteX29" fmla="*/ 153327 w 225461"/>
                <a:gd name="connsiteY29" fmla="*/ 164556 h 164485"/>
                <a:gd name="connsiteX30" fmla="*/ 158641 w 225461"/>
                <a:gd name="connsiteY30" fmla="*/ 159499 h 164485"/>
                <a:gd name="connsiteX31" fmla="*/ 193814 w 225461"/>
                <a:gd name="connsiteY31" fmla="*/ 26321 h 16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5461" h="164485">
                  <a:moveTo>
                    <a:pt x="193814" y="26321"/>
                  </a:moveTo>
                  <a:cubicBezTo>
                    <a:pt x="196345" y="17169"/>
                    <a:pt x="200393" y="9222"/>
                    <a:pt x="220637" y="8740"/>
                  </a:cubicBezTo>
                  <a:cubicBezTo>
                    <a:pt x="221902" y="8740"/>
                    <a:pt x="225698" y="8500"/>
                    <a:pt x="225698" y="3442"/>
                  </a:cubicBezTo>
                  <a:cubicBezTo>
                    <a:pt x="225698" y="1997"/>
                    <a:pt x="224433" y="71"/>
                    <a:pt x="221902" y="71"/>
                  </a:cubicBezTo>
                  <a:cubicBezTo>
                    <a:pt x="213552" y="71"/>
                    <a:pt x="204189" y="1034"/>
                    <a:pt x="195586" y="1034"/>
                  </a:cubicBezTo>
                  <a:cubicBezTo>
                    <a:pt x="189513" y="1034"/>
                    <a:pt x="174836" y="71"/>
                    <a:pt x="168763" y="71"/>
                  </a:cubicBezTo>
                  <a:cubicBezTo>
                    <a:pt x="167498" y="71"/>
                    <a:pt x="163702" y="71"/>
                    <a:pt x="163702" y="5369"/>
                  </a:cubicBezTo>
                  <a:cubicBezTo>
                    <a:pt x="163702" y="8500"/>
                    <a:pt x="166992" y="8740"/>
                    <a:pt x="169269" y="8740"/>
                  </a:cubicBezTo>
                  <a:cubicBezTo>
                    <a:pt x="181162" y="8981"/>
                    <a:pt x="185464" y="12594"/>
                    <a:pt x="185464" y="18614"/>
                  </a:cubicBezTo>
                  <a:cubicBezTo>
                    <a:pt x="185464" y="20541"/>
                    <a:pt x="185211" y="21745"/>
                    <a:pt x="184452" y="24394"/>
                  </a:cubicBezTo>
                  <a:lnTo>
                    <a:pt x="156870" y="129395"/>
                  </a:lnTo>
                  <a:lnTo>
                    <a:pt x="92597" y="4165"/>
                  </a:lnTo>
                  <a:cubicBezTo>
                    <a:pt x="90573" y="71"/>
                    <a:pt x="90066" y="71"/>
                    <a:pt x="83993" y="71"/>
                  </a:cubicBezTo>
                  <a:lnTo>
                    <a:pt x="49326" y="71"/>
                  </a:lnTo>
                  <a:cubicBezTo>
                    <a:pt x="44519" y="71"/>
                    <a:pt x="41229" y="71"/>
                    <a:pt x="41229" y="5369"/>
                  </a:cubicBezTo>
                  <a:cubicBezTo>
                    <a:pt x="41229" y="8740"/>
                    <a:pt x="44266" y="8740"/>
                    <a:pt x="49580" y="8740"/>
                  </a:cubicBezTo>
                  <a:cubicBezTo>
                    <a:pt x="54893" y="8740"/>
                    <a:pt x="60460" y="8981"/>
                    <a:pt x="65774" y="9945"/>
                  </a:cubicBezTo>
                  <a:lnTo>
                    <a:pt x="31866" y="138788"/>
                  </a:lnTo>
                  <a:cubicBezTo>
                    <a:pt x="29589" y="147939"/>
                    <a:pt x="25287" y="155164"/>
                    <a:pt x="5550" y="155887"/>
                  </a:cubicBezTo>
                  <a:cubicBezTo>
                    <a:pt x="3779" y="155887"/>
                    <a:pt x="236" y="156127"/>
                    <a:pt x="236" y="160944"/>
                  </a:cubicBezTo>
                  <a:cubicBezTo>
                    <a:pt x="236" y="163593"/>
                    <a:pt x="2260" y="164556"/>
                    <a:pt x="4032" y="164556"/>
                  </a:cubicBezTo>
                  <a:cubicBezTo>
                    <a:pt x="12382" y="164556"/>
                    <a:pt x="21745" y="163593"/>
                    <a:pt x="30348" y="163593"/>
                  </a:cubicBezTo>
                  <a:cubicBezTo>
                    <a:pt x="36421" y="163593"/>
                    <a:pt x="51098" y="164556"/>
                    <a:pt x="57171" y="164556"/>
                  </a:cubicBezTo>
                  <a:cubicBezTo>
                    <a:pt x="59701" y="164556"/>
                    <a:pt x="62232" y="163352"/>
                    <a:pt x="62232" y="159499"/>
                  </a:cubicBezTo>
                  <a:cubicBezTo>
                    <a:pt x="62232" y="156127"/>
                    <a:pt x="59195" y="155887"/>
                    <a:pt x="56412" y="155887"/>
                  </a:cubicBezTo>
                  <a:cubicBezTo>
                    <a:pt x="40470" y="155405"/>
                    <a:pt x="40470" y="149143"/>
                    <a:pt x="40470" y="145772"/>
                  </a:cubicBezTo>
                  <a:cubicBezTo>
                    <a:pt x="40470" y="144808"/>
                    <a:pt x="40470" y="143604"/>
                    <a:pt x="41482" y="139751"/>
                  </a:cubicBezTo>
                  <a:lnTo>
                    <a:pt x="73872" y="16447"/>
                  </a:lnTo>
                  <a:lnTo>
                    <a:pt x="147760" y="160462"/>
                  </a:lnTo>
                  <a:cubicBezTo>
                    <a:pt x="149785" y="164316"/>
                    <a:pt x="150797" y="164556"/>
                    <a:pt x="153327" y="164556"/>
                  </a:cubicBezTo>
                  <a:cubicBezTo>
                    <a:pt x="157376" y="164556"/>
                    <a:pt x="157376" y="163834"/>
                    <a:pt x="158641" y="159499"/>
                  </a:cubicBezTo>
                  <a:lnTo>
                    <a:pt x="193814" y="26321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82359332-F122-8A55-BA53-E33918FFA03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105978" y="4492474"/>
              <a:ext cx="158405" cy="158224"/>
            </a:xfrm>
            <a:custGeom>
              <a:avLst/>
              <a:gdLst>
                <a:gd name="connsiteX0" fmla="*/ 62731 w 158405"/>
                <a:gd name="connsiteY0" fmla="*/ 108450 h 158224"/>
                <a:gd name="connsiteX1" fmla="*/ 71334 w 158405"/>
                <a:gd name="connsiteY1" fmla="*/ 108691 h 158224"/>
                <a:gd name="connsiteX2" fmla="*/ 158634 w 158405"/>
                <a:gd name="connsiteY2" fmla="*/ 35238 h 158224"/>
                <a:gd name="connsiteX3" fmla="*/ 125485 w 158405"/>
                <a:gd name="connsiteY3" fmla="*/ 77 h 158224"/>
                <a:gd name="connsiteX4" fmla="*/ 65008 w 158405"/>
                <a:gd name="connsiteY4" fmla="*/ 60525 h 158224"/>
                <a:gd name="connsiteX5" fmla="*/ 54633 w 158405"/>
                <a:gd name="connsiteY5" fmla="*/ 90870 h 158224"/>
                <a:gd name="connsiteX6" fmla="*/ 9085 w 158405"/>
                <a:gd name="connsiteY6" fmla="*/ 57394 h 158224"/>
                <a:gd name="connsiteX7" fmla="*/ 31100 w 158405"/>
                <a:gd name="connsiteY7" fmla="*/ 8506 h 158224"/>
                <a:gd name="connsiteX8" fmla="*/ 33125 w 158405"/>
                <a:gd name="connsiteY8" fmla="*/ 5375 h 158224"/>
                <a:gd name="connsiteX9" fmla="*/ 29076 w 158405"/>
                <a:gd name="connsiteY9" fmla="*/ 2485 h 158224"/>
                <a:gd name="connsiteX10" fmla="*/ 20978 w 158405"/>
                <a:gd name="connsiteY10" fmla="*/ 7784 h 158224"/>
                <a:gd name="connsiteX11" fmla="*/ 229 w 158405"/>
                <a:gd name="connsiteY11" fmla="*/ 59803 h 158224"/>
                <a:gd name="connsiteX12" fmla="*/ 49319 w 158405"/>
                <a:gd name="connsiteY12" fmla="*/ 106523 h 158224"/>
                <a:gd name="connsiteX13" fmla="*/ 35149 w 158405"/>
                <a:gd name="connsiteY13" fmla="*/ 150595 h 158224"/>
                <a:gd name="connsiteX14" fmla="*/ 43752 w 158405"/>
                <a:gd name="connsiteY14" fmla="*/ 158301 h 158224"/>
                <a:gd name="connsiteX15" fmla="*/ 53621 w 158405"/>
                <a:gd name="connsiteY15" fmla="*/ 153003 h 158224"/>
                <a:gd name="connsiteX16" fmla="*/ 62731 w 158405"/>
                <a:gd name="connsiteY16" fmla="*/ 108450 h 158224"/>
                <a:gd name="connsiteX17" fmla="*/ 66020 w 158405"/>
                <a:gd name="connsiteY17" fmla="*/ 92074 h 158224"/>
                <a:gd name="connsiteX18" fmla="*/ 85252 w 158405"/>
                <a:gd name="connsiteY18" fmla="*/ 37887 h 158224"/>
                <a:gd name="connsiteX19" fmla="*/ 122702 w 158405"/>
                <a:gd name="connsiteY19" fmla="*/ 16454 h 158224"/>
                <a:gd name="connsiteX20" fmla="*/ 149525 w 158405"/>
                <a:gd name="connsiteY20" fmla="*/ 40055 h 158224"/>
                <a:gd name="connsiteX21" fmla="*/ 74118 w 158405"/>
                <a:gd name="connsiteY21" fmla="*/ 92314 h 158224"/>
                <a:gd name="connsiteX22" fmla="*/ 66020 w 158405"/>
                <a:gd name="connsiteY22" fmla="*/ 92074 h 15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405" h="158224">
                  <a:moveTo>
                    <a:pt x="62731" y="108450"/>
                  </a:moveTo>
                  <a:cubicBezTo>
                    <a:pt x="65514" y="108691"/>
                    <a:pt x="68551" y="108691"/>
                    <a:pt x="71334" y="108691"/>
                  </a:cubicBezTo>
                  <a:cubicBezTo>
                    <a:pt x="116882" y="108691"/>
                    <a:pt x="158634" y="73289"/>
                    <a:pt x="158634" y="35238"/>
                  </a:cubicBezTo>
                  <a:cubicBezTo>
                    <a:pt x="158634" y="13804"/>
                    <a:pt x="145223" y="77"/>
                    <a:pt x="125485" y="77"/>
                  </a:cubicBezTo>
                  <a:cubicBezTo>
                    <a:pt x="90565" y="77"/>
                    <a:pt x="72093" y="42463"/>
                    <a:pt x="65008" y="60525"/>
                  </a:cubicBezTo>
                  <a:cubicBezTo>
                    <a:pt x="61718" y="69436"/>
                    <a:pt x="56152" y="86294"/>
                    <a:pt x="54633" y="90870"/>
                  </a:cubicBezTo>
                  <a:cubicBezTo>
                    <a:pt x="26798" y="87257"/>
                    <a:pt x="9085" y="75216"/>
                    <a:pt x="9085" y="57394"/>
                  </a:cubicBezTo>
                  <a:cubicBezTo>
                    <a:pt x="9085" y="57154"/>
                    <a:pt x="10604" y="30181"/>
                    <a:pt x="31100" y="8506"/>
                  </a:cubicBezTo>
                  <a:cubicBezTo>
                    <a:pt x="32872" y="6820"/>
                    <a:pt x="33125" y="6339"/>
                    <a:pt x="33125" y="5375"/>
                  </a:cubicBezTo>
                  <a:cubicBezTo>
                    <a:pt x="33125" y="2485"/>
                    <a:pt x="29835" y="2485"/>
                    <a:pt x="29076" y="2485"/>
                  </a:cubicBezTo>
                  <a:cubicBezTo>
                    <a:pt x="26798" y="2485"/>
                    <a:pt x="25786" y="2485"/>
                    <a:pt x="20978" y="7784"/>
                  </a:cubicBezTo>
                  <a:cubicBezTo>
                    <a:pt x="6808" y="24401"/>
                    <a:pt x="229" y="49447"/>
                    <a:pt x="229" y="59803"/>
                  </a:cubicBezTo>
                  <a:cubicBezTo>
                    <a:pt x="229" y="81236"/>
                    <a:pt x="16677" y="99780"/>
                    <a:pt x="49319" y="106523"/>
                  </a:cubicBezTo>
                  <a:cubicBezTo>
                    <a:pt x="36667" y="143852"/>
                    <a:pt x="35149" y="148427"/>
                    <a:pt x="35149" y="150595"/>
                  </a:cubicBezTo>
                  <a:cubicBezTo>
                    <a:pt x="35149" y="157097"/>
                    <a:pt x="40969" y="158301"/>
                    <a:pt x="43752" y="158301"/>
                  </a:cubicBezTo>
                  <a:cubicBezTo>
                    <a:pt x="46536" y="158301"/>
                    <a:pt x="51597" y="156616"/>
                    <a:pt x="53621" y="153003"/>
                  </a:cubicBezTo>
                  <a:cubicBezTo>
                    <a:pt x="55392" y="149391"/>
                    <a:pt x="57670" y="137109"/>
                    <a:pt x="62731" y="108450"/>
                  </a:cubicBezTo>
                  <a:close/>
                  <a:moveTo>
                    <a:pt x="66020" y="92074"/>
                  </a:moveTo>
                  <a:cubicBezTo>
                    <a:pt x="71081" y="64378"/>
                    <a:pt x="73105" y="53541"/>
                    <a:pt x="85252" y="37887"/>
                  </a:cubicBezTo>
                  <a:cubicBezTo>
                    <a:pt x="96638" y="23197"/>
                    <a:pt x="110050" y="16454"/>
                    <a:pt x="122702" y="16454"/>
                  </a:cubicBezTo>
                  <a:cubicBezTo>
                    <a:pt x="140162" y="16454"/>
                    <a:pt x="149525" y="27532"/>
                    <a:pt x="149525" y="40055"/>
                  </a:cubicBezTo>
                  <a:cubicBezTo>
                    <a:pt x="149525" y="64378"/>
                    <a:pt x="117641" y="92314"/>
                    <a:pt x="74118" y="92314"/>
                  </a:cubicBezTo>
                  <a:cubicBezTo>
                    <a:pt x="71840" y="92314"/>
                    <a:pt x="68298" y="92314"/>
                    <a:pt x="66020" y="92074"/>
                  </a:cubicBez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7" name="Prostokąt 26">
            <a:extLst>
              <a:ext uri="{FF2B5EF4-FFF2-40B4-BE49-F238E27FC236}">
                <a16:creationId xmlns:a16="http://schemas.microsoft.com/office/drawing/2014/main" id="{D5C933B5-1E58-6D63-B98B-CBEE574917E2}"/>
              </a:ext>
            </a:extLst>
          </p:cNvPr>
          <p:cNvSpPr/>
          <p:nvPr/>
        </p:nvSpPr>
        <p:spPr>
          <a:xfrm>
            <a:off x="308926" y="3178327"/>
            <a:ext cx="4406338" cy="120094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CF960C00-AF29-6C27-3C83-A0B159F128AB}"/>
              </a:ext>
            </a:extLst>
          </p:cNvPr>
          <p:cNvSpPr txBox="1"/>
          <p:nvPr/>
        </p:nvSpPr>
        <p:spPr>
          <a:xfrm>
            <a:off x="308926" y="3295723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E49DC64E-B9C8-2F38-02CE-F802FA95FDB2}"/>
              </a:ext>
            </a:extLst>
          </p:cNvPr>
          <p:cNvSpPr txBox="1"/>
          <p:nvPr/>
        </p:nvSpPr>
        <p:spPr>
          <a:xfrm>
            <a:off x="5831558" y="3286991"/>
            <a:ext cx="237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/>
              <a:t>Iterative</a:t>
            </a:r>
            <a:r>
              <a:rPr lang="pl-PL" sz="1600" dirty="0"/>
              <a:t> </a:t>
            </a:r>
            <a:r>
              <a:rPr lang="pl-PL" sz="1600" dirty="0" err="1"/>
              <a:t>See</a:t>
            </a:r>
            <a:r>
              <a:rPr lang="pl-PL" sz="1600" dirty="0"/>
              <a:t>-Saw (ISS)</a:t>
            </a:r>
          </a:p>
        </p:txBody>
      </p:sp>
      <p:grpSp>
        <p:nvGrpSpPr>
          <p:cNvPr id="91" name="Grupa 9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 title="IguanaTex Vector Display">
            <a:extLst>
              <a:ext uri="{FF2B5EF4-FFF2-40B4-BE49-F238E27FC236}">
                <a16:creationId xmlns:a16="http://schemas.microsoft.com/office/drawing/2014/main" id="{E665FA9C-4A2F-91CF-3F04-AA203C34D48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195151" y="3694101"/>
            <a:ext cx="3785293" cy="410221"/>
            <a:chOff x="9332895" y="6083950"/>
            <a:chExt cx="3785293" cy="410221"/>
          </a:xfrm>
        </p:grpSpPr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14D30C07-DD3F-ADA7-C4C8-83F5C30F501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332895" y="6193208"/>
              <a:ext cx="191060" cy="107556"/>
            </a:xfrm>
            <a:custGeom>
              <a:avLst/>
              <a:gdLst>
                <a:gd name="connsiteX0" fmla="*/ 19237 w 191060"/>
                <a:gd name="connsiteY0" fmla="*/ 23922 h 107556"/>
                <a:gd name="connsiteX1" fmla="*/ 19237 w 191060"/>
                <a:gd name="connsiteY1" fmla="*/ 89137 h 107556"/>
                <a:gd name="connsiteX2" fmla="*/ 156 w 191060"/>
                <a:gd name="connsiteY2" fmla="*/ 100088 h 107556"/>
                <a:gd name="connsiteX3" fmla="*/ 156 w 191060"/>
                <a:gd name="connsiteY3" fmla="*/ 107631 h 107556"/>
                <a:gd name="connsiteX4" fmla="*/ 27800 w 191060"/>
                <a:gd name="connsiteY4" fmla="*/ 106901 h 107556"/>
                <a:gd name="connsiteX5" fmla="*/ 55199 w 191060"/>
                <a:gd name="connsiteY5" fmla="*/ 107631 h 107556"/>
                <a:gd name="connsiteX6" fmla="*/ 55199 w 191060"/>
                <a:gd name="connsiteY6" fmla="*/ 100088 h 107556"/>
                <a:gd name="connsiteX7" fmla="*/ 36117 w 191060"/>
                <a:gd name="connsiteY7" fmla="*/ 89137 h 107556"/>
                <a:gd name="connsiteX8" fmla="*/ 36117 w 191060"/>
                <a:gd name="connsiteY8" fmla="*/ 44363 h 107556"/>
                <a:gd name="connsiteX9" fmla="*/ 69143 w 191060"/>
                <a:gd name="connsiteY9" fmla="*/ 5428 h 107556"/>
                <a:gd name="connsiteX10" fmla="*/ 87246 w 191060"/>
                <a:gd name="connsiteY10" fmla="*/ 32439 h 107556"/>
                <a:gd name="connsiteX11" fmla="*/ 87246 w 191060"/>
                <a:gd name="connsiteY11" fmla="*/ 89137 h 107556"/>
                <a:gd name="connsiteX12" fmla="*/ 68165 w 191060"/>
                <a:gd name="connsiteY12" fmla="*/ 100088 h 107556"/>
                <a:gd name="connsiteX13" fmla="*/ 68165 w 191060"/>
                <a:gd name="connsiteY13" fmla="*/ 107631 h 107556"/>
                <a:gd name="connsiteX14" fmla="*/ 95809 w 191060"/>
                <a:gd name="connsiteY14" fmla="*/ 106901 h 107556"/>
                <a:gd name="connsiteX15" fmla="*/ 123208 w 191060"/>
                <a:gd name="connsiteY15" fmla="*/ 107631 h 107556"/>
                <a:gd name="connsiteX16" fmla="*/ 123208 w 191060"/>
                <a:gd name="connsiteY16" fmla="*/ 100088 h 107556"/>
                <a:gd name="connsiteX17" fmla="*/ 104126 w 191060"/>
                <a:gd name="connsiteY17" fmla="*/ 89137 h 107556"/>
                <a:gd name="connsiteX18" fmla="*/ 104126 w 191060"/>
                <a:gd name="connsiteY18" fmla="*/ 44363 h 107556"/>
                <a:gd name="connsiteX19" fmla="*/ 137152 w 191060"/>
                <a:gd name="connsiteY19" fmla="*/ 5428 h 107556"/>
                <a:gd name="connsiteX20" fmla="*/ 155255 w 191060"/>
                <a:gd name="connsiteY20" fmla="*/ 32439 h 107556"/>
                <a:gd name="connsiteX21" fmla="*/ 155255 w 191060"/>
                <a:gd name="connsiteY21" fmla="*/ 89137 h 107556"/>
                <a:gd name="connsiteX22" fmla="*/ 136174 w 191060"/>
                <a:gd name="connsiteY22" fmla="*/ 100088 h 107556"/>
                <a:gd name="connsiteX23" fmla="*/ 136174 w 191060"/>
                <a:gd name="connsiteY23" fmla="*/ 107631 h 107556"/>
                <a:gd name="connsiteX24" fmla="*/ 163817 w 191060"/>
                <a:gd name="connsiteY24" fmla="*/ 106901 h 107556"/>
                <a:gd name="connsiteX25" fmla="*/ 191217 w 191060"/>
                <a:gd name="connsiteY25" fmla="*/ 107631 h 107556"/>
                <a:gd name="connsiteX26" fmla="*/ 191217 w 191060"/>
                <a:gd name="connsiteY26" fmla="*/ 100088 h 107556"/>
                <a:gd name="connsiteX27" fmla="*/ 172135 w 191060"/>
                <a:gd name="connsiteY27" fmla="*/ 92787 h 107556"/>
                <a:gd name="connsiteX28" fmla="*/ 172135 w 191060"/>
                <a:gd name="connsiteY28" fmla="*/ 46309 h 107556"/>
                <a:gd name="connsiteX29" fmla="*/ 164551 w 191060"/>
                <a:gd name="connsiteY29" fmla="*/ 9078 h 107556"/>
                <a:gd name="connsiteX30" fmla="*/ 138864 w 191060"/>
                <a:gd name="connsiteY30" fmla="*/ 75 h 107556"/>
                <a:gd name="connsiteX31" fmla="*/ 103392 w 191060"/>
                <a:gd name="connsiteY31" fmla="*/ 23922 h 107556"/>
                <a:gd name="connsiteX32" fmla="*/ 70856 w 191060"/>
                <a:gd name="connsiteY32" fmla="*/ 75 h 107556"/>
                <a:gd name="connsiteX33" fmla="*/ 34650 w 191060"/>
                <a:gd name="connsiteY33" fmla="*/ 25625 h 107556"/>
                <a:gd name="connsiteX34" fmla="*/ 34650 w 191060"/>
                <a:gd name="connsiteY34" fmla="*/ 75 h 107556"/>
                <a:gd name="connsiteX35" fmla="*/ 156 w 191060"/>
                <a:gd name="connsiteY35" fmla="*/ 2751 h 107556"/>
                <a:gd name="connsiteX36" fmla="*/ 156 w 191060"/>
                <a:gd name="connsiteY36" fmla="*/ 10295 h 107556"/>
                <a:gd name="connsiteX37" fmla="*/ 19237 w 191060"/>
                <a:gd name="connsiteY37" fmla="*/ 23922 h 10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060" h="107556">
                  <a:moveTo>
                    <a:pt x="19237" y="23922"/>
                  </a:moveTo>
                  <a:lnTo>
                    <a:pt x="19237" y="89137"/>
                  </a:lnTo>
                  <a:cubicBezTo>
                    <a:pt x="19237" y="100088"/>
                    <a:pt x="16547" y="100088"/>
                    <a:pt x="156" y="100088"/>
                  </a:cubicBezTo>
                  <a:lnTo>
                    <a:pt x="156" y="107631"/>
                  </a:lnTo>
                  <a:cubicBezTo>
                    <a:pt x="8718" y="107388"/>
                    <a:pt x="21195" y="106901"/>
                    <a:pt x="27800" y="106901"/>
                  </a:cubicBezTo>
                  <a:cubicBezTo>
                    <a:pt x="34160" y="106901"/>
                    <a:pt x="46881" y="107388"/>
                    <a:pt x="55199" y="107631"/>
                  </a:cubicBezTo>
                  <a:lnTo>
                    <a:pt x="55199" y="100088"/>
                  </a:lnTo>
                  <a:cubicBezTo>
                    <a:pt x="38808" y="100088"/>
                    <a:pt x="36117" y="100088"/>
                    <a:pt x="36117" y="89137"/>
                  </a:cubicBezTo>
                  <a:lnTo>
                    <a:pt x="36117" y="44363"/>
                  </a:lnTo>
                  <a:cubicBezTo>
                    <a:pt x="36117" y="19055"/>
                    <a:pt x="53487" y="5428"/>
                    <a:pt x="69143" y="5428"/>
                  </a:cubicBezTo>
                  <a:cubicBezTo>
                    <a:pt x="84555" y="5428"/>
                    <a:pt x="87246" y="18569"/>
                    <a:pt x="87246" y="32439"/>
                  </a:cubicBezTo>
                  <a:lnTo>
                    <a:pt x="87246" y="89137"/>
                  </a:lnTo>
                  <a:cubicBezTo>
                    <a:pt x="87246" y="100088"/>
                    <a:pt x="84555" y="100088"/>
                    <a:pt x="68165" y="100088"/>
                  </a:cubicBezTo>
                  <a:lnTo>
                    <a:pt x="68165" y="107631"/>
                  </a:lnTo>
                  <a:cubicBezTo>
                    <a:pt x="76727" y="107388"/>
                    <a:pt x="89203" y="106901"/>
                    <a:pt x="95809" y="106901"/>
                  </a:cubicBezTo>
                  <a:cubicBezTo>
                    <a:pt x="102169" y="106901"/>
                    <a:pt x="114890" y="107388"/>
                    <a:pt x="123208" y="107631"/>
                  </a:cubicBezTo>
                  <a:lnTo>
                    <a:pt x="123208" y="100088"/>
                  </a:lnTo>
                  <a:cubicBezTo>
                    <a:pt x="106817" y="100088"/>
                    <a:pt x="104126" y="100088"/>
                    <a:pt x="104126" y="89137"/>
                  </a:cubicBezTo>
                  <a:lnTo>
                    <a:pt x="104126" y="44363"/>
                  </a:lnTo>
                  <a:cubicBezTo>
                    <a:pt x="104126" y="19055"/>
                    <a:pt x="121495" y="5428"/>
                    <a:pt x="137152" y="5428"/>
                  </a:cubicBezTo>
                  <a:cubicBezTo>
                    <a:pt x="152564" y="5428"/>
                    <a:pt x="155255" y="18569"/>
                    <a:pt x="155255" y="32439"/>
                  </a:cubicBezTo>
                  <a:lnTo>
                    <a:pt x="155255" y="89137"/>
                  </a:lnTo>
                  <a:cubicBezTo>
                    <a:pt x="155255" y="100088"/>
                    <a:pt x="152564" y="100088"/>
                    <a:pt x="136174" y="100088"/>
                  </a:cubicBezTo>
                  <a:lnTo>
                    <a:pt x="136174" y="107631"/>
                  </a:lnTo>
                  <a:cubicBezTo>
                    <a:pt x="144736" y="107388"/>
                    <a:pt x="157212" y="106901"/>
                    <a:pt x="163817" y="106901"/>
                  </a:cubicBezTo>
                  <a:cubicBezTo>
                    <a:pt x="170178" y="106901"/>
                    <a:pt x="182899" y="107388"/>
                    <a:pt x="191217" y="107631"/>
                  </a:cubicBezTo>
                  <a:lnTo>
                    <a:pt x="191217" y="100088"/>
                  </a:lnTo>
                  <a:cubicBezTo>
                    <a:pt x="178496" y="100088"/>
                    <a:pt x="172380" y="100088"/>
                    <a:pt x="172135" y="92787"/>
                  </a:cubicBezTo>
                  <a:lnTo>
                    <a:pt x="172135" y="46309"/>
                  </a:lnTo>
                  <a:cubicBezTo>
                    <a:pt x="172135" y="25382"/>
                    <a:pt x="172135" y="17839"/>
                    <a:pt x="164551" y="9078"/>
                  </a:cubicBezTo>
                  <a:cubicBezTo>
                    <a:pt x="161126" y="4942"/>
                    <a:pt x="153053" y="75"/>
                    <a:pt x="138864" y="75"/>
                  </a:cubicBezTo>
                  <a:cubicBezTo>
                    <a:pt x="118315" y="75"/>
                    <a:pt x="107551" y="14675"/>
                    <a:pt x="103392" y="23922"/>
                  </a:cubicBezTo>
                  <a:cubicBezTo>
                    <a:pt x="99967" y="2751"/>
                    <a:pt x="81864" y="75"/>
                    <a:pt x="70856" y="75"/>
                  </a:cubicBezTo>
                  <a:cubicBezTo>
                    <a:pt x="52997" y="75"/>
                    <a:pt x="41499" y="10538"/>
                    <a:pt x="34650" y="25625"/>
                  </a:cubicBezTo>
                  <a:lnTo>
                    <a:pt x="34650" y="75"/>
                  </a:lnTo>
                  <a:lnTo>
                    <a:pt x="156" y="2751"/>
                  </a:lnTo>
                  <a:lnTo>
                    <a:pt x="156" y="10295"/>
                  </a:lnTo>
                  <a:cubicBezTo>
                    <a:pt x="17280" y="10295"/>
                    <a:pt x="19237" y="11998"/>
                    <a:pt x="19237" y="239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24CF0287-E08D-29A9-831F-C0796E34044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539205" y="6191748"/>
              <a:ext cx="110330" cy="111693"/>
            </a:xfrm>
            <a:custGeom>
              <a:avLst/>
              <a:gdLst>
                <a:gd name="connsiteX0" fmla="*/ 71353 w 110330"/>
                <a:gd name="connsiteY0" fmla="*/ 90597 h 111693"/>
                <a:gd name="connsiteX1" fmla="*/ 90435 w 110330"/>
                <a:gd name="connsiteY1" fmla="*/ 110551 h 111693"/>
                <a:gd name="connsiteX2" fmla="*/ 110495 w 110330"/>
                <a:gd name="connsiteY2" fmla="*/ 87434 h 111693"/>
                <a:gd name="connsiteX3" fmla="*/ 110495 w 110330"/>
                <a:gd name="connsiteY3" fmla="*/ 73807 h 111693"/>
                <a:gd name="connsiteX4" fmla="*/ 104379 w 110330"/>
                <a:gd name="connsiteY4" fmla="*/ 73807 h 111693"/>
                <a:gd name="connsiteX5" fmla="*/ 104379 w 110330"/>
                <a:gd name="connsiteY5" fmla="*/ 87434 h 111693"/>
                <a:gd name="connsiteX6" fmla="*/ 95572 w 110330"/>
                <a:gd name="connsiteY6" fmla="*/ 103008 h 111693"/>
                <a:gd name="connsiteX7" fmla="*/ 86521 w 110330"/>
                <a:gd name="connsiteY7" fmla="*/ 90841 h 111693"/>
                <a:gd name="connsiteX8" fmla="*/ 86521 w 110330"/>
                <a:gd name="connsiteY8" fmla="*/ 42173 h 111693"/>
                <a:gd name="connsiteX9" fmla="*/ 77714 w 110330"/>
                <a:gd name="connsiteY9" fmla="*/ 13458 h 111693"/>
                <a:gd name="connsiteX10" fmla="*/ 44199 w 110330"/>
                <a:gd name="connsiteY10" fmla="*/ 75 h 111693"/>
                <a:gd name="connsiteX11" fmla="*/ 7259 w 110330"/>
                <a:gd name="connsiteY11" fmla="*/ 27572 h 111693"/>
                <a:gd name="connsiteX12" fmla="*/ 18512 w 110330"/>
                <a:gd name="connsiteY12" fmla="*/ 39009 h 111693"/>
                <a:gd name="connsiteX13" fmla="*/ 29765 w 110330"/>
                <a:gd name="connsiteY13" fmla="*/ 27816 h 111693"/>
                <a:gd name="connsiteX14" fmla="*/ 17289 w 110330"/>
                <a:gd name="connsiteY14" fmla="*/ 16622 h 111693"/>
                <a:gd name="connsiteX15" fmla="*/ 43709 w 110330"/>
                <a:gd name="connsiteY15" fmla="*/ 5428 h 111693"/>
                <a:gd name="connsiteX16" fmla="*/ 69641 w 110330"/>
                <a:gd name="connsiteY16" fmla="*/ 36576 h 111693"/>
                <a:gd name="connsiteX17" fmla="*/ 69641 w 110330"/>
                <a:gd name="connsiteY17" fmla="*/ 45579 h 111693"/>
                <a:gd name="connsiteX18" fmla="*/ 24628 w 110330"/>
                <a:gd name="connsiteY18" fmla="*/ 54340 h 111693"/>
                <a:gd name="connsiteX19" fmla="*/ 164 w 110330"/>
                <a:gd name="connsiteY19" fmla="*/ 85974 h 111693"/>
                <a:gd name="connsiteX20" fmla="*/ 39306 w 110330"/>
                <a:gd name="connsiteY20" fmla="*/ 111768 h 111693"/>
                <a:gd name="connsiteX21" fmla="*/ 71353 w 110330"/>
                <a:gd name="connsiteY21" fmla="*/ 90597 h 111693"/>
                <a:gd name="connsiteX22" fmla="*/ 69641 w 110330"/>
                <a:gd name="connsiteY22" fmla="*/ 50690 h 111693"/>
                <a:gd name="connsiteX23" fmla="*/ 69641 w 110330"/>
                <a:gd name="connsiteY23" fmla="*/ 75024 h 111693"/>
                <a:gd name="connsiteX24" fmla="*/ 41018 w 110330"/>
                <a:gd name="connsiteY24" fmla="*/ 106414 h 111693"/>
                <a:gd name="connsiteX25" fmla="*/ 19001 w 110330"/>
                <a:gd name="connsiteY25" fmla="*/ 85731 h 111693"/>
                <a:gd name="connsiteX26" fmla="*/ 69641 w 110330"/>
                <a:gd name="connsiteY26" fmla="*/ 50690 h 1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0" h="111693">
                  <a:moveTo>
                    <a:pt x="71353" y="90597"/>
                  </a:moveTo>
                  <a:cubicBezTo>
                    <a:pt x="72332" y="100331"/>
                    <a:pt x="78937" y="110551"/>
                    <a:pt x="90435" y="110551"/>
                  </a:cubicBezTo>
                  <a:cubicBezTo>
                    <a:pt x="95572" y="110551"/>
                    <a:pt x="110495" y="107145"/>
                    <a:pt x="110495" y="87434"/>
                  </a:cubicBezTo>
                  <a:lnTo>
                    <a:pt x="110495" y="73807"/>
                  </a:lnTo>
                  <a:lnTo>
                    <a:pt x="104379" y="73807"/>
                  </a:lnTo>
                  <a:lnTo>
                    <a:pt x="104379" y="87434"/>
                  </a:lnTo>
                  <a:cubicBezTo>
                    <a:pt x="104379" y="101548"/>
                    <a:pt x="98263" y="103008"/>
                    <a:pt x="95572" y="103008"/>
                  </a:cubicBezTo>
                  <a:cubicBezTo>
                    <a:pt x="87499" y="103008"/>
                    <a:pt x="86521" y="92057"/>
                    <a:pt x="86521" y="90841"/>
                  </a:cubicBezTo>
                  <a:lnTo>
                    <a:pt x="86521" y="42173"/>
                  </a:lnTo>
                  <a:cubicBezTo>
                    <a:pt x="86521" y="31952"/>
                    <a:pt x="86521" y="22462"/>
                    <a:pt x="77714" y="13458"/>
                  </a:cubicBezTo>
                  <a:cubicBezTo>
                    <a:pt x="68173" y="3968"/>
                    <a:pt x="55941" y="75"/>
                    <a:pt x="44199" y="75"/>
                  </a:cubicBezTo>
                  <a:cubicBezTo>
                    <a:pt x="24139" y="75"/>
                    <a:pt x="7259" y="11512"/>
                    <a:pt x="7259" y="27572"/>
                  </a:cubicBezTo>
                  <a:cubicBezTo>
                    <a:pt x="7259" y="34872"/>
                    <a:pt x="12151" y="39009"/>
                    <a:pt x="18512" y="39009"/>
                  </a:cubicBezTo>
                  <a:cubicBezTo>
                    <a:pt x="25362" y="39009"/>
                    <a:pt x="29765" y="34142"/>
                    <a:pt x="29765" y="27816"/>
                  </a:cubicBezTo>
                  <a:cubicBezTo>
                    <a:pt x="29765" y="24895"/>
                    <a:pt x="28542" y="16865"/>
                    <a:pt x="17289" y="16622"/>
                  </a:cubicBezTo>
                  <a:cubicBezTo>
                    <a:pt x="23894" y="8105"/>
                    <a:pt x="35881" y="5428"/>
                    <a:pt x="43709" y="5428"/>
                  </a:cubicBezTo>
                  <a:cubicBezTo>
                    <a:pt x="55697" y="5428"/>
                    <a:pt x="69641" y="14918"/>
                    <a:pt x="69641" y="36576"/>
                  </a:cubicBezTo>
                  <a:lnTo>
                    <a:pt x="69641" y="45579"/>
                  </a:lnTo>
                  <a:cubicBezTo>
                    <a:pt x="57164" y="46309"/>
                    <a:pt x="40040" y="47039"/>
                    <a:pt x="24628" y="54340"/>
                  </a:cubicBezTo>
                  <a:cubicBezTo>
                    <a:pt x="6280" y="62613"/>
                    <a:pt x="164" y="75267"/>
                    <a:pt x="164" y="85974"/>
                  </a:cubicBezTo>
                  <a:cubicBezTo>
                    <a:pt x="164" y="105684"/>
                    <a:pt x="23894" y="111768"/>
                    <a:pt x="39306" y="111768"/>
                  </a:cubicBezTo>
                  <a:cubicBezTo>
                    <a:pt x="55452" y="111768"/>
                    <a:pt x="66705" y="102034"/>
                    <a:pt x="71353" y="90597"/>
                  </a:cubicBezTo>
                  <a:close/>
                  <a:moveTo>
                    <a:pt x="69641" y="50690"/>
                  </a:moveTo>
                  <a:lnTo>
                    <a:pt x="69641" y="75024"/>
                  </a:lnTo>
                  <a:cubicBezTo>
                    <a:pt x="69641" y="98141"/>
                    <a:pt x="52027" y="106414"/>
                    <a:pt x="41018" y="106414"/>
                  </a:cubicBezTo>
                  <a:cubicBezTo>
                    <a:pt x="29031" y="106414"/>
                    <a:pt x="19001" y="97898"/>
                    <a:pt x="19001" y="85731"/>
                  </a:cubicBezTo>
                  <a:cubicBezTo>
                    <a:pt x="19001" y="72347"/>
                    <a:pt x="29276" y="52150"/>
                    <a:pt x="69641" y="5069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8C21740C-6095-0783-9728-0E8C019D1A0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654184" y="6195885"/>
              <a:ext cx="123296" cy="104879"/>
            </a:xfrm>
            <a:custGeom>
              <a:avLst/>
              <a:gdLst>
                <a:gd name="connsiteX0" fmla="*/ 67444 w 123296"/>
                <a:gd name="connsiteY0" fmla="*/ 47769 h 104879"/>
                <a:gd name="connsiteX1" fmla="*/ 89951 w 123296"/>
                <a:gd name="connsiteY1" fmla="*/ 20272 h 104879"/>
                <a:gd name="connsiteX2" fmla="*/ 119062 w 123296"/>
                <a:gd name="connsiteY2" fmla="*/ 7618 h 104879"/>
                <a:gd name="connsiteX3" fmla="*/ 119062 w 123296"/>
                <a:gd name="connsiteY3" fmla="*/ 75 h 104879"/>
                <a:gd name="connsiteX4" fmla="*/ 99002 w 123296"/>
                <a:gd name="connsiteY4" fmla="*/ 805 h 104879"/>
                <a:gd name="connsiteX5" fmla="*/ 75517 w 123296"/>
                <a:gd name="connsiteY5" fmla="*/ 75 h 104879"/>
                <a:gd name="connsiteX6" fmla="*/ 75517 w 123296"/>
                <a:gd name="connsiteY6" fmla="*/ 7618 h 104879"/>
                <a:gd name="connsiteX7" fmla="*/ 82611 w 123296"/>
                <a:gd name="connsiteY7" fmla="*/ 15162 h 104879"/>
                <a:gd name="connsiteX8" fmla="*/ 78942 w 123296"/>
                <a:gd name="connsiteY8" fmla="*/ 23679 h 104879"/>
                <a:gd name="connsiteX9" fmla="*/ 63775 w 123296"/>
                <a:gd name="connsiteY9" fmla="*/ 42659 h 104879"/>
                <a:gd name="connsiteX10" fmla="*/ 44693 w 123296"/>
                <a:gd name="connsiteY10" fmla="*/ 18082 h 104879"/>
                <a:gd name="connsiteX11" fmla="*/ 42491 w 123296"/>
                <a:gd name="connsiteY11" fmla="*/ 13702 h 104879"/>
                <a:gd name="connsiteX12" fmla="*/ 51053 w 123296"/>
                <a:gd name="connsiteY12" fmla="*/ 7618 h 104879"/>
                <a:gd name="connsiteX13" fmla="*/ 51053 w 123296"/>
                <a:gd name="connsiteY13" fmla="*/ 75 h 104879"/>
                <a:gd name="connsiteX14" fmla="*/ 24633 w 123296"/>
                <a:gd name="connsiteY14" fmla="*/ 805 h 104879"/>
                <a:gd name="connsiteX15" fmla="*/ 1392 w 123296"/>
                <a:gd name="connsiteY15" fmla="*/ 75 h 104879"/>
                <a:gd name="connsiteX16" fmla="*/ 1392 w 123296"/>
                <a:gd name="connsiteY16" fmla="*/ 7618 h 104879"/>
                <a:gd name="connsiteX17" fmla="*/ 30259 w 123296"/>
                <a:gd name="connsiteY17" fmla="*/ 22462 h 104879"/>
                <a:gd name="connsiteX18" fmla="*/ 54478 w 123296"/>
                <a:gd name="connsiteY18" fmla="*/ 53853 h 104879"/>
                <a:gd name="connsiteX19" fmla="*/ 31483 w 123296"/>
                <a:gd name="connsiteY19" fmla="*/ 82810 h 104879"/>
                <a:gd name="connsiteX20" fmla="*/ 169 w 123296"/>
                <a:gd name="connsiteY20" fmla="*/ 97411 h 104879"/>
                <a:gd name="connsiteX21" fmla="*/ 169 w 123296"/>
                <a:gd name="connsiteY21" fmla="*/ 104954 h 104879"/>
                <a:gd name="connsiteX22" fmla="*/ 20474 w 123296"/>
                <a:gd name="connsiteY22" fmla="*/ 104224 h 104879"/>
                <a:gd name="connsiteX23" fmla="*/ 43714 w 123296"/>
                <a:gd name="connsiteY23" fmla="*/ 104954 h 104879"/>
                <a:gd name="connsiteX24" fmla="*/ 43714 w 123296"/>
                <a:gd name="connsiteY24" fmla="*/ 97411 h 104879"/>
                <a:gd name="connsiteX25" fmla="*/ 36620 w 123296"/>
                <a:gd name="connsiteY25" fmla="*/ 89867 h 104879"/>
                <a:gd name="connsiteX26" fmla="*/ 58637 w 123296"/>
                <a:gd name="connsiteY26" fmla="*/ 58963 h 104879"/>
                <a:gd name="connsiteX27" fmla="*/ 77229 w 123296"/>
                <a:gd name="connsiteY27" fmla="*/ 83297 h 104879"/>
                <a:gd name="connsiteX28" fmla="*/ 82367 w 123296"/>
                <a:gd name="connsiteY28" fmla="*/ 91327 h 104879"/>
                <a:gd name="connsiteX29" fmla="*/ 73560 w 123296"/>
                <a:gd name="connsiteY29" fmla="*/ 97411 h 104879"/>
                <a:gd name="connsiteX30" fmla="*/ 73560 w 123296"/>
                <a:gd name="connsiteY30" fmla="*/ 104954 h 104879"/>
                <a:gd name="connsiteX31" fmla="*/ 99981 w 123296"/>
                <a:gd name="connsiteY31" fmla="*/ 104224 h 104879"/>
                <a:gd name="connsiteX32" fmla="*/ 123466 w 123296"/>
                <a:gd name="connsiteY32" fmla="*/ 104954 h 104879"/>
                <a:gd name="connsiteX33" fmla="*/ 123466 w 123296"/>
                <a:gd name="connsiteY33" fmla="*/ 97411 h 104879"/>
                <a:gd name="connsiteX34" fmla="*/ 100225 w 123296"/>
                <a:gd name="connsiteY34" fmla="*/ 89867 h 104879"/>
                <a:gd name="connsiteX35" fmla="*/ 67444 w 123296"/>
                <a:gd name="connsiteY35" fmla="*/ 47769 h 1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96" h="104879">
                  <a:moveTo>
                    <a:pt x="67444" y="47769"/>
                  </a:moveTo>
                  <a:cubicBezTo>
                    <a:pt x="74783" y="38523"/>
                    <a:pt x="84079" y="26599"/>
                    <a:pt x="89951" y="20272"/>
                  </a:cubicBezTo>
                  <a:cubicBezTo>
                    <a:pt x="97534" y="11512"/>
                    <a:pt x="107564" y="7862"/>
                    <a:pt x="119062" y="7618"/>
                  </a:cubicBezTo>
                  <a:lnTo>
                    <a:pt x="119062" y="75"/>
                  </a:lnTo>
                  <a:cubicBezTo>
                    <a:pt x="112702" y="561"/>
                    <a:pt x="105363" y="805"/>
                    <a:pt x="99002" y="805"/>
                  </a:cubicBezTo>
                  <a:cubicBezTo>
                    <a:pt x="91663" y="805"/>
                    <a:pt x="78697" y="318"/>
                    <a:pt x="75517" y="75"/>
                  </a:cubicBezTo>
                  <a:lnTo>
                    <a:pt x="75517" y="7618"/>
                  </a:lnTo>
                  <a:cubicBezTo>
                    <a:pt x="80654" y="8105"/>
                    <a:pt x="82611" y="11268"/>
                    <a:pt x="82611" y="15162"/>
                  </a:cubicBezTo>
                  <a:cubicBezTo>
                    <a:pt x="82611" y="19055"/>
                    <a:pt x="80165" y="22219"/>
                    <a:pt x="78942" y="23679"/>
                  </a:cubicBezTo>
                  <a:lnTo>
                    <a:pt x="63775" y="42659"/>
                  </a:lnTo>
                  <a:lnTo>
                    <a:pt x="44693" y="18082"/>
                  </a:lnTo>
                  <a:cubicBezTo>
                    <a:pt x="42491" y="15649"/>
                    <a:pt x="42491" y="15162"/>
                    <a:pt x="42491" y="13702"/>
                  </a:cubicBezTo>
                  <a:cubicBezTo>
                    <a:pt x="42491" y="10052"/>
                    <a:pt x="46161" y="7862"/>
                    <a:pt x="51053" y="7618"/>
                  </a:cubicBezTo>
                  <a:lnTo>
                    <a:pt x="51053" y="75"/>
                  </a:lnTo>
                  <a:cubicBezTo>
                    <a:pt x="44693" y="318"/>
                    <a:pt x="28547" y="805"/>
                    <a:pt x="24633" y="805"/>
                  </a:cubicBezTo>
                  <a:cubicBezTo>
                    <a:pt x="19495" y="805"/>
                    <a:pt x="7998" y="561"/>
                    <a:pt x="1392" y="75"/>
                  </a:cubicBezTo>
                  <a:lnTo>
                    <a:pt x="1392" y="7618"/>
                  </a:lnTo>
                  <a:cubicBezTo>
                    <a:pt x="18517" y="7618"/>
                    <a:pt x="18761" y="7862"/>
                    <a:pt x="30259" y="22462"/>
                  </a:cubicBezTo>
                  <a:lnTo>
                    <a:pt x="54478" y="53853"/>
                  </a:lnTo>
                  <a:lnTo>
                    <a:pt x="31483" y="82810"/>
                  </a:lnTo>
                  <a:cubicBezTo>
                    <a:pt x="19740" y="96924"/>
                    <a:pt x="5307" y="97411"/>
                    <a:pt x="169" y="97411"/>
                  </a:cubicBezTo>
                  <a:lnTo>
                    <a:pt x="169" y="104954"/>
                  </a:lnTo>
                  <a:cubicBezTo>
                    <a:pt x="6530" y="104468"/>
                    <a:pt x="14113" y="104224"/>
                    <a:pt x="20474" y="104224"/>
                  </a:cubicBezTo>
                  <a:cubicBezTo>
                    <a:pt x="27568" y="104224"/>
                    <a:pt x="37843" y="104711"/>
                    <a:pt x="43714" y="104954"/>
                  </a:cubicBezTo>
                  <a:lnTo>
                    <a:pt x="43714" y="97411"/>
                  </a:lnTo>
                  <a:cubicBezTo>
                    <a:pt x="38332" y="96681"/>
                    <a:pt x="36620" y="93517"/>
                    <a:pt x="36620" y="89867"/>
                  </a:cubicBezTo>
                  <a:cubicBezTo>
                    <a:pt x="36620" y="84514"/>
                    <a:pt x="43714" y="76484"/>
                    <a:pt x="58637" y="58963"/>
                  </a:cubicBezTo>
                  <a:lnTo>
                    <a:pt x="77229" y="83297"/>
                  </a:lnTo>
                  <a:cubicBezTo>
                    <a:pt x="79187" y="85974"/>
                    <a:pt x="82367" y="89867"/>
                    <a:pt x="82367" y="91327"/>
                  </a:cubicBezTo>
                  <a:cubicBezTo>
                    <a:pt x="82367" y="93517"/>
                    <a:pt x="80165" y="97168"/>
                    <a:pt x="73560" y="97411"/>
                  </a:cubicBezTo>
                  <a:lnTo>
                    <a:pt x="73560" y="104954"/>
                  </a:lnTo>
                  <a:cubicBezTo>
                    <a:pt x="80899" y="104711"/>
                    <a:pt x="94599" y="104224"/>
                    <a:pt x="99981" y="104224"/>
                  </a:cubicBezTo>
                  <a:cubicBezTo>
                    <a:pt x="106586" y="104224"/>
                    <a:pt x="116127" y="104468"/>
                    <a:pt x="123466" y="104954"/>
                  </a:cubicBezTo>
                  <a:lnTo>
                    <a:pt x="123466" y="97411"/>
                  </a:lnTo>
                  <a:cubicBezTo>
                    <a:pt x="110255" y="97411"/>
                    <a:pt x="105852" y="96924"/>
                    <a:pt x="100225" y="89867"/>
                  </a:cubicBezTo>
                  <a:lnTo>
                    <a:pt x="67444" y="477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616689AA-F3E3-8685-A489-605DADFF147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510527" y="6371650"/>
              <a:ext cx="87506" cy="111571"/>
            </a:xfrm>
            <a:custGeom>
              <a:avLst/>
              <a:gdLst>
                <a:gd name="connsiteX0" fmla="*/ 848 w 87506"/>
                <a:gd name="connsiteY0" fmla="*/ 102624 h 111571"/>
                <a:gd name="connsiteX1" fmla="*/ 163 w 87506"/>
                <a:gd name="connsiteY1" fmla="*/ 106201 h 111571"/>
                <a:gd name="connsiteX2" fmla="*/ 5985 w 87506"/>
                <a:gd name="connsiteY2" fmla="*/ 111652 h 111571"/>
                <a:gd name="connsiteX3" fmla="*/ 14719 w 87506"/>
                <a:gd name="connsiteY3" fmla="*/ 101091 h 111571"/>
                <a:gd name="connsiteX4" fmla="*/ 23624 w 87506"/>
                <a:gd name="connsiteY4" fmla="*/ 66342 h 111571"/>
                <a:gd name="connsiteX5" fmla="*/ 42461 w 87506"/>
                <a:gd name="connsiteY5" fmla="*/ 76903 h 111571"/>
                <a:gd name="connsiteX6" fmla="*/ 87669 w 87506"/>
                <a:gd name="connsiteY6" fmla="*/ 28868 h 111571"/>
                <a:gd name="connsiteX7" fmla="*/ 60441 w 87506"/>
                <a:gd name="connsiteY7" fmla="*/ 81 h 111571"/>
                <a:gd name="connsiteX8" fmla="*/ 16945 w 87506"/>
                <a:gd name="connsiteY8" fmla="*/ 38748 h 111571"/>
                <a:gd name="connsiteX9" fmla="*/ 848 w 87506"/>
                <a:gd name="connsiteY9" fmla="*/ 102624 h 111571"/>
                <a:gd name="connsiteX10" fmla="*/ 42289 w 87506"/>
                <a:gd name="connsiteY10" fmla="*/ 72134 h 111571"/>
                <a:gd name="connsiteX11" fmla="*/ 25850 w 87506"/>
                <a:gd name="connsiteY11" fmla="*/ 57314 h 111571"/>
                <a:gd name="connsiteX12" fmla="*/ 27391 w 87506"/>
                <a:gd name="connsiteY12" fmla="*/ 51182 h 111571"/>
                <a:gd name="connsiteX13" fmla="*/ 38522 w 87506"/>
                <a:gd name="connsiteY13" fmla="*/ 18818 h 111571"/>
                <a:gd name="connsiteX14" fmla="*/ 60099 w 87506"/>
                <a:gd name="connsiteY14" fmla="*/ 4850 h 111571"/>
                <a:gd name="connsiteX15" fmla="*/ 73799 w 87506"/>
                <a:gd name="connsiteY15" fmla="*/ 22054 h 111571"/>
                <a:gd name="connsiteX16" fmla="*/ 64038 w 87506"/>
                <a:gd name="connsiteY16" fmla="*/ 57314 h 111571"/>
                <a:gd name="connsiteX17" fmla="*/ 42289 w 87506"/>
                <a:gd name="connsiteY17" fmla="*/ 72134 h 11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06" h="111571">
                  <a:moveTo>
                    <a:pt x="848" y="102624"/>
                  </a:moveTo>
                  <a:cubicBezTo>
                    <a:pt x="163" y="105179"/>
                    <a:pt x="163" y="106031"/>
                    <a:pt x="163" y="106201"/>
                  </a:cubicBezTo>
                  <a:cubicBezTo>
                    <a:pt x="163" y="109949"/>
                    <a:pt x="3246" y="111652"/>
                    <a:pt x="5985" y="111652"/>
                  </a:cubicBezTo>
                  <a:cubicBezTo>
                    <a:pt x="12150" y="111652"/>
                    <a:pt x="13520" y="106542"/>
                    <a:pt x="14719" y="101091"/>
                  </a:cubicBezTo>
                  <a:cubicBezTo>
                    <a:pt x="17116" y="92234"/>
                    <a:pt x="21911" y="72815"/>
                    <a:pt x="23624" y="66342"/>
                  </a:cubicBezTo>
                  <a:cubicBezTo>
                    <a:pt x="25165" y="68897"/>
                    <a:pt x="30645" y="76903"/>
                    <a:pt x="42461" y="76903"/>
                  </a:cubicBezTo>
                  <a:cubicBezTo>
                    <a:pt x="64380" y="76903"/>
                    <a:pt x="87669" y="53737"/>
                    <a:pt x="87669" y="28868"/>
                  </a:cubicBezTo>
                  <a:cubicBezTo>
                    <a:pt x="87669" y="10812"/>
                    <a:pt x="75511" y="81"/>
                    <a:pt x="60441" y="81"/>
                  </a:cubicBezTo>
                  <a:cubicBezTo>
                    <a:pt x="43659" y="81"/>
                    <a:pt x="22939" y="14730"/>
                    <a:pt x="16945" y="38748"/>
                  </a:cubicBezTo>
                  <a:lnTo>
                    <a:pt x="848" y="102624"/>
                  </a:lnTo>
                  <a:close/>
                  <a:moveTo>
                    <a:pt x="42289" y="72134"/>
                  </a:moveTo>
                  <a:cubicBezTo>
                    <a:pt x="29617" y="72134"/>
                    <a:pt x="25850" y="59529"/>
                    <a:pt x="25850" y="57314"/>
                  </a:cubicBezTo>
                  <a:cubicBezTo>
                    <a:pt x="25850" y="56974"/>
                    <a:pt x="26877" y="53226"/>
                    <a:pt x="27391" y="51182"/>
                  </a:cubicBezTo>
                  <a:cubicBezTo>
                    <a:pt x="32528" y="30231"/>
                    <a:pt x="33556" y="26313"/>
                    <a:pt x="38522" y="18818"/>
                  </a:cubicBezTo>
                  <a:cubicBezTo>
                    <a:pt x="44687" y="9790"/>
                    <a:pt x="53249" y="4850"/>
                    <a:pt x="60099" y="4850"/>
                  </a:cubicBezTo>
                  <a:cubicBezTo>
                    <a:pt x="67120" y="4850"/>
                    <a:pt x="73799" y="9790"/>
                    <a:pt x="73799" y="22054"/>
                  </a:cubicBezTo>
                  <a:cubicBezTo>
                    <a:pt x="73799" y="29890"/>
                    <a:pt x="69346" y="48797"/>
                    <a:pt x="64038" y="57314"/>
                  </a:cubicBezTo>
                  <a:cubicBezTo>
                    <a:pt x="56160" y="69408"/>
                    <a:pt x="47598" y="72134"/>
                    <a:pt x="42289" y="7213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9FD89E6F-7655-5A72-1D62-EC76AECEF41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830430" y="6135293"/>
              <a:ext cx="173881" cy="165471"/>
            </a:xfrm>
            <a:custGeom>
              <a:avLst/>
              <a:gdLst>
                <a:gd name="connsiteX0" fmla="*/ 65005 w 173881"/>
                <a:gd name="connsiteY0" fmla="*/ 86461 h 165471"/>
                <a:gd name="connsiteX1" fmla="*/ 88734 w 173881"/>
                <a:gd name="connsiteY1" fmla="*/ 86461 h 165471"/>
                <a:gd name="connsiteX2" fmla="*/ 109039 w 173881"/>
                <a:gd name="connsiteY2" fmla="*/ 97411 h 165471"/>
                <a:gd name="connsiteX3" fmla="*/ 107327 w 173881"/>
                <a:gd name="connsiteY3" fmla="*/ 109335 h 165471"/>
                <a:gd name="connsiteX4" fmla="*/ 106593 w 173881"/>
                <a:gd name="connsiteY4" fmla="*/ 112011 h 165471"/>
                <a:gd name="connsiteX5" fmla="*/ 109528 w 173881"/>
                <a:gd name="connsiteY5" fmla="*/ 114931 h 165471"/>
                <a:gd name="connsiteX6" fmla="*/ 113198 w 173881"/>
                <a:gd name="connsiteY6" fmla="*/ 109821 h 165471"/>
                <a:gd name="connsiteX7" fmla="*/ 126653 w 173881"/>
                <a:gd name="connsiteY7" fmla="*/ 57016 h 165471"/>
                <a:gd name="connsiteX8" fmla="*/ 127387 w 173881"/>
                <a:gd name="connsiteY8" fmla="*/ 53123 h 165471"/>
                <a:gd name="connsiteX9" fmla="*/ 124451 w 173881"/>
                <a:gd name="connsiteY9" fmla="*/ 50446 h 165471"/>
                <a:gd name="connsiteX10" fmla="*/ 120782 w 173881"/>
                <a:gd name="connsiteY10" fmla="*/ 55556 h 165471"/>
                <a:gd name="connsiteX11" fmla="*/ 89224 w 173881"/>
                <a:gd name="connsiteY11" fmla="*/ 78917 h 165471"/>
                <a:gd name="connsiteX12" fmla="*/ 66962 w 173881"/>
                <a:gd name="connsiteY12" fmla="*/ 78917 h 165471"/>
                <a:gd name="connsiteX13" fmla="*/ 82618 w 173881"/>
                <a:gd name="connsiteY13" fmla="*/ 17109 h 165471"/>
                <a:gd name="connsiteX14" fmla="*/ 95829 w 173881"/>
                <a:gd name="connsiteY14" fmla="*/ 7618 h 165471"/>
                <a:gd name="connsiteX15" fmla="*/ 128121 w 173881"/>
                <a:gd name="connsiteY15" fmla="*/ 7618 h 165471"/>
                <a:gd name="connsiteX16" fmla="*/ 163838 w 173881"/>
                <a:gd name="connsiteY16" fmla="*/ 34386 h 165471"/>
                <a:gd name="connsiteX17" fmla="*/ 163104 w 173881"/>
                <a:gd name="connsiteY17" fmla="*/ 47526 h 165471"/>
                <a:gd name="connsiteX18" fmla="*/ 162614 w 173881"/>
                <a:gd name="connsiteY18" fmla="*/ 51906 h 165471"/>
                <a:gd name="connsiteX19" fmla="*/ 165550 w 173881"/>
                <a:gd name="connsiteY19" fmla="*/ 54826 h 165471"/>
                <a:gd name="connsiteX20" fmla="*/ 168975 w 173881"/>
                <a:gd name="connsiteY20" fmla="*/ 48743 h 165471"/>
                <a:gd name="connsiteX21" fmla="*/ 173868 w 173881"/>
                <a:gd name="connsiteY21" fmla="*/ 6645 h 165471"/>
                <a:gd name="connsiteX22" fmla="*/ 167262 w 173881"/>
                <a:gd name="connsiteY22" fmla="*/ 75 h 165471"/>
                <a:gd name="connsiteX23" fmla="*/ 47391 w 173881"/>
                <a:gd name="connsiteY23" fmla="*/ 75 h 165471"/>
                <a:gd name="connsiteX24" fmla="*/ 40052 w 173881"/>
                <a:gd name="connsiteY24" fmla="*/ 4942 h 165471"/>
                <a:gd name="connsiteX25" fmla="*/ 46902 w 173881"/>
                <a:gd name="connsiteY25" fmla="*/ 7618 h 165471"/>
                <a:gd name="connsiteX26" fmla="*/ 62803 w 173881"/>
                <a:gd name="connsiteY26" fmla="*/ 11998 h 165471"/>
                <a:gd name="connsiteX27" fmla="*/ 61580 w 173881"/>
                <a:gd name="connsiteY27" fmla="*/ 17839 h 165471"/>
                <a:gd name="connsiteX28" fmla="*/ 29288 w 173881"/>
                <a:gd name="connsiteY28" fmla="*/ 146566 h 165471"/>
                <a:gd name="connsiteX29" fmla="*/ 7026 w 173881"/>
                <a:gd name="connsiteY29" fmla="*/ 158003 h 165471"/>
                <a:gd name="connsiteX30" fmla="*/ 176 w 173881"/>
                <a:gd name="connsiteY30" fmla="*/ 162626 h 165471"/>
                <a:gd name="connsiteX31" fmla="*/ 3846 w 173881"/>
                <a:gd name="connsiteY31" fmla="*/ 165546 h 165471"/>
                <a:gd name="connsiteX32" fmla="*/ 36138 w 173881"/>
                <a:gd name="connsiteY32" fmla="*/ 164816 h 165471"/>
                <a:gd name="connsiteX33" fmla="*/ 72588 w 173881"/>
                <a:gd name="connsiteY33" fmla="*/ 165546 h 165471"/>
                <a:gd name="connsiteX34" fmla="*/ 77726 w 173881"/>
                <a:gd name="connsiteY34" fmla="*/ 160923 h 165471"/>
                <a:gd name="connsiteX35" fmla="*/ 76258 w 173881"/>
                <a:gd name="connsiteY35" fmla="*/ 158246 h 165471"/>
                <a:gd name="connsiteX36" fmla="*/ 69408 w 173881"/>
                <a:gd name="connsiteY36" fmla="*/ 158003 h 165471"/>
                <a:gd name="connsiteX37" fmla="*/ 56687 w 173881"/>
                <a:gd name="connsiteY37" fmla="*/ 157516 h 165471"/>
                <a:gd name="connsiteX38" fmla="*/ 48859 w 173881"/>
                <a:gd name="connsiteY38" fmla="*/ 152649 h 165471"/>
                <a:gd name="connsiteX39" fmla="*/ 49837 w 173881"/>
                <a:gd name="connsiteY39" fmla="*/ 147052 h 165471"/>
                <a:gd name="connsiteX40" fmla="*/ 65005 w 173881"/>
                <a:gd name="connsiteY40" fmla="*/ 86461 h 16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881" h="165471">
                  <a:moveTo>
                    <a:pt x="65005" y="86461"/>
                  </a:moveTo>
                  <a:lnTo>
                    <a:pt x="88734" y="86461"/>
                  </a:lnTo>
                  <a:cubicBezTo>
                    <a:pt x="107082" y="86461"/>
                    <a:pt x="109039" y="90354"/>
                    <a:pt x="109039" y="97411"/>
                  </a:cubicBezTo>
                  <a:cubicBezTo>
                    <a:pt x="109039" y="99114"/>
                    <a:pt x="109039" y="102034"/>
                    <a:pt x="107327" y="109335"/>
                  </a:cubicBezTo>
                  <a:cubicBezTo>
                    <a:pt x="106837" y="110551"/>
                    <a:pt x="106593" y="111525"/>
                    <a:pt x="106593" y="112011"/>
                  </a:cubicBezTo>
                  <a:cubicBezTo>
                    <a:pt x="106593" y="113958"/>
                    <a:pt x="108061" y="114931"/>
                    <a:pt x="109528" y="114931"/>
                  </a:cubicBezTo>
                  <a:cubicBezTo>
                    <a:pt x="111975" y="114931"/>
                    <a:pt x="111975" y="114201"/>
                    <a:pt x="113198" y="109821"/>
                  </a:cubicBezTo>
                  <a:lnTo>
                    <a:pt x="126653" y="57016"/>
                  </a:lnTo>
                  <a:cubicBezTo>
                    <a:pt x="127387" y="54340"/>
                    <a:pt x="127387" y="53853"/>
                    <a:pt x="127387" y="53123"/>
                  </a:cubicBezTo>
                  <a:cubicBezTo>
                    <a:pt x="127387" y="52636"/>
                    <a:pt x="126898" y="50446"/>
                    <a:pt x="124451" y="50446"/>
                  </a:cubicBezTo>
                  <a:cubicBezTo>
                    <a:pt x="122005" y="50446"/>
                    <a:pt x="121760" y="51663"/>
                    <a:pt x="120782" y="55556"/>
                  </a:cubicBezTo>
                  <a:cubicBezTo>
                    <a:pt x="115644" y="74537"/>
                    <a:pt x="110018" y="78917"/>
                    <a:pt x="89224" y="78917"/>
                  </a:cubicBezTo>
                  <a:lnTo>
                    <a:pt x="66962" y="78917"/>
                  </a:lnTo>
                  <a:lnTo>
                    <a:pt x="82618" y="17109"/>
                  </a:lnTo>
                  <a:cubicBezTo>
                    <a:pt x="84820" y="8592"/>
                    <a:pt x="85065" y="7618"/>
                    <a:pt x="95829" y="7618"/>
                  </a:cubicBezTo>
                  <a:lnTo>
                    <a:pt x="128121" y="7618"/>
                  </a:lnTo>
                  <a:cubicBezTo>
                    <a:pt x="158211" y="7618"/>
                    <a:pt x="163838" y="15649"/>
                    <a:pt x="163838" y="34386"/>
                  </a:cubicBezTo>
                  <a:cubicBezTo>
                    <a:pt x="163838" y="39983"/>
                    <a:pt x="163838" y="40956"/>
                    <a:pt x="163104" y="47526"/>
                  </a:cubicBezTo>
                  <a:cubicBezTo>
                    <a:pt x="162614" y="50690"/>
                    <a:pt x="162614" y="51176"/>
                    <a:pt x="162614" y="51906"/>
                  </a:cubicBezTo>
                  <a:cubicBezTo>
                    <a:pt x="162614" y="53123"/>
                    <a:pt x="163348" y="54826"/>
                    <a:pt x="165550" y="54826"/>
                  </a:cubicBezTo>
                  <a:cubicBezTo>
                    <a:pt x="168241" y="54826"/>
                    <a:pt x="168486" y="53366"/>
                    <a:pt x="168975" y="48743"/>
                  </a:cubicBezTo>
                  <a:lnTo>
                    <a:pt x="173868" y="6645"/>
                  </a:lnTo>
                  <a:cubicBezTo>
                    <a:pt x="174602" y="75"/>
                    <a:pt x="173378" y="75"/>
                    <a:pt x="167262" y="75"/>
                  </a:cubicBezTo>
                  <a:lnTo>
                    <a:pt x="47391" y="75"/>
                  </a:lnTo>
                  <a:cubicBezTo>
                    <a:pt x="42498" y="75"/>
                    <a:pt x="40052" y="75"/>
                    <a:pt x="40052" y="4942"/>
                  </a:cubicBezTo>
                  <a:cubicBezTo>
                    <a:pt x="40052" y="7618"/>
                    <a:pt x="42253" y="7618"/>
                    <a:pt x="46902" y="7618"/>
                  </a:cubicBezTo>
                  <a:cubicBezTo>
                    <a:pt x="55953" y="7618"/>
                    <a:pt x="62803" y="7618"/>
                    <a:pt x="62803" y="11998"/>
                  </a:cubicBezTo>
                  <a:cubicBezTo>
                    <a:pt x="62803" y="12972"/>
                    <a:pt x="62803" y="13458"/>
                    <a:pt x="61580" y="17839"/>
                  </a:cubicBezTo>
                  <a:lnTo>
                    <a:pt x="29288" y="146566"/>
                  </a:lnTo>
                  <a:cubicBezTo>
                    <a:pt x="26841" y="156056"/>
                    <a:pt x="26352" y="158003"/>
                    <a:pt x="7026" y="158003"/>
                  </a:cubicBezTo>
                  <a:cubicBezTo>
                    <a:pt x="2867" y="158003"/>
                    <a:pt x="176" y="158003"/>
                    <a:pt x="176" y="162626"/>
                  </a:cubicBezTo>
                  <a:cubicBezTo>
                    <a:pt x="176" y="165546"/>
                    <a:pt x="3112" y="165546"/>
                    <a:pt x="3846" y="165546"/>
                  </a:cubicBezTo>
                  <a:cubicBezTo>
                    <a:pt x="10940" y="165546"/>
                    <a:pt x="29043" y="164816"/>
                    <a:pt x="36138" y="164816"/>
                  </a:cubicBezTo>
                  <a:cubicBezTo>
                    <a:pt x="44211" y="164816"/>
                    <a:pt x="64515" y="165546"/>
                    <a:pt x="72588" y="165546"/>
                  </a:cubicBezTo>
                  <a:cubicBezTo>
                    <a:pt x="74790" y="165546"/>
                    <a:pt x="77726" y="165546"/>
                    <a:pt x="77726" y="160923"/>
                  </a:cubicBezTo>
                  <a:cubicBezTo>
                    <a:pt x="77726" y="158976"/>
                    <a:pt x="76258" y="158489"/>
                    <a:pt x="76258" y="158246"/>
                  </a:cubicBezTo>
                  <a:cubicBezTo>
                    <a:pt x="75524" y="158003"/>
                    <a:pt x="75035" y="158003"/>
                    <a:pt x="69408" y="158003"/>
                  </a:cubicBezTo>
                  <a:cubicBezTo>
                    <a:pt x="64026" y="158003"/>
                    <a:pt x="62803" y="158003"/>
                    <a:pt x="56687" y="157516"/>
                  </a:cubicBezTo>
                  <a:cubicBezTo>
                    <a:pt x="49593" y="156786"/>
                    <a:pt x="48859" y="155813"/>
                    <a:pt x="48859" y="152649"/>
                  </a:cubicBezTo>
                  <a:cubicBezTo>
                    <a:pt x="48859" y="152162"/>
                    <a:pt x="48859" y="150702"/>
                    <a:pt x="49837" y="147052"/>
                  </a:cubicBezTo>
                  <a:lnTo>
                    <a:pt x="65005" y="8646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A8DF654F-C980-4A04-84A1-23DA6FC1933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990265" y="6217517"/>
              <a:ext cx="130146" cy="152793"/>
            </a:xfrm>
            <a:custGeom>
              <a:avLst/>
              <a:gdLst>
                <a:gd name="connsiteX0" fmla="*/ 67996 w 130146"/>
                <a:gd name="connsiteY0" fmla="*/ 130044 h 152793"/>
                <a:gd name="connsiteX1" fmla="*/ 84264 w 130146"/>
                <a:gd name="connsiteY1" fmla="*/ 152870 h 152793"/>
                <a:gd name="connsiteX2" fmla="*/ 114917 w 130146"/>
                <a:gd name="connsiteY2" fmla="*/ 119824 h 152793"/>
                <a:gd name="connsiteX3" fmla="*/ 112519 w 130146"/>
                <a:gd name="connsiteY3" fmla="*/ 117439 h 152793"/>
                <a:gd name="connsiteX4" fmla="*/ 110122 w 130146"/>
                <a:gd name="connsiteY4" fmla="*/ 119654 h 152793"/>
                <a:gd name="connsiteX5" fmla="*/ 88887 w 130146"/>
                <a:gd name="connsiteY5" fmla="*/ 134984 h 152793"/>
                <a:gd name="connsiteX6" fmla="*/ 75359 w 130146"/>
                <a:gd name="connsiteY6" fmla="*/ 118461 h 152793"/>
                <a:gd name="connsiteX7" fmla="*/ 130329 w 130146"/>
                <a:gd name="connsiteY7" fmla="*/ 47430 h 152793"/>
                <a:gd name="connsiteX8" fmla="*/ 80668 w 130146"/>
                <a:gd name="connsiteY8" fmla="*/ 76 h 152793"/>
                <a:gd name="connsiteX9" fmla="*/ 182 w 130146"/>
                <a:gd name="connsiteY9" fmla="*/ 76558 h 152793"/>
                <a:gd name="connsiteX10" fmla="*/ 50015 w 130146"/>
                <a:gd name="connsiteY10" fmla="*/ 123231 h 152793"/>
                <a:gd name="connsiteX11" fmla="*/ 67996 w 130146"/>
                <a:gd name="connsiteY11" fmla="*/ 120846 h 152793"/>
                <a:gd name="connsiteX12" fmla="*/ 67996 w 130146"/>
                <a:gd name="connsiteY12" fmla="*/ 130044 h 152793"/>
                <a:gd name="connsiteX13" fmla="*/ 38370 w 130146"/>
                <a:gd name="connsiteY13" fmla="*/ 115566 h 152793"/>
                <a:gd name="connsiteX14" fmla="*/ 16793 w 130146"/>
                <a:gd name="connsiteY14" fmla="*/ 80817 h 152793"/>
                <a:gd name="connsiteX15" fmla="*/ 35973 w 130146"/>
                <a:gd name="connsiteY15" fmla="*/ 28012 h 152793"/>
                <a:gd name="connsiteX16" fmla="*/ 79298 w 130146"/>
                <a:gd name="connsiteY16" fmla="*/ 5527 h 152793"/>
                <a:gd name="connsiteX17" fmla="*/ 113718 w 130146"/>
                <a:gd name="connsiteY17" fmla="*/ 42831 h 152793"/>
                <a:gd name="connsiteX18" fmla="*/ 73989 w 130146"/>
                <a:gd name="connsiteY18" fmla="*/ 111988 h 152793"/>
                <a:gd name="connsiteX19" fmla="*/ 56693 w 130146"/>
                <a:gd name="connsiteY19" fmla="*/ 94103 h 152793"/>
                <a:gd name="connsiteX20" fmla="*/ 37685 w 130146"/>
                <a:gd name="connsiteY20" fmla="*/ 111137 h 152793"/>
                <a:gd name="connsiteX21" fmla="*/ 38370 w 130146"/>
                <a:gd name="connsiteY21" fmla="*/ 115566 h 152793"/>
                <a:gd name="connsiteX22" fmla="*/ 67996 w 130146"/>
                <a:gd name="connsiteY22" fmla="*/ 114714 h 152793"/>
                <a:gd name="connsiteX23" fmla="*/ 51214 w 130146"/>
                <a:gd name="connsiteY23" fmla="*/ 117780 h 152793"/>
                <a:gd name="connsiteX24" fmla="*/ 42480 w 130146"/>
                <a:gd name="connsiteY24" fmla="*/ 111137 h 152793"/>
                <a:gd name="connsiteX25" fmla="*/ 56693 w 130146"/>
                <a:gd name="connsiteY25" fmla="*/ 98872 h 152793"/>
                <a:gd name="connsiteX26" fmla="*/ 67996 w 130146"/>
                <a:gd name="connsiteY26" fmla="*/ 114714 h 15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146" h="152793">
                  <a:moveTo>
                    <a:pt x="67996" y="130044"/>
                  </a:moveTo>
                  <a:cubicBezTo>
                    <a:pt x="67996" y="141116"/>
                    <a:pt x="70222" y="152870"/>
                    <a:pt x="84264" y="152870"/>
                  </a:cubicBezTo>
                  <a:cubicBezTo>
                    <a:pt x="104985" y="152870"/>
                    <a:pt x="114917" y="123571"/>
                    <a:pt x="114917" y="119824"/>
                  </a:cubicBezTo>
                  <a:cubicBezTo>
                    <a:pt x="114917" y="118632"/>
                    <a:pt x="113889" y="117439"/>
                    <a:pt x="112519" y="117439"/>
                  </a:cubicBezTo>
                  <a:cubicBezTo>
                    <a:pt x="110807" y="117439"/>
                    <a:pt x="110293" y="118972"/>
                    <a:pt x="110122" y="119654"/>
                  </a:cubicBezTo>
                  <a:cubicBezTo>
                    <a:pt x="106012" y="131577"/>
                    <a:pt x="94710" y="134984"/>
                    <a:pt x="88887" y="134984"/>
                  </a:cubicBezTo>
                  <a:cubicBezTo>
                    <a:pt x="82038" y="134984"/>
                    <a:pt x="78442" y="132088"/>
                    <a:pt x="75359" y="118461"/>
                  </a:cubicBezTo>
                  <a:cubicBezTo>
                    <a:pt x="105841" y="107730"/>
                    <a:pt x="130329" y="77580"/>
                    <a:pt x="130329" y="47430"/>
                  </a:cubicBezTo>
                  <a:cubicBezTo>
                    <a:pt x="130329" y="20687"/>
                    <a:pt x="110978" y="76"/>
                    <a:pt x="80668" y="76"/>
                  </a:cubicBezTo>
                  <a:cubicBezTo>
                    <a:pt x="39740" y="76"/>
                    <a:pt x="182" y="38232"/>
                    <a:pt x="182" y="76558"/>
                  </a:cubicBezTo>
                  <a:cubicBezTo>
                    <a:pt x="182" y="103983"/>
                    <a:pt x="20561" y="123231"/>
                    <a:pt x="50015" y="123231"/>
                  </a:cubicBezTo>
                  <a:cubicBezTo>
                    <a:pt x="53268" y="123231"/>
                    <a:pt x="59091" y="123060"/>
                    <a:pt x="67996" y="120846"/>
                  </a:cubicBezTo>
                  <a:lnTo>
                    <a:pt x="67996" y="130044"/>
                  </a:lnTo>
                  <a:close/>
                  <a:moveTo>
                    <a:pt x="38370" y="115566"/>
                  </a:moveTo>
                  <a:cubicBezTo>
                    <a:pt x="29465" y="112499"/>
                    <a:pt x="16793" y="103642"/>
                    <a:pt x="16793" y="80817"/>
                  </a:cubicBezTo>
                  <a:cubicBezTo>
                    <a:pt x="16793" y="69915"/>
                    <a:pt x="20389" y="47260"/>
                    <a:pt x="35973" y="28012"/>
                  </a:cubicBezTo>
                  <a:cubicBezTo>
                    <a:pt x="46761" y="14896"/>
                    <a:pt x="63372" y="5527"/>
                    <a:pt x="79298" y="5527"/>
                  </a:cubicBezTo>
                  <a:cubicBezTo>
                    <a:pt x="97963" y="5527"/>
                    <a:pt x="113718" y="17962"/>
                    <a:pt x="113718" y="42831"/>
                  </a:cubicBezTo>
                  <a:cubicBezTo>
                    <a:pt x="113718" y="59865"/>
                    <a:pt x="105327" y="96488"/>
                    <a:pt x="73989" y="111988"/>
                  </a:cubicBezTo>
                  <a:cubicBezTo>
                    <a:pt x="71249" y="101257"/>
                    <a:pt x="66797" y="94103"/>
                    <a:pt x="56693" y="94103"/>
                  </a:cubicBezTo>
                  <a:cubicBezTo>
                    <a:pt x="47104" y="94103"/>
                    <a:pt x="37685" y="102109"/>
                    <a:pt x="37685" y="111137"/>
                  </a:cubicBezTo>
                  <a:cubicBezTo>
                    <a:pt x="37685" y="114203"/>
                    <a:pt x="37856" y="114373"/>
                    <a:pt x="38370" y="115566"/>
                  </a:cubicBezTo>
                  <a:close/>
                  <a:moveTo>
                    <a:pt x="67996" y="114714"/>
                  </a:moveTo>
                  <a:cubicBezTo>
                    <a:pt x="64228" y="116077"/>
                    <a:pt x="57892" y="117780"/>
                    <a:pt x="51214" y="117780"/>
                  </a:cubicBezTo>
                  <a:cubicBezTo>
                    <a:pt x="48474" y="117780"/>
                    <a:pt x="42480" y="117780"/>
                    <a:pt x="42480" y="111137"/>
                  </a:cubicBezTo>
                  <a:cubicBezTo>
                    <a:pt x="42480" y="104664"/>
                    <a:pt x="49501" y="98872"/>
                    <a:pt x="56693" y="98872"/>
                  </a:cubicBezTo>
                  <a:cubicBezTo>
                    <a:pt x="62858" y="98872"/>
                    <a:pt x="67482" y="101598"/>
                    <a:pt x="67996" y="11471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195BB6C7-2D8F-D653-C66B-BC8FAACE3AC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173614" y="6118259"/>
              <a:ext cx="33515" cy="243340"/>
            </a:xfrm>
            <a:custGeom>
              <a:avLst/>
              <a:gdLst>
                <a:gd name="connsiteX0" fmla="*/ 33704 w 33515"/>
                <a:gd name="connsiteY0" fmla="*/ 243415 h 243340"/>
                <a:gd name="connsiteX1" fmla="*/ 33704 w 33515"/>
                <a:gd name="connsiteY1" fmla="*/ 233682 h 243340"/>
                <a:gd name="connsiteX2" fmla="*/ 9975 w 33515"/>
                <a:gd name="connsiteY2" fmla="*/ 233682 h 243340"/>
                <a:gd name="connsiteX3" fmla="*/ 9975 w 33515"/>
                <a:gd name="connsiteY3" fmla="*/ 9808 h 243340"/>
                <a:gd name="connsiteX4" fmla="*/ 33704 w 33515"/>
                <a:gd name="connsiteY4" fmla="*/ 9808 h 243340"/>
                <a:gd name="connsiteX5" fmla="*/ 33704 w 33515"/>
                <a:gd name="connsiteY5" fmla="*/ 75 h 243340"/>
                <a:gd name="connsiteX6" fmla="*/ 189 w 33515"/>
                <a:gd name="connsiteY6" fmla="*/ 75 h 243340"/>
                <a:gd name="connsiteX7" fmla="*/ 189 w 33515"/>
                <a:gd name="connsiteY7" fmla="*/ 243415 h 243340"/>
                <a:gd name="connsiteX8" fmla="*/ 33704 w 33515"/>
                <a:gd name="connsiteY8" fmla="*/ 24341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15" h="243340">
                  <a:moveTo>
                    <a:pt x="33704" y="243415"/>
                  </a:moveTo>
                  <a:lnTo>
                    <a:pt x="33704" y="233682"/>
                  </a:lnTo>
                  <a:lnTo>
                    <a:pt x="9975" y="233682"/>
                  </a:lnTo>
                  <a:lnTo>
                    <a:pt x="9975" y="9808"/>
                  </a:lnTo>
                  <a:lnTo>
                    <a:pt x="33704" y="9808"/>
                  </a:lnTo>
                  <a:lnTo>
                    <a:pt x="33704" y="75"/>
                  </a:lnTo>
                  <a:lnTo>
                    <a:pt x="189" y="75"/>
                  </a:lnTo>
                  <a:lnTo>
                    <a:pt x="189" y="243415"/>
                  </a:lnTo>
                  <a:lnTo>
                    <a:pt x="33704" y="2434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CCDE0622-E625-8C72-870B-37C17CE2D9B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219552" y="6129210"/>
              <a:ext cx="131369" cy="176908"/>
            </a:xfrm>
            <a:custGeom>
              <a:avLst/>
              <a:gdLst>
                <a:gd name="connsiteX0" fmla="*/ 51810 w 131369"/>
                <a:gd name="connsiteY0" fmla="*/ 83297 h 176908"/>
                <a:gd name="connsiteX1" fmla="*/ 192 w 131369"/>
                <a:gd name="connsiteY1" fmla="*/ 146809 h 176908"/>
                <a:gd name="connsiteX2" fmla="*/ 41536 w 131369"/>
                <a:gd name="connsiteY2" fmla="*/ 176983 h 176908"/>
                <a:gd name="connsiteX3" fmla="*/ 115171 w 131369"/>
                <a:gd name="connsiteY3" fmla="*/ 133425 h 176908"/>
                <a:gd name="connsiteX4" fmla="*/ 112725 w 131369"/>
                <a:gd name="connsiteY4" fmla="*/ 131722 h 176908"/>
                <a:gd name="connsiteX5" fmla="*/ 94866 w 131369"/>
                <a:gd name="connsiteY5" fmla="*/ 142429 h 176908"/>
                <a:gd name="connsiteX6" fmla="*/ 57681 w 131369"/>
                <a:gd name="connsiteY6" fmla="*/ 163599 h 176908"/>
                <a:gd name="connsiteX7" fmla="*/ 20986 w 131369"/>
                <a:gd name="connsiteY7" fmla="*/ 136345 h 176908"/>
                <a:gd name="connsiteX8" fmla="*/ 73338 w 131369"/>
                <a:gd name="connsiteY8" fmla="*/ 86947 h 176908"/>
                <a:gd name="connsiteX9" fmla="*/ 93398 w 131369"/>
                <a:gd name="connsiteY9" fmla="*/ 75267 h 176908"/>
                <a:gd name="connsiteX10" fmla="*/ 90952 w 131369"/>
                <a:gd name="connsiteY10" fmla="*/ 73564 h 176908"/>
                <a:gd name="connsiteX11" fmla="*/ 49609 w 131369"/>
                <a:gd name="connsiteY11" fmla="*/ 45579 h 176908"/>
                <a:gd name="connsiteX12" fmla="*/ 87527 w 131369"/>
                <a:gd name="connsiteY12" fmla="*/ 13458 h 176908"/>
                <a:gd name="connsiteX13" fmla="*/ 110767 w 131369"/>
                <a:gd name="connsiteY13" fmla="*/ 26842 h 176908"/>
                <a:gd name="connsiteX14" fmla="*/ 107832 w 131369"/>
                <a:gd name="connsiteY14" fmla="*/ 35602 h 176908"/>
                <a:gd name="connsiteX15" fmla="*/ 106609 w 131369"/>
                <a:gd name="connsiteY15" fmla="*/ 38279 h 176908"/>
                <a:gd name="connsiteX16" fmla="*/ 109055 w 131369"/>
                <a:gd name="connsiteY16" fmla="*/ 39983 h 176908"/>
                <a:gd name="connsiteX17" fmla="*/ 131562 w 131369"/>
                <a:gd name="connsiteY17" fmla="*/ 16622 h 176908"/>
                <a:gd name="connsiteX18" fmla="*/ 103673 w 131369"/>
                <a:gd name="connsiteY18" fmla="*/ 75 h 176908"/>
                <a:gd name="connsiteX19" fmla="*/ 28814 w 131369"/>
                <a:gd name="connsiteY19" fmla="*/ 56043 h 176908"/>
                <a:gd name="connsiteX20" fmla="*/ 51810 w 131369"/>
                <a:gd name="connsiteY20" fmla="*/ 83297 h 17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369" h="176908">
                  <a:moveTo>
                    <a:pt x="51810" y="83297"/>
                  </a:moveTo>
                  <a:cubicBezTo>
                    <a:pt x="2883" y="109578"/>
                    <a:pt x="192" y="140969"/>
                    <a:pt x="192" y="146809"/>
                  </a:cubicBezTo>
                  <a:cubicBezTo>
                    <a:pt x="192" y="165303"/>
                    <a:pt x="18295" y="176983"/>
                    <a:pt x="41536" y="176983"/>
                  </a:cubicBezTo>
                  <a:cubicBezTo>
                    <a:pt x="82390" y="176983"/>
                    <a:pt x="115171" y="138535"/>
                    <a:pt x="115171" y="133425"/>
                  </a:cubicBezTo>
                  <a:cubicBezTo>
                    <a:pt x="115171" y="131965"/>
                    <a:pt x="113948" y="131722"/>
                    <a:pt x="112725" y="131722"/>
                  </a:cubicBezTo>
                  <a:cubicBezTo>
                    <a:pt x="109789" y="131722"/>
                    <a:pt x="100493" y="134885"/>
                    <a:pt x="94866" y="142429"/>
                  </a:cubicBezTo>
                  <a:cubicBezTo>
                    <a:pt x="89729" y="149486"/>
                    <a:pt x="79454" y="163599"/>
                    <a:pt x="57681" y="163599"/>
                  </a:cubicBezTo>
                  <a:cubicBezTo>
                    <a:pt x="40312" y="163599"/>
                    <a:pt x="20986" y="154596"/>
                    <a:pt x="20986" y="136345"/>
                  </a:cubicBezTo>
                  <a:cubicBezTo>
                    <a:pt x="20986" y="124422"/>
                    <a:pt x="34686" y="88407"/>
                    <a:pt x="73338" y="86947"/>
                  </a:cubicBezTo>
                  <a:cubicBezTo>
                    <a:pt x="84836" y="86461"/>
                    <a:pt x="93398" y="77944"/>
                    <a:pt x="93398" y="75267"/>
                  </a:cubicBezTo>
                  <a:cubicBezTo>
                    <a:pt x="93398" y="73807"/>
                    <a:pt x="92175" y="73564"/>
                    <a:pt x="90952" y="73564"/>
                  </a:cubicBezTo>
                  <a:cubicBezTo>
                    <a:pt x="56458" y="72103"/>
                    <a:pt x="49609" y="55313"/>
                    <a:pt x="49609" y="45579"/>
                  </a:cubicBezTo>
                  <a:cubicBezTo>
                    <a:pt x="49609" y="39983"/>
                    <a:pt x="53278" y="13458"/>
                    <a:pt x="87527" y="13458"/>
                  </a:cubicBezTo>
                  <a:cubicBezTo>
                    <a:pt x="92175" y="13458"/>
                    <a:pt x="110767" y="14188"/>
                    <a:pt x="110767" y="26842"/>
                  </a:cubicBezTo>
                  <a:cubicBezTo>
                    <a:pt x="110767" y="30736"/>
                    <a:pt x="108810" y="34142"/>
                    <a:pt x="107832" y="35602"/>
                  </a:cubicBezTo>
                  <a:cubicBezTo>
                    <a:pt x="107343" y="36332"/>
                    <a:pt x="106609" y="37549"/>
                    <a:pt x="106609" y="38279"/>
                  </a:cubicBezTo>
                  <a:cubicBezTo>
                    <a:pt x="106609" y="39983"/>
                    <a:pt x="108321" y="39983"/>
                    <a:pt x="109055" y="39983"/>
                  </a:cubicBezTo>
                  <a:cubicBezTo>
                    <a:pt x="116394" y="39983"/>
                    <a:pt x="131562" y="30492"/>
                    <a:pt x="131562" y="16622"/>
                  </a:cubicBezTo>
                  <a:cubicBezTo>
                    <a:pt x="131562" y="2265"/>
                    <a:pt x="114682" y="75"/>
                    <a:pt x="103673" y="75"/>
                  </a:cubicBezTo>
                  <a:cubicBezTo>
                    <a:pt x="70403" y="75"/>
                    <a:pt x="28814" y="26355"/>
                    <a:pt x="28814" y="56043"/>
                  </a:cubicBezTo>
                  <a:cubicBezTo>
                    <a:pt x="28814" y="70400"/>
                    <a:pt x="39823" y="79160"/>
                    <a:pt x="51810" y="8329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2FE54307-A417-3D89-939E-6F6D0CD2FE5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376882" y="6094852"/>
              <a:ext cx="126378" cy="125539"/>
            </a:xfrm>
            <a:custGeom>
              <a:avLst/>
              <a:gdLst>
                <a:gd name="connsiteX0" fmla="*/ 126577 w 126378"/>
                <a:gd name="connsiteY0" fmla="*/ 62925 h 125539"/>
                <a:gd name="connsiteX1" fmla="*/ 63388 w 126378"/>
                <a:gd name="connsiteY1" fmla="*/ 71 h 125539"/>
                <a:gd name="connsiteX2" fmla="*/ 198 w 126378"/>
                <a:gd name="connsiteY2" fmla="*/ 62755 h 125539"/>
                <a:gd name="connsiteX3" fmla="*/ 63388 w 126378"/>
                <a:gd name="connsiteY3" fmla="*/ 125610 h 125539"/>
                <a:gd name="connsiteX4" fmla="*/ 126577 w 126378"/>
                <a:gd name="connsiteY4" fmla="*/ 62925 h 125539"/>
                <a:gd name="connsiteX5" fmla="*/ 25029 w 126378"/>
                <a:gd name="connsiteY5" fmla="*/ 20511 h 125539"/>
                <a:gd name="connsiteX6" fmla="*/ 63388 w 126378"/>
                <a:gd name="connsiteY6" fmla="*/ 5862 h 125539"/>
                <a:gd name="connsiteX7" fmla="*/ 101747 w 126378"/>
                <a:gd name="connsiteY7" fmla="*/ 20511 h 125539"/>
                <a:gd name="connsiteX8" fmla="*/ 63388 w 126378"/>
                <a:gd name="connsiteY8" fmla="*/ 58667 h 125539"/>
                <a:gd name="connsiteX9" fmla="*/ 25029 w 126378"/>
                <a:gd name="connsiteY9" fmla="*/ 20511 h 125539"/>
                <a:gd name="connsiteX10" fmla="*/ 20919 w 126378"/>
                <a:gd name="connsiteY10" fmla="*/ 100911 h 125539"/>
                <a:gd name="connsiteX11" fmla="*/ 6021 w 126378"/>
                <a:gd name="connsiteY11" fmla="*/ 62925 h 125539"/>
                <a:gd name="connsiteX12" fmla="*/ 20919 w 126378"/>
                <a:gd name="connsiteY12" fmla="*/ 24770 h 125539"/>
                <a:gd name="connsiteX13" fmla="*/ 59278 w 126378"/>
                <a:gd name="connsiteY13" fmla="*/ 62755 h 125539"/>
                <a:gd name="connsiteX14" fmla="*/ 20919 w 126378"/>
                <a:gd name="connsiteY14" fmla="*/ 100911 h 125539"/>
                <a:gd name="connsiteX15" fmla="*/ 105856 w 126378"/>
                <a:gd name="connsiteY15" fmla="*/ 24770 h 125539"/>
                <a:gd name="connsiteX16" fmla="*/ 120755 w 126378"/>
                <a:gd name="connsiteY16" fmla="*/ 62755 h 125539"/>
                <a:gd name="connsiteX17" fmla="*/ 105856 w 126378"/>
                <a:gd name="connsiteY17" fmla="*/ 100911 h 125539"/>
                <a:gd name="connsiteX18" fmla="*/ 67498 w 126378"/>
                <a:gd name="connsiteY18" fmla="*/ 62925 h 125539"/>
                <a:gd name="connsiteX19" fmla="*/ 105856 w 126378"/>
                <a:gd name="connsiteY19" fmla="*/ 24770 h 125539"/>
                <a:gd name="connsiteX20" fmla="*/ 101747 w 126378"/>
                <a:gd name="connsiteY20" fmla="*/ 105169 h 125539"/>
                <a:gd name="connsiteX21" fmla="*/ 63388 w 126378"/>
                <a:gd name="connsiteY21" fmla="*/ 119818 h 125539"/>
                <a:gd name="connsiteX22" fmla="*/ 25029 w 126378"/>
                <a:gd name="connsiteY22" fmla="*/ 105169 h 125539"/>
                <a:gd name="connsiteX23" fmla="*/ 63388 w 126378"/>
                <a:gd name="connsiteY23" fmla="*/ 67014 h 125539"/>
                <a:gd name="connsiteX24" fmla="*/ 101747 w 126378"/>
                <a:gd name="connsiteY24" fmla="*/ 105169 h 1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378" h="125539">
                  <a:moveTo>
                    <a:pt x="126577" y="62925"/>
                  </a:moveTo>
                  <a:cubicBezTo>
                    <a:pt x="126577" y="28006"/>
                    <a:pt x="97979" y="71"/>
                    <a:pt x="63388" y="71"/>
                  </a:cubicBezTo>
                  <a:cubicBezTo>
                    <a:pt x="28454" y="71"/>
                    <a:pt x="198" y="28517"/>
                    <a:pt x="198" y="62755"/>
                  </a:cubicBezTo>
                  <a:cubicBezTo>
                    <a:pt x="198" y="97674"/>
                    <a:pt x="28796" y="125610"/>
                    <a:pt x="63388" y="125610"/>
                  </a:cubicBezTo>
                  <a:cubicBezTo>
                    <a:pt x="98322" y="125610"/>
                    <a:pt x="126577" y="97163"/>
                    <a:pt x="126577" y="62925"/>
                  </a:cubicBezTo>
                  <a:close/>
                  <a:moveTo>
                    <a:pt x="25029" y="20511"/>
                  </a:moveTo>
                  <a:cubicBezTo>
                    <a:pt x="32050" y="14209"/>
                    <a:pt x="45236" y="5862"/>
                    <a:pt x="63388" y="5862"/>
                  </a:cubicBezTo>
                  <a:cubicBezTo>
                    <a:pt x="81540" y="5862"/>
                    <a:pt x="94726" y="14209"/>
                    <a:pt x="101747" y="20511"/>
                  </a:cubicBezTo>
                  <a:lnTo>
                    <a:pt x="63388" y="58667"/>
                  </a:lnTo>
                  <a:lnTo>
                    <a:pt x="25029" y="20511"/>
                  </a:lnTo>
                  <a:close/>
                  <a:moveTo>
                    <a:pt x="20919" y="100911"/>
                  </a:moveTo>
                  <a:cubicBezTo>
                    <a:pt x="11500" y="91202"/>
                    <a:pt x="6021" y="76893"/>
                    <a:pt x="6021" y="62925"/>
                  </a:cubicBezTo>
                  <a:cubicBezTo>
                    <a:pt x="6021" y="47936"/>
                    <a:pt x="12014" y="33968"/>
                    <a:pt x="20919" y="24770"/>
                  </a:cubicBezTo>
                  <a:lnTo>
                    <a:pt x="59278" y="62755"/>
                  </a:lnTo>
                  <a:lnTo>
                    <a:pt x="20919" y="100911"/>
                  </a:lnTo>
                  <a:close/>
                  <a:moveTo>
                    <a:pt x="105856" y="24770"/>
                  </a:moveTo>
                  <a:cubicBezTo>
                    <a:pt x="115275" y="34479"/>
                    <a:pt x="120755" y="48787"/>
                    <a:pt x="120755" y="62755"/>
                  </a:cubicBezTo>
                  <a:cubicBezTo>
                    <a:pt x="120755" y="77745"/>
                    <a:pt x="114761" y="91713"/>
                    <a:pt x="105856" y="100911"/>
                  </a:cubicBezTo>
                  <a:lnTo>
                    <a:pt x="67498" y="62925"/>
                  </a:lnTo>
                  <a:lnTo>
                    <a:pt x="105856" y="24770"/>
                  </a:lnTo>
                  <a:close/>
                  <a:moveTo>
                    <a:pt x="101747" y="105169"/>
                  </a:moveTo>
                  <a:cubicBezTo>
                    <a:pt x="94726" y="111472"/>
                    <a:pt x="81540" y="119818"/>
                    <a:pt x="63388" y="119818"/>
                  </a:cubicBezTo>
                  <a:cubicBezTo>
                    <a:pt x="45236" y="119818"/>
                    <a:pt x="32050" y="111472"/>
                    <a:pt x="25029" y="105169"/>
                  </a:cubicBezTo>
                  <a:lnTo>
                    <a:pt x="63388" y="67014"/>
                  </a:lnTo>
                  <a:lnTo>
                    <a:pt x="101747" y="1051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54E0AABB-E08B-F813-C6C2-78CD5CA87FC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528411" y="6083950"/>
              <a:ext cx="152579" cy="116341"/>
            </a:xfrm>
            <a:custGeom>
              <a:avLst/>
              <a:gdLst>
                <a:gd name="connsiteX0" fmla="*/ 131207 w 152579"/>
                <a:gd name="connsiteY0" fmla="*/ 18637 h 116341"/>
                <a:gd name="connsiteX1" fmla="*/ 149359 w 152579"/>
                <a:gd name="connsiteY1" fmla="*/ 6203 h 116341"/>
                <a:gd name="connsiteX2" fmla="*/ 152784 w 152579"/>
                <a:gd name="connsiteY2" fmla="*/ 2455 h 116341"/>
                <a:gd name="connsiteX3" fmla="*/ 150215 w 152579"/>
                <a:gd name="connsiteY3" fmla="*/ 71 h 116341"/>
                <a:gd name="connsiteX4" fmla="*/ 132406 w 152579"/>
                <a:gd name="connsiteY4" fmla="*/ 752 h 116341"/>
                <a:gd name="connsiteX5" fmla="*/ 114254 w 152579"/>
                <a:gd name="connsiteY5" fmla="*/ 71 h 116341"/>
                <a:gd name="connsiteX6" fmla="*/ 110829 w 152579"/>
                <a:gd name="connsiteY6" fmla="*/ 3818 h 116341"/>
                <a:gd name="connsiteX7" fmla="*/ 114596 w 152579"/>
                <a:gd name="connsiteY7" fmla="*/ 6203 h 116341"/>
                <a:gd name="connsiteX8" fmla="*/ 125556 w 152579"/>
                <a:gd name="connsiteY8" fmla="*/ 13187 h 116341"/>
                <a:gd name="connsiteX9" fmla="*/ 124871 w 152579"/>
                <a:gd name="connsiteY9" fmla="*/ 17275 h 116341"/>
                <a:gd name="connsiteX10" fmla="*/ 106205 w 152579"/>
                <a:gd name="connsiteY10" fmla="*/ 91542 h 116341"/>
                <a:gd name="connsiteX11" fmla="*/ 62709 w 152579"/>
                <a:gd name="connsiteY11" fmla="*/ 2966 h 116341"/>
                <a:gd name="connsiteX12" fmla="*/ 56887 w 152579"/>
                <a:gd name="connsiteY12" fmla="*/ 71 h 116341"/>
                <a:gd name="connsiteX13" fmla="*/ 33426 w 152579"/>
                <a:gd name="connsiteY13" fmla="*/ 71 h 116341"/>
                <a:gd name="connsiteX14" fmla="*/ 27946 w 152579"/>
                <a:gd name="connsiteY14" fmla="*/ 3818 h 116341"/>
                <a:gd name="connsiteX15" fmla="*/ 33597 w 152579"/>
                <a:gd name="connsiteY15" fmla="*/ 6203 h 116341"/>
                <a:gd name="connsiteX16" fmla="*/ 44557 w 152579"/>
                <a:gd name="connsiteY16" fmla="*/ 7054 h 116341"/>
                <a:gd name="connsiteX17" fmla="*/ 21610 w 152579"/>
                <a:gd name="connsiteY17" fmla="*/ 98185 h 116341"/>
                <a:gd name="connsiteX18" fmla="*/ 3801 w 152579"/>
                <a:gd name="connsiteY18" fmla="*/ 110279 h 116341"/>
                <a:gd name="connsiteX19" fmla="*/ 204 w 152579"/>
                <a:gd name="connsiteY19" fmla="*/ 113857 h 116341"/>
                <a:gd name="connsiteX20" fmla="*/ 2773 w 152579"/>
                <a:gd name="connsiteY20" fmla="*/ 116412 h 116341"/>
                <a:gd name="connsiteX21" fmla="*/ 20583 w 152579"/>
                <a:gd name="connsiteY21" fmla="*/ 115730 h 116341"/>
                <a:gd name="connsiteX22" fmla="*/ 38735 w 152579"/>
                <a:gd name="connsiteY22" fmla="*/ 116412 h 116341"/>
                <a:gd name="connsiteX23" fmla="*/ 42159 w 152579"/>
                <a:gd name="connsiteY23" fmla="*/ 112835 h 116341"/>
                <a:gd name="connsiteX24" fmla="*/ 38221 w 152579"/>
                <a:gd name="connsiteY24" fmla="*/ 110279 h 116341"/>
                <a:gd name="connsiteX25" fmla="*/ 27432 w 152579"/>
                <a:gd name="connsiteY25" fmla="*/ 103125 h 116341"/>
                <a:gd name="connsiteX26" fmla="*/ 28117 w 152579"/>
                <a:gd name="connsiteY26" fmla="*/ 98867 h 116341"/>
                <a:gd name="connsiteX27" fmla="*/ 50037 w 152579"/>
                <a:gd name="connsiteY27" fmla="*/ 11654 h 116341"/>
                <a:gd name="connsiteX28" fmla="*/ 100040 w 152579"/>
                <a:gd name="connsiteY28" fmla="*/ 113516 h 116341"/>
                <a:gd name="connsiteX29" fmla="*/ 103808 w 152579"/>
                <a:gd name="connsiteY29" fmla="*/ 116412 h 116341"/>
                <a:gd name="connsiteX30" fmla="*/ 107404 w 152579"/>
                <a:gd name="connsiteY30" fmla="*/ 112835 h 116341"/>
                <a:gd name="connsiteX31" fmla="*/ 131207 w 152579"/>
                <a:gd name="connsiteY31" fmla="*/ 18637 h 11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579" h="116341">
                  <a:moveTo>
                    <a:pt x="131207" y="18637"/>
                  </a:moveTo>
                  <a:cubicBezTo>
                    <a:pt x="132919" y="12165"/>
                    <a:pt x="135659" y="6543"/>
                    <a:pt x="149359" y="6203"/>
                  </a:cubicBezTo>
                  <a:cubicBezTo>
                    <a:pt x="150215" y="6203"/>
                    <a:pt x="152784" y="6032"/>
                    <a:pt x="152784" y="2455"/>
                  </a:cubicBezTo>
                  <a:cubicBezTo>
                    <a:pt x="152784" y="1433"/>
                    <a:pt x="151928" y="71"/>
                    <a:pt x="150215" y="71"/>
                  </a:cubicBezTo>
                  <a:cubicBezTo>
                    <a:pt x="144564" y="71"/>
                    <a:pt x="138228" y="752"/>
                    <a:pt x="132406" y="752"/>
                  </a:cubicBezTo>
                  <a:cubicBezTo>
                    <a:pt x="128296" y="752"/>
                    <a:pt x="118364" y="71"/>
                    <a:pt x="114254" y="71"/>
                  </a:cubicBezTo>
                  <a:cubicBezTo>
                    <a:pt x="113397" y="71"/>
                    <a:pt x="110829" y="71"/>
                    <a:pt x="110829" y="3818"/>
                  </a:cubicBezTo>
                  <a:cubicBezTo>
                    <a:pt x="110829" y="6032"/>
                    <a:pt x="113055" y="6203"/>
                    <a:pt x="114596" y="6203"/>
                  </a:cubicBezTo>
                  <a:cubicBezTo>
                    <a:pt x="122645" y="6373"/>
                    <a:pt x="125556" y="8928"/>
                    <a:pt x="125556" y="13187"/>
                  </a:cubicBezTo>
                  <a:cubicBezTo>
                    <a:pt x="125556" y="14549"/>
                    <a:pt x="125385" y="15401"/>
                    <a:pt x="124871" y="17275"/>
                  </a:cubicBezTo>
                  <a:lnTo>
                    <a:pt x="106205" y="91542"/>
                  </a:lnTo>
                  <a:lnTo>
                    <a:pt x="62709" y="2966"/>
                  </a:lnTo>
                  <a:cubicBezTo>
                    <a:pt x="61339" y="71"/>
                    <a:pt x="60996" y="71"/>
                    <a:pt x="56887" y="71"/>
                  </a:cubicBezTo>
                  <a:lnTo>
                    <a:pt x="33426" y="71"/>
                  </a:lnTo>
                  <a:cubicBezTo>
                    <a:pt x="30172" y="71"/>
                    <a:pt x="27946" y="71"/>
                    <a:pt x="27946" y="3818"/>
                  </a:cubicBezTo>
                  <a:cubicBezTo>
                    <a:pt x="27946" y="6203"/>
                    <a:pt x="30001" y="6203"/>
                    <a:pt x="33597" y="6203"/>
                  </a:cubicBezTo>
                  <a:cubicBezTo>
                    <a:pt x="37193" y="6203"/>
                    <a:pt x="40961" y="6373"/>
                    <a:pt x="44557" y="7054"/>
                  </a:cubicBezTo>
                  <a:lnTo>
                    <a:pt x="21610" y="98185"/>
                  </a:lnTo>
                  <a:cubicBezTo>
                    <a:pt x="20069" y="104658"/>
                    <a:pt x="17158" y="109768"/>
                    <a:pt x="3801" y="110279"/>
                  </a:cubicBezTo>
                  <a:cubicBezTo>
                    <a:pt x="2602" y="110279"/>
                    <a:pt x="204" y="110450"/>
                    <a:pt x="204" y="113857"/>
                  </a:cubicBezTo>
                  <a:cubicBezTo>
                    <a:pt x="204" y="115730"/>
                    <a:pt x="1574" y="116412"/>
                    <a:pt x="2773" y="116412"/>
                  </a:cubicBezTo>
                  <a:cubicBezTo>
                    <a:pt x="8424" y="116412"/>
                    <a:pt x="14760" y="115730"/>
                    <a:pt x="20583" y="115730"/>
                  </a:cubicBezTo>
                  <a:cubicBezTo>
                    <a:pt x="24692" y="115730"/>
                    <a:pt x="34625" y="116412"/>
                    <a:pt x="38735" y="116412"/>
                  </a:cubicBezTo>
                  <a:cubicBezTo>
                    <a:pt x="40447" y="116412"/>
                    <a:pt x="42159" y="115560"/>
                    <a:pt x="42159" y="112835"/>
                  </a:cubicBezTo>
                  <a:cubicBezTo>
                    <a:pt x="42159" y="110450"/>
                    <a:pt x="40105" y="110279"/>
                    <a:pt x="38221" y="110279"/>
                  </a:cubicBezTo>
                  <a:cubicBezTo>
                    <a:pt x="27432" y="109939"/>
                    <a:pt x="27432" y="105510"/>
                    <a:pt x="27432" y="103125"/>
                  </a:cubicBezTo>
                  <a:cubicBezTo>
                    <a:pt x="27432" y="102444"/>
                    <a:pt x="27432" y="101592"/>
                    <a:pt x="28117" y="98867"/>
                  </a:cubicBezTo>
                  <a:lnTo>
                    <a:pt x="50037" y="11654"/>
                  </a:lnTo>
                  <a:lnTo>
                    <a:pt x="100040" y="113516"/>
                  </a:lnTo>
                  <a:cubicBezTo>
                    <a:pt x="101410" y="116241"/>
                    <a:pt x="102095" y="116412"/>
                    <a:pt x="103808" y="116412"/>
                  </a:cubicBezTo>
                  <a:cubicBezTo>
                    <a:pt x="106548" y="116412"/>
                    <a:pt x="106548" y="115901"/>
                    <a:pt x="107404" y="112835"/>
                  </a:cubicBezTo>
                  <a:lnTo>
                    <a:pt x="131207" y="1863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8B505D48-3ECF-DB43-CE89-6C0EDD22EFC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353632" y="6285803"/>
              <a:ext cx="107199" cy="111912"/>
            </a:xfrm>
            <a:custGeom>
              <a:avLst/>
              <a:gdLst>
                <a:gd name="connsiteX0" fmla="*/ 42495 w 107199"/>
                <a:gd name="connsiteY0" fmla="*/ 76729 h 111912"/>
                <a:gd name="connsiteX1" fmla="*/ 48317 w 107199"/>
                <a:gd name="connsiteY1" fmla="*/ 76900 h 111912"/>
                <a:gd name="connsiteX2" fmla="*/ 107397 w 107199"/>
                <a:gd name="connsiteY2" fmla="*/ 24947 h 111912"/>
                <a:gd name="connsiteX3" fmla="*/ 84964 w 107199"/>
                <a:gd name="connsiteY3" fmla="*/ 77 h 111912"/>
                <a:gd name="connsiteX4" fmla="*/ 44036 w 107199"/>
                <a:gd name="connsiteY4" fmla="*/ 42832 h 111912"/>
                <a:gd name="connsiteX5" fmla="*/ 37015 w 107199"/>
                <a:gd name="connsiteY5" fmla="*/ 64295 h 111912"/>
                <a:gd name="connsiteX6" fmla="*/ 6191 w 107199"/>
                <a:gd name="connsiteY6" fmla="*/ 40618 h 111912"/>
                <a:gd name="connsiteX7" fmla="*/ 21089 w 107199"/>
                <a:gd name="connsiteY7" fmla="*/ 6039 h 111912"/>
                <a:gd name="connsiteX8" fmla="*/ 22459 w 107199"/>
                <a:gd name="connsiteY8" fmla="*/ 3825 h 111912"/>
                <a:gd name="connsiteX9" fmla="*/ 19719 w 107199"/>
                <a:gd name="connsiteY9" fmla="*/ 1781 h 111912"/>
                <a:gd name="connsiteX10" fmla="*/ 14239 w 107199"/>
                <a:gd name="connsiteY10" fmla="*/ 5528 h 111912"/>
                <a:gd name="connsiteX11" fmla="*/ 197 w 107199"/>
                <a:gd name="connsiteY11" fmla="*/ 42321 h 111912"/>
                <a:gd name="connsiteX12" fmla="*/ 33419 w 107199"/>
                <a:gd name="connsiteY12" fmla="*/ 75367 h 111912"/>
                <a:gd name="connsiteX13" fmla="*/ 23829 w 107199"/>
                <a:gd name="connsiteY13" fmla="*/ 106539 h 111912"/>
                <a:gd name="connsiteX14" fmla="*/ 29651 w 107199"/>
                <a:gd name="connsiteY14" fmla="*/ 111989 h 111912"/>
                <a:gd name="connsiteX15" fmla="*/ 36330 w 107199"/>
                <a:gd name="connsiteY15" fmla="*/ 108242 h 111912"/>
                <a:gd name="connsiteX16" fmla="*/ 42495 w 107199"/>
                <a:gd name="connsiteY16" fmla="*/ 76729 h 111912"/>
                <a:gd name="connsiteX17" fmla="*/ 44721 w 107199"/>
                <a:gd name="connsiteY17" fmla="*/ 65146 h 111912"/>
                <a:gd name="connsiteX18" fmla="*/ 57736 w 107199"/>
                <a:gd name="connsiteY18" fmla="*/ 26820 h 111912"/>
                <a:gd name="connsiteX19" fmla="*/ 83080 w 107199"/>
                <a:gd name="connsiteY19" fmla="*/ 11660 h 111912"/>
                <a:gd name="connsiteX20" fmla="*/ 101232 w 107199"/>
                <a:gd name="connsiteY20" fmla="*/ 28353 h 111912"/>
                <a:gd name="connsiteX21" fmla="*/ 50201 w 107199"/>
                <a:gd name="connsiteY21" fmla="*/ 65317 h 111912"/>
                <a:gd name="connsiteX22" fmla="*/ 44721 w 107199"/>
                <a:gd name="connsiteY22" fmla="*/ 65146 h 11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199" h="111912">
                  <a:moveTo>
                    <a:pt x="42495" y="76729"/>
                  </a:moveTo>
                  <a:cubicBezTo>
                    <a:pt x="44379" y="76900"/>
                    <a:pt x="46433" y="76900"/>
                    <a:pt x="48317" y="76900"/>
                  </a:cubicBezTo>
                  <a:cubicBezTo>
                    <a:pt x="79141" y="76900"/>
                    <a:pt x="107397" y="51860"/>
                    <a:pt x="107397" y="24947"/>
                  </a:cubicBezTo>
                  <a:cubicBezTo>
                    <a:pt x="107397" y="9786"/>
                    <a:pt x="98321" y="77"/>
                    <a:pt x="84964" y="77"/>
                  </a:cubicBezTo>
                  <a:cubicBezTo>
                    <a:pt x="61332" y="77"/>
                    <a:pt x="48831" y="30057"/>
                    <a:pt x="44036" y="42832"/>
                  </a:cubicBezTo>
                  <a:cubicBezTo>
                    <a:pt x="41810" y="49135"/>
                    <a:pt x="38042" y="61058"/>
                    <a:pt x="37015" y="64295"/>
                  </a:cubicBezTo>
                  <a:cubicBezTo>
                    <a:pt x="18178" y="61740"/>
                    <a:pt x="6191" y="53223"/>
                    <a:pt x="6191" y="40618"/>
                  </a:cubicBezTo>
                  <a:cubicBezTo>
                    <a:pt x="6191" y="40447"/>
                    <a:pt x="7218" y="21369"/>
                    <a:pt x="21089" y="6039"/>
                  </a:cubicBezTo>
                  <a:cubicBezTo>
                    <a:pt x="22288" y="4847"/>
                    <a:pt x="22459" y="4506"/>
                    <a:pt x="22459" y="3825"/>
                  </a:cubicBezTo>
                  <a:cubicBezTo>
                    <a:pt x="22459" y="1781"/>
                    <a:pt x="20233" y="1781"/>
                    <a:pt x="19719" y="1781"/>
                  </a:cubicBezTo>
                  <a:cubicBezTo>
                    <a:pt x="18178" y="1781"/>
                    <a:pt x="17493" y="1781"/>
                    <a:pt x="14239" y="5528"/>
                  </a:cubicBezTo>
                  <a:cubicBezTo>
                    <a:pt x="4650" y="17281"/>
                    <a:pt x="197" y="34997"/>
                    <a:pt x="197" y="42321"/>
                  </a:cubicBezTo>
                  <a:cubicBezTo>
                    <a:pt x="197" y="57481"/>
                    <a:pt x="11328" y="70597"/>
                    <a:pt x="33419" y="75367"/>
                  </a:cubicBezTo>
                  <a:cubicBezTo>
                    <a:pt x="24857" y="101769"/>
                    <a:pt x="23829" y="105006"/>
                    <a:pt x="23829" y="106539"/>
                  </a:cubicBezTo>
                  <a:cubicBezTo>
                    <a:pt x="23829" y="111138"/>
                    <a:pt x="27768" y="111989"/>
                    <a:pt x="29651" y="111989"/>
                  </a:cubicBezTo>
                  <a:cubicBezTo>
                    <a:pt x="31535" y="111989"/>
                    <a:pt x="34960" y="110797"/>
                    <a:pt x="36330" y="108242"/>
                  </a:cubicBezTo>
                  <a:cubicBezTo>
                    <a:pt x="37529" y="105687"/>
                    <a:pt x="39070" y="97000"/>
                    <a:pt x="42495" y="76729"/>
                  </a:cubicBezTo>
                  <a:close/>
                  <a:moveTo>
                    <a:pt x="44721" y="65146"/>
                  </a:moveTo>
                  <a:cubicBezTo>
                    <a:pt x="48146" y="45558"/>
                    <a:pt x="49516" y="37892"/>
                    <a:pt x="57736" y="26820"/>
                  </a:cubicBezTo>
                  <a:cubicBezTo>
                    <a:pt x="65442" y="16430"/>
                    <a:pt x="74518" y="11660"/>
                    <a:pt x="83080" y="11660"/>
                  </a:cubicBezTo>
                  <a:cubicBezTo>
                    <a:pt x="94896" y="11660"/>
                    <a:pt x="101232" y="19496"/>
                    <a:pt x="101232" y="28353"/>
                  </a:cubicBezTo>
                  <a:cubicBezTo>
                    <a:pt x="101232" y="45558"/>
                    <a:pt x="79655" y="65317"/>
                    <a:pt x="50201" y="65317"/>
                  </a:cubicBezTo>
                  <a:cubicBezTo>
                    <a:pt x="48660" y="65317"/>
                    <a:pt x="46262" y="65317"/>
                    <a:pt x="44721" y="6514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1C5D9680-4F91-F1CC-B15B-73F9C93F94B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769961" y="6158897"/>
              <a:ext cx="163172" cy="162064"/>
            </a:xfrm>
            <a:custGeom>
              <a:avLst/>
              <a:gdLst>
                <a:gd name="connsiteX0" fmla="*/ 163386 w 163172"/>
                <a:gd name="connsiteY0" fmla="*/ 81107 h 162064"/>
                <a:gd name="connsiteX1" fmla="*/ 81923 w 163172"/>
                <a:gd name="connsiteY1" fmla="*/ 75 h 162064"/>
                <a:gd name="connsiteX2" fmla="*/ 214 w 163172"/>
                <a:gd name="connsiteY2" fmla="*/ 81107 h 162064"/>
                <a:gd name="connsiteX3" fmla="*/ 81678 w 163172"/>
                <a:gd name="connsiteY3" fmla="*/ 162139 h 162064"/>
                <a:gd name="connsiteX4" fmla="*/ 163386 w 163172"/>
                <a:gd name="connsiteY4" fmla="*/ 81107 h 162064"/>
                <a:gd name="connsiteX5" fmla="*/ 33240 w 163172"/>
                <a:gd name="connsiteY5" fmla="*/ 28789 h 162064"/>
                <a:gd name="connsiteX6" fmla="*/ 31038 w 163172"/>
                <a:gd name="connsiteY6" fmla="*/ 26112 h 162064"/>
                <a:gd name="connsiteX7" fmla="*/ 81678 w 163172"/>
                <a:gd name="connsiteY7" fmla="*/ 6158 h 162064"/>
                <a:gd name="connsiteX8" fmla="*/ 132807 w 163172"/>
                <a:gd name="connsiteY8" fmla="*/ 26112 h 162064"/>
                <a:gd name="connsiteX9" fmla="*/ 81923 w 163172"/>
                <a:gd name="connsiteY9" fmla="*/ 76970 h 162064"/>
                <a:gd name="connsiteX10" fmla="*/ 33240 w 163172"/>
                <a:gd name="connsiteY10" fmla="*/ 28789 h 162064"/>
                <a:gd name="connsiteX11" fmla="*/ 26146 w 163172"/>
                <a:gd name="connsiteY11" fmla="*/ 131965 h 162064"/>
                <a:gd name="connsiteX12" fmla="*/ 6330 w 163172"/>
                <a:gd name="connsiteY12" fmla="*/ 81107 h 162064"/>
                <a:gd name="connsiteX13" fmla="*/ 26146 w 163172"/>
                <a:gd name="connsiteY13" fmla="*/ 30249 h 162064"/>
                <a:gd name="connsiteX14" fmla="*/ 77275 w 163172"/>
                <a:gd name="connsiteY14" fmla="*/ 81107 h 162064"/>
                <a:gd name="connsiteX15" fmla="*/ 26146 w 163172"/>
                <a:gd name="connsiteY15" fmla="*/ 131965 h 162064"/>
                <a:gd name="connsiteX16" fmla="*/ 137210 w 163172"/>
                <a:gd name="connsiteY16" fmla="*/ 30249 h 162064"/>
                <a:gd name="connsiteX17" fmla="*/ 157270 w 163172"/>
                <a:gd name="connsiteY17" fmla="*/ 81107 h 162064"/>
                <a:gd name="connsiteX18" fmla="*/ 137455 w 163172"/>
                <a:gd name="connsiteY18" fmla="*/ 131965 h 162064"/>
                <a:gd name="connsiteX19" fmla="*/ 86326 w 163172"/>
                <a:gd name="connsiteY19" fmla="*/ 81107 h 162064"/>
                <a:gd name="connsiteX20" fmla="*/ 137210 w 163172"/>
                <a:gd name="connsiteY20" fmla="*/ 30249 h 162064"/>
                <a:gd name="connsiteX21" fmla="*/ 130361 w 163172"/>
                <a:gd name="connsiteY21" fmla="*/ 133425 h 162064"/>
                <a:gd name="connsiteX22" fmla="*/ 132562 w 163172"/>
                <a:gd name="connsiteY22" fmla="*/ 136102 h 162064"/>
                <a:gd name="connsiteX23" fmla="*/ 81923 w 163172"/>
                <a:gd name="connsiteY23" fmla="*/ 156056 h 162064"/>
                <a:gd name="connsiteX24" fmla="*/ 30794 w 163172"/>
                <a:gd name="connsiteY24" fmla="*/ 136102 h 162064"/>
                <a:gd name="connsiteX25" fmla="*/ 81678 w 163172"/>
                <a:gd name="connsiteY25" fmla="*/ 85244 h 162064"/>
                <a:gd name="connsiteX26" fmla="*/ 130361 w 163172"/>
                <a:gd name="connsiteY26" fmla="*/ 133425 h 16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172" h="162064">
                  <a:moveTo>
                    <a:pt x="163386" y="81107"/>
                  </a:moveTo>
                  <a:cubicBezTo>
                    <a:pt x="163386" y="36332"/>
                    <a:pt x="126691" y="75"/>
                    <a:pt x="81923" y="75"/>
                  </a:cubicBezTo>
                  <a:cubicBezTo>
                    <a:pt x="36420" y="75"/>
                    <a:pt x="214" y="36819"/>
                    <a:pt x="214" y="81107"/>
                  </a:cubicBezTo>
                  <a:cubicBezTo>
                    <a:pt x="214" y="125882"/>
                    <a:pt x="36910" y="162139"/>
                    <a:pt x="81678" y="162139"/>
                  </a:cubicBezTo>
                  <a:cubicBezTo>
                    <a:pt x="127180" y="162139"/>
                    <a:pt x="163386" y="125395"/>
                    <a:pt x="163386" y="81107"/>
                  </a:cubicBezTo>
                  <a:close/>
                  <a:moveTo>
                    <a:pt x="33240" y="28789"/>
                  </a:moveTo>
                  <a:cubicBezTo>
                    <a:pt x="32751" y="28302"/>
                    <a:pt x="31038" y="26599"/>
                    <a:pt x="31038" y="26112"/>
                  </a:cubicBezTo>
                  <a:cubicBezTo>
                    <a:pt x="31038" y="25139"/>
                    <a:pt x="50854" y="6158"/>
                    <a:pt x="81678" y="6158"/>
                  </a:cubicBezTo>
                  <a:cubicBezTo>
                    <a:pt x="90240" y="6158"/>
                    <a:pt x="112747" y="7375"/>
                    <a:pt x="132807" y="26112"/>
                  </a:cubicBezTo>
                  <a:lnTo>
                    <a:pt x="81923" y="76970"/>
                  </a:lnTo>
                  <a:lnTo>
                    <a:pt x="33240" y="28789"/>
                  </a:lnTo>
                  <a:close/>
                  <a:moveTo>
                    <a:pt x="26146" y="131965"/>
                  </a:moveTo>
                  <a:cubicBezTo>
                    <a:pt x="11223" y="115418"/>
                    <a:pt x="6330" y="96681"/>
                    <a:pt x="6330" y="81107"/>
                  </a:cubicBezTo>
                  <a:cubicBezTo>
                    <a:pt x="6330" y="62370"/>
                    <a:pt x="13425" y="44606"/>
                    <a:pt x="26146" y="30249"/>
                  </a:cubicBezTo>
                  <a:lnTo>
                    <a:pt x="77275" y="81107"/>
                  </a:lnTo>
                  <a:lnTo>
                    <a:pt x="26146" y="131965"/>
                  </a:lnTo>
                  <a:close/>
                  <a:moveTo>
                    <a:pt x="137210" y="30249"/>
                  </a:moveTo>
                  <a:cubicBezTo>
                    <a:pt x="148953" y="42659"/>
                    <a:pt x="157270" y="61153"/>
                    <a:pt x="157270" y="81107"/>
                  </a:cubicBezTo>
                  <a:cubicBezTo>
                    <a:pt x="157270" y="99844"/>
                    <a:pt x="150176" y="117608"/>
                    <a:pt x="137455" y="131965"/>
                  </a:cubicBezTo>
                  <a:lnTo>
                    <a:pt x="86326" y="81107"/>
                  </a:lnTo>
                  <a:lnTo>
                    <a:pt x="137210" y="30249"/>
                  </a:lnTo>
                  <a:close/>
                  <a:moveTo>
                    <a:pt x="130361" y="133425"/>
                  </a:moveTo>
                  <a:cubicBezTo>
                    <a:pt x="130850" y="133912"/>
                    <a:pt x="132562" y="135615"/>
                    <a:pt x="132562" y="136102"/>
                  </a:cubicBezTo>
                  <a:cubicBezTo>
                    <a:pt x="132562" y="137075"/>
                    <a:pt x="112747" y="156056"/>
                    <a:pt x="81923" y="156056"/>
                  </a:cubicBezTo>
                  <a:cubicBezTo>
                    <a:pt x="73360" y="156056"/>
                    <a:pt x="50854" y="154839"/>
                    <a:pt x="30794" y="136102"/>
                  </a:cubicBezTo>
                  <a:lnTo>
                    <a:pt x="81678" y="85244"/>
                  </a:lnTo>
                  <a:lnTo>
                    <a:pt x="130361" y="13342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CB7DDC9-F4FE-3F71-617B-73B26DEC5B1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995271" y="6134563"/>
              <a:ext cx="161215" cy="166201"/>
            </a:xfrm>
            <a:custGeom>
              <a:avLst/>
              <a:gdLst>
                <a:gd name="connsiteX0" fmla="*/ 92941 w 161215"/>
                <a:gd name="connsiteY0" fmla="*/ 75 h 166201"/>
                <a:gd name="connsiteX1" fmla="*/ 43525 w 161215"/>
                <a:gd name="connsiteY1" fmla="*/ 7862 h 166201"/>
                <a:gd name="connsiteX2" fmla="*/ 12945 w 161215"/>
                <a:gd name="connsiteY2" fmla="*/ 38036 h 166201"/>
                <a:gd name="connsiteX3" fmla="*/ 15636 w 161215"/>
                <a:gd name="connsiteY3" fmla="*/ 39983 h 166201"/>
                <a:gd name="connsiteX4" fmla="*/ 33739 w 161215"/>
                <a:gd name="connsiteY4" fmla="*/ 28546 h 166201"/>
                <a:gd name="connsiteX5" fmla="*/ 53799 w 161215"/>
                <a:gd name="connsiteY5" fmla="*/ 14918 h 166201"/>
                <a:gd name="connsiteX6" fmla="*/ 78508 w 161215"/>
                <a:gd name="connsiteY6" fmla="*/ 13458 h 166201"/>
                <a:gd name="connsiteX7" fmla="*/ 100770 w 161215"/>
                <a:gd name="connsiteY7" fmla="*/ 13458 h 166201"/>
                <a:gd name="connsiteX8" fmla="*/ 69456 w 161215"/>
                <a:gd name="connsiteY8" fmla="*/ 89381 h 166201"/>
                <a:gd name="connsiteX9" fmla="*/ 46705 w 161215"/>
                <a:gd name="connsiteY9" fmla="*/ 149972 h 166201"/>
                <a:gd name="connsiteX10" fmla="*/ 37409 w 161215"/>
                <a:gd name="connsiteY10" fmla="*/ 152893 h 166201"/>
                <a:gd name="connsiteX11" fmla="*/ 21752 w 161215"/>
                <a:gd name="connsiteY11" fmla="*/ 152893 h 166201"/>
                <a:gd name="connsiteX12" fmla="*/ 8297 w 161215"/>
                <a:gd name="connsiteY12" fmla="*/ 156543 h 166201"/>
                <a:gd name="connsiteX13" fmla="*/ 224 w 161215"/>
                <a:gd name="connsiteY13" fmla="*/ 164573 h 166201"/>
                <a:gd name="connsiteX14" fmla="*/ 5851 w 161215"/>
                <a:gd name="connsiteY14" fmla="*/ 166276 h 166201"/>
                <a:gd name="connsiteX15" fmla="*/ 89516 w 161215"/>
                <a:gd name="connsiteY15" fmla="*/ 166276 h 166201"/>
                <a:gd name="connsiteX16" fmla="*/ 139422 w 161215"/>
                <a:gd name="connsiteY16" fmla="*/ 136345 h 166201"/>
                <a:gd name="connsiteX17" fmla="*/ 136731 w 161215"/>
                <a:gd name="connsiteY17" fmla="*/ 134642 h 166201"/>
                <a:gd name="connsiteX18" fmla="*/ 118628 w 161215"/>
                <a:gd name="connsiteY18" fmla="*/ 146322 h 166201"/>
                <a:gd name="connsiteX19" fmla="*/ 103950 w 161215"/>
                <a:gd name="connsiteY19" fmla="*/ 152893 h 166201"/>
                <a:gd name="connsiteX20" fmla="*/ 57224 w 161215"/>
                <a:gd name="connsiteY20" fmla="*/ 152893 h 166201"/>
                <a:gd name="connsiteX21" fmla="*/ 90250 w 161215"/>
                <a:gd name="connsiteY21" fmla="*/ 80864 h 166201"/>
                <a:gd name="connsiteX22" fmla="*/ 112757 w 161215"/>
                <a:gd name="connsiteY22" fmla="*/ 15892 h 166201"/>
                <a:gd name="connsiteX23" fmla="*/ 119362 w 161215"/>
                <a:gd name="connsiteY23" fmla="*/ 13458 h 166201"/>
                <a:gd name="connsiteX24" fmla="*/ 140156 w 161215"/>
                <a:gd name="connsiteY24" fmla="*/ 13458 h 166201"/>
                <a:gd name="connsiteX25" fmla="*/ 153611 w 161215"/>
                <a:gd name="connsiteY25" fmla="*/ 9808 h 166201"/>
                <a:gd name="connsiteX26" fmla="*/ 161439 w 161215"/>
                <a:gd name="connsiteY26" fmla="*/ 1778 h 166201"/>
                <a:gd name="connsiteX27" fmla="*/ 155813 w 161215"/>
                <a:gd name="connsiteY27" fmla="*/ 75 h 166201"/>
                <a:gd name="connsiteX28" fmla="*/ 92941 w 161215"/>
                <a:gd name="connsiteY28" fmla="*/ 75 h 16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215" h="166201">
                  <a:moveTo>
                    <a:pt x="92941" y="75"/>
                  </a:moveTo>
                  <a:cubicBezTo>
                    <a:pt x="62606" y="75"/>
                    <a:pt x="49396" y="5672"/>
                    <a:pt x="43525" y="7862"/>
                  </a:cubicBezTo>
                  <a:cubicBezTo>
                    <a:pt x="18572" y="18325"/>
                    <a:pt x="12945" y="34872"/>
                    <a:pt x="12945" y="38036"/>
                  </a:cubicBezTo>
                  <a:cubicBezTo>
                    <a:pt x="12945" y="39739"/>
                    <a:pt x="14168" y="39983"/>
                    <a:pt x="15636" y="39983"/>
                  </a:cubicBezTo>
                  <a:cubicBezTo>
                    <a:pt x="20040" y="39983"/>
                    <a:pt x="31782" y="33899"/>
                    <a:pt x="33739" y="28546"/>
                  </a:cubicBezTo>
                  <a:cubicBezTo>
                    <a:pt x="36675" y="19299"/>
                    <a:pt x="37409" y="17109"/>
                    <a:pt x="53799" y="14918"/>
                  </a:cubicBezTo>
                  <a:cubicBezTo>
                    <a:pt x="62117" y="13945"/>
                    <a:pt x="70190" y="13458"/>
                    <a:pt x="78508" y="13458"/>
                  </a:cubicBezTo>
                  <a:lnTo>
                    <a:pt x="100770" y="13458"/>
                  </a:lnTo>
                  <a:cubicBezTo>
                    <a:pt x="85357" y="28302"/>
                    <a:pt x="78263" y="54340"/>
                    <a:pt x="69456" y="89381"/>
                  </a:cubicBezTo>
                  <a:cubicBezTo>
                    <a:pt x="62362" y="118095"/>
                    <a:pt x="56735" y="137075"/>
                    <a:pt x="46705" y="149972"/>
                  </a:cubicBezTo>
                  <a:cubicBezTo>
                    <a:pt x="44259" y="152649"/>
                    <a:pt x="44014" y="152893"/>
                    <a:pt x="37409" y="152893"/>
                  </a:cubicBezTo>
                  <a:lnTo>
                    <a:pt x="21752" y="152893"/>
                  </a:lnTo>
                  <a:cubicBezTo>
                    <a:pt x="17104" y="152893"/>
                    <a:pt x="14413" y="152893"/>
                    <a:pt x="8297" y="156543"/>
                  </a:cubicBezTo>
                  <a:cubicBezTo>
                    <a:pt x="5606" y="158003"/>
                    <a:pt x="224" y="162139"/>
                    <a:pt x="224" y="164573"/>
                  </a:cubicBezTo>
                  <a:cubicBezTo>
                    <a:pt x="224" y="166033"/>
                    <a:pt x="469" y="166276"/>
                    <a:pt x="5851" y="166276"/>
                  </a:cubicBezTo>
                  <a:lnTo>
                    <a:pt x="89516" y="166276"/>
                  </a:lnTo>
                  <a:cubicBezTo>
                    <a:pt x="118139" y="166276"/>
                    <a:pt x="139422" y="145106"/>
                    <a:pt x="139422" y="136345"/>
                  </a:cubicBezTo>
                  <a:cubicBezTo>
                    <a:pt x="139422" y="134642"/>
                    <a:pt x="137465" y="134642"/>
                    <a:pt x="136731" y="134642"/>
                  </a:cubicBezTo>
                  <a:cubicBezTo>
                    <a:pt x="132572" y="134642"/>
                    <a:pt x="121074" y="140239"/>
                    <a:pt x="118628" y="146322"/>
                  </a:cubicBezTo>
                  <a:cubicBezTo>
                    <a:pt x="116915" y="151432"/>
                    <a:pt x="116182" y="152893"/>
                    <a:pt x="103950" y="152893"/>
                  </a:cubicBezTo>
                  <a:lnTo>
                    <a:pt x="57224" y="152893"/>
                  </a:lnTo>
                  <a:cubicBezTo>
                    <a:pt x="74593" y="138049"/>
                    <a:pt x="81933" y="113958"/>
                    <a:pt x="90250" y="80864"/>
                  </a:cubicBezTo>
                  <a:cubicBezTo>
                    <a:pt x="96855" y="54340"/>
                    <a:pt x="102727" y="30736"/>
                    <a:pt x="112757" y="15892"/>
                  </a:cubicBezTo>
                  <a:cubicBezTo>
                    <a:pt x="114225" y="13702"/>
                    <a:pt x="114469" y="13458"/>
                    <a:pt x="119362" y="13458"/>
                  </a:cubicBezTo>
                  <a:lnTo>
                    <a:pt x="140156" y="13458"/>
                  </a:lnTo>
                  <a:cubicBezTo>
                    <a:pt x="145049" y="13458"/>
                    <a:pt x="147250" y="13458"/>
                    <a:pt x="153611" y="9808"/>
                  </a:cubicBezTo>
                  <a:cubicBezTo>
                    <a:pt x="155813" y="8592"/>
                    <a:pt x="161439" y="4698"/>
                    <a:pt x="161439" y="1778"/>
                  </a:cubicBezTo>
                  <a:cubicBezTo>
                    <a:pt x="161439" y="318"/>
                    <a:pt x="161195" y="75"/>
                    <a:pt x="155813" y="75"/>
                  </a:cubicBezTo>
                  <a:lnTo>
                    <a:pt x="92941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FBA2AA63-5F20-95E0-5708-EF698871986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176628" y="6118259"/>
              <a:ext cx="56755" cy="243340"/>
            </a:xfrm>
            <a:custGeom>
              <a:avLst/>
              <a:gdLst>
                <a:gd name="connsiteX0" fmla="*/ 56986 w 56755"/>
                <a:gd name="connsiteY0" fmla="*/ 240982 h 243340"/>
                <a:gd name="connsiteX1" fmla="*/ 52827 w 56755"/>
                <a:gd name="connsiteY1" fmla="*/ 235628 h 243340"/>
                <a:gd name="connsiteX2" fmla="*/ 14419 w 56755"/>
                <a:gd name="connsiteY2" fmla="*/ 121745 h 243340"/>
                <a:gd name="connsiteX3" fmla="*/ 53806 w 56755"/>
                <a:gd name="connsiteY3" fmla="*/ 6645 h 243340"/>
                <a:gd name="connsiteX4" fmla="*/ 56986 w 56755"/>
                <a:gd name="connsiteY4" fmla="*/ 2508 h 243340"/>
                <a:gd name="connsiteX5" fmla="*/ 54539 w 56755"/>
                <a:gd name="connsiteY5" fmla="*/ 75 h 243340"/>
                <a:gd name="connsiteX6" fmla="*/ 15642 w 56755"/>
                <a:gd name="connsiteY6" fmla="*/ 47526 h 243340"/>
                <a:gd name="connsiteX7" fmla="*/ 230 w 56755"/>
                <a:gd name="connsiteY7" fmla="*/ 121745 h 243340"/>
                <a:gd name="connsiteX8" fmla="*/ 16376 w 56755"/>
                <a:gd name="connsiteY8" fmla="*/ 197667 h 243340"/>
                <a:gd name="connsiteX9" fmla="*/ 54539 w 56755"/>
                <a:gd name="connsiteY9" fmla="*/ 243415 h 243340"/>
                <a:gd name="connsiteX10" fmla="*/ 56986 w 56755"/>
                <a:gd name="connsiteY10" fmla="*/ 240982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6986" y="240982"/>
                  </a:moveTo>
                  <a:cubicBezTo>
                    <a:pt x="56986" y="240252"/>
                    <a:pt x="56986" y="239765"/>
                    <a:pt x="52827" y="235628"/>
                  </a:cubicBezTo>
                  <a:cubicBezTo>
                    <a:pt x="22248" y="204967"/>
                    <a:pt x="14419" y="158976"/>
                    <a:pt x="14419" y="121745"/>
                  </a:cubicBezTo>
                  <a:cubicBezTo>
                    <a:pt x="14419" y="79404"/>
                    <a:pt x="23715" y="37062"/>
                    <a:pt x="53806" y="6645"/>
                  </a:cubicBezTo>
                  <a:cubicBezTo>
                    <a:pt x="56986" y="3725"/>
                    <a:pt x="56986" y="3238"/>
                    <a:pt x="56986" y="2508"/>
                  </a:cubicBezTo>
                  <a:cubicBezTo>
                    <a:pt x="56986" y="805"/>
                    <a:pt x="56007" y="75"/>
                    <a:pt x="54539" y="75"/>
                  </a:cubicBezTo>
                  <a:cubicBezTo>
                    <a:pt x="52093" y="75"/>
                    <a:pt x="30076" y="16622"/>
                    <a:pt x="15642" y="47526"/>
                  </a:cubicBezTo>
                  <a:cubicBezTo>
                    <a:pt x="3166" y="74294"/>
                    <a:pt x="230" y="101304"/>
                    <a:pt x="230" y="121745"/>
                  </a:cubicBezTo>
                  <a:cubicBezTo>
                    <a:pt x="230" y="140725"/>
                    <a:pt x="2921" y="170170"/>
                    <a:pt x="16376" y="197667"/>
                  </a:cubicBezTo>
                  <a:cubicBezTo>
                    <a:pt x="31054" y="227598"/>
                    <a:pt x="52093" y="243415"/>
                    <a:pt x="54539" y="243415"/>
                  </a:cubicBezTo>
                  <a:cubicBezTo>
                    <a:pt x="56007" y="243415"/>
                    <a:pt x="56986" y="242685"/>
                    <a:pt x="56986" y="2409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D589F694-234D-7F66-6BEE-DE017459BE1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254885" y="6193208"/>
              <a:ext cx="115468" cy="160117"/>
            </a:xfrm>
            <a:custGeom>
              <a:avLst/>
              <a:gdLst>
                <a:gd name="connsiteX0" fmla="*/ 968 w 115468"/>
                <a:gd name="connsiteY0" fmla="*/ 149729 h 160117"/>
                <a:gd name="connsiteX1" fmla="*/ 234 w 115468"/>
                <a:gd name="connsiteY1" fmla="*/ 153623 h 160117"/>
                <a:gd name="connsiteX2" fmla="*/ 7084 w 115468"/>
                <a:gd name="connsiteY2" fmla="*/ 160193 h 160117"/>
                <a:gd name="connsiteX3" fmla="*/ 15646 w 115468"/>
                <a:gd name="connsiteY3" fmla="*/ 155083 h 160117"/>
                <a:gd name="connsiteX4" fmla="*/ 31303 w 115468"/>
                <a:gd name="connsiteY4" fmla="*/ 94004 h 160117"/>
                <a:gd name="connsiteX5" fmla="*/ 55522 w 115468"/>
                <a:gd name="connsiteY5" fmla="*/ 110308 h 160117"/>
                <a:gd name="connsiteX6" fmla="*/ 115702 w 115468"/>
                <a:gd name="connsiteY6" fmla="*/ 39739 h 160117"/>
                <a:gd name="connsiteX7" fmla="*/ 81698 w 115468"/>
                <a:gd name="connsiteY7" fmla="*/ 75 h 160117"/>
                <a:gd name="connsiteX8" fmla="*/ 24942 w 115468"/>
                <a:gd name="connsiteY8" fmla="*/ 54096 h 160117"/>
                <a:gd name="connsiteX9" fmla="*/ 968 w 115468"/>
                <a:gd name="connsiteY9" fmla="*/ 149729 h 160117"/>
                <a:gd name="connsiteX10" fmla="*/ 55277 w 115468"/>
                <a:gd name="connsiteY10" fmla="*/ 104954 h 160117"/>
                <a:gd name="connsiteX11" fmla="*/ 34239 w 115468"/>
                <a:gd name="connsiteY11" fmla="*/ 83297 h 160117"/>
                <a:gd name="connsiteX12" fmla="*/ 36196 w 115468"/>
                <a:gd name="connsiteY12" fmla="*/ 74294 h 160117"/>
                <a:gd name="connsiteX13" fmla="*/ 50874 w 115468"/>
                <a:gd name="connsiteY13" fmla="*/ 28546 h 160117"/>
                <a:gd name="connsiteX14" fmla="*/ 81209 w 115468"/>
                <a:gd name="connsiteY14" fmla="*/ 5428 h 160117"/>
                <a:gd name="connsiteX15" fmla="*/ 98089 w 115468"/>
                <a:gd name="connsiteY15" fmla="*/ 29276 h 160117"/>
                <a:gd name="connsiteX16" fmla="*/ 84389 w 115468"/>
                <a:gd name="connsiteY16" fmla="*/ 81837 h 160117"/>
                <a:gd name="connsiteX17" fmla="*/ 55277 w 115468"/>
                <a:gd name="connsiteY17" fmla="*/ 104954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468" h="160117">
                  <a:moveTo>
                    <a:pt x="968" y="149729"/>
                  </a:moveTo>
                  <a:cubicBezTo>
                    <a:pt x="234" y="152649"/>
                    <a:pt x="234" y="153136"/>
                    <a:pt x="234" y="153623"/>
                  </a:cubicBezTo>
                  <a:cubicBezTo>
                    <a:pt x="234" y="157273"/>
                    <a:pt x="2925" y="160193"/>
                    <a:pt x="7084" y="160193"/>
                  </a:cubicBezTo>
                  <a:cubicBezTo>
                    <a:pt x="12221" y="160193"/>
                    <a:pt x="15157" y="155813"/>
                    <a:pt x="15646" y="155083"/>
                  </a:cubicBezTo>
                  <a:cubicBezTo>
                    <a:pt x="16869" y="152893"/>
                    <a:pt x="24698" y="120285"/>
                    <a:pt x="31303" y="94004"/>
                  </a:cubicBezTo>
                  <a:cubicBezTo>
                    <a:pt x="36196" y="103738"/>
                    <a:pt x="44024" y="110308"/>
                    <a:pt x="55522" y="110308"/>
                  </a:cubicBezTo>
                  <a:cubicBezTo>
                    <a:pt x="84144" y="110308"/>
                    <a:pt x="115702" y="75997"/>
                    <a:pt x="115702" y="39739"/>
                  </a:cubicBezTo>
                  <a:cubicBezTo>
                    <a:pt x="115702" y="13945"/>
                    <a:pt x="99556" y="75"/>
                    <a:pt x="81698" y="75"/>
                  </a:cubicBezTo>
                  <a:cubicBezTo>
                    <a:pt x="57968" y="75"/>
                    <a:pt x="32281" y="24409"/>
                    <a:pt x="24942" y="54096"/>
                  </a:cubicBezTo>
                  <a:lnTo>
                    <a:pt x="968" y="149729"/>
                  </a:lnTo>
                  <a:close/>
                  <a:moveTo>
                    <a:pt x="55277" y="104954"/>
                  </a:moveTo>
                  <a:cubicBezTo>
                    <a:pt x="38153" y="104954"/>
                    <a:pt x="34239" y="85487"/>
                    <a:pt x="34239" y="83297"/>
                  </a:cubicBezTo>
                  <a:cubicBezTo>
                    <a:pt x="34239" y="82324"/>
                    <a:pt x="35462" y="77457"/>
                    <a:pt x="36196" y="74294"/>
                  </a:cubicBezTo>
                  <a:cubicBezTo>
                    <a:pt x="43045" y="47039"/>
                    <a:pt x="45492" y="38279"/>
                    <a:pt x="50874" y="28546"/>
                  </a:cubicBezTo>
                  <a:cubicBezTo>
                    <a:pt x="61393" y="10782"/>
                    <a:pt x="73625" y="5428"/>
                    <a:pt x="81209" y="5428"/>
                  </a:cubicBezTo>
                  <a:cubicBezTo>
                    <a:pt x="90260" y="5428"/>
                    <a:pt x="98089" y="12485"/>
                    <a:pt x="98089" y="29276"/>
                  </a:cubicBezTo>
                  <a:cubicBezTo>
                    <a:pt x="98089" y="42659"/>
                    <a:pt x="90994" y="69913"/>
                    <a:pt x="84389" y="81837"/>
                  </a:cubicBezTo>
                  <a:cubicBezTo>
                    <a:pt x="76316" y="97168"/>
                    <a:pt x="64573" y="104954"/>
                    <a:pt x="55277" y="10495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00B1545C-FDF6-7BA7-9897-70E413AFFA4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387971" y="6118259"/>
              <a:ext cx="56755" cy="243340"/>
            </a:xfrm>
            <a:custGeom>
              <a:avLst/>
              <a:gdLst>
                <a:gd name="connsiteX0" fmla="*/ 56995 w 56755"/>
                <a:gd name="connsiteY0" fmla="*/ 121745 h 243340"/>
                <a:gd name="connsiteX1" fmla="*/ 40849 w 56755"/>
                <a:gd name="connsiteY1" fmla="*/ 45823 h 243340"/>
                <a:gd name="connsiteX2" fmla="*/ 2686 w 56755"/>
                <a:gd name="connsiteY2" fmla="*/ 75 h 243340"/>
                <a:gd name="connsiteX3" fmla="*/ 239 w 56755"/>
                <a:gd name="connsiteY3" fmla="*/ 2508 h 243340"/>
                <a:gd name="connsiteX4" fmla="*/ 4887 w 56755"/>
                <a:gd name="connsiteY4" fmla="*/ 8105 h 243340"/>
                <a:gd name="connsiteX5" fmla="*/ 42806 w 56755"/>
                <a:gd name="connsiteY5" fmla="*/ 121745 h 243340"/>
                <a:gd name="connsiteX6" fmla="*/ 3420 w 56755"/>
                <a:gd name="connsiteY6" fmla="*/ 236845 h 243340"/>
                <a:gd name="connsiteX7" fmla="*/ 239 w 56755"/>
                <a:gd name="connsiteY7" fmla="*/ 240982 h 243340"/>
                <a:gd name="connsiteX8" fmla="*/ 2686 w 56755"/>
                <a:gd name="connsiteY8" fmla="*/ 243415 h 243340"/>
                <a:gd name="connsiteX9" fmla="*/ 41583 w 56755"/>
                <a:gd name="connsiteY9" fmla="*/ 195964 h 243340"/>
                <a:gd name="connsiteX10" fmla="*/ 56995 w 56755"/>
                <a:gd name="connsiteY10" fmla="*/ 12174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6995" y="121745"/>
                  </a:moveTo>
                  <a:cubicBezTo>
                    <a:pt x="56995" y="102764"/>
                    <a:pt x="54304" y="73320"/>
                    <a:pt x="40849" y="45823"/>
                  </a:cubicBezTo>
                  <a:cubicBezTo>
                    <a:pt x="26171" y="15892"/>
                    <a:pt x="5132" y="75"/>
                    <a:pt x="2686" y="75"/>
                  </a:cubicBezTo>
                  <a:cubicBezTo>
                    <a:pt x="1218" y="75"/>
                    <a:pt x="239" y="1048"/>
                    <a:pt x="239" y="2508"/>
                  </a:cubicBezTo>
                  <a:cubicBezTo>
                    <a:pt x="239" y="3238"/>
                    <a:pt x="239" y="3725"/>
                    <a:pt x="4887" y="8105"/>
                  </a:cubicBezTo>
                  <a:cubicBezTo>
                    <a:pt x="28862" y="32196"/>
                    <a:pt x="42806" y="70887"/>
                    <a:pt x="42806" y="121745"/>
                  </a:cubicBezTo>
                  <a:cubicBezTo>
                    <a:pt x="42806" y="163356"/>
                    <a:pt x="33754" y="206184"/>
                    <a:pt x="3420" y="236845"/>
                  </a:cubicBezTo>
                  <a:cubicBezTo>
                    <a:pt x="239" y="239765"/>
                    <a:pt x="239" y="240252"/>
                    <a:pt x="239" y="240982"/>
                  </a:cubicBezTo>
                  <a:cubicBezTo>
                    <a:pt x="239" y="242442"/>
                    <a:pt x="1218" y="243415"/>
                    <a:pt x="2686" y="243415"/>
                  </a:cubicBezTo>
                  <a:cubicBezTo>
                    <a:pt x="5132" y="243415"/>
                    <a:pt x="27149" y="226868"/>
                    <a:pt x="41583" y="195964"/>
                  </a:cubicBezTo>
                  <a:cubicBezTo>
                    <a:pt x="54059" y="169196"/>
                    <a:pt x="56995" y="142186"/>
                    <a:pt x="56995" y="1217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294CA319-93EC-A451-62AB-2E46CC530FD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474545" y="6118259"/>
              <a:ext cx="33515" cy="243340"/>
            </a:xfrm>
            <a:custGeom>
              <a:avLst/>
              <a:gdLst>
                <a:gd name="connsiteX0" fmla="*/ 33758 w 33515"/>
                <a:gd name="connsiteY0" fmla="*/ 75 h 243340"/>
                <a:gd name="connsiteX1" fmla="*/ 243 w 33515"/>
                <a:gd name="connsiteY1" fmla="*/ 75 h 243340"/>
                <a:gd name="connsiteX2" fmla="*/ 243 w 33515"/>
                <a:gd name="connsiteY2" fmla="*/ 9808 h 243340"/>
                <a:gd name="connsiteX3" fmla="*/ 23973 w 33515"/>
                <a:gd name="connsiteY3" fmla="*/ 9808 h 243340"/>
                <a:gd name="connsiteX4" fmla="*/ 23973 w 33515"/>
                <a:gd name="connsiteY4" fmla="*/ 233682 h 243340"/>
                <a:gd name="connsiteX5" fmla="*/ 243 w 33515"/>
                <a:gd name="connsiteY5" fmla="*/ 233682 h 243340"/>
                <a:gd name="connsiteX6" fmla="*/ 243 w 33515"/>
                <a:gd name="connsiteY6" fmla="*/ 243415 h 243340"/>
                <a:gd name="connsiteX7" fmla="*/ 33758 w 33515"/>
                <a:gd name="connsiteY7" fmla="*/ 243415 h 243340"/>
                <a:gd name="connsiteX8" fmla="*/ 33758 w 33515"/>
                <a:gd name="connsiteY8" fmla="*/ 7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15" h="243340">
                  <a:moveTo>
                    <a:pt x="33758" y="75"/>
                  </a:moveTo>
                  <a:lnTo>
                    <a:pt x="243" y="75"/>
                  </a:lnTo>
                  <a:lnTo>
                    <a:pt x="243" y="9808"/>
                  </a:lnTo>
                  <a:lnTo>
                    <a:pt x="23973" y="9808"/>
                  </a:lnTo>
                  <a:lnTo>
                    <a:pt x="23973" y="233682"/>
                  </a:lnTo>
                  <a:lnTo>
                    <a:pt x="243" y="233682"/>
                  </a:lnTo>
                  <a:lnTo>
                    <a:pt x="243" y="243415"/>
                  </a:lnTo>
                  <a:lnTo>
                    <a:pt x="33758" y="243415"/>
                  </a:lnTo>
                  <a:lnTo>
                    <a:pt x="33758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32A3824F-D33D-7198-2590-5D31798F6AF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618770" y="6211459"/>
              <a:ext cx="162682" cy="56941"/>
            </a:xfrm>
            <a:custGeom>
              <a:avLst/>
              <a:gdLst>
                <a:gd name="connsiteX0" fmla="*/ 154614 w 162682"/>
                <a:gd name="connsiteY0" fmla="*/ 9808 h 56941"/>
                <a:gd name="connsiteX1" fmla="*/ 162932 w 162682"/>
                <a:gd name="connsiteY1" fmla="*/ 4942 h 56941"/>
                <a:gd name="connsiteX2" fmla="*/ 154859 w 162682"/>
                <a:gd name="connsiteY2" fmla="*/ 75 h 56941"/>
                <a:gd name="connsiteX3" fmla="*/ 8322 w 162682"/>
                <a:gd name="connsiteY3" fmla="*/ 75 h 56941"/>
                <a:gd name="connsiteX4" fmla="*/ 249 w 162682"/>
                <a:gd name="connsiteY4" fmla="*/ 4942 h 56941"/>
                <a:gd name="connsiteX5" fmla="*/ 8566 w 162682"/>
                <a:gd name="connsiteY5" fmla="*/ 9808 h 56941"/>
                <a:gd name="connsiteX6" fmla="*/ 154614 w 162682"/>
                <a:gd name="connsiteY6" fmla="*/ 9808 h 56941"/>
                <a:gd name="connsiteX7" fmla="*/ 154859 w 162682"/>
                <a:gd name="connsiteY7" fmla="*/ 57016 h 56941"/>
                <a:gd name="connsiteX8" fmla="*/ 162932 w 162682"/>
                <a:gd name="connsiteY8" fmla="*/ 52150 h 56941"/>
                <a:gd name="connsiteX9" fmla="*/ 154614 w 162682"/>
                <a:gd name="connsiteY9" fmla="*/ 47283 h 56941"/>
                <a:gd name="connsiteX10" fmla="*/ 8566 w 162682"/>
                <a:gd name="connsiteY10" fmla="*/ 47283 h 56941"/>
                <a:gd name="connsiteX11" fmla="*/ 249 w 162682"/>
                <a:gd name="connsiteY11" fmla="*/ 52150 h 56941"/>
                <a:gd name="connsiteX12" fmla="*/ 8322 w 162682"/>
                <a:gd name="connsiteY12" fmla="*/ 57016 h 56941"/>
                <a:gd name="connsiteX13" fmla="*/ 154859 w 162682"/>
                <a:gd name="connsiteY13" fmla="*/ 57016 h 5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682" h="56941">
                  <a:moveTo>
                    <a:pt x="154614" y="9808"/>
                  </a:moveTo>
                  <a:cubicBezTo>
                    <a:pt x="158284" y="9808"/>
                    <a:pt x="162932" y="9808"/>
                    <a:pt x="162932" y="4942"/>
                  </a:cubicBezTo>
                  <a:cubicBezTo>
                    <a:pt x="162932" y="75"/>
                    <a:pt x="158284" y="75"/>
                    <a:pt x="154859" y="75"/>
                  </a:cubicBezTo>
                  <a:lnTo>
                    <a:pt x="8322" y="75"/>
                  </a:lnTo>
                  <a:cubicBezTo>
                    <a:pt x="4897" y="75"/>
                    <a:pt x="249" y="75"/>
                    <a:pt x="249" y="4942"/>
                  </a:cubicBezTo>
                  <a:cubicBezTo>
                    <a:pt x="249" y="9808"/>
                    <a:pt x="4897" y="9808"/>
                    <a:pt x="8566" y="9808"/>
                  </a:cubicBezTo>
                  <a:lnTo>
                    <a:pt x="154614" y="9808"/>
                  </a:lnTo>
                  <a:close/>
                  <a:moveTo>
                    <a:pt x="154859" y="57016"/>
                  </a:moveTo>
                  <a:cubicBezTo>
                    <a:pt x="158284" y="57016"/>
                    <a:pt x="162932" y="57016"/>
                    <a:pt x="162932" y="52150"/>
                  </a:cubicBezTo>
                  <a:cubicBezTo>
                    <a:pt x="162932" y="47283"/>
                    <a:pt x="158284" y="47283"/>
                    <a:pt x="154614" y="47283"/>
                  </a:cubicBezTo>
                  <a:lnTo>
                    <a:pt x="8566" y="47283"/>
                  </a:lnTo>
                  <a:cubicBezTo>
                    <a:pt x="4897" y="47283"/>
                    <a:pt x="249" y="47283"/>
                    <a:pt x="249" y="52150"/>
                  </a:cubicBezTo>
                  <a:cubicBezTo>
                    <a:pt x="249" y="57016"/>
                    <a:pt x="4897" y="57016"/>
                    <a:pt x="8322" y="57016"/>
                  </a:cubicBezTo>
                  <a:lnTo>
                    <a:pt x="154859" y="5701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D677BAD-A6A2-27C8-636E-EC2E7A5A71B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871125" y="6193208"/>
              <a:ext cx="191060" cy="107556"/>
            </a:xfrm>
            <a:custGeom>
              <a:avLst/>
              <a:gdLst>
                <a:gd name="connsiteX0" fmla="*/ 19341 w 191060"/>
                <a:gd name="connsiteY0" fmla="*/ 23922 h 107556"/>
                <a:gd name="connsiteX1" fmla="*/ 19341 w 191060"/>
                <a:gd name="connsiteY1" fmla="*/ 89137 h 107556"/>
                <a:gd name="connsiteX2" fmla="*/ 259 w 191060"/>
                <a:gd name="connsiteY2" fmla="*/ 100088 h 107556"/>
                <a:gd name="connsiteX3" fmla="*/ 259 w 191060"/>
                <a:gd name="connsiteY3" fmla="*/ 107631 h 107556"/>
                <a:gd name="connsiteX4" fmla="*/ 27903 w 191060"/>
                <a:gd name="connsiteY4" fmla="*/ 106901 h 107556"/>
                <a:gd name="connsiteX5" fmla="*/ 55302 w 191060"/>
                <a:gd name="connsiteY5" fmla="*/ 107631 h 107556"/>
                <a:gd name="connsiteX6" fmla="*/ 55302 w 191060"/>
                <a:gd name="connsiteY6" fmla="*/ 100088 h 107556"/>
                <a:gd name="connsiteX7" fmla="*/ 36221 w 191060"/>
                <a:gd name="connsiteY7" fmla="*/ 89137 h 107556"/>
                <a:gd name="connsiteX8" fmla="*/ 36221 w 191060"/>
                <a:gd name="connsiteY8" fmla="*/ 44363 h 107556"/>
                <a:gd name="connsiteX9" fmla="*/ 69247 w 191060"/>
                <a:gd name="connsiteY9" fmla="*/ 5428 h 107556"/>
                <a:gd name="connsiteX10" fmla="*/ 87350 w 191060"/>
                <a:gd name="connsiteY10" fmla="*/ 32439 h 107556"/>
                <a:gd name="connsiteX11" fmla="*/ 87350 w 191060"/>
                <a:gd name="connsiteY11" fmla="*/ 89137 h 107556"/>
                <a:gd name="connsiteX12" fmla="*/ 68268 w 191060"/>
                <a:gd name="connsiteY12" fmla="*/ 100088 h 107556"/>
                <a:gd name="connsiteX13" fmla="*/ 68268 w 191060"/>
                <a:gd name="connsiteY13" fmla="*/ 107631 h 107556"/>
                <a:gd name="connsiteX14" fmla="*/ 95912 w 191060"/>
                <a:gd name="connsiteY14" fmla="*/ 106901 h 107556"/>
                <a:gd name="connsiteX15" fmla="*/ 123311 w 191060"/>
                <a:gd name="connsiteY15" fmla="*/ 107631 h 107556"/>
                <a:gd name="connsiteX16" fmla="*/ 123311 w 191060"/>
                <a:gd name="connsiteY16" fmla="*/ 100088 h 107556"/>
                <a:gd name="connsiteX17" fmla="*/ 104230 w 191060"/>
                <a:gd name="connsiteY17" fmla="*/ 89137 h 107556"/>
                <a:gd name="connsiteX18" fmla="*/ 104230 w 191060"/>
                <a:gd name="connsiteY18" fmla="*/ 44363 h 107556"/>
                <a:gd name="connsiteX19" fmla="*/ 137255 w 191060"/>
                <a:gd name="connsiteY19" fmla="*/ 5428 h 107556"/>
                <a:gd name="connsiteX20" fmla="*/ 155358 w 191060"/>
                <a:gd name="connsiteY20" fmla="*/ 32439 h 107556"/>
                <a:gd name="connsiteX21" fmla="*/ 155358 w 191060"/>
                <a:gd name="connsiteY21" fmla="*/ 89137 h 107556"/>
                <a:gd name="connsiteX22" fmla="*/ 136277 w 191060"/>
                <a:gd name="connsiteY22" fmla="*/ 100088 h 107556"/>
                <a:gd name="connsiteX23" fmla="*/ 136277 w 191060"/>
                <a:gd name="connsiteY23" fmla="*/ 107631 h 107556"/>
                <a:gd name="connsiteX24" fmla="*/ 163921 w 191060"/>
                <a:gd name="connsiteY24" fmla="*/ 106901 h 107556"/>
                <a:gd name="connsiteX25" fmla="*/ 191320 w 191060"/>
                <a:gd name="connsiteY25" fmla="*/ 107631 h 107556"/>
                <a:gd name="connsiteX26" fmla="*/ 191320 w 191060"/>
                <a:gd name="connsiteY26" fmla="*/ 100088 h 107556"/>
                <a:gd name="connsiteX27" fmla="*/ 172238 w 191060"/>
                <a:gd name="connsiteY27" fmla="*/ 92787 h 107556"/>
                <a:gd name="connsiteX28" fmla="*/ 172238 w 191060"/>
                <a:gd name="connsiteY28" fmla="*/ 46309 h 107556"/>
                <a:gd name="connsiteX29" fmla="*/ 164655 w 191060"/>
                <a:gd name="connsiteY29" fmla="*/ 9078 h 107556"/>
                <a:gd name="connsiteX30" fmla="*/ 138968 w 191060"/>
                <a:gd name="connsiteY30" fmla="*/ 75 h 107556"/>
                <a:gd name="connsiteX31" fmla="*/ 103496 w 191060"/>
                <a:gd name="connsiteY31" fmla="*/ 23922 h 107556"/>
                <a:gd name="connsiteX32" fmla="*/ 70959 w 191060"/>
                <a:gd name="connsiteY32" fmla="*/ 75 h 107556"/>
                <a:gd name="connsiteX33" fmla="*/ 34753 w 191060"/>
                <a:gd name="connsiteY33" fmla="*/ 25625 h 107556"/>
                <a:gd name="connsiteX34" fmla="*/ 34753 w 191060"/>
                <a:gd name="connsiteY34" fmla="*/ 75 h 107556"/>
                <a:gd name="connsiteX35" fmla="*/ 259 w 191060"/>
                <a:gd name="connsiteY35" fmla="*/ 2751 h 107556"/>
                <a:gd name="connsiteX36" fmla="*/ 259 w 191060"/>
                <a:gd name="connsiteY36" fmla="*/ 10295 h 107556"/>
                <a:gd name="connsiteX37" fmla="*/ 19341 w 191060"/>
                <a:gd name="connsiteY37" fmla="*/ 23922 h 10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060" h="107556">
                  <a:moveTo>
                    <a:pt x="19341" y="23922"/>
                  </a:moveTo>
                  <a:lnTo>
                    <a:pt x="19341" y="89137"/>
                  </a:lnTo>
                  <a:cubicBezTo>
                    <a:pt x="19341" y="100088"/>
                    <a:pt x="16650" y="100088"/>
                    <a:pt x="259" y="100088"/>
                  </a:cubicBezTo>
                  <a:lnTo>
                    <a:pt x="259" y="107631"/>
                  </a:lnTo>
                  <a:cubicBezTo>
                    <a:pt x="8822" y="107388"/>
                    <a:pt x="21298" y="106901"/>
                    <a:pt x="27903" y="106901"/>
                  </a:cubicBezTo>
                  <a:cubicBezTo>
                    <a:pt x="34264" y="106901"/>
                    <a:pt x="46985" y="107388"/>
                    <a:pt x="55302" y="107631"/>
                  </a:cubicBezTo>
                  <a:lnTo>
                    <a:pt x="55302" y="100088"/>
                  </a:lnTo>
                  <a:cubicBezTo>
                    <a:pt x="38912" y="100088"/>
                    <a:pt x="36221" y="100088"/>
                    <a:pt x="36221" y="89137"/>
                  </a:cubicBezTo>
                  <a:lnTo>
                    <a:pt x="36221" y="44363"/>
                  </a:lnTo>
                  <a:cubicBezTo>
                    <a:pt x="36221" y="19055"/>
                    <a:pt x="53590" y="5428"/>
                    <a:pt x="69247" y="5428"/>
                  </a:cubicBezTo>
                  <a:cubicBezTo>
                    <a:pt x="84659" y="5428"/>
                    <a:pt x="87350" y="18569"/>
                    <a:pt x="87350" y="32439"/>
                  </a:cubicBezTo>
                  <a:lnTo>
                    <a:pt x="87350" y="89137"/>
                  </a:lnTo>
                  <a:cubicBezTo>
                    <a:pt x="87350" y="100088"/>
                    <a:pt x="84659" y="100088"/>
                    <a:pt x="68268" y="100088"/>
                  </a:cubicBezTo>
                  <a:lnTo>
                    <a:pt x="68268" y="107631"/>
                  </a:lnTo>
                  <a:cubicBezTo>
                    <a:pt x="76830" y="107388"/>
                    <a:pt x="89307" y="106901"/>
                    <a:pt x="95912" y="106901"/>
                  </a:cubicBezTo>
                  <a:cubicBezTo>
                    <a:pt x="102272" y="106901"/>
                    <a:pt x="114994" y="107388"/>
                    <a:pt x="123311" y="107631"/>
                  </a:cubicBezTo>
                  <a:lnTo>
                    <a:pt x="123311" y="100088"/>
                  </a:lnTo>
                  <a:cubicBezTo>
                    <a:pt x="106921" y="100088"/>
                    <a:pt x="104230" y="100088"/>
                    <a:pt x="104230" y="89137"/>
                  </a:cubicBezTo>
                  <a:lnTo>
                    <a:pt x="104230" y="44363"/>
                  </a:lnTo>
                  <a:cubicBezTo>
                    <a:pt x="104230" y="19055"/>
                    <a:pt x="121599" y="5428"/>
                    <a:pt x="137255" y="5428"/>
                  </a:cubicBezTo>
                  <a:cubicBezTo>
                    <a:pt x="152667" y="5428"/>
                    <a:pt x="155358" y="18569"/>
                    <a:pt x="155358" y="32439"/>
                  </a:cubicBezTo>
                  <a:lnTo>
                    <a:pt x="155358" y="89137"/>
                  </a:lnTo>
                  <a:cubicBezTo>
                    <a:pt x="155358" y="100088"/>
                    <a:pt x="152667" y="100088"/>
                    <a:pt x="136277" y="100088"/>
                  </a:cubicBezTo>
                  <a:lnTo>
                    <a:pt x="136277" y="107631"/>
                  </a:lnTo>
                  <a:cubicBezTo>
                    <a:pt x="144839" y="107388"/>
                    <a:pt x="157316" y="106901"/>
                    <a:pt x="163921" y="106901"/>
                  </a:cubicBezTo>
                  <a:cubicBezTo>
                    <a:pt x="170281" y="106901"/>
                    <a:pt x="183002" y="107388"/>
                    <a:pt x="191320" y="107631"/>
                  </a:cubicBezTo>
                  <a:lnTo>
                    <a:pt x="191320" y="100088"/>
                  </a:lnTo>
                  <a:cubicBezTo>
                    <a:pt x="178599" y="100088"/>
                    <a:pt x="172483" y="100088"/>
                    <a:pt x="172238" y="92787"/>
                  </a:cubicBezTo>
                  <a:lnTo>
                    <a:pt x="172238" y="46309"/>
                  </a:lnTo>
                  <a:cubicBezTo>
                    <a:pt x="172238" y="25382"/>
                    <a:pt x="172238" y="17839"/>
                    <a:pt x="164655" y="9078"/>
                  </a:cubicBezTo>
                  <a:cubicBezTo>
                    <a:pt x="161230" y="4942"/>
                    <a:pt x="153157" y="75"/>
                    <a:pt x="138968" y="75"/>
                  </a:cubicBezTo>
                  <a:cubicBezTo>
                    <a:pt x="118418" y="75"/>
                    <a:pt x="107654" y="14675"/>
                    <a:pt x="103496" y="23922"/>
                  </a:cubicBezTo>
                  <a:cubicBezTo>
                    <a:pt x="100071" y="2751"/>
                    <a:pt x="81968" y="75"/>
                    <a:pt x="70959" y="75"/>
                  </a:cubicBezTo>
                  <a:cubicBezTo>
                    <a:pt x="53101" y="75"/>
                    <a:pt x="41603" y="10538"/>
                    <a:pt x="34753" y="25625"/>
                  </a:cubicBezTo>
                  <a:lnTo>
                    <a:pt x="34753" y="75"/>
                  </a:lnTo>
                  <a:lnTo>
                    <a:pt x="259" y="2751"/>
                  </a:lnTo>
                  <a:lnTo>
                    <a:pt x="259" y="10295"/>
                  </a:lnTo>
                  <a:cubicBezTo>
                    <a:pt x="17384" y="10295"/>
                    <a:pt x="19341" y="11998"/>
                    <a:pt x="19341" y="239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5FEDC5C1-1679-4534-1B2F-88477B109E2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2077435" y="6191748"/>
              <a:ext cx="110330" cy="111693"/>
            </a:xfrm>
            <a:custGeom>
              <a:avLst/>
              <a:gdLst>
                <a:gd name="connsiteX0" fmla="*/ 71457 w 110330"/>
                <a:gd name="connsiteY0" fmla="*/ 90597 h 111693"/>
                <a:gd name="connsiteX1" fmla="*/ 90538 w 110330"/>
                <a:gd name="connsiteY1" fmla="*/ 110551 h 111693"/>
                <a:gd name="connsiteX2" fmla="*/ 110598 w 110330"/>
                <a:gd name="connsiteY2" fmla="*/ 87434 h 111693"/>
                <a:gd name="connsiteX3" fmla="*/ 110598 w 110330"/>
                <a:gd name="connsiteY3" fmla="*/ 73807 h 111693"/>
                <a:gd name="connsiteX4" fmla="*/ 104482 w 110330"/>
                <a:gd name="connsiteY4" fmla="*/ 73807 h 111693"/>
                <a:gd name="connsiteX5" fmla="*/ 104482 w 110330"/>
                <a:gd name="connsiteY5" fmla="*/ 87434 h 111693"/>
                <a:gd name="connsiteX6" fmla="*/ 95676 w 110330"/>
                <a:gd name="connsiteY6" fmla="*/ 103008 h 111693"/>
                <a:gd name="connsiteX7" fmla="*/ 86624 w 110330"/>
                <a:gd name="connsiteY7" fmla="*/ 90841 h 111693"/>
                <a:gd name="connsiteX8" fmla="*/ 86624 w 110330"/>
                <a:gd name="connsiteY8" fmla="*/ 42173 h 111693"/>
                <a:gd name="connsiteX9" fmla="*/ 77817 w 110330"/>
                <a:gd name="connsiteY9" fmla="*/ 13458 h 111693"/>
                <a:gd name="connsiteX10" fmla="*/ 44302 w 110330"/>
                <a:gd name="connsiteY10" fmla="*/ 75 h 111693"/>
                <a:gd name="connsiteX11" fmla="*/ 7362 w 110330"/>
                <a:gd name="connsiteY11" fmla="*/ 27572 h 111693"/>
                <a:gd name="connsiteX12" fmla="*/ 18615 w 110330"/>
                <a:gd name="connsiteY12" fmla="*/ 39009 h 111693"/>
                <a:gd name="connsiteX13" fmla="*/ 29869 w 110330"/>
                <a:gd name="connsiteY13" fmla="*/ 27816 h 111693"/>
                <a:gd name="connsiteX14" fmla="*/ 17392 w 110330"/>
                <a:gd name="connsiteY14" fmla="*/ 16622 h 111693"/>
                <a:gd name="connsiteX15" fmla="*/ 43813 w 110330"/>
                <a:gd name="connsiteY15" fmla="*/ 5428 h 111693"/>
                <a:gd name="connsiteX16" fmla="*/ 69744 w 110330"/>
                <a:gd name="connsiteY16" fmla="*/ 36576 h 111693"/>
                <a:gd name="connsiteX17" fmla="*/ 69744 w 110330"/>
                <a:gd name="connsiteY17" fmla="*/ 45579 h 111693"/>
                <a:gd name="connsiteX18" fmla="*/ 24731 w 110330"/>
                <a:gd name="connsiteY18" fmla="*/ 54340 h 111693"/>
                <a:gd name="connsiteX19" fmla="*/ 268 w 110330"/>
                <a:gd name="connsiteY19" fmla="*/ 85974 h 111693"/>
                <a:gd name="connsiteX20" fmla="*/ 39409 w 110330"/>
                <a:gd name="connsiteY20" fmla="*/ 111768 h 111693"/>
                <a:gd name="connsiteX21" fmla="*/ 71457 w 110330"/>
                <a:gd name="connsiteY21" fmla="*/ 90597 h 111693"/>
                <a:gd name="connsiteX22" fmla="*/ 69744 w 110330"/>
                <a:gd name="connsiteY22" fmla="*/ 50690 h 111693"/>
                <a:gd name="connsiteX23" fmla="*/ 69744 w 110330"/>
                <a:gd name="connsiteY23" fmla="*/ 75024 h 111693"/>
                <a:gd name="connsiteX24" fmla="*/ 41122 w 110330"/>
                <a:gd name="connsiteY24" fmla="*/ 106414 h 111693"/>
                <a:gd name="connsiteX25" fmla="*/ 19105 w 110330"/>
                <a:gd name="connsiteY25" fmla="*/ 85731 h 111693"/>
                <a:gd name="connsiteX26" fmla="*/ 69744 w 110330"/>
                <a:gd name="connsiteY26" fmla="*/ 50690 h 1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0" h="111693">
                  <a:moveTo>
                    <a:pt x="71457" y="90597"/>
                  </a:moveTo>
                  <a:cubicBezTo>
                    <a:pt x="72435" y="100331"/>
                    <a:pt x="79040" y="110551"/>
                    <a:pt x="90538" y="110551"/>
                  </a:cubicBezTo>
                  <a:cubicBezTo>
                    <a:pt x="95676" y="110551"/>
                    <a:pt x="110598" y="107145"/>
                    <a:pt x="110598" y="87434"/>
                  </a:cubicBezTo>
                  <a:lnTo>
                    <a:pt x="110598" y="73807"/>
                  </a:lnTo>
                  <a:lnTo>
                    <a:pt x="104482" y="73807"/>
                  </a:lnTo>
                  <a:lnTo>
                    <a:pt x="104482" y="87434"/>
                  </a:lnTo>
                  <a:cubicBezTo>
                    <a:pt x="104482" y="101548"/>
                    <a:pt x="98367" y="103008"/>
                    <a:pt x="95676" y="103008"/>
                  </a:cubicBezTo>
                  <a:cubicBezTo>
                    <a:pt x="87603" y="103008"/>
                    <a:pt x="86624" y="92057"/>
                    <a:pt x="86624" y="90841"/>
                  </a:cubicBezTo>
                  <a:lnTo>
                    <a:pt x="86624" y="42173"/>
                  </a:lnTo>
                  <a:cubicBezTo>
                    <a:pt x="86624" y="31952"/>
                    <a:pt x="86624" y="22462"/>
                    <a:pt x="77817" y="13458"/>
                  </a:cubicBezTo>
                  <a:cubicBezTo>
                    <a:pt x="68276" y="3968"/>
                    <a:pt x="56045" y="75"/>
                    <a:pt x="44302" y="75"/>
                  </a:cubicBezTo>
                  <a:cubicBezTo>
                    <a:pt x="24242" y="75"/>
                    <a:pt x="7362" y="11512"/>
                    <a:pt x="7362" y="27572"/>
                  </a:cubicBezTo>
                  <a:cubicBezTo>
                    <a:pt x="7362" y="34872"/>
                    <a:pt x="12255" y="39009"/>
                    <a:pt x="18615" y="39009"/>
                  </a:cubicBezTo>
                  <a:cubicBezTo>
                    <a:pt x="25465" y="39009"/>
                    <a:pt x="29869" y="34142"/>
                    <a:pt x="29869" y="27816"/>
                  </a:cubicBezTo>
                  <a:cubicBezTo>
                    <a:pt x="29869" y="24895"/>
                    <a:pt x="28645" y="16865"/>
                    <a:pt x="17392" y="16622"/>
                  </a:cubicBezTo>
                  <a:cubicBezTo>
                    <a:pt x="23997" y="8105"/>
                    <a:pt x="35984" y="5428"/>
                    <a:pt x="43813" y="5428"/>
                  </a:cubicBezTo>
                  <a:cubicBezTo>
                    <a:pt x="55800" y="5428"/>
                    <a:pt x="69744" y="14918"/>
                    <a:pt x="69744" y="36576"/>
                  </a:cubicBezTo>
                  <a:lnTo>
                    <a:pt x="69744" y="45579"/>
                  </a:lnTo>
                  <a:cubicBezTo>
                    <a:pt x="57268" y="46309"/>
                    <a:pt x="40143" y="47039"/>
                    <a:pt x="24731" y="54340"/>
                  </a:cubicBezTo>
                  <a:cubicBezTo>
                    <a:pt x="6383" y="62613"/>
                    <a:pt x="268" y="75267"/>
                    <a:pt x="268" y="85974"/>
                  </a:cubicBezTo>
                  <a:cubicBezTo>
                    <a:pt x="268" y="105684"/>
                    <a:pt x="23997" y="111768"/>
                    <a:pt x="39409" y="111768"/>
                  </a:cubicBezTo>
                  <a:cubicBezTo>
                    <a:pt x="55555" y="111768"/>
                    <a:pt x="66809" y="102034"/>
                    <a:pt x="71457" y="90597"/>
                  </a:cubicBezTo>
                  <a:close/>
                  <a:moveTo>
                    <a:pt x="69744" y="50690"/>
                  </a:moveTo>
                  <a:lnTo>
                    <a:pt x="69744" y="75024"/>
                  </a:lnTo>
                  <a:cubicBezTo>
                    <a:pt x="69744" y="98141"/>
                    <a:pt x="52130" y="106414"/>
                    <a:pt x="41122" y="106414"/>
                  </a:cubicBezTo>
                  <a:cubicBezTo>
                    <a:pt x="29135" y="106414"/>
                    <a:pt x="19105" y="97898"/>
                    <a:pt x="19105" y="85731"/>
                  </a:cubicBezTo>
                  <a:cubicBezTo>
                    <a:pt x="19105" y="72347"/>
                    <a:pt x="29379" y="52150"/>
                    <a:pt x="69744" y="5069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8911A626-523A-E783-BE25-0480A2639AB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2192414" y="6195885"/>
              <a:ext cx="123296" cy="104879"/>
            </a:xfrm>
            <a:custGeom>
              <a:avLst/>
              <a:gdLst>
                <a:gd name="connsiteX0" fmla="*/ 67547 w 123296"/>
                <a:gd name="connsiteY0" fmla="*/ 47769 h 104879"/>
                <a:gd name="connsiteX1" fmla="*/ 90054 w 123296"/>
                <a:gd name="connsiteY1" fmla="*/ 20272 h 104879"/>
                <a:gd name="connsiteX2" fmla="*/ 119166 w 123296"/>
                <a:gd name="connsiteY2" fmla="*/ 7618 h 104879"/>
                <a:gd name="connsiteX3" fmla="*/ 119166 w 123296"/>
                <a:gd name="connsiteY3" fmla="*/ 75 h 104879"/>
                <a:gd name="connsiteX4" fmla="*/ 99105 w 123296"/>
                <a:gd name="connsiteY4" fmla="*/ 805 h 104879"/>
                <a:gd name="connsiteX5" fmla="*/ 75620 w 123296"/>
                <a:gd name="connsiteY5" fmla="*/ 75 h 104879"/>
                <a:gd name="connsiteX6" fmla="*/ 75620 w 123296"/>
                <a:gd name="connsiteY6" fmla="*/ 7618 h 104879"/>
                <a:gd name="connsiteX7" fmla="*/ 82715 w 123296"/>
                <a:gd name="connsiteY7" fmla="*/ 15162 h 104879"/>
                <a:gd name="connsiteX8" fmla="*/ 79045 w 123296"/>
                <a:gd name="connsiteY8" fmla="*/ 23679 h 104879"/>
                <a:gd name="connsiteX9" fmla="*/ 63878 w 123296"/>
                <a:gd name="connsiteY9" fmla="*/ 42659 h 104879"/>
                <a:gd name="connsiteX10" fmla="*/ 44796 w 123296"/>
                <a:gd name="connsiteY10" fmla="*/ 18082 h 104879"/>
                <a:gd name="connsiteX11" fmla="*/ 42595 w 123296"/>
                <a:gd name="connsiteY11" fmla="*/ 13702 h 104879"/>
                <a:gd name="connsiteX12" fmla="*/ 51157 w 123296"/>
                <a:gd name="connsiteY12" fmla="*/ 7618 h 104879"/>
                <a:gd name="connsiteX13" fmla="*/ 51157 w 123296"/>
                <a:gd name="connsiteY13" fmla="*/ 75 h 104879"/>
                <a:gd name="connsiteX14" fmla="*/ 24736 w 123296"/>
                <a:gd name="connsiteY14" fmla="*/ 805 h 104879"/>
                <a:gd name="connsiteX15" fmla="*/ 1496 w 123296"/>
                <a:gd name="connsiteY15" fmla="*/ 75 h 104879"/>
                <a:gd name="connsiteX16" fmla="*/ 1496 w 123296"/>
                <a:gd name="connsiteY16" fmla="*/ 7618 h 104879"/>
                <a:gd name="connsiteX17" fmla="*/ 30363 w 123296"/>
                <a:gd name="connsiteY17" fmla="*/ 22462 h 104879"/>
                <a:gd name="connsiteX18" fmla="*/ 54582 w 123296"/>
                <a:gd name="connsiteY18" fmla="*/ 53853 h 104879"/>
                <a:gd name="connsiteX19" fmla="*/ 31586 w 123296"/>
                <a:gd name="connsiteY19" fmla="*/ 82810 h 104879"/>
                <a:gd name="connsiteX20" fmla="*/ 273 w 123296"/>
                <a:gd name="connsiteY20" fmla="*/ 97411 h 104879"/>
                <a:gd name="connsiteX21" fmla="*/ 273 w 123296"/>
                <a:gd name="connsiteY21" fmla="*/ 104954 h 104879"/>
                <a:gd name="connsiteX22" fmla="*/ 20577 w 123296"/>
                <a:gd name="connsiteY22" fmla="*/ 104224 h 104879"/>
                <a:gd name="connsiteX23" fmla="*/ 43818 w 123296"/>
                <a:gd name="connsiteY23" fmla="*/ 104954 h 104879"/>
                <a:gd name="connsiteX24" fmla="*/ 43818 w 123296"/>
                <a:gd name="connsiteY24" fmla="*/ 97411 h 104879"/>
                <a:gd name="connsiteX25" fmla="*/ 36723 w 123296"/>
                <a:gd name="connsiteY25" fmla="*/ 89867 h 104879"/>
                <a:gd name="connsiteX26" fmla="*/ 58741 w 123296"/>
                <a:gd name="connsiteY26" fmla="*/ 58963 h 104879"/>
                <a:gd name="connsiteX27" fmla="*/ 77333 w 123296"/>
                <a:gd name="connsiteY27" fmla="*/ 83297 h 104879"/>
                <a:gd name="connsiteX28" fmla="*/ 82470 w 123296"/>
                <a:gd name="connsiteY28" fmla="*/ 91327 h 104879"/>
                <a:gd name="connsiteX29" fmla="*/ 73663 w 123296"/>
                <a:gd name="connsiteY29" fmla="*/ 97411 h 104879"/>
                <a:gd name="connsiteX30" fmla="*/ 73663 w 123296"/>
                <a:gd name="connsiteY30" fmla="*/ 104954 h 104879"/>
                <a:gd name="connsiteX31" fmla="*/ 100084 w 123296"/>
                <a:gd name="connsiteY31" fmla="*/ 104224 h 104879"/>
                <a:gd name="connsiteX32" fmla="*/ 123569 w 123296"/>
                <a:gd name="connsiteY32" fmla="*/ 104954 h 104879"/>
                <a:gd name="connsiteX33" fmla="*/ 123569 w 123296"/>
                <a:gd name="connsiteY33" fmla="*/ 97411 h 104879"/>
                <a:gd name="connsiteX34" fmla="*/ 100329 w 123296"/>
                <a:gd name="connsiteY34" fmla="*/ 89867 h 104879"/>
                <a:gd name="connsiteX35" fmla="*/ 67547 w 123296"/>
                <a:gd name="connsiteY35" fmla="*/ 47769 h 1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96" h="104879">
                  <a:moveTo>
                    <a:pt x="67547" y="47769"/>
                  </a:moveTo>
                  <a:cubicBezTo>
                    <a:pt x="74887" y="38523"/>
                    <a:pt x="84183" y="26599"/>
                    <a:pt x="90054" y="20272"/>
                  </a:cubicBezTo>
                  <a:cubicBezTo>
                    <a:pt x="97638" y="11512"/>
                    <a:pt x="107668" y="7862"/>
                    <a:pt x="119166" y="7618"/>
                  </a:cubicBezTo>
                  <a:lnTo>
                    <a:pt x="119166" y="75"/>
                  </a:lnTo>
                  <a:cubicBezTo>
                    <a:pt x="112805" y="561"/>
                    <a:pt x="105466" y="805"/>
                    <a:pt x="99105" y="805"/>
                  </a:cubicBezTo>
                  <a:cubicBezTo>
                    <a:pt x="91766" y="805"/>
                    <a:pt x="78801" y="318"/>
                    <a:pt x="75620" y="75"/>
                  </a:cubicBezTo>
                  <a:lnTo>
                    <a:pt x="75620" y="7618"/>
                  </a:lnTo>
                  <a:cubicBezTo>
                    <a:pt x="80758" y="8105"/>
                    <a:pt x="82715" y="11268"/>
                    <a:pt x="82715" y="15162"/>
                  </a:cubicBezTo>
                  <a:cubicBezTo>
                    <a:pt x="82715" y="19055"/>
                    <a:pt x="80269" y="22219"/>
                    <a:pt x="79045" y="23679"/>
                  </a:cubicBezTo>
                  <a:lnTo>
                    <a:pt x="63878" y="42659"/>
                  </a:lnTo>
                  <a:lnTo>
                    <a:pt x="44796" y="18082"/>
                  </a:lnTo>
                  <a:cubicBezTo>
                    <a:pt x="42595" y="15649"/>
                    <a:pt x="42595" y="15162"/>
                    <a:pt x="42595" y="13702"/>
                  </a:cubicBezTo>
                  <a:cubicBezTo>
                    <a:pt x="42595" y="10052"/>
                    <a:pt x="46264" y="7862"/>
                    <a:pt x="51157" y="7618"/>
                  </a:cubicBezTo>
                  <a:lnTo>
                    <a:pt x="51157" y="75"/>
                  </a:lnTo>
                  <a:cubicBezTo>
                    <a:pt x="44796" y="318"/>
                    <a:pt x="28650" y="805"/>
                    <a:pt x="24736" y="805"/>
                  </a:cubicBezTo>
                  <a:cubicBezTo>
                    <a:pt x="19599" y="805"/>
                    <a:pt x="8101" y="561"/>
                    <a:pt x="1496" y="75"/>
                  </a:cubicBezTo>
                  <a:lnTo>
                    <a:pt x="1496" y="7618"/>
                  </a:lnTo>
                  <a:cubicBezTo>
                    <a:pt x="18620" y="7618"/>
                    <a:pt x="18865" y="7862"/>
                    <a:pt x="30363" y="22462"/>
                  </a:cubicBezTo>
                  <a:lnTo>
                    <a:pt x="54582" y="53853"/>
                  </a:lnTo>
                  <a:lnTo>
                    <a:pt x="31586" y="82810"/>
                  </a:lnTo>
                  <a:cubicBezTo>
                    <a:pt x="19843" y="96924"/>
                    <a:pt x="5410" y="97411"/>
                    <a:pt x="273" y="97411"/>
                  </a:cubicBezTo>
                  <a:lnTo>
                    <a:pt x="273" y="104954"/>
                  </a:lnTo>
                  <a:cubicBezTo>
                    <a:pt x="6633" y="104468"/>
                    <a:pt x="14217" y="104224"/>
                    <a:pt x="20577" y="104224"/>
                  </a:cubicBezTo>
                  <a:cubicBezTo>
                    <a:pt x="27672" y="104224"/>
                    <a:pt x="37946" y="104711"/>
                    <a:pt x="43818" y="104954"/>
                  </a:cubicBezTo>
                  <a:lnTo>
                    <a:pt x="43818" y="97411"/>
                  </a:lnTo>
                  <a:cubicBezTo>
                    <a:pt x="38436" y="96681"/>
                    <a:pt x="36723" y="93517"/>
                    <a:pt x="36723" y="89867"/>
                  </a:cubicBezTo>
                  <a:cubicBezTo>
                    <a:pt x="36723" y="84514"/>
                    <a:pt x="43818" y="76484"/>
                    <a:pt x="58741" y="58963"/>
                  </a:cubicBezTo>
                  <a:lnTo>
                    <a:pt x="77333" y="83297"/>
                  </a:lnTo>
                  <a:cubicBezTo>
                    <a:pt x="79290" y="85974"/>
                    <a:pt x="82470" y="89867"/>
                    <a:pt x="82470" y="91327"/>
                  </a:cubicBezTo>
                  <a:cubicBezTo>
                    <a:pt x="82470" y="93517"/>
                    <a:pt x="80269" y="97168"/>
                    <a:pt x="73663" y="97411"/>
                  </a:cubicBezTo>
                  <a:lnTo>
                    <a:pt x="73663" y="104954"/>
                  </a:lnTo>
                  <a:cubicBezTo>
                    <a:pt x="81002" y="104711"/>
                    <a:pt x="94702" y="104224"/>
                    <a:pt x="100084" y="104224"/>
                  </a:cubicBezTo>
                  <a:cubicBezTo>
                    <a:pt x="106689" y="104224"/>
                    <a:pt x="116230" y="104468"/>
                    <a:pt x="123569" y="104954"/>
                  </a:cubicBezTo>
                  <a:lnTo>
                    <a:pt x="123569" y="97411"/>
                  </a:lnTo>
                  <a:cubicBezTo>
                    <a:pt x="110359" y="97411"/>
                    <a:pt x="105955" y="96924"/>
                    <a:pt x="100329" y="89867"/>
                  </a:cubicBezTo>
                  <a:lnTo>
                    <a:pt x="67547" y="477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0136EAA4-02B8-2837-FF5B-74D15A9B37E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952601" y="6382600"/>
              <a:ext cx="87506" cy="111571"/>
            </a:xfrm>
            <a:custGeom>
              <a:avLst/>
              <a:gdLst>
                <a:gd name="connsiteX0" fmla="*/ 948 w 87506"/>
                <a:gd name="connsiteY0" fmla="*/ 102625 h 111571"/>
                <a:gd name="connsiteX1" fmla="*/ 263 w 87506"/>
                <a:gd name="connsiteY1" fmla="*/ 106202 h 111571"/>
                <a:gd name="connsiteX2" fmla="*/ 6085 w 87506"/>
                <a:gd name="connsiteY2" fmla="*/ 111653 h 111571"/>
                <a:gd name="connsiteX3" fmla="*/ 14818 w 87506"/>
                <a:gd name="connsiteY3" fmla="*/ 101092 h 111571"/>
                <a:gd name="connsiteX4" fmla="*/ 23723 w 87506"/>
                <a:gd name="connsiteY4" fmla="*/ 66343 h 111571"/>
                <a:gd name="connsiteX5" fmla="*/ 42560 w 87506"/>
                <a:gd name="connsiteY5" fmla="*/ 76904 h 111571"/>
                <a:gd name="connsiteX6" fmla="*/ 87769 w 87506"/>
                <a:gd name="connsiteY6" fmla="*/ 28868 h 111571"/>
                <a:gd name="connsiteX7" fmla="*/ 60541 w 87506"/>
                <a:gd name="connsiteY7" fmla="*/ 81 h 111571"/>
                <a:gd name="connsiteX8" fmla="*/ 17045 w 87506"/>
                <a:gd name="connsiteY8" fmla="*/ 38748 h 111571"/>
                <a:gd name="connsiteX9" fmla="*/ 948 w 87506"/>
                <a:gd name="connsiteY9" fmla="*/ 102625 h 111571"/>
                <a:gd name="connsiteX10" fmla="*/ 42389 w 87506"/>
                <a:gd name="connsiteY10" fmla="*/ 72134 h 111571"/>
                <a:gd name="connsiteX11" fmla="*/ 25949 w 87506"/>
                <a:gd name="connsiteY11" fmla="*/ 57315 h 111571"/>
                <a:gd name="connsiteX12" fmla="*/ 27491 w 87506"/>
                <a:gd name="connsiteY12" fmla="*/ 51183 h 111571"/>
                <a:gd name="connsiteX13" fmla="*/ 38621 w 87506"/>
                <a:gd name="connsiteY13" fmla="*/ 18818 h 111571"/>
                <a:gd name="connsiteX14" fmla="*/ 60198 w 87506"/>
                <a:gd name="connsiteY14" fmla="*/ 4851 h 111571"/>
                <a:gd name="connsiteX15" fmla="*/ 73898 w 87506"/>
                <a:gd name="connsiteY15" fmla="*/ 22055 h 111571"/>
                <a:gd name="connsiteX16" fmla="*/ 64137 w 87506"/>
                <a:gd name="connsiteY16" fmla="*/ 57315 h 111571"/>
                <a:gd name="connsiteX17" fmla="*/ 42389 w 87506"/>
                <a:gd name="connsiteY17" fmla="*/ 72134 h 11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06" h="111571">
                  <a:moveTo>
                    <a:pt x="948" y="102625"/>
                  </a:moveTo>
                  <a:cubicBezTo>
                    <a:pt x="263" y="105180"/>
                    <a:pt x="263" y="106032"/>
                    <a:pt x="263" y="106202"/>
                  </a:cubicBezTo>
                  <a:cubicBezTo>
                    <a:pt x="263" y="109949"/>
                    <a:pt x="3345" y="111653"/>
                    <a:pt x="6085" y="111653"/>
                  </a:cubicBezTo>
                  <a:cubicBezTo>
                    <a:pt x="12250" y="111653"/>
                    <a:pt x="13620" y="106543"/>
                    <a:pt x="14818" y="101092"/>
                  </a:cubicBezTo>
                  <a:cubicBezTo>
                    <a:pt x="17216" y="92234"/>
                    <a:pt x="22011" y="72816"/>
                    <a:pt x="23723" y="66343"/>
                  </a:cubicBezTo>
                  <a:cubicBezTo>
                    <a:pt x="25264" y="68898"/>
                    <a:pt x="30744" y="76904"/>
                    <a:pt x="42560" y="76904"/>
                  </a:cubicBezTo>
                  <a:cubicBezTo>
                    <a:pt x="64479" y="76904"/>
                    <a:pt x="87769" y="53738"/>
                    <a:pt x="87769" y="28868"/>
                  </a:cubicBezTo>
                  <a:cubicBezTo>
                    <a:pt x="87769" y="10812"/>
                    <a:pt x="75610" y="81"/>
                    <a:pt x="60541" y="81"/>
                  </a:cubicBezTo>
                  <a:cubicBezTo>
                    <a:pt x="43759" y="81"/>
                    <a:pt x="23038" y="14730"/>
                    <a:pt x="17045" y="38748"/>
                  </a:cubicBezTo>
                  <a:lnTo>
                    <a:pt x="948" y="102625"/>
                  </a:lnTo>
                  <a:close/>
                  <a:moveTo>
                    <a:pt x="42389" y="72134"/>
                  </a:moveTo>
                  <a:cubicBezTo>
                    <a:pt x="29717" y="72134"/>
                    <a:pt x="25949" y="59529"/>
                    <a:pt x="25949" y="57315"/>
                  </a:cubicBezTo>
                  <a:cubicBezTo>
                    <a:pt x="25949" y="56974"/>
                    <a:pt x="26977" y="53227"/>
                    <a:pt x="27491" y="51183"/>
                  </a:cubicBezTo>
                  <a:cubicBezTo>
                    <a:pt x="32628" y="30231"/>
                    <a:pt x="33655" y="26313"/>
                    <a:pt x="38621" y="18818"/>
                  </a:cubicBezTo>
                  <a:cubicBezTo>
                    <a:pt x="44786" y="9790"/>
                    <a:pt x="53349" y="4851"/>
                    <a:pt x="60198" y="4851"/>
                  </a:cubicBezTo>
                  <a:cubicBezTo>
                    <a:pt x="67219" y="4851"/>
                    <a:pt x="73898" y="9790"/>
                    <a:pt x="73898" y="22055"/>
                  </a:cubicBezTo>
                  <a:cubicBezTo>
                    <a:pt x="73898" y="29890"/>
                    <a:pt x="69446" y="48798"/>
                    <a:pt x="64137" y="57315"/>
                  </a:cubicBezTo>
                  <a:cubicBezTo>
                    <a:pt x="56260" y="69409"/>
                    <a:pt x="47697" y="72134"/>
                    <a:pt x="42389" y="7213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82FC8AAE-A2B1-25CE-A505-173B9C491F1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064718" y="6438130"/>
              <a:ext cx="21748" cy="52464"/>
            </a:xfrm>
            <a:custGeom>
              <a:avLst/>
              <a:gdLst>
                <a:gd name="connsiteX0" fmla="*/ 17220 w 21748"/>
                <a:gd name="connsiteY0" fmla="*/ 16945 h 52464"/>
                <a:gd name="connsiteX1" fmla="*/ 3863 w 21748"/>
                <a:gd name="connsiteY1" fmla="*/ 48117 h 52464"/>
                <a:gd name="connsiteX2" fmla="*/ 2664 w 21748"/>
                <a:gd name="connsiteY2" fmla="*/ 50161 h 52464"/>
                <a:gd name="connsiteX3" fmla="*/ 5062 w 21748"/>
                <a:gd name="connsiteY3" fmla="*/ 52545 h 52464"/>
                <a:gd name="connsiteX4" fmla="*/ 22015 w 21748"/>
                <a:gd name="connsiteY4" fmla="*/ 18648 h 52464"/>
                <a:gd name="connsiteX5" fmla="*/ 10028 w 21748"/>
                <a:gd name="connsiteY5" fmla="*/ 81 h 52464"/>
                <a:gd name="connsiteX6" fmla="*/ 267 w 21748"/>
                <a:gd name="connsiteY6" fmla="*/ 9790 h 52464"/>
                <a:gd name="connsiteX7" fmla="*/ 10199 w 21748"/>
                <a:gd name="connsiteY7" fmla="*/ 19670 h 52464"/>
                <a:gd name="connsiteX8" fmla="*/ 17220 w 21748"/>
                <a:gd name="connsiteY8" fmla="*/ 16945 h 5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48" h="52464">
                  <a:moveTo>
                    <a:pt x="17220" y="16945"/>
                  </a:moveTo>
                  <a:cubicBezTo>
                    <a:pt x="17220" y="26313"/>
                    <a:pt x="15507" y="37215"/>
                    <a:pt x="3863" y="48117"/>
                  </a:cubicBezTo>
                  <a:cubicBezTo>
                    <a:pt x="3178" y="48798"/>
                    <a:pt x="2664" y="49309"/>
                    <a:pt x="2664" y="50161"/>
                  </a:cubicBezTo>
                  <a:cubicBezTo>
                    <a:pt x="2664" y="51353"/>
                    <a:pt x="4034" y="52545"/>
                    <a:pt x="5062" y="52545"/>
                  </a:cubicBezTo>
                  <a:cubicBezTo>
                    <a:pt x="7459" y="52545"/>
                    <a:pt x="22015" y="38918"/>
                    <a:pt x="22015" y="18648"/>
                  </a:cubicBezTo>
                  <a:cubicBezTo>
                    <a:pt x="22015" y="8087"/>
                    <a:pt x="17905" y="81"/>
                    <a:pt x="10028" y="81"/>
                  </a:cubicBezTo>
                  <a:cubicBezTo>
                    <a:pt x="4377" y="81"/>
                    <a:pt x="267" y="4510"/>
                    <a:pt x="267" y="9790"/>
                  </a:cubicBezTo>
                  <a:cubicBezTo>
                    <a:pt x="267" y="15241"/>
                    <a:pt x="4205" y="19670"/>
                    <a:pt x="10199" y="19670"/>
                  </a:cubicBezTo>
                  <a:cubicBezTo>
                    <a:pt x="14309" y="19670"/>
                    <a:pt x="17049" y="16945"/>
                    <a:pt x="17220" y="169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7064969D-8794-0189-2141-3664A00E19D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115455" y="6341378"/>
              <a:ext cx="111651" cy="116341"/>
            </a:xfrm>
            <a:custGeom>
              <a:avLst/>
              <a:gdLst>
                <a:gd name="connsiteX0" fmla="*/ 59006 w 111651"/>
                <a:gd name="connsiteY0" fmla="*/ 14049 h 116341"/>
                <a:gd name="connsiteX1" fmla="*/ 76816 w 111651"/>
                <a:gd name="connsiteY1" fmla="*/ 6213 h 116341"/>
                <a:gd name="connsiteX2" fmla="*/ 83837 w 111651"/>
                <a:gd name="connsiteY2" fmla="*/ 2466 h 116341"/>
                <a:gd name="connsiteX3" fmla="*/ 80926 w 111651"/>
                <a:gd name="connsiteY3" fmla="*/ 81 h 116341"/>
                <a:gd name="connsiteX4" fmla="*/ 68253 w 111651"/>
                <a:gd name="connsiteY4" fmla="*/ 592 h 116341"/>
                <a:gd name="connsiteX5" fmla="*/ 54554 w 111651"/>
                <a:gd name="connsiteY5" fmla="*/ 762 h 116341"/>
                <a:gd name="connsiteX6" fmla="*/ 42738 w 111651"/>
                <a:gd name="connsiteY6" fmla="*/ 592 h 116341"/>
                <a:gd name="connsiteX7" fmla="*/ 31607 w 111651"/>
                <a:gd name="connsiteY7" fmla="*/ 81 h 116341"/>
                <a:gd name="connsiteX8" fmla="*/ 28011 w 111651"/>
                <a:gd name="connsiteY8" fmla="*/ 3829 h 116341"/>
                <a:gd name="connsiteX9" fmla="*/ 33491 w 111651"/>
                <a:gd name="connsiteY9" fmla="*/ 6213 h 116341"/>
                <a:gd name="connsiteX10" fmla="*/ 39998 w 111651"/>
                <a:gd name="connsiteY10" fmla="*/ 6554 h 116341"/>
                <a:gd name="connsiteX11" fmla="*/ 43937 w 111651"/>
                <a:gd name="connsiteY11" fmla="*/ 8939 h 116341"/>
                <a:gd name="connsiteX12" fmla="*/ 43252 w 111651"/>
                <a:gd name="connsiteY12" fmla="*/ 12686 h 116341"/>
                <a:gd name="connsiteX13" fmla="*/ 20476 w 111651"/>
                <a:gd name="connsiteY13" fmla="*/ 103136 h 116341"/>
                <a:gd name="connsiteX14" fmla="*/ 5406 w 111651"/>
                <a:gd name="connsiteY14" fmla="*/ 110290 h 116341"/>
                <a:gd name="connsiteX15" fmla="*/ 269 w 111651"/>
                <a:gd name="connsiteY15" fmla="*/ 113867 h 116341"/>
                <a:gd name="connsiteX16" fmla="*/ 5406 w 111651"/>
                <a:gd name="connsiteY16" fmla="*/ 116422 h 116341"/>
                <a:gd name="connsiteX17" fmla="*/ 91543 w 111651"/>
                <a:gd name="connsiteY17" fmla="*/ 116422 h 116341"/>
                <a:gd name="connsiteX18" fmla="*/ 97365 w 111651"/>
                <a:gd name="connsiteY18" fmla="*/ 113015 h 116341"/>
                <a:gd name="connsiteX19" fmla="*/ 111921 w 111651"/>
                <a:gd name="connsiteY19" fmla="*/ 74008 h 116341"/>
                <a:gd name="connsiteX20" fmla="*/ 109010 w 111651"/>
                <a:gd name="connsiteY20" fmla="*/ 71623 h 116341"/>
                <a:gd name="connsiteX21" fmla="*/ 105585 w 111651"/>
                <a:gd name="connsiteY21" fmla="*/ 75200 h 116341"/>
                <a:gd name="connsiteX22" fmla="*/ 60205 w 111651"/>
                <a:gd name="connsiteY22" fmla="*/ 110290 h 116341"/>
                <a:gd name="connsiteX23" fmla="*/ 40854 w 111651"/>
                <a:gd name="connsiteY23" fmla="*/ 110290 h 116341"/>
                <a:gd name="connsiteX24" fmla="*/ 35374 w 111651"/>
                <a:gd name="connsiteY24" fmla="*/ 108587 h 116341"/>
                <a:gd name="connsiteX25" fmla="*/ 36059 w 111651"/>
                <a:gd name="connsiteY25" fmla="*/ 105010 h 116341"/>
                <a:gd name="connsiteX26" fmla="*/ 59006 w 111651"/>
                <a:gd name="connsiteY26" fmla="*/ 14049 h 11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651" h="116341">
                  <a:moveTo>
                    <a:pt x="59006" y="14049"/>
                  </a:moveTo>
                  <a:cubicBezTo>
                    <a:pt x="60547" y="7917"/>
                    <a:pt x="61061" y="6213"/>
                    <a:pt x="76816" y="6213"/>
                  </a:cubicBezTo>
                  <a:cubicBezTo>
                    <a:pt x="82124" y="6213"/>
                    <a:pt x="83837" y="6213"/>
                    <a:pt x="83837" y="2466"/>
                  </a:cubicBezTo>
                  <a:cubicBezTo>
                    <a:pt x="83837" y="2296"/>
                    <a:pt x="83665" y="81"/>
                    <a:pt x="80926" y="81"/>
                  </a:cubicBezTo>
                  <a:cubicBezTo>
                    <a:pt x="76987" y="81"/>
                    <a:pt x="72363" y="422"/>
                    <a:pt x="68253" y="592"/>
                  </a:cubicBezTo>
                  <a:cubicBezTo>
                    <a:pt x="63972" y="762"/>
                    <a:pt x="58835" y="762"/>
                    <a:pt x="54554" y="762"/>
                  </a:cubicBezTo>
                  <a:cubicBezTo>
                    <a:pt x="50958" y="762"/>
                    <a:pt x="46334" y="592"/>
                    <a:pt x="42738" y="592"/>
                  </a:cubicBezTo>
                  <a:cubicBezTo>
                    <a:pt x="39142" y="592"/>
                    <a:pt x="35032" y="81"/>
                    <a:pt x="31607" y="81"/>
                  </a:cubicBezTo>
                  <a:cubicBezTo>
                    <a:pt x="30579" y="81"/>
                    <a:pt x="28011" y="81"/>
                    <a:pt x="28011" y="3829"/>
                  </a:cubicBezTo>
                  <a:cubicBezTo>
                    <a:pt x="28011" y="6213"/>
                    <a:pt x="30066" y="6213"/>
                    <a:pt x="33491" y="6213"/>
                  </a:cubicBezTo>
                  <a:cubicBezTo>
                    <a:pt x="33662" y="6213"/>
                    <a:pt x="36916" y="6213"/>
                    <a:pt x="39998" y="6554"/>
                  </a:cubicBezTo>
                  <a:cubicBezTo>
                    <a:pt x="43594" y="6895"/>
                    <a:pt x="43937" y="7235"/>
                    <a:pt x="43937" y="8939"/>
                  </a:cubicBezTo>
                  <a:cubicBezTo>
                    <a:pt x="43937" y="9279"/>
                    <a:pt x="43937" y="10131"/>
                    <a:pt x="43252" y="12686"/>
                  </a:cubicBezTo>
                  <a:lnTo>
                    <a:pt x="20476" y="103136"/>
                  </a:lnTo>
                  <a:cubicBezTo>
                    <a:pt x="18935" y="108927"/>
                    <a:pt x="18592" y="110290"/>
                    <a:pt x="5406" y="110290"/>
                  </a:cubicBezTo>
                  <a:cubicBezTo>
                    <a:pt x="2495" y="110290"/>
                    <a:pt x="269" y="110290"/>
                    <a:pt x="269" y="113867"/>
                  </a:cubicBezTo>
                  <a:cubicBezTo>
                    <a:pt x="269" y="116422"/>
                    <a:pt x="2324" y="116422"/>
                    <a:pt x="5406" y="116422"/>
                  </a:cubicBezTo>
                  <a:lnTo>
                    <a:pt x="91543" y="116422"/>
                  </a:lnTo>
                  <a:cubicBezTo>
                    <a:pt x="95824" y="116422"/>
                    <a:pt x="95995" y="116252"/>
                    <a:pt x="97365" y="113015"/>
                  </a:cubicBezTo>
                  <a:cubicBezTo>
                    <a:pt x="99078" y="108416"/>
                    <a:pt x="111921" y="75371"/>
                    <a:pt x="111921" y="74008"/>
                  </a:cubicBezTo>
                  <a:cubicBezTo>
                    <a:pt x="111921" y="73497"/>
                    <a:pt x="111578" y="71623"/>
                    <a:pt x="109010" y="71623"/>
                  </a:cubicBezTo>
                  <a:cubicBezTo>
                    <a:pt x="106955" y="71623"/>
                    <a:pt x="106612" y="72475"/>
                    <a:pt x="105585" y="75200"/>
                  </a:cubicBezTo>
                  <a:cubicBezTo>
                    <a:pt x="99078" y="91382"/>
                    <a:pt x="91543" y="110290"/>
                    <a:pt x="60205" y="110290"/>
                  </a:cubicBezTo>
                  <a:lnTo>
                    <a:pt x="40854" y="110290"/>
                  </a:lnTo>
                  <a:cubicBezTo>
                    <a:pt x="35546" y="110290"/>
                    <a:pt x="35374" y="110120"/>
                    <a:pt x="35374" y="108587"/>
                  </a:cubicBezTo>
                  <a:cubicBezTo>
                    <a:pt x="35374" y="108416"/>
                    <a:pt x="35374" y="107565"/>
                    <a:pt x="36059" y="105010"/>
                  </a:cubicBezTo>
                  <a:lnTo>
                    <a:pt x="59006" y="1404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3B65BBC8-C7E2-60D6-FF45-1A11B8E58F0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368660" y="6135293"/>
              <a:ext cx="173881" cy="165471"/>
            </a:xfrm>
            <a:custGeom>
              <a:avLst/>
              <a:gdLst>
                <a:gd name="connsiteX0" fmla="*/ 65108 w 173881"/>
                <a:gd name="connsiteY0" fmla="*/ 86461 h 165471"/>
                <a:gd name="connsiteX1" fmla="*/ 88838 w 173881"/>
                <a:gd name="connsiteY1" fmla="*/ 86461 h 165471"/>
                <a:gd name="connsiteX2" fmla="*/ 109142 w 173881"/>
                <a:gd name="connsiteY2" fmla="*/ 97411 h 165471"/>
                <a:gd name="connsiteX3" fmla="*/ 107430 w 173881"/>
                <a:gd name="connsiteY3" fmla="*/ 109335 h 165471"/>
                <a:gd name="connsiteX4" fmla="*/ 106696 w 173881"/>
                <a:gd name="connsiteY4" fmla="*/ 112011 h 165471"/>
                <a:gd name="connsiteX5" fmla="*/ 109632 w 173881"/>
                <a:gd name="connsiteY5" fmla="*/ 114931 h 165471"/>
                <a:gd name="connsiteX6" fmla="*/ 113301 w 173881"/>
                <a:gd name="connsiteY6" fmla="*/ 109821 h 165471"/>
                <a:gd name="connsiteX7" fmla="*/ 126756 w 173881"/>
                <a:gd name="connsiteY7" fmla="*/ 57016 h 165471"/>
                <a:gd name="connsiteX8" fmla="*/ 127490 w 173881"/>
                <a:gd name="connsiteY8" fmla="*/ 53123 h 165471"/>
                <a:gd name="connsiteX9" fmla="*/ 124555 w 173881"/>
                <a:gd name="connsiteY9" fmla="*/ 50446 h 165471"/>
                <a:gd name="connsiteX10" fmla="*/ 120885 w 173881"/>
                <a:gd name="connsiteY10" fmla="*/ 55556 h 165471"/>
                <a:gd name="connsiteX11" fmla="*/ 89327 w 173881"/>
                <a:gd name="connsiteY11" fmla="*/ 78917 h 165471"/>
                <a:gd name="connsiteX12" fmla="*/ 67065 w 173881"/>
                <a:gd name="connsiteY12" fmla="*/ 78917 h 165471"/>
                <a:gd name="connsiteX13" fmla="*/ 82722 w 173881"/>
                <a:gd name="connsiteY13" fmla="*/ 17109 h 165471"/>
                <a:gd name="connsiteX14" fmla="*/ 95932 w 173881"/>
                <a:gd name="connsiteY14" fmla="*/ 7618 h 165471"/>
                <a:gd name="connsiteX15" fmla="*/ 128224 w 173881"/>
                <a:gd name="connsiteY15" fmla="*/ 7618 h 165471"/>
                <a:gd name="connsiteX16" fmla="*/ 163941 w 173881"/>
                <a:gd name="connsiteY16" fmla="*/ 34386 h 165471"/>
                <a:gd name="connsiteX17" fmla="*/ 163207 w 173881"/>
                <a:gd name="connsiteY17" fmla="*/ 47526 h 165471"/>
                <a:gd name="connsiteX18" fmla="*/ 162718 w 173881"/>
                <a:gd name="connsiteY18" fmla="*/ 51906 h 165471"/>
                <a:gd name="connsiteX19" fmla="*/ 165653 w 173881"/>
                <a:gd name="connsiteY19" fmla="*/ 54826 h 165471"/>
                <a:gd name="connsiteX20" fmla="*/ 169078 w 173881"/>
                <a:gd name="connsiteY20" fmla="*/ 48743 h 165471"/>
                <a:gd name="connsiteX21" fmla="*/ 173971 w 173881"/>
                <a:gd name="connsiteY21" fmla="*/ 6645 h 165471"/>
                <a:gd name="connsiteX22" fmla="*/ 167366 w 173881"/>
                <a:gd name="connsiteY22" fmla="*/ 75 h 165471"/>
                <a:gd name="connsiteX23" fmla="*/ 47494 w 173881"/>
                <a:gd name="connsiteY23" fmla="*/ 75 h 165471"/>
                <a:gd name="connsiteX24" fmla="*/ 40155 w 173881"/>
                <a:gd name="connsiteY24" fmla="*/ 4942 h 165471"/>
                <a:gd name="connsiteX25" fmla="*/ 47005 w 173881"/>
                <a:gd name="connsiteY25" fmla="*/ 7618 h 165471"/>
                <a:gd name="connsiteX26" fmla="*/ 62906 w 173881"/>
                <a:gd name="connsiteY26" fmla="*/ 11998 h 165471"/>
                <a:gd name="connsiteX27" fmla="*/ 61683 w 173881"/>
                <a:gd name="connsiteY27" fmla="*/ 17839 h 165471"/>
                <a:gd name="connsiteX28" fmla="*/ 29391 w 173881"/>
                <a:gd name="connsiteY28" fmla="*/ 146566 h 165471"/>
                <a:gd name="connsiteX29" fmla="*/ 7129 w 173881"/>
                <a:gd name="connsiteY29" fmla="*/ 158003 h 165471"/>
                <a:gd name="connsiteX30" fmla="*/ 279 w 173881"/>
                <a:gd name="connsiteY30" fmla="*/ 162626 h 165471"/>
                <a:gd name="connsiteX31" fmla="*/ 3949 w 173881"/>
                <a:gd name="connsiteY31" fmla="*/ 165546 h 165471"/>
                <a:gd name="connsiteX32" fmla="*/ 36241 w 173881"/>
                <a:gd name="connsiteY32" fmla="*/ 164816 h 165471"/>
                <a:gd name="connsiteX33" fmla="*/ 72692 w 173881"/>
                <a:gd name="connsiteY33" fmla="*/ 165546 h 165471"/>
                <a:gd name="connsiteX34" fmla="*/ 77829 w 173881"/>
                <a:gd name="connsiteY34" fmla="*/ 160923 h 165471"/>
                <a:gd name="connsiteX35" fmla="*/ 76361 w 173881"/>
                <a:gd name="connsiteY35" fmla="*/ 158246 h 165471"/>
                <a:gd name="connsiteX36" fmla="*/ 69511 w 173881"/>
                <a:gd name="connsiteY36" fmla="*/ 158003 h 165471"/>
                <a:gd name="connsiteX37" fmla="*/ 56790 w 173881"/>
                <a:gd name="connsiteY37" fmla="*/ 157516 h 165471"/>
                <a:gd name="connsiteX38" fmla="*/ 48962 w 173881"/>
                <a:gd name="connsiteY38" fmla="*/ 152649 h 165471"/>
                <a:gd name="connsiteX39" fmla="*/ 49941 w 173881"/>
                <a:gd name="connsiteY39" fmla="*/ 147052 h 165471"/>
                <a:gd name="connsiteX40" fmla="*/ 65108 w 173881"/>
                <a:gd name="connsiteY40" fmla="*/ 86461 h 16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881" h="165471">
                  <a:moveTo>
                    <a:pt x="65108" y="86461"/>
                  </a:moveTo>
                  <a:lnTo>
                    <a:pt x="88838" y="86461"/>
                  </a:lnTo>
                  <a:cubicBezTo>
                    <a:pt x="107185" y="86461"/>
                    <a:pt x="109142" y="90354"/>
                    <a:pt x="109142" y="97411"/>
                  </a:cubicBezTo>
                  <a:cubicBezTo>
                    <a:pt x="109142" y="99114"/>
                    <a:pt x="109142" y="102034"/>
                    <a:pt x="107430" y="109335"/>
                  </a:cubicBezTo>
                  <a:cubicBezTo>
                    <a:pt x="106941" y="110551"/>
                    <a:pt x="106696" y="111525"/>
                    <a:pt x="106696" y="112011"/>
                  </a:cubicBezTo>
                  <a:cubicBezTo>
                    <a:pt x="106696" y="113958"/>
                    <a:pt x="108164" y="114931"/>
                    <a:pt x="109632" y="114931"/>
                  </a:cubicBezTo>
                  <a:cubicBezTo>
                    <a:pt x="112078" y="114931"/>
                    <a:pt x="112078" y="114201"/>
                    <a:pt x="113301" y="109821"/>
                  </a:cubicBezTo>
                  <a:lnTo>
                    <a:pt x="126756" y="57016"/>
                  </a:lnTo>
                  <a:cubicBezTo>
                    <a:pt x="127490" y="54340"/>
                    <a:pt x="127490" y="53853"/>
                    <a:pt x="127490" y="53123"/>
                  </a:cubicBezTo>
                  <a:cubicBezTo>
                    <a:pt x="127490" y="52636"/>
                    <a:pt x="127001" y="50446"/>
                    <a:pt x="124555" y="50446"/>
                  </a:cubicBezTo>
                  <a:cubicBezTo>
                    <a:pt x="122108" y="50446"/>
                    <a:pt x="121864" y="51663"/>
                    <a:pt x="120885" y="55556"/>
                  </a:cubicBezTo>
                  <a:cubicBezTo>
                    <a:pt x="115748" y="74537"/>
                    <a:pt x="110121" y="78917"/>
                    <a:pt x="89327" y="78917"/>
                  </a:cubicBezTo>
                  <a:lnTo>
                    <a:pt x="67065" y="78917"/>
                  </a:lnTo>
                  <a:lnTo>
                    <a:pt x="82722" y="17109"/>
                  </a:lnTo>
                  <a:cubicBezTo>
                    <a:pt x="84924" y="8592"/>
                    <a:pt x="85168" y="7618"/>
                    <a:pt x="95932" y="7618"/>
                  </a:cubicBezTo>
                  <a:lnTo>
                    <a:pt x="128224" y="7618"/>
                  </a:lnTo>
                  <a:cubicBezTo>
                    <a:pt x="158314" y="7618"/>
                    <a:pt x="163941" y="15649"/>
                    <a:pt x="163941" y="34386"/>
                  </a:cubicBezTo>
                  <a:cubicBezTo>
                    <a:pt x="163941" y="39983"/>
                    <a:pt x="163941" y="40956"/>
                    <a:pt x="163207" y="47526"/>
                  </a:cubicBezTo>
                  <a:cubicBezTo>
                    <a:pt x="162718" y="50690"/>
                    <a:pt x="162718" y="51176"/>
                    <a:pt x="162718" y="51906"/>
                  </a:cubicBezTo>
                  <a:cubicBezTo>
                    <a:pt x="162718" y="53123"/>
                    <a:pt x="163452" y="54826"/>
                    <a:pt x="165653" y="54826"/>
                  </a:cubicBezTo>
                  <a:cubicBezTo>
                    <a:pt x="168344" y="54826"/>
                    <a:pt x="168589" y="53366"/>
                    <a:pt x="169078" y="48743"/>
                  </a:cubicBezTo>
                  <a:lnTo>
                    <a:pt x="173971" y="6645"/>
                  </a:lnTo>
                  <a:cubicBezTo>
                    <a:pt x="174705" y="75"/>
                    <a:pt x="173482" y="75"/>
                    <a:pt x="167366" y="75"/>
                  </a:cubicBezTo>
                  <a:lnTo>
                    <a:pt x="47494" y="75"/>
                  </a:lnTo>
                  <a:cubicBezTo>
                    <a:pt x="42601" y="75"/>
                    <a:pt x="40155" y="75"/>
                    <a:pt x="40155" y="4942"/>
                  </a:cubicBezTo>
                  <a:cubicBezTo>
                    <a:pt x="40155" y="7618"/>
                    <a:pt x="42357" y="7618"/>
                    <a:pt x="47005" y="7618"/>
                  </a:cubicBezTo>
                  <a:cubicBezTo>
                    <a:pt x="56056" y="7618"/>
                    <a:pt x="62906" y="7618"/>
                    <a:pt x="62906" y="11998"/>
                  </a:cubicBezTo>
                  <a:cubicBezTo>
                    <a:pt x="62906" y="12972"/>
                    <a:pt x="62906" y="13458"/>
                    <a:pt x="61683" y="17839"/>
                  </a:cubicBezTo>
                  <a:lnTo>
                    <a:pt x="29391" y="146566"/>
                  </a:lnTo>
                  <a:cubicBezTo>
                    <a:pt x="26945" y="156056"/>
                    <a:pt x="26456" y="158003"/>
                    <a:pt x="7129" y="158003"/>
                  </a:cubicBezTo>
                  <a:cubicBezTo>
                    <a:pt x="2970" y="158003"/>
                    <a:pt x="279" y="158003"/>
                    <a:pt x="279" y="162626"/>
                  </a:cubicBezTo>
                  <a:cubicBezTo>
                    <a:pt x="279" y="165546"/>
                    <a:pt x="3215" y="165546"/>
                    <a:pt x="3949" y="165546"/>
                  </a:cubicBezTo>
                  <a:cubicBezTo>
                    <a:pt x="11043" y="165546"/>
                    <a:pt x="29147" y="164816"/>
                    <a:pt x="36241" y="164816"/>
                  </a:cubicBezTo>
                  <a:cubicBezTo>
                    <a:pt x="44314" y="164816"/>
                    <a:pt x="64619" y="165546"/>
                    <a:pt x="72692" y="165546"/>
                  </a:cubicBezTo>
                  <a:cubicBezTo>
                    <a:pt x="74893" y="165546"/>
                    <a:pt x="77829" y="165546"/>
                    <a:pt x="77829" y="160923"/>
                  </a:cubicBezTo>
                  <a:cubicBezTo>
                    <a:pt x="77829" y="158976"/>
                    <a:pt x="76361" y="158489"/>
                    <a:pt x="76361" y="158246"/>
                  </a:cubicBezTo>
                  <a:cubicBezTo>
                    <a:pt x="75627" y="158003"/>
                    <a:pt x="75138" y="158003"/>
                    <a:pt x="69511" y="158003"/>
                  </a:cubicBezTo>
                  <a:cubicBezTo>
                    <a:pt x="64129" y="158003"/>
                    <a:pt x="62906" y="158003"/>
                    <a:pt x="56790" y="157516"/>
                  </a:cubicBezTo>
                  <a:cubicBezTo>
                    <a:pt x="49696" y="156786"/>
                    <a:pt x="48962" y="155813"/>
                    <a:pt x="48962" y="152649"/>
                  </a:cubicBezTo>
                  <a:cubicBezTo>
                    <a:pt x="48962" y="152162"/>
                    <a:pt x="48962" y="150702"/>
                    <a:pt x="49941" y="147052"/>
                  </a:cubicBezTo>
                  <a:lnTo>
                    <a:pt x="65108" y="8646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13D2D299-EA8C-FFC4-1AFE-9ABC50B266E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2574876" y="6118259"/>
              <a:ext cx="56755" cy="243340"/>
            </a:xfrm>
            <a:custGeom>
              <a:avLst/>
              <a:gdLst>
                <a:gd name="connsiteX0" fmla="*/ 57043 w 56755"/>
                <a:gd name="connsiteY0" fmla="*/ 240982 h 243340"/>
                <a:gd name="connsiteX1" fmla="*/ 52884 w 56755"/>
                <a:gd name="connsiteY1" fmla="*/ 235628 h 243340"/>
                <a:gd name="connsiteX2" fmla="*/ 14476 w 56755"/>
                <a:gd name="connsiteY2" fmla="*/ 121745 h 243340"/>
                <a:gd name="connsiteX3" fmla="*/ 53863 w 56755"/>
                <a:gd name="connsiteY3" fmla="*/ 6645 h 243340"/>
                <a:gd name="connsiteX4" fmla="*/ 57043 w 56755"/>
                <a:gd name="connsiteY4" fmla="*/ 2508 h 243340"/>
                <a:gd name="connsiteX5" fmla="*/ 54596 w 56755"/>
                <a:gd name="connsiteY5" fmla="*/ 75 h 243340"/>
                <a:gd name="connsiteX6" fmla="*/ 15699 w 56755"/>
                <a:gd name="connsiteY6" fmla="*/ 47526 h 243340"/>
                <a:gd name="connsiteX7" fmla="*/ 287 w 56755"/>
                <a:gd name="connsiteY7" fmla="*/ 121745 h 243340"/>
                <a:gd name="connsiteX8" fmla="*/ 16433 w 56755"/>
                <a:gd name="connsiteY8" fmla="*/ 197667 h 243340"/>
                <a:gd name="connsiteX9" fmla="*/ 54596 w 56755"/>
                <a:gd name="connsiteY9" fmla="*/ 243415 h 243340"/>
                <a:gd name="connsiteX10" fmla="*/ 57043 w 56755"/>
                <a:gd name="connsiteY10" fmla="*/ 240982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7043" y="240982"/>
                  </a:moveTo>
                  <a:cubicBezTo>
                    <a:pt x="57043" y="240252"/>
                    <a:pt x="57043" y="239765"/>
                    <a:pt x="52884" y="235628"/>
                  </a:cubicBezTo>
                  <a:cubicBezTo>
                    <a:pt x="22304" y="204967"/>
                    <a:pt x="14476" y="158976"/>
                    <a:pt x="14476" y="121745"/>
                  </a:cubicBezTo>
                  <a:cubicBezTo>
                    <a:pt x="14476" y="79404"/>
                    <a:pt x="23772" y="37062"/>
                    <a:pt x="53863" y="6645"/>
                  </a:cubicBezTo>
                  <a:cubicBezTo>
                    <a:pt x="57043" y="3725"/>
                    <a:pt x="57043" y="3238"/>
                    <a:pt x="57043" y="2508"/>
                  </a:cubicBezTo>
                  <a:cubicBezTo>
                    <a:pt x="57043" y="805"/>
                    <a:pt x="56064" y="75"/>
                    <a:pt x="54596" y="75"/>
                  </a:cubicBezTo>
                  <a:cubicBezTo>
                    <a:pt x="52150" y="75"/>
                    <a:pt x="30133" y="16622"/>
                    <a:pt x="15699" y="47526"/>
                  </a:cubicBezTo>
                  <a:cubicBezTo>
                    <a:pt x="3223" y="74294"/>
                    <a:pt x="287" y="101304"/>
                    <a:pt x="287" y="121745"/>
                  </a:cubicBezTo>
                  <a:cubicBezTo>
                    <a:pt x="287" y="140725"/>
                    <a:pt x="2978" y="170170"/>
                    <a:pt x="16433" y="197667"/>
                  </a:cubicBezTo>
                  <a:cubicBezTo>
                    <a:pt x="31111" y="227598"/>
                    <a:pt x="52150" y="243415"/>
                    <a:pt x="54596" y="243415"/>
                  </a:cubicBezTo>
                  <a:cubicBezTo>
                    <a:pt x="56064" y="243415"/>
                    <a:pt x="57043" y="242685"/>
                    <a:pt x="57043" y="2409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7041198D-A610-9D3A-85FD-3E371AB3DF6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2653132" y="6193208"/>
              <a:ext cx="115468" cy="160117"/>
            </a:xfrm>
            <a:custGeom>
              <a:avLst/>
              <a:gdLst>
                <a:gd name="connsiteX0" fmla="*/ 1025 w 115468"/>
                <a:gd name="connsiteY0" fmla="*/ 149729 h 160117"/>
                <a:gd name="connsiteX1" fmla="*/ 291 w 115468"/>
                <a:gd name="connsiteY1" fmla="*/ 153623 h 160117"/>
                <a:gd name="connsiteX2" fmla="*/ 7141 w 115468"/>
                <a:gd name="connsiteY2" fmla="*/ 160193 h 160117"/>
                <a:gd name="connsiteX3" fmla="*/ 15703 w 115468"/>
                <a:gd name="connsiteY3" fmla="*/ 155083 h 160117"/>
                <a:gd name="connsiteX4" fmla="*/ 31360 w 115468"/>
                <a:gd name="connsiteY4" fmla="*/ 94004 h 160117"/>
                <a:gd name="connsiteX5" fmla="*/ 55579 w 115468"/>
                <a:gd name="connsiteY5" fmla="*/ 110308 h 160117"/>
                <a:gd name="connsiteX6" fmla="*/ 115759 w 115468"/>
                <a:gd name="connsiteY6" fmla="*/ 39739 h 160117"/>
                <a:gd name="connsiteX7" fmla="*/ 81755 w 115468"/>
                <a:gd name="connsiteY7" fmla="*/ 75 h 160117"/>
                <a:gd name="connsiteX8" fmla="*/ 24999 w 115468"/>
                <a:gd name="connsiteY8" fmla="*/ 54096 h 160117"/>
                <a:gd name="connsiteX9" fmla="*/ 1025 w 115468"/>
                <a:gd name="connsiteY9" fmla="*/ 149729 h 160117"/>
                <a:gd name="connsiteX10" fmla="*/ 55334 w 115468"/>
                <a:gd name="connsiteY10" fmla="*/ 104954 h 160117"/>
                <a:gd name="connsiteX11" fmla="*/ 34296 w 115468"/>
                <a:gd name="connsiteY11" fmla="*/ 83297 h 160117"/>
                <a:gd name="connsiteX12" fmla="*/ 36253 w 115468"/>
                <a:gd name="connsiteY12" fmla="*/ 74294 h 160117"/>
                <a:gd name="connsiteX13" fmla="*/ 50931 w 115468"/>
                <a:gd name="connsiteY13" fmla="*/ 28546 h 160117"/>
                <a:gd name="connsiteX14" fmla="*/ 81266 w 115468"/>
                <a:gd name="connsiteY14" fmla="*/ 5428 h 160117"/>
                <a:gd name="connsiteX15" fmla="*/ 98146 w 115468"/>
                <a:gd name="connsiteY15" fmla="*/ 29276 h 160117"/>
                <a:gd name="connsiteX16" fmla="*/ 84446 w 115468"/>
                <a:gd name="connsiteY16" fmla="*/ 81837 h 160117"/>
                <a:gd name="connsiteX17" fmla="*/ 55334 w 115468"/>
                <a:gd name="connsiteY17" fmla="*/ 104954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468" h="160117">
                  <a:moveTo>
                    <a:pt x="1025" y="149729"/>
                  </a:moveTo>
                  <a:cubicBezTo>
                    <a:pt x="291" y="152649"/>
                    <a:pt x="291" y="153136"/>
                    <a:pt x="291" y="153623"/>
                  </a:cubicBezTo>
                  <a:cubicBezTo>
                    <a:pt x="291" y="157273"/>
                    <a:pt x="2982" y="160193"/>
                    <a:pt x="7141" y="160193"/>
                  </a:cubicBezTo>
                  <a:cubicBezTo>
                    <a:pt x="12278" y="160193"/>
                    <a:pt x="15214" y="155813"/>
                    <a:pt x="15703" y="155083"/>
                  </a:cubicBezTo>
                  <a:cubicBezTo>
                    <a:pt x="16926" y="152893"/>
                    <a:pt x="24755" y="120285"/>
                    <a:pt x="31360" y="94004"/>
                  </a:cubicBezTo>
                  <a:cubicBezTo>
                    <a:pt x="36253" y="103738"/>
                    <a:pt x="44081" y="110308"/>
                    <a:pt x="55579" y="110308"/>
                  </a:cubicBezTo>
                  <a:cubicBezTo>
                    <a:pt x="84201" y="110308"/>
                    <a:pt x="115759" y="75997"/>
                    <a:pt x="115759" y="39739"/>
                  </a:cubicBezTo>
                  <a:cubicBezTo>
                    <a:pt x="115759" y="13945"/>
                    <a:pt x="99613" y="75"/>
                    <a:pt x="81755" y="75"/>
                  </a:cubicBezTo>
                  <a:cubicBezTo>
                    <a:pt x="58025" y="75"/>
                    <a:pt x="32338" y="24409"/>
                    <a:pt x="24999" y="54096"/>
                  </a:cubicBezTo>
                  <a:lnTo>
                    <a:pt x="1025" y="149729"/>
                  </a:lnTo>
                  <a:close/>
                  <a:moveTo>
                    <a:pt x="55334" y="104954"/>
                  </a:moveTo>
                  <a:cubicBezTo>
                    <a:pt x="38210" y="104954"/>
                    <a:pt x="34296" y="85487"/>
                    <a:pt x="34296" y="83297"/>
                  </a:cubicBezTo>
                  <a:cubicBezTo>
                    <a:pt x="34296" y="82324"/>
                    <a:pt x="35519" y="77457"/>
                    <a:pt x="36253" y="74294"/>
                  </a:cubicBezTo>
                  <a:cubicBezTo>
                    <a:pt x="43102" y="47039"/>
                    <a:pt x="45549" y="38279"/>
                    <a:pt x="50931" y="28546"/>
                  </a:cubicBezTo>
                  <a:cubicBezTo>
                    <a:pt x="61450" y="10782"/>
                    <a:pt x="73682" y="5428"/>
                    <a:pt x="81266" y="5428"/>
                  </a:cubicBezTo>
                  <a:cubicBezTo>
                    <a:pt x="90317" y="5428"/>
                    <a:pt x="98146" y="12485"/>
                    <a:pt x="98146" y="29276"/>
                  </a:cubicBezTo>
                  <a:cubicBezTo>
                    <a:pt x="98146" y="42659"/>
                    <a:pt x="91051" y="69913"/>
                    <a:pt x="84446" y="81837"/>
                  </a:cubicBezTo>
                  <a:cubicBezTo>
                    <a:pt x="76373" y="97168"/>
                    <a:pt x="64630" y="104954"/>
                    <a:pt x="55334" y="10495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9AA69FE8-EF15-4C20-F784-A2B5D31A6F9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2793313" y="6274971"/>
              <a:ext cx="28622" cy="72758"/>
            </a:xfrm>
            <a:custGeom>
              <a:avLst/>
              <a:gdLst>
                <a:gd name="connsiteX0" fmla="*/ 28919 w 28622"/>
                <a:gd name="connsiteY0" fmla="*/ 25625 h 72758"/>
                <a:gd name="connsiteX1" fmla="*/ 13262 w 28622"/>
                <a:gd name="connsiteY1" fmla="*/ 75 h 72758"/>
                <a:gd name="connsiteX2" fmla="*/ 296 w 28622"/>
                <a:gd name="connsiteY2" fmla="*/ 12972 h 72758"/>
                <a:gd name="connsiteX3" fmla="*/ 13262 w 28622"/>
                <a:gd name="connsiteY3" fmla="*/ 25869 h 72758"/>
                <a:gd name="connsiteX4" fmla="*/ 21824 w 28622"/>
                <a:gd name="connsiteY4" fmla="*/ 22705 h 72758"/>
                <a:gd name="connsiteX5" fmla="*/ 23047 w 28622"/>
                <a:gd name="connsiteY5" fmla="*/ 21975 h 72758"/>
                <a:gd name="connsiteX6" fmla="*/ 23537 w 28622"/>
                <a:gd name="connsiteY6" fmla="*/ 25625 h 72758"/>
                <a:gd name="connsiteX7" fmla="*/ 6901 w 28622"/>
                <a:gd name="connsiteY7" fmla="*/ 66263 h 72758"/>
                <a:gd name="connsiteX8" fmla="*/ 4210 w 28622"/>
                <a:gd name="connsiteY8" fmla="*/ 70157 h 72758"/>
                <a:gd name="connsiteX9" fmla="*/ 6657 w 28622"/>
                <a:gd name="connsiteY9" fmla="*/ 72834 h 72758"/>
                <a:gd name="connsiteX10" fmla="*/ 28919 w 28622"/>
                <a:gd name="connsiteY10" fmla="*/ 25625 h 7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22" h="72758">
                  <a:moveTo>
                    <a:pt x="28919" y="25625"/>
                  </a:moveTo>
                  <a:cubicBezTo>
                    <a:pt x="28919" y="9565"/>
                    <a:pt x="22803" y="75"/>
                    <a:pt x="13262" y="75"/>
                  </a:cubicBezTo>
                  <a:cubicBezTo>
                    <a:pt x="5189" y="75"/>
                    <a:pt x="296" y="6158"/>
                    <a:pt x="296" y="12972"/>
                  </a:cubicBezTo>
                  <a:cubicBezTo>
                    <a:pt x="296" y="19542"/>
                    <a:pt x="5189" y="25869"/>
                    <a:pt x="13262" y="25869"/>
                  </a:cubicBezTo>
                  <a:cubicBezTo>
                    <a:pt x="16198" y="25869"/>
                    <a:pt x="19378" y="24895"/>
                    <a:pt x="21824" y="22705"/>
                  </a:cubicBezTo>
                  <a:cubicBezTo>
                    <a:pt x="22558" y="22219"/>
                    <a:pt x="22803" y="21975"/>
                    <a:pt x="23047" y="21975"/>
                  </a:cubicBezTo>
                  <a:cubicBezTo>
                    <a:pt x="23292" y="21975"/>
                    <a:pt x="23537" y="22219"/>
                    <a:pt x="23537" y="25625"/>
                  </a:cubicBezTo>
                  <a:cubicBezTo>
                    <a:pt x="23537" y="43633"/>
                    <a:pt x="14974" y="58233"/>
                    <a:pt x="6901" y="66263"/>
                  </a:cubicBezTo>
                  <a:cubicBezTo>
                    <a:pt x="4210" y="68940"/>
                    <a:pt x="4210" y="69427"/>
                    <a:pt x="4210" y="70157"/>
                  </a:cubicBezTo>
                  <a:cubicBezTo>
                    <a:pt x="4210" y="71860"/>
                    <a:pt x="5434" y="72834"/>
                    <a:pt x="6657" y="72834"/>
                  </a:cubicBezTo>
                  <a:cubicBezTo>
                    <a:pt x="9348" y="72834"/>
                    <a:pt x="28919" y="54096"/>
                    <a:pt x="28919" y="2562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6094A933-ED4E-F893-0630-EE3651B7AC4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2890541" y="6134563"/>
              <a:ext cx="147760" cy="166201"/>
            </a:xfrm>
            <a:custGeom>
              <a:avLst/>
              <a:gdLst>
                <a:gd name="connsiteX0" fmla="*/ 82254 w 147760"/>
                <a:gd name="connsiteY0" fmla="*/ 19055 h 166201"/>
                <a:gd name="connsiteX1" fmla="*/ 108185 w 147760"/>
                <a:gd name="connsiteY1" fmla="*/ 7618 h 166201"/>
                <a:gd name="connsiteX2" fmla="*/ 117481 w 147760"/>
                <a:gd name="connsiteY2" fmla="*/ 2995 h 166201"/>
                <a:gd name="connsiteX3" fmla="*/ 113567 w 147760"/>
                <a:gd name="connsiteY3" fmla="*/ 75 h 166201"/>
                <a:gd name="connsiteX4" fmla="*/ 77361 w 147760"/>
                <a:gd name="connsiteY4" fmla="*/ 805 h 166201"/>
                <a:gd name="connsiteX5" fmla="*/ 44824 w 147760"/>
                <a:gd name="connsiteY5" fmla="*/ 75 h 166201"/>
                <a:gd name="connsiteX6" fmla="*/ 40176 w 147760"/>
                <a:gd name="connsiteY6" fmla="*/ 4942 h 166201"/>
                <a:gd name="connsiteX7" fmla="*/ 47026 w 147760"/>
                <a:gd name="connsiteY7" fmla="*/ 7618 h 166201"/>
                <a:gd name="connsiteX8" fmla="*/ 56322 w 147760"/>
                <a:gd name="connsiteY8" fmla="*/ 8105 h 166201"/>
                <a:gd name="connsiteX9" fmla="*/ 62928 w 147760"/>
                <a:gd name="connsiteY9" fmla="*/ 11998 h 166201"/>
                <a:gd name="connsiteX10" fmla="*/ 61949 w 147760"/>
                <a:gd name="connsiteY10" fmla="*/ 16622 h 166201"/>
                <a:gd name="connsiteX11" fmla="*/ 29168 w 147760"/>
                <a:gd name="connsiteY11" fmla="*/ 147296 h 166201"/>
                <a:gd name="connsiteX12" fmla="*/ 6906 w 147760"/>
                <a:gd name="connsiteY12" fmla="*/ 158733 h 166201"/>
                <a:gd name="connsiteX13" fmla="*/ 301 w 147760"/>
                <a:gd name="connsiteY13" fmla="*/ 163599 h 166201"/>
                <a:gd name="connsiteX14" fmla="*/ 6906 w 147760"/>
                <a:gd name="connsiteY14" fmla="*/ 166276 h 166201"/>
                <a:gd name="connsiteX15" fmla="*/ 120172 w 147760"/>
                <a:gd name="connsiteY15" fmla="*/ 166276 h 166201"/>
                <a:gd name="connsiteX16" fmla="*/ 127756 w 147760"/>
                <a:gd name="connsiteY16" fmla="*/ 162139 h 166201"/>
                <a:gd name="connsiteX17" fmla="*/ 147082 w 147760"/>
                <a:gd name="connsiteY17" fmla="*/ 109578 h 166201"/>
                <a:gd name="connsiteX18" fmla="*/ 148061 w 147760"/>
                <a:gd name="connsiteY18" fmla="*/ 106171 h 166201"/>
                <a:gd name="connsiteX19" fmla="*/ 145125 w 147760"/>
                <a:gd name="connsiteY19" fmla="*/ 103494 h 166201"/>
                <a:gd name="connsiteX20" fmla="*/ 140966 w 147760"/>
                <a:gd name="connsiteY20" fmla="*/ 108605 h 166201"/>
                <a:gd name="connsiteX21" fmla="*/ 79563 w 147760"/>
                <a:gd name="connsiteY21" fmla="*/ 158733 h 166201"/>
                <a:gd name="connsiteX22" fmla="*/ 56567 w 147760"/>
                <a:gd name="connsiteY22" fmla="*/ 158733 h 166201"/>
                <a:gd name="connsiteX23" fmla="*/ 51185 w 147760"/>
                <a:gd name="connsiteY23" fmla="*/ 158489 h 166201"/>
                <a:gd name="connsiteX24" fmla="*/ 48005 w 147760"/>
                <a:gd name="connsiteY24" fmla="*/ 156056 h 166201"/>
                <a:gd name="connsiteX25" fmla="*/ 49228 w 147760"/>
                <a:gd name="connsiteY25" fmla="*/ 150459 h 166201"/>
                <a:gd name="connsiteX26" fmla="*/ 82254 w 147760"/>
                <a:gd name="connsiteY26" fmla="*/ 19055 h 16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760" h="166201">
                  <a:moveTo>
                    <a:pt x="82254" y="19055"/>
                  </a:moveTo>
                  <a:cubicBezTo>
                    <a:pt x="84455" y="10295"/>
                    <a:pt x="85189" y="7618"/>
                    <a:pt x="108185" y="7618"/>
                  </a:cubicBezTo>
                  <a:cubicBezTo>
                    <a:pt x="115524" y="7618"/>
                    <a:pt x="117481" y="7618"/>
                    <a:pt x="117481" y="2995"/>
                  </a:cubicBezTo>
                  <a:cubicBezTo>
                    <a:pt x="117481" y="75"/>
                    <a:pt x="114790" y="75"/>
                    <a:pt x="113567" y="75"/>
                  </a:cubicBezTo>
                  <a:cubicBezTo>
                    <a:pt x="105494" y="75"/>
                    <a:pt x="85434" y="805"/>
                    <a:pt x="77361" y="805"/>
                  </a:cubicBezTo>
                  <a:cubicBezTo>
                    <a:pt x="70022" y="805"/>
                    <a:pt x="52164" y="75"/>
                    <a:pt x="44824" y="75"/>
                  </a:cubicBezTo>
                  <a:cubicBezTo>
                    <a:pt x="43112" y="75"/>
                    <a:pt x="40176" y="75"/>
                    <a:pt x="40176" y="4942"/>
                  </a:cubicBezTo>
                  <a:cubicBezTo>
                    <a:pt x="40176" y="7618"/>
                    <a:pt x="42378" y="7618"/>
                    <a:pt x="47026" y="7618"/>
                  </a:cubicBezTo>
                  <a:cubicBezTo>
                    <a:pt x="47515" y="7618"/>
                    <a:pt x="52164" y="7618"/>
                    <a:pt x="56322" y="8105"/>
                  </a:cubicBezTo>
                  <a:cubicBezTo>
                    <a:pt x="60726" y="8592"/>
                    <a:pt x="62928" y="8835"/>
                    <a:pt x="62928" y="11998"/>
                  </a:cubicBezTo>
                  <a:cubicBezTo>
                    <a:pt x="62928" y="12972"/>
                    <a:pt x="62683" y="13702"/>
                    <a:pt x="61949" y="16622"/>
                  </a:cubicBezTo>
                  <a:lnTo>
                    <a:pt x="29168" y="147296"/>
                  </a:lnTo>
                  <a:cubicBezTo>
                    <a:pt x="26721" y="156786"/>
                    <a:pt x="26232" y="158733"/>
                    <a:pt x="6906" y="158733"/>
                  </a:cubicBezTo>
                  <a:cubicBezTo>
                    <a:pt x="2747" y="158733"/>
                    <a:pt x="301" y="158733"/>
                    <a:pt x="301" y="163599"/>
                  </a:cubicBezTo>
                  <a:cubicBezTo>
                    <a:pt x="301" y="166276"/>
                    <a:pt x="2502" y="166276"/>
                    <a:pt x="6906" y="166276"/>
                  </a:cubicBezTo>
                  <a:lnTo>
                    <a:pt x="120172" y="166276"/>
                  </a:lnTo>
                  <a:cubicBezTo>
                    <a:pt x="126044" y="166276"/>
                    <a:pt x="126288" y="166276"/>
                    <a:pt x="127756" y="162139"/>
                  </a:cubicBezTo>
                  <a:lnTo>
                    <a:pt x="147082" y="109578"/>
                  </a:lnTo>
                  <a:cubicBezTo>
                    <a:pt x="148061" y="106901"/>
                    <a:pt x="148061" y="106414"/>
                    <a:pt x="148061" y="106171"/>
                  </a:cubicBezTo>
                  <a:cubicBezTo>
                    <a:pt x="148061" y="105198"/>
                    <a:pt x="147327" y="103494"/>
                    <a:pt x="145125" y="103494"/>
                  </a:cubicBezTo>
                  <a:cubicBezTo>
                    <a:pt x="142923" y="103494"/>
                    <a:pt x="142679" y="104711"/>
                    <a:pt x="140966" y="108605"/>
                  </a:cubicBezTo>
                  <a:cubicBezTo>
                    <a:pt x="132649" y="130992"/>
                    <a:pt x="121885" y="158733"/>
                    <a:pt x="79563" y="158733"/>
                  </a:cubicBezTo>
                  <a:lnTo>
                    <a:pt x="56567" y="158733"/>
                  </a:lnTo>
                  <a:cubicBezTo>
                    <a:pt x="53142" y="158733"/>
                    <a:pt x="52653" y="158733"/>
                    <a:pt x="51185" y="158489"/>
                  </a:cubicBezTo>
                  <a:cubicBezTo>
                    <a:pt x="48739" y="158246"/>
                    <a:pt x="48005" y="158003"/>
                    <a:pt x="48005" y="156056"/>
                  </a:cubicBezTo>
                  <a:cubicBezTo>
                    <a:pt x="48005" y="155326"/>
                    <a:pt x="48005" y="154839"/>
                    <a:pt x="49228" y="150459"/>
                  </a:cubicBezTo>
                  <a:lnTo>
                    <a:pt x="82254" y="1905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DB90E038-AE37-C504-5470-7A773A747BD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3061433" y="6118259"/>
              <a:ext cx="56755" cy="243340"/>
            </a:xfrm>
            <a:custGeom>
              <a:avLst/>
              <a:gdLst>
                <a:gd name="connsiteX0" fmla="*/ 57063 w 56755"/>
                <a:gd name="connsiteY0" fmla="*/ 121745 h 243340"/>
                <a:gd name="connsiteX1" fmla="*/ 40917 w 56755"/>
                <a:gd name="connsiteY1" fmla="*/ 45823 h 243340"/>
                <a:gd name="connsiteX2" fmla="*/ 2754 w 56755"/>
                <a:gd name="connsiteY2" fmla="*/ 75 h 243340"/>
                <a:gd name="connsiteX3" fmla="*/ 307 w 56755"/>
                <a:gd name="connsiteY3" fmla="*/ 2508 h 243340"/>
                <a:gd name="connsiteX4" fmla="*/ 4956 w 56755"/>
                <a:gd name="connsiteY4" fmla="*/ 8105 h 243340"/>
                <a:gd name="connsiteX5" fmla="*/ 42874 w 56755"/>
                <a:gd name="connsiteY5" fmla="*/ 121745 h 243340"/>
                <a:gd name="connsiteX6" fmla="*/ 3488 w 56755"/>
                <a:gd name="connsiteY6" fmla="*/ 236845 h 243340"/>
                <a:gd name="connsiteX7" fmla="*/ 307 w 56755"/>
                <a:gd name="connsiteY7" fmla="*/ 240982 h 243340"/>
                <a:gd name="connsiteX8" fmla="*/ 2754 w 56755"/>
                <a:gd name="connsiteY8" fmla="*/ 243415 h 243340"/>
                <a:gd name="connsiteX9" fmla="*/ 41651 w 56755"/>
                <a:gd name="connsiteY9" fmla="*/ 195964 h 243340"/>
                <a:gd name="connsiteX10" fmla="*/ 57063 w 56755"/>
                <a:gd name="connsiteY10" fmla="*/ 12174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7063" y="121745"/>
                  </a:moveTo>
                  <a:cubicBezTo>
                    <a:pt x="57063" y="102764"/>
                    <a:pt x="54372" y="73320"/>
                    <a:pt x="40917" y="45823"/>
                  </a:cubicBezTo>
                  <a:cubicBezTo>
                    <a:pt x="26239" y="15892"/>
                    <a:pt x="5200" y="75"/>
                    <a:pt x="2754" y="75"/>
                  </a:cubicBezTo>
                  <a:cubicBezTo>
                    <a:pt x="1286" y="75"/>
                    <a:pt x="307" y="1048"/>
                    <a:pt x="307" y="2508"/>
                  </a:cubicBezTo>
                  <a:cubicBezTo>
                    <a:pt x="307" y="3238"/>
                    <a:pt x="307" y="3725"/>
                    <a:pt x="4956" y="8105"/>
                  </a:cubicBezTo>
                  <a:cubicBezTo>
                    <a:pt x="28930" y="32196"/>
                    <a:pt x="42874" y="70887"/>
                    <a:pt x="42874" y="121745"/>
                  </a:cubicBezTo>
                  <a:cubicBezTo>
                    <a:pt x="42874" y="163356"/>
                    <a:pt x="33823" y="206184"/>
                    <a:pt x="3488" y="236845"/>
                  </a:cubicBezTo>
                  <a:cubicBezTo>
                    <a:pt x="307" y="239765"/>
                    <a:pt x="307" y="240252"/>
                    <a:pt x="307" y="240982"/>
                  </a:cubicBezTo>
                  <a:cubicBezTo>
                    <a:pt x="307" y="242442"/>
                    <a:pt x="1286" y="243415"/>
                    <a:pt x="2754" y="243415"/>
                  </a:cubicBezTo>
                  <a:cubicBezTo>
                    <a:pt x="5200" y="243415"/>
                    <a:pt x="27217" y="226868"/>
                    <a:pt x="41651" y="195964"/>
                  </a:cubicBezTo>
                  <a:cubicBezTo>
                    <a:pt x="54127" y="169196"/>
                    <a:pt x="57063" y="142186"/>
                    <a:pt x="57063" y="1217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252" name="Grupa 25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\otimes \mathcal{I}(\rho)]  = 4 \min_{\{\tilde{K}_k^{(N) \varphi}\}} \| \alpha^{(N)} \| $$&#10; \end{document}&#10;" title="IguanaTex Vector Display">
            <a:extLst>
              <a:ext uri="{FF2B5EF4-FFF2-40B4-BE49-F238E27FC236}">
                <a16:creationId xmlns:a16="http://schemas.microsoft.com/office/drawing/2014/main" id="{C6C6B1DF-A0DB-E856-0F0B-6DB8352B445C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87658" y="3747771"/>
            <a:ext cx="4217201" cy="533359"/>
            <a:chOff x="4563096" y="6142404"/>
            <a:chExt cx="4217201" cy="533359"/>
          </a:xfrm>
        </p:grpSpPr>
        <p:sp>
          <p:nvSpPr>
            <p:cNvPr id="215" name="Dowolny kształt: kształt 214">
              <a:extLst>
                <a:ext uri="{FF2B5EF4-FFF2-40B4-BE49-F238E27FC236}">
                  <a16:creationId xmlns:a16="http://schemas.microsoft.com/office/drawing/2014/main" id="{0CF2C4AA-BD69-8CF4-1F35-16515CFF9B7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563096" y="6268756"/>
              <a:ext cx="190888" cy="112620"/>
            </a:xfrm>
            <a:custGeom>
              <a:avLst/>
              <a:gdLst>
                <a:gd name="connsiteX0" fmla="*/ 19211 w 190888"/>
                <a:gd name="connsiteY0" fmla="*/ 25045 h 112620"/>
                <a:gd name="connsiteX1" fmla="*/ 19211 w 190888"/>
                <a:gd name="connsiteY1" fmla="*/ 93330 h 112620"/>
                <a:gd name="connsiteX2" fmla="*/ 147 w 190888"/>
                <a:gd name="connsiteY2" fmla="*/ 104796 h 112620"/>
                <a:gd name="connsiteX3" fmla="*/ 147 w 190888"/>
                <a:gd name="connsiteY3" fmla="*/ 112695 h 112620"/>
                <a:gd name="connsiteX4" fmla="*/ 27766 w 190888"/>
                <a:gd name="connsiteY4" fmla="*/ 111931 h 112620"/>
                <a:gd name="connsiteX5" fmla="*/ 55140 w 190888"/>
                <a:gd name="connsiteY5" fmla="*/ 112695 h 112620"/>
                <a:gd name="connsiteX6" fmla="*/ 55140 w 190888"/>
                <a:gd name="connsiteY6" fmla="*/ 104796 h 112620"/>
                <a:gd name="connsiteX7" fmla="*/ 36076 w 190888"/>
                <a:gd name="connsiteY7" fmla="*/ 93330 h 112620"/>
                <a:gd name="connsiteX8" fmla="*/ 36076 w 190888"/>
                <a:gd name="connsiteY8" fmla="*/ 46448 h 112620"/>
                <a:gd name="connsiteX9" fmla="*/ 69072 w 190888"/>
                <a:gd name="connsiteY9" fmla="*/ 5680 h 112620"/>
                <a:gd name="connsiteX10" fmla="*/ 87159 w 190888"/>
                <a:gd name="connsiteY10" fmla="*/ 33963 h 112620"/>
                <a:gd name="connsiteX11" fmla="*/ 87159 w 190888"/>
                <a:gd name="connsiteY11" fmla="*/ 93330 h 112620"/>
                <a:gd name="connsiteX12" fmla="*/ 68094 w 190888"/>
                <a:gd name="connsiteY12" fmla="*/ 104796 h 112620"/>
                <a:gd name="connsiteX13" fmla="*/ 68094 w 190888"/>
                <a:gd name="connsiteY13" fmla="*/ 112695 h 112620"/>
                <a:gd name="connsiteX14" fmla="*/ 95713 w 190888"/>
                <a:gd name="connsiteY14" fmla="*/ 111931 h 112620"/>
                <a:gd name="connsiteX15" fmla="*/ 123088 w 190888"/>
                <a:gd name="connsiteY15" fmla="*/ 112695 h 112620"/>
                <a:gd name="connsiteX16" fmla="*/ 123088 w 190888"/>
                <a:gd name="connsiteY16" fmla="*/ 104796 h 112620"/>
                <a:gd name="connsiteX17" fmla="*/ 104023 w 190888"/>
                <a:gd name="connsiteY17" fmla="*/ 93330 h 112620"/>
                <a:gd name="connsiteX18" fmla="*/ 104023 w 190888"/>
                <a:gd name="connsiteY18" fmla="*/ 46448 h 112620"/>
                <a:gd name="connsiteX19" fmla="*/ 137019 w 190888"/>
                <a:gd name="connsiteY19" fmla="*/ 5680 h 112620"/>
                <a:gd name="connsiteX20" fmla="*/ 155106 w 190888"/>
                <a:gd name="connsiteY20" fmla="*/ 33963 h 112620"/>
                <a:gd name="connsiteX21" fmla="*/ 155106 w 190888"/>
                <a:gd name="connsiteY21" fmla="*/ 93330 h 112620"/>
                <a:gd name="connsiteX22" fmla="*/ 136042 w 190888"/>
                <a:gd name="connsiteY22" fmla="*/ 104796 h 112620"/>
                <a:gd name="connsiteX23" fmla="*/ 136042 w 190888"/>
                <a:gd name="connsiteY23" fmla="*/ 112695 h 112620"/>
                <a:gd name="connsiteX24" fmla="*/ 163661 w 190888"/>
                <a:gd name="connsiteY24" fmla="*/ 111931 h 112620"/>
                <a:gd name="connsiteX25" fmla="*/ 191035 w 190888"/>
                <a:gd name="connsiteY25" fmla="*/ 112695 h 112620"/>
                <a:gd name="connsiteX26" fmla="*/ 191035 w 190888"/>
                <a:gd name="connsiteY26" fmla="*/ 104796 h 112620"/>
                <a:gd name="connsiteX27" fmla="*/ 171971 w 190888"/>
                <a:gd name="connsiteY27" fmla="*/ 97152 h 112620"/>
                <a:gd name="connsiteX28" fmla="*/ 171971 w 190888"/>
                <a:gd name="connsiteY28" fmla="*/ 48486 h 112620"/>
                <a:gd name="connsiteX29" fmla="*/ 164394 w 190888"/>
                <a:gd name="connsiteY29" fmla="*/ 9502 h 112620"/>
                <a:gd name="connsiteX30" fmla="*/ 138730 w 190888"/>
                <a:gd name="connsiteY30" fmla="*/ 75 h 112620"/>
                <a:gd name="connsiteX31" fmla="*/ 103290 w 190888"/>
                <a:gd name="connsiteY31" fmla="*/ 25045 h 112620"/>
                <a:gd name="connsiteX32" fmla="*/ 70783 w 190888"/>
                <a:gd name="connsiteY32" fmla="*/ 75 h 112620"/>
                <a:gd name="connsiteX33" fmla="*/ 34609 w 190888"/>
                <a:gd name="connsiteY33" fmla="*/ 26828 h 112620"/>
                <a:gd name="connsiteX34" fmla="*/ 34609 w 190888"/>
                <a:gd name="connsiteY34" fmla="*/ 75 h 112620"/>
                <a:gd name="connsiteX35" fmla="*/ 147 w 190888"/>
                <a:gd name="connsiteY35" fmla="*/ 2877 h 112620"/>
                <a:gd name="connsiteX36" fmla="*/ 147 w 190888"/>
                <a:gd name="connsiteY36" fmla="*/ 10776 h 112620"/>
                <a:gd name="connsiteX37" fmla="*/ 19211 w 190888"/>
                <a:gd name="connsiteY37" fmla="*/ 25045 h 1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888" h="112620">
                  <a:moveTo>
                    <a:pt x="19211" y="25045"/>
                  </a:moveTo>
                  <a:lnTo>
                    <a:pt x="19211" y="93330"/>
                  </a:lnTo>
                  <a:cubicBezTo>
                    <a:pt x="19211" y="104796"/>
                    <a:pt x="16523" y="104796"/>
                    <a:pt x="147" y="104796"/>
                  </a:cubicBezTo>
                  <a:lnTo>
                    <a:pt x="147" y="112695"/>
                  </a:lnTo>
                  <a:cubicBezTo>
                    <a:pt x="8701" y="112440"/>
                    <a:pt x="21167" y="111931"/>
                    <a:pt x="27766" y="111931"/>
                  </a:cubicBezTo>
                  <a:cubicBezTo>
                    <a:pt x="34121" y="111931"/>
                    <a:pt x="46830" y="112440"/>
                    <a:pt x="55140" y="112695"/>
                  </a:cubicBezTo>
                  <a:lnTo>
                    <a:pt x="55140" y="104796"/>
                  </a:lnTo>
                  <a:cubicBezTo>
                    <a:pt x="38765" y="104796"/>
                    <a:pt x="36076" y="104796"/>
                    <a:pt x="36076" y="93330"/>
                  </a:cubicBezTo>
                  <a:lnTo>
                    <a:pt x="36076" y="46448"/>
                  </a:lnTo>
                  <a:cubicBezTo>
                    <a:pt x="36076" y="19949"/>
                    <a:pt x="53429" y="5680"/>
                    <a:pt x="69072" y="5680"/>
                  </a:cubicBezTo>
                  <a:cubicBezTo>
                    <a:pt x="84470" y="5680"/>
                    <a:pt x="87159" y="19439"/>
                    <a:pt x="87159" y="33963"/>
                  </a:cubicBezTo>
                  <a:lnTo>
                    <a:pt x="87159" y="93330"/>
                  </a:lnTo>
                  <a:cubicBezTo>
                    <a:pt x="87159" y="104796"/>
                    <a:pt x="84470" y="104796"/>
                    <a:pt x="68094" y="104796"/>
                  </a:cubicBezTo>
                  <a:lnTo>
                    <a:pt x="68094" y="112695"/>
                  </a:lnTo>
                  <a:cubicBezTo>
                    <a:pt x="76649" y="112440"/>
                    <a:pt x="89114" y="111931"/>
                    <a:pt x="95713" y="111931"/>
                  </a:cubicBezTo>
                  <a:cubicBezTo>
                    <a:pt x="102068" y="111931"/>
                    <a:pt x="114778" y="112440"/>
                    <a:pt x="123088" y="112695"/>
                  </a:cubicBezTo>
                  <a:lnTo>
                    <a:pt x="123088" y="104796"/>
                  </a:lnTo>
                  <a:cubicBezTo>
                    <a:pt x="106712" y="104796"/>
                    <a:pt x="104023" y="104796"/>
                    <a:pt x="104023" y="93330"/>
                  </a:cubicBezTo>
                  <a:lnTo>
                    <a:pt x="104023" y="46448"/>
                  </a:lnTo>
                  <a:cubicBezTo>
                    <a:pt x="104023" y="19949"/>
                    <a:pt x="121377" y="5680"/>
                    <a:pt x="137019" y="5680"/>
                  </a:cubicBezTo>
                  <a:cubicBezTo>
                    <a:pt x="152418" y="5680"/>
                    <a:pt x="155106" y="19439"/>
                    <a:pt x="155106" y="33963"/>
                  </a:cubicBezTo>
                  <a:lnTo>
                    <a:pt x="155106" y="93330"/>
                  </a:lnTo>
                  <a:cubicBezTo>
                    <a:pt x="155106" y="104796"/>
                    <a:pt x="152418" y="104796"/>
                    <a:pt x="136042" y="104796"/>
                  </a:cubicBezTo>
                  <a:lnTo>
                    <a:pt x="136042" y="112695"/>
                  </a:lnTo>
                  <a:cubicBezTo>
                    <a:pt x="144596" y="112440"/>
                    <a:pt x="157062" y="111931"/>
                    <a:pt x="163661" y="111931"/>
                  </a:cubicBezTo>
                  <a:cubicBezTo>
                    <a:pt x="170016" y="111931"/>
                    <a:pt x="182725" y="112440"/>
                    <a:pt x="191035" y="112695"/>
                  </a:cubicBezTo>
                  <a:lnTo>
                    <a:pt x="191035" y="104796"/>
                  </a:lnTo>
                  <a:cubicBezTo>
                    <a:pt x="178326" y="104796"/>
                    <a:pt x="172215" y="104796"/>
                    <a:pt x="171971" y="97152"/>
                  </a:cubicBezTo>
                  <a:lnTo>
                    <a:pt x="171971" y="48486"/>
                  </a:lnTo>
                  <a:cubicBezTo>
                    <a:pt x="171971" y="26574"/>
                    <a:pt x="171971" y="18675"/>
                    <a:pt x="164394" y="9502"/>
                  </a:cubicBezTo>
                  <a:cubicBezTo>
                    <a:pt x="160972" y="5171"/>
                    <a:pt x="152906" y="75"/>
                    <a:pt x="138730" y="75"/>
                  </a:cubicBezTo>
                  <a:cubicBezTo>
                    <a:pt x="118199" y="75"/>
                    <a:pt x="107445" y="15363"/>
                    <a:pt x="103290" y="25045"/>
                  </a:cubicBezTo>
                  <a:cubicBezTo>
                    <a:pt x="99868" y="2877"/>
                    <a:pt x="81782" y="75"/>
                    <a:pt x="70783" y="75"/>
                  </a:cubicBezTo>
                  <a:cubicBezTo>
                    <a:pt x="52941" y="75"/>
                    <a:pt x="41453" y="11031"/>
                    <a:pt x="34609" y="26828"/>
                  </a:cubicBezTo>
                  <a:lnTo>
                    <a:pt x="34609" y="75"/>
                  </a:lnTo>
                  <a:lnTo>
                    <a:pt x="147" y="2877"/>
                  </a:lnTo>
                  <a:lnTo>
                    <a:pt x="147" y="10776"/>
                  </a:lnTo>
                  <a:cubicBezTo>
                    <a:pt x="17256" y="10776"/>
                    <a:pt x="19211" y="12560"/>
                    <a:pt x="19211" y="250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6" name="Dowolny kształt: kształt 215">
              <a:extLst>
                <a:ext uri="{FF2B5EF4-FFF2-40B4-BE49-F238E27FC236}">
                  <a16:creationId xmlns:a16="http://schemas.microsoft.com/office/drawing/2014/main" id="{02197C3F-D572-71DF-31AA-CC7F161F603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769221" y="6267227"/>
              <a:ext cx="110231" cy="116951"/>
            </a:xfrm>
            <a:custGeom>
              <a:avLst/>
              <a:gdLst>
                <a:gd name="connsiteX0" fmla="*/ 71280 w 110231"/>
                <a:gd name="connsiteY0" fmla="*/ 94859 h 116951"/>
                <a:gd name="connsiteX1" fmla="*/ 90344 w 110231"/>
                <a:gd name="connsiteY1" fmla="*/ 115753 h 116951"/>
                <a:gd name="connsiteX2" fmla="*/ 110386 w 110231"/>
                <a:gd name="connsiteY2" fmla="*/ 91547 h 116951"/>
                <a:gd name="connsiteX3" fmla="*/ 110386 w 110231"/>
                <a:gd name="connsiteY3" fmla="*/ 77278 h 116951"/>
                <a:gd name="connsiteX4" fmla="*/ 104276 w 110231"/>
                <a:gd name="connsiteY4" fmla="*/ 77278 h 116951"/>
                <a:gd name="connsiteX5" fmla="*/ 104276 w 110231"/>
                <a:gd name="connsiteY5" fmla="*/ 91547 h 116951"/>
                <a:gd name="connsiteX6" fmla="*/ 95477 w 110231"/>
                <a:gd name="connsiteY6" fmla="*/ 107854 h 116951"/>
                <a:gd name="connsiteX7" fmla="*/ 86434 w 110231"/>
                <a:gd name="connsiteY7" fmla="*/ 95114 h 116951"/>
                <a:gd name="connsiteX8" fmla="*/ 86434 w 110231"/>
                <a:gd name="connsiteY8" fmla="*/ 44155 h 116951"/>
                <a:gd name="connsiteX9" fmla="*/ 77635 w 110231"/>
                <a:gd name="connsiteY9" fmla="*/ 14089 h 116951"/>
                <a:gd name="connsiteX10" fmla="*/ 44150 w 110231"/>
                <a:gd name="connsiteY10" fmla="*/ 75 h 116951"/>
                <a:gd name="connsiteX11" fmla="*/ 7243 w 110231"/>
                <a:gd name="connsiteY11" fmla="*/ 28867 h 116951"/>
                <a:gd name="connsiteX12" fmla="*/ 18486 w 110231"/>
                <a:gd name="connsiteY12" fmla="*/ 40842 h 116951"/>
                <a:gd name="connsiteX13" fmla="*/ 29729 w 110231"/>
                <a:gd name="connsiteY13" fmla="*/ 29122 h 116951"/>
                <a:gd name="connsiteX14" fmla="*/ 17264 w 110231"/>
                <a:gd name="connsiteY14" fmla="*/ 17401 h 116951"/>
                <a:gd name="connsiteX15" fmla="*/ 43661 w 110231"/>
                <a:gd name="connsiteY15" fmla="*/ 5680 h 116951"/>
                <a:gd name="connsiteX16" fmla="*/ 69569 w 110231"/>
                <a:gd name="connsiteY16" fmla="*/ 38294 h 116951"/>
                <a:gd name="connsiteX17" fmla="*/ 69569 w 110231"/>
                <a:gd name="connsiteY17" fmla="*/ 47722 h 116951"/>
                <a:gd name="connsiteX18" fmla="*/ 24597 w 110231"/>
                <a:gd name="connsiteY18" fmla="*/ 56894 h 116951"/>
                <a:gd name="connsiteX19" fmla="*/ 155 w 110231"/>
                <a:gd name="connsiteY19" fmla="*/ 90018 h 116951"/>
                <a:gd name="connsiteX20" fmla="*/ 39262 w 110231"/>
                <a:gd name="connsiteY20" fmla="*/ 117027 h 116951"/>
                <a:gd name="connsiteX21" fmla="*/ 71280 w 110231"/>
                <a:gd name="connsiteY21" fmla="*/ 94859 h 116951"/>
                <a:gd name="connsiteX22" fmla="*/ 69569 w 110231"/>
                <a:gd name="connsiteY22" fmla="*/ 53072 h 116951"/>
                <a:gd name="connsiteX23" fmla="*/ 69569 w 110231"/>
                <a:gd name="connsiteY23" fmla="*/ 78552 h 116951"/>
                <a:gd name="connsiteX24" fmla="*/ 40973 w 110231"/>
                <a:gd name="connsiteY24" fmla="*/ 111421 h 116951"/>
                <a:gd name="connsiteX25" fmla="*/ 18975 w 110231"/>
                <a:gd name="connsiteY25" fmla="*/ 89763 h 116951"/>
                <a:gd name="connsiteX26" fmla="*/ 69569 w 110231"/>
                <a:gd name="connsiteY26" fmla="*/ 53072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231" h="116951">
                  <a:moveTo>
                    <a:pt x="71280" y="94859"/>
                  </a:moveTo>
                  <a:cubicBezTo>
                    <a:pt x="72258" y="105051"/>
                    <a:pt x="78857" y="115753"/>
                    <a:pt x="90344" y="115753"/>
                  </a:cubicBezTo>
                  <a:cubicBezTo>
                    <a:pt x="95477" y="115753"/>
                    <a:pt x="110386" y="112185"/>
                    <a:pt x="110386" y="91547"/>
                  </a:cubicBezTo>
                  <a:lnTo>
                    <a:pt x="110386" y="77278"/>
                  </a:lnTo>
                  <a:lnTo>
                    <a:pt x="104276" y="77278"/>
                  </a:lnTo>
                  <a:lnTo>
                    <a:pt x="104276" y="91547"/>
                  </a:lnTo>
                  <a:cubicBezTo>
                    <a:pt x="104276" y="106325"/>
                    <a:pt x="98166" y="107854"/>
                    <a:pt x="95477" y="107854"/>
                  </a:cubicBezTo>
                  <a:cubicBezTo>
                    <a:pt x="87411" y="107854"/>
                    <a:pt x="86434" y="96388"/>
                    <a:pt x="86434" y="95114"/>
                  </a:cubicBezTo>
                  <a:lnTo>
                    <a:pt x="86434" y="44155"/>
                  </a:lnTo>
                  <a:cubicBezTo>
                    <a:pt x="86434" y="33453"/>
                    <a:pt x="86434" y="23516"/>
                    <a:pt x="77635" y="14089"/>
                  </a:cubicBezTo>
                  <a:cubicBezTo>
                    <a:pt x="68103" y="4151"/>
                    <a:pt x="55882" y="75"/>
                    <a:pt x="44150" y="75"/>
                  </a:cubicBezTo>
                  <a:cubicBezTo>
                    <a:pt x="24108" y="75"/>
                    <a:pt x="7243" y="12050"/>
                    <a:pt x="7243" y="28867"/>
                  </a:cubicBezTo>
                  <a:cubicBezTo>
                    <a:pt x="7243" y="36511"/>
                    <a:pt x="12131" y="40842"/>
                    <a:pt x="18486" y="40842"/>
                  </a:cubicBezTo>
                  <a:cubicBezTo>
                    <a:pt x="25330" y="40842"/>
                    <a:pt x="29729" y="35746"/>
                    <a:pt x="29729" y="29122"/>
                  </a:cubicBezTo>
                  <a:cubicBezTo>
                    <a:pt x="29729" y="26064"/>
                    <a:pt x="28507" y="17656"/>
                    <a:pt x="17264" y="17401"/>
                  </a:cubicBezTo>
                  <a:cubicBezTo>
                    <a:pt x="23863" y="8483"/>
                    <a:pt x="35840" y="5680"/>
                    <a:pt x="43661" y="5680"/>
                  </a:cubicBezTo>
                  <a:cubicBezTo>
                    <a:pt x="55637" y="5680"/>
                    <a:pt x="69569" y="15617"/>
                    <a:pt x="69569" y="38294"/>
                  </a:cubicBezTo>
                  <a:lnTo>
                    <a:pt x="69569" y="47722"/>
                  </a:lnTo>
                  <a:cubicBezTo>
                    <a:pt x="57104" y="48486"/>
                    <a:pt x="39995" y="49251"/>
                    <a:pt x="24597" y="56894"/>
                  </a:cubicBezTo>
                  <a:cubicBezTo>
                    <a:pt x="6266" y="65558"/>
                    <a:pt x="155" y="78807"/>
                    <a:pt x="155" y="90018"/>
                  </a:cubicBezTo>
                  <a:cubicBezTo>
                    <a:pt x="155" y="110657"/>
                    <a:pt x="23863" y="117027"/>
                    <a:pt x="39262" y="117027"/>
                  </a:cubicBezTo>
                  <a:cubicBezTo>
                    <a:pt x="55393" y="117027"/>
                    <a:pt x="66636" y="106835"/>
                    <a:pt x="71280" y="94859"/>
                  </a:cubicBezTo>
                  <a:close/>
                  <a:moveTo>
                    <a:pt x="69569" y="53072"/>
                  </a:moveTo>
                  <a:lnTo>
                    <a:pt x="69569" y="78552"/>
                  </a:lnTo>
                  <a:cubicBezTo>
                    <a:pt x="69569" y="102758"/>
                    <a:pt x="51971" y="111421"/>
                    <a:pt x="40973" y="111421"/>
                  </a:cubicBezTo>
                  <a:cubicBezTo>
                    <a:pt x="28996" y="111421"/>
                    <a:pt x="18975" y="102503"/>
                    <a:pt x="18975" y="89763"/>
                  </a:cubicBezTo>
                  <a:cubicBezTo>
                    <a:pt x="18975" y="75749"/>
                    <a:pt x="29241" y="54601"/>
                    <a:pt x="69569" y="5307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7" name="Dowolny kształt: kształt 216">
              <a:extLst>
                <a:ext uri="{FF2B5EF4-FFF2-40B4-BE49-F238E27FC236}">
                  <a16:creationId xmlns:a16="http://schemas.microsoft.com/office/drawing/2014/main" id="{C904489D-1814-1223-F01A-0B1E3086C14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884096" y="6271559"/>
              <a:ext cx="123185" cy="109817"/>
            </a:xfrm>
            <a:custGeom>
              <a:avLst/>
              <a:gdLst>
                <a:gd name="connsiteX0" fmla="*/ 67374 w 123185"/>
                <a:gd name="connsiteY0" fmla="*/ 50015 h 109817"/>
                <a:gd name="connsiteX1" fmla="*/ 89861 w 123185"/>
                <a:gd name="connsiteY1" fmla="*/ 21223 h 109817"/>
                <a:gd name="connsiteX2" fmla="*/ 118946 w 123185"/>
                <a:gd name="connsiteY2" fmla="*/ 7973 h 109817"/>
                <a:gd name="connsiteX3" fmla="*/ 118946 w 123185"/>
                <a:gd name="connsiteY3" fmla="*/ 75 h 109817"/>
                <a:gd name="connsiteX4" fmla="*/ 98904 w 123185"/>
                <a:gd name="connsiteY4" fmla="*/ 839 h 109817"/>
                <a:gd name="connsiteX5" fmla="*/ 75440 w 123185"/>
                <a:gd name="connsiteY5" fmla="*/ 75 h 109817"/>
                <a:gd name="connsiteX6" fmla="*/ 75440 w 123185"/>
                <a:gd name="connsiteY6" fmla="*/ 7973 h 109817"/>
                <a:gd name="connsiteX7" fmla="*/ 82528 w 123185"/>
                <a:gd name="connsiteY7" fmla="*/ 15872 h 109817"/>
                <a:gd name="connsiteX8" fmla="*/ 78862 w 123185"/>
                <a:gd name="connsiteY8" fmla="*/ 24790 h 109817"/>
                <a:gd name="connsiteX9" fmla="*/ 63708 w 123185"/>
                <a:gd name="connsiteY9" fmla="*/ 44664 h 109817"/>
                <a:gd name="connsiteX10" fmla="*/ 44644 w 123185"/>
                <a:gd name="connsiteY10" fmla="*/ 18930 h 109817"/>
                <a:gd name="connsiteX11" fmla="*/ 42444 w 123185"/>
                <a:gd name="connsiteY11" fmla="*/ 14343 h 109817"/>
                <a:gd name="connsiteX12" fmla="*/ 50999 w 123185"/>
                <a:gd name="connsiteY12" fmla="*/ 7973 h 109817"/>
                <a:gd name="connsiteX13" fmla="*/ 50999 w 123185"/>
                <a:gd name="connsiteY13" fmla="*/ 75 h 109817"/>
                <a:gd name="connsiteX14" fmla="*/ 24602 w 123185"/>
                <a:gd name="connsiteY14" fmla="*/ 839 h 109817"/>
                <a:gd name="connsiteX15" fmla="*/ 1382 w 123185"/>
                <a:gd name="connsiteY15" fmla="*/ 75 h 109817"/>
                <a:gd name="connsiteX16" fmla="*/ 1382 w 123185"/>
                <a:gd name="connsiteY16" fmla="*/ 7973 h 109817"/>
                <a:gd name="connsiteX17" fmla="*/ 30223 w 123185"/>
                <a:gd name="connsiteY17" fmla="*/ 23516 h 109817"/>
                <a:gd name="connsiteX18" fmla="*/ 54420 w 123185"/>
                <a:gd name="connsiteY18" fmla="*/ 56385 h 109817"/>
                <a:gd name="connsiteX19" fmla="*/ 31445 w 123185"/>
                <a:gd name="connsiteY19" fmla="*/ 86706 h 109817"/>
                <a:gd name="connsiteX20" fmla="*/ 160 w 123185"/>
                <a:gd name="connsiteY20" fmla="*/ 101993 h 109817"/>
                <a:gd name="connsiteX21" fmla="*/ 160 w 123185"/>
                <a:gd name="connsiteY21" fmla="*/ 109892 h 109817"/>
                <a:gd name="connsiteX22" fmla="*/ 20447 w 123185"/>
                <a:gd name="connsiteY22" fmla="*/ 109128 h 109817"/>
                <a:gd name="connsiteX23" fmla="*/ 43666 w 123185"/>
                <a:gd name="connsiteY23" fmla="*/ 109892 h 109817"/>
                <a:gd name="connsiteX24" fmla="*/ 43666 w 123185"/>
                <a:gd name="connsiteY24" fmla="*/ 101993 h 109817"/>
                <a:gd name="connsiteX25" fmla="*/ 36578 w 123185"/>
                <a:gd name="connsiteY25" fmla="*/ 94095 h 109817"/>
                <a:gd name="connsiteX26" fmla="*/ 58575 w 123185"/>
                <a:gd name="connsiteY26" fmla="*/ 61736 h 109817"/>
                <a:gd name="connsiteX27" fmla="*/ 77151 w 123185"/>
                <a:gd name="connsiteY27" fmla="*/ 87215 h 109817"/>
                <a:gd name="connsiteX28" fmla="*/ 82284 w 123185"/>
                <a:gd name="connsiteY28" fmla="*/ 95624 h 109817"/>
                <a:gd name="connsiteX29" fmla="*/ 73485 w 123185"/>
                <a:gd name="connsiteY29" fmla="*/ 101993 h 109817"/>
                <a:gd name="connsiteX30" fmla="*/ 73485 w 123185"/>
                <a:gd name="connsiteY30" fmla="*/ 109892 h 109817"/>
                <a:gd name="connsiteX31" fmla="*/ 99882 w 123185"/>
                <a:gd name="connsiteY31" fmla="*/ 109128 h 109817"/>
                <a:gd name="connsiteX32" fmla="*/ 123345 w 123185"/>
                <a:gd name="connsiteY32" fmla="*/ 109892 h 109817"/>
                <a:gd name="connsiteX33" fmla="*/ 123345 w 123185"/>
                <a:gd name="connsiteY33" fmla="*/ 101993 h 109817"/>
                <a:gd name="connsiteX34" fmla="*/ 100126 w 123185"/>
                <a:gd name="connsiteY34" fmla="*/ 94095 h 109817"/>
                <a:gd name="connsiteX35" fmla="*/ 67374 w 123185"/>
                <a:gd name="connsiteY35" fmla="*/ 50015 h 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185" h="109817">
                  <a:moveTo>
                    <a:pt x="67374" y="50015"/>
                  </a:moveTo>
                  <a:cubicBezTo>
                    <a:pt x="74707" y="40333"/>
                    <a:pt x="83995" y="27848"/>
                    <a:pt x="89861" y="21223"/>
                  </a:cubicBezTo>
                  <a:cubicBezTo>
                    <a:pt x="97437" y="12050"/>
                    <a:pt x="107458" y="8228"/>
                    <a:pt x="118946" y="7973"/>
                  </a:cubicBezTo>
                  <a:lnTo>
                    <a:pt x="118946" y="75"/>
                  </a:lnTo>
                  <a:cubicBezTo>
                    <a:pt x="112591" y="584"/>
                    <a:pt x="105259" y="839"/>
                    <a:pt x="98904" y="839"/>
                  </a:cubicBezTo>
                  <a:cubicBezTo>
                    <a:pt x="91571" y="839"/>
                    <a:pt x="78617" y="330"/>
                    <a:pt x="75440" y="75"/>
                  </a:cubicBezTo>
                  <a:lnTo>
                    <a:pt x="75440" y="7973"/>
                  </a:lnTo>
                  <a:cubicBezTo>
                    <a:pt x="80573" y="8483"/>
                    <a:pt x="82528" y="11795"/>
                    <a:pt x="82528" y="15872"/>
                  </a:cubicBezTo>
                  <a:cubicBezTo>
                    <a:pt x="82528" y="19949"/>
                    <a:pt x="80084" y="23261"/>
                    <a:pt x="78862" y="24790"/>
                  </a:cubicBezTo>
                  <a:lnTo>
                    <a:pt x="63708" y="44664"/>
                  </a:lnTo>
                  <a:lnTo>
                    <a:pt x="44644" y="18930"/>
                  </a:lnTo>
                  <a:cubicBezTo>
                    <a:pt x="42444" y="16382"/>
                    <a:pt x="42444" y="15872"/>
                    <a:pt x="42444" y="14343"/>
                  </a:cubicBezTo>
                  <a:cubicBezTo>
                    <a:pt x="42444" y="10521"/>
                    <a:pt x="46110" y="8228"/>
                    <a:pt x="50999" y="7973"/>
                  </a:cubicBezTo>
                  <a:lnTo>
                    <a:pt x="50999" y="75"/>
                  </a:lnTo>
                  <a:cubicBezTo>
                    <a:pt x="44644" y="330"/>
                    <a:pt x="28512" y="839"/>
                    <a:pt x="24602" y="839"/>
                  </a:cubicBezTo>
                  <a:cubicBezTo>
                    <a:pt x="19469" y="839"/>
                    <a:pt x="7981" y="584"/>
                    <a:pt x="1382" y="75"/>
                  </a:cubicBezTo>
                  <a:lnTo>
                    <a:pt x="1382" y="7973"/>
                  </a:lnTo>
                  <a:cubicBezTo>
                    <a:pt x="18491" y="7973"/>
                    <a:pt x="18736" y="8228"/>
                    <a:pt x="30223" y="23516"/>
                  </a:cubicBezTo>
                  <a:lnTo>
                    <a:pt x="54420" y="56385"/>
                  </a:lnTo>
                  <a:lnTo>
                    <a:pt x="31445" y="86706"/>
                  </a:lnTo>
                  <a:cubicBezTo>
                    <a:pt x="19713" y="101484"/>
                    <a:pt x="5293" y="101993"/>
                    <a:pt x="160" y="101993"/>
                  </a:cubicBezTo>
                  <a:lnTo>
                    <a:pt x="160" y="109892"/>
                  </a:lnTo>
                  <a:cubicBezTo>
                    <a:pt x="6515" y="109383"/>
                    <a:pt x="14092" y="109128"/>
                    <a:pt x="20447" y="109128"/>
                  </a:cubicBezTo>
                  <a:cubicBezTo>
                    <a:pt x="27535" y="109128"/>
                    <a:pt x="37800" y="109637"/>
                    <a:pt x="43666" y="109892"/>
                  </a:cubicBezTo>
                  <a:lnTo>
                    <a:pt x="43666" y="101993"/>
                  </a:lnTo>
                  <a:cubicBezTo>
                    <a:pt x="38289" y="101229"/>
                    <a:pt x="36578" y="97917"/>
                    <a:pt x="36578" y="94095"/>
                  </a:cubicBezTo>
                  <a:cubicBezTo>
                    <a:pt x="36578" y="88489"/>
                    <a:pt x="43666" y="80081"/>
                    <a:pt x="58575" y="61736"/>
                  </a:cubicBezTo>
                  <a:lnTo>
                    <a:pt x="77151" y="87215"/>
                  </a:lnTo>
                  <a:cubicBezTo>
                    <a:pt x="79106" y="90018"/>
                    <a:pt x="82284" y="94095"/>
                    <a:pt x="82284" y="95624"/>
                  </a:cubicBezTo>
                  <a:cubicBezTo>
                    <a:pt x="82284" y="97917"/>
                    <a:pt x="80084" y="101739"/>
                    <a:pt x="73485" y="101993"/>
                  </a:cubicBezTo>
                  <a:lnTo>
                    <a:pt x="73485" y="109892"/>
                  </a:lnTo>
                  <a:cubicBezTo>
                    <a:pt x="80817" y="109637"/>
                    <a:pt x="94504" y="109128"/>
                    <a:pt x="99882" y="109128"/>
                  </a:cubicBezTo>
                  <a:cubicBezTo>
                    <a:pt x="106481" y="109128"/>
                    <a:pt x="116013" y="109383"/>
                    <a:pt x="123345" y="109892"/>
                  </a:cubicBezTo>
                  <a:lnTo>
                    <a:pt x="123345" y="101993"/>
                  </a:lnTo>
                  <a:cubicBezTo>
                    <a:pt x="110147" y="101993"/>
                    <a:pt x="105748" y="101484"/>
                    <a:pt x="100126" y="94095"/>
                  </a:cubicBezTo>
                  <a:lnTo>
                    <a:pt x="67374" y="500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8" name="Dowolny kształt: kształt 217">
              <a:extLst>
                <a:ext uri="{FF2B5EF4-FFF2-40B4-BE49-F238E27FC236}">
                  <a16:creationId xmlns:a16="http://schemas.microsoft.com/office/drawing/2014/main" id="{FB8B1712-72E5-D624-712D-81F04DAB578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740569" y="6455599"/>
              <a:ext cx="87427" cy="116824"/>
            </a:xfrm>
            <a:custGeom>
              <a:avLst/>
              <a:gdLst>
                <a:gd name="connsiteX0" fmla="*/ 838 w 87427"/>
                <a:gd name="connsiteY0" fmla="*/ 107452 h 116824"/>
                <a:gd name="connsiteX1" fmla="*/ 154 w 87427"/>
                <a:gd name="connsiteY1" fmla="*/ 111198 h 116824"/>
                <a:gd name="connsiteX2" fmla="*/ 5971 w 87427"/>
                <a:gd name="connsiteY2" fmla="*/ 116905 h 116824"/>
                <a:gd name="connsiteX3" fmla="*/ 14697 w 87427"/>
                <a:gd name="connsiteY3" fmla="*/ 105847 h 116824"/>
                <a:gd name="connsiteX4" fmla="*/ 23594 w 87427"/>
                <a:gd name="connsiteY4" fmla="*/ 69462 h 116824"/>
                <a:gd name="connsiteX5" fmla="*/ 42413 w 87427"/>
                <a:gd name="connsiteY5" fmla="*/ 80520 h 116824"/>
                <a:gd name="connsiteX6" fmla="*/ 87581 w 87427"/>
                <a:gd name="connsiteY6" fmla="*/ 30223 h 116824"/>
                <a:gd name="connsiteX7" fmla="*/ 60378 w 87427"/>
                <a:gd name="connsiteY7" fmla="*/ 81 h 116824"/>
                <a:gd name="connsiteX8" fmla="*/ 16921 w 87427"/>
                <a:gd name="connsiteY8" fmla="*/ 40568 h 116824"/>
                <a:gd name="connsiteX9" fmla="*/ 838 w 87427"/>
                <a:gd name="connsiteY9" fmla="*/ 107452 h 116824"/>
                <a:gd name="connsiteX10" fmla="*/ 42242 w 87427"/>
                <a:gd name="connsiteY10" fmla="*/ 75526 h 116824"/>
                <a:gd name="connsiteX11" fmla="*/ 25818 w 87427"/>
                <a:gd name="connsiteY11" fmla="*/ 60009 h 116824"/>
                <a:gd name="connsiteX12" fmla="*/ 27357 w 87427"/>
                <a:gd name="connsiteY12" fmla="*/ 53588 h 116824"/>
                <a:gd name="connsiteX13" fmla="*/ 38478 w 87427"/>
                <a:gd name="connsiteY13" fmla="*/ 19700 h 116824"/>
                <a:gd name="connsiteX14" fmla="*/ 60036 w 87427"/>
                <a:gd name="connsiteY14" fmla="*/ 5075 h 116824"/>
                <a:gd name="connsiteX15" fmla="*/ 73723 w 87427"/>
                <a:gd name="connsiteY15" fmla="*/ 23089 h 116824"/>
                <a:gd name="connsiteX16" fmla="*/ 63971 w 87427"/>
                <a:gd name="connsiteY16" fmla="*/ 60009 h 116824"/>
                <a:gd name="connsiteX17" fmla="*/ 42242 w 87427"/>
                <a:gd name="connsiteY17" fmla="*/ 75526 h 11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27" h="116824">
                  <a:moveTo>
                    <a:pt x="838" y="107452"/>
                  </a:moveTo>
                  <a:cubicBezTo>
                    <a:pt x="154" y="110127"/>
                    <a:pt x="154" y="111019"/>
                    <a:pt x="154" y="111198"/>
                  </a:cubicBezTo>
                  <a:cubicBezTo>
                    <a:pt x="154" y="115122"/>
                    <a:pt x="3234" y="116905"/>
                    <a:pt x="5971" y="116905"/>
                  </a:cubicBezTo>
                  <a:cubicBezTo>
                    <a:pt x="12130" y="116905"/>
                    <a:pt x="13499" y="111554"/>
                    <a:pt x="14697" y="105847"/>
                  </a:cubicBezTo>
                  <a:cubicBezTo>
                    <a:pt x="17092" y="96572"/>
                    <a:pt x="21883" y="76239"/>
                    <a:pt x="23594" y="69462"/>
                  </a:cubicBezTo>
                  <a:cubicBezTo>
                    <a:pt x="25133" y="72137"/>
                    <a:pt x="30608" y="80520"/>
                    <a:pt x="42413" y="80520"/>
                  </a:cubicBezTo>
                  <a:cubicBezTo>
                    <a:pt x="64313" y="80520"/>
                    <a:pt x="87581" y="56263"/>
                    <a:pt x="87581" y="30223"/>
                  </a:cubicBezTo>
                  <a:cubicBezTo>
                    <a:pt x="87581" y="11317"/>
                    <a:pt x="75434" y="81"/>
                    <a:pt x="60378" y="81"/>
                  </a:cubicBezTo>
                  <a:cubicBezTo>
                    <a:pt x="43611" y="81"/>
                    <a:pt x="22909" y="15419"/>
                    <a:pt x="16921" y="40568"/>
                  </a:cubicBezTo>
                  <a:lnTo>
                    <a:pt x="838" y="107452"/>
                  </a:lnTo>
                  <a:close/>
                  <a:moveTo>
                    <a:pt x="42242" y="75526"/>
                  </a:moveTo>
                  <a:cubicBezTo>
                    <a:pt x="29582" y="75526"/>
                    <a:pt x="25818" y="62328"/>
                    <a:pt x="25818" y="60009"/>
                  </a:cubicBezTo>
                  <a:cubicBezTo>
                    <a:pt x="25818" y="59652"/>
                    <a:pt x="26844" y="55728"/>
                    <a:pt x="27357" y="53588"/>
                  </a:cubicBezTo>
                  <a:cubicBezTo>
                    <a:pt x="32490" y="31650"/>
                    <a:pt x="33517" y="27548"/>
                    <a:pt x="38478" y="19700"/>
                  </a:cubicBezTo>
                  <a:cubicBezTo>
                    <a:pt x="44638" y="10247"/>
                    <a:pt x="53192" y="5075"/>
                    <a:pt x="60036" y="5075"/>
                  </a:cubicBezTo>
                  <a:cubicBezTo>
                    <a:pt x="67051" y="5075"/>
                    <a:pt x="73723" y="10247"/>
                    <a:pt x="73723" y="23089"/>
                  </a:cubicBezTo>
                  <a:cubicBezTo>
                    <a:pt x="73723" y="31293"/>
                    <a:pt x="69275" y="51091"/>
                    <a:pt x="63971" y="60009"/>
                  </a:cubicBezTo>
                  <a:cubicBezTo>
                    <a:pt x="56101" y="72672"/>
                    <a:pt x="47546" y="75526"/>
                    <a:pt x="42242" y="7552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9" name="Dowolny kształt: kształt 218">
              <a:extLst>
                <a:ext uri="{FF2B5EF4-FFF2-40B4-BE49-F238E27FC236}">
                  <a16:creationId xmlns:a16="http://schemas.microsoft.com/office/drawing/2014/main" id="{5E2749B1-5052-C757-DB6C-AF4C8D29D14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060183" y="6208114"/>
              <a:ext cx="173725" cy="173261"/>
            </a:xfrm>
            <a:custGeom>
              <a:avLst/>
              <a:gdLst>
                <a:gd name="connsiteX0" fmla="*/ 64937 w 173725"/>
                <a:gd name="connsiteY0" fmla="*/ 90528 h 173261"/>
                <a:gd name="connsiteX1" fmla="*/ 88645 w 173725"/>
                <a:gd name="connsiteY1" fmla="*/ 90528 h 173261"/>
                <a:gd name="connsiteX2" fmla="*/ 108932 w 173725"/>
                <a:gd name="connsiteY2" fmla="*/ 101993 h 173261"/>
                <a:gd name="connsiteX3" fmla="*/ 107221 w 173725"/>
                <a:gd name="connsiteY3" fmla="*/ 114479 h 173261"/>
                <a:gd name="connsiteX4" fmla="*/ 106488 w 173725"/>
                <a:gd name="connsiteY4" fmla="*/ 117281 h 173261"/>
                <a:gd name="connsiteX5" fmla="*/ 109421 w 173725"/>
                <a:gd name="connsiteY5" fmla="*/ 120339 h 173261"/>
                <a:gd name="connsiteX6" fmla="*/ 113087 w 173725"/>
                <a:gd name="connsiteY6" fmla="*/ 114988 h 173261"/>
                <a:gd name="connsiteX7" fmla="*/ 126530 w 173725"/>
                <a:gd name="connsiteY7" fmla="*/ 59697 h 173261"/>
                <a:gd name="connsiteX8" fmla="*/ 127263 w 173725"/>
                <a:gd name="connsiteY8" fmla="*/ 55620 h 173261"/>
                <a:gd name="connsiteX9" fmla="*/ 124330 w 173725"/>
                <a:gd name="connsiteY9" fmla="*/ 52818 h 173261"/>
                <a:gd name="connsiteX10" fmla="*/ 120664 w 173725"/>
                <a:gd name="connsiteY10" fmla="*/ 58168 h 173261"/>
                <a:gd name="connsiteX11" fmla="*/ 89134 w 173725"/>
                <a:gd name="connsiteY11" fmla="*/ 82629 h 173261"/>
                <a:gd name="connsiteX12" fmla="*/ 66892 w 173725"/>
                <a:gd name="connsiteY12" fmla="*/ 82629 h 173261"/>
                <a:gd name="connsiteX13" fmla="*/ 82535 w 173725"/>
                <a:gd name="connsiteY13" fmla="*/ 17911 h 173261"/>
                <a:gd name="connsiteX14" fmla="*/ 95733 w 173725"/>
                <a:gd name="connsiteY14" fmla="*/ 7973 h 173261"/>
                <a:gd name="connsiteX15" fmla="*/ 127996 w 173725"/>
                <a:gd name="connsiteY15" fmla="*/ 7973 h 173261"/>
                <a:gd name="connsiteX16" fmla="*/ 163681 w 173725"/>
                <a:gd name="connsiteY16" fmla="*/ 36001 h 173261"/>
                <a:gd name="connsiteX17" fmla="*/ 162948 w 173725"/>
                <a:gd name="connsiteY17" fmla="*/ 49760 h 173261"/>
                <a:gd name="connsiteX18" fmla="*/ 162459 w 173725"/>
                <a:gd name="connsiteY18" fmla="*/ 54346 h 173261"/>
                <a:gd name="connsiteX19" fmla="*/ 165392 w 173725"/>
                <a:gd name="connsiteY19" fmla="*/ 57404 h 173261"/>
                <a:gd name="connsiteX20" fmla="*/ 168814 w 173725"/>
                <a:gd name="connsiteY20" fmla="*/ 51034 h 173261"/>
                <a:gd name="connsiteX21" fmla="*/ 173702 w 173725"/>
                <a:gd name="connsiteY21" fmla="*/ 6954 h 173261"/>
                <a:gd name="connsiteX22" fmla="*/ 167103 w 173725"/>
                <a:gd name="connsiteY22" fmla="*/ 75 h 173261"/>
                <a:gd name="connsiteX23" fmla="*/ 47339 w 173725"/>
                <a:gd name="connsiteY23" fmla="*/ 75 h 173261"/>
                <a:gd name="connsiteX24" fmla="*/ 40007 w 173725"/>
                <a:gd name="connsiteY24" fmla="*/ 5171 h 173261"/>
                <a:gd name="connsiteX25" fmla="*/ 46850 w 173725"/>
                <a:gd name="connsiteY25" fmla="*/ 7973 h 173261"/>
                <a:gd name="connsiteX26" fmla="*/ 62737 w 173725"/>
                <a:gd name="connsiteY26" fmla="*/ 12560 h 173261"/>
                <a:gd name="connsiteX27" fmla="*/ 61515 w 173725"/>
                <a:gd name="connsiteY27" fmla="*/ 18675 h 173261"/>
                <a:gd name="connsiteX28" fmla="*/ 29252 w 173725"/>
                <a:gd name="connsiteY28" fmla="*/ 153462 h 173261"/>
                <a:gd name="connsiteX29" fmla="*/ 7011 w 173725"/>
                <a:gd name="connsiteY29" fmla="*/ 165438 h 173261"/>
                <a:gd name="connsiteX30" fmla="*/ 167 w 173725"/>
                <a:gd name="connsiteY30" fmla="*/ 170279 h 173261"/>
                <a:gd name="connsiteX31" fmla="*/ 3833 w 173725"/>
                <a:gd name="connsiteY31" fmla="*/ 173337 h 173261"/>
                <a:gd name="connsiteX32" fmla="*/ 36096 w 173725"/>
                <a:gd name="connsiteY32" fmla="*/ 172572 h 173261"/>
                <a:gd name="connsiteX33" fmla="*/ 72514 w 173725"/>
                <a:gd name="connsiteY33" fmla="*/ 173337 h 173261"/>
                <a:gd name="connsiteX34" fmla="*/ 77647 w 173725"/>
                <a:gd name="connsiteY34" fmla="*/ 168495 h 173261"/>
                <a:gd name="connsiteX35" fmla="*/ 76180 w 173725"/>
                <a:gd name="connsiteY35" fmla="*/ 165693 h 173261"/>
                <a:gd name="connsiteX36" fmla="*/ 69337 w 173725"/>
                <a:gd name="connsiteY36" fmla="*/ 165438 h 173261"/>
                <a:gd name="connsiteX37" fmla="*/ 56627 w 173725"/>
                <a:gd name="connsiteY37" fmla="*/ 164928 h 173261"/>
                <a:gd name="connsiteX38" fmla="*/ 48806 w 173725"/>
                <a:gd name="connsiteY38" fmla="*/ 159832 h 173261"/>
                <a:gd name="connsiteX39" fmla="*/ 49783 w 173725"/>
                <a:gd name="connsiteY39" fmla="*/ 153972 h 173261"/>
                <a:gd name="connsiteX40" fmla="*/ 64937 w 173725"/>
                <a:gd name="connsiteY40" fmla="*/ 90528 h 17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725" h="173261">
                  <a:moveTo>
                    <a:pt x="64937" y="90528"/>
                  </a:moveTo>
                  <a:lnTo>
                    <a:pt x="88645" y="90528"/>
                  </a:lnTo>
                  <a:cubicBezTo>
                    <a:pt x="106977" y="90528"/>
                    <a:pt x="108932" y="94604"/>
                    <a:pt x="108932" y="101993"/>
                  </a:cubicBezTo>
                  <a:cubicBezTo>
                    <a:pt x="108932" y="103777"/>
                    <a:pt x="108932" y="106835"/>
                    <a:pt x="107221" y="114479"/>
                  </a:cubicBezTo>
                  <a:cubicBezTo>
                    <a:pt x="106732" y="115752"/>
                    <a:pt x="106488" y="116772"/>
                    <a:pt x="106488" y="117281"/>
                  </a:cubicBezTo>
                  <a:cubicBezTo>
                    <a:pt x="106488" y="119320"/>
                    <a:pt x="107954" y="120339"/>
                    <a:pt x="109421" y="120339"/>
                  </a:cubicBezTo>
                  <a:cubicBezTo>
                    <a:pt x="111865" y="120339"/>
                    <a:pt x="111865" y="119574"/>
                    <a:pt x="113087" y="114988"/>
                  </a:cubicBezTo>
                  <a:lnTo>
                    <a:pt x="126530" y="59697"/>
                  </a:lnTo>
                  <a:cubicBezTo>
                    <a:pt x="127263" y="56894"/>
                    <a:pt x="127263" y="56385"/>
                    <a:pt x="127263" y="55620"/>
                  </a:cubicBezTo>
                  <a:cubicBezTo>
                    <a:pt x="127263" y="55111"/>
                    <a:pt x="126774" y="52818"/>
                    <a:pt x="124330" y="52818"/>
                  </a:cubicBezTo>
                  <a:cubicBezTo>
                    <a:pt x="121886" y="52818"/>
                    <a:pt x="121641" y="54092"/>
                    <a:pt x="120664" y="58168"/>
                  </a:cubicBezTo>
                  <a:cubicBezTo>
                    <a:pt x="115531" y="78043"/>
                    <a:pt x="109910" y="82629"/>
                    <a:pt x="89134" y="82629"/>
                  </a:cubicBezTo>
                  <a:lnTo>
                    <a:pt x="66892" y="82629"/>
                  </a:lnTo>
                  <a:lnTo>
                    <a:pt x="82535" y="17911"/>
                  </a:lnTo>
                  <a:cubicBezTo>
                    <a:pt x="84735" y="8993"/>
                    <a:pt x="84979" y="7973"/>
                    <a:pt x="95733" y="7973"/>
                  </a:cubicBezTo>
                  <a:lnTo>
                    <a:pt x="127996" y="7973"/>
                  </a:lnTo>
                  <a:cubicBezTo>
                    <a:pt x="158059" y="7973"/>
                    <a:pt x="163681" y="16382"/>
                    <a:pt x="163681" y="36001"/>
                  </a:cubicBezTo>
                  <a:cubicBezTo>
                    <a:pt x="163681" y="41861"/>
                    <a:pt x="163681" y="42881"/>
                    <a:pt x="162948" y="49760"/>
                  </a:cubicBezTo>
                  <a:cubicBezTo>
                    <a:pt x="162459" y="53072"/>
                    <a:pt x="162459" y="53582"/>
                    <a:pt x="162459" y="54346"/>
                  </a:cubicBezTo>
                  <a:cubicBezTo>
                    <a:pt x="162459" y="55620"/>
                    <a:pt x="163192" y="57404"/>
                    <a:pt x="165392" y="57404"/>
                  </a:cubicBezTo>
                  <a:cubicBezTo>
                    <a:pt x="168080" y="57404"/>
                    <a:pt x="168325" y="55875"/>
                    <a:pt x="168814" y="51034"/>
                  </a:cubicBezTo>
                  <a:lnTo>
                    <a:pt x="173702" y="6954"/>
                  </a:lnTo>
                  <a:cubicBezTo>
                    <a:pt x="174435" y="75"/>
                    <a:pt x="173213" y="75"/>
                    <a:pt x="167103" y="75"/>
                  </a:cubicBezTo>
                  <a:lnTo>
                    <a:pt x="47339" y="75"/>
                  </a:lnTo>
                  <a:cubicBezTo>
                    <a:pt x="42451" y="75"/>
                    <a:pt x="40007" y="75"/>
                    <a:pt x="40007" y="5171"/>
                  </a:cubicBezTo>
                  <a:cubicBezTo>
                    <a:pt x="40007" y="7973"/>
                    <a:pt x="42206" y="7973"/>
                    <a:pt x="46850" y="7973"/>
                  </a:cubicBezTo>
                  <a:cubicBezTo>
                    <a:pt x="55894" y="7973"/>
                    <a:pt x="62737" y="7973"/>
                    <a:pt x="62737" y="12560"/>
                  </a:cubicBezTo>
                  <a:cubicBezTo>
                    <a:pt x="62737" y="13579"/>
                    <a:pt x="62737" y="14089"/>
                    <a:pt x="61515" y="18675"/>
                  </a:cubicBezTo>
                  <a:lnTo>
                    <a:pt x="29252" y="153462"/>
                  </a:lnTo>
                  <a:cubicBezTo>
                    <a:pt x="26808" y="163400"/>
                    <a:pt x="26320" y="165438"/>
                    <a:pt x="7011" y="165438"/>
                  </a:cubicBezTo>
                  <a:cubicBezTo>
                    <a:pt x="2856" y="165438"/>
                    <a:pt x="167" y="165438"/>
                    <a:pt x="167" y="170279"/>
                  </a:cubicBezTo>
                  <a:cubicBezTo>
                    <a:pt x="167" y="173337"/>
                    <a:pt x="3100" y="173337"/>
                    <a:pt x="3833" y="173337"/>
                  </a:cubicBezTo>
                  <a:cubicBezTo>
                    <a:pt x="10921" y="173337"/>
                    <a:pt x="29008" y="172572"/>
                    <a:pt x="36096" y="172572"/>
                  </a:cubicBezTo>
                  <a:cubicBezTo>
                    <a:pt x="44162" y="172572"/>
                    <a:pt x="64448" y="173337"/>
                    <a:pt x="72514" y="173337"/>
                  </a:cubicBezTo>
                  <a:cubicBezTo>
                    <a:pt x="74714" y="173337"/>
                    <a:pt x="77647" y="173337"/>
                    <a:pt x="77647" y="168495"/>
                  </a:cubicBezTo>
                  <a:cubicBezTo>
                    <a:pt x="77647" y="166457"/>
                    <a:pt x="76180" y="165947"/>
                    <a:pt x="76180" y="165693"/>
                  </a:cubicBezTo>
                  <a:cubicBezTo>
                    <a:pt x="75447" y="165438"/>
                    <a:pt x="74958" y="165438"/>
                    <a:pt x="69337" y="165438"/>
                  </a:cubicBezTo>
                  <a:cubicBezTo>
                    <a:pt x="63959" y="165438"/>
                    <a:pt x="62737" y="165438"/>
                    <a:pt x="56627" y="164928"/>
                  </a:cubicBezTo>
                  <a:cubicBezTo>
                    <a:pt x="49539" y="164164"/>
                    <a:pt x="48806" y="163145"/>
                    <a:pt x="48806" y="159832"/>
                  </a:cubicBezTo>
                  <a:cubicBezTo>
                    <a:pt x="48806" y="159323"/>
                    <a:pt x="48806" y="157794"/>
                    <a:pt x="49783" y="153972"/>
                  </a:cubicBezTo>
                  <a:lnTo>
                    <a:pt x="64937" y="9052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0" name="Dowolny kształt: kształt 219">
              <a:extLst>
                <a:ext uri="{FF2B5EF4-FFF2-40B4-BE49-F238E27FC236}">
                  <a16:creationId xmlns:a16="http://schemas.microsoft.com/office/drawing/2014/main" id="{D9EB8722-9FB6-B2FF-27E6-72166CD1BE2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219874" y="6294210"/>
              <a:ext cx="130028" cy="159986"/>
            </a:xfrm>
            <a:custGeom>
              <a:avLst/>
              <a:gdLst>
                <a:gd name="connsiteX0" fmla="*/ 67925 w 130028"/>
                <a:gd name="connsiteY0" fmla="*/ 136163 h 159986"/>
                <a:gd name="connsiteX1" fmla="*/ 84179 w 130028"/>
                <a:gd name="connsiteY1" fmla="*/ 160063 h 159986"/>
                <a:gd name="connsiteX2" fmla="*/ 114804 w 130028"/>
                <a:gd name="connsiteY2" fmla="*/ 125462 h 159986"/>
                <a:gd name="connsiteX3" fmla="*/ 112409 w 130028"/>
                <a:gd name="connsiteY3" fmla="*/ 122965 h 159986"/>
                <a:gd name="connsiteX4" fmla="*/ 110014 w 130028"/>
                <a:gd name="connsiteY4" fmla="*/ 125283 h 159986"/>
                <a:gd name="connsiteX5" fmla="*/ 88798 w 130028"/>
                <a:gd name="connsiteY5" fmla="*/ 141336 h 159986"/>
                <a:gd name="connsiteX6" fmla="*/ 75282 w 130028"/>
                <a:gd name="connsiteY6" fmla="*/ 124035 h 159986"/>
                <a:gd name="connsiteX7" fmla="*/ 130202 w 130028"/>
                <a:gd name="connsiteY7" fmla="*/ 49660 h 159986"/>
                <a:gd name="connsiteX8" fmla="*/ 80586 w 130028"/>
                <a:gd name="connsiteY8" fmla="*/ 76 h 159986"/>
                <a:gd name="connsiteX9" fmla="*/ 173 w 130028"/>
                <a:gd name="connsiteY9" fmla="*/ 80159 h 159986"/>
                <a:gd name="connsiteX10" fmla="*/ 49961 w 130028"/>
                <a:gd name="connsiteY10" fmla="*/ 129029 h 159986"/>
                <a:gd name="connsiteX11" fmla="*/ 67925 w 130028"/>
                <a:gd name="connsiteY11" fmla="*/ 126532 h 159986"/>
                <a:gd name="connsiteX12" fmla="*/ 67925 w 130028"/>
                <a:gd name="connsiteY12" fmla="*/ 136163 h 159986"/>
                <a:gd name="connsiteX13" fmla="*/ 38327 w 130028"/>
                <a:gd name="connsiteY13" fmla="*/ 121003 h 159986"/>
                <a:gd name="connsiteX14" fmla="*/ 16769 w 130028"/>
                <a:gd name="connsiteY14" fmla="*/ 84618 h 159986"/>
                <a:gd name="connsiteX15" fmla="*/ 35931 w 130028"/>
                <a:gd name="connsiteY15" fmla="*/ 29327 h 159986"/>
                <a:gd name="connsiteX16" fmla="*/ 79217 w 130028"/>
                <a:gd name="connsiteY16" fmla="*/ 5784 h 159986"/>
                <a:gd name="connsiteX17" fmla="*/ 113607 w 130028"/>
                <a:gd name="connsiteY17" fmla="*/ 44844 h 159986"/>
                <a:gd name="connsiteX18" fmla="*/ 73914 w 130028"/>
                <a:gd name="connsiteY18" fmla="*/ 117257 h 159986"/>
                <a:gd name="connsiteX19" fmla="*/ 56633 w 130028"/>
                <a:gd name="connsiteY19" fmla="*/ 98530 h 159986"/>
                <a:gd name="connsiteX20" fmla="*/ 37642 w 130028"/>
                <a:gd name="connsiteY20" fmla="*/ 116366 h 159986"/>
                <a:gd name="connsiteX21" fmla="*/ 38327 w 130028"/>
                <a:gd name="connsiteY21" fmla="*/ 121003 h 159986"/>
                <a:gd name="connsiteX22" fmla="*/ 67925 w 130028"/>
                <a:gd name="connsiteY22" fmla="*/ 120111 h 159986"/>
                <a:gd name="connsiteX23" fmla="*/ 51158 w 130028"/>
                <a:gd name="connsiteY23" fmla="*/ 123321 h 159986"/>
                <a:gd name="connsiteX24" fmla="*/ 42433 w 130028"/>
                <a:gd name="connsiteY24" fmla="*/ 116366 h 159986"/>
                <a:gd name="connsiteX25" fmla="*/ 56633 w 130028"/>
                <a:gd name="connsiteY25" fmla="*/ 103524 h 159986"/>
                <a:gd name="connsiteX26" fmla="*/ 67925 w 130028"/>
                <a:gd name="connsiteY26" fmla="*/ 120111 h 15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028" h="159986">
                  <a:moveTo>
                    <a:pt x="67925" y="136163"/>
                  </a:moveTo>
                  <a:cubicBezTo>
                    <a:pt x="67925" y="147756"/>
                    <a:pt x="70150" y="160063"/>
                    <a:pt x="84179" y="160063"/>
                  </a:cubicBezTo>
                  <a:cubicBezTo>
                    <a:pt x="104881" y="160063"/>
                    <a:pt x="114804" y="129386"/>
                    <a:pt x="114804" y="125462"/>
                  </a:cubicBezTo>
                  <a:cubicBezTo>
                    <a:pt x="114804" y="124213"/>
                    <a:pt x="113778" y="122965"/>
                    <a:pt x="112409" y="122965"/>
                  </a:cubicBezTo>
                  <a:cubicBezTo>
                    <a:pt x="110698" y="122965"/>
                    <a:pt x="110185" y="124570"/>
                    <a:pt x="110014" y="125283"/>
                  </a:cubicBezTo>
                  <a:cubicBezTo>
                    <a:pt x="105908" y="137768"/>
                    <a:pt x="94616" y="141336"/>
                    <a:pt x="88798" y="141336"/>
                  </a:cubicBezTo>
                  <a:cubicBezTo>
                    <a:pt x="81955" y="141336"/>
                    <a:pt x="78362" y="138304"/>
                    <a:pt x="75282" y="124035"/>
                  </a:cubicBezTo>
                  <a:cubicBezTo>
                    <a:pt x="105736" y="112798"/>
                    <a:pt x="130202" y="81229"/>
                    <a:pt x="130202" y="49660"/>
                  </a:cubicBezTo>
                  <a:cubicBezTo>
                    <a:pt x="130202" y="21657"/>
                    <a:pt x="110869" y="76"/>
                    <a:pt x="80586" y="76"/>
                  </a:cubicBezTo>
                  <a:cubicBezTo>
                    <a:pt x="39695" y="76"/>
                    <a:pt x="173" y="40028"/>
                    <a:pt x="173" y="80159"/>
                  </a:cubicBezTo>
                  <a:cubicBezTo>
                    <a:pt x="173" y="108874"/>
                    <a:pt x="20533" y="129029"/>
                    <a:pt x="49961" y="129029"/>
                  </a:cubicBezTo>
                  <a:cubicBezTo>
                    <a:pt x="53212" y="129029"/>
                    <a:pt x="59029" y="128851"/>
                    <a:pt x="67925" y="126532"/>
                  </a:cubicBezTo>
                  <a:lnTo>
                    <a:pt x="67925" y="136163"/>
                  </a:lnTo>
                  <a:close/>
                  <a:moveTo>
                    <a:pt x="38327" y="121003"/>
                  </a:moveTo>
                  <a:cubicBezTo>
                    <a:pt x="29430" y="117792"/>
                    <a:pt x="16769" y="108518"/>
                    <a:pt x="16769" y="84618"/>
                  </a:cubicBezTo>
                  <a:cubicBezTo>
                    <a:pt x="16769" y="73203"/>
                    <a:pt x="20362" y="49481"/>
                    <a:pt x="35931" y="29327"/>
                  </a:cubicBezTo>
                  <a:cubicBezTo>
                    <a:pt x="46710" y="15593"/>
                    <a:pt x="63306" y="5784"/>
                    <a:pt x="79217" y="5784"/>
                  </a:cubicBezTo>
                  <a:cubicBezTo>
                    <a:pt x="97866" y="5784"/>
                    <a:pt x="113607" y="18804"/>
                    <a:pt x="113607" y="44844"/>
                  </a:cubicBezTo>
                  <a:cubicBezTo>
                    <a:pt x="113607" y="62680"/>
                    <a:pt x="105223" y="101027"/>
                    <a:pt x="73914" y="117257"/>
                  </a:cubicBezTo>
                  <a:cubicBezTo>
                    <a:pt x="71176" y="106021"/>
                    <a:pt x="66728" y="98530"/>
                    <a:pt x="56633" y="98530"/>
                  </a:cubicBezTo>
                  <a:cubicBezTo>
                    <a:pt x="47052" y="98530"/>
                    <a:pt x="37642" y="106913"/>
                    <a:pt x="37642" y="116366"/>
                  </a:cubicBezTo>
                  <a:cubicBezTo>
                    <a:pt x="37642" y="119576"/>
                    <a:pt x="37813" y="119754"/>
                    <a:pt x="38327" y="121003"/>
                  </a:cubicBezTo>
                  <a:close/>
                  <a:moveTo>
                    <a:pt x="67925" y="120111"/>
                  </a:moveTo>
                  <a:cubicBezTo>
                    <a:pt x="64161" y="121538"/>
                    <a:pt x="57831" y="123321"/>
                    <a:pt x="51158" y="123321"/>
                  </a:cubicBezTo>
                  <a:cubicBezTo>
                    <a:pt x="48421" y="123321"/>
                    <a:pt x="42433" y="123321"/>
                    <a:pt x="42433" y="116366"/>
                  </a:cubicBezTo>
                  <a:cubicBezTo>
                    <a:pt x="42433" y="109588"/>
                    <a:pt x="49448" y="103524"/>
                    <a:pt x="56633" y="103524"/>
                  </a:cubicBezTo>
                  <a:cubicBezTo>
                    <a:pt x="62793" y="103524"/>
                    <a:pt x="67412" y="106377"/>
                    <a:pt x="67925" y="12011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1" name="Dowolny kształt: kształt 220">
              <a:extLst>
                <a:ext uri="{FF2B5EF4-FFF2-40B4-BE49-F238E27FC236}">
                  <a16:creationId xmlns:a16="http://schemas.microsoft.com/office/drawing/2014/main" id="{38AB5303-D7F8-596B-8C33-C3AC07233EC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403058" y="6190279"/>
              <a:ext cx="33484" cy="254796"/>
            </a:xfrm>
            <a:custGeom>
              <a:avLst/>
              <a:gdLst>
                <a:gd name="connsiteX0" fmla="*/ 33665 w 33484"/>
                <a:gd name="connsiteY0" fmla="*/ 254872 h 254796"/>
                <a:gd name="connsiteX1" fmla="*/ 33665 w 33484"/>
                <a:gd name="connsiteY1" fmla="*/ 244680 h 254796"/>
                <a:gd name="connsiteX2" fmla="*/ 9957 w 33484"/>
                <a:gd name="connsiteY2" fmla="*/ 244680 h 254796"/>
                <a:gd name="connsiteX3" fmla="*/ 9957 w 33484"/>
                <a:gd name="connsiteY3" fmla="*/ 10267 h 254796"/>
                <a:gd name="connsiteX4" fmla="*/ 33665 w 33484"/>
                <a:gd name="connsiteY4" fmla="*/ 10267 h 254796"/>
                <a:gd name="connsiteX5" fmla="*/ 33665 w 33484"/>
                <a:gd name="connsiteY5" fmla="*/ 75 h 254796"/>
                <a:gd name="connsiteX6" fmla="*/ 180 w 33484"/>
                <a:gd name="connsiteY6" fmla="*/ 75 h 254796"/>
                <a:gd name="connsiteX7" fmla="*/ 180 w 33484"/>
                <a:gd name="connsiteY7" fmla="*/ 254872 h 254796"/>
                <a:gd name="connsiteX8" fmla="*/ 33665 w 33484"/>
                <a:gd name="connsiteY8" fmla="*/ 254872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4" h="254796">
                  <a:moveTo>
                    <a:pt x="33665" y="254872"/>
                  </a:moveTo>
                  <a:lnTo>
                    <a:pt x="33665" y="244680"/>
                  </a:lnTo>
                  <a:lnTo>
                    <a:pt x="9957" y="244680"/>
                  </a:lnTo>
                  <a:lnTo>
                    <a:pt x="9957" y="10267"/>
                  </a:lnTo>
                  <a:lnTo>
                    <a:pt x="33665" y="10267"/>
                  </a:lnTo>
                  <a:lnTo>
                    <a:pt x="33665" y="75"/>
                  </a:lnTo>
                  <a:lnTo>
                    <a:pt x="180" y="75"/>
                  </a:lnTo>
                  <a:lnTo>
                    <a:pt x="180" y="254872"/>
                  </a:lnTo>
                  <a:lnTo>
                    <a:pt x="33665" y="25487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2" name="Dowolny kształt: kształt 221">
              <a:extLst>
                <a:ext uri="{FF2B5EF4-FFF2-40B4-BE49-F238E27FC236}">
                  <a16:creationId xmlns:a16="http://schemas.microsoft.com/office/drawing/2014/main" id="{DE22F850-7CB6-671B-CE1B-AAFD68CDE3C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48954" y="6201744"/>
              <a:ext cx="131251" cy="185237"/>
            </a:xfrm>
            <a:custGeom>
              <a:avLst/>
              <a:gdLst>
                <a:gd name="connsiteX0" fmla="*/ 51755 w 131251"/>
                <a:gd name="connsiteY0" fmla="*/ 87215 h 185237"/>
                <a:gd name="connsiteX1" fmla="*/ 183 w 131251"/>
                <a:gd name="connsiteY1" fmla="*/ 153717 h 185237"/>
                <a:gd name="connsiteX2" fmla="*/ 41489 w 131251"/>
                <a:gd name="connsiteY2" fmla="*/ 185312 h 185237"/>
                <a:gd name="connsiteX3" fmla="*/ 115058 w 131251"/>
                <a:gd name="connsiteY3" fmla="*/ 139703 h 185237"/>
                <a:gd name="connsiteX4" fmla="*/ 112614 w 131251"/>
                <a:gd name="connsiteY4" fmla="*/ 137920 h 185237"/>
                <a:gd name="connsiteX5" fmla="*/ 94772 w 131251"/>
                <a:gd name="connsiteY5" fmla="*/ 149131 h 185237"/>
                <a:gd name="connsiteX6" fmla="*/ 57621 w 131251"/>
                <a:gd name="connsiteY6" fmla="*/ 171298 h 185237"/>
                <a:gd name="connsiteX7" fmla="*/ 20958 w 131251"/>
                <a:gd name="connsiteY7" fmla="*/ 142761 h 185237"/>
                <a:gd name="connsiteX8" fmla="*/ 73263 w 131251"/>
                <a:gd name="connsiteY8" fmla="*/ 91037 h 185237"/>
                <a:gd name="connsiteX9" fmla="*/ 93305 w 131251"/>
                <a:gd name="connsiteY9" fmla="*/ 78807 h 185237"/>
                <a:gd name="connsiteX10" fmla="*/ 90861 w 131251"/>
                <a:gd name="connsiteY10" fmla="*/ 77023 h 185237"/>
                <a:gd name="connsiteX11" fmla="*/ 49555 w 131251"/>
                <a:gd name="connsiteY11" fmla="*/ 47722 h 185237"/>
                <a:gd name="connsiteX12" fmla="*/ 87439 w 131251"/>
                <a:gd name="connsiteY12" fmla="*/ 14089 h 185237"/>
                <a:gd name="connsiteX13" fmla="*/ 110659 w 131251"/>
                <a:gd name="connsiteY13" fmla="*/ 28102 h 185237"/>
                <a:gd name="connsiteX14" fmla="*/ 107726 w 131251"/>
                <a:gd name="connsiteY14" fmla="*/ 37275 h 185237"/>
                <a:gd name="connsiteX15" fmla="*/ 106504 w 131251"/>
                <a:gd name="connsiteY15" fmla="*/ 40078 h 185237"/>
                <a:gd name="connsiteX16" fmla="*/ 108948 w 131251"/>
                <a:gd name="connsiteY16" fmla="*/ 41861 h 185237"/>
                <a:gd name="connsiteX17" fmla="*/ 131434 w 131251"/>
                <a:gd name="connsiteY17" fmla="*/ 17401 h 185237"/>
                <a:gd name="connsiteX18" fmla="*/ 103571 w 131251"/>
                <a:gd name="connsiteY18" fmla="*/ 75 h 185237"/>
                <a:gd name="connsiteX19" fmla="*/ 28780 w 131251"/>
                <a:gd name="connsiteY19" fmla="*/ 58678 h 185237"/>
                <a:gd name="connsiteX20" fmla="*/ 51755 w 131251"/>
                <a:gd name="connsiteY20" fmla="*/ 87215 h 18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251" h="185237">
                  <a:moveTo>
                    <a:pt x="51755" y="87215"/>
                  </a:moveTo>
                  <a:cubicBezTo>
                    <a:pt x="2872" y="114733"/>
                    <a:pt x="183" y="147602"/>
                    <a:pt x="183" y="153717"/>
                  </a:cubicBezTo>
                  <a:cubicBezTo>
                    <a:pt x="183" y="173082"/>
                    <a:pt x="18270" y="185312"/>
                    <a:pt x="41489" y="185312"/>
                  </a:cubicBezTo>
                  <a:cubicBezTo>
                    <a:pt x="82307" y="185312"/>
                    <a:pt x="115058" y="145054"/>
                    <a:pt x="115058" y="139703"/>
                  </a:cubicBezTo>
                  <a:cubicBezTo>
                    <a:pt x="115058" y="138175"/>
                    <a:pt x="113836" y="137920"/>
                    <a:pt x="112614" y="137920"/>
                  </a:cubicBezTo>
                  <a:cubicBezTo>
                    <a:pt x="109681" y="137920"/>
                    <a:pt x="100393" y="141232"/>
                    <a:pt x="94772" y="149131"/>
                  </a:cubicBezTo>
                  <a:cubicBezTo>
                    <a:pt x="89639" y="156520"/>
                    <a:pt x="79374" y="171298"/>
                    <a:pt x="57621" y="171298"/>
                  </a:cubicBezTo>
                  <a:cubicBezTo>
                    <a:pt x="40267" y="171298"/>
                    <a:pt x="20958" y="161871"/>
                    <a:pt x="20958" y="142761"/>
                  </a:cubicBezTo>
                  <a:cubicBezTo>
                    <a:pt x="20958" y="130276"/>
                    <a:pt x="34646" y="92566"/>
                    <a:pt x="73263" y="91037"/>
                  </a:cubicBezTo>
                  <a:cubicBezTo>
                    <a:pt x="84751" y="90528"/>
                    <a:pt x="93305" y="81610"/>
                    <a:pt x="93305" y="78807"/>
                  </a:cubicBezTo>
                  <a:cubicBezTo>
                    <a:pt x="93305" y="77278"/>
                    <a:pt x="92083" y="77023"/>
                    <a:pt x="90861" y="77023"/>
                  </a:cubicBezTo>
                  <a:cubicBezTo>
                    <a:pt x="56399" y="75495"/>
                    <a:pt x="49555" y="57914"/>
                    <a:pt x="49555" y="47722"/>
                  </a:cubicBezTo>
                  <a:cubicBezTo>
                    <a:pt x="49555" y="41861"/>
                    <a:pt x="53221" y="14089"/>
                    <a:pt x="87439" y="14089"/>
                  </a:cubicBezTo>
                  <a:cubicBezTo>
                    <a:pt x="92083" y="14089"/>
                    <a:pt x="110659" y="14853"/>
                    <a:pt x="110659" y="28102"/>
                  </a:cubicBezTo>
                  <a:cubicBezTo>
                    <a:pt x="110659" y="32179"/>
                    <a:pt x="108703" y="35746"/>
                    <a:pt x="107726" y="37275"/>
                  </a:cubicBezTo>
                  <a:cubicBezTo>
                    <a:pt x="107237" y="38039"/>
                    <a:pt x="106504" y="39313"/>
                    <a:pt x="106504" y="40078"/>
                  </a:cubicBezTo>
                  <a:cubicBezTo>
                    <a:pt x="106504" y="41861"/>
                    <a:pt x="108215" y="41861"/>
                    <a:pt x="108948" y="41861"/>
                  </a:cubicBezTo>
                  <a:cubicBezTo>
                    <a:pt x="116280" y="41861"/>
                    <a:pt x="131434" y="31924"/>
                    <a:pt x="131434" y="17401"/>
                  </a:cubicBezTo>
                  <a:cubicBezTo>
                    <a:pt x="131434" y="2368"/>
                    <a:pt x="114569" y="75"/>
                    <a:pt x="103571" y="75"/>
                  </a:cubicBezTo>
                  <a:cubicBezTo>
                    <a:pt x="70330" y="75"/>
                    <a:pt x="28780" y="27593"/>
                    <a:pt x="28780" y="58678"/>
                  </a:cubicBezTo>
                  <a:cubicBezTo>
                    <a:pt x="28780" y="73711"/>
                    <a:pt x="39778" y="82884"/>
                    <a:pt x="51755" y="8721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3" name="Dowolny kształt: kształt 222">
              <a:extLst>
                <a:ext uri="{FF2B5EF4-FFF2-40B4-BE49-F238E27FC236}">
                  <a16:creationId xmlns:a16="http://schemas.microsoft.com/office/drawing/2014/main" id="{85BFDDBB-888D-90FF-C04C-AFE738DD8B6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606143" y="6165769"/>
              <a:ext cx="126264" cy="131449"/>
            </a:xfrm>
            <a:custGeom>
              <a:avLst/>
              <a:gdLst>
                <a:gd name="connsiteX0" fmla="*/ 126454 w 126264"/>
                <a:gd name="connsiteY0" fmla="*/ 65885 h 131449"/>
                <a:gd name="connsiteX1" fmla="*/ 63322 w 126264"/>
                <a:gd name="connsiteY1" fmla="*/ 71 h 131449"/>
                <a:gd name="connsiteX2" fmla="*/ 189 w 126264"/>
                <a:gd name="connsiteY2" fmla="*/ 65706 h 131449"/>
                <a:gd name="connsiteX3" fmla="*/ 63322 w 126264"/>
                <a:gd name="connsiteY3" fmla="*/ 131520 h 131449"/>
                <a:gd name="connsiteX4" fmla="*/ 126454 w 126264"/>
                <a:gd name="connsiteY4" fmla="*/ 65885 h 131449"/>
                <a:gd name="connsiteX5" fmla="*/ 24997 w 126264"/>
                <a:gd name="connsiteY5" fmla="*/ 21474 h 131449"/>
                <a:gd name="connsiteX6" fmla="*/ 63322 w 126264"/>
                <a:gd name="connsiteY6" fmla="*/ 6135 h 131449"/>
                <a:gd name="connsiteX7" fmla="*/ 101646 w 126264"/>
                <a:gd name="connsiteY7" fmla="*/ 21474 h 131449"/>
                <a:gd name="connsiteX8" fmla="*/ 63322 w 126264"/>
                <a:gd name="connsiteY8" fmla="*/ 61426 h 131449"/>
                <a:gd name="connsiteX9" fmla="*/ 24997 w 126264"/>
                <a:gd name="connsiteY9" fmla="*/ 21474 h 131449"/>
                <a:gd name="connsiteX10" fmla="*/ 20891 w 126264"/>
                <a:gd name="connsiteY10" fmla="*/ 105658 h 131449"/>
                <a:gd name="connsiteX11" fmla="*/ 6006 w 126264"/>
                <a:gd name="connsiteY11" fmla="*/ 65885 h 131449"/>
                <a:gd name="connsiteX12" fmla="*/ 20891 w 126264"/>
                <a:gd name="connsiteY12" fmla="*/ 25932 h 131449"/>
                <a:gd name="connsiteX13" fmla="*/ 59215 w 126264"/>
                <a:gd name="connsiteY13" fmla="*/ 65706 h 131449"/>
                <a:gd name="connsiteX14" fmla="*/ 20891 w 126264"/>
                <a:gd name="connsiteY14" fmla="*/ 105658 h 131449"/>
                <a:gd name="connsiteX15" fmla="*/ 105752 w 126264"/>
                <a:gd name="connsiteY15" fmla="*/ 25932 h 131449"/>
                <a:gd name="connsiteX16" fmla="*/ 120637 w 126264"/>
                <a:gd name="connsiteY16" fmla="*/ 65706 h 131449"/>
                <a:gd name="connsiteX17" fmla="*/ 105752 w 126264"/>
                <a:gd name="connsiteY17" fmla="*/ 105658 h 131449"/>
                <a:gd name="connsiteX18" fmla="*/ 67428 w 126264"/>
                <a:gd name="connsiteY18" fmla="*/ 65885 h 131449"/>
                <a:gd name="connsiteX19" fmla="*/ 105752 w 126264"/>
                <a:gd name="connsiteY19" fmla="*/ 25932 h 131449"/>
                <a:gd name="connsiteX20" fmla="*/ 101646 w 126264"/>
                <a:gd name="connsiteY20" fmla="*/ 110117 h 131449"/>
                <a:gd name="connsiteX21" fmla="*/ 63322 w 126264"/>
                <a:gd name="connsiteY21" fmla="*/ 125456 h 131449"/>
                <a:gd name="connsiteX22" fmla="*/ 24997 w 126264"/>
                <a:gd name="connsiteY22" fmla="*/ 110117 h 131449"/>
                <a:gd name="connsiteX23" fmla="*/ 63322 w 126264"/>
                <a:gd name="connsiteY23" fmla="*/ 70165 h 131449"/>
                <a:gd name="connsiteX24" fmla="*/ 101646 w 126264"/>
                <a:gd name="connsiteY24" fmla="*/ 110117 h 1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264" h="131449">
                  <a:moveTo>
                    <a:pt x="126454" y="65885"/>
                  </a:moveTo>
                  <a:cubicBezTo>
                    <a:pt x="126454" y="29321"/>
                    <a:pt x="97882" y="71"/>
                    <a:pt x="63322" y="71"/>
                  </a:cubicBezTo>
                  <a:cubicBezTo>
                    <a:pt x="28419" y="71"/>
                    <a:pt x="189" y="29856"/>
                    <a:pt x="189" y="65706"/>
                  </a:cubicBezTo>
                  <a:cubicBezTo>
                    <a:pt x="189" y="102270"/>
                    <a:pt x="28761" y="131520"/>
                    <a:pt x="63322" y="131520"/>
                  </a:cubicBezTo>
                  <a:cubicBezTo>
                    <a:pt x="98224" y="131520"/>
                    <a:pt x="126454" y="101735"/>
                    <a:pt x="126454" y="65885"/>
                  </a:cubicBezTo>
                  <a:close/>
                  <a:moveTo>
                    <a:pt x="24997" y="21474"/>
                  </a:moveTo>
                  <a:cubicBezTo>
                    <a:pt x="32012" y="14874"/>
                    <a:pt x="45186" y="6135"/>
                    <a:pt x="63322" y="6135"/>
                  </a:cubicBezTo>
                  <a:cubicBezTo>
                    <a:pt x="81457" y="6135"/>
                    <a:pt x="94631" y="14874"/>
                    <a:pt x="101646" y="21474"/>
                  </a:cubicBezTo>
                  <a:lnTo>
                    <a:pt x="63322" y="61426"/>
                  </a:lnTo>
                  <a:lnTo>
                    <a:pt x="24997" y="21474"/>
                  </a:lnTo>
                  <a:close/>
                  <a:moveTo>
                    <a:pt x="20891" y="105658"/>
                  </a:moveTo>
                  <a:cubicBezTo>
                    <a:pt x="11481" y="95492"/>
                    <a:pt x="6006" y="80510"/>
                    <a:pt x="6006" y="65885"/>
                  </a:cubicBezTo>
                  <a:cubicBezTo>
                    <a:pt x="6006" y="50189"/>
                    <a:pt x="11994" y="35564"/>
                    <a:pt x="20891" y="25932"/>
                  </a:cubicBezTo>
                  <a:lnTo>
                    <a:pt x="59215" y="65706"/>
                  </a:lnTo>
                  <a:lnTo>
                    <a:pt x="20891" y="105658"/>
                  </a:lnTo>
                  <a:close/>
                  <a:moveTo>
                    <a:pt x="105752" y="25932"/>
                  </a:moveTo>
                  <a:cubicBezTo>
                    <a:pt x="115162" y="36099"/>
                    <a:pt x="120637" y="51081"/>
                    <a:pt x="120637" y="65706"/>
                  </a:cubicBezTo>
                  <a:cubicBezTo>
                    <a:pt x="120637" y="81402"/>
                    <a:pt x="114649" y="96027"/>
                    <a:pt x="105752" y="105658"/>
                  </a:cubicBezTo>
                  <a:lnTo>
                    <a:pt x="67428" y="65885"/>
                  </a:lnTo>
                  <a:lnTo>
                    <a:pt x="105752" y="25932"/>
                  </a:lnTo>
                  <a:close/>
                  <a:moveTo>
                    <a:pt x="101646" y="110117"/>
                  </a:moveTo>
                  <a:cubicBezTo>
                    <a:pt x="94631" y="116717"/>
                    <a:pt x="81457" y="125456"/>
                    <a:pt x="63322" y="125456"/>
                  </a:cubicBezTo>
                  <a:cubicBezTo>
                    <a:pt x="45186" y="125456"/>
                    <a:pt x="32012" y="116717"/>
                    <a:pt x="24997" y="110117"/>
                  </a:cubicBezTo>
                  <a:lnTo>
                    <a:pt x="63322" y="70165"/>
                  </a:lnTo>
                  <a:lnTo>
                    <a:pt x="101646" y="11011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4" name="Dowolny kształt: kształt 223">
              <a:extLst>
                <a:ext uri="{FF2B5EF4-FFF2-40B4-BE49-F238E27FC236}">
                  <a16:creationId xmlns:a16="http://schemas.microsoft.com/office/drawing/2014/main" id="{D745024D-A3BB-5C98-7666-B93877F1ED8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757534" y="6154354"/>
              <a:ext cx="152441" cy="121818"/>
            </a:xfrm>
            <a:custGeom>
              <a:avLst/>
              <a:gdLst>
                <a:gd name="connsiteX0" fmla="*/ 131080 w 152441"/>
                <a:gd name="connsiteY0" fmla="*/ 19512 h 121818"/>
                <a:gd name="connsiteX1" fmla="*/ 149215 w 152441"/>
                <a:gd name="connsiteY1" fmla="*/ 6491 h 121818"/>
                <a:gd name="connsiteX2" fmla="*/ 152637 w 152441"/>
                <a:gd name="connsiteY2" fmla="*/ 2568 h 121818"/>
                <a:gd name="connsiteX3" fmla="*/ 150071 w 152441"/>
                <a:gd name="connsiteY3" fmla="*/ 71 h 121818"/>
                <a:gd name="connsiteX4" fmla="*/ 132277 w 152441"/>
                <a:gd name="connsiteY4" fmla="*/ 784 h 121818"/>
                <a:gd name="connsiteX5" fmla="*/ 114142 w 152441"/>
                <a:gd name="connsiteY5" fmla="*/ 71 h 121818"/>
                <a:gd name="connsiteX6" fmla="*/ 110720 w 152441"/>
                <a:gd name="connsiteY6" fmla="*/ 3994 h 121818"/>
                <a:gd name="connsiteX7" fmla="*/ 114484 w 152441"/>
                <a:gd name="connsiteY7" fmla="*/ 6491 h 121818"/>
                <a:gd name="connsiteX8" fmla="*/ 125434 w 152441"/>
                <a:gd name="connsiteY8" fmla="*/ 13804 h 121818"/>
                <a:gd name="connsiteX9" fmla="*/ 124749 w 152441"/>
                <a:gd name="connsiteY9" fmla="*/ 18085 h 121818"/>
                <a:gd name="connsiteX10" fmla="*/ 106101 w 152441"/>
                <a:gd name="connsiteY10" fmla="*/ 95849 h 121818"/>
                <a:gd name="connsiteX11" fmla="*/ 62643 w 152441"/>
                <a:gd name="connsiteY11" fmla="*/ 3103 h 121818"/>
                <a:gd name="connsiteX12" fmla="*/ 56826 w 152441"/>
                <a:gd name="connsiteY12" fmla="*/ 71 h 121818"/>
                <a:gd name="connsiteX13" fmla="*/ 33387 w 152441"/>
                <a:gd name="connsiteY13" fmla="*/ 71 h 121818"/>
                <a:gd name="connsiteX14" fmla="*/ 27912 w 152441"/>
                <a:gd name="connsiteY14" fmla="*/ 3994 h 121818"/>
                <a:gd name="connsiteX15" fmla="*/ 33558 w 152441"/>
                <a:gd name="connsiteY15" fmla="*/ 6491 h 121818"/>
                <a:gd name="connsiteX16" fmla="*/ 44508 w 152441"/>
                <a:gd name="connsiteY16" fmla="*/ 7383 h 121818"/>
                <a:gd name="connsiteX17" fmla="*/ 21582 w 152441"/>
                <a:gd name="connsiteY17" fmla="*/ 102805 h 121818"/>
                <a:gd name="connsiteX18" fmla="*/ 3788 w 152441"/>
                <a:gd name="connsiteY18" fmla="*/ 115468 h 121818"/>
                <a:gd name="connsiteX19" fmla="*/ 195 w 152441"/>
                <a:gd name="connsiteY19" fmla="*/ 119214 h 121818"/>
                <a:gd name="connsiteX20" fmla="*/ 2762 w 152441"/>
                <a:gd name="connsiteY20" fmla="*/ 121889 h 121818"/>
                <a:gd name="connsiteX21" fmla="*/ 20555 w 152441"/>
                <a:gd name="connsiteY21" fmla="*/ 121176 h 121818"/>
                <a:gd name="connsiteX22" fmla="*/ 38691 w 152441"/>
                <a:gd name="connsiteY22" fmla="*/ 121889 h 121818"/>
                <a:gd name="connsiteX23" fmla="*/ 42113 w 152441"/>
                <a:gd name="connsiteY23" fmla="*/ 118143 h 121818"/>
                <a:gd name="connsiteX24" fmla="*/ 38178 w 152441"/>
                <a:gd name="connsiteY24" fmla="*/ 115468 h 121818"/>
                <a:gd name="connsiteX25" fmla="*/ 27399 w 152441"/>
                <a:gd name="connsiteY25" fmla="*/ 107977 h 121818"/>
                <a:gd name="connsiteX26" fmla="*/ 28083 w 152441"/>
                <a:gd name="connsiteY26" fmla="*/ 103518 h 121818"/>
                <a:gd name="connsiteX27" fmla="*/ 49983 w 152441"/>
                <a:gd name="connsiteY27" fmla="*/ 12199 h 121818"/>
                <a:gd name="connsiteX28" fmla="*/ 99941 w 152441"/>
                <a:gd name="connsiteY28" fmla="*/ 118857 h 121818"/>
                <a:gd name="connsiteX29" fmla="*/ 103705 w 152441"/>
                <a:gd name="connsiteY29" fmla="*/ 121889 h 121818"/>
                <a:gd name="connsiteX30" fmla="*/ 107298 w 152441"/>
                <a:gd name="connsiteY30" fmla="*/ 118143 h 121818"/>
                <a:gd name="connsiteX31" fmla="*/ 131080 w 152441"/>
                <a:gd name="connsiteY31" fmla="*/ 19512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441" h="121818">
                  <a:moveTo>
                    <a:pt x="131080" y="19512"/>
                  </a:moveTo>
                  <a:cubicBezTo>
                    <a:pt x="132791" y="12734"/>
                    <a:pt x="135528" y="6848"/>
                    <a:pt x="149215" y="6491"/>
                  </a:cubicBezTo>
                  <a:cubicBezTo>
                    <a:pt x="150071" y="6491"/>
                    <a:pt x="152637" y="6313"/>
                    <a:pt x="152637" y="2568"/>
                  </a:cubicBezTo>
                  <a:cubicBezTo>
                    <a:pt x="152637" y="1497"/>
                    <a:pt x="151782" y="71"/>
                    <a:pt x="150071" y="71"/>
                  </a:cubicBezTo>
                  <a:cubicBezTo>
                    <a:pt x="144425" y="71"/>
                    <a:pt x="138095" y="784"/>
                    <a:pt x="132277" y="784"/>
                  </a:cubicBezTo>
                  <a:cubicBezTo>
                    <a:pt x="128171" y="784"/>
                    <a:pt x="118248" y="71"/>
                    <a:pt x="114142" y="71"/>
                  </a:cubicBezTo>
                  <a:cubicBezTo>
                    <a:pt x="113286" y="71"/>
                    <a:pt x="110720" y="71"/>
                    <a:pt x="110720" y="3994"/>
                  </a:cubicBezTo>
                  <a:cubicBezTo>
                    <a:pt x="110720" y="6313"/>
                    <a:pt x="112944" y="6491"/>
                    <a:pt x="114484" y="6491"/>
                  </a:cubicBezTo>
                  <a:cubicBezTo>
                    <a:pt x="122525" y="6670"/>
                    <a:pt x="125434" y="9345"/>
                    <a:pt x="125434" y="13804"/>
                  </a:cubicBezTo>
                  <a:cubicBezTo>
                    <a:pt x="125434" y="15231"/>
                    <a:pt x="125263" y="16123"/>
                    <a:pt x="124749" y="18085"/>
                  </a:cubicBezTo>
                  <a:lnTo>
                    <a:pt x="106101" y="95849"/>
                  </a:lnTo>
                  <a:lnTo>
                    <a:pt x="62643" y="3103"/>
                  </a:lnTo>
                  <a:cubicBezTo>
                    <a:pt x="61275" y="71"/>
                    <a:pt x="60933" y="71"/>
                    <a:pt x="56826" y="71"/>
                  </a:cubicBezTo>
                  <a:lnTo>
                    <a:pt x="33387" y="71"/>
                  </a:lnTo>
                  <a:cubicBezTo>
                    <a:pt x="30136" y="71"/>
                    <a:pt x="27912" y="71"/>
                    <a:pt x="27912" y="3994"/>
                  </a:cubicBezTo>
                  <a:cubicBezTo>
                    <a:pt x="27912" y="6491"/>
                    <a:pt x="29965" y="6491"/>
                    <a:pt x="33558" y="6491"/>
                  </a:cubicBezTo>
                  <a:cubicBezTo>
                    <a:pt x="37151" y="6491"/>
                    <a:pt x="40915" y="6670"/>
                    <a:pt x="44508" y="7383"/>
                  </a:cubicBezTo>
                  <a:lnTo>
                    <a:pt x="21582" y="102805"/>
                  </a:lnTo>
                  <a:cubicBezTo>
                    <a:pt x="20042" y="109582"/>
                    <a:pt x="17133" y="114933"/>
                    <a:pt x="3788" y="115468"/>
                  </a:cubicBezTo>
                  <a:cubicBezTo>
                    <a:pt x="2591" y="115468"/>
                    <a:pt x="195" y="115646"/>
                    <a:pt x="195" y="119214"/>
                  </a:cubicBezTo>
                  <a:cubicBezTo>
                    <a:pt x="195" y="121176"/>
                    <a:pt x="1564" y="121889"/>
                    <a:pt x="2762" y="121889"/>
                  </a:cubicBezTo>
                  <a:cubicBezTo>
                    <a:pt x="8408" y="121889"/>
                    <a:pt x="14738" y="121176"/>
                    <a:pt x="20555" y="121176"/>
                  </a:cubicBezTo>
                  <a:cubicBezTo>
                    <a:pt x="24661" y="121176"/>
                    <a:pt x="34585" y="121889"/>
                    <a:pt x="38691" y="121889"/>
                  </a:cubicBezTo>
                  <a:cubicBezTo>
                    <a:pt x="40402" y="121889"/>
                    <a:pt x="42113" y="120997"/>
                    <a:pt x="42113" y="118143"/>
                  </a:cubicBezTo>
                  <a:cubicBezTo>
                    <a:pt x="42113" y="115646"/>
                    <a:pt x="40060" y="115468"/>
                    <a:pt x="38178" y="115468"/>
                  </a:cubicBezTo>
                  <a:cubicBezTo>
                    <a:pt x="27399" y="115111"/>
                    <a:pt x="27399" y="110474"/>
                    <a:pt x="27399" y="107977"/>
                  </a:cubicBezTo>
                  <a:cubicBezTo>
                    <a:pt x="27399" y="107264"/>
                    <a:pt x="27399" y="106372"/>
                    <a:pt x="28083" y="103518"/>
                  </a:cubicBezTo>
                  <a:lnTo>
                    <a:pt x="49983" y="12199"/>
                  </a:lnTo>
                  <a:lnTo>
                    <a:pt x="99941" y="118857"/>
                  </a:lnTo>
                  <a:cubicBezTo>
                    <a:pt x="101310" y="121711"/>
                    <a:pt x="101994" y="121889"/>
                    <a:pt x="103705" y="121889"/>
                  </a:cubicBezTo>
                  <a:cubicBezTo>
                    <a:pt x="106443" y="121889"/>
                    <a:pt x="106443" y="121354"/>
                    <a:pt x="107298" y="118143"/>
                  </a:cubicBezTo>
                  <a:lnTo>
                    <a:pt x="131080" y="1951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5" name="Dowolny kształt: kształt 224">
              <a:extLst>
                <a:ext uri="{FF2B5EF4-FFF2-40B4-BE49-F238E27FC236}">
                  <a16:creationId xmlns:a16="http://schemas.microsoft.com/office/drawing/2014/main" id="{C42A73E8-8EB1-3C15-0F33-B1EE05AABD0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82913" y="6365710"/>
              <a:ext cx="107102" cy="117181"/>
            </a:xfrm>
            <a:custGeom>
              <a:avLst/>
              <a:gdLst>
                <a:gd name="connsiteX0" fmla="*/ 42448 w 107102"/>
                <a:gd name="connsiteY0" fmla="*/ 80338 h 117181"/>
                <a:gd name="connsiteX1" fmla="*/ 48265 w 107102"/>
                <a:gd name="connsiteY1" fmla="*/ 80517 h 117181"/>
                <a:gd name="connsiteX2" fmla="*/ 107291 w 107102"/>
                <a:gd name="connsiteY2" fmla="*/ 26117 h 117181"/>
                <a:gd name="connsiteX3" fmla="*/ 84878 w 107102"/>
                <a:gd name="connsiteY3" fmla="*/ 77 h 117181"/>
                <a:gd name="connsiteX4" fmla="*/ 43987 w 107102"/>
                <a:gd name="connsiteY4" fmla="*/ 44845 h 117181"/>
                <a:gd name="connsiteX5" fmla="*/ 36973 w 107102"/>
                <a:gd name="connsiteY5" fmla="*/ 67318 h 117181"/>
                <a:gd name="connsiteX6" fmla="*/ 6176 w 107102"/>
                <a:gd name="connsiteY6" fmla="*/ 42526 h 117181"/>
                <a:gd name="connsiteX7" fmla="*/ 21061 w 107102"/>
                <a:gd name="connsiteY7" fmla="*/ 6320 h 117181"/>
                <a:gd name="connsiteX8" fmla="*/ 22430 w 107102"/>
                <a:gd name="connsiteY8" fmla="*/ 4001 h 117181"/>
                <a:gd name="connsiteX9" fmla="*/ 19693 w 107102"/>
                <a:gd name="connsiteY9" fmla="*/ 1861 h 117181"/>
                <a:gd name="connsiteX10" fmla="*/ 14218 w 107102"/>
                <a:gd name="connsiteY10" fmla="*/ 5785 h 117181"/>
                <a:gd name="connsiteX11" fmla="*/ 188 w 107102"/>
                <a:gd name="connsiteY11" fmla="*/ 44310 h 117181"/>
                <a:gd name="connsiteX12" fmla="*/ 33380 w 107102"/>
                <a:gd name="connsiteY12" fmla="*/ 78911 h 117181"/>
                <a:gd name="connsiteX13" fmla="*/ 23799 w 107102"/>
                <a:gd name="connsiteY13" fmla="*/ 111551 h 117181"/>
                <a:gd name="connsiteX14" fmla="*/ 29616 w 107102"/>
                <a:gd name="connsiteY14" fmla="*/ 117258 h 117181"/>
                <a:gd name="connsiteX15" fmla="*/ 36288 w 107102"/>
                <a:gd name="connsiteY15" fmla="*/ 113334 h 117181"/>
                <a:gd name="connsiteX16" fmla="*/ 42448 w 107102"/>
                <a:gd name="connsiteY16" fmla="*/ 80338 h 117181"/>
                <a:gd name="connsiteX17" fmla="*/ 44672 w 107102"/>
                <a:gd name="connsiteY17" fmla="*/ 68210 h 117181"/>
                <a:gd name="connsiteX18" fmla="*/ 57675 w 107102"/>
                <a:gd name="connsiteY18" fmla="*/ 28079 h 117181"/>
                <a:gd name="connsiteX19" fmla="*/ 82996 w 107102"/>
                <a:gd name="connsiteY19" fmla="*/ 12206 h 117181"/>
                <a:gd name="connsiteX20" fmla="*/ 101132 w 107102"/>
                <a:gd name="connsiteY20" fmla="*/ 29685 h 117181"/>
                <a:gd name="connsiteX21" fmla="*/ 50147 w 107102"/>
                <a:gd name="connsiteY21" fmla="*/ 68388 h 117181"/>
                <a:gd name="connsiteX22" fmla="*/ 44672 w 107102"/>
                <a:gd name="connsiteY22" fmla="*/ 68210 h 11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102" h="117181">
                  <a:moveTo>
                    <a:pt x="42448" y="80338"/>
                  </a:moveTo>
                  <a:cubicBezTo>
                    <a:pt x="44330" y="80517"/>
                    <a:pt x="46383" y="80517"/>
                    <a:pt x="48265" y="80517"/>
                  </a:cubicBezTo>
                  <a:cubicBezTo>
                    <a:pt x="79061" y="80517"/>
                    <a:pt x="107291" y="54298"/>
                    <a:pt x="107291" y="26117"/>
                  </a:cubicBezTo>
                  <a:cubicBezTo>
                    <a:pt x="107291" y="10244"/>
                    <a:pt x="98223" y="77"/>
                    <a:pt x="84878" y="77"/>
                  </a:cubicBezTo>
                  <a:cubicBezTo>
                    <a:pt x="61268" y="77"/>
                    <a:pt x="48778" y="31468"/>
                    <a:pt x="43987" y="44845"/>
                  </a:cubicBezTo>
                  <a:cubicBezTo>
                    <a:pt x="41763" y="51444"/>
                    <a:pt x="37999" y="63929"/>
                    <a:pt x="36973" y="67318"/>
                  </a:cubicBezTo>
                  <a:cubicBezTo>
                    <a:pt x="18153" y="64643"/>
                    <a:pt x="6176" y="55725"/>
                    <a:pt x="6176" y="42526"/>
                  </a:cubicBezTo>
                  <a:cubicBezTo>
                    <a:pt x="6176" y="42348"/>
                    <a:pt x="7203" y="22372"/>
                    <a:pt x="21061" y="6320"/>
                  </a:cubicBezTo>
                  <a:cubicBezTo>
                    <a:pt x="22259" y="5071"/>
                    <a:pt x="22430" y="4714"/>
                    <a:pt x="22430" y="4001"/>
                  </a:cubicBezTo>
                  <a:cubicBezTo>
                    <a:pt x="22430" y="1861"/>
                    <a:pt x="20206" y="1861"/>
                    <a:pt x="19693" y="1861"/>
                  </a:cubicBezTo>
                  <a:cubicBezTo>
                    <a:pt x="18153" y="1861"/>
                    <a:pt x="17468" y="1861"/>
                    <a:pt x="14218" y="5785"/>
                  </a:cubicBezTo>
                  <a:cubicBezTo>
                    <a:pt x="4637" y="18091"/>
                    <a:pt x="188" y="36641"/>
                    <a:pt x="188" y="44310"/>
                  </a:cubicBezTo>
                  <a:cubicBezTo>
                    <a:pt x="188" y="60184"/>
                    <a:pt x="11309" y="73917"/>
                    <a:pt x="33380" y="78911"/>
                  </a:cubicBezTo>
                  <a:cubicBezTo>
                    <a:pt x="24825" y="106557"/>
                    <a:pt x="23799" y="109946"/>
                    <a:pt x="23799" y="111551"/>
                  </a:cubicBezTo>
                  <a:cubicBezTo>
                    <a:pt x="23799" y="116366"/>
                    <a:pt x="27734" y="117258"/>
                    <a:pt x="29616" y="117258"/>
                  </a:cubicBezTo>
                  <a:cubicBezTo>
                    <a:pt x="31498" y="117258"/>
                    <a:pt x="34920" y="116010"/>
                    <a:pt x="36288" y="113334"/>
                  </a:cubicBezTo>
                  <a:cubicBezTo>
                    <a:pt x="37486" y="110659"/>
                    <a:pt x="39026" y="101563"/>
                    <a:pt x="42448" y="80338"/>
                  </a:cubicBezTo>
                  <a:close/>
                  <a:moveTo>
                    <a:pt x="44672" y="68210"/>
                  </a:moveTo>
                  <a:cubicBezTo>
                    <a:pt x="48094" y="47699"/>
                    <a:pt x="49462" y="39673"/>
                    <a:pt x="57675" y="28079"/>
                  </a:cubicBezTo>
                  <a:cubicBezTo>
                    <a:pt x="65374" y="17200"/>
                    <a:pt x="74442" y="12206"/>
                    <a:pt x="82996" y="12206"/>
                  </a:cubicBezTo>
                  <a:cubicBezTo>
                    <a:pt x="94801" y="12206"/>
                    <a:pt x="101132" y="20410"/>
                    <a:pt x="101132" y="29685"/>
                  </a:cubicBezTo>
                  <a:cubicBezTo>
                    <a:pt x="101132" y="47699"/>
                    <a:pt x="79574" y="68388"/>
                    <a:pt x="50147" y="68388"/>
                  </a:cubicBezTo>
                  <a:cubicBezTo>
                    <a:pt x="48607" y="68388"/>
                    <a:pt x="46212" y="68388"/>
                    <a:pt x="44672" y="6821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6" name="Dowolny kształt: kształt 225">
              <a:extLst>
                <a:ext uri="{FF2B5EF4-FFF2-40B4-BE49-F238E27FC236}">
                  <a16:creationId xmlns:a16="http://schemas.microsoft.com/office/drawing/2014/main" id="{860F29CE-0852-3E32-2718-F6B2F18D882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98867" y="6232830"/>
              <a:ext cx="163025" cy="169694"/>
            </a:xfrm>
            <a:custGeom>
              <a:avLst/>
              <a:gdLst>
                <a:gd name="connsiteX0" fmla="*/ 163230 w 163025"/>
                <a:gd name="connsiteY0" fmla="*/ 84922 h 169694"/>
                <a:gd name="connsiteX1" fmla="*/ 81840 w 163025"/>
                <a:gd name="connsiteY1" fmla="*/ 75 h 169694"/>
                <a:gd name="connsiteX2" fmla="*/ 205 w 163025"/>
                <a:gd name="connsiteY2" fmla="*/ 84922 h 169694"/>
                <a:gd name="connsiteX3" fmla="*/ 81595 w 163025"/>
                <a:gd name="connsiteY3" fmla="*/ 169769 h 169694"/>
                <a:gd name="connsiteX4" fmla="*/ 163230 w 163025"/>
                <a:gd name="connsiteY4" fmla="*/ 84922 h 169694"/>
                <a:gd name="connsiteX5" fmla="*/ 33201 w 163025"/>
                <a:gd name="connsiteY5" fmla="*/ 30141 h 169694"/>
                <a:gd name="connsiteX6" fmla="*/ 31001 w 163025"/>
                <a:gd name="connsiteY6" fmla="*/ 27338 h 169694"/>
                <a:gd name="connsiteX7" fmla="*/ 81595 w 163025"/>
                <a:gd name="connsiteY7" fmla="*/ 6445 h 169694"/>
                <a:gd name="connsiteX8" fmla="*/ 132678 w 163025"/>
                <a:gd name="connsiteY8" fmla="*/ 27338 h 169694"/>
                <a:gd name="connsiteX9" fmla="*/ 81840 w 163025"/>
                <a:gd name="connsiteY9" fmla="*/ 80591 h 169694"/>
                <a:gd name="connsiteX10" fmla="*/ 33201 w 163025"/>
                <a:gd name="connsiteY10" fmla="*/ 30141 h 169694"/>
                <a:gd name="connsiteX11" fmla="*/ 26113 w 163025"/>
                <a:gd name="connsiteY11" fmla="*/ 138175 h 169694"/>
                <a:gd name="connsiteX12" fmla="*/ 6316 w 163025"/>
                <a:gd name="connsiteY12" fmla="*/ 84922 h 169694"/>
                <a:gd name="connsiteX13" fmla="*/ 26113 w 163025"/>
                <a:gd name="connsiteY13" fmla="*/ 31670 h 169694"/>
                <a:gd name="connsiteX14" fmla="*/ 77196 w 163025"/>
                <a:gd name="connsiteY14" fmla="*/ 84922 h 169694"/>
                <a:gd name="connsiteX15" fmla="*/ 26113 w 163025"/>
                <a:gd name="connsiteY15" fmla="*/ 138175 h 169694"/>
                <a:gd name="connsiteX16" fmla="*/ 137078 w 163025"/>
                <a:gd name="connsiteY16" fmla="*/ 31670 h 169694"/>
                <a:gd name="connsiteX17" fmla="*/ 157120 w 163025"/>
                <a:gd name="connsiteY17" fmla="*/ 84922 h 169694"/>
                <a:gd name="connsiteX18" fmla="*/ 137322 w 163025"/>
                <a:gd name="connsiteY18" fmla="*/ 138175 h 169694"/>
                <a:gd name="connsiteX19" fmla="*/ 86239 w 163025"/>
                <a:gd name="connsiteY19" fmla="*/ 84922 h 169694"/>
                <a:gd name="connsiteX20" fmla="*/ 137078 w 163025"/>
                <a:gd name="connsiteY20" fmla="*/ 31670 h 169694"/>
                <a:gd name="connsiteX21" fmla="*/ 130234 w 163025"/>
                <a:gd name="connsiteY21" fmla="*/ 139703 h 169694"/>
                <a:gd name="connsiteX22" fmla="*/ 132434 w 163025"/>
                <a:gd name="connsiteY22" fmla="*/ 142506 h 169694"/>
                <a:gd name="connsiteX23" fmla="*/ 81840 w 163025"/>
                <a:gd name="connsiteY23" fmla="*/ 163400 h 169694"/>
                <a:gd name="connsiteX24" fmla="*/ 30757 w 163025"/>
                <a:gd name="connsiteY24" fmla="*/ 142506 h 169694"/>
                <a:gd name="connsiteX25" fmla="*/ 81595 w 163025"/>
                <a:gd name="connsiteY25" fmla="*/ 89254 h 169694"/>
                <a:gd name="connsiteX26" fmla="*/ 130234 w 163025"/>
                <a:gd name="connsiteY26" fmla="*/ 139703 h 16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025" h="169694">
                  <a:moveTo>
                    <a:pt x="163230" y="84922"/>
                  </a:moveTo>
                  <a:cubicBezTo>
                    <a:pt x="163230" y="38039"/>
                    <a:pt x="126568" y="75"/>
                    <a:pt x="81840" y="75"/>
                  </a:cubicBezTo>
                  <a:cubicBezTo>
                    <a:pt x="36379" y="75"/>
                    <a:pt x="205" y="38549"/>
                    <a:pt x="205" y="84922"/>
                  </a:cubicBezTo>
                  <a:cubicBezTo>
                    <a:pt x="205" y="131805"/>
                    <a:pt x="36867" y="169769"/>
                    <a:pt x="81595" y="169769"/>
                  </a:cubicBezTo>
                  <a:cubicBezTo>
                    <a:pt x="127057" y="169769"/>
                    <a:pt x="163230" y="131295"/>
                    <a:pt x="163230" y="84922"/>
                  </a:cubicBezTo>
                  <a:close/>
                  <a:moveTo>
                    <a:pt x="33201" y="30141"/>
                  </a:moveTo>
                  <a:cubicBezTo>
                    <a:pt x="32712" y="29631"/>
                    <a:pt x="31001" y="27848"/>
                    <a:pt x="31001" y="27338"/>
                  </a:cubicBezTo>
                  <a:cubicBezTo>
                    <a:pt x="31001" y="26319"/>
                    <a:pt x="50799" y="6445"/>
                    <a:pt x="81595" y="6445"/>
                  </a:cubicBezTo>
                  <a:cubicBezTo>
                    <a:pt x="90150" y="6445"/>
                    <a:pt x="112636" y="7719"/>
                    <a:pt x="132678" y="27338"/>
                  </a:cubicBezTo>
                  <a:lnTo>
                    <a:pt x="81840" y="80591"/>
                  </a:lnTo>
                  <a:lnTo>
                    <a:pt x="33201" y="30141"/>
                  </a:lnTo>
                  <a:close/>
                  <a:moveTo>
                    <a:pt x="26113" y="138175"/>
                  </a:moveTo>
                  <a:cubicBezTo>
                    <a:pt x="11204" y="120848"/>
                    <a:pt x="6316" y="101229"/>
                    <a:pt x="6316" y="84922"/>
                  </a:cubicBezTo>
                  <a:cubicBezTo>
                    <a:pt x="6316" y="65303"/>
                    <a:pt x="13404" y="46703"/>
                    <a:pt x="26113" y="31670"/>
                  </a:cubicBezTo>
                  <a:lnTo>
                    <a:pt x="77196" y="84922"/>
                  </a:lnTo>
                  <a:lnTo>
                    <a:pt x="26113" y="138175"/>
                  </a:lnTo>
                  <a:close/>
                  <a:moveTo>
                    <a:pt x="137078" y="31670"/>
                  </a:moveTo>
                  <a:cubicBezTo>
                    <a:pt x="148810" y="44664"/>
                    <a:pt x="157120" y="64029"/>
                    <a:pt x="157120" y="84922"/>
                  </a:cubicBezTo>
                  <a:cubicBezTo>
                    <a:pt x="157120" y="104541"/>
                    <a:pt x="150032" y="123142"/>
                    <a:pt x="137322" y="138175"/>
                  </a:cubicBezTo>
                  <a:lnTo>
                    <a:pt x="86239" y="84922"/>
                  </a:lnTo>
                  <a:lnTo>
                    <a:pt x="137078" y="31670"/>
                  </a:lnTo>
                  <a:close/>
                  <a:moveTo>
                    <a:pt x="130234" y="139703"/>
                  </a:moveTo>
                  <a:cubicBezTo>
                    <a:pt x="130723" y="140213"/>
                    <a:pt x="132434" y="141997"/>
                    <a:pt x="132434" y="142506"/>
                  </a:cubicBezTo>
                  <a:cubicBezTo>
                    <a:pt x="132434" y="143525"/>
                    <a:pt x="112636" y="163400"/>
                    <a:pt x="81840" y="163400"/>
                  </a:cubicBezTo>
                  <a:cubicBezTo>
                    <a:pt x="73285" y="163400"/>
                    <a:pt x="50799" y="162126"/>
                    <a:pt x="30757" y="142506"/>
                  </a:cubicBezTo>
                  <a:lnTo>
                    <a:pt x="81595" y="89254"/>
                  </a:lnTo>
                  <a:lnTo>
                    <a:pt x="130234" y="13970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7" name="Dowolny kształt: kształt 226">
              <a:extLst>
                <a:ext uri="{FF2B5EF4-FFF2-40B4-BE49-F238E27FC236}">
                  <a16:creationId xmlns:a16="http://schemas.microsoft.com/office/drawing/2014/main" id="{C39C2DFA-F807-9B0B-7C1F-323827E1EA7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223973" y="6207350"/>
              <a:ext cx="161069" cy="174026"/>
            </a:xfrm>
            <a:custGeom>
              <a:avLst/>
              <a:gdLst>
                <a:gd name="connsiteX0" fmla="*/ 92849 w 161069"/>
                <a:gd name="connsiteY0" fmla="*/ 75 h 174026"/>
                <a:gd name="connsiteX1" fmla="*/ 43477 w 161069"/>
                <a:gd name="connsiteY1" fmla="*/ 8228 h 174026"/>
                <a:gd name="connsiteX2" fmla="*/ 12925 w 161069"/>
                <a:gd name="connsiteY2" fmla="*/ 39823 h 174026"/>
                <a:gd name="connsiteX3" fmla="*/ 15613 w 161069"/>
                <a:gd name="connsiteY3" fmla="*/ 41861 h 174026"/>
                <a:gd name="connsiteX4" fmla="*/ 33700 w 161069"/>
                <a:gd name="connsiteY4" fmla="*/ 29886 h 174026"/>
                <a:gd name="connsiteX5" fmla="*/ 53742 w 161069"/>
                <a:gd name="connsiteY5" fmla="*/ 15617 h 174026"/>
                <a:gd name="connsiteX6" fmla="*/ 78428 w 161069"/>
                <a:gd name="connsiteY6" fmla="*/ 14089 h 174026"/>
                <a:gd name="connsiteX7" fmla="*/ 100670 w 161069"/>
                <a:gd name="connsiteY7" fmla="*/ 14089 h 174026"/>
                <a:gd name="connsiteX8" fmla="*/ 69385 w 161069"/>
                <a:gd name="connsiteY8" fmla="*/ 93585 h 174026"/>
                <a:gd name="connsiteX9" fmla="*/ 46654 w 161069"/>
                <a:gd name="connsiteY9" fmla="*/ 157030 h 174026"/>
                <a:gd name="connsiteX10" fmla="*/ 37366 w 161069"/>
                <a:gd name="connsiteY10" fmla="*/ 160087 h 174026"/>
                <a:gd name="connsiteX11" fmla="*/ 21724 w 161069"/>
                <a:gd name="connsiteY11" fmla="*/ 160087 h 174026"/>
                <a:gd name="connsiteX12" fmla="*/ 8281 w 161069"/>
                <a:gd name="connsiteY12" fmla="*/ 163909 h 174026"/>
                <a:gd name="connsiteX13" fmla="*/ 215 w 161069"/>
                <a:gd name="connsiteY13" fmla="*/ 172317 h 174026"/>
                <a:gd name="connsiteX14" fmla="*/ 5837 w 161069"/>
                <a:gd name="connsiteY14" fmla="*/ 174101 h 174026"/>
                <a:gd name="connsiteX15" fmla="*/ 89427 w 161069"/>
                <a:gd name="connsiteY15" fmla="*/ 174101 h 174026"/>
                <a:gd name="connsiteX16" fmla="*/ 139287 w 161069"/>
                <a:gd name="connsiteY16" fmla="*/ 142761 h 174026"/>
                <a:gd name="connsiteX17" fmla="*/ 136599 w 161069"/>
                <a:gd name="connsiteY17" fmla="*/ 140977 h 174026"/>
                <a:gd name="connsiteX18" fmla="*/ 118512 w 161069"/>
                <a:gd name="connsiteY18" fmla="*/ 153208 h 174026"/>
                <a:gd name="connsiteX19" fmla="*/ 103847 w 161069"/>
                <a:gd name="connsiteY19" fmla="*/ 160087 h 174026"/>
                <a:gd name="connsiteX20" fmla="*/ 57164 w 161069"/>
                <a:gd name="connsiteY20" fmla="*/ 160087 h 174026"/>
                <a:gd name="connsiteX21" fmla="*/ 90160 w 161069"/>
                <a:gd name="connsiteY21" fmla="*/ 84667 h 174026"/>
                <a:gd name="connsiteX22" fmla="*/ 112646 w 161069"/>
                <a:gd name="connsiteY22" fmla="*/ 16637 h 174026"/>
                <a:gd name="connsiteX23" fmla="*/ 119245 w 161069"/>
                <a:gd name="connsiteY23" fmla="*/ 14089 h 174026"/>
                <a:gd name="connsiteX24" fmla="*/ 140021 w 161069"/>
                <a:gd name="connsiteY24" fmla="*/ 14089 h 174026"/>
                <a:gd name="connsiteX25" fmla="*/ 153464 w 161069"/>
                <a:gd name="connsiteY25" fmla="*/ 10267 h 174026"/>
                <a:gd name="connsiteX26" fmla="*/ 161285 w 161069"/>
                <a:gd name="connsiteY26" fmla="*/ 1858 h 174026"/>
                <a:gd name="connsiteX27" fmla="*/ 155663 w 161069"/>
                <a:gd name="connsiteY27" fmla="*/ 75 h 174026"/>
                <a:gd name="connsiteX28" fmla="*/ 92849 w 161069"/>
                <a:gd name="connsiteY28" fmla="*/ 75 h 17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069" h="174026">
                  <a:moveTo>
                    <a:pt x="92849" y="75"/>
                  </a:moveTo>
                  <a:cubicBezTo>
                    <a:pt x="62541" y="75"/>
                    <a:pt x="49343" y="5935"/>
                    <a:pt x="43477" y="8228"/>
                  </a:cubicBezTo>
                  <a:cubicBezTo>
                    <a:pt x="18546" y="19184"/>
                    <a:pt x="12925" y="36511"/>
                    <a:pt x="12925" y="39823"/>
                  </a:cubicBezTo>
                  <a:cubicBezTo>
                    <a:pt x="12925" y="41607"/>
                    <a:pt x="14147" y="41861"/>
                    <a:pt x="15613" y="41861"/>
                  </a:cubicBezTo>
                  <a:cubicBezTo>
                    <a:pt x="20013" y="41861"/>
                    <a:pt x="31745" y="35491"/>
                    <a:pt x="33700" y="29886"/>
                  </a:cubicBezTo>
                  <a:cubicBezTo>
                    <a:pt x="36633" y="20204"/>
                    <a:pt x="37366" y="17911"/>
                    <a:pt x="53742" y="15617"/>
                  </a:cubicBezTo>
                  <a:cubicBezTo>
                    <a:pt x="62052" y="14598"/>
                    <a:pt x="70118" y="14089"/>
                    <a:pt x="78428" y="14089"/>
                  </a:cubicBezTo>
                  <a:lnTo>
                    <a:pt x="100670" y="14089"/>
                  </a:lnTo>
                  <a:cubicBezTo>
                    <a:pt x="85272" y="29631"/>
                    <a:pt x="78184" y="56894"/>
                    <a:pt x="69385" y="93585"/>
                  </a:cubicBezTo>
                  <a:cubicBezTo>
                    <a:pt x="62297" y="123651"/>
                    <a:pt x="56675" y="143525"/>
                    <a:pt x="46654" y="157030"/>
                  </a:cubicBezTo>
                  <a:cubicBezTo>
                    <a:pt x="44210" y="159832"/>
                    <a:pt x="43965" y="160087"/>
                    <a:pt x="37366" y="160087"/>
                  </a:cubicBezTo>
                  <a:lnTo>
                    <a:pt x="21724" y="160087"/>
                  </a:lnTo>
                  <a:cubicBezTo>
                    <a:pt x="17080" y="160087"/>
                    <a:pt x="14391" y="160087"/>
                    <a:pt x="8281" y="163909"/>
                  </a:cubicBezTo>
                  <a:cubicBezTo>
                    <a:pt x="5592" y="165438"/>
                    <a:pt x="215" y="169769"/>
                    <a:pt x="215" y="172317"/>
                  </a:cubicBezTo>
                  <a:cubicBezTo>
                    <a:pt x="215" y="173846"/>
                    <a:pt x="460" y="174101"/>
                    <a:pt x="5837" y="174101"/>
                  </a:cubicBezTo>
                  <a:lnTo>
                    <a:pt x="89427" y="174101"/>
                  </a:lnTo>
                  <a:cubicBezTo>
                    <a:pt x="118023" y="174101"/>
                    <a:pt x="139287" y="151934"/>
                    <a:pt x="139287" y="142761"/>
                  </a:cubicBezTo>
                  <a:cubicBezTo>
                    <a:pt x="139287" y="140977"/>
                    <a:pt x="137332" y="140977"/>
                    <a:pt x="136599" y="140977"/>
                  </a:cubicBezTo>
                  <a:cubicBezTo>
                    <a:pt x="132444" y="140977"/>
                    <a:pt x="120956" y="146838"/>
                    <a:pt x="118512" y="153208"/>
                  </a:cubicBezTo>
                  <a:cubicBezTo>
                    <a:pt x="116801" y="158558"/>
                    <a:pt x="116068" y="160087"/>
                    <a:pt x="103847" y="160087"/>
                  </a:cubicBezTo>
                  <a:lnTo>
                    <a:pt x="57164" y="160087"/>
                  </a:lnTo>
                  <a:cubicBezTo>
                    <a:pt x="74517" y="144545"/>
                    <a:pt x="81850" y="119320"/>
                    <a:pt x="90160" y="84667"/>
                  </a:cubicBezTo>
                  <a:cubicBezTo>
                    <a:pt x="96759" y="56894"/>
                    <a:pt x="102625" y="32179"/>
                    <a:pt x="112646" y="16637"/>
                  </a:cubicBezTo>
                  <a:cubicBezTo>
                    <a:pt x="114113" y="14343"/>
                    <a:pt x="114357" y="14089"/>
                    <a:pt x="119245" y="14089"/>
                  </a:cubicBezTo>
                  <a:lnTo>
                    <a:pt x="140021" y="14089"/>
                  </a:lnTo>
                  <a:cubicBezTo>
                    <a:pt x="144909" y="14089"/>
                    <a:pt x="147109" y="14089"/>
                    <a:pt x="153464" y="10267"/>
                  </a:cubicBezTo>
                  <a:cubicBezTo>
                    <a:pt x="155663" y="8993"/>
                    <a:pt x="161285" y="4916"/>
                    <a:pt x="161285" y="1858"/>
                  </a:cubicBezTo>
                  <a:cubicBezTo>
                    <a:pt x="161285" y="330"/>
                    <a:pt x="161040" y="75"/>
                    <a:pt x="155663" y="75"/>
                  </a:cubicBezTo>
                  <a:lnTo>
                    <a:pt x="92849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8" name="Dowolny kształt: kształt 227">
              <a:extLst>
                <a:ext uri="{FF2B5EF4-FFF2-40B4-BE49-F238E27FC236}">
                  <a16:creationId xmlns:a16="http://schemas.microsoft.com/office/drawing/2014/main" id="{93D32254-D0D2-3D99-4794-21436319E4C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405167" y="6190279"/>
              <a:ext cx="56704" cy="254796"/>
            </a:xfrm>
            <a:custGeom>
              <a:avLst/>
              <a:gdLst>
                <a:gd name="connsiteX0" fmla="*/ 56926 w 56704"/>
                <a:gd name="connsiteY0" fmla="*/ 252324 h 254796"/>
                <a:gd name="connsiteX1" fmla="*/ 52771 w 56704"/>
                <a:gd name="connsiteY1" fmla="*/ 246718 h 254796"/>
                <a:gd name="connsiteX2" fmla="*/ 14397 w 56704"/>
                <a:gd name="connsiteY2" fmla="*/ 127473 h 254796"/>
                <a:gd name="connsiteX3" fmla="*/ 53748 w 56704"/>
                <a:gd name="connsiteY3" fmla="*/ 6954 h 254796"/>
                <a:gd name="connsiteX4" fmla="*/ 56926 w 56704"/>
                <a:gd name="connsiteY4" fmla="*/ 2623 h 254796"/>
                <a:gd name="connsiteX5" fmla="*/ 54481 w 56704"/>
                <a:gd name="connsiteY5" fmla="*/ 75 h 254796"/>
                <a:gd name="connsiteX6" fmla="*/ 15619 w 56704"/>
                <a:gd name="connsiteY6" fmla="*/ 49760 h 254796"/>
                <a:gd name="connsiteX7" fmla="*/ 221 w 56704"/>
                <a:gd name="connsiteY7" fmla="*/ 127473 h 254796"/>
                <a:gd name="connsiteX8" fmla="*/ 16353 w 56704"/>
                <a:gd name="connsiteY8" fmla="*/ 206970 h 254796"/>
                <a:gd name="connsiteX9" fmla="*/ 54481 w 56704"/>
                <a:gd name="connsiteY9" fmla="*/ 254872 h 254796"/>
                <a:gd name="connsiteX10" fmla="*/ 56926 w 56704"/>
                <a:gd name="connsiteY10" fmla="*/ 252324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04" h="254796">
                  <a:moveTo>
                    <a:pt x="56926" y="252324"/>
                  </a:moveTo>
                  <a:cubicBezTo>
                    <a:pt x="56926" y="251559"/>
                    <a:pt x="56926" y="251050"/>
                    <a:pt x="52771" y="246718"/>
                  </a:cubicBezTo>
                  <a:cubicBezTo>
                    <a:pt x="22219" y="214614"/>
                    <a:pt x="14397" y="166457"/>
                    <a:pt x="14397" y="127473"/>
                  </a:cubicBezTo>
                  <a:cubicBezTo>
                    <a:pt x="14397" y="83139"/>
                    <a:pt x="23685" y="38804"/>
                    <a:pt x="53748" y="6954"/>
                  </a:cubicBezTo>
                  <a:cubicBezTo>
                    <a:pt x="56926" y="3897"/>
                    <a:pt x="56926" y="3387"/>
                    <a:pt x="56926" y="2623"/>
                  </a:cubicBezTo>
                  <a:cubicBezTo>
                    <a:pt x="56926" y="839"/>
                    <a:pt x="55948" y="75"/>
                    <a:pt x="54481" y="75"/>
                  </a:cubicBezTo>
                  <a:cubicBezTo>
                    <a:pt x="52037" y="75"/>
                    <a:pt x="30040" y="17401"/>
                    <a:pt x="15619" y="49760"/>
                  </a:cubicBezTo>
                  <a:cubicBezTo>
                    <a:pt x="3154" y="77788"/>
                    <a:pt x="221" y="106070"/>
                    <a:pt x="221" y="127473"/>
                  </a:cubicBezTo>
                  <a:cubicBezTo>
                    <a:pt x="221" y="147347"/>
                    <a:pt x="2910" y="178178"/>
                    <a:pt x="16353" y="206970"/>
                  </a:cubicBezTo>
                  <a:cubicBezTo>
                    <a:pt x="31018" y="238310"/>
                    <a:pt x="52037" y="254872"/>
                    <a:pt x="54481" y="254872"/>
                  </a:cubicBezTo>
                  <a:cubicBezTo>
                    <a:pt x="55948" y="254872"/>
                    <a:pt x="56926" y="254107"/>
                    <a:pt x="56926" y="25232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9" name="Dowolny kształt: kształt 228">
              <a:extLst>
                <a:ext uri="{FF2B5EF4-FFF2-40B4-BE49-F238E27FC236}">
                  <a16:creationId xmlns:a16="http://schemas.microsoft.com/office/drawing/2014/main" id="{CAD10280-8A09-0150-0933-0CE135E8CD1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483353" y="6268756"/>
              <a:ext cx="115364" cy="167656"/>
            </a:xfrm>
            <a:custGeom>
              <a:avLst/>
              <a:gdLst>
                <a:gd name="connsiteX0" fmla="*/ 958 w 115364"/>
                <a:gd name="connsiteY0" fmla="*/ 156775 h 167656"/>
                <a:gd name="connsiteX1" fmla="*/ 225 w 115364"/>
                <a:gd name="connsiteY1" fmla="*/ 160852 h 167656"/>
                <a:gd name="connsiteX2" fmla="*/ 7069 w 115364"/>
                <a:gd name="connsiteY2" fmla="*/ 167731 h 167656"/>
                <a:gd name="connsiteX3" fmla="*/ 15623 w 115364"/>
                <a:gd name="connsiteY3" fmla="*/ 162380 h 167656"/>
                <a:gd name="connsiteX4" fmla="*/ 31266 w 115364"/>
                <a:gd name="connsiteY4" fmla="*/ 98426 h 167656"/>
                <a:gd name="connsiteX5" fmla="*/ 55463 w 115364"/>
                <a:gd name="connsiteY5" fmla="*/ 115498 h 167656"/>
                <a:gd name="connsiteX6" fmla="*/ 115589 w 115364"/>
                <a:gd name="connsiteY6" fmla="*/ 41607 h 167656"/>
                <a:gd name="connsiteX7" fmla="*/ 81615 w 115364"/>
                <a:gd name="connsiteY7" fmla="*/ 75 h 167656"/>
                <a:gd name="connsiteX8" fmla="*/ 24911 w 115364"/>
                <a:gd name="connsiteY8" fmla="*/ 56640 h 167656"/>
                <a:gd name="connsiteX9" fmla="*/ 958 w 115364"/>
                <a:gd name="connsiteY9" fmla="*/ 156775 h 167656"/>
                <a:gd name="connsiteX10" fmla="*/ 55219 w 115364"/>
                <a:gd name="connsiteY10" fmla="*/ 109892 h 167656"/>
                <a:gd name="connsiteX11" fmla="*/ 34199 w 115364"/>
                <a:gd name="connsiteY11" fmla="*/ 87215 h 167656"/>
                <a:gd name="connsiteX12" fmla="*/ 36154 w 115364"/>
                <a:gd name="connsiteY12" fmla="*/ 77788 h 167656"/>
                <a:gd name="connsiteX13" fmla="*/ 50819 w 115364"/>
                <a:gd name="connsiteY13" fmla="*/ 29886 h 167656"/>
                <a:gd name="connsiteX14" fmla="*/ 81127 w 115364"/>
                <a:gd name="connsiteY14" fmla="*/ 5680 h 167656"/>
                <a:gd name="connsiteX15" fmla="*/ 97991 w 115364"/>
                <a:gd name="connsiteY15" fmla="*/ 30650 h 167656"/>
                <a:gd name="connsiteX16" fmla="*/ 84304 w 115364"/>
                <a:gd name="connsiteY16" fmla="*/ 85686 h 167656"/>
                <a:gd name="connsiteX17" fmla="*/ 55219 w 115364"/>
                <a:gd name="connsiteY17" fmla="*/ 109892 h 16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364" h="167656">
                  <a:moveTo>
                    <a:pt x="958" y="156775"/>
                  </a:moveTo>
                  <a:cubicBezTo>
                    <a:pt x="225" y="159832"/>
                    <a:pt x="225" y="160342"/>
                    <a:pt x="225" y="160852"/>
                  </a:cubicBezTo>
                  <a:cubicBezTo>
                    <a:pt x="225" y="164674"/>
                    <a:pt x="2914" y="167731"/>
                    <a:pt x="7069" y="167731"/>
                  </a:cubicBezTo>
                  <a:cubicBezTo>
                    <a:pt x="12202" y="167731"/>
                    <a:pt x="15134" y="163145"/>
                    <a:pt x="15623" y="162380"/>
                  </a:cubicBezTo>
                  <a:cubicBezTo>
                    <a:pt x="16845" y="160087"/>
                    <a:pt x="24667" y="125944"/>
                    <a:pt x="31266" y="98426"/>
                  </a:cubicBezTo>
                  <a:cubicBezTo>
                    <a:pt x="36154" y="108618"/>
                    <a:pt x="43976" y="115498"/>
                    <a:pt x="55463" y="115498"/>
                  </a:cubicBezTo>
                  <a:cubicBezTo>
                    <a:pt x="84060" y="115498"/>
                    <a:pt x="115589" y="79571"/>
                    <a:pt x="115589" y="41607"/>
                  </a:cubicBezTo>
                  <a:cubicBezTo>
                    <a:pt x="115589" y="14598"/>
                    <a:pt x="99458" y="75"/>
                    <a:pt x="81615" y="75"/>
                  </a:cubicBezTo>
                  <a:cubicBezTo>
                    <a:pt x="57907" y="75"/>
                    <a:pt x="32244" y="25554"/>
                    <a:pt x="24911" y="56640"/>
                  </a:cubicBezTo>
                  <a:lnTo>
                    <a:pt x="958" y="156775"/>
                  </a:lnTo>
                  <a:close/>
                  <a:moveTo>
                    <a:pt x="55219" y="109892"/>
                  </a:moveTo>
                  <a:cubicBezTo>
                    <a:pt x="38110" y="109892"/>
                    <a:pt x="34199" y="89508"/>
                    <a:pt x="34199" y="87215"/>
                  </a:cubicBezTo>
                  <a:cubicBezTo>
                    <a:pt x="34199" y="86196"/>
                    <a:pt x="35421" y="81100"/>
                    <a:pt x="36154" y="77788"/>
                  </a:cubicBezTo>
                  <a:cubicBezTo>
                    <a:pt x="42998" y="49251"/>
                    <a:pt x="45442" y="40078"/>
                    <a:pt x="50819" y="29886"/>
                  </a:cubicBezTo>
                  <a:cubicBezTo>
                    <a:pt x="61329" y="11286"/>
                    <a:pt x="73550" y="5680"/>
                    <a:pt x="81127" y="5680"/>
                  </a:cubicBezTo>
                  <a:cubicBezTo>
                    <a:pt x="90170" y="5680"/>
                    <a:pt x="97991" y="13069"/>
                    <a:pt x="97991" y="30650"/>
                  </a:cubicBezTo>
                  <a:cubicBezTo>
                    <a:pt x="97991" y="44664"/>
                    <a:pt x="90903" y="73201"/>
                    <a:pt x="84304" y="85686"/>
                  </a:cubicBezTo>
                  <a:cubicBezTo>
                    <a:pt x="76238" y="101739"/>
                    <a:pt x="64506" y="109892"/>
                    <a:pt x="55219" y="10989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0" name="Dowolny kształt: kształt 229">
              <a:extLst>
                <a:ext uri="{FF2B5EF4-FFF2-40B4-BE49-F238E27FC236}">
                  <a16:creationId xmlns:a16="http://schemas.microsoft.com/office/drawing/2014/main" id="{59028C54-8B9C-8C85-96CB-8C59BB81AF5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616319" y="6190279"/>
              <a:ext cx="56704" cy="254796"/>
            </a:xfrm>
            <a:custGeom>
              <a:avLst/>
              <a:gdLst>
                <a:gd name="connsiteX0" fmla="*/ 56935 w 56704"/>
                <a:gd name="connsiteY0" fmla="*/ 127473 h 254796"/>
                <a:gd name="connsiteX1" fmla="*/ 40803 w 56704"/>
                <a:gd name="connsiteY1" fmla="*/ 47977 h 254796"/>
                <a:gd name="connsiteX2" fmla="*/ 2674 w 56704"/>
                <a:gd name="connsiteY2" fmla="*/ 75 h 254796"/>
                <a:gd name="connsiteX3" fmla="*/ 230 w 56704"/>
                <a:gd name="connsiteY3" fmla="*/ 2623 h 254796"/>
                <a:gd name="connsiteX4" fmla="*/ 4874 w 56704"/>
                <a:gd name="connsiteY4" fmla="*/ 8483 h 254796"/>
                <a:gd name="connsiteX5" fmla="*/ 42759 w 56704"/>
                <a:gd name="connsiteY5" fmla="*/ 127473 h 254796"/>
                <a:gd name="connsiteX6" fmla="*/ 3408 w 56704"/>
                <a:gd name="connsiteY6" fmla="*/ 247992 h 254796"/>
                <a:gd name="connsiteX7" fmla="*/ 230 w 56704"/>
                <a:gd name="connsiteY7" fmla="*/ 252324 h 254796"/>
                <a:gd name="connsiteX8" fmla="*/ 2674 w 56704"/>
                <a:gd name="connsiteY8" fmla="*/ 254872 h 254796"/>
                <a:gd name="connsiteX9" fmla="*/ 41537 w 56704"/>
                <a:gd name="connsiteY9" fmla="*/ 205186 h 254796"/>
                <a:gd name="connsiteX10" fmla="*/ 56935 w 56704"/>
                <a:gd name="connsiteY10" fmla="*/ 127473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04" h="254796">
                  <a:moveTo>
                    <a:pt x="56935" y="127473"/>
                  </a:moveTo>
                  <a:cubicBezTo>
                    <a:pt x="56935" y="107599"/>
                    <a:pt x="54246" y="76769"/>
                    <a:pt x="40803" y="47977"/>
                  </a:cubicBezTo>
                  <a:cubicBezTo>
                    <a:pt x="26138" y="16637"/>
                    <a:pt x="5119" y="75"/>
                    <a:pt x="2674" y="75"/>
                  </a:cubicBezTo>
                  <a:cubicBezTo>
                    <a:pt x="1208" y="75"/>
                    <a:pt x="230" y="1094"/>
                    <a:pt x="230" y="2623"/>
                  </a:cubicBezTo>
                  <a:cubicBezTo>
                    <a:pt x="230" y="3387"/>
                    <a:pt x="230" y="3897"/>
                    <a:pt x="4874" y="8483"/>
                  </a:cubicBezTo>
                  <a:cubicBezTo>
                    <a:pt x="28827" y="33708"/>
                    <a:pt x="42759" y="74221"/>
                    <a:pt x="42759" y="127473"/>
                  </a:cubicBezTo>
                  <a:cubicBezTo>
                    <a:pt x="42759" y="171043"/>
                    <a:pt x="33715" y="215888"/>
                    <a:pt x="3408" y="247992"/>
                  </a:cubicBezTo>
                  <a:cubicBezTo>
                    <a:pt x="230" y="251050"/>
                    <a:pt x="230" y="251559"/>
                    <a:pt x="230" y="252324"/>
                  </a:cubicBezTo>
                  <a:cubicBezTo>
                    <a:pt x="230" y="253852"/>
                    <a:pt x="1208" y="254872"/>
                    <a:pt x="2674" y="254872"/>
                  </a:cubicBezTo>
                  <a:cubicBezTo>
                    <a:pt x="5119" y="254872"/>
                    <a:pt x="27116" y="237545"/>
                    <a:pt x="41537" y="205186"/>
                  </a:cubicBezTo>
                  <a:cubicBezTo>
                    <a:pt x="54002" y="177159"/>
                    <a:pt x="56935" y="148876"/>
                    <a:pt x="56935" y="12747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1" name="Dowolny kształt: kształt 230">
              <a:extLst>
                <a:ext uri="{FF2B5EF4-FFF2-40B4-BE49-F238E27FC236}">
                  <a16:creationId xmlns:a16="http://schemas.microsoft.com/office/drawing/2014/main" id="{04CB7842-F013-35AE-B0AD-7A6706770A4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702815" y="6190279"/>
              <a:ext cx="33484" cy="254796"/>
            </a:xfrm>
            <a:custGeom>
              <a:avLst/>
              <a:gdLst>
                <a:gd name="connsiteX0" fmla="*/ 33719 w 33484"/>
                <a:gd name="connsiteY0" fmla="*/ 75 h 254796"/>
                <a:gd name="connsiteX1" fmla="*/ 234 w 33484"/>
                <a:gd name="connsiteY1" fmla="*/ 75 h 254796"/>
                <a:gd name="connsiteX2" fmla="*/ 234 w 33484"/>
                <a:gd name="connsiteY2" fmla="*/ 10267 h 254796"/>
                <a:gd name="connsiteX3" fmla="*/ 23942 w 33484"/>
                <a:gd name="connsiteY3" fmla="*/ 10267 h 254796"/>
                <a:gd name="connsiteX4" fmla="*/ 23942 w 33484"/>
                <a:gd name="connsiteY4" fmla="*/ 244680 h 254796"/>
                <a:gd name="connsiteX5" fmla="*/ 234 w 33484"/>
                <a:gd name="connsiteY5" fmla="*/ 244680 h 254796"/>
                <a:gd name="connsiteX6" fmla="*/ 234 w 33484"/>
                <a:gd name="connsiteY6" fmla="*/ 254872 h 254796"/>
                <a:gd name="connsiteX7" fmla="*/ 33719 w 33484"/>
                <a:gd name="connsiteY7" fmla="*/ 254872 h 254796"/>
                <a:gd name="connsiteX8" fmla="*/ 33719 w 33484"/>
                <a:gd name="connsiteY8" fmla="*/ 75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4" h="254796">
                  <a:moveTo>
                    <a:pt x="33719" y="75"/>
                  </a:moveTo>
                  <a:lnTo>
                    <a:pt x="234" y="75"/>
                  </a:lnTo>
                  <a:lnTo>
                    <a:pt x="234" y="10267"/>
                  </a:lnTo>
                  <a:lnTo>
                    <a:pt x="23942" y="10267"/>
                  </a:lnTo>
                  <a:lnTo>
                    <a:pt x="23942" y="244680"/>
                  </a:lnTo>
                  <a:lnTo>
                    <a:pt x="234" y="244680"/>
                  </a:lnTo>
                  <a:lnTo>
                    <a:pt x="234" y="254872"/>
                  </a:lnTo>
                  <a:lnTo>
                    <a:pt x="33719" y="254872"/>
                  </a:lnTo>
                  <a:lnTo>
                    <a:pt x="33719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2" name="Dowolny kształt: kształt 231">
              <a:extLst>
                <a:ext uri="{FF2B5EF4-FFF2-40B4-BE49-F238E27FC236}">
                  <a16:creationId xmlns:a16="http://schemas.microsoft.com/office/drawing/2014/main" id="{98AEA9B6-BAB0-C57D-5672-4320E8C872F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846910" y="6287866"/>
              <a:ext cx="162536" cy="59622"/>
            </a:xfrm>
            <a:custGeom>
              <a:avLst/>
              <a:gdLst>
                <a:gd name="connsiteX0" fmla="*/ 154466 w 162536"/>
                <a:gd name="connsiteY0" fmla="*/ 10267 h 59622"/>
                <a:gd name="connsiteX1" fmla="*/ 162776 w 162536"/>
                <a:gd name="connsiteY1" fmla="*/ 5171 h 59622"/>
                <a:gd name="connsiteX2" fmla="*/ 154710 w 162536"/>
                <a:gd name="connsiteY2" fmla="*/ 75 h 59622"/>
                <a:gd name="connsiteX3" fmla="*/ 8305 w 162536"/>
                <a:gd name="connsiteY3" fmla="*/ 75 h 59622"/>
                <a:gd name="connsiteX4" fmla="*/ 240 w 162536"/>
                <a:gd name="connsiteY4" fmla="*/ 5171 h 59622"/>
                <a:gd name="connsiteX5" fmla="*/ 8550 w 162536"/>
                <a:gd name="connsiteY5" fmla="*/ 10267 h 59622"/>
                <a:gd name="connsiteX6" fmla="*/ 154466 w 162536"/>
                <a:gd name="connsiteY6" fmla="*/ 10267 h 59622"/>
                <a:gd name="connsiteX7" fmla="*/ 154710 w 162536"/>
                <a:gd name="connsiteY7" fmla="*/ 59697 h 59622"/>
                <a:gd name="connsiteX8" fmla="*/ 162776 w 162536"/>
                <a:gd name="connsiteY8" fmla="*/ 54601 h 59622"/>
                <a:gd name="connsiteX9" fmla="*/ 154466 w 162536"/>
                <a:gd name="connsiteY9" fmla="*/ 49505 h 59622"/>
                <a:gd name="connsiteX10" fmla="*/ 8550 w 162536"/>
                <a:gd name="connsiteY10" fmla="*/ 49505 h 59622"/>
                <a:gd name="connsiteX11" fmla="*/ 240 w 162536"/>
                <a:gd name="connsiteY11" fmla="*/ 54601 h 59622"/>
                <a:gd name="connsiteX12" fmla="*/ 8305 w 162536"/>
                <a:gd name="connsiteY12" fmla="*/ 59697 h 59622"/>
                <a:gd name="connsiteX13" fmla="*/ 154710 w 162536"/>
                <a:gd name="connsiteY13" fmla="*/ 59697 h 5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36" h="59622">
                  <a:moveTo>
                    <a:pt x="154466" y="10267"/>
                  </a:moveTo>
                  <a:cubicBezTo>
                    <a:pt x="158132" y="10267"/>
                    <a:pt x="162776" y="10267"/>
                    <a:pt x="162776" y="5171"/>
                  </a:cubicBezTo>
                  <a:cubicBezTo>
                    <a:pt x="162776" y="75"/>
                    <a:pt x="158132" y="75"/>
                    <a:pt x="154710" y="75"/>
                  </a:cubicBezTo>
                  <a:lnTo>
                    <a:pt x="8305" y="75"/>
                  </a:lnTo>
                  <a:cubicBezTo>
                    <a:pt x="4884" y="75"/>
                    <a:pt x="240" y="75"/>
                    <a:pt x="240" y="5171"/>
                  </a:cubicBezTo>
                  <a:cubicBezTo>
                    <a:pt x="240" y="10267"/>
                    <a:pt x="4884" y="10267"/>
                    <a:pt x="8550" y="10267"/>
                  </a:cubicBezTo>
                  <a:lnTo>
                    <a:pt x="154466" y="10267"/>
                  </a:lnTo>
                  <a:close/>
                  <a:moveTo>
                    <a:pt x="154710" y="59697"/>
                  </a:moveTo>
                  <a:cubicBezTo>
                    <a:pt x="158132" y="59697"/>
                    <a:pt x="162776" y="59697"/>
                    <a:pt x="162776" y="54601"/>
                  </a:cubicBezTo>
                  <a:cubicBezTo>
                    <a:pt x="162776" y="49505"/>
                    <a:pt x="158132" y="49505"/>
                    <a:pt x="154466" y="49505"/>
                  </a:cubicBezTo>
                  <a:lnTo>
                    <a:pt x="8550" y="49505"/>
                  </a:lnTo>
                  <a:cubicBezTo>
                    <a:pt x="4884" y="49505"/>
                    <a:pt x="240" y="49505"/>
                    <a:pt x="240" y="54601"/>
                  </a:cubicBezTo>
                  <a:cubicBezTo>
                    <a:pt x="240" y="59697"/>
                    <a:pt x="4884" y="59697"/>
                    <a:pt x="8305" y="59697"/>
                  </a:cubicBezTo>
                  <a:lnTo>
                    <a:pt x="154710" y="5969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3" name="Dowolny kształt: kształt 232">
              <a:extLst>
                <a:ext uri="{FF2B5EF4-FFF2-40B4-BE49-F238E27FC236}">
                  <a16:creationId xmlns:a16="http://schemas.microsoft.com/office/drawing/2014/main" id="{0BDA2DFE-057D-2C75-17FB-39E192136A3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098060" y="6208879"/>
              <a:ext cx="108275" cy="172497"/>
            </a:xfrm>
            <a:custGeom>
              <a:avLst/>
              <a:gdLst>
                <a:gd name="connsiteX0" fmla="*/ 65265 w 108275"/>
                <a:gd name="connsiteY0" fmla="*/ 130531 h 172497"/>
                <a:gd name="connsiteX1" fmla="*/ 65265 w 108275"/>
                <a:gd name="connsiteY1" fmla="*/ 152698 h 172497"/>
                <a:gd name="connsiteX2" fmla="*/ 46689 w 108275"/>
                <a:gd name="connsiteY2" fmla="*/ 164674 h 172497"/>
                <a:gd name="connsiteX3" fmla="*/ 41556 w 108275"/>
                <a:gd name="connsiteY3" fmla="*/ 164674 h 172497"/>
                <a:gd name="connsiteX4" fmla="*/ 41556 w 108275"/>
                <a:gd name="connsiteY4" fmla="*/ 172572 h 172497"/>
                <a:gd name="connsiteX5" fmla="*/ 74552 w 108275"/>
                <a:gd name="connsiteY5" fmla="*/ 171808 h 172497"/>
                <a:gd name="connsiteX6" fmla="*/ 107793 w 108275"/>
                <a:gd name="connsiteY6" fmla="*/ 172572 h 172497"/>
                <a:gd name="connsiteX7" fmla="*/ 107793 w 108275"/>
                <a:gd name="connsiteY7" fmla="*/ 164674 h 172497"/>
                <a:gd name="connsiteX8" fmla="*/ 102660 w 108275"/>
                <a:gd name="connsiteY8" fmla="*/ 164674 h 172497"/>
                <a:gd name="connsiteX9" fmla="*/ 84085 w 108275"/>
                <a:gd name="connsiteY9" fmla="*/ 152698 h 172497"/>
                <a:gd name="connsiteX10" fmla="*/ 84085 w 108275"/>
                <a:gd name="connsiteY10" fmla="*/ 130531 h 172497"/>
                <a:gd name="connsiteX11" fmla="*/ 108526 w 108275"/>
                <a:gd name="connsiteY11" fmla="*/ 130531 h 172497"/>
                <a:gd name="connsiteX12" fmla="*/ 108526 w 108275"/>
                <a:gd name="connsiteY12" fmla="*/ 122632 h 172497"/>
                <a:gd name="connsiteX13" fmla="*/ 84085 w 108275"/>
                <a:gd name="connsiteY13" fmla="*/ 122632 h 172497"/>
                <a:gd name="connsiteX14" fmla="*/ 84085 w 108275"/>
                <a:gd name="connsiteY14" fmla="*/ 6699 h 172497"/>
                <a:gd name="connsiteX15" fmla="*/ 80174 w 108275"/>
                <a:gd name="connsiteY15" fmla="*/ 75 h 172497"/>
                <a:gd name="connsiteX16" fmla="*/ 75286 w 108275"/>
                <a:gd name="connsiteY16" fmla="*/ 3132 h 172497"/>
                <a:gd name="connsiteX17" fmla="*/ 250 w 108275"/>
                <a:gd name="connsiteY17" fmla="*/ 122632 h 172497"/>
                <a:gd name="connsiteX18" fmla="*/ 250 w 108275"/>
                <a:gd name="connsiteY18" fmla="*/ 130531 h 172497"/>
                <a:gd name="connsiteX19" fmla="*/ 65265 w 108275"/>
                <a:gd name="connsiteY19" fmla="*/ 130531 h 172497"/>
                <a:gd name="connsiteX20" fmla="*/ 66731 w 108275"/>
                <a:gd name="connsiteY20" fmla="*/ 122632 h 172497"/>
                <a:gd name="connsiteX21" fmla="*/ 7094 w 108275"/>
                <a:gd name="connsiteY21" fmla="*/ 122632 h 172497"/>
                <a:gd name="connsiteX22" fmla="*/ 66731 w 108275"/>
                <a:gd name="connsiteY22" fmla="*/ 27593 h 172497"/>
                <a:gd name="connsiteX23" fmla="*/ 66731 w 108275"/>
                <a:gd name="connsiteY23" fmla="*/ 122632 h 17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275" h="172497">
                  <a:moveTo>
                    <a:pt x="65265" y="130531"/>
                  </a:moveTo>
                  <a:lnTo>
                    <a:pt x="65265" y="152698"/>
                  </a:lnTo>
                  <a:cubicBezTo>
                    <a:pt x="65265" y="161871"/>
                    <a:pt x="64776" y="164674"/>
                    <a:pt x="46689" y="164674"/>
                  </a:cubicBezTo>
                  <a:lnTo>
                    <a:pt x="41556" y="164674"/>
                  </a:lnTo>
                  <a:lnTo>
                    <a:pt x="41556" y="172572"/>
                  </a:lnTo>
                  <a:cubicBezTo>
                    <a:pt x="51577" y="171808"/>
                    <a:pt x="64287" y="171808"/>
                    <a:pt x="74552" y="171808"/>
                  </a:cubicBezTo>
                  <a:cubicBezTo>
                    <a:pt x="84818" y="171808"/>
                    <a:pt x="97772" y="171808"/>
                    <a:pt x="107793" y="172572"/>
                  </a:cubicBezTo>
                  <a:lnTo>
                    <a:pt x="107793" y="164674"/>
                  </a:lnTo>
                  <a:lnTo>
                    <a:pt x="102660" y="164674"/>
                  </a:lnTo>
                  <a:cubicBezTo>
                    <a:pt x="84574" y="164674"/>
                    <a:pt x="84085" y="161871"/>
                    <a:pt x="84085" y="152698"/>
                  </a:cubicBezTo>
                  <a:lnTo>
                    <a:pt x="84085" y="130531"/>
                  </a:lnTo>
                  <a:lnTo>
                    <a:pt x="108526" y="130531"/>
                  </a:lnTo>
                  <a:lnTo>
                    <a:pt x="108526" y="122632"/>
                  </a:lnTo>
                  <a:lnTo>
                    <a:pt x="84085" y="122632"/>
                  </a:lnTo>
                  <a:lnTo>
                    <a:pt x="84085" y="6699"/>
                  </a:lnTo>
                  <a:cubicBezTo>
                    <a:pt x="84085" y="1603"/>
                    <a:pt x="84085" y="75"/>
                    <a:pt x="80174" y="75"/>
                  </a:cubicBezTo>
                  <a:cubicBezTo>
                    <a:pt x="77974" y="75"/>
                    <a:pt x="77241" y="75"/>
                    <a:pt x="75286" y="3132"/>
                  </a:cubicBezTo>
                  <a:lnTo>
                    <a:pt x="250" y="122632"/>
                  </a:lnTo>
                  <a:lnTo>
                    <a:pt x="250" y="130531"/>
                  </a:lnTo>
                  <a:lnTo>
                    <a:pt x="65265" y="130531"/>
                  </a:lnTo>
                  <a:close/>
                  <a:moveTo>
                    <a:pt x="66731" y="122632"/>
                  </a:moveTo>
                  <a:lnTo>
                    <a:pt x="7094" y="122632"/>
                  </a:lnTo>
                  <a:lnTo>
                    <a:pt x="66731" y="27593"/>
                  </a:lnTo>
                  <a:lnTo>
                    <a:pt x="66731" y="12263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4" name="Dowolny kształt: kształt 233">
              <a:extLst>
                <a:ext uri="{FF2B5EF4-FFF2-40B4-BE49-F238E27FC236}">
                  <a16:creationId xmlns:a16="http://schemas.microsoft.com/office/drawing/2014/main" id="{E06339F5-9891-28D1-56AA-9BB027FA0A3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447347" y="6268756"/>
              <a:ext cx="190888" cy="112620"/>
            </a:xfrm>
            <a:custGeom>
              <a:avLst/>
              <a:gdLst>
                <a:gd name="connsiteX0" fmla="*/ 19329 w 190888"/>
                <a:gd name="connsiteY0" fmla="*/ 25045 h 112620"/>
                <a:gd name="connsiteX1" fmla="*/ 19329 w 190888"/>
                <a:gd name="connsiteY1" fmla="*/ 93330 h 112620"/>
                <a:gd name="connsiteX2" fmla="*/ 264 w 190888"/>
                <a:gd name="connsiteY2" fmla="*/ 104796 h 112620"/>
                <a:gd name="connsiteX3" fmla="*/ 264 w 190888"/>
                <a:gd name="connsiteY3" fmla="*/ 112695 h 112620"/>
                <a:gd name="connsiteX4" fmla="*/ 27883 w 190888"/>
                <a:gd name="connsiteY4" fmla="*/ 111931 h 112620"/>
                <a:gd name="connsiteX5" fmla="*/ 55258 w 190888"/>
                <a:gd name="connsiteY5" fmla="*/ 112695 h 112620"/>
                <a:gd name="connsiteX6" fmla="*/ 55258 w 190888"/>
                <a:gd name="connsiteY6" fmla="*/ 104796 h 112620"/>
                <a:gd name="connsiteX7" fmla="*/ 36193 w 190888"/>
                <a:gd name="connsiteY7" fmla="*/ 93330 h 112620"/>
                <a:gd name="connsiteX8" fmla="*/ 36193 w 190888"/>
                <a:gd name="connsiteY8" fmla="*/ 46448 h 112620"/>
                <a:gd name="connsiteX9" fmla="*/ 69190 w 190888"/>
                <a:gd name="connsiteY9" fmla="*/ 5680 h 112620"/>
                <a:gd name="connsiteX10" fmla="*/ 87276 w 190888"/>
                <a:gd name="connsiteY10" fmla="*/ 33963 h 112620"/>
                <a:gd name="connsiteX11" fmla="*/ 87276 w 190888"/>
                <a:gd name="connsiteY11" fmla="*/ 93330 h 112620"/>
                <a:gd name="connsiteX12" fmla="*/ 68212 w 190888"/>
                <a:gd name="connsiteY12" fmla="*/ 104796 h 112620"/>
                <a:gd name="connsiteX13" fmla="*/ 68212 w 190888"/>
                <a:gd name="connsiteY13" fmla="*/ 112695 h 112620"/>
                <a:gd name="connsiteX14" fmla="*/ 95831 w 190888"/>
                <a:gd name="connsiteY14" fmla="*/ 111931 h 112620"/>
                <a:gd name="connsiteX15" fmla="*/ 123205 w 190888"/>
                <a:gd name="connsiteY15" fmla="*/ 112695 h 112620"/>
                <a:gd name="connsiteX16" fmla="*/ 123205 w 190888"/>
                <a:gd name="connsiteY16" fmla="*/ 104796 h 112620"/>
                <a:gd name="connsiteX17" fmla="*/ 104141 w 190888"/>
                <a:gd name="connsiteY17" fmla="*/ 93330 h 112620"/>
                <a:gd name="connsiteX18" fmla="*/ 104141 w 190888"/>
                <a:gd name="connsiteY18" fmla="*/ 46448 h 112620"/>
                <a:gd name="connsiteX19" fmla="*/ 137137 w 190888"/>
                <a:gd name="connsiteY19" fmla="*/ 5680 h 112620"/>
                <a:gd name="connsiteX20" fmla="*/ 155224 w 190888"/>
                <a:gd name="connsiteY20" fmla="*/ 33963 h 112620"/>
                <a:gd name="connsiteX21" fmla="*/ 155224 w 190888"/>
                <a:gd name="connsiteY21" fmla="*/ 93330 h 112620"/>
                <a:gd name="connsiteX22" fmla="*/ 136159 w 190888"/>
                <a:gd name="connsiteY22" fmla="*/ 104796 h 112620"/>
                <a:gd name="connsiteX23" fmla="*/ 136159 w 190888"/>
                <a:gd name="connsiteY23" fmla="*/ 112695 h 112620"/>
                <a:gd name="connsiteX24" fmla="*/ 163778 w 190888"/>
                <a:gd name="connsiteY24" fmla="*/ 111931 h 112620"/>
                <a:gd name="connsiteX25" fmla="*/ 191153 w 190888"/>
                <a:gd name="connsiteY25" fmla="*/ 112695 h 112620"/>
                <a:gd name="connsiteX26" fmla="*/ 191153 w 190888"/>
                <a:gd name="connsiteY26" fmla="*/ 104796 h 112620"/>
                <a:gd name="connsiteX27" fmla="*/ 172088 w 190888"/>
                <a:gd name="connsiteY27" fmla="*/ 97152 h 112620"/>
                <a:gd name="connsiteX28" fmla="*/ 172088 w 190888"/>
                <a:gd name="connsiteY28" fmla="*/ 48486 h 112620"/>
                <a:gd name="connsiteX29" fmla="*/ 164512 w 190888"/>
                <a:gd name="connsiteY29" fmla="*/ 9502 h 112620"/>
                <a:gd name="connsiteX30" fmla="*/ 138848 w 190888"/>
                <a:gd name="connsiteY30" fmla="*/ 75 h 112620"/>
                <a:gd name="connsiteX31" fmla="*/ 103408 w 190888"/>
                <a:gd name="connsiteY31" fmla="*/ 25045 h 112620"/>
                <a:gd name="connsiteX32" fmla="*/ 70900 w 190888"/>
                <a:gd name="connsiteY32" fmla="*/ 75 h 112620"/>
                <a:gd name="connsiteX33" fmla="*/ 34727 w 190888"/>
                <a:gd name="connsiteY33" fmla="*/ 26828 h 112620"/>
                <a:gd name="connsiteX34" fmla="*/ 34727 w 190888"/>
                <a:gd name="connsiteY34" fmla="*/ 75 h 112620"/>
                <a:gd name="connsiteX35" fmla="*/ 264 w 190888"/>
                <a:gd name="connsiteY35" fmla="*/ 2877 h 112620"/>
                <a:gd name="connsiteX36" fmla="*/ 264 w 190888"/>
                <a:gd name="connsiteY36" fmla="*/ 10776 h 112620"/>
                <a:gd name="connsiteX37" fmla="*/ 19329 w 190888"/>
                <a:gd name="connsiteY37" fmla="*/ 25045 h 1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888" h="112620">
                  <a:moveTo>
                    <a:pt x="19329" y="25045"/>
                  </a:moveTo>
                  <a:lnTo>
                    <a:pt x="19329" y="93330"/>
                  </a:lnTo>
                  <a:cubicBezTo>
                    <a:pt x="19329" y="104796"/>
                    <a:pt x="16640" y="104796"/>
                    <a:pt x="264" y="104796"/>
                  </a:cubicBezTo>
                  <a:lnTo>
                    <a:pt x="264" y="112695"/>
                  </a:lnTo>
                  <a:cubicBezTo>
                    <a:pt x="8819" y="112440"/>
                    <a:pt x="21284" y="111931"/>
                    <a:pt x="27883" y="111931"/>
                  </a:cubicBezTo>
                  <a:cubicBezTo>
                    <a:pt x="34238" y="111931"/>
                    <a:pt x="46948" y="112440"/>
                    <a:pt x="55258" y="112695"/>
                  </a:cubicBezTo>
                  <a:lnTo>
                    <a:pt x="55258" y="104796"/>
                  </a:lnTo>
                  <a:cubicBezTo>
                    <a:pt x="38882" y="104796"/>
                    <a:pt x="36193" y="104796"/>
                    <a:pt x="36193" y="93330"/>
                  </a:cubicBezTo>
                  <a:lnTo>
                    <a:pt x="36193" y="46448"/>
                  </a:lnTo>
                  <a:cubicBezTo>
                    <a:pt x="36193" y="19949"/>
                    <a:pt x="53547" y="5680"/>
                    <a:pt x="69190" y="5680"/>
                  </a:cubicBezTo>
                  <a:cubicBezTo>
                    <a:pt x="84588" y="5680"/>
                    <a:pt x="87276" y="19439"/>
                    <a:pt x="87276" y="33963"/>
                  </a:cubicBezTo>
                  <a:lnTo>
                    <a:pt x="87276" y="93330"/>
                  </a:lnTo>
                  <a:cubicBezTo>
                    <a:pt x="87276" y="104796"/>
                    <a:pt x="84588" y="104796"/>
                    <a:pt x="68212" y="104796"/>
                  </a:cubicBezTo>
                  <a:lnTo>
                    <a:pt x="68212" y="112695"/>
                  </a:lnTo>
                  <a:cubicBezTo>
                    <a:pt x="76766" y="112440"/>
                    <a:pt x="89232" y="111931"/>
                    <a:pt x="95831" y="111931"/>
                  </a:cubicBezTo>
                  <a:cubicBezTo>
                    <a:pt x="102186" y="111931"/>
                    <a:pt x="114895" y="112440"/>
                    <a:pt x="123205" y="112695"/>
                  </a:cubicBezTo>
                  <a:lnTo>
                    <a:pt x="123205" y="104796"/>
                  </a:lnTo>
                  <a:cubicBezTo>
                    <a:pt x="106830" y="104796"/>
                    <a:pt x="104141" y="104796"/>
                    <a:pt x="104141" y="93330"/>
                  </a:cubicBezTo>
                  <a:lnTo>
                    <a:pt x="104141" y="46448"/>
                  </a:lnTo>
                  <a:cubicBezTo>
                    <a:pt x="104141" y="19949"/>
                    <a:pt x="121494" y="5680"/>
                    <a:pt x="137137" y="5680"/>
                  </a:cubicBezTo>
                  <a:cubicBezTo>
                    <a:pt x="152535" y="5680"/>
                    <a:pt x="155224" y="19439"/>
                    <a:pt x="155224" y="33963"/>
                  </a:cubicBezTo>
                  <a:lnTo>
                    <a:pt x="155224" y="93330"/>
                  </a:lnTo>
                  <a:cubicBezTo>
                    <a:pt x="155224" y="104796"/>
                    <a:pt x="152535" y="104796"/>
                    <a:pt x="136159" y="104796"/>
                  </a:cubicBezTo>
                  <a:lnTo>
                    <a:pt x="136159" y="112695"/>
                  </a:lnTo>
                  <a:cubicBezTo>
                    <a:pt x="144714" y="112440"/>
                    <a:pt x="157179" y="111931"/>
                    <a:pt x="163778" y="111931"/>
                  </a:cubicBezTo>
                  <a:cubicBezTo>
                    <a:pt x="170133" y="111931"/>
                    <a:pt x="182843" y="112440"/>
                    <a:pt x="191153" y="112695"/>
                  </a:cubicBezTo>
                  <a:lnTo>
                    <a:pt x="191153" y="104796"/>
                  </a:lnTo>
                  <a:cubicBezTo>
                    <a:pt x="178443" y="104796"/>
                    <a:pt x="172333" y="104796"/>
                    <a:pt x="172088" y="97152"/>
                  </a:cubicBezTo>
                  <a:lnTo>
                    <a:pt x="172088" y="48486"/>
                  </a:lnTo>
                  <a:cubicBezTo>
                    <a:pt x="172088" y="26574"/>
                    <a:pt x="172088" y="18675"/>
                    <a:pt x="164512" y="9502"/>
                  </a:cubicBezTo>
                  <a:cubicBezTo>
                    <a:pt x="161090" y="5171"/>
                    <a:pt x="153024" y="75"/>
                    <a:pt x="138848" y="75"/>
                  </a:cubicBezTo>
                  <a:cubicBezTo>
                    <a:pt x="118317" y="75"/>
                    <a:pt x="107563" y="15363"/>
                    <a:pt x="103408" y="25045"/>
                  </a:cubicBezTo>
                  <a:cubicBezTo>
                    <a:pt x="99986" y="2877"/>
                    <a:pt x="81899" y="75"/>
                    <a:pt x="70900" y="75"/>
                  </a:cubicBezTo>
                  <a:cubicBezTo>
                    <a:pt x="53058" y="75"/>
                    <a:pt x="41571" y="11031"/>
                    <a:pt x="34727" y="26828"/>
                  </a:cubicBezTo>
                  <a:lnTo>
                    <a:pt x="34727" y="75"/>
                  </a:lnTo>
                  <a:lnTo>
                    <a:pt x="264" y="2877"/>
                  </a:lnTo>
                  <a:lnTo>
                    <a:pt x="264" y="10776"/>
                  </a:lnTo>
                  <a:cubicBezTo>
                    <a:pt x="17373" y="10776"/>
                    <a:pt x="19329" y="12560"/>
                    <a:pt x="19329" y="250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5" name="Dowolny kształt: kształt 234">
              <a:extLst>
                <a:ext uri="{FF2B5EF4-FFF2-40B4-BE49-F238E27FC236}">
                  <a16:creationId xmlns:a16="http://schemas.microsoft.com/office/drawing/2014/main" id="{3AC5D69B-85CB-429F-CE61-E87479D8822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651272" y="6210917"/>
              <a:ext cx="52304" cy="170459"/>
            </a:xfrm>
            <a:custGeom>
              <a:avLst/>
              <a:gdLst>
                <a:gd name="connsiteX0" fmla="*/ 35469 w 52304"/>
                <a:gd name="connsiteY0" fmla="*/ 57914 h 170459"/>
                <a:gd name="connsiteX1" fmla="*/ 1250 w 52304"/>
                <a:gd name="connsiteY1" fmla="*/ 60716 h 170459"/>
                <a:gd name="connsiteX2" fmla="*/ 1250 w 52304"/>
                <a:gd name="connsiteY2" fmla="*/ 68615 h 170459"/>
                <a:gd name="connsiteX3" fmla="*/ 19337 w 52304"/>
                <a:gd name="connsiteY3" fmla="*/ 82629 h 170459"/>
                <a:gd name="connsiteX4" fmla="*/ 19337 w 52304"/>
                <a:gd name="connsiteY4" fmla="*/ 151169 h 170459"/>
                <a:gd name="connsiteX5" fmla="*/ 273 w 52304"/>
                <a:gd name="connsiteY5" fmla="*/ 162635 h 170459"/>
                <a:gd name="connsiteX6" fmla="*/ 273 w 52304"/>
                <a:gd name="connsiteY6" fmla="*/ 170534 h 170459"/>
                <a:gd name="connsiteX7" fmla="*/ 27158 w 52304"/>
                <a:gd name="connsiteY7" fmla="*/ 169769 h 170459"/>
                <a:gd name="connsiteX8" fmla="*/ 52578 w 52304"/>
                <a:gd name="connsiteY8" fmla="*/ 170534 h 170459"/>
                <a:gd name="connsiteX9" fmla="*/ 52578 w 52304"/>
                <a:gd name="connsiteY9" fmla="*/ 162635 h 170459"/>
                <a:gd name="connsiteX10" fmla="*/ 35469 w 52304"/>
                <a:gd name="connsiteY10" fmla="*/ 151424 h 170459"/>
                <a:gd name="connsiteX11" fmla="*/ 35469 w 52304"/>
                <a:gd name="connsiteY11" fmla="*/ 57914 h 170459"/>
                <a:gd name="connsiteX12" fmla="*/ 36446 w 52304"/>
                <a:gd name="connsiteY12" fmla="*/ 13579 h 170459"/>
                <a:gd name="connsiteX13" fmla="*/ 23492 w 52304"/>
                <a:gd name="connsiteY13" fmla="*/ 75 h 170459"/>
                <a:gd name="connsiteX14" fmla="*/ 10538 w 52304"/>
                <a:gd name="connsiteY14" fmla="*/ 13579 h 170459"/>
                <a:gd name="connsiteX15" fmla="*/ 23492 w 52304"/>
                <a:gd name="connsiteY15" fmla="*/ 27083 h 170459"/>
                <a:gd name="connsiteX16" fmla="*/ 36446 w 52304"/>
                <a:gd name="connsiteY16" fmla="*/ 13579 h 17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04" h="170459">
                  <a:moveTo>
                    <a:pt x="35469" y="57914"/>
                  </a:moveTo>
                  <a:lnTo>
                    <a:pt x="1250" y="60716"/>
                  </a:lnTo>
                  <a:lnTo>
                    <a:pt x="1250" y="68615"/>
                  </a:lnTo>
                  <a:cubicBezTo>
                    <a:pt x="17137" y="68615"/>
                    <a:pt x="19337" y="70144"/>
                    <a:pt x="19337" y="82629"/>
                  </a:cubicBezTo>
                  <a:lnTo>
                    <a:pt x="19337" y="151169"/>
                  </a:lnTo>
                  <a:cubicBezTo>
                    <a:pt x="19337" y="162635"/>
                    <a:pt x="16649" y="162635"/>
                    <a:pt x="273" y="162635"/>
                  </a:cubicBezTo>
                  <a:lnTo>
                    <a:pt x="273" y="170534"/>
                  </a:lnTo>
                  <a:cubicBezTo>
                    <a:pt x="8094" y="170279"/>
                    <a:pt x="21292" y="169769"/>
                    <a:pt x="27158" y="169769"/>
                  </a:cubicBezTo>
                  <a:cubicBezTo>
                    <a:pt x="35713" y="169769"/>
                    <a:pt x="44267" y="170279"/>
                    <a:pt x="52578" y="170534"/>
                  </a:cubicBezTo>
                  <a:lnTo>
                    <a:pt x="52578" y="162635"/>
                  </a:lnTo>
                  <a:cubicBezTo>
                    <a:pt x="36446" y="162635"/>
                    <a:pt x="35469" y="161361"/>
                    <a:pt x="35469" y="151424"/>
                  </a:cubicBezTo>
                  <a:lnTo>
                    <a:pt x="35469" y="57914"/>
                  </a:lnTo>
                  <a:close/>
                  <a:moveTo>
                    <a:pt x="36446" y="13579"/>
                  </a:moveTo>
                  <a:cubicBezTo>
                    <a:pt x="36446" y="5425"/>
                    <a:pt x="30336" y="75"/>
                    <a:pt x="23492" y="75"/>
                  </a:cubicBezTo>
                  <a:cubicBezTo>
                    <a:pt x="15915" y="75"/>
                    <a:pt x="10538" y="6954"/>
                    <a:pt x="10538" y="13579"/>
                  </a:cubicBezTo>
                  <a:cubicBezTo>
                    <a:pt x="10538" y="20458"/>
                    <a:pt x="15915" y="27083"/>
                    <a:pt x="23492" y="27083"/>
                  </a:cubicBezTo>
                  <a:cubicBezTo>
                    <a:pt x="30336" y="27083"/>
                    <a:pt x="36446" y="21732"/>
                    <a:pt x="36446" y="1357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6" name="Dowolny kształt: kształt 235">
              <a:extLst>
                <a:ext uri="{FF2B5EF4-FFF2-40B4-BE49-F238E27FC236}">
                  <a16:creationId xmlns:a16="http://schemas.microsoft.com/office/drawing/2014/main" id="{AA4E4869-7BA4-1126-2DC3-82C777ADA5C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718921" y="6268756"/>
              <a:ext cx="122940" cy="112620"/>
            </a:xfrm>
            <a:custGeom>
              <a:avLst/>
              <a:gdLst>
                <a:gd name="connsiteX0" fmla="*/ 19340 w 122940"/>
                <a:gd name="connsiteY0" fmla="*/ 25045 h 112620"/>
                <a:gd name="connsiteX1" fmla="*/ 19340 w 122940"/>
                <a:gd name="connsiteY1" fmla="*/ 93330 h 112620"/>
                <a:gd name="connsiteX2" fmla="*/ 275 w 122940"/>
                <a:gd name="connsiteY2" fmla="*/ 104796 h 112620"/>
                <a:gd name="connsiteX3" fmla="*/ 275 w 122940"/>
                <a:gd name="connsiteY3" fmla="*/ 112695 h 112620"/>
                <a:gd name="connsiteX4" fmla="*/ 27894 w 122940"/>
                <a:gd name="connsiteY4" fmla="*/ 111931 h 112620"/>
                <a:gd name="connsiteX5" fmla="*/ 55269 w 122940"/>
                <a:gd name="connsiteY5" fmla="*/ 112695 h 112620"/>
                <a:gd name="connsiteX6" fmla="*/ 55269 w 122940"/>
                <a:gd name="connsiteY6" fmla="*/ 104796 h 112620"/>
                <a:gd name="connsiteX7" fmla="*/ 36205 w 122940"/>
                <a:gd name="connsiteY7" fmla="*/ 93330 h 112620"/>
                <a:gd name="connsiteX8" fmla="*/ 36205 w 122940"/>
                <a:gd name="connsiteY8" fmla="*/ 46448 h 112620"/>
                <a:gd name="connsiteX9" fmla="*/ 69201 w 122940"/>
                <a:gd name="connsiteY9" fmla="*/ 5680 h 112620"/>
                <a:gd name="connsiteX10" fmla="*/ 87287 w 122940"/>
                <a:gd name="connsiteY10" fmla="*/ 33963 h 112620"/>
                <a:gd name="connsiteX11" fmla="*/ 87287 w 122940"/>
                <a:gd name="connsiteY11" fmla="*/ 93330 h 112620"/>
                <a:gd name="connsiteX12" fmla="*/ 68223 w 122940"/>
                <a:gd name="connsiteY12" fmla="*/ 104796 h 112620"/>
                <a:gd name="connsiteX13" fmla="*/ 68223 w 122940"/>
                <a:gd name="connsiteY13" fmla="*/ 112695 h 112620"/>
                <a:gd name="connsiteX14" fmla="*/ 95842 w 122940"/>
                <a:gd name="connsiteY14" fmla="*/ 111931 h 112620"/>
                <a:gd name="connsiteX15" fmla="*/ 123216 w 122940"/>
                <a:gd name="connsiteY15" fmla="*/ 112695 h 112620"/>
                <a:gd name="connsiteX16" fmla="*/ 123216 w 122940"/>
                <a:gd name="connsiteY16" fmla="*/ 104796 h 112620"/>
                <a:gd name="connsiteX17" fmla="*/ 104152 w 122940"/>
                <a:gd name="connsiteY17" fmla="*/ 97152 h 112620"/>
                <a:gd name="connsiteX18" fmla="*/ 104152 w 122940"/>
                <a:gd name="connsiteY18" fmla="*/ 48486 h 112620"/>
                <a:gd name="connsiteX19" fmla="*/ 96575 w 122940"/>
                <a:gd name="connsiteY19" fmla="*/ 9502 h 112620"/>
                <a:gd name="connsiteX20" fmla="*/ 70912 w 122940"/>
                <a:gd name="connsiteY20" fmla="*/ 75 h 112620"/>
                <a:gd name="connsiteX21" fmla="*/ 34738 w 122940"/>
                <a:gd name="connsiteY21" fmla="*/ 26828 h 112620"/>
                <a:gd name="connsiteX22" fmla="*/ 34738 w 122940"/>
                <a:gd name="connsiteY22" fmla="*/ 75 h 112620"/>
                <a:gd name="connsiteX23" fmla="*/ 275 w 122940"/>
                <a:gd name="connsiteY23" fmla="*/ 2877 h 112620"/>
                <a:gd name="connsiteX24" fmla="*/ 275 w 122940"/>
                <a:gd name="connsiteY24" fmla="*/ 10776 h 112620"/>
                <a:gd name="connsiteX25" fmla="*/ 19340 w 122940"/>
                <a:gd name="connsiteY25" fmla="*/ 25045 h 1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940" h="112620">
                  <a:moveTo>
                    <a:pt x="19340" y="25045"/>
                  </a:moveTo>
                  <a:lnTo>
                    <a:pt x="19340" y="93330"/>
                  </a:lnTo>
                  <a:cubicBezTo>
                    <a:pt x="19340" y="104796"/>
                    <a:pt x="16651" y="104796"/>
                    <a:pt x="275" y="104796"/>
                  </a:cubicBezTo>
                  <a:lnTo>
                    <a:pt x="275" y="112695"/>
                  </a:lnTo>
                  <a:cubicBezTo>
                    <a:pt x="8830" y="112440"/>
                    <a:pt x="21295" y="111931"/>
                    <a:pt x="27894" y="111931"/>
                  </a:cubicBezTo>
                  <a:cubicBezTo>
                    <a:pt x="34249" y="111931"/>
                    <a:pt x="46959" y="112440"/>
                    <a:pt x="55269" y="112695"/>
                  </a:cubicBezTo>
                  <a:lnTo>
                    <a:pt x="55269" y="104796"/>
                  </a:lnTo>
                  <a:cubicBezTo>
                    <a:pt x="38893" y="104796"/>
                    <a:pt x="36205" y="104796"/>
                    <a:pt x="36205" y="93330"/>
                  </a:cubicBezTo>
                  <a:lnTo>
                    <a:pt x="36205" y="46448"/>
                  </a:lnTo>
                  <a:cubicBezTo>
                    <a:pt x="36205" y="19949"/>
                    <a:pt x="53558" y="5680"/>
                    <a:pt x="69201" y="5680"/>
                  </a:cubicBezTo>
                  <a:cubicBezTo>
                    <a:pt x="84599" y="5680"/>
                    <a:pt x="87287" y="19439"/>
                    <a:pt x="87287" y="33963"/>
                  </a:cubicBezTo>
                  <a:lnTo>
                    <a:pt x="87287" y="93330"/>
                  </a:lnTo>
                  <a:cubicBezTo>
                    <a:pt x="87287" y="104796"/>
                    <a:pt x="84599" y="104796"/>
                    <a:pt x="68223" y="104796"/>
                  </a:cubicBezTo>
                  <a:lnTo>
                    <a:pt x="68223" y="112695"/>
                  </a:lnTo>
                  <a:cubicBezTo>
                    <a:pt x="76778" y="112440"/>
                    <a:pt x="89243" y="111931"/>
                    <a:pt x="95842" y="111931"/>
                  </a:cubicBezTo>
                  <a:cubicBezTo>
                    <a:pt x="102197" y="111931"/>
                    <a:pt x="114906" y="112440"/>
                    <a:pt x="123216" y="112695"/>
                  </a:cubicBezTo>
                  <a:lnTo>
                    <a:pt x="123216" y="104796"/>
                  </a:lnTo>
                  <a:cubicBezTo>
                    <a:pt x="110507" y="104796"/>
                    <a:pt x="104396" y="104796"/>
                    <a:pt x="104152" y="97152"/>
                  </a:cubicBezTo>
                  <a:lnTo>
                    <a:pt x="104152" y="48486"/>
                  </a:lnTo>
                  <a:cubicBezTo>
                    <a:pt x="104152" y="26574"/>
                    <a:pt x="104152" y="18675"/>
                    <a:pt x="96575" y="9502"/>
                  </a:cubicBezTo>
                  <a:cubicBezTo>
                    <a:pt x="93153" y="5171"/>
                    <a:pt x="85088" y="75"/>
                    <a:pt x="70912" y="75"/>
                  </a:cubicBezTo>
                  <a:cubicBezTo>
                    <a:pt x="53069" y="75"/>
                    <a:pt x="41582" y="11031"/>
                    <a:pt x="34738" y="26828"/>
                  </a:cubicBezTo>
                  <a:lnTo>
                    <a:pt x="34738" y="75"/>
                  </a:lnTo>
                  <a:lnTo>
                    <a:pt x="275" y="2877"/>
                  </a:lnTo>
                  <a:lnTo>
                    <a:pt x="275" y="10776"/>
                  </a:lnTo>
                  <a:cubicBezTo>
                    <a:pt x="17385" y="10776"/>
                    <a:pt x="19340" y="12560"/>
                    <a:pt x="19340" y="250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7" name="Dowolny kształt: kształt 236">
              <a:extLst>
                <a:ext uri="{FF2B5EF4-FFF2-40B4-BE49-F238E27FC236}">
                  <a16:creationId xmlns:a16="http://schemas.microsoft.com/office/drawing/2014/main" id="{E2D9FED5-96A7-A319-DF19-CF001B9812E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70242" y="6478906"/>
              <a:ext cx="67751" cy="178357"/>
            </a:xfrm>
            <a:custGeom>
              <a:avLst/>
              <a:gdLst>
                <a:gd name="connsiteX0" fmla="*/ 40805 w 67751"/>
                <a:gd name="connsiteY0" fmla="*/ 25767 h 178357"/>
                <a:gd name="connsiteX1" fmla="*/ 46109 w 67751"/>
                <a:gd name="connsiteY1" fmla="*/ 11855 h 178357"/>
                <a:gd name="connsiteX2" fmla="*/ 64416 w 67751"/>
                <a:gd name="connsiteY2" fmla="*/ 5078 h 178357"/>
                <a:gd name="connsiteX3" fmla="*/ 68009 w 67751"/>
                <a:gd name="connsiteY3" fmla="*/ 2581 h 178357"/>
                <a:gd name="connsiteX4" fmla="*/ 63732 w 67751"/>
                <a:gd name="connsiteY4" fmla="*/ 84 h 178357"/>
                <a:gd name="connsiteX5" fmla="*/ 27460 w 67751"/>
                <a:gd name="connsiteY5" fmla="*/ 22557 h 178357"/>
                <a:gd name="connsiteX6" fmla="*/ 27460 w 67751"/>
                <a:gd name="connsiteY6" fmla="*/ 64471 h 178357"/>
                <a:gd name="connsiteX7" fmla="*/ 21814 w 67751"/>
                <a:gd name="connsiteY7" fmla="*/ 79988 h 178357"/>
                <a:gd name="connsiteX8" fmla="*/ 3679 w 67751"/>
                <a:gd name="connsiteY8" fmla="*/ 86766 h 178357"/>
                <a:gd name="connsiteX9" fmla="*/ 257 w 67751"/>
                <a:gd name="connsiteY9" fmla="*/ 89263 h 178357"/>
                <a:gd name="connsiteX10" fmla="*/ 3165 w 67751"/>
                <a:gd name="connsiteY10" fmla="*/ 91760 h 178357"/>
                <a:gd name="connsiteX11" fmla="*/ 27460 w 67751"/>
                <a:gd name="connsiteY11" fmla="*/ 110487 h 178357"/>
                <a:gd name="connsiteX12" fmla="*/ 27460 w 67751"/>
                <a:gd name="connsiteY12" fmla="*/ 152401 h 178357"/>
                <a:gd name="connsiteX13" fmla="*/ 36528 w 67751"/>
                <a:gd name="connsiteY13" fmla="*/ 171307 h 178357"/>
                <a:gd name="connsiteX14" fmla="*/ 63732 w 67751"/>
                <a:gd name="connsiteY14" fmla="*/ 178442 h 178357"/>
                <a:gd name="connsiteX15" fmla="*/ 68009 w 67751"/>
                <a:gd name="connsiteY15" fmla="*/ 175945 h 178357"/>
                <a:gd name="connsiteX16" fmla="*/ 65100 w 67751"/>
                <a:gd name="connsiteY16" fmla="*/ 173448 h 178357"/>
                <a:gd name="connsiteX17" fmla="*/ 41148 w 67751"/>
                <a:gd name="connsiteY17" fmla="*/ 157930 h 178357"/>
                <a:gd name="connsiteX18" fmla="*/ 40805 w 67751"/>
                <a:gd name="connsiteY18" fmla="*/ 152401 h 178357"/>
                <a:gd name="connsiteX19" fmla="*/ 40805 w 67751"/>
                <a:gd name="connsiteY19" fmla="*/ 114946 h 178357"/>
                <a:gd name="connsiteX20" fmla="*/ 36357 w 67751"/>
                <a:gd name="connsiteY20" fmla="*/ 98537 h 178357"/>
                <a:gd name="connsiteX21" fmla="*/ 20446 w 67751"/>
                <a:gd name="connsiteY21" fmla="*/ 89263 h 178357"/>
                <a:gd name="connsiteX22" fmla="*/ 40634 w 67751"/>
                <a:gd name="connsiteY22" fmla="*/ 70357 h 178357"/>
                <a:gd name="connsiteX23" fmla="*/ 40805 w 67751"/>
                <a:gd name="connsiteY23" fmla="*/ 63222 h 178357"/>
                <a:gd name="connsiteX24" fmla="*/ 40805 w 67751"/>
                <a:gd name="connsiteY24" fmla="*/ 25767 h 1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751" h="178357">
                  <a:moveTo>
                    <a:pt x="40805" y="25767"/>
                  </a:moveTo>
                  <a:cubicBezTo>
                    <a:pt x="40805" y="22200"/>
                    <a:pt x="40805" y="16849"/>
                    <a:pt x="46109" y="11855"/>
                  </a:cubicBezTo>
                  <a:cubicBezTo>
                    <a:pt x="51242" y="7218"/>
                    <a:pt x="57743" y="5613"/>
                    <a:pt x="64416" y="5078"/>
                  </a:cubicBezTo>
                  <a:cubicBezTo>
                    <a:pt x="66811" y="4899"/>
                    <a:pt x="68009" y="4899"/>
                    <a:pt x="68009" y="2581"/>
                  </a:cubicBezTo>
                  <a:cubicBezTo>
                    <a:pt x="68009" y="84"/>
                    <a:pt x="66298" y="84"/>
                    <a:pt x="63732" y="84"/>
                  </a:cubicBezTo>
                  <a:cubicBezTo>
                    <a:pt x="45425" y="84"/>
                    <a:pt x="27631" y="8110"/>
                    <a:pt x="27460" y="22557"/>
                  </a:cubicBezTo>
                  <a:lnTo>
                    <a:pt x="27460" y="64471"/>
                  </a:lnTo>
                  <a:cubicBezTo>
                    <a:pt x="27460" y="69108"/>
                    <a:pt x="27460" y="74816"/>
                    <a:pt x="21814" y="79988"/>
                  </a:cubicBezTo>
                  <a:cubicBezTo>
                    <a:pt x="17708" y="83377"/>
                    <a:pt x="12233" y="86231"/>
                    <a:pt x="3679" y="86766"/>
                  </a:cubicBezTo>
                  <a:cubicBezTo>
                    <a:pt x="1626" y="86944"/>
                    <a:pt x="257" y="86944"/>
                    <a:pt x="257" y="89263"/>
                  </a:cubicBezTo>
                  <a:cubicBezTo>
                    <a:pt x="257" y="91581"/>
                    <a:pt x="1797" y="91581"/>
                    <a:pt x="3165" y="91760"/>
                  </a:cubicBezTo>
                  <a:cubicBezTo>
                    <a:pt x="23525" y="93187"/>
                    <a:pt x="27289" y="105493"/>
                    <a:pt x="27460" y="110487"/>
                  </a:cubicBezTo>
                  <a:lnTo>
                    <a:pt x="27460" y="152401"/>
                  </a:lnTo>
                  <a:cubicBezTo>
                    <a:pt x="27460" y="157217"/>
                    <a:pt x="27460" y="165243"/>
                    <a:pt x="36528" y="171307"/>
                  </a:cubicBezTo>
                  <a:cubicBezTo>
                    <a:pt x="46109" y="177728"/>
                    <a:pt x="59454" y="178442"/>
                    <a:pt x="63732" y="178442"/>
                  </a:cubicBezTo>
                  <a:cubicBezTo>
                    <a:pt x="66298" y="178442"/>
                    <a:pt x="68009" y="178442"/>
                    <a:pt x="68009" y="175945"/>
                  </a:cubicBezTo>
                  <a:cubicBezTo>
                    <a:pt x="68009" y="173626"/>
                    <a:pt x="66469" y="173448"/>
                    <a:pt x="65100" y="173448"/>
                  </a:cubicBezTo>
                  <a:cubicBezTo>
                    <a:pt x="49018" y="172556"/>
                    <a:pt x="42516" y="164530"/>
                    <a:pt x="41148" y="157930"/>
                  </a:cubicBezTo>
                  <a:cubicBezTo>
                    <a:pt x="40805" y="156147"/>
                    <a:pt x="40805" y="154898"/>
                    <a:pt x="40805" y="152401"/>
                  </a:cubicBezTo>
                  <a:lnTo>
                    <a:pt x="40805" y="114946"/>
                  </a:lnTo>
                  <a:cubicBezTo>
                    <a:pt x="40805" y="109774"/>
                    <a:pt x="40805" y="103353"/>
                    <a:pt x="36357" y="98537"/>
                  </a:cubicBezTo>
                  <a:cubicBezTo>
                    <a:pt x="33962" y="96219"/>
                    <a:pt x="30027" y="91938"/>
                    <a:pt x="20446" y="89263"/>
                  </a:cubicBezTo>
                  <a:cubicBezTo>
                    <a:pt x="27289" y="87301"/>
                    <a:pt x="38752" y="82485"/>
                    <a:pt x="40634" y="70357"/>
                  </a:cubicBezTo>
                  <a:cubicBezTo>
                    <a:pt x="40805" y="69287"/>
                    <a:pt x="40805" y="68930"/>
                    <a:pt x="40805" y="63222"/>
                  </a:cubicBezTo>
                  <a:lnTo>
                    <a:pt x="40805" y="2576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8" name="Dowolny kształt: kształt 237">
              <a:extLst>
                <a:ext uri="{FF2B5EF4-FFF2-40B4-BE49-F238E27FC236}">
                  <a16:creationId xmlns:a16="http://schemas.microsoft.com/office/drawing/2014/main" id="{54460083-4E7A-F538-177F-E4D5BDD12AA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421330" y="6447555"/>
              <a:ext cx="62961" cy="17835"/>
            </a:xfrm>
            <a:custGeom>
              <a:avLst/>
              <a:gdLst>
                <a:gd name="connsiteX0" fmla="*/ 59803 w 62961"/>
                <a:gd name="connsiteY0" fmla="*/ 82 h 17835"/>
                <a:gd name="connsiteX1" fmla="*/ 45089 w 62961"/>
                <a:gd name="connsiteY1" fmla="*/ 8286 h 17835"/>
                <a:gd name="connsiteX2" fmla="*/ 34139 w 62961"/>
                <a:gd name="connsiteY2" fmla="*/ 4719 h 17835"/>
                <a:gd name="connsiteX3" fmla="*/ 20623 w 62961"/>
                <a:gd name="connsiteY3" fmla="*/ 82 h 17835"/>
                <a:gd name="connsiteX4" fmla="*/ 263 w 62961"/>
                <a:gd name="connsiteY4" fmla="*/ 14351 h 17835"/>
                <a:gd name="connsiteX5" fmla="*/ 3685 w 62961"/>
                <a:gd name="connsiteY5" fmla="*/ 17918 h 17835"/>
                <a:gd name="connsiteX6" fmla="*/ 18399 w 62961"/>
                <a:gd name="connsiteY6" fmla="*/ 9713 h 17835"/>
                <a:gd name="connsiteX7" fmla="*/ 29348 w 62961"/>
                <a:gd name="connsiteY7" fmla="*/ 13280 h 17835"/>
                <a:gd name="connsiteX8" fmla="*/ 42865 w 62961"/>
                <a:gd name="connsiteY8" fmla="*/ 17918 h 17835"/>
                <a:gd name="connsiteX9" fmla="*/ 63224 w 62961"/>
                <a:gd name="connsiteY9" fmla="*/ 3649 h 17835"/>
                <a:gd name="connsiteX10" fmla="*/ 59803 w 62961"/>
                <a:gd name="connsiteY10" fmla="*/ 82 h 1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961" h="17835">
                  <a:moveTo>
                    <a:pt x="59803" y="82"/>
                  </a:moveTo>
                  <a:cubicBezTo>
                    <a:pt x="54841" y="5611"/>
                    <a:pt x="49879" y="8286"/>
                    <a:pt x="45089" y="8286"/>
                  </a:cubicBezTo>
                  <a:cubicBezTo>
                    <a:pt x="40640" y="8286"/>
                    <a:pt x="35508" y="5611"/>
                    <a:pt x="34139" y="4719"/>
                  </a:cubicBezTo>
                  <a:cubicBezTo>
                    <a:pt x="27980" y="1687"/>
                    <a:pt x="24387" y="82"/>
                    <a:pt x="20623" y="82"/>
                  </a:cubicBezTo>
                  <a:cubicBezTo>
                    <a:pt x="13608" y="82"/>
                    <a:pt x="11042" y="2936"/>
                    <a:pt x="263" y="14351"/>
                  </a:cubicBezTo>
                  <a:lnTo>
                    <a:pt x="3685" y="17918"/>
                  </a:lnTo>
                  <a:cubicBezTo>
                    <a:pt x="8646" y="12389"/>
                    <a:pt x="13608" y="9713"/>
                    <a:pt x="18399" y="9713"/>
                  </a:cubicBezTo>
                  <a:cubicBezTo>
                    <a:pt x="22847" y="9713"/>
                    <a:pt x="27980" y="12389"/>
                    <a:pt x="29348" y="13280"/>
                  </a:cubicBezTo>
                  <a:cubicBezTo>
                    <a:pt x="35508" y="16313"/>
                    <a:pt x="39101" y="17918"/>
                    <a:pt x="42865" y="17918"/>
                  </a:cubicBezTo>
                  <a:cubicBezTo>
                    <a:pt x="49879" y="17918"/>
                    <a:pt x="52446" y="15064"/>
                    <a:pt x="63224" y="3649"/>
                  </a:cubicBezTo>
                  <a:lnTo>
                    <a:pt x="59803" y="8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9" name="Dowolny kształt: kształt 238">
              <a:extLst>
                <a:ext uri="{FF2B5EF4-FFF2-40B4-BE49-F238E27FC236}">
                  <a16:creationId xmlns:a16="http://schemas.microsoft.com/office/drawing/2014/main" id="{6A11C5F5-FCEB-B73E-6840-955BC0B32B9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366107" y="6490856"/>
              <a:ext cx="155692" cy="121818"/>
            </a:xfrm>
            <a:custGeom>
              <a:avLst/>
              <a:gdLst>
                <a:gd name="connsiteX0" fmla="*/ 86320 w 155692"/>
                <a:gd name="connsiteY0" fmla="*/ 50202 h 121818"/>
                <a:gd name="connsiteX1" fmla="*/ 85293 w 155692"/>
                <a:gd name="connsiteY1" fmla="*/ 48062 h 121818"/>
                <a:gd name="connsiteX2" fmla="*/ 89399 w 155692"/>
                <a:gd name="connsiteY2" fmla="*/ 44673 h 121818"/>
                <a:gd name="connsiteX3" fmla="*/ 106679 w 155692"/>
                <a:gd name="connsiteY3" fmla="*/ 32010 h 121818"/>
                <a:gd name="connsiteX4" fmla="*/ 152018 w 155692"/>
                <a:gd name="connsiteY4" fmla="*/ 6505 h 121818"/>
                <a:gd name="connsiteX5" fmla="*/ 155954 w 155692"/>
                <a:gd name="connsiteY5" fmla="*/ 2581 h 121818"/>
                <a:gd name="connsiteX6" fmla="*/ 153729 w 155692"/>
                <a:gd name="connsiteY6" fmla="*/ 262 h 121818"/>
                <a:gd name="connsiteX7" fmla="*/ 141924 w 155692"/>
                <a:gd name="connsiteY7" fmla="*/ 797 h 121818"/>
                <a:gd name="connsiteX8" fmla="*/ 121222 w 155692"/>
                <a:gd name="connsiteY8" fmla="*/ 84 h 121818"/>
                <a:gd name="connsiteX9" fmla="*/ 117629 w 155692"/>
                <a:gd name="connsiteY9" fmla="*/ 4008 h 121818"/>
                <a:gd name="connsiteX10" fmla="*/ 120196 w 155692"/>
                <a:gd name="connsiteY10" fmla="*/ 6505 h 121818"/>
                <a:gd name="connsiteX11" fmla="*/ 124473 w 155692"/>
                <a:gd name="connsiteY11" fmla="*/ 9002 h 121818"/>
                <a:gd name="connsiteX12" fmla="*/ 116945 w 155692"/>
                <a:gd name="connsiteY12" fmla="*/ 17741 h 121818"/>
                <a:gd name="connsiteX13" fmla="*/ 45600 w 155692"/>
                <a:gd name="connsiteY13" fmla="*/ 70178 h 121818"/>
                <a:gd name="connsiteX14" fmla="*/ 59116 w 155692"/>
                <a:gd name="connsiteY14" fmla="*/ 13996 h 121818"/>
                <a:gd name="connsiteX15" fmla="*/ 74172 w 155692"/>
                <a:gd name="connsiteY15" fmla="*/ 6505 h 121818"/>
                <a:gd name="connsiteX16" fmla="*/ 79305 w 155692"/>
                <a:gd name="connsiteY16" fmla="*/ 2759 h 121818"/>
                <a:gd name="connsiteX17" fmla="*/ 76567 w 155692"/>
                <a:gd name="connsiteY17" fmla="*/ 84 h 121818"/>
                <a:gd name="connsiteX18" fmla="*/ 54155 w 155692"/>
                <a:gd name="connsiteY18" fmla="*/ 797 h 121818"/>
                <a:gd name="connsiteX19" fmla="*/ 42349 w 155692"/>
                <a:gd name="connsiteY19" fmla="*/ 619 h 121818"/>
                <a:gd name="connsiteX20" fmla="*/ 31571 w 155692"/>
                <a:gd name="connsiteY20" fmla="*/ 84 h 121818"/>
                <a:gd name="connsiteX21" fmla="*/ 27978 w 155692"/>
                <a:gd name="connsiteY21" fmla="*/ 4008 h 121818"/>
                <a:gd name="connsiteX22" fmla="*/ 33624 w 155692"/>
                <a:gd name="connsiteY22" fmla="*/ 6505 h 121818"/>
                <a:gd name="connsiteX23" fmla="*/ 40125 w 155692"/>
                <a:gd name="connsiteY23" fmla="*/ 6861 h 121818"/>
                <a:gd name="connsiteX24" fmla="*/ 43889 w 155692"/>
                <a:gd name="connsiteY24" fmla="*/ 9358 h 121818"/>
                <a:gd name="connsiteX25" fmla="*/ 43205 w 155692"/>
                <a:gd name="connsiteY25" fmla="*/ 13282 h 121818"/>
                <a:gd name="connsiteX26" fmla="*/ 20450 w 155692"/>
                <a:gd name="connsiteY26" fmla="*/ 107990 h 121818"/>
                <a:gd name="connsiteX27" fmla="*/ 5394 w 155692"/>
                <a:gd name="connsiteY27" fmla="*/ 115481 h 121818"/>
                <a:gd name="connsiteX28" fmla="*/ 261 w 155692"/>
                <a:gd name="connsiteY28" fmla="*/ 119405 h 121818"/>
                <a:gd name="connsiteX29" fmla="*/ 2998 w 155692"/>
                <a:gd name="connsiteY29" fmla="*/ 121902 h 121818"/>
                <a:gd name="connsiteX30" fmla="*/ 25240 w 155692"/>
                <a:gd name="connsiteY30" fmla="*/ 121189 h 121818"/>
                <a:gd name="connsiteX31" fmla="*/ 37045 w 155692"/>
                <a:gd name="connsiteY31" fmla="*/ 121367 h 121818"/>
                <a:gd name="connsiteX32" fmla="*/ 47995 w 155692"/>
                <a:gd name="connsiteY32" fmla="*/ 121902 h 121818"/>
                <a:gd name="connsiteX33" fmla="*/ 51588 w 155692"/>
                <a:gd name="connsiteY33" fmla="*/ 117978 h 121818"/>
                <a:gd name="connsiteX34" fmla="*/ 46113 w 155692"/>
                <a:gd name="connsiteY34" fmla="*/ 115481 h 121818"/>
                <a:gd name="connsiteX35" fmla="*/ 39612 w 155692"/>
                <a:gd name="connsiteY35" fmla="*/ 115125 h 121818"/>
                <a:gd name="connsiteX36" fmla="*/ 35677 w 155692"/>
                <a:gd name="connsiteY36" fmla="*/ 112449 h 121818"/>
                <a:gd name="connsiteX37" fmla="*/ 43718 w 155692"/>
                <a:gd name="connsiteY37" fmla="*/ 78204 h 121818"/>
                <a:gd name="connsiteX38" fmla="*/ 72119 w 155692"/>
                <a:gd name="connsiteY38" fmla="*/ 57337 h 121818"/>
                <a:gd name="connsiteX39" fmla="*/ 96927 w 155692"/>
                <a:gd name="connsiteY39" fmla="*/ 107455 h 121818"/>
                <a:gd name="connsiteX40" fmla="*/ 98125 w 155692"/>
                <a:gd name="connsiteY40" fmla="*/ 110844 h 121818"/>
                <a:gd name="connsiteX41" fmla="*/ 90255 w 155692"/>
                <a:gd name="connsiteY41" fmla="*/ 115481 h 121818"/>
                <a:gd name="connsiteX42" fmla="*/ 85806 w 155692"/>
                <a:gd name="connsiteY42" fmla="*/ 119405 h 121818"/>
                <a:gd name="connsiteX43" fmla="*/ 88715 w 155692"/>
                <a:gd name="connsiteY43" fmla="*/ 121902 h 121818"/>
                <a:gd name="connsiteX44" fmla="*/ 110614 w 155692"/>
                <a:gd name="connsiteY44" fmla="*/ 121189 h 121818"/>
                <a:gd name="connsiteX45" fmla="*/ 127381 w 155692"/>
                <a:gd name="connsiteY45" fmla="*/ 121902 h 121818"/>
                <a:gd name="connsiteX46" fmla="*/ 130803 w 155692"/>
                <a:gd name="connsiteY46" fmla="*/ 118157 h 121818"/>
                <a:gd name="connsiteX47" fmla="*/ 126868 w 155692"/>
                <a:gd name="connsiteY47" fmla="*/ 115481 h 121818"/>
                <a:gd name="connsiteX48" fmla="*/ 115576 w 155692"/>
                <a:gd name="connsiteY48" fmla="*/ 109595 h 121818"/>
                <a:gd name="connsiteX49" fmla="*/ 86320 w 155692"/>
                <a:gd name="connsiteY49" fmla="*/ 50202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5692" h="121818">
                  <a:moveTo>
                    <a:pt x="86320" y="50202"/>
                  </a:moveTo>
                  <a:cubicBezTo>
                    <a:pt x="85635" y="48775"/>
                    <a:pt x="85293" y="48240"/>
                    <a:pt x="85293" y="48062"/>
                  </a:cubicBezTo>
                  <a:cubicBezTo>
                    <a:pt x="85293" y="47705"/>
                    <a:pt x="85464" y="47527"/>
                    <a:pt x="89399" y="44673"/>
                  </a:cubicBezTo>
                  <a:lnTo>
                    <a:pt x="106679" y="32010"/>
                  </a:lnTo>
                  <a:cubicBezTo>
                    <a:pt x="129263" y="15423"/>
                    <a:pt x="139871" y="7575"/>
                    <a:pt x="152018" y="6505"/>
                  </a:cubicBezTo>
                  <a:cubicBezTo>
                    <a:pt x="153900" y="6326"/>
                    <a:pt x="155954" y="6148"/>
                    <a:pt x="155954" y="2581"/>
                  </a:cubicBezTo>
                  <a:cubicBezTo>
                    <a:pt x="155954" y="1154"/>
                    <a:pt x="154756" y="262"/>
                    <a:pt x="153729" y="262"/>
                  </a:cubicBezTo>
                  <a:cubicBezTo>
                    <a:pt x="150136" y="262"/>
                    <a:pt x="145688" y="797"/>
                    <a:pt x="141924" y="797"/>
                  </a:cubicBezTo>
                  <a:cubicBezTo>
                    <a:pt x="137305" y="797"/>
                    <a:pt x="125842" y="84"/>
                    <a:pt x="121222" y="84"/>
                  </a:cubicBezTo>
                  <a:cubicBezTo>
                    <a:pt x="120196" y="84"/>
                    <a:pt x="117629" y="84"/>
                    <a:pt x="117629" y="4008"/>
                  </a:cubicBezTo>
                  <a:cubicBezTo>
                    <a:pt x="117629" y="4186"/>
                    <a:pt x="117629" y="6326"/>
                    <a:pt x="120196" y="6505"/>
                  </a:cubicBezTo>
                  <a:cubicBezTo>
                    <a:pt x="122249" y="6683"/>
                    <a:pt x="124473" y="7040"/>
                    <a:pt x="124473" y="9002"/>
                  </a:cubicBezTo>
                  <a:cubicBezTo>
                    <a:pt x="124473" y="12212"/>
                    <a:pt x="119169" y="16136"/>
                    <a:pt x="116945" y="17741"/>
                  </a:cubicBezTo>
                  <a:lnTo>
                    <a:pt x="45600" y="70178"/>
                  </a:lnTo>
                  <a:lnTo>
                    <a:pt x="59116" y="13996"/>
                  </a:lnTo>
                  <a:cubicBezTo>
                    <a:pt x="60656" y="7932"/>
                    <a:pt x="60827" y="6505"/>
                    <a:pt x="74172" y="6505"/>
                  </a:cubicBezTo>
                  <a:cubicBezTo>
                    <a:pt x="76910" y="6505"/>
                    <a:pt x="79305" y="6505"/>
                    <a:pt x="79305" y="2759"/>
                  </a:cubicBezTo>
                  <a:cubicBezTo>
                    <a:pt x="79305" y="1154"/>
                    <a:pt x="78278" y="84"/>
                    <a:pt x="76567" y="84"/>
                  </a:cubicBezTo>
                  <a:cubicBezTo>
                    <a:pt x="71606" y="84"/>
                    <a:pt x="59116" y="797"/>
                    <a:pt x="54155" y="797"/>
                  </a:cubicBezTo>
                  <a:cubicBezTo>
                    <a:pt x="51246" y="797"/>
                    <a:pt x="45258" y="797"/>
                    <a:pt x="42349" y="619"/>
                  </a:cubicBezTo>
                  <a:cubicBezTo>
                    <a:pt x="38927" y="440"/>
                    <a:pt x="34821" y="84"/>
                    <a:pt x="31571" y="84"/>
                  </a:cubicBezTo>
                  <a:cubicBezTo>
                    <a:pt x="30544" y="84"/>
                    <a:pt x="27978" y="84"/>
                    <a:pt x="27978" y="4008"/>
                  </a:cubicBezTo>
                  <a:cubicBezTo>
                    <a:pt x="27978" y="6505"/>
                    <a:pt x="29860" y="6505"/>
                    <a:pt x="33624" y="6505"/>
                  </a:cubicBezTo>
                  <a:cubicBezTo>
                    <a:pt x="36361" y="6505"/>
                    <a:pt x="37045" y="6505"/>
                    <a:pt x="40125" y="6861"/>
                  </a:cubicBezTo>
                  <a:cubicBezTo>
                    <a:pt x="43547" y="7218"/>
                    <a:pt x="43889" y="7575"/>
                    <a:pt x="43889" y="9358"/>
                  </a:cubicBezTo>
                  <a:cubicBezTo>
                    <a:pt x="43889" y="9715"/>
                    <a:pt x="43889" y="10607"/>
                    <a:pt x="43205" y="13282"/>
                  </a:cubicBezTo>
                  <a:lnTo>
                    <a:pt x="20450" y="107990"/>
                  </a:lnTo>
                  <a:cubicBezTo>
                    <a:pt x="19081" y="114054"/>
                    <a:pt x="18739" y="115481"/>
                    <a:pt x="5394" y="115481"/>
                  </a:cubicBezTo>
                  <a:cubicBezTo>
                    <a:pt x="2314" y="115481"/>
                    <a:pt x="261" y="115481"/>
                    <a:pt x="261" y="119405"/>
                  </a:cubicBezTo>
                  <a:cubicBezTo>
                    <a:pt x="261" y="119584"/>
                    <a:pt x="261" y="121902"/>
                    <a:pt x="2998" y="121902"/>
                  </a:cubicBezTo>
                  <a:cubicBezTo>
                    <a:pt x="7960" y="121902"/>
                    <a:pt x="20279" y="121189"/>
                    <a:pt x="25240" y="121189"/>
                  </a:cubicBezTo>
                  <a:cubicBezTo>
                    <a:pt x="28149" y="121189"/>
                    <a:pt x="34137" y="121189"/>
                    <a:pt x="37045" y="121367"/>
                  </a:cubicBezTo>
                  <a:cubicBezTo>
                    <a:pt x="40467" y="121545"/>
                    <a:pt x="44745" y="121902"/>
                    <a:pt x="47995" y="121902"/>
                  </a:cubicBezTo>
                  <a:cubicBezTo>
                    <a:pt x="49022" y="121902"/>
                    <a:pt x="51588" y="121902"/>
                    <a:pt x="51588" y="117978"/>
                  </a:cubicBezTo>
                  <a:cubicBezTo>
                    <a:pt x="51588" y="115481"/>
                    <a:pt x="49535" y="115481"/>
                    <a:pt x="46113" y="115481"/>
                  </a:cubicBezTo>
                  <a:cubicBezTo>
                    <a:pt x="45942" y="115481"/>
                    <a:pt x="42691" y="115481"/>
                    <a:pt x="39612" y="115125"/>
                  </a:cubicBezTo>
                  <a:cubicBezTo>
                    <a:pt x="35677" y="114768"/>
                    <a:pt x="35677" y="114233"/>
                    <a:pt x="35677" y="112449"/>
                  </a:cubicBezTo>
                  <a:cubicBezTo>
                    <a:pt x="35677" y="111022"/>
                    <a:pt x="37388" y="104423"/>
                    <a:pt x="43718" y="78204"/>
                  </a:cubicBezTo>
                  <a:lnTo>
                    <a:pt x="72119" y="57337"/>
                  </a:lnTo>
                  <a:lnTo>
                    <a:pt x="96927" y="107455"/>
                  </a:lnTo>
                  <a:cubicBezTo>
                    <a:pt x="98125" y="109774"/>
                    <a:pt x="98125" y="109952"/>
                    <a:pt x="98125" y="110844"/>
                  </a:cubicBezTo>
                  <a:cubicBezTo>
                    <a:pt x="98125" y="114946"/>
                    <a:pt x="93334" y="115481"/>
                    <a:pt x="90255" y="115481"/>
                  </a:cubicBezTo>
                  <a:cubicBezTo>
                    <a:pt x="88202" y="115481"/>
                    <a:pt x="85806" y="115481"/>
                    <a:pt x="85806" y="119405"/>
                  </a:cubicBezTo>
                  <a:cubicBezTo>
                    <a:pt x="85806" y="119584"/>
                    <a:pt x="85977" y="121902"/>
                    <a:pt x="88715" y="121902"/>
                  </a:cubicBezTo>
                  <a:cubicBezTo>
                    <a:pt x="93505" y="121902"/>
                    <a:pt x="105824" y="121189"/>
                    <a:pt x="110614" y="121189"/>
                  </a:cubicBezTo>
                  <a:cubicBezTo>
                    <a:pt x="115747" y="121189"/>
                    <a:pt x="122591" y="121902"/>
                    <a:pt x="127381" y="121902"/>
                  </a:cubicBezTo>
                  <a:cubicBezTo>
                    <a:pt x="129606" y="121902"/>
                    <a:pt x="130803" y="120654"/>
                    <a:pt x="130803" y="118157"/>
                  </a:cubicBezTo>
                  <a:cubicBezTo>
                    <a:pt x="130803" y="115481"/>
                    <a:pt x="128579" y="115481"/>
                    <a:pt x="126868" y="115481"/>
                  </a:cubicBezTo>
                  <a:cubicBezTo>
                    <a:pt x="123788" y="115481"/>
                    <a:pt x="118485" y="115303"/>
                    <a:pt x="115576" y="109595"/>
                  </a:cubicBezTo>
                  <a:lnTo>
                    <a:pt x="86320" y="502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0" name="Dowolny kształt: kształt 239">
              <a:extLst>
                <a:ext uri="{FF2B5EF4-FFF2-40B4-BE49-F238E27FC236}">
                  <a16:creationId xmlns:a16="http://schemas.microsoft.com/office/drawing/2014/main" id="{10018AE3-60A9-1E18-B24F-E3791170722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548851" y="6423842"/>
              <a:ext cx="35929" cy="127398"/>
            </a:xfrm>
            <a:custGeom>
              <a:avLst/>
              <a:gdLst>
                <a:gd name="connsiteX0" fmla="*/ 35831 w 35929"/>
                <a:gd name="connsiteY0" fmla="*/ 3138 h 127398"/>
                <a:gd name="connsiteX1" fmla="*/ 36197 w 35929"/>
                <a:gd name="connsiteY1" fmla="*/ 1864 h 127398"/>
                <a:gd name="connsiteX2" fmla="*/ 34120 w 35929"/>
                <a:gd name="connsiteY2" fmla="*/ 80 h 127398"/>
                <a:gd name="connsiteX3" fmla="*/ 268 w 35929"/>
                <a:gd name="connsiteY3" fmla="*/ 63779 h 127398"/>
                <a:gd name="connsiteX4" fmla="*/ 34120 w 35929"/>
                <a:gd name="connsiteY4" fmla="*/ 127479 h 127398"/>
                <a:gd name="connsiteX5" fmla="*/ 36197 w 35929"/>
                <a:gd name="connsiteY5" fmla="*/ 125695 h 127398"/>
                <a:gd name="connsiteX6" fmla="*/ 35220 w 35929"/>
                <a:gd name="connsiteY6" fmla="*/ 124039 h 127398"/>
                <a:gd name="connsiteX7" fmla="*/ 9678 w 35929"/>
                <a:gd name="connsiteY7" fmla="*/ 63779 h 127398"/>
                <a:gd name="connsiteX8" fmla="*/ 35831 w 35929"/>
                <a:gd name="connsiteY8" fmla="*/ 3138 h 1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29" h="127398">
                  <a:moveTo>
                    <a:pt x="35831" y="3138"/>
                  </a:moveTo>
                  <a:cubicBezTo>
                    <a:pt x="35831" y="3010"/>
                    <a:pt x="36197" y="2501"/>
                    <a:pt x="36197" y="1864"/>
                  </a:cubicBezTo>
                  <a:cubicBezTo>
                    <a:pt x="36197" y="1354"/>
                    <a:pt x="35953" y="80"/>
                    <a:pt x="34120" y="80"/>
                  </a:cubicBezTo>
                  <a:cubicBezTo>
                    <a:pt x="31675" y="80"/>
                    <a:pt x="268" y="20464"/>
                    <a:pt x="268" y="63779"/>
                  </a:cubicBezTo>
                  <a:cubicBezTo>
                    <a:pt x="268" y="106967"/>
                    <a:pt x="31675" y="127479"/>
                    <a:pt x="34120" y="127479"/>
                  </a:cubicBezTo>
                  <a:cubicBezTo>
                    <a:pt x="35953" y="127479"/>
                    <a:pt x="36197" y="126205"/>
                    <a:pt x="36197" y="125695"/>
                  </a:cubicBezTo>
                  <a:cubicBezTo>
                    <a:pt x="36197" y="124803"/>
                    <a:pt x="35708" y="124421"/>
                    <a:pt x="35220" y="124039"/>
                  </a:cubicBezTo>
                  <a:cubicBezTo>
                    <a:pt x="13589" y="106076"/>
                    <a:pt x="9678" y="80214"/>
                    <a:pt x="9678" y="63779"/>
                  </a:cubicBezTo>
                  <a:cubicBezTo>
                    <a:pt x="9678" y="32567"/>
                    <a:pt x="23488" y="12056"/>
                    <a:pt x="35831" y="313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1" name="Dowolny kształt: kształt 240">
              <a:extLst>
                <a:ext uri="{FF2B5EF4-FFF2-40B4-BE49-F238E27FC236}">
                  <a16:creationId xmlns:a16="http://schemas.microsoft.com/office/drawing/2014/main" id="{E7F3381C-AB4C-0F02-2E46-F5B8511BB46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611015" y="6432378"/>
              <a:ext cx="118785" cy="87013"/>
            </a:xfrm>
            <a:custGeom>
              <a:avLst/>
              <a:gdLst>
                <a:gd name="connsiteX0" fmla="*/ 102681 w 118785"/>
                <a:gd name="connsiteY0" fmla="*/ 14604 h 87013"/>
                <a:gd name="connsiteX1" fmla="*/ 115879 w 118785"/>
                <a:gd name="connsiteY1" fmla="*/ 5813 h 87013"/>
                <a:gd name="connsiteX2" fmla="*/ 119057 w 118785"/>
                <a:gd name="connsiteY2" fmla="*/ 2246 h 87013"/>
                <a:gd name="connsiteX3" fmla="*/ 116979 w 118785"/>
                <a:gd name="connsiteY3" fmla="*/ 80 h 87013"/>
                <a:gd name="connsiteX4" fmla="*/ 110013 w 118785"/>
                <a:gd name="connsiteY4" fmla="*/ 462 h 87013"/>
                <a:gd name="connsiteX5" fmla="*/ 103170 w 118785"/>
                <a:gd name="connsiteY5" fmla="*/ 590 h 87013"/>
                <a:gd name="connsiteX6" fmla="*/ 95959 w 118785"/>
                <a:gd name="connsiteY6" fmla="*/ 462 h 87013"/>
                <a:gd name="connsiteX7" fmla="*/ 88994 w 118785"/>
                <a:gd name="connsiteY7" fmla="*/ 80 h 87013"/>
                <a:gd name="connsiteX8" fmla="*/ 86061 w 118785"/>
                <a:gd name="connsiteY8" fmla="*/ 3647 h 87013"/>
                <a:gd name="connsiteX9" fmla="*/ 89116 w 118785"/>
                <a:gd name="connsiteY9" fmla="*/ 5813 h 87013"/>
                <a:gd name="connsiteX10" fmla="*/ 97670 w 118785"/>
                <a:gd name="connsiteY10" fmla="*/ 10782 h 87013"/>
                <a:gd name="connsiteX11" fmla="*/ 97304 w 118785"/>
                <a:gd name="connsiteY11" fmla="*/ 13075 h 87013"/>
                <a:gd name="connsiteX12" fmla="*/ 84105 w 118785"/>
                <a:gd name="connsiteY12" fmla="*/ 67856 h 87013"/>
                <a:gd name="connsiteX13" fmla="*/ 47443 w 118785"/>
                <a:gd name="connsiteY13" fmla="*/ 2246 h 87013"/>
                <a:gd name="connsiteX14" fmla="*/ 43044 w 118785"/>
                <a:gd name="connsiteY14" fmla="*/ 80 h 87013"/>
                <a:gd name="connsiteX15" fmla="*/ 24101 w 118785"/>
                <a:gd name="connsiteY15" fmla="*/ 80 h 87013"/>
                <a:gd name="connsiteX16" fmla="*/ 19824 w 118785"/>
                <a:gd name="connsiteY16" fmla="*/ 3647 h 87013"/>
                <a:gd name="connsiteX17" fmla="*/ 24346 w 118785"/>
                <a:gd name="connsiteY17" fmla="*/ 5813 h 87013"/>
                <a:gd name="connsiteX18" fmla="*/ 32656 w 118785"/>
                <a:gd name="connsiteY18" fmla="*/ 6323 h 87013"/>
                <a:gd name="connsiteX19" fmla="*/ 16647 w 118785"/>
                <a:gd name="connsiteY19" fmla="*/ 72825 h 87013"/>
                <a:gd name="connsiteX20" fmla="*/ 3326 w 118785"/>
                <a:gd name="connsiteY20" fmla="*/ 81360 h 87013"/>
                <a:gd name="connsiteX21" fmla="*/ 271 w 118785"/>
                <a:gd name="connsiteY21" fmla="*/ 84928 h 87013"/>
                <a:gd name="connsiteX22" fmla="*/ 2348 w 118785"/>
                <a:gd name="connsiteY22" fmla="*/ 87093 h 87013"/>
                <a:gd name="connsiteX23" fmla="*/ 9314 w 118785"/>
                <a:gd name="connsiteY23" fmla="*/ 86711 h 87013"/>
                <a:gd name="connsiteX24" fmla="*/ 16280 w 118785"/>
                <a:gd name="connsiteY24" fmla="*/ 86584 h 87013"/>
                <a:gd name="connsiteX25" fmla="*/ 23490 w 118785"/>
                <a:gd name="connsiteY25" fmla="*/ 86711 h 87013"/>
                <a:gd name="connsiteX26" fmla="*/ 30456 w 118785"/>
                <a:gd name="connsiteY26" fmla="*/ 87093 h 87013"/>
                <a:gd name="connsiteX27" fmla="*/ 33389 w 118785"/>
                <a:gd name="connsiteY27" fmla="*/ 83526 h 87013"/>
                <a:gd name="connsiteX28" fmla="*/ 30212 w 118785"/>
                <a:gd name="connsiteY28" fmla="*/ 81360 h 87013"/>
                <a:gd name="connsiteX29" fmla="*/ 21779 w 118785"/>
                <a:gd name="connsiteY29" fmla="*/ 76519 h 87013"/>
                <a:gd name="connsiteX30" fmla="*/ 22268 w 118785"/>
                <a:gd name="connsiteY30" fmla="*/ 73589 h 87013"/>
                <a:gd name="connsiteX31" fmla="*/ 37544 w 118785"/>
                <a:gd name="connsiteY31" fmla="*/ 9635 h 87013"/>
                <a:gd name="connsiteX32" fmla="*/ 79584 w 118785"/>
                <a:gd name="connsiteY32" fmla="*/ 84800 h 87013"/>
                <a:gd name="connsiteX33" fmla="*/ 82883 w 118785"/>
                <a:gd name="connsiteY33" fmla="*/ 87093 h 87013"/>
                <a:gd name="connsiteX34" fmla="*/ 86061 w 118785"/>
                <a:gd name="connsiteY34" fmla="*/ 83781 h 87013"/>
                <a:gd name="connsiteX35" fmla="*/ 102681 w 118785"/>
                <a:gd name="connsiteY35" fmla="*/ 14604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85" h="87013">
                  <a:moveTo>
                    <a:pt x="102681" y="14604"/>
                  </a:moveTo>
                  <a:cubicBezTo>
                    <a:pt x="103536" y="11036"/>
                    <a:pt x="104758" y="6195"/>
                    <a:pt x="115879" y="5813"/>
                  </a:cubicBezTo>
                  <a:cubicBezTo>
                    <a:pt x="116857" y="5813"/>
                    <a:pt x="119057" y="5686"/>
                    <a:pt x="119057" y="2246"/>
                  </a:cubicBezTo>
                  <a:cubicBezTo>
                    <a:pt x="119057" y="1736"/>
                    <a:pt x="118690" y="80"/>
                    <a:pt x="116979" y="80"/>
                  </a:cubicBezTo>
                  <a:cubicBezTo>
                    <a:pt x="114779" y="80"/>
                    <a:pt x="112213" y="462"/>
                    <a:pt x="110013" y="462"/>
                  </a:cubicBezTo>
                  <a:cubicBezTo>
                    <a:pt x="107814" y="462"/>
                    <a:pt x="105492" y="590"/>
                    <a:pt x="103170" y="590"/>
                  </a:cubicBezTo>
                  <a:cubicBezTo>
                    <a:pt x="100726" y="590"/>
                    <a:pt x="98404" y="462"/>
                    <a:pt x="95959" y="462"/>
                  </a:cubicBezTo>
                  <a:cubicBezTo>
                    <a:pt x="93760" y="462"/>
                    <a:pt x="91193" y="80"/>
                    <a:pt x="88994" y="80"/>
                  </a:cubicBezTo>
                  <a:cubicBezTo>
                    <a:pt x="88138" y="80"/>
                    <a:pt x="86061" y="80"/>
                    <a:pt x="86061" y="3647"/>
                  </a:cubicBezTo>
                  <a:cubicBezTo>
                    <a:pt x="86061" y="5813"/>
                    <a:pt x="87894" y="5813"/>
                    <a:pt x="89116" y="5813"/>
                  </a:cubicBezTo>
                  <a:cubicBezTo>
                    <a:pt x="97182" y="5940"/>
                    <a:pt x="97670" y="8616"/>
                    <a:pt x="97670" y="10782"/>
                  </a:cubicBezTo>
                  <a:cubicBezTo>
                    <a:pt x="97670" y="11673"/>
                    <a:pt x="97426" y="12310"/>
                    <a:pt x="97304" y="13075"/>
                  </a:cubicBezTo>
                  <a:lnTo>
                    <a:pt x="84105" y="67856"/>
                  </a:lnTo>
                  <a:lnTo>
                    <a:pt x="47443" y="2246"/>
                  </a:lnTo>
                  <a:cubicBezTo>
                    <a:pt x="46221" y="80"/>
                    <a:pt x="45977" y="80"/>
                    <a:pt x="43044" y="80"/>
                  </a:cubicBezTo>
                  <a:lnTo>
                    <a:pt x="24101" y="80"/>
                  </a:lnTo>
                  <a:cubicBezTo>
                    <a:pt x="21657" y="80"/>
                    <a:pt x="19824" y="80"/>
                    <a:pt x="19824" y="3647"/>
                  </a:cubicBezTo>
                  <a:cubicBezTo>
                    <a:pt x="19824" y="5813"/>
                    <a:pt x="21413" y="5813"/>
                    <a:pt x="24346" y="5813"/>
                  </a:cubicBezTo>
                  <a:cubicBezTo>
                    <a:pt x="24712" y="5813"/>
                    <a:pt x="29601" y="5813"/>
                    <a:pt x="32656" y="6323"/>
                  </a:cubicBezTo>
                  <a:lnTo>
                    <a:pt x="16647" y="72825"/>
                  </a:lnTo>
                  <a:cubicBezTo>
                    <a:pt x="15791" y="76264"/>
                    <a:pt x="14691" y="81106"/>
                    <a:pt x="3326" y="81360"/>
                  </a:cubicBezTo>
                  <a:cubicBezTo>
                    <a:pt x="2348" y="81360"/>
                    <a:pt x="271" y="81488"/>
                    <a:pt x="271" y="84928"/>
                  </a:cubicBezTo>
                  <a:cubicBezTo>
                    <a:pt x="271" y="86074"/>
                    <a:pt x="1248" y="87093"/>
                    <a:pt x="2348" y="87093"/>
                  </a:cubicBezTo>
                  <a:cubicBezTo>
                    <a:pt x="4548" y="87093"/>
                    <a:pt x="7114" y="86711"/>
                    <a:pt x="9314" y="86711"/>
                  </a:cubicBezTo>
                  <a:cubicBezTo>
                    <a:pt x="11636" y="86711"/>
                    <a:pt x="13958" y="86584"/>
                    <a:pt x="16280" y="86584"/>
                  </a:cubicBezTo>
                  <a:cubicBezTo>
                    <a:pt x="18724" y="86584"/>
                    <a:pt x="21046" y="86711"/>
                    <a:pt x="23490" y="86711"/>
                  </a:cubicBezTo>
                  <a:cubicBezTo>
                    <a:pt x="25690" y="86711"/>
                    <a:pt x="28256" y="87093"/>
                    <a:pt x="30456" y="87093"/>
                  </a:cubicBezTo>
                  <a:cubicBezTo>
                    <a:pt x="32045" y="87093"/>
                    <a:pt x="33389" y="86201"/>
                    <a:pt x="33389" y="83526"/>
                  </a:cubicBezTo>
                  <a:cubicBezTo>
                    <a:pt x="33389" y="81360"/>
                    <a:pt x="31556" y="81360"/>
                    <a:pt x="30212" y="81360"/>
                  </a:cubicBezTo>
                  <a:cubicBezTo>
                    <a:pt x="24101" y="81233"/>
                    <a:pt x="21779" y="79577"/>
                    <a:pt x="21779" y="76519"/>
                  </a:cubicBezTo>
                  <a:cubicBezTo>
                    <a:pt x="21779" y="75627"/>
                    <a:pt x="22024" y="74863"/>
                    <a:pt x="22268" y="73589"/>
                  </a:cubicBezTo>
                  <a:lnTo>
                    <a:pt x="37544" y="9635"/>
                  </a:lnTo>
                  <a:lnTo>
                    <a:pt x="79584" y="84800"/>
                  </a:lnTo>
                  <a:cubicBezTo>
                    <a:pt x="80806" y="87093"/>
                    <a:pt x="81539" y="87093"/>
                    <a:pt x="82883" y="87093"/>
                  </a:cubicBezTo>
                  <a:cubicBezTo>
                    <a:pt x="85327" y="87093"/>
                    <a:pt x="85450" y="86456"/>
                    <a:pt x="86061" y="83781"/>
                  </a:cubicBezTo>
                  <a:lnTo>
                    <a:pt x="102681" y="1460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2" name="Dowolny kształt: kształt 241">
              <a:extLst>
                <a:ext uri="{FF2B5EF4-FFF2-40B4-BE49-F238E27FC236}">
                  <a16:creationId xmlns:a16="http://schemas.microsoft.com/office/drawing/2014/main" id="{A42ED739-DA18-AF94-B302-F32C8546D41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753476" y="6423842"/>
              <a:ext cx="35806" cy="127398"/>
            </a:xfrm>
            <a:custGeom>
              <a:avLst/>
              <a:gdLst>
                <a:gd name="connsiteX0" fmla="*/ 36084 w 35806"/>
                <a:gd name="connsiteY0" fmla="*/ 63779 h 127398"/>
                <a:gd name="connsiteX1" fmla="*/ 2232 w 35806"/>
                <a:gd name="connsiteY1" fmla="*/ 80 h 127398"/>
                <a:gd name="connsiteX2" fmla="*/ 277 w 35806"/>
                <a:gd name="connsiteY2" fmla="*/ 1864 h 127398"/>
                <a:gd name="connsiteX3" fmla="*/ 1010 w 35806"/>
                <a:gd name="connsiteY3" fmla="*/ 3520 h 127398"/>
                <a:gd name="connsiteX4" fmla="*/ 26674 w 35806"/>
                <a:gd name="connsiteY4" fmla="*/ 63779 h 127398"/>
                <a:gd name="connsiteX5" fmla="*/ 20441 w 35806"/>
                <a:gd name="connsiteY5" fmla="*/ 97667 h 127398"/>
                <a:gd name="connsiteX6" fmla="*/ 888 w 35806"/>
                <a:gd name="connsiteY6" fmla="*/ 124294 h 127398"/>
                <a:gd name="connsiteX7" fmla="*/ 277 w 35806"/>
                <a:gd name="connsiteY7" fmla="*/ 125695 h 127398"/>
                <a:gd name="connsiteX8" fmla="*/ 2232 w 35806"/>
                <a:gd name="connsiteY8" fmla="*/ 127479 h 127398"/>
                <a:gd name="connsiteX9" fmla="*/ 36084 w 35806"/>
                <a:gd name="connsiteY9" fmla="*/ 63779 h 1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06" h="127398">
                  <a:moveTo>
                    <a:pt x="36084" y="63779"/>
                  </a:moveTo>
                  <a:cubicBezTo>
                    <a:pt x="36084" y="20591"/>
                    <a:pt x="4676" y="80"/>
                    <a:pt x="2232" y="80"/>
                  </a:cubicBezTo>
                  <a:cubicBezTo>
                    <a:pt x="277" y="80"/>
                    <a:pt x="277" y="1609"/>
                    <a:pt x="277" y="1864"/>
                  </a:cubicBezTo>
                  <a:cubicBezTo>
                    <a:pt x="277" y="1991"/>
                    <a:pt x="277" y="2755"/>
                    <a:pt x="1010" y="3520"/>
                  </a:cubicBezTo>
                  <a:cubicBezTo>
                    <a:pt x="19341" y="18680"/>
                    <a:pt x="26674" y="40848"/>
                    <a:pt x="26674" y="63779"/>
                  </a:cubicBezTo>
                  <a:cubicBezTo>
                    <a:pt x="26674" y="75245"/>
                    <a:pt x="24596" y="87221"/>
                    <a:pt x="20441" y="97667"/>
                  </a:cubicBezTo>
                  <a:cubicBezTo>
                    <a:pt x="14575" y="112191"/>
                    <a:pt x="6876" y="119198"/>
                    <a:pt x="888" y="124294"/>
                  </a:cubicBezTo>
                  <a:cubicBezTo>
                    <a:pt x="521" y="124548"/>
                    <a:pt x="277" y="125185"/>
                    <a:pt x="277" y="125695"/>
                  </a:cubicBezTo>
                  <a:cubicBezTo>
                    <a:pt x="277" y="125950"/>
                    <a:pt x="277" y="127479"/>
                    <a:pt x="2232" y="127479"/>
                  </a:cubicBezTo>
                  <a:cubicBezTo>
                    <a:pt x="4676" y="127479"/>
                    <a:pt x="36084" y="107095"/>
                    <a:pt x="36084" y="6377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3" name="Dowolny kształt: kształt 242">
              <a:extLst>
                <a:ext uri="{FF2B5EF4-FFF2-40B4-BE49-F238E27FC236}">
                  <a16:creationId xmlns:a16="http://schemas.microsoft.com/office/drawing/2014/main" id="{5A05E17B-3B06-B879-AD9D-BC26491FECC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821506" y="6463081"/>
              <a:ext cx="86156" cy="84082"/>
            </a:xfrm>
            <a:custGeom>
              <a:avLst/>
              <a:gdLst>
                <a:gd name="connsiteX0" fmla="*/ 35353 w 86156"/>
                <a:gd name="connsiteY0" fmla="*/ 57664 h 84082"/>
                <a:gd name="connsiteX1" fmla="*/ 39997 w 86156"/>
                <a:gd name="connsiteY1" fmla="*/ 57792 h 84082"/>
                <a:gd name="connsiteX2" fmla="*/ 86436 w 86156"/>
                <a:gd name="connsiteY2" fmla="*/ 19699 h 84082"/>
                <a:gd name="connsiteX3" fmla="*/ 67738 w 86156"/>
                <a:gd name="connsiteY3" fmla="*/ 80 h 84082"/>
                <a:gd name="connsiteX4" fmla="*/ 43663 w 86156"/>
                <a:gd name="connsiteY4" fmla="*/ 15878 h 84082"/>
                <a:gd name="connsiteX5" fmla="*/ 30709 w 86156"/>
                <a:gd name="connsiteY5" fmla="*/ 47472 h 84082"/>
                <a:gd name="connsiteX6" fmla="*/ 5534 w 86156"/>
                <a:gd name="connsiteY6" fmla="*/ 30401 h 84082"/>
                <a:gd name="connsiteX7" fmla="*/ 15678 w 86156"/>
                <a:gd name="connsiteY7" fmla="*/ 6195 h 84082"/>
                <a:gd name="connsiteX8" fmla="*/ 17877 w 86156"/>
                <a:gd name="connsiteY8" fmla="*/ 3265 h 84082"/>
                <a:gd name="connsiteX9" fmla="*/ 15311 w 86156"/>
                <a:gd name="connsiteY9" fmla="*/ 1481 h 84082"/>
                <a:gd name="connsiteX10" fmla="*/ 10300 w 86156"/>
                <a:gd name="connsiteY10" fmla="*/ 5176 h 84082"/>
                <a:gd name="connsiteX11" fmla="*/ 279 w 86156"/>
                <a:gd name="connsiteY11" fmla="*/ 31675 h 84082"/>
                <a:gd name="connsiteX12" fmla="*/ 27776 w 86156"/>
                <a:gd name="connsiteY12" fmla="*/ 56645 h 84082"/>
                <a:gd name="connsiteX13" fmla="*/ 22032 w 86156"/>
                <a:gd name="connsiteY13" fmla="*/ 75500 h 84082"/>
                <a:gd name="connsiteX14" fmla="*/ 21055 w 86156"/>
                <a:gd name="connsiteY14" fmla="*/ 79704 h 84082"/>
                <a:gd name="connsiteX15" fmla="*/ 25576 w 86156"/>
                <a:gd name="connsiteY15" fmla="*/ 84163 h 84082"/>
                <a:gd name="connsiteX16" fmla="*/ 31687 w 86156"/>
                <a:gd name="connsiteY16" fmla="*/ 79067 h 84082"/>
                <a:gd name="connsiteX17" fmla="*/ 35353 w 86156"/>
                <a:gd name="connsiteY17" fmla="*/ 57664 h 84082"/>
                <a:gd name="connsiteX18" fmla="*/ 38897 w 86156"/>
                <a:gd name="connsiteY18" fmla="*/ 48109 h 84082"/>
                <a:gd name="connsiteX19" fmla="*/ 37186 w 86156"/>
                <a:gd name="connsiteY19" fmla="*/ 47472 h 84082"/>
                <a:gd name="connsiteX20" fmla="*/ 38408 w 86156"/>
                <a:gd name="connsiteY20" fmla="*/ 40211 h 84082"/>
                <a:gd name="connsiteX21" fmla="*/ 66394 w 86156"/>
                <a:gd name="connsiteY21" fmla="*/ 9762 h 84082"/>
                <a:gd name="connsiteX22" fmla="*/ 81059 w 86156"/>
                <a:gd name="connsiteY22" fmla="*/ 21865 h 84082"/>
                <a:gd name="connsiteX23" fmla="*/ 41341 w 86156"/>
                <a:gd name="connsiteY23" fmla="*/ 48109 h 84082"/>
                <a:gd name="connsiteX24" fmla="*/ 38897 w 86156"/>
                <a:gd name="connsiteY24" fmla="*/ 48109 h 8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156" h="84082">
                  <a:moveTo>
                    <a:pt x="35353" y="57664"/>
                  </a:moveTo>
                  <a:cubicBezTo>
                    <a:pt x="36697" y="57792"/>
                    <a:pt x="38653" y="57792"/>
                    <a:pt x="39997" y="57792"/>
                  </a:cubicBezTo>
                  <a:cubicBezTo>
                    <a:pt x="64927" y="57792"/>
                    <a:pt x="86436" y="39574"/>
                    <a:pt x="86436" y="19699"/>
                  </a:cubicBezTo>
                  <a:cubicBezTo>
                    <a:pt x="86436" y="7597"/>
                    <a:pt x="78248" y="80"/>
                    <a:pt x="67738" y="80"/>
                  </a:cubicBezTo>
                  <a:cubicBezTo>
                    <a:pt x="57961" y="80"/>
                    <a:pt x="49651" y="6960"/>
                    <a:pt x="43663" y="15878"/>
                  </a:cubicBezTo>
                  <a:cubicBezTo>
                    <a:pt x="37186" y="25687"/>
                    <a:pt x="34620" y="34478"/>
                    <a:pt x="30709" y="47472"/>
                  </a:cubicBezTo>
                  <a:cubicBezTo>
                    <a:pt x="21299" y="46581"/>
                    <a:pt x="5534" y="43013"/>
                    <a:pt x="5534" y="30401"/>
                  </a:cubicBezTo>
                  <a:cubicBezTo>
                    <a:pt x="5534" y="27343"/>
                    <a:pt x="8101" y="14094"/>
                    <a:pt x="15678" y="6195"/>
                  </a:cubicBezTo>
                  <a:cubicBezTo>
                    <a:pt x="17755" y="4029"/>
                    <a:pt x="17877" y="3902"/>
                    <a:pt x="17877" y="3265"/>
                  </a:cubicBezTo>
                  <a:cubicBezTo>
                    <a:pt x="17877" y="1481"/>
                    <a:pt x="16044" y="1481"/>
                    <a:pt x="15311" y="1481"/>
                  </a:cubicBezTo>
                  <a:cubicBezTo>
                    <a:pt x="13967" y="1481"/>
                    <a:pt x="13356" y="1481"/>
                    <a:pt x="10300" y="5176"/>
                  </a:cubicBezTo>
                  <a:cubicBezTo>
                    <a:pt x="3701" y="12820"/>
                    <a:pt x="279" y="25815"/>
                    <a:pt x="279" y="31675"/>
                  </a:cubicBezTo>
                  <a:cubicBezTo>
                    <a:pt x="279" y="44797"/>
                    <a:pt x="11523" y="53842"/>
                    <a:pt x="27776" y="56645"/>
                  </a:cubicBezTo>
                  <a:cubicBezTo>
                    <a:pt x="25699" y="64416"/>
                    <a:pt x="24965" y="66455"/>
                    <a:pt x="22032" y="75500"/>
                  </a:cubicBezTo>
                  <a:cubicBezTo>
                    <a:pt x="21055" y="78685"/>
                    <a:pt x="21055" y="79067"/>
                    <a:pt x="21055" y="79704"/>
                  </a:cubicBezTo>
                  <a:cubicBezTo>
                    <a:pt x="21055" y="82379"/>
                    <a:pt x="23132" y="84163"/>
                    <a:pt x="25576" y="84163"/>
                  </a:cubicBezTo>
                  <a:cubicBezTo>
                    <a:pt x="28509" y="84163"/>
                    <a:pt x="31076" y="81997"/>
                    <a:pt x="31687" y="79067"/>
                  </a:cubicBezTo>
                  <a:cubicBezTo>
                    <a:pt x="31687" y="78812"/>
                    <a:pt x="34986" y="59703"/>
                    <a:pt x="35353" y="57664"/>
                  </a:cubicBezTo>
                  <a:close/>
                  <a:moveTo>
                    <a:pt x="38897" y="48109"/>
                  </a:moveTo>
                  <a:cubicBezTo>
                    <a:pt x="38286" y="48109"/>
                    <a:pt x="37186" y="48109"/>
                    <a:pt x="37186" y="47472"/>
                  </a:cubicBezTo>
                  <a:cubicBezTo>
                    <a:pt x="37186" y="47090"/>
                    <a:pt x="38042" y="42631"/>
                    <a:pt x="38408" y="40211"/>
                  </a:cubicBezTo>
                  <a:cubicBezTo>
                    <a:pt x="42074" y="19190"/>
                    <a:pt x="56128" y="9762"/>
                    <a:pt x="66394" y="9762"/>
                  </a:cubicBezTo>
                  <a:cubicBezTo>
                    <a:pt x="73482" y="9762"/>
                    <a:pt x="81059" y="13584"/>
                    <a:pt x="81059" y="21865"/>
                  </a:cubicBezTo>
                  <a:cubicBezTo>
                    <a:pt x="81059" y="34350"/>
                    <a:pt x="65783" y="48109"/>
                    <a:pt x="41341" y="48109"/>
                  </a:cubicBezTo>
                  <a:lnTo>
                    <a:pt x="38897" y="4810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4" name="Dowolny kształt: kształt 243">
              <a:extLst>
                <a:ext uri="{FF2B5EF4-FFF2-40B4-BE49-F238E27FC236}">
                  <a16:creationId xmlns:a16="http://schemas.microsoft.com/office/drawing/2014/main" id="{98246D66-829D-3E5B-BA96-3F7C779A58C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533691" y="6586030"/>
              <a:ext cx="66480" cy="89733"/>
            </a:xfrm>
            <a:custGeom>
              <a:avLst/>
              <a:gdLst>
                <a:gd name="connsiteX0" fmla="*/ 30086 w 66480"/>
                <a:gd name="connsiteY0" fmla="*/ 4845 h 89733"/>
                <a:gd name="connsiteX1" fmla="*/ 30575 w 66480"/>
                <a:gd name="connsiteY1" fmla="*/ 2169 h 89733"/>
                <a:gd name="connsiteX2" fmla="*/ 26787 w 66480"/>
                <a:gd name="connsiteY2" fmla="*/ 131 h 89733"/>
                <a:gd name="connsiteX3" fmla="*/ 11755 w 66480"/>
                <a:gd name="connsiteY3" fmla="*/ 1278 h 89733"/>
                <a:gd name="connsiteX4" fmla="*/ 8822 w 66480"/>
                <a:gd name="connsiteY4" fmla="*/ 2042 h 89733"/>
                <a:gd name="connsiteX5" fmla="*/ 7967 w 66480"/>
                <a:gd name="connsiteY5" fmla="*/ 4972 h 89733"/>
                <a:gd name="connsiteX6" fmla="*/ 11633 w 66480"/>
                <a:gd name="connsiteY6" fmla="*/ 7138 h 89733"/>
                <a:gd name="connsiteX7" fmla="*/ 15788 w 66480"/>
                <a:gd name="connsiteY7" fmla="*/ 7393 h 89733"/>
                <a:gd name="connsiteX8" fmla="*/ 18232 w 66480"/>
                <a:gd name="connsiteY8" fmla="*/ 9049 h 89733"/>
                <a:gd name="connsiteX9" fmla="*/ 17621 w 66480"/>
                <a:gd name="connsiteY9" fmla="*/ 11979 h 89733"/>
                <a:gd name="connsiteX10" fmla="*/ 756 w 66480"/>
                <a:gd name="connsiteY10" fmla="*/ 82303 h 89733"/>
                <a:gd name="connsiteX11" fmla="*/ 268 w 66480"/>
                <a:gd name="connsiteY11" fmla="*/ 85233 h 89733"/>
                <a:gd name="connsiteX12" fmla="*/ 4912 w 66480"/>
                <a:gd name="connsiteY12" fmla="*/ 89820 h 89733"/>
                <a:gd name="connsiteX13" fmla="*/ 11266 w 66480"/>
                <a:gd name="connsiteY13" fmla="*/ 83322 h 89733"/>
                <a:gd name="connsiteX14" fmla="*/ 16766 w 66480"/>
                <a:gd name="connsiteY14" fmla="*/ 59881 h 89733"/>
                <a:gd name="connsiteX15" fmla="*/ 35219 w 66480"/>
                <a:gd name="connsiteY15" fmla="*/ 69945 h 89733"/>
                <a:gd name="connsiteX16" fmla="*/ 34852 w 66480"/>
                <a:gd name="connsiteY16" fmla="*/ 72876 h 89733"/>
                <a:gd name="connsiteX17" fmla="*/ 34486 w 66480"/>
                <a:gd name="connsiteY17" fmla="*/ 76188 h 89733"/>
                <a:gd name="connsiteX18" fmla="*/ 49395 w 66480"/>
                <a:gd name="connsiteY18" fmla="*/ 89820 h 89733"/>
                <a:gd name="connsiteX19" fmla="*/ 66749 w 66480"/>
                <a:gd name="connsiteY19" fmla="*/ 70073 h 89733"/>
                <a:gd name="connsiteX20" fmla="*/ 64182 w 66480"/>
                <a:gd name="connsiteY20" fmla="*/ 68289 h 89733"/>
                <a:gd name="connsiteX21" fmla="*/ 61249 w 66480"/>
                <a:gd name="connsiteY21" fmla="*/ 71219 h 89733"/>
                <a:gd name="connsiteX22" fmla="*/ 49884 w 66480"/>
                <a:gd name="connsiteY22" fmla="*/ 85488 h 89733"/>
                <a:gd name="connsiteX23" fmla="*/ 44751 w 66480"/>
                <a:gd name="connsiteY23" fmla="*/ 77972 h 89733"/>
                <a:gd name="connsiteX24" fmla="*/ 45240 w 66480"/>
                <a:gd name="connsiteY24" fmla="*/ 73895 h 89733"/>
                <a:gd name="connsiteX25" fmla="*/ 45851 w 66480"/>
                <a:gd name="connsiteY25" fmla="*/ 69563 h 89733"/>
                <a:gd name="connsiteX26" fmla="*/ 24343 w 66480"/>
                <a:gd name="connsiteY26" fmla="*/ 55804 h 89733"/>
                <a:gd name="connsiteX27" fmla="*/ 34852 w 66480"/>
                <a:gd name="connsiteY27" fmla="*/ 47651 h 89733"/>
                <a:gd name="connsiteX28" fmla="*/ 55505 w 66480"/>
                <a:gd name="connsiteY28" fmla="*/ 36440 h 89733"/>
                <a:gd name="connsiteX29" fmla="*/ 59783 w 66480"/>
                <a:gd name="connsiteY29" fmla="*/ 37968 h 89733"/>
                <a:gd name="connsiteX30" fmla="*/ 58805 w 66480"/>
                <a:gd name="connsiteY30" fmla="*/ 38351 h 89733"/>
                <a:gd name="connsiteX31" fmla="*/ 53184 w 66480"/>
                <a:gd name="connsiteY31" fmla="*/ 45994 h 89733"/>
                <a:gd name="connsiteX32" fmla="*/ 58683 w 66480"/>
                <a:gd name="connsiteY32" fmla="*/ 51218 h 89733"/>
                <a:gd name="connsiteX33" fmla="*/ 66260 w 66480"/>
                <a:gd name="connsiteY33" fmla="*/ 42173 h 89733"/>
                <a:gd name="connsiteX34" fmla="*/ 55750 w 66480"/>
                <a:gd name="connsiteY34" fmla="*/ 32108 h 89733"/>
                <a:gd name="connsiteX35" fmla="*/ 31431 w 66480"/>
                <a:gd name="connsiteY35" fmla="*/ 45485 h 89733"/>
                <a:gd name="connsiteX36" fmla="*/ 18232 w 66480"/>
                <a:gd name="connsiteY36" fmla="*/ 54275 h 89733"/>
                <a:gd name="connsiteX37" fmla="*/ 30086 w 66480"/>
                <a:gd name="connsiteY37" fmla="*/ 4845 h 8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480" h="89733">
                  <a:moveTo>
                    <a:pt x="30086" y="4845"/>
                  </a:moveTo>
                  <a:cubicBezTo>
                    <a:pt x="30575" y="3061"/>
                    <a:pt x="30575" y="2806"/>
                    <a:pt x="30575" y="2169"/>
                  </a:cubicBezTo>
                  <a:cubicBezTo>
                    <a:pt x="30575" y="4"/>
                    <a:pt x="28742" y="4"/>
                    <a:pt x="26787" y="131"/>
                  </a:cubicBezTo>
                  <a:lnTo>
                    <a:pt x="11755" y="1278"/>
                  </a:lnTo>
                  <a:cubicBezTo>
                    <a:pt x="9678" y="1405"/>
                    <a:pt x="9433" y="1532"/>
                    <a:pt x="8822" y="2042"/>
                  </a:cubicBezTo>
                  <a:cubicBezTo>
                    <a:pt x="8333" y="2679"/>
                    <a:pt x="7967" y="4208"/>
                    <a:pt x="7967" y="4972"/>
                  </a:cubicBezTo>
                  <a:cubicBezTo>
                    <a:pt x="7967" y="7138"/>
                    <a:pt x="9922" y="7138"/>
                    <a:pt x="11633" y="7138"/>
                  </a:cubicBezTo>
                  <a:cubicBezTo>
                    <a:pt x="11755" y="7138"/>
                    <a:pt x="13955" y="7138"/>
                    <a:pt x="15788" y="7393"/>
                  </a:cubicBezTo>
                  <a:cubicBezTo>
                    <a:pt x="18110" y="7648"/>
                    <a:pt x="18232" y="8030"/>
                    <a:pt x="18232" y="9049"/>
                  </a:cubicBezTo>
                  <a:cubicBezTo>
                    <a:pt x="18232" y="9431"/>
                    <a:pt x="18232" y="9686"/>
                    <a:pt x="17621" y="11979"/>
                  </a:cubicBezTo>
                  <a:lnTo>
                    <a:pt x="756" y="82303"/>
                  </a:lnTo>
                  <a:cubicBezTo>
                    <a:pt x="268" y="84214"/>
                    <a:pt x="268" y="84469"/>
                    <a:pt x="268" y="85233"/>
                  </a:cubicBezTo>
                  <a:cubicBezTo>
                    <a:pt x="268" y="88163"/>
                    <a:pt x="2467" y="89820"/>
                    <a:pt x="4912" y="89820"/>
                  </a:cubicBezTo>
                  <a:cubicBezTo>
                    <a:pt x="9678" y="89820"/>
                    <a:pt x="10777" y="85106"/>
                    <a:pt x="11266" y="83322"/>
                  </a:cubicBezTo>
                  <a:lnTo>
                    <a:pt x="16766" y="59881"/>
                  </a:lnTo>
                  <a:cubicBezTo>
                    <a:pt x="19943" y="60008"/>
                    <a:pt x="35219" y="60900"/>
                    <a:pt x="35219" y="69945"/>
                  </a:cubicBezTo>
                  <a:cubicBezTo>
                    <a:pt x="35219" y="70837"/>
                    <a:pt x="35219" y="71347"/>
                    <a:pt x="34852" y="72876"/>
                  </a:cubicBezTo>
                  <a:cubicBezTo>
                    <a:pt x="34486" y="74659"/>
                    <a:pt x="34486" y="75424"/>
                    <a:pt x="34486" y="76188"/>
                  </a:cubicBezTo>
                  <a:cubicBezTo>
                    <a:pt x="34486" y="85233"/>
                    <a:pt x="42307" y="89820"/>
                    <a:pt x="49395" y="89820"/>
                  </a:cubicBezTo>
                  <a:cubicBezTo>
                    <a:pt x="61860" y="89820"/>
                    <a:pt x="66749" y="71602"/>
                    <a:pt x="66749" y="70073"/>
                  </a:cubicBezTo>
                  <a:cubicBezTo>
                    <a:pt x="66749" y="68289"/>
                    <a:pt x="64671" y="68289"/>
                    <a:pt x="64182" y="68289"/>
                  </a:cubicBezTo>
                  <a:cubicBezTo>
                    <a:pt x="62105" y="68289"/>
                    <a:pt x="61860" y="68926"/>
                    <a:pt x="61249" y="71219"/>
                  </a:cubicBezTo>
                  <a:cubicBezTo>
                    <a:pt x="60027" y="75678"/>
                    <a:pt x="56483" y="85488"/>
                    <a:pt x="49884" y="85488"/>
                  </a:cubicBezTo>
                  <a:cubicBezTo>
                    <a:pt x="45362" y="85488"/>
                    <a:pt x="44751" y="80774"/>
                    <a:pt x="44751" y="77972"/>
                  </a:cubicBezTo>
                  <a:cubicBezTo>
                    <a:pt x="44751" y="77844"/>
                    <a:pt x="44751" y="76061"/>
                    <a:pt x="45240" y="73895"/>
                  </a:cubicBezTo>
                  <a:cubicBezTo>
                    <a:pt x="45729" y="71856"/>
                    <a:pt x="45851" y="70582"/>
                    <a:pt x="45851" y="69563"/>
                  </a:cubicBezTo>
                  <a:cubicBezTo>
                    <a:pt x="45851" y="58352"/>
                    <a:pt x="32408" y="56441"/>
                    <a:pt x="24343" y="55804"/>
                  </a:cubicBezTo>
                  <a:cubicBezTo>
                    <a:pt x="27764" y="53766"/>
                    <a:pt x="32897" y="49434"/>
                    <a:pt x="34852" y="47651"/>
                  </a:cubicBezTo>
                  <a:cubicBezTo>
                    <a:pt x="41818" y="41918"/>
                    <a:pt x="48540" y="36440"/>
                    <a:pt x="55505" y="36440"/>
                  </a:cubicBezTo>
                  <a:cubicBezTo>
                    <a:pt x="58316" y="36440"/>
                    <a:pt x="59050" y="37204"/>
                    <a:pt x="59783" y="37968"/>
                  </a:cubicBezTo>
                  <a:cubicBezTo>
                    <a:pt x="59661" y="37968"/>
                    <a:pt x="59050" y="38351"/>
                    <a:pt x="58805" y="38351"/>
                  </a:cubicBezTo>
                  <a:cubicBezTo>
                    <a:pt x="53184" y="40389"/>
                    <a:pt x="53184" y="45612"/>
                    <a:pt x="53184" y="45994"/>
                  </a:cubicBezTo>
                  <a:cubicBezTo>
                    <a:pt x="53184" y="48160"/>
                    <a:pt x="54650" y="51218"/>
                    <a:pt x="58683" y="51218"/>
                  </a:cubicBezTo>
                  <a:cubicBezTo>
                    <a:pt x="61127" y="51218"/>
                    <a:pt x="66260" y="49179"/>
                    <a:pt x="66260" y="42173"/>
                  </a:cubicBezTo>
                  <a:cubicBezTo>
                    <a:pt x="66260" y="35930"/>
                    <a:pt x="61616" y="32108"/>
                    <a:pt x="55750" y="32108"/>
                  </a:cubicBezTo>
                  <a:cubicBezTo>
                    <a:pt x="47440" y="32108"/>
                    <a:pt x="40352" y="37968"/>
                    <a:pt x="31431" y="45485"/>
                  </a:cubicBezTo>
                  <a:cubicBezTo>
                    <a:pt x="27153" y="49052"/>
                    <a:pt x="23120" y="52237"/>
                    <a:pt x="18232" y="54275"/>
                  </a:cubicBezTo>
                  <a:lnTo>
                    <a:pt x="30086" y="484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5" name="Dowolny kształt: kształt 244">
              <a:extLst>
                <a:ext uri="{FF2B5EF4-FFF2-40B4-BE49-F238E27FC236}">
                  <a16:creationId xmlns:a16="http://schemas.microsoft.com/office/drawing/2014/main" id="{84A1DA10-7646-65DD-EEA3-3C18C737F7C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948194" y="6478906"/>
              <a:ext cx="67751" cy="178357"/>
            </a:xfrm>
            <a:custGeom>
              <a:avLst/>
              <a:gdLst>
                <a:gd name="connsiteX0" fmla="*/ 40833 w 67751"/>
                <a:gd name="connsiteY0" fmla="*/ 114054 h 178357"/>
                <a:gd name="connsiteX1" fmla="*/ 46479 w 67751"/>
                <a:gd name="connsiteY1" fmla="*/ 98537 h 178357"/>
                <a:gd name="connsiteX2" fmla="*/ 64615 w 67751"/>
                <a:gd name="connsiteY2" fmla="*/ 91760 h 178357"/>
                <a:gd name="connsiteX3" fmla="*/ 68036 w 67751"/>
                <a:gd name="connsiteY3" fmla="*/ 89263 h 178357"/>
                <a:gd name="connsiteX4" fmla="*/ 65128 w 67751"/>
                <a:gd name="connsiteY4" fmla="*/ 86766 h 178357"/>
                <a:gd name="connsiteX5" fmla="*/ 40833 w 67751"/>
                <a:gd name="connsiteY5" fmla="*/ 68038 h 178357"/>
                <a:gd name="connsiteX6" fmla="*/ 40833 w 67751"/>
                <a:gd name="connsiteY6" fmla="*/ 26124 h 178357"/>
                <a:gd name="connsiteX7" fmla="*/ 31765 w 67751"/>
                <a:gd name="connsiteY7" fmla="*/ 7218 h 178357"/>
                <a:gd name="connsiteX8" fmla="*/ 4562 w 67751"/>
                <a:gd name="connsiteY8" fmla="*/ 84 h 178357"/>
                <a:gd name="connsiteX9" fmla="*/ 284 w 67751"/>
                <a:gd name="connsiteY9" fmla="*/ 2581 h 178357"/>
                <a:gd name="connsiteX10" fmla="*/ 3193 w 67751"/>
                <a:gd name="connsiteY10" fmla="*/ 5078 h 178357"/>
                <a:gd name="connsiteX11" fmla="*/ 27146 w 67751"/>
                <a:gd name="connsiteY11" fmla="*/ 20595 h 178357"/>
                <a:gd name="connsiteX12" fmla="*/ 27488 w 67751"/>
                <a:gd name="connsiteY12" fmla="*/ 26124 h 178357"/>
                <a:gd name="connsiteX13" fmla="*/ 27488 w 67751"/>
                <a:gd name="connsiteY13" fmla="*/ 63579 h 178357"/>
                <a:gd name="connsiteX14" fmla="*/ 31936 w 67751"/>
                <a:gd name="connsiteY14" fmla="*/ 79988 h 178357"/>
                <a:gd name="connsiteX15" fmla="*/ 47848 w 67751"/>
                <a:gd name="connsiteY15" fmla="*/ 89263 h 178357"/>
                <a:gd name="connsiteX16" fmla="*/ 27659 w 67751"/>
                <a:gd name="connsiteY16" fmla="*/ 108169 h 178357"/>
                <a:gd name="connsiteX17" fmla="*/ 27488 w 67751"/>
                <a:gd name="connsiteY17" fmla="*/ 115303 h 178357"/>
                <a:gd name="connsiteX18" fmla="*/ 27488 w 67751"/>
                <a:gd name="connsiteY18" fmla="*/ 152758 h 178357"/>
                <a:gd name="connsiteX19" fmla="*/ 22184 w 67751"/>
                <a:gd name="connsiteY19" fmla="*/ 166670 h 178357"/>
                <a:gd name="connsiteX20" fmla="*/ 3877 w 67751"/>
                <a:gd name="connsiteY20" fmla="*/ 173448 h 178357"/>
                <a:gd name="connsiteX21" fmla="*/ 284 w 67751"/>
                <a:gd name="connsiteY21" fmla="*/ 175945 h 178357"/>
                <a:gd name="connsiteX22" fmla="*/ 4562 w 67751"/>
                <a:gd name="connsiteY22" fmla="*/ 178442 h 178357"/>
                <a:gd name="connsiteX23" fmla="*/ 40833 w 67751"/>
                <a:gd name="connsiteY23" fmla="*/ 155968 h 178357"/>
                <a:gd name="connsiteX24" fmla="*/ 40833 w 67751"/>
                <a:gd name="connsiteY24" fmla="*/ 114054 h 1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751" h="178357">
                  <a:moveTo>
                    <a:pt x="40833" y="114054"/>
                  </a:moveTo>
                  <a:cubicBezTo>
                    <a:pt x="40833" y="109417"/>
                    <a:pt x="40833" y="103710"/>
                    <a:pt x="46479" y="98537"/>
                  </a:cubicBezTo>
                  <a:cubicBezTo>
                    <a:pt x="50585" y="95148"/>
                    <a:pt x="56060" y="92295"/>
                    <a:pt x="64615" y="91760"/>
                  </a:cubicBezTo>
                  <a:cubicBezTo>
                    <a:pt x="66668" y="91581"/>
                    <a:pt x="68036" y="91581"/>
                    <a:pt x="68036" y="89263"/>
                  </a:cubicBezTo>
                  <a:cubicBezTo>
                    <a:pt x="68036" y="86944"/>
                    <a:pt x="66497" y="86944"/>
                    <a:pt x="65128" y="86766"/>
                  </a:cubicBezTo>
                  <a:cubicBezTo>
                    <a:pt x="44768" y="85339"/>
                    <a:pt x="41004" y="73032"/>
                    <a:pt x="40833" y="68038"/>
                  </a:cubicBezTo>
                  <a:lnTo>
                    <a:pt x="40833" y="26124"/>
                  </a:lnTo>
                  <a:cubicBezTo>
                    <a:pt x="40833" y="21308"/>
                    <a:pt x="40833" y="13282"/>
                    <a:pt x="31765" y="7218"/>
                  </a:cubicBezTo>
                  <a:cubicBezTo>
                    <a:pt x="22184" y="797"/>
                    <a:pt x="8839" y="84"/>
                    <a:pt x="4562" y="84"/>
                  </a:cubicBezTo>
                  <a:cubicBezTo>
                    <a:pt x="2166" y="84"/>
                    <a:pt x="284" y="84"/>
                    <a:pt x="284" y="2581"/>
                  </a:cubicBezTo>
                  <a:cubicBezTo>
                    <a:pt x="284" y="4899"/>
                    <a:pt x="1824" y="5078"/>
                    <a:pt x="3193" y="5078"/>
                  </a:cubicBezTo>
                  <a:cubicBezTo>
                    <a:pt x="19276" y="5970"/>
                    <a:pt x="25777" y="13996"/>
                    <a:pt x="27146" y="20595"/>
                  </a:cubicBezTo>
                  <a:cubicBezTo>
                    <a:pt x="27488" y="22378"/>
                    <a:pt x="27488" y="23627"/>
                    <a:pt x="27488" y="26124"/>
                  </a:cubicBezTo>
                  <a:lnTo>
                    <a:pt x="27488" y="63579"/>
                  </a:lnTo>
                  <a:cubicBezTo>
                    <a:pt x="27488" y="68752"/>
                    <a:pt x="27488" y="75172"/>
                    <a:pt x="31936" y="79988"/>
                  </a:cubicBezTo>
                  <a:cubicBezTo>
                    <a:pt x="34332" y="82307"/>
                    <a:pt x="38267" y="86587"/>
                    <a:pt x="47848" y="89263"/>
                  </a:cubicBezTo>
                  <a:cubicBezTo>
                    <a:pt x="41004" y="91225"/>
                    <a:pt x="29541" y="96040"/>
                    <a:pt x="27659" y="108169"/>
                  </a:cubicBezTo>
                  <a:cubicBezTo>
                    <a:pt x="27488" y="109239"/>
                    <a:pt x="27488" y="109595"/>
                    <a:pt x="27488" y="115303"/>
                  </a:cubicBezTo>
                  <a:lnTo>
                    <a:pt x="27488" y="152758"/>
                  </a:lnTo>
                  <a:cubicBezTo>
                    <a:pt x="27488" y="156325"/>
                    <a:pt x="27488" y="161676"/>
                    <a:pt x="22184" y="166670"/>
                  </a:cubicBezTo>
                  <a:cubicBezTo>
                    <a:pt x="17051" y="171307"/>
                    <a:pt x="10550" y="172913"/>
                    <a:pt x="3877" y="173448"/>
                  </a:cubicBezTo>
                  <a:cubicBezTo>
                    <a:pt x="1482" y="173626"/>
                    <a:pt x="284" y="173626"/>
                    <a:pt x="284" y="175945"/>
                  </a:cubicBezTo>
                  <a:cubicBezTo>
                    <a:pt x="284" y="178442"/>
                    <a:pt x="2166" y="178442"/>
                    <a:pt x="4562" y="178442"/>
                  </a:cubicBezTo>
                  <a:cubicBezTo>
                    <a:pt x="22868" y="178442"/>
                    <a:pt x="40662" y="170415"/>
                    <a:pt x="40833" y="155968"/>
                  </a:cubicBezTo>
                  <a:lnTo>
                    <a:pt x="40833" y="11405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6" name="Dowolny kształt: kształt 245">
              <a:extLst>
                <a:ext uri="{FF2B5EF4-FFF2-40B4-BE49-F238E27FC236}">
                  <a16:creationId xmlns:a16="http://schemas.microsoft.com/office/drawing/2014/main" id="{03453855-FE7B-16F1-994B-357615E9149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105251" y="6190279"/>
              <a:ext cx="57437" cy="254796"/>
            </a:xfrm>
            <a:custGeom>
              <a:avLst/>
              <a:gdLst>
                <a:gd name="connsiteX0" fmla="*/ 10067 w 57437"/>
                <a:gd name="connsiteY0" fmla="*/ 8738 h 254796"/>
                <a:gd name="connsiteX1" fmla="*/ 5179 w 57437"/>
                <a:gd name="connsiteY1" fmla="*/ 75 h 254796"/>
                <a:gd name="connsiteX2" fmla="*/ 290 w 57437"/>
                <a:gd name="connsiteY2" fmla="*/ 9502 h 254796"/>
                <a:gd name="connsiteX3" fmla="*/ 290 w 57437"/>
                <a:gd name="connsiteY3" fmla="*/ 245444 h 254796"/>
                <a:gd name="connsiteX4" fmla="*/ 5179 w 57437"/>
                <a:gd name="connsiteY4" fmla="*/ 254872 h 254796"/>
                <a:gd name="connsiteX5" fmla="*/ 10067 w 57437"/>
                <a:gd name="connsiteY5" fmla="*/ 246209 h 254796"/>
                <a:gd name="connsiteX6" fmla="*/ 10067 w 57437"/>
                <a:gd name="connsiteY6" fmla="*/ 8738 h 254796"/>
                <a:gd name="connsiteX7" fmla="*/ 57728 w 57437"/>
                <a:gd name="connsiteY7" fmla="*/ 9502 h 254796"/>
                <a:gd name="connsiteX8" fmla="*/ 52840 w 57437"/>
                <a:gd name="connsiteY8" fmla="*/ 75 h 254796"/>
                <a:gd name="connsiteX9" fmla="*/ 47951 w 57437"/>
                <a:gd name="connsiteY9" fmla="*/ 8738 h 254796"/>
                <a:gd name="connsiteX10" fmla="*/ 47951 w 57437"/>
                <a:gd name="connsiteY10" fmla="*/ 246209 h 254796"/>
                <a:gd name="connsiteX11" fmla="*/ 52840 w 57437"/>
                <a:gd name="connsiteY11" fmla="*/ 254872 h 254796"/>
                <a:gd name="connsiteX12" fmla="*/ 57728 w 57437"/>
                <a:gd name="connsiteY12" fmla="*/ 245444 h 254796"/>
                <a:gd name="connsiteX13" fmla="*/ 57728 w 57437"/>
                <a:gd name="connsiteY13" fmla="*/ 9502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437" h="254796">
                  <a:moveTo>
                    <a:pt x="10067" y="8738"/>
                  </a:moveTo>
                  <a:cubicBezTo>
                    <a:pt x="10067" y="4661"/>
                    <a:pt x="10067" y="75"/>
                    <a:pt x="5179" y="75"/>
                  </a:cubicBezTo>
                  <a:cubicBezTo>
                    <a:pt x="290" y="75"/>
                    <a:pt x="290" y="5680"/>
                    <a:pt x="290" y="9502"/>
                  </a:cubicBezTo>
                  <a:lnTo>
                    <a:pt x="290" y="245444"/>
                  </a:lnTo>
                  <a:cubicBezTo>
                    <a:pt x="290" y="249521"/>
                    <a:pt x="290" y="254872"/>
                    <a:pt x="5179" y="254872"/>
                  </a:cubicBezTo>
                  <a:cubicBezTo>
                    <a:pt x="10067" y="254872"/>
                    <a:pt x="10067" y="250285"/>
                    <a:pt x="10067" y="246209"/>
                  </a:cubicBezTo>
                  <a:lnTo>
                    <a:pt x="10067" y="8738"/>
                  </a:lnTo>
                  <a:close/>
                  <a:moveTo>
                    <a:pt x="57728" y="9502"/>
                  </a:moveTo>
                  <a:cubicBezTo>
                    <a:pt x="57728" y="5425"/>
                    <a:pt x="57728" y="75"/>
                    <a:pt x="52840" y="75"/>
                  </a:cubicBezTo>
                  <a:cubicBezTo>
                    <a:pt x="47951" y="75"/>
                    <a:pt x="47951" y="4661"/>
                    <a:pt x="47951" y="8738"/>
                  </a:cubicBezTo>
                  <a:lnTo>
                    <a:pt x="47951" y="246209"/>
                  </a:lnTo>
                  <a:cubicBezTo>
                    <a:pt x="47951" y="250285"/>
                    <a:pt x="47951" y="254872"/>
                    <a:pt x="52840" y="254872"/>
                  </a:cubicBezTo>
                  <a:cubicBezTo>
                    <a:pt x="57728" y="254872"/>
                    <a:pt x="57728" y="249266"/>
                    <a:pt x="57728" y="245444"/>
                  </a:cubicBezTo>
                  <a:lnTo>
                    <a:pt x="57728" y="95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7" name="Dowolny kształt: kształt 246">
              <a:extLst>
                <a:ext uri="{FF2B5EF4-FFF2-40B4-BE49-F238E27FC236}">
                  <a16:creationId xmlns:a16="http://schemas.microsoft.com/office/drawing/2014/main" id="{CCB7B804-5E12-544B-7212-B51D0EE4D1E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205217" y="6268756"/>
              <a:ext cx="137117" cy="115422"/>
            </a:xfrm>
            <a:custGeom>
              <a:avLst/>
              <a:gdLst>
                <a:gd name="connsiteX0" fmla="*/ 106860 w 137117"/>
                <a:gd name="connsiteY0" fmla="*/ 52563 h 115422"/>
                <a:gd name="connsiteX1" fmla="*/ 66043 w 137117"/>
                <a:gd name="connsiteY1" fmla="*/ 75 h 115422"/>
                <a:gd name="connsiteX2" fmla="*/ 295 w 137117"/>
                <a:gd name="connsiteY2" fmla="*/ 72437 h 115422"/>
                <a:gd name="connsiteX3" fmla="*/ 39891 w 137117"/>
                <a:gd name="connsiteY3" fmla="*/ 115498 h 115422"/>
                <a:gd name="connsiteX4" fmla="*/ 91462 w 137117"/>
                <a:gd name="connsiteY4" fmla="*/ 94095 h 115422"/>
                <a:gd name="connsiteX5" fmla="*/ 113704 w 137117"/>
                <a:gd name="connsiteY5" fmla="*/ 115498 h 115422"/>
                <a:gd name="connsiteX6" fmla="*/ 134235 w 137117"/>
                <a:gd name="connsiteY6" fmla="*/ 97407 h 115422"/>
                <a:gd name="connsiteX7" fmla="*/ 131302 w 137117"/>
                <a:gd name="connsiteY7" fmla="*/ 94859 h 115422"/>
                <a:gd name="connsiteX8" fmla="*/ 128124 w 137117"/>
                <a:gd name="connsiteY8" fmla="*/ 97407 h 115422"/>
                <a:gd name="connsiteX9" fmla="*/ 114437 w 137117"/>
                <a:gd name="connsiteY9" fmla="*/ 109892 h 115422"/>
                <a:gd name="connsiteX10" fmla="*/ 106860 w 137117"/>
                <a:gd name="connsiteY10" fmla="*/ 83903 h 115422"/>
                <a:gd name="connsiteX11" fmla="*/ 109304 w 137117"/>
                <a:gd name="connsiteY11" fmla="*/ 74985 h 115422"/>
                <a:gd name="connsiteX12" fmla="*/ 137412 w 137117"/>
                <a:gd name="connsiteY12" fmla="*/ 15108 h 115422"/>
                <a:gd name="connsiteX13" fmla="*/ 134479 w 137117"/>
                <a:gd name="connsiteY13" fmla="*/ 12560 h 115422"/>
                <a:gd name="connsiteX14" fmla="*/ 130813 w 137117"/>
                <a:gd name="connsiteY14" fmla="*/ 17911 h 115422"/>
                <a:gd name="connsiteX15" fmla="*/ 106860 w 137117"/>
                <a:gd name="connsiteY15" fmla="*/ 68360 h 115422"/>
                <a:gd name="connsiteX16" fmla="*/ 106860 w 137117"/>
                <a:gd name="connsiteY16" fmla="*/ 52563 h 115422"/>
                <a:gd name="connsiteX17" fmla="*/ 90484 w 137117"/>
                <a:gd name="connsiteY17" fmla="*/ 87470 h 115422"/>
                <a:gd name="connsiteX18" fmla="*/ 40379 w 137117"/>
                <a:gd name="connsiteY18" fmla="*/ 109892 h 115422"/>
                <a:gd name="connsiteX19" fmla="*/ 18382 w 137117"/>
                <a:gd name="connsiteY19" fmla="*/ 82119 h 115422"/>
                <a:gd name="connsiteX20" fmla="*/ 32558 w 137117"/>
                <a:gd name="connsiteY20" fmla="*/ 29122 h 115422"/>
                <a:gd name="connsiteX21" fmla="*/ 65799 w 137117"/>
                <a:gd name="connsiteY21" fmla="*/ 5680 h 115422"/>
                <a:gd name="connsiteX22" fmla="*/ 89996 w 137117"/>
                <a:gd name="connsiteY22" fmla="*/ 58933 h 115422"/>
                <a:gd name="connsiteX23" fmla="*/ 90484 w 137117"/>
                <a:gd name="connsiteY23" fmla="*/ 87470 h 11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117" h="115422">
                  <a:moveTo>
                    <a:pt x="106860" y="52563"/>
                  </a:moveTo>
                  <a:cubicBezTo>
                    <a:pt x="106860" y="12560"/>
                    <a:pt x="84130" y="75"/>
                    <a:pt x="66043" y="75"/>
                  </a:cubicBezTo>
                  <a:cubicBezTo>
                    <a:pt x="32558" y="75"/>
                    <a:pt x="295" y="36511"/>
                    <a:pt x="295" y="72437"/>
                  </a:cubicBezTo>
                  <a:cubicBezTo>
                    <a:pt x="295" y="96133"/>
                    <a:pt x="14960" y="115498"/>
                    <a:pt x="39891" y="115498"/>
                  </a:cubicBezTo>
                  <a:cubicBezTo>
                    <a:pt x="55289" y="115498"/>
                    <a:pt x="72887" y="109637"/>
                    <a:pt x="91462" y="94095"/>
                  </a:cubicBezTo>
                  <a:cubicBezTo>
                    <a:pt x="94640" y="107599"/>
                    <a:pt x="102705" y="115498"/>
                    <a:pt x="113704" y="115498"/>
                  </a:cubicBezTo>
                  <a:cubicBezTo>
                    <a:pt x="126658" y="115498"/>
                    <a:pt x="134235" y="101484"/>
                    <a:pt x="134235" y="97407"/>
                  </a:cubicBezTo>
                  <a:cubicBezTo>
                    <a:pt x="134235" y="95624"/>
                    <a:pt x="132768" y="94859"/>
                    <a:pt x="131302" y="94859"/>
                  </a:cubicBezTo>
                  <a:cubicBezTo>
                    <a:pt x="129591" y="94859"/>
                    <a:pt x="128858" y="95624"/>
                    <a:pt x="128124" y="97407"/>
                  </a:cubicBezTo>
                  <a:cubicBezTo>
                    <a:pt x="123725" y="109892"/>
                    <a:pt x="114926" y="109892"/>
                    <a:pt x="114437" y="109892"/>
                  </a:cubicBezTo>
                  <a:cubicBezTo>
                    <a:pt x="106860" y="109892"/>
                    <a:pt x="106860" y="90018"/>
                    <a:pt x="106860" y="83903"/>
                  </a:cubicBezTo>
                  <a:cubicBezTo>
                    <a:pt x="106860" y="78552"/>
                    <a:pt x="106860" y="78043"/>
                    <a:pt x="109304" y="74985"/>
                  </a:cubicBezTo>
                  <a:cubicBezTo>
                    <a:pt x="132280" y="44919"/>
                    <a:pt x="137412" y="15363"/>
                    <a:pt x="137412" y="15108"/>
                  </a:cubicBezTo>
                  <a:cubicBezTo>
                    <a:pt x="137412" y="14598"/>
                    <a:pt x="137168" y="12560"/>
                    <a:pt x="134479" y="12560"/>
                  </a:cubicBezTo>
                  <a:cubicBezTo>
                    <a:pt x="132035" y="12560"/>
                    <a:pt x="132035" y="13324"/>
                    <a:pt x="130813" y="17911"/>
                  </a:cubicBezTo>
                  <a:cubicBezTo>
                    <a:pt x="126414" y="33963"/>
                    <a:pt x="118348" y="53327"/>
                    <a:pt x="106860" y="68360"/>
                  </a:cubicBezTo>
                  <a:lnTo>
                    <a:pt x="106860" y="52563"/>
                  </a:lnTo>
                  <a:close/>
                  <a:moveTo>
                    <a:pt x="90484" y="87470"/>
                  </a:moveTo>
                  <a:cubicBezTo>
                    <a:pt x="68976" y="107089"/>
                    <a:pt x="50156" y="109892"/>
                    <a:pt x="40379" y="109892"/>
                  </a:cubicBezTo>
                  <a:cubicBezTo>
                    <a:pt x="25714" y="109892"/>
                    <a:pt x="18382" y="98426"/>
                    <a:pt x="18382" y="82119"/>
                  </a:cubicBezTo>
                  <a:cubicBezTo>
                    <a:pt x="18382" y="69634"/>
                    <a:pt x="24737" y="42116"/>
                    <a:pt x="32558" y="29122"/>
                  </a:cubicBezTo>
                  <a:cubicBezTo>
                    <a:pt x="44046" y="10521"/>
                    <a:pt x="57244" y="5680"/>
                    <a:pt x="65799" y="5680"/>
                  </a:cubicBezTo>
                  <a:cubicBezTo>
                    <a:pt x="89996" y="5680"/>
                    <a:pt x="89996" y="39059"/>
                    <a:pt x="89996" y="58933"/>
                  </a:cubicBezTo>
                  <a:cubicBezTo>
                    <a:pt x="89996" y="68360"/>
                    <a:pt x="89996" y="83139"/>
                    <a:pt x="90484" y="8747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8" name="Dowolny kształt: kształt 247">
              <a:extLst>
                <a:ext uri="{FF2B5EF4-FFF2-40B4-BE49-F238E27FC236}">
                  <a16:creationId xmlns:a16="http://schemas.microsoft.com/office/drawing/2014/main" id="{DA212F02-32A5-2F53-91E5-2BF824DB419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372129" y="6142404"/>
              <a:ext cx="44483" cy="178179"/>
            </a:xfrm>
            <a:custGeom>
              <a:avLst/>
              <a:gdLst>
                <a:gd name="connsiteX0" fmla="*/ 41363 w 44483"/>
                <a:gd name="connsiteY0" fmla="*/ 71 h 178179"/>
                <a:gd name="connsiteX1" fmla="*/ 302 w 44483"/>
                <a:gd name="connsiteY1" fmla="*/ 89071 h 178179"/>
                <a:gd name="connsiteX2" fmla="*/ 41363 w 44483"/>
                <a:gd name="connsiteY2" fmla="*/ 178250 h 178179"/>
                <a:gd name="connsiteX3" fmla="*/ 44785 w 44483"/>
                <a:gd name="connsiteY3" fmla="*/ 176110 h 178179"/>
                <a:gd name="connsiteX4" fmla="*/ 43074 w 44483"/>
                <a:gd name="connsiteY4" fmla="*/ 173434 h 178179"/>
                <a:gd name="connsiteX5" fmla="*/ 11936 w 44483"/>
                <a:gd name="connsiteY5" fmla="*/ 89250 h 178179"/>
                <a:gd name="connsiteX6" fmla="*/ 43588 w 44483"/>
                <a:gd name="connsiteY6" fmla="*/ 4351 h 178179"/>
                <a:gd name="connsiteX7" fmla="*/ 44785 w 44483"/>
                <a:gd name="connsiteY7" fmla="*/ 2211 h 178179"/>
                <a:gd name="connsiteX8" fmla="*/ 41363 w 44483"/>
                <a:gd name="connsiteY8" fmla="*/ 71 h 17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83" h="178179">
                  <a:moveTo>
                    <a:pt x="41363" y="71"/>
                  </a:moveTo>
                  <a:cubicBezTo>
                    <a:pt x="8856" y="23971"/>
                    <a:pt x="302" y="61782"/>
                    <a:pt x="302" y="89071"/>
                  </a:cubicBezTo>
                  <a:cubicBezTo>
                    <a:pt x="302" y="114220"/>
                    <a:pt x="7487" y="153280"/>
                    <a:pt x="41363" y="178250"/>
                  </a:cubicBezTo>
                  <a:cubicBezTo>
                    <a:pt x="42732" y="178250"/>
                    <a:pt x="44785" y="178250"/>
                    <a:pt x="44785" y="176110"/>
                  </a:cubicBezTo>
                  <a:cubicBezTo>
                    <a:pt x="44785" y="175040"/>
                    <a:pt x="44272" y="174683"/>
                    <a:pt x="43074" y="173434"/>
                  </a:cubicBezTo>
                  <a:cubicBezTo>
                    <a:pt x="20319" y="152031"/>
                    <a:pt x="11936" y="121711"/>
                    <a:pt x="11936" y="89250"/>
                  </a:cubicBezTo>
                  <a:cubicBezTo>
                    <a:pt x="11936" y="41093"/>
                    <a:pt x="29558" y="17550"/>
                    <a:pt x="43588" y="4351"/>
                  </a:cubicBezTo>
                  <a:cubicBezTo>
                    <a:pt x="44272" y="3638"/>
                    <a:pt x="44785" y="3103"/>
                    <a:pt x="44785" y="2211"/>
                  </a:cubicBezTo>
                  <a:cubicBezTo>
                    <a:pt x="44785" y="71"/>
                    <a:pt x="42732" y="71"/>
                    <a:pt x="41363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9" name="Dowolny kształt: kształt 248">
              <a:extLst>
                <a:ext uri="{FF2B5EF4-FFF2-40B4-BE49-F238E27FC236}">
                  <a16:creationId xmlns:a16="http://schemas.microsoft.com/office/drawing/2014/main" id="{221B9C5E-5D2D-B908-D18B-A0B408AECB0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440639" y="6154354"/>
              <a:ext cx="152441" cy="121818"/>
            </a:xfrm>
            <a:custGeom>
              <a:avLst/>
              <a:gdLst>
                <a:gd name="connsiteX0" fmla="*/ 131189 w 152441"/>
                <a:gd name="connsiteY0" fmla="*/ 19512 h 121818"/>
                <a:gd name="connsiteX1" fmla="*/ 149325 w 152441"/>
                <a:gd name="connsiteY1" fmla="*/ 6491 h 121818"/>
                <a:gd name="connsiteX2" fmla="*/ 152747 w 152441"/>
                <a:gd name="connsiteY2" fmla="*/ 2568 h 121818"/>
                <a:gd name="connsiteX3" fmla="*/ 150180 w 152441"/>
                <a:gd name="connsiteY3" fmla="*/ 71 h 121818"/>
                <a:gd name="connsiteX4" fmla="*/ 132387 w 152441"/>
                <a:gd name="connsiteY4" fmla="*/ 784 h 121818"/>
                <a:gd name="connsiteX5" fmla="*/ 114251 w 152441"/>
                <a:gd name="connsiteY5" fmla="*/ 71 h 121818"/>
                <a:gd name="connsiteX6" fmla="*/ 110829 w 152441"/>
                <a:gd name="connsiteY6" fmla="*/ 3994 h 121818"/>
                <a:gd name="connsiteX7" fmla="*/ 114593 w 152441"/>
                <a:gd name="connsiteY7" fmla="*/ 6491 h 121818"/>
                <a:gd name="connsiteX8" fmla="*/ 125543 w 152441"/>
                <a:gd name="connsiteY8" fmla="*/ 13804 h 121818"/>
                <a:gd name="connsiteX9" fmla="*/ 124859 w 152441"/>
                <a:gd name="connsiteY9" fmla="*/ 18085 h 121818"/>
                <a:gd name="connsiteX10" fmla="*/ 106210 w 152441"/>
                <a:gd name="connsiteY10" fmla="*/ 95849 h 121818"/>
                <a:gd name="connsiteX11" fmla="*/ 62753 w 152441"/>
                <a:gd name="connsiteY11" fmla="*/ 3103 h 121818"/>
                <a:gd name="connsiteX12" fmla="*/ 56936 w 152441"/>
                <a:gd name="connsiteY12" fmla="*/ 71 h 121818"/>
                <a:gd name="connsiteX13" fmla="*/ 33496 w 152441"/>
                <a:gd name="connsiteY13" fmla="*/ 71 h 121818"/>
                <a:gd name="connsiteX14" fmla="*/ 28021 w 152441"/>
                <a:gd name="connsiteY14" fmla="*/ 3994 h 121818"/>
                <a:gd name="connsiteX15" fmla="*/ 33667 w 152441"/>
                <a:gd name="connsiteY15" fmla="*/ 6491 h 121818"/>
                <a:gd name="connsiteX16" fmla="*/ 44617 w 152441"/>
                <a:gd name="connsiteY16" fmla="*/ 7383 h 121818"/>
                <a:gd name="connsiteX17" fmla="*/ 21691 w 152441"/>
                <a:gd name="connsiteY17" fmla="*/ 102805 h 121818"/>
                <a:gd name="connsiteX18" fmla="*/ 3898 w 152441"/>
                <a:gd name="connsiteY18" fmla="*/ 115468 h 121818"/>
                <a:gd name="connsiteX19" fmla="*/ 305 w 152441"/>
                <a:gd name="connsiteY19" fmla="*/ 119214 h 121818"/>
                <a:gd name="connsiteX20" fmla="*/ 2871 w 152441"/>
                <a:gd name="connsiteY20" fmla="*/ 121889 h 121818"/>
                <a:gd name="connsiteX21" fmla="*/ 20665 w 152441"/>
                <a:gd name="connsiteY21" fmla="*/ 121176 h 121818"/>
                <a:gd name="connsiteX22" fmla="*/ 38800 w 152441"/>
                <a:gd name="connsiteY22" fmla="*/ 121889 h 121818"/>
                <a:gd name="connsiteX23" fmla="*/ 42222 w 152441"/>
                <a:gd name="connsiteY23" fmla="*/ 118143 h 121818"/>
                <a:gd name="connsiteX24" fmla="*/ 38287 w 152441"/>
                <a:gd name="connsiteY24" fmla="*/ 115468 h 121818"/>
                <a:gd name="connsiteX25" fmla="*/ 27508 w 152441"/>
                <a:gd name="connsiteY25" fmla="*/ 107977 h 121818"/>
                <a:gd name="connsiteX26" fmla="*/ 28193 w 152441"/>
                <a:gd name="connsiteY26" fmla="*/ 103518 h 121818"/>
                <a:gd name="connsiteX27" fmla="*/ 50092 w 152441"/>
                <a:gd name="connsiteY27" fmla="*/ 12199 h 121818"/>
                <a:gd name="connsiteX28" fmla="*/ 100051 w 152441"/>
                <a:gd name="connsiteY28" fmla="*/ 118857 h 121818"/>
                <a:gd name="connsiteX29" fmla="*/ 103815 w 152441"/>
                <a:gd name="connsiteY29" fmla="*/ 121889 h 121818"/>
                <a:gd name="connsiteX30" fmla="*/ 107408 w 152441"/>
                <a:gd name="connsiteY30" fmla="*/ 118143 h 121818"/>
                <a:gd name="connsiteX31" fmla="*/ 131189 w 152441"/>
                <a:gd name="connsiteY31" fmla="*/ 19512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441" h="121818">
                  <a:moveTo>
                    <a:pt x="131189" y="19512"/>
                  </a:moveTo>
                  <a:cubicBezTo>
                    <a:pt x="132900" y="12734"/>
                    <a:pt x="135638" y="6848"/>
                    <a:pt x="149325" y="6491"/>
                  </a:cubicBezTo>
                  <a:cubicBezTo>
                    <a:pt x="150180" y="6491"/>
                    <a:pt x="152747" y="6313"/>
                    <a:pt x="152747" y="2568"/>
                  </a:cubicBezTo>
                  <a:cubicBezTo>
                    <a:pt x="152747" y="1497"/>
                    <a:pt x="151891" y="71"/>
                    <a:pt x="150180" y="71"/>
                  </a:cubicBezTo>
                  <a:cubicBezTo>
                    <a:pt x="144534" y="71"/>
                    <a:pt x="138204" y="784"/>
                    <a:pt x="132387" y="784"/>
                  </a:cubicBezTo>
                  <a:cubicBezTo>
                    <a:pt x="128281" y="784"/>
                    <a:pt x="118357" y="71"/>
                    <a:pt x="114251" y="71"/>
                  </a:cubicBezTo>
                  <a:cubicBezTo>
                    <a:pt x="113396" y="71"/>
                    <a:pt x="110829" y="71"/>
                    <a:pt x="110829" y="3994"/>
                  </a:cubicBezTo>
                  <a:cubicBezTo>
                    <a:pt x="110829" y="6313"/>
                    <a:pt x="113054" y="6491"/>
                    <a:pt x="114593" y="6491"/>
                  </a:cubicBezTo>
                  <a:cubicBezTo>
                    <a:pt x="122635" y="6670"/>
                    <a:pt x="125543" y="9345"/>
                    <a:pt x="125543" y="13804"/>
                  </a:cubicBezTo>
                  <a:cubicBezTo>
                    <a:pt x="125543" y="15231"/>
                    <a:pt x="125372" y="16123"/>
                    <a:pt x="124859" y="18085"/>
                  </a:cubicBezTo>
                  <a:lnTo>
                    <a:pt x="106210" y="95849"/>
                  </a:lnTo>
                  <a:lnTo>
                    <a:pt x="62753" y="3103"/>
                  </a:lnTo>
                  <a:cubicBezTo>
                    <a:pt x="61384" y="71"/>
                    <a:pt x="61042" y="71"/>
                    <a:pt x="56936" y="71"/>
                  </a:cubicBezTo>
                  <a:lnTo>
                    <a:pt x="33496" y="71"/>
                  </a:lnTo>
                  <a:cubicBezTo>
                    <a:pt x="30246" y="71"/>
                    <a:pt x="28021" y="71"/>
                    <a:pt x="28021" y="3994"/>
                  </a:cubicBezTo>
                  <a:cubicBezTo>
                    <a:pt x="28021" y="6491"/>
                    <a:pt x="30075" y="6491"/>
                    <a:pt x="33667" y="6491"/>
                  </a:cubicBezTo>
                  <a:cubicBezTo>
                    <a:pt x="37260" y="6491"/>
                    <a:pt x="41024" y="6670"/>
                    <a:pt x="44617" y="7383"/>
                  </a:cubicBezTo>
                  <a:lnTo>
                    <a:pt x="21691" y="102805"/>
                  </a:lnTo>
                  <a:cubicBezTo>
                    <a:pt x="20151" y="109582"/>
                    <a:pt x="17243" y="114933"/>
                    <a:pt x="3898" y="115468"/>
                  </a:cubicBezTo>
                  <a:cubicBezTo>
                    <a:pt x="2700" y="115468"/>
                    <a:pt x="305" y="115646"/>
                    <a:pt x="305" y="119214"/>
                  </a:cubicBezTo>
                  <a:cubicBezTo>
                    <a:pt x="305" y="121176"/>
                    <a:pt x="1673" y="121889"/>
                    <a:pt x="2871" y="121889"/>
                  </a:cubicBezTo>
                  <a:cubicBezTo>
                    <a:pt x="8517" y="121889"/>
                    <a:pt x="14847" y="121176"/>
                    <a:pt x="20665" y="121176"/>
                  </a:cubicBezTo>
                  <a:cubicBezTo>
                    <a:pt x="24771" y="121176"/>
                    <a:pt x="34694" y="121889"/>
                    <a:pt x="38800" y="121889"/>
                  </a:cubicBezTo>
                  <a:cubicBezTo>
                    <a:pt x="40511" y="121889"/>
                    <a:pt x="42222" y="120997"/>
                    <a:pt x="42222" y="118143"/>
                  </a:cubicBezTo>
                  <a:cubicBezTo>
                    <a:pt x="42222" y="115646"/>
                    <a:pt x="40169" y="115468"/>
                    <a:pt x="38287" y="115468"/>
                  </a:cubicBezTo>
                  <a:cubicBezTo>
                    <a:pt x="27508" y="115111"/>
                    <a:pt x="27508" y="110474"/>
                    <a:pt x="27508" y="107977"/>
                  </a:cubicBezTo>
                  <a:cubicBezTo>
                    <a:pt x="27508" y="107264"/>
                    <a:pt x="27508" y="106372"/>
                    <a:pt x="28193" y="103518"/>
                  </a:cubicBezTo>
                  <a:lnTo>
                    <a:pt x="50092" y="12199"/>
                  </a:lnTo>
                  <a:lnTo>
                    <a:pt x="100051" y="118857"/>
                  </a:lnTo>
                  <a:cubicBezTo>
                    <a:pt x="101419" y="121711"/>
                    <a:pt x="102104" y="121889"/>
                    <a:pt x="103815" y="121889"/>
                  </a:cubicBezTo>
                  <a:cubicBezTo>
                    <a:pt x="106552" y="121889"/>
                    <a:pt x="106552" y="121354"/>
                    <a:pt x="107408" y="118143"/>
                  </a:cubicBezTo>
                  <a:lnTo>
                    <a:pt x="131189" y="1951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0" name="Dowolny kształt: kształt 249">
              <a:extLst>
                <a:ext uri="{FF2B5EF4-FFF2-40B4-BE49-F238E27FC236}">
                  <a16:creationId xmlns:a16="http://schemas.microsoft.com/office/drawing/2014/main" id="{981027A8-BFB5-AFFE-702A-F7527A23097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614143" y="6142404"/>
              <a:ext cx="44312" cy="178179"/>
            </a:xfrm>
            <a:custGeom>
              <a:avLst/>
              <a:gdLst>
                <a:gd name="connsiteX0" fmla="*/ 3563 w 44312"/>
                <a:gd name="connsiteY0" fmla="*/ 71 h 178179"/>
                <a:gd name="connsiteX1" fmla="*/ 312 w 44312"/>
                <a:gd name="connsiteY1" fmla="*/ 2211 h 178179"/>
                <a:gd name="connsiteX2" fmla="*/ 1852 w 44312"/>
                <a:gd name="connsiteY2" fmla="*/ 4886 h 178179"/>
                <a:gd name="connsiteX3" fmla="*/ 32990 w 44312"/>
                <a:gd name="connsiteY3" fmla="*/ 89071 h 178179"/>
                <a:gd name="connsiteX4" fmla="*/ 3391 w 44312"/>
                <a:gd name="connsiteY4" fmla="*/ 172008 h 178179"/>
                <a:gd name="connsiteX5" fmla="*/ 312 w 44312"/>
                <a:gd name="connsiteY5" fmla="*/ 176110 h 178179"/>
                <a:gd name="connsiteX6" fmla="*/ 2536 w 44312"/>
                <a:gd name="connsiteY6" fmla="*/ 178250 h 178179"/>
                <a:gd name="connsiteX7" fmla="*/ 32135 w 44312"/>
                <a:gd name="connsiteY7" fmla="*/ 144184 h 178179"/>
                <a:gd name="connsiteX8" fmla="*/ 44624 w 44312"/>
                <a:gd name="connsiteY8" fmla="*/ 89250 h 178179"/>
                <a:gd name="connsiteX9" fmla="*/ 3563 w 44312"/>
                <a:gd name="connsiteY9" fmla="*/ 71 h 17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12" h="178179">
                  <a:moveTo>
                    <a:pt x="3563" y="71"/>
                  </a:moveTo>
                  <a:cubicBezTo>
                    <a:pt x="2365" y="71"/>
                    <a:pt x="312" y="71"/>
                    <a:pt x="312" y="2211"/>
                  </a:cubicBezTo>
                  <a:cubicBezTo>
                    <a:pt x="312" y="3103"/>
                    <a:pt x="825" y="3638"/>
                    <a:pt x="1852" y="4886"/>
                  </a:cubicBezTo>
                  <a:cubicBezTo>
                    <a:pt x="16565" y="18977"/>
                    <a:pt x="32990" y="43055"/>
                    <a:pt x="32990" y="89071"/>
                  </a:cubicBezTo>
                  <a:cubicBezTo>
                    <a:pt x="32990" y="126348"/>
                    <a:pt x="21869" y="154528"/>
                    <a:pt x="3391" y="172008"/>
                  </a:cubicBezTo>
                  <a:cubicBezTo>
                    <a:pt x="483" y="175040"/>
                    <a:pt x="312" y="175218"/>
                    <a:pt x="312" y="176110"/>
                  </a:cubicBezTo>
                  <a:cubicBezTo>
                    <a:pt x="312" y="177002"/>
                    <a:pt x="825" y="178250"/>
                    <a:pt x="2536" y="178250"/>
                  </a:cubicBezTo>
                  <a:cubicBezTo>
                    <a:pt x="4589" y="178250"/>
                    <a:pt x="20843" y="166478"/>
                    <a:pt x="32135" y="144184"/>
                  </a:cubicBezTo>
                  <a:cubicBezTo>
                    <a:pt x="39663" y="129380"/>
                    <a:pt x="44624" y="110117"/>
                    <a:pt x="44624" y="89250"/>
                  </a:cubicBezTo>
                  <a:cubicBezTo>
                    <a:pt x="44624" y="64101"/>
                    <a:pt x="37438" y="25041"/>
                    <a:pt x="3563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9C4F0141-02BA-799F-E448-8F2D6C0A432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722860" y="6190279"/>
              <a:ext cx="57437" cy="254796"/>
            </a:xfrm>
            <a:custGeom>
              <a:avLst/>
              <a:gdLst>
                <a:gd name="connsiteX0" fmla="*/ 10092 w 57437"/>
                <a:gd name="connsiteY0" fmla="*/ 8738 h 254796"/>
                <a:gd name="connsiteX1" fmla="*/ 5204 w 57437"/>
                <a:gd name="connsiteY1" fmla="*/ 75 h 254796"/>
                <a:gd name="connsiteX2" fmla="*/ 315 w 57437"/>
                <a:gd name="connsiteY2" fmla="*/ 9502 h 254796"/>
                <a:gd name="connsiteX3" fmla="*/ 315 w 57437"/>
                <a:gd name="connsiteY3" fmla="*/ 245444 h 254796"/>
                <a:gd name="connsiteX4" fmla="*/ 5204 w 57437"/>
                <a:gd name="connsiteY4" fmla="*/ 254872 h 254796"/>
                <a:gd name="connsiteX5" fmla="*/ 10092 w 57437"/>
                <a:gd name="connsiteY5" fmla="*/ 246209 h 254796"/>
                <a:gd name="connsiteX6" fmla="*/ 10092 w 57437"/>
                <a:gd name="connsiteY6" fmla="*/ 8738 h 254796"/>
                <a:gd name="connsiteX7" fmla="*/ 57753 w 57437"/>
                <a:gd name="connsiteY7" fmla="*/ 9502 h 254796"/>
                <a:gd name="connsiteX8" fmla="*/ 52865 w 57437"/>
                <a:gd name="connsiteY8" fmla="*/ 75 h 254796"/>
                <a:gd name="connsiteX9" fmla="*/ 47976 w 57437"/>
                <a:gd name="connsiteY9" fmla="*/ 8738 h 254796"/>
                <a:gd name="connsiteX10" fmla="*/ 47976 w 57437"/>
                <a:gd name="connsiteY10" fmla="*/ 246209 h 254796"/>
                <a:gd name="connsiteX11" fmla="*/ 52865 w 57437"/>
                <a:gd name="connsiteY11" fmla="*/ 254872 h 254796"/>
                <a:gd name="connsiteX12" fmla="*/ 57753 w 57437"/>
                <a:gd name="connsiteY12" fmla="*/ 245444 h 254796"/>
                <a:gd name="connsiteX13" fmla="*/ 57753 w 57437"/>
                <a:gd name="connsiteY13" fmla="*/ 9502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437" h="254796">
                  <a:moveTo>
                    <a:pt x="10092" y="8738"/>
                  </a:moveTo>
                  <a:cubicBezTo>
                    <a:pt x="10092" y="4661"/>
                    <a:pt x="10092" y="75"/>
                    <a:pt x="5204" y="75"/>
                  </a:cubicBezTo>
                  <a:cubicBezTo>
                    <a:pt x="315" y="75"/>
                    <a:pt x="315" y="5680"/>
                    <a:pt x="315" y="9502"/>
                  </a:cubicBezTo>
                  <a:lnTo>
                    <a:pt x="315" y="245444"/>
                  </a:lnTo>
                  <a:cubicBezTo>
                    <a:pt x="315" y="249521"/>
                    <a:pt x="315" y="254872"/>
                    <a:pt x="5204" y="254872"/>
                  </a:cubicBezTo>
                  <a:cubicBezTo>
                    <a:pt x="10092" y="254872"/>
                    <a:pt x="10092" y="250285"/>
                    <a:pt x="10092" y="246209"/>
                  </a:cubicBezTo>
                  <a:lnTo>
                    <a:pt x="10092" y="8738"/>
                  </a:lnTo>
                  <a:close/>
                  <a:moveTo>
                    <a:pt x="57753" y="9502"/>
                  </a:moveTo>
                  <a:cubicBezTo>
                    <a:pt x="57753" y="5425"/>
                    <a:pt x="57753" y="75"/>
                    <a:pt x="52865" y="75"/>
                  </a:cubicBezTo>
                  <a:cubicBezTo>
                    <a:pt x="47976" y="75"/>
                    <a:pt x="47976" y="4661"/>
                    <a:pt x="47976" y="8738"/>
                  </a:cubicBezTo>
                  <a:lnTo>
                    <a:pt x="47976" y="246209"/>
                  </a:lnTo>
                  <a:cubicBezTo>
                    <a:pt x="47976" y="250285"/>
                    <a:pt x="47976" y="254872"/>
                    <a:pt x="52865" y="254872"/>
                  </a:cubicBezTo>
                  <a:cubicBezTo>
                    <a:pt x="57753" y="254872"/>
                    <a:pt x="57753" y="249266"/>
                    <a:pt x="57753" y="245444"/>
                  </a:cubicBezTo>
                  <a:lnTo>
                    <a:pt x="57753" y="95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306" name="Prostokąt 305">
            <a:extLst>
              <a:ext uri="{FF2B5EF4-FFF2-40B4-BE49-F238E27FC236}">
                <a16:creationId xmlns:a16="http://schemas.microsoft.com/office/drawing/2014/main" id="{8F332EA1-5A87-6CB4-2DA4-EBED57A5AAE6}"/>
              </a:ext>
            </a:extLst>
          </p:cNvPr>
          <p:cNvSpPr/>
          <p:nvPr/>
        </p:nvSpPr>
        <p:spPr>
          <a:xfrm>
            <a:off x="2050720" y="6533146"/>
            <a:ext cx="773374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4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TNQMetro</a:t>
            </a:r>
            <a:r>
              <a:rPr lang="pl-PL" sz="14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r>
              <a:rPr lang="pl-PL" sz="14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Package</a:t>
            </a:r>
            <a:r>
              <a:rPr lang="pl-PL" sz="14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</a:t>
            </a:r>
            <a:r>
              <a:rPr lang="pl-PL" sz="14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K.Chabuda</a:t>
            </a:r>
            <a:r>
              <a:rPr lang="pl-PL" sz="14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J. Dziarmaga, T. </a:t>
            </a:r>
            <a:r>
              <a:rPr lang="pl-PL" sz="14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Osborne</a:t>
            </a:r>
            <a:r>
              <a:rPr lang="pl-PL" sz="14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 Nat. </a:t>
            </a:r>
            <a:r>
              <a:rPr lang="pl-PL" sz="14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Commun</a:t>
            </a:r>
            <a:r>
              <a:rPr lang="pl-PL" sz="14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11, 250 (2020)</a:t>
            </a:r>
          </a:p>
        </p:txBody>
      </p:sp>
      <p:sp>
        <p:nvSpPr>
          <p:cNvPr id="307" name="Prostokąt 306">
            <a:extLst>
              <a:ext uri="{FF2B5EF4-FFF2-40B4-BE49-F238E27FC236}">
                <a16:creationId xmlns:a16="http://schemas.microsoft.com/office/drawing/2014/main" id="{2FD74266-4DC0-3375-D8C0-9D1B3BFAC01E}"/>
              </a:ext>
            </a:extLst>
          </p:cNvPr>
          <p:cNvSpPr/>
          <p:nvPr/>
        </p:nvSpPr>
        <p:spPr>
          <a:xfrm>
            <a:off x="7059191" y="6156506"/>
            <a:ext cx="1765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pl-PL" sz="1400" i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–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bond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dimension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pl-PL" sz="1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62BB03-346F-8609-8197-DB3C2819B97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32" y="5743426"/>
            <a:ext cx="2599593" cy="376028"/>
          </a:xfrm>
          <a:prstGeom prst="rect">
            <a:avLst/>
          </a:prstGeom>
          <a:noFill/>
          <a:ln/>
          <a:effectLst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CBB7800-DDB7-7542-F458-65E9F721C82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62" y="6163328"/>
            <a:ext cx="1522092" cy="213736"/>
          </a:xfrm>
          <a:prstGeom prst="rect">
            <a:avLst/>
          </a:prstGeom>
          <a:noFill/>
          <a:ln/>
          <a:effectLst/>
        </p:spPr>
      </p:pic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540A61F8-FDDF-E57D-A58D-5670EA21E095}"/>
              </a:ext>
            </a:extLst>
          </p:cNvPr>
          <p:cNvCxnSpPr>
            <a:cxnSpLocks/>
          </p:cNvCxnSpPr>
          <p:nvPr/>
        </p:nvCxnSpPr>
        <p:spPr>
          <a:xfrm flipH="1" flipV="1">
            <a:off x="4887258" y="3108535"/>
            <a:ext cx="11383" cy="34748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B4675868-203A-EF16-3758-9763638AA282}"/>
              </a:ext>
            </a:extLst>
          </p:cNvPr>
          <p:cNvCxnSpPr>
            <a:cxnSpLocks/>
          </p:cNvCxnSpPr>
          <p:nvPr/>
        </p:nvCxnSpPr>
        <p:spPr>
          <a:xfrm flipH="1" flipV="1">
            <a:off x="4898642" y="3123511"/>
            <a:ext cx="4200108" cy="74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130F7C4E-BC69-700B-F093-7D1693DCCC56}"/>
              </a:ext>
            </a:extLst>
          </p:cNvPr>
          <p:cNvCxnSpPr>
            <a:cxnSpLocks/>
          </p:cNvCxnSpPr>
          <p:nvPr/>
        </p:nvCxnSpPr>
        <p:spPr>
          <a:xfrm flipV="1">
            <a:off x="9088385" y="3134194"/>
            <a:ext cx="10365" cy="34013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80386611-93FD-0011-5AF2-0C08109A84B7}"/>
              </a:ext>
            </a:extLst>
          </p:cNvPr>
          <p:cNvCxnSpPr>
            <a:cxnSpLocks/>
          </p:cNvCxnSpPr>
          <p:nvPr/>
        </p:nvCxnSpPr>
        <p:spPr>
          <a:xfrm flipH="1">
            <a:off x="4898642" y="6535563"/>
            <a:ext cx="420010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Prostokąt 51">
            <a:extLst>
              <a:ext uri="{FF2B5EF4-FFF2-40B4-BE49-F238E27FC236}">
                <a16:creationId xmlns:a16="http://schemas.microsoft.com/office/drawing/2014/main" id="{7A502F45-6201-A128-AEED-DBBE308D8CF1}"/>
              </a:ext>
            </a:extLst>
          </p:cNvPr>
          <p:cNvSpPr/>
          <p:nvPr/>
        </p:nvSpPr>
        <p:spPr>
          <a:xfrm rot="5400000">
            <a:off x="4464980" y="4983263"/>
            <a:ext cx="18325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matrix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product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state</a:t>
            </a:r>
            <a:endParaRPr lang="pl-PL" sz="16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D9F6265-A705-B64B-0002-AD1A9E9A27B3}"/>
              </a:ext>
            </a:extLst>
          </p:cNvPr>
          <p:cNvSpPr txBox="1"/>
          <p:nvPr/>
        </p:nvSpPr>
        <p:spPr>
          <a:xfrm>
            <a:off x="7506" y="5504328"/>
            <a:ext cx="4711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 err="1"/>
              <a:t>Low</a:t>
            </a:r>
            <a:r>
              <a:rPr lang="pl-PL" sz="1800" dirty="0"/>
              <a:t> </a:t>
            </a:r>
            <a:r>
              <a:rPr lang="pl-PL" sz="1800" dirty="0" err="1"/>
              <a:t>bond</a:t>
            </a:r>
            <a:r>
              <a:rPr lang="pl-PL" sz="1800" dirty="0"/>
              <a:t> </a:t>
            </a:r>
            <a:r>
              <a:rPr lang="pl-PL" sz="1800" dirty="0" err="1"/>
              <a:t>dimensions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usually</a:t>
            </a:r>
            <a:r>
              <a:rPr lang="pl-PL" sz="1800" dirty="0"/>
              <a:t> </a:t>
            </a:r>
            <a:r>
              <a:rPr lang="pl-PL" sz="1800" dirty="0" err="1"/>
              <a:t>enough</a:t>
            </a:r>
            <a:r>
              <a:rPr lang="pl-PL" sz="1800" dirty="0"/>
              <a:t> to </a:t>
            </a:r>
            <a:r>
              <a:rPr lang="pl-PL" sz="1800" dirty="0" err="1"/>
              <a:t>find</a:t>
            </a:r>
            <a:r>
              <a:rPr lang="pl-PL" sz="1800" dirty="0"/>
              <a:t> the </a:t>
            </a:r>
            <a:r>
              <a:rPr lang="pl-PL" sz="1800" dirty="0" err="1"/>
              <a:t>optimal</a:t>
            </a:r>
            <a:r>
              <a:rPr lang="pl-PL" sz="1800" dirty="0"/>
              <a:t> </a:t>
            </a:r>
            <a:r>
              <a:rPr lang="pl-PL" sz="1800" dirty="0" err="1"/>
              <a:t>states</a:t>
            </a:r>
            <a:r>
              <a:rPr lang="pl-PL" sz="1800" dirty="0"/>
              <a:t>!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38D3D70A-0E4D-E0F5-8E73-C717F7C4BF7D}"/>
              </a:ext>
            </a:extLst>
          </p:cNvPr>
          <p:cNvSpPr txBox="1"/>
          <p:nvPr/>
        </p:nvSpPr>
        <p:spPr>
          <a:xfrm>
            <a:off x="4604859" y="2261970"/>
            <a:ext cx="47119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 err="1"/>
              <a:t>If</a:t>
            </a:r>
            <a:r>
              <a:rPr lang="pl-PL" sz="1800" dirty="0"/>
              <a:t> </a:t>
            </a:r>
            <a:r>
              <a:rPr lang="pl-PL" sz="1800" i="1" dirty="0"/>
              <a:t>N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large</a:t>
            </a:r>
            <a:r>
              <a:rPr lang="pl-PL" sz="1800" dirty="0"/>
              <a:t> we </a:t>
            </a:r>
            <a:r>
              <a:rPr lang="pl-PL" sz="1800" dirty="0" err="1"/>
              <a:t>can</a:t>
            </a:r>
            <a:r>
              <a:rPr lang="pl-PL" sz="1800" dirty="0"/>
              <a:t> </a:t>
            </a:r>
            <a:r>
              <a:rPr lang="pl-PL" sz="1800" dirty="0" err="1"/>
              <a:t>combine</a:t>
            </a:r>
            <a:r>
              <a:rPr lang="pl-PL" sz="1800" dirty="0"/>
              <a:t> ISS and  tensor networks </a:t>
            </a:r>
            <a:r>
              <a:rPr lang="pl-PL" sz="1800" dirty="0" err="1"/>
              <a:t>formalism</a:t>
            </a:r>
            <a:r>
              <a:rPr lang="pl-PL" sz="1800" dirty="0"/>
              <a:t> </a:t>
            </a:r>
          </a:p>
          <a:p>
            <a:pPr algn="ctr"/>
            <a:r>
              <a:rPr lang="pl-PL" dirty="0"/>
              <a:t> 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92A4D8F3-1AFE-E615-7116-5A6CEA56BA71}"/>
              </a:ext>
            </a:extLst>
          </p:cNvPr>
          <p:cNvCxnSpPr/>
          <p:nvPr/>
        </p:nvCxnSpPr>
        <p:spPr>
          <a:xfrm>
            <a:off x="139010" y="3053965"/>
            <a:ext cx="4576254" cy="128501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843D6322-0859-E7D0-29D7-21995852C271}"/>
              </a:ext>
            </a:extLst>
          </p:cNvPr>
          <p:cNvCxnSpPr>
            <a:cxnSpLocks/>
          </p:cNvCxnSpPr>
          <p:nvPr/>
        </p:nvCxnSpPr>
        <p:spPr>
          <a:xfrm flipV="1">
            <a:off x="186985" y="3150707"/>
            <a:ext cx="4645101" cy="132850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5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C1BF0-A4E5-0C86-F3E1-1983853BD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75D5ECE-1636-6F9E-2656-E772889C43FF}"/>
              </a:ext>
            </a:extLst>
          </p:cNvPr>
          <p:cNvSpPr/>
          <p:nvPr/>
        </p:nvSpPr>
        <p:spPr>
          <a:xfrm>
            <a:off x="230406" y="3273151"/>
            <a:ext cx="4406338" cy="2121278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76891EC-0A02-83FE-25AC-234F4717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45" y="1134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adaptive</a:t>
            </a:r>
            <a:r>
              <a:rPr lang="pl-PL" dirty="0"/>
              <a:t> </a:t>
            </a:r>
            <a:r>
              <a:rPr lang="pl-PL" dirty="0" err="1"/>
              <a:t>protocols</a:t>
            </a:r>
            <a:r>
              <a:rPr lang="pl-PL" dirty="0"/>
              <a:t> (AD) </a:t>
            </a:r>
          </a:p>
        </p:txBody>
      </p:sp>
      <p:grpSp>
        <p:nvGrpSpPr>
          <p:cNvPr id="75" name="Grupa 74">
            <a:extLst>
              <a:ext uri="{FF2B5EF4-FFF2-40B4-BE49-F238E27FC236}">
                <a16:creationId xmlns:a16="http://schemas.microsoft.com/office/drawing/2014/main" id="{B6CB8FC2-AF2A-B216-40D8-4A98BF3C9565}"/>
              </a:ext>
            </a:extLst>
          </p:cNvPr>
          <p:cNvGrpSpPr/>
          <p:nvPr/>
        </p:nvGrpSpPr>
        <p:grpSpPr>
          <a:xfrm>
            <a:off x="399176" y="1772812"/>
            <a:ext cx="3229407" cy="1252958"/>
            <a:chOff x="262473" y="2132856"/>
            <a:chExt cx="6124644" cy="2376263"/>
          </a:xfrm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39FB5BCF-7378-7E61-F43C-92D7104344CC}"/>
                </a:ext>
              </a:extLst>
            </p:cNvPr>
            <p:cNvGrpSpPr/>
            <p:nvPr/>
          </p:nvGrpSpPr>
          <p:grpSpPr>
            <a:xfrm>
              <a:off x="262473" y="2132856"/>
              <a:ext cx="6124644" cy="2376263"/>
              <a:chOff x="1164326" y="3907641"/>
              <a:chExt cx="4268693" cy="1656184"/>
            </a:xfrm>
          </p:grpSpPr>
          <p:cxnSp>
            <p:nvCxnSpPr>
              <p:cNvPr id="51" name="Łącznik prosty 50">
                <a:extLst>
                  <a:ext uri="{FF2B5EF4-FFF2-40B4-BE49-F238E27FC236}">
                    <a16:creationId xmlns:a16="http://schemas.microsoft.com/office/drawing/2014/main" id="{AB5B18C1-033F-B23B-BE27-D8401AD0EB86}"/>
                  </a:ext>
                </a:extLst>
              </p:cNvPr>
              <p:cNvCxnSpPr/>
              <p:nvPr/>
            </p:nvCxnSpPr>
            <p:spPr>
              <a:xfrm>
                <a:off x="4671540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2" name="Łącznik prosty 51">
                <a:extLst>
                  <a:ext uri="{FF2B5EF4-FFF2-40B4-BE49-F238E27FC236}">
                    <a16:creationId xmlns:a16="http://schemas.microsoft.com/office/drawing/2014/main" id="{95DD8A16-C418-FFBF-B755-55F8C86E7B66}"/>
                  </a:ext>
                </a:extLst>
              </p:cNvPr>
              <p:cNvCxnSpPr/>
              <p:nvPr/>
            </p:nvCxnSpPr>
            <p:spPr>
              <a:xfrm>
                <a:off x="4671540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4509FDA1-14F2-0117-C674-3437483E0759}"/>
                  </a:ext>
                </a:extLst>
              </p:cNvPr>
              <p:cNvCxnSpPr/>
              <p:nvPr/>
            </p:nvCxnSpPr>
            <p:spPr>
              <a:xfrm>
                <a:off x="2723088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4" name="Łącznik prosty 53">
                <a:extLst>
                  <a:ext uri="{FF2B5EF4-FFF2-40B4-BE49-F238E27FC236}">
                    <a16:creationId xmlns:a16="http://schemas.microsoft.com/office/drawing/2014/main" id="{2DB3BAA7-3316-D283-FD4A-78BE8D3B3E01}"/>
                  </a:ext>
                </a:extLst>
              </p:cNvPr>
              <p:cNvCxnSpPr/>
              <p:nvPr/>
            </p:nvCxnSpPr>
            <p:spPr>
              <a:xfrm>
                <a:off x="272308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5" name="Łącznik prosty 54">
                <a:extLst>
                  <a:ext uri="{FF2B5EF4-FFF2-40B4-BE49-F238E27FC236}">
                    <a16:creationId xmlns:a16="http://schemas.microsoft.com/office/drawing/2014/main" id="{19AA1495-7520-1735-E4C0-35B0848856FD}"/>
                  </a:ext>
                </a:extLst>
              </p:cNvPr>
              <p:cNvCxnSpPr/>
              <p:nvPr/>
            </p:nvCxnSpPr>
            <p:spPr>
              <a:xfrm>
                <a:off x="3697314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6" name="Łącznik prosty 55">
                <a:extLst>
                  <a:ext uri="{FF2B5EF4-FFF2-40B4-BE49-F238E27FC236}">
                    <a16:creationId xmlns:a16="http://schemas.microsoft.com/office/drawing/2014/main" id="{A6BC76E0-9151-80A9-E71B-A796D4A3A9E2}"/>
                  </a:ext>
                </a:extLst>
              </p:cNvPr>
              <p:cNvCxnSpPr/>
              <p:nvPr/>
            </p:nvCxnSpPr>
            <p:spPr>
              <a:xfrm>
                <a:off x="2235975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57" name="Prostokąt 56">
                <a:extLst>
                  <a:ext uri="{FF2B5EF4-FFF2-40B4-BE49-F238E27FC236}">
                    <a16:creationId xmlns:a16="http://schemas.microsoft.com/office/drawing/2014/main" id="{D2063770-3F95-B25E-8641-B91416757920}"/>
                  </a:ext>
                </a:extLst>
              </p:cNvPr>
              <p:cNvSpPr/>
              <p:nvPr/>
            </p:nvSpPr>
            <p:spPr>
              <a:xfrm>
                <a:off x="2430820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8" name="Łącznik prosty 57">
                <a:extLst>
                  <a:ext uri="{FF2B5EF4-FFF2-40B4-BE49-F238E27FC236}">
                    <a16:creationId xmlns:a16="http://schemas.microsoft.com/office/drawing/2014/main" id="{64A3F4ED-D4BC-CCD0-11F7-B8E50672A6A5}"/>
                  </a:ext>
                </a:extLst>
              </p:cNvPr>
              <p:cNvCxnSpPr/>
              <p:nvPr/>
            </p:nvCxnSpPr>
            <p:spPr>
              <a:xfrm>
                <a:off x="1554016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B0D826CE-69F6-A96B-5745-D08215970ADE}"/>
                  </a:ext>
                </a:extLst>
              </p:cNvPr>
              <p:cNvCxnSpPr/>
              <p:nvPr/>
            </p:nvCxnSpPr>
            <p:spPr>
              <a:xfrm>
                <a:off x="3161490" y="4833156"/>
                <a:ext cx="34098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60" name="Obraz 59" descr="TP_tmp.emf">
                <a:extLst>
                  <a:ext uri="{FF2B5EF4-FFF2-40B4-BE49-F238E27FC236}">
                    <a16:creationId xmlns:a16="http://schemas.microsoft.com/office/drawing/2014/main" id="{2C1E102B-011E-6DDC-BDD5-EA975F0A5AA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 bwMode="auto">
              <a:xfrm>
                <a:off x="3210200" y="4589599"/>
                <a:ext cx="201568" cy="178723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61" name="Łącznik prosty 60">
                <a:extLst>
                  <a:ext uri="{FF2B5EF4-FFF2-40B4-BE49-F238E27FC236}">
                    <a16:creationId xmlns:a16="http://schemas.microsoft.com/office/drawing/2014/main" id="{12ADECC8-B33A-10F9-DF79-85943A61B8EF}"/>
                  </a:ext>
                </a:extLst>
              </p:cNvPr>
              <p:cNvCxnSpPr/>
              <p:nvPr/>
            </p:nvCxnSpPr>
            <p:spPr>
              <a:xfrm>
                <a:off x="423313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62" name="Picture 3 1">
                <a:extLst>
                  <a:ext uri="{FF2B5EF4-FFF2-40B4-BE49-F238E27FC236}">
                    <a16:creationId xmlns:a16="http://schemas.microsoft.com/office/drawing/2014/main" id="{0FDBF280-7959-E2CC-42F0-0E8B70084E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407883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Obraz 62" descr="TP_tmp.emf">
                <a:extLst>
                  <a:ext uri="{FF2B5EF4-FFF2-40B4-BE49-F238E27FC236}">
                    <a16:creationId xmlns:a16="http://schemas.microsoft.com/office/drawing/2014/main" id="{F67D19FE-1B82-F971-2DE4-C651190B05F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 bwMode="auto">
              <a:xfrm>
                <a:off x="1164326" y="4687022"/>
                <a:ext cx="270845" cy="2127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4" name="Obraz 63" descr="TP_tmp.emf">
                <a:extLst>
                  <a:ext uri="{FF2B5EF4-FFF2-40B4-BE49-F238E27FC236}">
                    <a16:creationId xmlns:a16="http://schemas.microsoft.com/office/drawing/2014/main" id="{BB5153FA-423C-8BBF-F5EF-6538383FA18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0" cstate="print"/>
              <a:stretch>
                <a:fillRect/>
              </a:stretch>
            </p:blipFill>
            <p:spPr bwMode="auto">
              <a:xfrm>
                <a:off x="5220072" y="4653136"/>
                <a:ext cx="212947" cy="15476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5" name="Obraz 64" descr="TP_tmp.emf">
                <a:extLst>
                  <a:ext uri="{FF2B5EF4-FFF2-40B4-BE49-F238E27FC236}">
                    <a16:creationId xmlns:a16="http://schemas.microsoft.com/office/drawing/2014/main" id="{0ED77712-E6A5-45F6-ABBB-B8A84DD59B8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1" cstate="print"/>
              <a:stretch>
                <a:fillRect/>
              </a:stretch>
            </p:blipFill>
            <p:spPr bwMode="auto">
              <a:xfrm>
                <a:off x="2538357" y="4638310"/>
                <a:ext cx="182067" cy="20270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66" name="Łącznik prosty 65">
                <a:extLst>
                  <a:ext uri="{FF2B5EF4-FFF2-40B4-BE49-F238E27FC236}">
                    <a16:creationId xmlns:a16="http://schemas.microsoft.com/office/drawing/2014/main" id="{B35964EF-0625-A01D-7B40-87CEE6F538FF}"/>
                  </a:ext>
                </a:extLst>
              </p:cNvPr>
              <p:cNvCxnSpPr/>
              <p:nvPr/>
            </p:nvCxnSpPr>
            <p:spPr>
              <a:xfrm>
                <a:off x="1651439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67" name="Prostokąt 66">
                <a:extLst>
                  <a:ext uri="{FF2B5EF4-FFF2-40B4-BE49-F238E27FC236}">
                    <a16:creationId xmlns:a16="http://schemas.microsoft.com/office/drawing/2014/main" id="{988F7DF0-3277-0EA8-BA51-1608E412C8D9}"/>
                  </a:ext>
                </a:extLst>
              </p:cNvPr>
              <p:cNvSpPr/>
              <p:nvPr/>
            </p:nvSpPr>
            <p:spPr>
              <a:xfrm>
                <a:off x="4427984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8" name="Łącznik prosty 67">
                <a:extLst>
                  <a:ext uri="{FF2B5EF4-FFF2-40B4-BE49-F238E27FC236}">
                    <a16:creationId xmlns:a16="http://schemas.microsoft.com/office/drawing/2014/main" id="{A582E126-BADA-495A-3A78-D6D884298859}"/>
                  </a:ext>
                </a:extLst>
              </p:cNvPr>
              <p:cNvCxnSpPr/>
              <p:nvPr/>
            </p:nvCxnSpPr>
            <p:spPr>
              <a:xfrm>
                <a:off x="3697314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69" name="Łącznik prosty 68">
                <a:extLst>
                  <a:ext uri="{FF2B5EF4-FFF2-40B4-BE49-F238E27FC236}">
                    <a16:creationId xmlns:a16="http://schemas.microsoft.com/office/drawing/2014/main" id="{55A47F7C-36E0-BC57-8DC4-3B7FCB60CC5E}"/>
                  </a:ext>
                </a:extLst>
              </p:cNvPr>
              <p:cNvCxnSpPr/>
              <p:nvPr/>
            </p:nvCxnSpPr>
            <p:spPr>
              <a:xfrm>
                <a:off x="1992418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70" name="Łącznik prosty 69">
                <a:extLst>
                  <a:ext uri="{FF2B5EF4-FFF2-40B4-BE49-F238E27FC236}">
                    <a16:creationId xmlns:a16="http://schemas.microsoft.com/office/drawing/2014/main" id="{2A5259D2-D37F-EDDD-A9CC-7E6195101A5D}"/>
                  </a:ext>
                </a:extLst>
              </p:cNvPr>
              <p:cNvCxnSpPr/>
              <p:nvPr/>
            </p:nvCxnSpPr>
            <p:spPr>
              <a:xfrm>
                <a:off x="4038293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71" name="Obraz 70" descr="TP_tmp.emf">
                <a:extLst>
                  <a:ext uri="{FF2B5EF4-FFF2-40B4-BE49-F238E27FC236}">
                    <a16:creationId xmlns:a16="http://schemas.microsoft.com/office/drawing/2014/main" id="{9CF48F6E-F8DC-D85B-064D-5053302CC78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2" cstate="print"/>
              <a:stretch>
                <a:fillRect/>
              </a:stretch>
            </p:blipFill>
            <p:spPr bwMode="auto">
              <a:xfrm>
                <a:off x="4543759" y="4638310"/>
                <a:ext cx="263013" cy="20241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72" name="Picture 3 2">
                <a:extLst>
                  <a:ext uri="{FF2B5EF4-FFF2-40B4-BE49-F238E27FC236}">
                    <a16:creationId xmlns:a16="http://schemas.microsoft.com/office/drawing/2014/main" id="{E9845637-6260-75F4-C2C9-7130354F60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963808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3" name="Obraz 72">
              <a:extLst>
                <a:ext uri="{FF2B5EF4-FFF2-40B4-BE49-F238E27FC236}">
                  <a16:creationId xmlns:a16="http://schemas.microsoft.com/office/drawing/2014/main" id="{D674A0DA-E798-7235-E4E6-197966455E78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213152" y="2272637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74" name="Obraz 73">
              <a:extLst>
                <a:ext uri="{FF2B5EF4-FFF2-40B4-BE49-F238E27FC236}">
                  <a16:creationId xmlns:a16="http://schemas.microsoft.com/office/drawing/2014/main" id="{0DE95A5F-639B-CB88-CF69-DDC9BF62A17A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4120757" y="2248136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80" name="pole tekstowe 79">
            <a:extLst>
              <a:ext uri="{FF2B5EF4-FFF2-40B4-BE49-F238E27FC236}">
                <a16:creationId xmlns:a16="http://schemas.microsoft.com/office/drawing/2014/main" id="{528066FE-CE55-B9C5-B316-38C39B97BB7E}"/>
              </a:ext>
            </a:extLst>
          </p:cNvPr>
          <p:cNvSpPr txBox="1"/>
          <p:nvPr/>
        </p:nvSpPr>
        <p:spPr>
          <a:xfrm>
            <a:off x="364169" y="3829328"/>
            <a:ext cx="43115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lphaUcPeriod"/>
            </a:pP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Altherr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,  Y. Yang,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 127, 060501  (2021)</a:t>
            </a:r>
          </a:p>
          <a:p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Q.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Liu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, Z. Hu, H.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Yuan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, Y. Yang,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130, 070803 (2023)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3CF6B612-BA26-7B6B-11BE-777403EE7C7D}"/>
              </a:ext>
            </a:extLst>
          </p:cNvPr>
          <p:cNvGrpSpPr/>
          <p:nvPr/>
        </p:nvGrpSpPr>
        <p:grpSpPr>
          <a:xfrm>
            <a:off x="199603" y="1105971"/>
            <a:ext cx="8640960" cy="2018345"/>
            <a:chOff x="199603" y="1105971"/>
            <a:chExt cx="8640960" cy="2018345"/>
          </a:xfrm>
        </p:grpSpPr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551AEFBB-0190-11D2-613D-1E808F86627B}"/>
                </a:ext>
              </a:extLst>
            </p:cNvPr>
            <p:cNvSpPr txBox="1"/>
            <p:nvPr/>
          </p:nvSpPr>
          <p:spPr>
            <a:xfrm>
              <a:off x="199603" y="1105971"/>
              <a:ext cx="8640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Looking</a:t>
              </a:r>
              <a:r>
                <a:rPr lang="pl-PL" sz="2000" dirty="0">
                  <a:latin typeface="Times" panose="02020603050405020304" pitchFamily="18" charset="0"/>
                  <a:cs typeface="Times" panose="02020603050405020304" pitchFamily="18" charset="0"/>
                </a:rPr>
                <a:t> for </a:t>
              </a:r>
              <a:r>
                <a:rPr lang="pl-PL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optimal</a:t>
              </a:r>
              <a:r>
                <a:rPr lang="pl-PL" sz="20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adaptive</a:t>
              </a:r>
              <a:r>
                <a:rPr lang="pl-PL" sz="20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strategies</a:t>
              </a:r>
              <a:r>
                <a:rPr lang="pl-PL" sz="2000" dirty="0">
                  <a:latin typeface="Times" panose="02020603050405020304" pitchFamily="18" charset="0"/>
                  <a:cs typeface="Times" panose="02020603050405020304" pitchFamily="18" charset="0"/>
                </a:rPr>
                <a:t> = </a:t>
              </a:r>
              <a:r>
                <a:rPr lang="pl-PL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optimization</a:t>
              </a:r>
              <a:r>
                <a:rPr lang="pl-PL" sz="20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over</a:t>
              </a:r>
              <a:r>
                <a:rPr lang="pl-PL" sz="2000" dirty="0">
                  <a:latin typeface="Times" panose="02020603050405020304" pitchFamily="18" charset="0"/>
                  <a:cs typeface="Times" panose="02020603050405020304" pitchFamily="18" charset="0"/>
                </a:rPr>
                <a:t> quantum </a:t>
              </a:r>
              <a:r>
                <a:rPr lang="pl-PL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combs</a:t>
              </a:r>
              <a:r>
                <a:rPr lang="pl-PL" sz="2000" dirty="0">
                  <a:latin typeface="Times" panose="02020603050405020304" pitchFamily="18" charset="0"/>
                  <a:cs typeface="Times" panose="02020603050405020304" pitchFamily="18" charset="0"/>
                </a:rPr>
                <a:t> (SDP)</a:t>
              </a:r>
              <a:endParaRPr lang="en-US" sz="20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6" name="pole tekstowe 75">
              <a:extLst>
                <a:ext uri="{FF2B5EF4-FFF2-40B4-BE49-F238E27FC236}">
                  <a16:creationId xmlns:a16="http://schemas.microsoft.com/office/drawing/2014/main" id="{8BEFC63B-56C9-35A9-1AE7-15B8EBE139D6}"/>
                </a:ext>
              </a:extLst>
            </p:cNvPr>
            <p:cNvSpPr txBox="1"/>
            <p:nvPr/>
          </p:nvSpPr>
          <p:spPr>
            <a:xfrm>
              <a:off x="4232703" y="2210608"/>
              <a:ext cx="9417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ym typeface="Symbol" panose="05050102010706020507" pitchFamily="18" charset="2"/>
                </a:rPr>
                <a:t></a:t>
              </a:r>
              <a:endParaRPr lang="pl-PL" sz="2400" dirty="0"/>
            </a:p>
          </p:txBody>
        </p:sp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3921D10F-CCFD-1758-EE57-24CEC0088914}"/>
                </a:ext>
              </a:extLst>
            </p:cNvPr>
            <p:cNvGrpSpPr/>
            <p:nvPr/>
          </p:nvGrpSpPr>
          <p:grpSpPr>
            <a:xfrm>
              <a:off x="4847587" y="1604083"/>
              <a:ext cx="3601616" cy="1520233"/>
              <a:chOff x="4847587" y="1604083"/>
              <a:chExt cx="3601616" cy="1520233"/>
            </a:xfrm>
          </p:grpSpPr>
          <p:pic>
            <p:nvPicPr>
              <p:cNvPr id="81" name="Obraz 80">
                <a:extLst>
                  <a:ext uri="{FF2B5EF4-FFF2-40B4-BE49-F238E27FC236}">
                    <a16:creationId xmlns:a16="http://schemas.microsoft.com/office/drawing/2014/main" id="{A0B44A40-48AB-3B1C-2800-20B126C0743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874" t="-17210" r="-8923" b="-5852"/>
              <a:stretch/>
            </p:blipFill>
            <p:spPr>
              <a:xfrm>
                <a:off x="5298794" y="1899708"/>
                <a:ext cx="324111" cy="308677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599" dir="2700007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82" name="Obraz 81">
                <a:extLst>
                  <a:ext uri="{FF2B5EF4-FFF2-40B4-BE49-F238E27FC236}">
                    <a16:creationId xmlns:a16="http://schemas.microsoft.com/office/drawing/2014/main" id="{5986162B-38A8-3E15-613B-5F3650C184A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874" t="-17210" r="-8923" b="-5852"/>
              <a:stretch/>
            </p:blipFill>
            <p:spPr>
              <a:xfrm>
                <a:off x="7392649" y="1901543"/>
                <a:ext cx="324111" cy="308677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599" dir="2700007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83" name="Obraz 82" descr="TP_tmp.emf">
                <a:extLst>
                  <a:ext uri="{FF2B5EF4-FFF2-40B4-BE49-F238E27FC236}">
                    <a16:creationId xmlns:a16="http://schemas.microsoft.com/office/drawing/2014/main" id="{BF8754F7-58B5-F1A4-E981-B744E849A61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 bwMode="auto">
              <a:xfrm>
                <a:off x="6460797" y="1604083"/>
                <a:ext cx="152493" cy="135210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84" name="Łącznik prosty 83">
                <a:extLst>
                  <a:ext uri="{FF2B5EF4-FFF2-40B4-BE49-F238E27FC236}">
                    <a16:creationId xmlns:a16="http://schemas.microsoft.com/office/drawing/2014/main" id="{F5579EEF-C97E-BEB5-BF0A-1CBE84F6E6D0}"/>
                  </a:ext>
                </a:extLst>
              </p:cNvPr>
              <p:cNvCxnSpPr/>
              <p:nvPr/>
            </p:nvCxnSpPr>
            <p:spPr>
              <a:xfrm>
                <a:off x="6158879" y="2055936"/>
                <a:ext cx="257963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sp>
            <p:nvSpPr>
              <p:cNvPr id="90" name="Dowolny kształt: kształt 89">
                <a:extLst>
                  <a:ext uri="{FF2B5EF4-FFF2-40B4-BE49-F238E27FC236}">
                    <a16:creationId xmlns:a16="http://schemas.microsoft.com/office/drawing/2014/main" id="{59BEBD40-D4CA-4669-897E-42FB8C5B6007}"/>
                  </a:ext>
                </a:extLst>
              </p:cNvPr>
              <p:cNvSpPr/>
              <p:nvPr/>
            </p:nvSpPr>
            <p:spPr>
              <a:xfrm>
                <a:off x="4847587" y="1855353"/>
                <a:ext cx="3601616" cy="1268963"/>
              </a:xfrm>
              <a:custGeom>
                <a:avLst/>
                <a:gdLst>
                  <a:gd name="connsiteX0" fmla="*/ 0 w 3601616"/>
                  <a:gd name="connsiteY0" fmla="*/ 0 h 1268963"/>
                  <a:gd name="connsiteX1" fmla="*/ 0 w 3601616"/>
                  <a:gd name="connsiteY1" fmla="*/ 1268963 h 1268963"/>
                  <a:gd name="connsiteX2" fmla="*/ 3601616 w 3601616"/>
                  <a:gd name="connsiteY2" fmla="*/ 1268963 h 1268963"/>
                  <a:gd name="connsiteX3" fmla="*/ 3601616 w 3601616"/>
                  <a:gd name="connsiteY3" fmla="*/ 37322 h 1268963"/>
                  <a:gd name="connsiteX4" fmla="*/ 3069771 w 3601616"/>
                  <a:gd name="connsiteY4" fmla="*/ 37322 h 1268963"/>
                  <a:gd name="connsiteX5" fmla="*/ 3069771 w 3601616"/>
                  <a:gd name="connsiteY5" fmla="*/ 718457 h 1268963"/>
                  <a:gd name="connsiteX6" fmla="*/ 2351314 w 3601616"/>
                  <a:gd name="connsiteY6" fmla="*/ 718457 h 1268963"/>
                  <a:gd name="connsiteX7" fmla="*/ 2351314 w 3601616"/>
                  <a:gd name="connsiteY7" fmla="*/ 37322 h 1268963"/>
                  <a:gd name="connsiteX8" fmla="*/ 1828800 w 3601616"/>
                  <a:gd name="connsiteY8" fmla="*/ 37322 h 1268963"/>
                  <a:gd name="connsiteX9" fmla="*/ 1828800 w 3601616"/>
                  <a:gd name="connsiteY9" fmla="*/ 737118 h 1268963"/>
                  <a:gd name="connsiteX10" fmla="*/ 1147665 w 3601616"/>
                  <a:gd name="connsiteY10" fmla="*/ 737118 h 1268963"/>
                  <a:gd name="connsiteX11" fmla="*/ 1147665 w 3601616"/>
                  <a:gd name="connsiteY11" fmla="*/ 9330 h 1268963"/>
                  <a:gd name="connsiteX12" fmla="*/ 849085 w 3601616"/>
                  <a:gd name="connsiteY12" fmla="*/ 9330 h 1268963"/>
                  <a:gd name="connsiteX13" fmla="*/ 849085 w 3601616"/>
                  <a:gd name="connsiteY13" fmla="*/ 709126 h 1268963"/>
                  <a:gd name="connsiteX14" fmla="*/ 354563 w 3601616"/>
                  <a:gd name="connsiteY14" fmla="*/ 709126 h 1268963"/>
                  <a:gd name="connsiteX15" fmla="*/ 363894 w 3601616"/>
                  <a:gd name="connsiteY15" fmla="*/ 37322 h 1268963"/>
                  <a:gd name="connsiteX16" fmla="*/ 363894 w 3601616"/>
                  <a:gd name="connsiteY16" fmla="*/ 37322 h 1268963"/>
                  <a:gd name="connsiteX17" fmla="*/ 0 w 3601616"/>
                  <a:gd name="connsiteY17" fmla="*/ 0 h 1268963"/>
                  <a:gd name="connsiteX0" fmla="*/ 0 w 3601616"/>
                  <a:gd name="connsiteY0" fmla="*/ 0 h 1268963"/>
                  <a:gd name="connsiteX1" fmla="*/ 0 w 3601616"/>
                  <a:gd name="connsiteY1" fmla="*/ 1268963 h 1268963"/>
                  <a:gd name="connsiteX2" fmla="*/ 3601616 w 3601616"/>
                  <a:gd name="connsiteY2" fmla="*/ 1268963 h 1268963"/>
                  <a:gd name="connsiteX3" fmla="*/ 3601616 w 3601616"/>
                  <a:gd name="connsiteY3" fmla="*/ 37322 h 1268963"/>
                  <a:gd name="connsiteX4" fmla="*/ 3069771 w 3601616"/>
                  <a:gd name="connsiteY4" fmla="*/ 37322 h 1268963"/>
                  <a:gd name="connsiteX5" fmla="*/ 3069771 w 3601616"/>
                  <a:gd name="connsiteY5" fmla="*/ 718457 h 1268963"/>
                  <a:gd name="connsiteX6" fmla="*/ 2351314 w 3601616"/>
                  <a:gd name="connsiteY6" fmla="*/ 718457 h 1268963"/>
                  <a:gd name="connsiteX7" fmla="*/ 2351314 w 3601616"/>
                  <a:gd name="connsiteY7" fmla="*/ 37322 h 1268963"/>
                  <a:gd name="connsiteX8" fmla="*/ 1828800 w 3601616"/>
                  <a:gd name="connsiteY8" fmla="*/ 37322 h 1268963"/>
                  <a:gd name="connsiteX9" fmla="*/ 1828800 w 3601616"/>
                  <a:gd name="connsiteY9" fmla="*/ 737118 h 1268963"/>
                  <a:gd name="connsiteX10" fmla="*/ 1147665 w 3601616"/>
                  <a:gd name="connsiteY10" fmla="*/ 737118 h 1268963"/>
                  <a:gd name="connsiteX11" fmla="*/ 1147665 w 3601616"/>
                  <a:gd name="connsiteY11" fmla="*/ 9330 h 1268963"/>
                  <a:gd name="connsiteX12" fmla="*/ 849085 w 3601616"/>
                  <a:gd name="connsiteY12" fmla="*/ 9330 h 1268963"/>
                  <a:gd name="connsiteX13" fmla="*/ 849085 w 3601616"/>
                  <a:gd name="connsiteY13" fmla="*/ 709126 h 1268963"/>
                  <a:gd name="connsiteX14" fmla="*/ 354563 w 3601616"/>
                  <a:gd name="connsiteY14" fmla="*/ 709126 h 1268963"/>
                  <a:gd name="connsiteX15" fmla="*/ 363894 w 3601616"/>
                  <a:gd name="connsiteY15" fmla="*/ 37322 h 1268963"/>
                  <a:gd name="connsiteX16" fmla="*/ 363894 w 3601616"/>
                  <a:gd name="connsiteY16" fmla="*/ 9330 h 1268963"/>
                  <a:gd name="connsiteX17" fmla="*/ 0 w 3601616"/>
                  <a:gd name="connsiteY17" fmla="*/ 0 h 1268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01616" h="1268963">
                    <a:moveTo>
                      <a:pt x="0" y="0"/>
                    </a:moveTo>
                    <a:lnTo>
                      <a:pt x="0" y="1268963"/>
                    </a:lnTo>
                    <a:lnTo>
                      <a:pt x="3601616" y="1268963"/>
                    </a:lnTo>
                    <a:lnTo>
                      <a:pt x="3601616" y="37322"/>
                    </a:lnTo>
                    <a:lnTo>
                      <a:pt x="3069771" y="37322"/>
                    </a:lnTo>
                    <a:lnTo>
                      <a:pt x="3069771" y="718457"/>
                    </a:lnTo>
                    <a:lnTo>
                      <a:pt x="2351314" y="718457"/>
                    </a:lnTo>
                    <a:lnTo>
                      <a:pt x="2351314" y="37322"/>
                    </a:lnTo>
                    <a:lnTo>
                      <a:pt x="1828800" y="37322"/>
                    </a:lnTo>
                    <a:lnTo>
                      <a:pt x="1828800" y="737118"/>
                    </a:lnTo>
                    <a:lnTo>
                      <a:pt x="1147665" y="737118"/>
                    </a:lnTo>
                    <a:lnTo>
                      <a:pt x="1147665" y="9330"/>
                    </a:lnTo>
                    <a:lnTo>
                      <a:pt x="849085" y="9330"/>
                    </a:lnTo>
                    <a:lnTo>
                      <a:pt x="849085" y="709126"/>
                    </a:lnTo>
                    <a:lnTo>
                      <a:pt x="354563" y="709126"/>
                    </a:lnTo>
                    <a:cubicBezTo>
                      <a:pt x="370956" y="348503"/>
                      <a:pt x="363894" y="572348"/>
                      <a:pt x="363894" y="37322"/>
                    </a:cubicBezTo>
                    <a:lnTo>
                      <a:pt x="363894" y="9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cxnSp>
            <p:nvCxnSpPr>
              <p:cNvPr id="92" name="Łącznik prosty 91">
                <a:extLst>
                  <a:ext uri="{FF2B5EF4-FFF2-40B4-BE49-F238E27FC236}">
                    <a16:creationId xmlns:a16="http://schemas.microsoft.com/office/drawing/2014/main" id="{E50EB38A-DE2C-2612-D749-1877698883AD}"/>
                  </a:ext>
                </a:extLst>
              </p:cNvPr>
              <p:cNvCxnSpPr/>
              <p:nvPr/>
            </p:nvCxnSpPr>
            <p:spPr>
              <a:xfrm>
                <a:off x="5622905" y="2054046"/>
                <a:ext cx="7509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Łącznik prosty 92">
                <a:extLst>
                  <a:ext uri="{FF2B5EF4-FFF2-40B4-BE49-F238E27FC236}">
                    <a16:creationId xmlns:a16="http://schemas.microsoft.com/office/drawing/2014/main" id="{181BD682-EC40-5503-DD02-4E4E0C6B79E6}"/>
                  </a:ext>
                </a:extLst>
              </p:cNvPr>
              <p:cNvCxnSpPr/>
              <p:nvPr/>
            </p:nvCxnSpPr>
            <p:spPr>
              <a:xfrm>
                <a:off x="5223701" y="2027350"/>
                <a:ext cx="7509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Łącznik prosty 93">
                <a:extLst>
                  <a:ext uri="{FF2B5EF4-FFF2-40B4-BE49-F238E27FC236}">
                    <a16:creationId xmlns:a16="http://schemas.microsoft.com/office/drawing/2014/main" id="{8619A485-614D-2402-165C-9D6AB977C857}"/>
                  </a:ext>
                </a:extLst>
              </p:cNvPr>
              <p:cNvCxnSpPr>
                <a:cxnSpLocks/>
                <a:endCxn id="82" idx="1"/>
              </p:cNvCxnSpPr>
              <p:nvPr/>
            </p:nvCxnSpPr>
            <p:spPr>
              <a:xfrm>
                <a:off x="7210166" y="2054046"/>
                <a:ext cx="182483" cy="18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Łącznik prosty 95">
                <a:extLst>
                  <a:ext uri="{FF2B5EF4-FFF2-40B4-BE49-F238E27FC236}">
                    <a16:creationId xmlns:a16="http://schemas.microsoft.com/office/drawing/2014/main" id="{D7132631-C746-65CD-67E4-69111B3D80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760" y="2051269"/>
                <a:ext cx="182483" cy="277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6" name="Grupa 10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Comb&#10;\end{document}&#10;" title="IguanaTex Vector Display">
                <a:extLst>
                  <a:ext uri="{FF2B5EF4-FFF2-40B4-BE49-F238E27FC236}">
                    <a16:creationId xmlns:a16="http://schemas.microsoft.com/office/drawing/2014/main" id="{91F49C57-6A4B-F5F0-B25E-7F53BBAE4390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4"/>
                </p:custDataLst>
              </p:nvPr>
            </p:nvGrpSpPr>
            <p:grpSpPr>
              <a:xfrm>
                <a:off x="6437389" y="2746863"/>
                <a:ext cx="606477" cy="173900"/>
                <a:chOff x="7155069" y="3889785"/>
                <a:chExt cx="309335" cy="88698"/>
              </a:xfrm>
            </p:grpSpPr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2B9003B4-BAD9-1840-7D9F-85134E7D5C65}"/>
                    </a:ext>
                  </a:extLst>
                </p:cNvPr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7155069" y="3889785"/>
                  <a:ext cx="75572" cy="88698"/>
                </a:xfrm>
                <a:custGeom>
                  <a:avLst/>
                  <a:gdLst>
                    <a:gd name="connsiteX0" fmla="*/ 77 w 75572"/>
                    <a:gd name="connsiteY0" fmla="*/ 44351 h 88698"/>
                    <a:gd name="connsiteX1" fmla="*/ 43261 w 75572"/>
                    <a:gd name="connsiteY1" fmla="*/ 88762 h 88698"/>
                    <a:gd name="connsiteX2" fmla="*/ 75649 w 75572"/>
                    <a:gd name="connsiteY2" fmla="*/ 57650 h 88698"/>
                    <a:gd name="connsiteX3" fmla="*/ 74036 w 75572"/>
                    <a:gd name="connsiteY3" fmla="*/ 55576 h 88698"/>
                    <a:gd name="connsiteX4" fmla="*/ 72547 w 75572"/>
                    <a:gd name="connsiteY4" fmla="*/ 57528 h 88698"/>
                    <a:gd name="connsiteX5" fmla="*/ 44750 w 75572"/>
                    <a:gd name="connsiteY5" fmla="*/ 84979 h 88698"/>
                    <a:gd name="connsiteX6" fmla="*/ 12858 w 75572"/>
                    <a:gd name="connsiteY6" fmla="*/ 44473 h 88698"/>
                    <a:gd name="connsiteX7" fmla="*/ 44626 w 75572"/>
                    <a:gd name="connsiteY7" fmla="*/ 3845 h 88698"/>
                    <a:gd name="connsiteX8" fmla="*/ 71678 w 75572"/>
                    <a:gd name="connsiteY8" fmla="*/ 32761 h 88698"/>
                    <a:gd name="connsiteX9" fmla="*/ 73663 w 75572"/>
                    <a:gd name="connsiteY9" fmla="*/ 34835 h 88698"/>
                    <a:gd name="connsiteX10" fmla="*/ 75649 w 75572"/>
                    <a:gd name="connsiteY10" fmla="*/ 31907 h 88698"/>
                    <a:gd name="connsiteX11" fmla="*/ 75649 w 75572"/>
                    <a:gd name="connsiteY11" fmla="*/ 2991 h 88698"/>
                    <a:gd name="connsiteX12" fmla="*/ 74284 w 75572"/>
                    <a:gd name="connsiteY12" fmla="*/ 63 h 88698"/>
                    <a:gd name="connsiteX13" fmla="*/ 72298 w 75572"/>
                    <a:gd name="connsiteY13" fmla="*/ 1527 h 88698"/>
                    <a:gd name="connsiteX14" fmla="*/ 66094 w 75572"/>
                    <a:gd name="connsiteY14" fmla="*/ 10555 h 88698"/>
                    <a:gd name="connsiteX15" fmla="*/ 43261 w 75572"/>
                    <a:gd name="connsiteY15" fmla="*/ 63 h 88698"/>
                    <a:gd name="connsiteX16" fmla="*/ 77 w 75572"/>
                    <a:gd name="connsiteY16" fmla="*/ 44351 h 8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5572" h="88698">
                      <a:moveTo>
                        <a:pt x="77" y="44351"/>
                      </a:moveTo>
                      <a:cubicBezTo>
                        <a:pt x="77" y="69607"/>
                        <a:pt x="20180" y="88762"/>
                        <a:pt x="43261" y="88762"/>
                      </a:cubicBezTo>
                      <a:cubicBezTo>
                        <a:pt x="63488" y="88762"/>
                        <a:pt x="75649" y="71803"/>
                        <a:pt x="75649" y="57650"/>
                      </a:cubicBezTo>
                      <a:cubicBezTo>
                        <a:pt x="75649" y="56430"/>
                        <a:pt x="75649" y="55576"/>
                        <a:pt x="74036" y="55576"/>
                      </a:cubicBezTo>
                      <a:cubicBezTo>
                        <a:pt x="72671" y="55576"/>
                        <a:pt x="72671" y="56308"/>
                        <a:pt x="72547" y="57528"/>
                      </a:cubicBezTo>
                      <a:cubicBezTo>
                        <a:pt x="71554" y="74975"/>
                        <a:pt x="58276" y="84979"/>
                        <a:pt x="44750" y="84979"/>
                      </a:cubicBezTo>
                      <a:cubicBezTo>
                        <a:pt x="37180" y="84979"/>
                        <a:pt x="12858" y="80831"/>
                        <a:pt x="12858" y="44473"/>
                      </a:cubicBezTo>
                      <a:cubicBezTo>
                        <a:pt x="12858" y="7993"/>
                        <a:pt x="37056" y="3845"/>
                        <a:pt x="44626" y="3845"/>
                      </a:cubicBezTo>
                      <a:cubicBezTo>
                        <a:pt x="58152" y="3845"/>
                        <a:pt x="69196" y="14948"/>
                        <a:pt x="71678" y="32761"/>
                      </a:cubicBezTo>
                      <a:cubicBezTo>
                        <a:pt x="71926" y="34469"/>
                        <a:pt x="71926" y="34835"/>
                        <a:pt x="73663" y="34835"/>
                      </a:cubicBezTo>
                      <a:cubicBezTo>
                        <a:pt x="75649" y="34835"/>
                        <a:pt x="75649" y="34469"/>
                        <a:pt x="75649" y="31907"/>
                      </a:cubicBezTo>
                      <a:lnTo>
                        <a:pt x="75649" y="2991"/>
                      </a:lnTo>
                      <a:cubicBezTo>
                        <a:pt x="75649" y="917"/>
                        <a:pt x="75649" y="63"/>
                        <a:pt x="74284" y="63"/>
                      </a:cubicBezTo>
                      <a:cubicBezTo>
                        <a:pt x="73788" y="63"/>
                        <a:pt x="73291" y="63"/>
                        <a:pt x="72298" y="1527"/>
                      </a:cubicBezTo>
                      <a:lnTo>
                        <a:pt x="66094" y="10555"/>
                      </a:lnTo>
                      <a:cubicBezTo>
                        <a:pt x="61502" y="6163"/>
                        <a:pt x="55174" y="63"/>
                        <a:pt x="43261" y="63"/>
                      </a:cubicBezTo>
                      <a:cubicBezTo>
                        <a:pt x="20056" y="63"/>
                        <a:pt x="77" y="19462"/>
                        <a:pt x="77" y="4435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4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924159C6-43A3-D898-5156-8AB93DC440EF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7241217" y="3921141"/>
                  <a:ext cx="54972" cy="56001"/>
                </a:xfrm>
                <a:custGeom>
                  <a:avLst/>
                  <a:gdLst>
                    <a:gd name="connsiteX0" fmla="*/ 55057 w 54972"/>
                    <a:gd name="connsiteY0" fmla="*/ 28612 h 56001"/>
                    <a:gd name="connsiteX1" fmla="*/ 27632 w 54972"/>
                    <a:gd name="connsiteY1" fmla="*/ 63 h 56001"/>
                    <a:gd name="connsiteX2" fmla="*/ 84 w 54972"/>
                    <a:gd name="connsiteY2" fmla="*/ 28612 h 56001"/>
                    <a:gd name="connsiteX3" fmla="*/ 27508 w 54972"/>
                    <a:gd name="connsiteY3" fmla="*/ 56064 h 56001"/>
                    <a:gd name="connsiteX4" fmla="*/ 55057 w 54972"/>
                    <a:gd name="connsiteY4" fmla="*/ 28612 h 56001"/>
                    <a:gd name="connsiteX5" fmla="*/ 27632 w 54972"/>
                    <a:gd name="connsiteY5" fmla="*/ 53014 h 56001"/>
                    <a:gd name="connsiteX6" fmla="*/ 13486 w 54972"/>
                    <a:gd name="connsiteY6" fmla="*/ 44839 h 56001"/>
                    <a:gd name="connsiteX7" fmla="*/ 10384 w 54972"/>
                    <a:gd name="connsiteY7" fmla="*/ 27636 h 56001"/>
                    <a:gd name="connsiteX8" fmla="*/ 13362 w 54972"/>
                    <a:gd name="connsiteY8" fmla="*/ 10921 h 56001"/>
                    <a:gd name="connsiteX9" fmla="*/ 27508 w 54972"/>
                    <a:gd name="connsiteY9" fmla="*/ 2747 h 56001"/>
                    <a:gd name="connsiteX10" fmla="*/ 41531 w 54972"/>
                    <a:gd name="connsiteY10" fmla="*/ 10677 h 56001"/>
                    <a:gd name="connsiteX11" fmla="*/ 44757 w 54972"/>
                    <a:gd name="connsiteY11" fmla="*/ 27636 h 56001"/>
                    <a:gd name="connsiteX12" fmla="*/ 42027 w 54972"/>
                    <a:gd name="connsiteY12" fmla="*/ 43985 h 56001"/>
                    <a:gd name="connsiteX13" fmla="*/ 27632 w 54972"/>
                    <a:gd name="connsiteY13" fmla="*/ 53014 h 56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4972" h="56001">
                      <a:moveTo>
                        <a:pt x="55057" y="28612"/>
                      </a:moveTo>
                      <a:cubicBezTo>
                        <a:pt x="55057" y="12995"/>
                        <a:pt x="42648" y="63"/>
                        <a:pt x="27632" y="63"/>
                      </a:cubicBezTo>
                      <a:cubicBezTo>
                        <a:pt x="12121" y="63"/>
                        <a:pt x="84" y="13362"/>
                        <a:pt x="84" y="28612"/>
                      </a:cubicBezTo>
                      <a:cubicBezTo>
                        <a:pt x="84" y="44351"/>
                        <a:pt x="12990" y="56064"/>
                        <a:pt x="27508" y="56064"/>
                      </a:cubicBezTo>
                      <a:cubicBezTo>
                        <a:pt x="42523" y="56064"/>
                        <a:pt x="55057" y="44107"/>
                        <a:pt x="55057" y="28612"/>
                      </a:cubicBezTo>
                      <a:close/>
                      <a:moveTo>
                        <a:pt x="27632" y="53014"/>
                      </a:moveTo>
                      <a:cubicBezTo>
                        <a:pt x="22296" y="53014"/>
                        <a:pt x="16836" y="50452"/>
                        <a:pt x="13486" y="44839"/>
                      </a:cubicBezTo>
                      <a:cubicBezTo>
                        <a:pt x="10384" y="39471"/>
                        <a:pt x="10384" y="32029"/>
                        <a:pt x="10384" y="27636"/>
                      </a:cubicBezTo>
                      <a:cubicBezTo>
                        <a:pt x="10384" y="22878"/>
                        <a:pt x="10384" y="16290"/>
                        <a:pt x="13362" y="10921"/>
                      </a:cubicBezTo>
                      <a:cubicBezTo>
                        <a:pt x="16712" y="5309"/>
                        <a:pt x="22545" y="2747"/>
                        <a:pt x="27508" y="2747"/>
                      </a:cubicBezTo>
                      <a:cubicBezTo>
                        <a:pt x="32968" y="2747"/>
                        <a:pt x="38304" y="5431"/>
                        <a:pt x="41531" y="10677"/>
                      </a:cubicBezTo>
                      <a:cubicBezTo>
                        <a:pt x="44757" y="15924"/>
                        <a:pt x="44757" y="23000"/>
                        <a:pt x="44757" y="27636"/>
                      </a:cubicBezTo>
                      <a:cubicBezTo>
                        <a:pt x="44757" y="32029"/>
                        <a:pt x="44757" y="38617"/>
                        <a:pt x="42027" y="43985"/>
                      </a:cubicBezTo>
                      <a:cubicBezTo>
                        <a:pt x="39297" y="49476"/>
                        <a:pt x="33837" y="53014"/>
                        <a:pt x="27632" y="5301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4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 dirty="0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5CB6F94B-E383-0FCC-B361-B4729404DE38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7303759" y="3921873"/>
                  <a:ext cx="96916" cy="53926"/>
                </a:xfrm>
                <a:custGeom>
                  <a:avLst/>
                  <a:gdLst>
                    <a:gd name="connsiteX0" fmla="*/ 9768 w 96916"/>
                    <a:gd name="connsiteY0" fmla="*/ 12019 h 53926"/>
                    <a:gd name="connsiteX1" fmla="*/ 9768 w 96916"/>
                    <a:gd name="connsiteY1" fmla="*/ 44717 h 53926"/>
                    <a:gd name="connsiteX2" fmla="*/ 89 w 96916"/>
                    <a:gd name="connsiteY2" fmla="*/ 50208 h 53926"/>
                    <a:gd name="connsiteX3" fmla="*/ 89 w 96916"/>
                    <a:gd name="connsiteY3" fmla="*/ 53990 h 53926"/>
                    <a:gd name="connsiteX4" fmla="*/ 14111 w 96916"/>
                    <a:gd name="connsiteY4" fmla="*/ 53624 h 53926"/>
                    <a:gd name="connsiteX5" fmla="*/ 28010 w 96916"/>
                    <a:gd name="connsiteY5" fmla="*/ 53990 h 53926"/>
                    <a:gd name="connsiteX6" fmla="*/ 28010 w 96916"/>
                    <a:gd name="connsiteY6" fmla="*/ 50208 h 53926"/>
                    <a:gd name="connsiteX7" fmla="*/ 18330 w 96916"/>
                    <a:gd name="connsiteY7" fmla="*/ 44717 h 53926"/>
                    <a:gd name="connsiteX8" fmla="*/ 18330 w 96916"/>
                    <a:gd name="connsiteY8" fmla="*/ 22268 h 53926"/>
                    <a:gd name="connsiteX9" fmla="*/ 35083 w 96916"/>
                    <a:gd name="connsiteY9" fmla="*/ 2747 h 53926"/>
                    <a:gd name="connsiteX10" fmla="*/ 44266 w 96916"/>
                    <a:gd name="connsiteY10" fmla="*/ 16290 h 53926"/>
                    <a:gd name="connsiteX11" fmla="*/ 44266 w 96916"/>
                    <a:gd name="connsiteY11" fmla="*/ 44717 h 53926"/>
                    <a:gd name="connsiteX12" fmla="*/ 34587 w 96916"/>
                    <a:gd name="connsiteY12" fmla="*/ 50208 h 53926"/>
                    <a:gd name="connsiteX13" fmla="*/ 34587 w 96916"/>
                    <a:gd name="connsiteY13" fmla="*/ 53990 h 53926"/>
                    <a:gd name="connsiteX14" fmla="*/ 48609 w 96916"/>
                    <a:gd name="connsiteY14" fmla="*/ 53624 h 53926"/>
                    <a:gd name="connsiteX15" fmla="*/ 62507 w 96916"/>
                    <a:gd name="connsiteY15" fmla="*/ 53990 h 53926"/>
                    <a:gd name="connsiteX16" fmla="*/ 62507 w 96916"/>
                    <a:gd name="connsiteY16" fmla="*/ 50208 h 53926"/>
                    <a:gd name="connsiteX17" fmla="*/ 52828 w 96916"/>
                    <a:gd name="connsiteY17" fmla="*/ 44717 h 53926"/>
                    <a:gd name="connsiteX18" fmla="*/ 52828 w 96916"/>
                    <a:gd name="connsiteY18" fmla="*/ 22268 h 53926"/>
                    <a:gd name="connsiteX19" fmla="*/ 69581 w 96916"/>
                    <a:gd name="connsiteY19" fmla="*/ 2747 h 53926"/>
                    <a:gd name="connsiteX20" fmla="*/ 78763 w 96916"/>
                    <a:gd name="connsiteY20" fmla="*/ 16290 h 53926"/>
                    <a:gd name="connsiteX21" fmla="*/ 78763 w 96916"/>
                    <a:gd name="connsiteY21" fmla="*/ 44717 h 53926"/>
                    <a:gd name="connsiteX22" fmla="*/ 69084 w 96916"/>
                    <a:gd name="connsiteY22" fmla="*/ 50208 h 53926"/>
                    <a:gd name="connsiteX23" fmla="*/ 69084 w 96916"/>
                    <a:gd name="connsiteY23" fmla="*/ 53990 h 53926"/>
                    <a:gd name="connsiteX24" fmla="*/ 83107 w 96916"/>
                    <a:gd name="connsiteY24" fmla="*/ 53624 h 53926"/>
                    <a:gd name="connsiteX25" fmla="*/ 97005 w 96916"/>
                    <a:gd name="connsiteY25" fmla="*/ 53990 h 53926"/>
                    <a:gd name="connsiteX26" fmla="*/ 97005 w 96916"/>
                    <a:gd name="connsiteY26" fmla="*/ 50208 h 53926"/>
                    <a:gd name="connsiteX27" fmla="*/ 87326 w 96916"/>
                    <a:gd name="connsiteY27" fmla="*/ 46547 h 53926"/>
                    <a:gd name="connsiteX28" fmla="*/ 87326 w 96916"/>
                    <a:gd name="connsiteY28" fmla="*/ 23244 h 53926"/>
                    <a:gd name="connsiteX29" fmla="*/ 83479 w 96916"/>
                    <a:gd name="connsiteY29" fmla="*/ 4577 h 53926"/>
                    <a:gd name="connsiteX30" fmla="*/ 70449 w 96916"/>
                    <a:gd name="connsiteY30" fmla="*/ 63 h 53926"/>
                    <a:gd name="connsiteX31" fmla="*/ 52456 w 96916"/>
                    <a:gd name="connsiteY31" fmla="*/ 12019 h 53926"/>
                    <a:gd name="connsiteX32" fmla="*/ 35952 w 96916"/>
                    <a:gd name="connsiteY32" fmla="*/ 63 h 53926"/>
                    <a:gd name="connsiteX33" fmla="*/ 17586 w 96916"/>
                    <a:gd name="connsiteY33" fmla="*/ 12873 h 53926"/>
                    <a:gd name="connsiteX34" fmla="*/ 17586 w 96916"/>
                    <a:gd name="connsiteY34" fmla="*/ 63 h 53926"/>
                    <a:gd name="connsiteX35" fmla="*/ 89 w 96916"/>
                    <a:gd name="connsiteY35" fmla="*/ 1405 h 53926"/>
                    <a:gd name="connsiteX36" fmla="*/ 89 w 96916"/>
                    <a:gd name="connsiteY36" fmla="*/ 5187 h 53926"/>
                    <a:gd name="connsiteX37" fmla="*/ 9768 w 96916"/>
                    <a:gd name="connsiteY37" fmla="*/ 12019 h 53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6916" h="53926">
                      <a:moveTo>
                        <a:pt x="9768" y="12019"/>
                      </a:moveTo>
                      <a:lnTo>
                        <a:pt x="9768" y="44717"/>
                      </a:lnTo>
                      <a:cubicBezTo>
                        <a:pt x="9768" y="50208"/>
                        <a:pt x="8403" y="50208"/>
                        <a:pt x="89" y="50208"/>
                      </a:cubicBezTo>
                      <a:lnTo>
                        <a:pt x="89" y="53990"/>
                      </a:lnTo>
                      <a:cubicBezTo>
                        <a:pt x="4432" y="53868"/>
                        <a:pt x="10761" y="53624"/>
                        <a:pt x="14111" y="53624"/>
                      </a:cubicBezTo>
                      <a:cubicBezTo>
                        <a:pt x="17338" y="53624"/>
                        <a:pt x="23791" y="53868"/>
                        <a:pt x="28010" y="53990"/>
                      </a:cubicBezTo>
                      <a:lnTo>
                        <a:pt x="28010" y="50208"/>
                      </a:lnTo>
                      <a:cubicBezTo>
                        <a:pt x="19695" y="50208"/>
                        <a:pt x="18330" y="50208"/>
                        <a:pt x="18330" y="44717"/>
                      </a:cubicBezTo>
                      <a:lnTo>
                        <a:pt x="18330" y="22268"/>
                      </a:lnTo>
                      <a:cubicBezTo>
                        <a:pt x="18330" y="9579"/>
                        <a:pt x="27141" y="2747"/>
                        <a:pt x="35083" y="2747"/>
                      </a:cubicBezTo>
                      <a:cubicBezTo>
                        <a:pt x="42901" y="2747"/>
                        <a:pt x="44266" y="9335"/>
                        <a:pt x="44266" y="16290"/>
                      </a:cubicBezTo>
                      <a:lnTo>
                        <a:pt x="44266" y="44717"/>
                      </a:lnTo>
                      <a:cubicBezTo>
                        <a:pt x="44266" y="50208"/>
                        <a:pt x="42901" y="50208"/>
                        <a:pt x="34587" y="50208"/>
                      </a:cubicBezTo>
                      <a:lnTo>
                        <a:pt x="34587" y="53990"/>
                      </a:lnTo>
                      <a:cubicBezTo>
                        <a:pt x="38930" y="53868"/>
                        <a:pt x="45259" y="53624"/>
                        <a:pt x="48609" y="53624"/>
                      </a:cubicBezTo>
                      <a:cubicBezTo>
                        <a:pt x="51835" y="53624"/>
                        <a:pt x="58288" y="53868"/>
                        <a:pt x="62507" y="53990"/>
                      </a:cubicBezTo>
                      <a:lnTo>
                        <a:pt x="62507" y="50208"/>
                      </a:lnTo>
                      <a:cubicBezTo>
                        <a:pt x="54193" y="50208"/>
                        <a:pt x="52828" y="50208"/>
                        <a:pt x="52828" y="44717"/>
                      </a:cubicBezTo>
                      <a:lnTo>
                        <a:pt x="52828" y="22268"/>
                      </a:lnTo>
                      <a:cubicBezTo>
                        <a:pt x="52828" y="9579"/>
                        <a:pt x="61639" y="2747"/>
                        <a:pt x="69581" y="2747"/>
                      </a:cubicBezTo>
                      <a:cubicBezTo>
                        <a:pt x="77398" y="2747"/>
                        <a:pt x="78763" y="9335"/>
                        <a:pt x="78763" y="16290"/>
                      </a:cubicBezTo>
                      <a:lnTo>
                        <a:pt x="78763" y="44717"/>
                      </a:lnTo>
                      <a:cubicBezTo>
                        <a:pt x="78763" y="50208"/>
                        <a:pt x="77398" y="50208"/>
                        <a:pt x="69084" y="50208"/>
                      </a:cubicBezTo>
                      <a:lnTo>
                        <a:pt x="69084" y="53990"/>
                      </a:lnTo>
                      <a:cubicBezTo>
                        <a:pt x="73427" y="53868"/>
                        <a:pt x="79756" y="53624"/>
                        <a:pt x="83107" y="53624"/>
                      </a:cubicBezTo>
                      <a:cubicBezTo>
                        <a:pt x="86333" y="53624"/>
                        <a:pt x="92786" y="53868"/>
                        <a:pt x="97005" y="53990"/>
                      </a:cubicBezTo>
                      <a:lnTo>
                        <a:pt x="97005" y="50208"/>
                      </a:lnTo>
                      <a:cubicBezTo>
                        <a:pt x="90552" y="50208"/>
                        <a:pt x="87450" y="50208"/>
                        <a:pt x="87326" y="46547"/>
                      </a:cubicBezTo>
                      <a:lnTo>
                        <a:pt x="87326" y="23244"/>
                      </a:lnTo>
                      <a:cubicBezTo>
                        <a:pt x="87326" y="12751"/>
                        <a:pt x="87326" y="8969"/>
                        <a:pt x="83479" y="4577"/>
                      </a:cubicBezTo>
                      <a:cubicBezTo>
                        <a:pt x="81742" y="2503"/>
                        <a:pt x="77647" y="63"/>
                        <a:pt x="70449" y="63"/>
                      </a:cubicBezTo>
                      <a:cubicBezTo>
                        <a:pt x="60026" y="63"/>
                        <a:pt x="54565" y="7383"/>
                        <a:pt x="52456" y="12019"/>
                      </a:cubicBezTo>
                      <a:cubicBezTo>
                        <a:pt x="50719" y="1405"/>
                        <a:pt x="41536" y="63"/>
                        <a:pt x="35952" y="63"/>
                      </a:cubicBezTo>
                      <a:cubicBezTo>
                        <a:pt x="26893" y="63"/>
                        <a:pt x="21061" y="5309"/>
                        <a:pt x="17586" y="12873"/>
                      </a:cubicBezTo>
                      <a:lnTo>
                        <a:pt x="17586" y="63"/>
                      </a:lnTo>
                      <a:lnTo>
                        <a:pt x="89" y="1405"/>
                      </a:lnTo>
                      <a:lnTo>
                        <a:pt x="89" y="5187"/>
                      </a:lnTo>
                      <a:cubicBezTo>
                        <a:pt x="8775" y="5187"/>
                        <a:pt x="9768" y="6041"/>
                        <a:pt x="9768" y="120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4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475B6CFC-CFEB-D70E-D730-89B58BB81486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7403227" y="3891127"/>
                  <a:ext cx="61177" cy="86014"/>
                </a:xfrm>
                <a:custGeom>
                  <a:avLst/>
                  <a:gdLst>
                    <a:gd name="connsiteX0" fmla="*/ 17966 w 61177"/>
                    <a:gd name="connsiteY0" fmla="*/ 38739 h 86014"/>
                    <a:gd name="connsiteX1" fmla="*/ 17966 w 61177"/>
                    <a:gd name="connsiteY1" fmla="*/ 63 h 86014"/>
                    <a:gd name="connsiteX2" fmla="*/ 97 w 61177"/>
                    <a:gd name="connsiteY2" fmla="*/ 1405 h 86014"/>
                    <a:gd name="connsiteX3" fmla="*/ 97 w 61177"/>
                    <a:gd name="connsiteY3" fmla="*/ 5187 h 86014"/>
                    <a:gd name="connsiteX4" fmla="*/ 9776 w 61177"/>
                    <a:gd name="connsiteY4" fmla="*/ 12019 h 86014"/>
                    <a:gd name="connsiteX5" fmla="*/ 9776 w 61177"/>
                    <a:gd name="connsiteY5" fmla="*/ 84735 h 86014"/>
                    <a:gd name="connsiteX6" fmla="*/ 12878 w 61177"/>
                    <a:gd name="connsiteY6" fmla="*/ 84735 h 86014"/>
                    <a:gd name="connsiteX7" fmla="*/ 17346 w 61177"/>
                    <a:gd name="connsiteY7" fmla="*/ 77171 h 86014"/>
                    <a:gd name="connsiteX8" fmla="*/ 33602 w 61177"/>
                    <a:gd name="connsiteY8" fmla="*/ 86078 h 86014"/>
                    <a:gd name="connsiteX9" fmla="*/ 61274 w 61177"/>
                    <a:gd name="connsiteY9" fmla="*/ 58382 h 86014"/>
                    <a:gd name="connsiteX10" fmla="*/ 34967 w 61177"/>
                    <a:gd name="connsiteY10" fmla="*/ 30808 h 86014"/>
                    <a:gd name="connsiteX11" fmla="*/ 17966 w 61177"/>
                    <a:gd name="connsiteY11" fmla="*/ 38739 h 86014"/>
                    <a:gd name="connsiteX12" fmla="*/ 18338 w 61177"/>
                    <a:gd name="connsiteY12" fmla="*/ 70827 h 86014"/>
                    <a:gd name="connsiteX13" fmla="*/ 18338 w 61177"/>
                    <a:gd name="connsiteY13" fmla="*/ 45693 h 86014"/>
                    <a:gd name="connsiteX14" fmla="*/ 19704 w 61177"/>
                    <a:gd name="connsiteY14" fmla="*/ 41301 h 86014"/>
                    <a:gd name="connsiteX15" fmla="*/ 34346 w 61177"/>
                    <a:gd name="connsiteY15" fmla="*/ 33493 h 86014"/>
                    <a:gd name="connsiteX16" fmla="*/ 47376 w 61177"/>
                    <a:gd name="connsiteY16" fmla="*/ 41301 h 86014"/>
                    <a:gd name="connsiteX17" fmla="*/ 50975 w 61177"/>
                    <a:gd name="connsiteY17" fmla="*/ 58260 h 86014"/>
                    <a:gd name="connsiteX18" fmla="*/ 47128 w 61177"/>
                    <a:gd name="connsiteY18" fmla="*/ 75585 h 86014"/>
                    <a:gd name="connsiteX19" fmla="*/ 33105 w 61177"/>
                    <a:gd name="connsiteY19" fmla="*/ 83393 h 86014"/>
                    <a:gd name="connsiteX20" fmla="*/ 20076 w 61177"/>
                    <a:gd name="connsiteY20" fmla="*/ 75951 h 86014"/>
                    <a:gd name="connsiteX21" fmla="*/ 18338 w 61177"/>
                    <a:gd name="connsiteY21" fmla="*/ 70827 h 86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1177" h="86014">
                      <a:moveTo>
                        <a:pt x="17966" y="38739"/>
                      </a:moveTo>
                      <a:lnTo>
                        <a:pt x="17966" y="63"/>
                      </a:lnTo>
                      <a:lnTo>
                        <a:pt x="97" y="1405"/>
                      </a:lnTo>
                      <a:lnTo>
                        <a:pt x="97" y="5187"/>
                      </a:lnTo>
                      <a:cubicBezTo>
                        <a:pt x="8783" y="5187"/>
                        <a:pt x="9776" y="6041"/>
                        <a:pt x="9776" y="12019"/>
                      </a:cubicBezTo>
                      <a:lnTo>
                        <a:pt x="9776" y="84735"/>
                      </a:lnTo>
                      <a:lnTo>
                        <a:pt x="12878" y="84735"/>
                      </a:lnTo>
                      <a:cubicBezTo>
                        <a:pt x="13003" y="84613"/>
                        <a:pt x="13995" y="82905"/>
                        <a:pt x="17346" y="77171"/>
                      </a:cubicBezTo>
                      <a:cubicBezTo>
                        <a:pt x="19207" y="79977"/>
                        <a:pt x="24419" y="86078"/>
                        <a:pt x="33602" y="86078"/>
                      </a:cubicBezTo>
                      <a:cubicBezTo>
                        <a:pt x="48369" y="86078"/>
                        <a:pt x="61274" y="74121"/>
                        <a:pt x="61274" y="58382"/>
                      </a:cubicBezTo>
                      <a:cubicBezTo>
                        <a:pt x="61274" y="42887"/>
                        <a:pt x="49113" y="30808"/>
                        <a:pt x="34967" y="30808"/>
                      </a:cubicBezTo>
                      <a:cubicBezTo>
                        <a:pt x="25288" y="30808"/>
                        <a:pt x="19952" y="36543"/>
                        <a:pt x="17966" y="38739"/>
                      </a:cubicBezTo>
                      <a:close/>
                      <a:moveTo>
                        <a:pt x="18338" y="70827"/>
                      </a:moveTo>
                      <a:lnTo>
                        <a:pt x="18338" y="45693"/>
                      </a:lnTo>
                      <a:cubicBezTo>
                        <a:pt x="18338" y="43375"/>
                        <a:pt x="18338" y="43253"/>
                        <a:pt x="19704" y="41301"/>
                      </a:cubicBezTo>
                      <a:cubicBezTo>
                        <a:pt x="24543" y="34469"/>
                        <a:pt x="31368" y="33493"/>
                        <a:pt x="34346" y="33493"/>
                      </a:cubicBezTo>
                      <a:cubicBezTo>
                        <a:pt x="39931" y="33493"/>
                        <a:pt x="44398" y="36665"/>
                        <a:pt x="47376" y="41301"/>
                      </a:cubicBezTo>
                      <a:cubicBezTo>
                        <a:pt x="50602" y="46303"/>
                        <a:pt x="50975" y="53258"/>
                        <a:pt x="50975" y="58260"/>
                      </a:cubicBezTo>
                      <a:cubicBezTo>
                        <a:pt x="50975" y="62774"/>
                        <a:pt x="50727" y="70095"/>
                        <a:pt x="47128" y="75585"/>
                      </a:cubicBezTo>
                      <a:cubicBezTo>
                        <a:pt x="44522" y="79367"/>
                        <a:pt x="39806" y="83393"/>
                        <a:pt x="33105" y="83393"/>
                      </a:cubicBezTo>
                      <a:cubicBezTo>
                        <a:pt x="27521" y="83393"/>
                        <a:pt x="23054" y="80465"/>
                        <a:pt x="20076" y="75951"/>
                      </a:cubicBezTo>
                      <a:cubicBezTo>
                        <a:pt x="18338" y="73389"/>
                        <a:pt x="18338" y="73023"/>
                        <a:pt x="18338" y="7082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4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cxnSp>
            <p:nvCxnSpPr>
              <p:cNvPr id="107" name="Łącznik prosty 106">
                <a:extLst>
                  <a:ext uri="{FF2B5EF4-FFF2-40B4-BE49-F238E27FC236}">
                    <a16:creationId xmlns:a16="http://schemas.microsoft.com/office/drawing/2014/main" id="{98D92138-E494-B918-A35D-FB5D77A912B6}"/>
                  </a:ext>
                </a:extLst>
              </p:cNvPr>
              <p:cNvCxnSpPr/>
              <p:nvPr/>
            </p:nvCxnSpPr>
            <p:spPr>
              <a:xfrm>
                <a:off x="5986030" y="2052199"/>
                <a:ext cx="7509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Łącznik prosty 107">
                <a:extLst>
                  <a:ext uri="{FF2B5EF4-FFF2-40B4-BE49-F238E27FC236}">
                    <a16:creationId xmlns:a16="http://schemas.microsoft.com/office/drawing/2014/main" id="{AFCC2EC0-6D27-3D09-844E-106FBACE3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2962" y="2044231"/>
                <a:ext cx="14724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Prostokąt 4">
            <a:extLst>
              <a:ext uri="{FF2B5EF4-FFF2-40B4-BE49-F238E27FC236}">
                <a16:creationId xmlns:a16="http://schemas.microsoft.com/office/drawing/2014/main" id="{ED1F92F0-695B-02DA-501D-5248208F2FA1}"/>
              </a:ext>
            </a:extLst>
          </p:cNvPr>
          <p:cNvSpPr/>
          <p:nvPr/>
        </p:nvSpPr>
        <p:spPr>
          <a:xfrm>
            <a:off x="4777520" y="3268208"/>
            <a:ext cx="4200107" cy="23210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EEB0206-BAA0-41DB-3214-761389D77398}"/>
              </a:ext>
            </a:extLst>
          </p:cNvPr>
          <p:cNvSpPr txBox="1"/>
          <p:nvPr/>
        </p:nvSpPr>
        <p:spPr>
          <a:xfrm>
            <a:off x="244239" y="3334203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524C61EE-6035-9A27-9366-59EDD48DF5FF}"/>
              </a:ext>
            </a:extLst>
          </p:cNvPr>
          <p:cNvSpPr txBox="1"/>
          <p:nvPr/>
        </p:nvSpPr>
        <p:spPr>
          <a:xfrm>
            <a:off x="5593878" y="3301766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sp>
        <p:nvSpPr>
          <p:cNvPr id="161" name="pole tekstowe 160">
            <a:extLst>
              <a:ext uri="{FF2B5EF4-FFF2-40B4-BE49-F238E27FC236}">
                <a16:creationId xmlns:a16="http://schemas.microsoft.com/office/drawing/2014/main" id="{C42367DE-471C-5FEF-B546-9A43E6F0E6E6}"/>
              </a:ext>
            </a:extLst>
          </p:cNvPr>
          <p:cNvSpPr txBox="1"/>
          <p:nvPr/>
        </p:nvSpPr>
        <p:spPr>
          <a:xfrm>
            <a:off x="682291" y="4384418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err="1"/>
              <a:t>Exact</a:t>
            </a:r>
            <a:r>
              <a:rPr lang="pl-PL" sz="1600" dirty="0"/>
              <a:t> </a:t>
            </a:r>
            <a:r>
              <a:rPr lang="pl-PL" sz="1600" dirty="0" err="1"/>
              <a:t>optimal</a:t>
            </a:r>
            <a:r>
              <a:rPr lang="pl-PL" sz="1600" dirty="0"/>
              <a:t> </a:t>
            </a:r>
            <a:r>
              <a:rPr lang="pl-PL" sz="1600" dirty="0" err="1"/>
              <a:t>solution</a:t>
            </a:r>
            <a:r>
              <a:rPr lang="pl-PL" sz="1600" dirty="0"/>
              <a:t>!</a:t>
            </a:r>
          </a:p>
          <a:p>
            <a:r>
              <a:rPr lang="pl-PL" sz="1600" dirty="0"/>
              <a:t>No </a:t>
            </a:r>
            <a:r>
              <a:rPr lang="pl-PL" sz="1600" dirty="0" err="1"/>
              <a:t>control</a:t>
            </a:r>
            <a:r>
              <a:rPr lang="pl-PL" sz="1600" dirty="0"/>
              <a:t> </a:t>
            </a:r>
            <a:r>
              <a:rPr lang="pl-PL" sz="1600" dirty="0" err="1"/>
              <a:t>over</a:t>
            </a:r>
            <a:r>
              <a:rPr lang="pl-PL" sz="1600" dirty="0"/>
              <a:t> </a:t>
            </a:r>
            <a:r>
              <a:rPr lang="pl-PL" sz="1600" dirty="0" err="1"/>
              <a:t>size</a:t>
            </a:r>
            <a:r>
              <a:rPr lang="pl-PL" sz="1600" dirty="0"/>
              <a:t> of </a:t>
            </a:r>
            <a:r>
              <a:rPr lang="pl-PL" sz="1600" dirty="0" err="1"/>
              <a:t>ancilla</a:t>
            </a:r>
            <a:endParaRPr lang="pl-PL" sz="1600" dirty="0"/>
          </a:p>
          <a:p>
            <a:pPr algn="ctr"/>
            <a:r>
              <a:rPr lang="pl-PL" sz="1600" dirty="0"/>
              <a:t>Not </a:t>
            </a:r>
            <a:r>
              <a:rPr lang="pl-PL" sz="1600" dirty="0" err="1"/>
              <a:t>efficient</a:t>
            </a:r>
            <a:r>
              <a:rPr lang="pl-PL" sz="1600" dirty="0"/>
              <a:t> for </a:t>
            </a:r>
            <a:r>
              <a:rPr lang="pl-PL" sz="1600" dirty="0" err="1"/>
              <a:t>large</a:t>
            </a:r>
            <a:r>
              <a:rPr lang="pl-PL" sz="1600" dirty="0"/>
              <a:t> </a:t>
            </a:r>
            <a:r>
              <a:rPr lang="pl-PL" sz="1600" i="1" dirty="0"/>
              <a:t>N</a:t>
            </a:r>
          </a:p>
        </p:txBody>
      </p:sp>
      <p:sp>
        <p:nvSpPr>
          <p:cNvPr id="162" name="pole tekstowe 161">
            <a:extLst>
              <a:ext uri="{FF2B5EF4-FFF2-40B4-BE49-F238E27FC236}">
                <a16:creationId xmlns:a16="http://schemas.microsoft.com/office/drawing/2014/main" id="{BBDBAF13-A615-B3F0-1849-73793C43ECB1}"/>
              </a:ext>
            </a:extLst>
          </p:cNvPr>
          <p:cNvSpPr txBox="1"/>
          <p:nvPr/>
        </p:nvSpPr>
        <p:spPr>
          <a:xfrm>
            <a:off x="4927091" y="4070991"/>
            <a:ext cx="362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Control </a:t>
            </a:r>
            <a:r>
              <a:rPr lang="pl-PL" sz="1600" dirty="0" err="1"/>
              <a:t>over</a:t>
            </a:r>
            <a:r>
              <a:rPr lang="pl-PL" sz="1600" dirty="0"/>
              <a:t> </a:t>
            </a:r>
            <a:r>
              <a:rPr lang="pl-PL" sz="1600" dirty="0" err="1"/>
              <a:t>size</a:t>
            </a:r>
            <a:r>
              <a:rPr lang="pl-PL" sz="1600" dirty="0"/>
              <a:t> of </a:t>
            </a:r>
            <a:r>
              <a:rPr lang="pl-PL" sz="1600" dirty="0" err="1"/>
              <a:t>ancilla</a:t>
            </a:r>
            <a:endParaRPr lang="pl-PL" sz="1600" dirty="0"/>
          </a:p>
          <a:p>
            <a:pPr algn="ctr"/>
            <a:endParaRPr lang="pl-PL" sz="1600" dirty="0"/>
          </a:p>
          <a:p>
            <a:pPr algn="ctr"/>
            <a:r>
              <a:rPr lang="pl-PL" sz="1600" dirty="0" err="1">
                <a:solidFill>
                  <a:srgbClr val="FF0000"/>
                </a:solidFill>
              </a:rPr>
              <a:t>Can</a:t>
            </a:r>
            <a:r>
              <a:rPr lang="pl-PL" sz="1600" dirty="0">
                <a:solidFill>
                  <a:srgbClr val="FF0000"/>
                </a:solidFill>
              </a:rPr>
              <a:t> be </a:t>
            </a:r>
            <a:r>
              <a:rPr lang="pl-PL" sz="1600" dirty="0" err="1">
                <a:solidFill>
                  <a:srgbClr val="FF0000"/>
                </a:solidFill>
              </a:rPr>
              <a:t>combined</a:t>
            </a:r>
            <a:r>
              <a:rPr lang="pl-PL" sz="1600" dirty="0">
                <a:solidFill>
                  <a:srgbClr val="FF0000"/>
                </a:solidFill>
              </a:rPr>
              <a:t> with the tensor-network </a:t>
            </a:r>
            <a:r>
              <a:rPr lang="pl-PL" sz="1600" dirty="0" err="1">
                <a:solidFill>
                  <a:srgbClr val="FF0000"/>
                </a:solidFill>
              </a:rPr>
              <a:t>framework</a:t>
            </a:r>
            <a:r>
              <a:rPr lang="pl-PL" sz="1600" dirty="0">
                <a:solidFill>
                  <a:srgbClr val="FF0000"/>
                </a:solidFill>
              </a:rPr>
              <a:t> and </a:t>
            </a:r>
            <a:r>
              <a:rPr lang="pl-PL" sz="1600" dirty="0" err="1">
                <a:solidFill>
                  <a:srgbClr val="FF0000"/>
                </a:solidFill>
              </a:rPr>
              <a:t>work</a:t>
            </a:r>
            <a:r>
              <a:rPr lang="pl-PL" sz="1600" dirty="0">
                <a:solidFill>
                  <a:srgbClr val="FF0000"/>
                </a:solidFill>
              </a:rPr>
              <a:t> for </a:t>
            </a:r>
            <a:r>
              <a:rPr lang="pl-PL" sz="1600" dirty="0" err="1">
                <a:solidFill>
                  <a:srgbClr val="FF0000"/>
                </a:solidFill>
              </a:rPr>
              <a:t>large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i="1" dirty="0">
                <a:solidFill>
                  <a:srgbClr val="FF0000"/>
                </a:solidFill>
              </a:rPr>
              <a:t>N </a:t>
            </a:r>
            <a:r>
              <a:rPr lang="pl-PL" sz="1600" dirty="0">
                <a:solidFill>
                  <a:srgbClr val="FF0000"/>
                </a:solidFill>
              </a:rPr>
              <a:t>!!!!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EFB7093-6065-EC3F-86A2-311B6A1488FC}"/>
              </a:ext>
            </a:extLst>
          </p:cNvPr>
          <p:cNvSpPr txBox="1"/>
          <p:nvPr/>
        </p:nvSpPr>
        <p:spPr>
          <a:xfrm>
            <a:off x="3502546" y="6197213"/>
            <a:ext cx="6676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Kurdzialek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P. Dulian, J.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Majsak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S.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Chakrabotry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arxiv:2403.04854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2E55E0A-85EC-681D-4CD9-3B0B79778559}"/>
              </a:ext>
            </a:extLst>
          </p:cNvPr>
          <p:cNvSpPr txBox="1"/>
          <p:nvPr/>
        </p:nvSpPr>
        <p:spPr>
          <a:xfrm>
            <a:off x="6416842" y="6495367"/>
            <a:ext cx="40324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defRPr>
            </a:lvl1pPr>
          </a:lstStyle>
          <a:p>
            <a:r>
              <a:rPr lang="pl-PL" dirty="0"/>
              <a:t>Q. </a:t>
            </a:r>
            <a:r>
              <a:rPr lang="pl-PL" dirty="0" err="1"/>
              <a:t>Liu</a:t>
            </a:r>
            <a:r>
              <a:rPr lang="pl-PL" dirty="0"/>
              <a:t>, Y. Yang, arXiv:2403.09519</a:t>
            </a:r>
          </a:p>
        </p:txBody>
      </p:sp>
    </p:spTree>
    <p:extLst>
      <p:ext uri="{BB962C8B-B14F-4D97-AF65-F5344CB8AC3E}">
        <p14:creationId xmlns:p14="http://schemas.microsoft.com/office/powerpoint/2010/main" val="317122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0" grpId="0"/>
      <p:bldP spid="5" grpId="0" animBg="1"/>
      <p:bldP spid="7" grpId="0"/>
      <p:bldP spid="33" grpId="0"/>
      <p:bldP spid="161" grpId="0"/>
      <p:bldP spid="162" grpId="0"/>
      <p:bldP spid="1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CEA56DD-798A-4F4F-B354-F2C04FB1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8" y="26064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Adaptive</a:t>
            </a:r>
            <a:r>
              <a:rPr lang="pl-PL" dirty="0"/>
              <a:t> </a:t>
            </a:r>
            <a:r>
              <a:rPr lang="pl-PL" dirty="0" err="1"/>
              <a:t>startegy</a:t>
            </a:r>
            <a:r>
              <a:rPr lang="pl-PL" dirty="0"/>
              <a:t> as a Quantum </a:t>
            </a:r>
            <a:r>
              <a:rPr lang="pl-PL" dirty="0" err="1"/>
              <a:t>comb</a:t>
            </a:r>
            <a:endParaRPr lang="pl-P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933773-AC7F-B7C8-5DB7-27A78EEC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8" y="2198525"/>
            <a:ext cx="7452320" cy="159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573856-2516-E3ED-2782-041965A7A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37112"/>
            <a:ext cx="7909520" cy="3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CBF3B70-EF7F-6FDD-792B-84F74C5AB0E6}"/>
              </a:ext>
            </a:extLst>
          </p:cNvPr>
          <p:cNvSpPr txBox="1"/>
          <p:nvPr/>
        </p:nvSpPr>
        <p:spPr>
          <a:xfrm>
            <a:off x="396348" y="3873996"/>
            <a:ext cx="5256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Choi</a:t>
            </a:r>
            <a:r>
              <a:rPr lang="pl-PL" sz="2000" dirty="0"/>
              <a:t>-Jamiołkowski operator of the </a:t>
            </a:r>
            <a:r>
              <a:rPr lang="pl-PL" sz="2000" dirty="0" err="1"/>
              <a:t>comb</a:t>
            </a:r>
            <a:endParaRPr lang="pl-PL" sz="20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E1ABCC0-6D34-D6EA-AE8B-3F854C86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81537"/>
            <a:ext cx="5759624" cy="101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A573856-2516-E3ED-2782-041965A7A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37112"/>
            <a:ext cx="7909520" cy="3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CBF3B70-EF7F-6FDD-792B-84F74C5AB0E6}"/>
              </a:ext>
            </a:extLst>
          </p:cNvPr>
          <p:cNvSpPr txBox="1"/>
          <p:nvPr/>
        </p:nvSpPr>
        <p:spPr>
          <a:xfrm>
            <a:off x="396348" y="3873996"/>
            <a:ext cx="5256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Choi</a:t>
            </a:r>
            <a:r>
              <a:rPr lang="pl-PL" sz="2000" dirty="0"/>
              <a:t>-Jamiołkowski operator of the </a:t>
            </a:r>
            <a:r>
              <a:rPr lang="pl-PL" sz="2000" dirty="0" err="1"/>
              <a:t>comb</a:t>
            </a:r>
            <a:endParaRPr lang="pl-PL" sz="20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E1ABCC0-6D34-D6EA-AE8B-3F854C86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81537"/>
            <a:ext cx="5759624" cy="101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881A338-4FA8-6F31-8608-826A2D95C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8" y="1398943"/>
            <a:ext cx="7678495" cy="244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4F087DE-518E-4E8B-8EEE-771E34EA522E}"/>
              </a:ext>
            </a:extLst>
          </p:cNvPr>
          <p:cNvSpPr txBox="1"/>
          <p:nvPr/>
        </p:nvSpPr>
        <p:spPr>
          <a:xfrm>
            <a:off x="4235595" y="1598899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We </a:t>
            </a:r>
            <a:r>
              <a:rPr lang="pl-PL" sz="1400" dirty="0" err="1"/>
              <a:t>can</a:t>
            </a:r>
            <a:r>
              <a:rPr lang="pl-PL" sz="1400" dirty="0"/>
              <a:t> </a:t>
            </a:r>
            <a:r>
              <a:rPr lang="pl-PL" sz="1400" dirty="0" err="1"/>
              <a:t>also</a:t>
            </a:r>
            <a:r>
              <a:rPr lang="pl-PL" sz="1400" dirty="0"/>
              <a:t> </a:t>
            </a:r>
            <a:r>
              <a:rPr lang="pl-PL" sz="1400" dirty="0" err="1"/>
              <a:t>take</a:t>
            </a:r>
            <a:r>
              <a:rPr lang="pl-PL" sz="1400" dirty="0"/>
              <a:t> </a:t>
            </a:r>
            <a:r>
              <a:rPr lang="pl-PL" sz="1400" dirty="0" err="1"/>
              <a:t>into</a:t>
            </a:r>
            <a:r>
              <a:rPr lang="pl-PL" sz="1400" dirty="0"/>
              <a:t> </a:t>
            </a:r>
            <a:r>
              <a:rPr lang="pl-PL" sz="1400" dirty="0" err="1"/>
              <a:t>account</a:t>
            </a:r>
            <a:r>
              <a:rPr lang="pl-PL" sz="1400" dirty="0"/>
              <a:t> </a:t>
            </a:r>
            <a:r>
              <a:rPr lang="pl-PL" sz="1400" dirty="0" err="1"/>
              <a:t>corelations</a:t>
            </a:r>
            <a:r>
              <a:rPr lang="pl-PL" sz="1400" dirty="0"/>
              <a:t> in the </a:t>
            </a:r>
            <a:r>
              <a:rPr lang="pl-PL" sz="1400" dirty="0" err="1"/>
              <a:t>sensing</a:t>
            </a:r>
            <a:r>
              <a:rPr lang="pl-PL" sz="1400" dirty="0"/>
              <a:t> </a:t>
            </a:r>
            <a:r>
              <a:rPr lang="pl-PL" sz="1400" dirty="0" err="1"/>
              <a:t>process</a:t>
            </a:r>
            <a:endParaRPr lang="pl-PL" sz="1400" dirty="0"/>
          </a:p>
        </p:txBody>
      </p:sp>
      <p:sp>
        <p:nvSpPr>
          <p:cNvPr id="8" name="Tytuł 2">
            <a:extLst>
              <a:ext uri="{FF2B5EF4-FFF2-40B4-BE49-F238E27FC236}">
                <a16:creationId xmlns:a16="http://schemas.microsoft.com/office/drawing/2014/main" id="{D9B60350-A182-5813-468B-EBD876B5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8" y="26064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Adaptive</a:t>
            </a:r>
            <a:r>
              <a:rPr lang="pl-PL" dirty="0"/>
              <a:t> </a:t>
            </a:r>
            <a:r>
              <a:rPr lang="pl-PL" dirty="0" err="1"/>
              <a:t>startegy</a:t>
            </a:r>
            <a:r>
              <a:rPr lang="pl-PL" dirty="0"/>
              <a:t> as a Quantum </a:t>
            </a:r>
            <a:r>
              <a:rPr lang="pl-PL" dirty="0" err="1"/>
              <a:t>comb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767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CEA56DD-798A-4F4F-B354-F2C04FB1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2143"/>
            <a:ext cx="8686800" cy="1143000"/>
          </a:xfrm>
        </p:spPr>
        <p:txBody>
          <a:bodyPr>
            <a:norm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optimization</a:t>
            </a:r>
            <a:r>
              <a:rPr lang="pl-PL" dirty="0"/>
              <a:t> for </a:t>
            </a:r>
            <a:r>
              <a:rPr lang="pl-PL" dirty="0" err="1"/>
              <a:t>combs</a:t>
            </a:r>
            <a:endParaRPr lang="pl-PL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CA8785F-898E-005D-907F-B360B96C7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6267018" cy="199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1591E6D9-1C28-8ED6-A190-23A083AF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42327"/>
            <a:ext cx="1016796" cy="139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898F010D-7190-6448-6452-4CCDF62D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3542273"/>
            <a:ext cx="2088232" cy="40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AC9311F-415A-D1A7-C06B-CF67931FEC30}"/>
              </a:ext>
            </a:extLst>
          </p:cNvPr>
          <p:cNvSpPr txBox="1"/>
          <p:nvPr/>
        </p:nvSpPr>
        <p:spPr>
          <a:xfrm>
            <a:off x="101774" y="4288572"/>
            <a:ext cx="34678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Link </a:t>
            </a:r>
            <a:r>
              <a:rPr lang="pl-PL" sz="2000" dirty="0" err="1"/>
              <a:t>product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1600" dirty="0" err="1"/>
              <a:t>concatination</a:t>
            </a:r>
            <a:r>
              <a:rPr lang="pl-PL" sz="1600" dirty="0"/>
              <a:t> of </a:t>
            </a:r>
            <a:r>
              <a:rPr lang="pl-PL" sz="1600" dirty="0" err="1"/>
              <a:t>maps</a:t>
            </a:r>
            <a:r>
              <a:rPr lang="pl-PL" sz="1600" dirty="0"/>
              <a:t>, on the </a:t>
            </a:r>
            <a:r>
              <a:rPr lang="pl-PL" sz="1600" dirty="0" err="1"/>
              <a:t>level</a:t>
            </a:r>
            <a:r>
              <a:rPr lang="pl-PL" sz="1600" dirty="0"/>
              <a:t> of </a:t>
            </a:r>
            <a:r>
              <a:rPr lang="pl-PL" sz="1600" dirty="0" err="1"/>
              <a:t>Choi</a:t>
            </a:r>
            <a:r>
              <a:rPr lang="pl-PL" sz="1600" dirty="0"/>
              <a:t> </a:t>
            </a:r>
            <a:r>
              <a:rPr lang="pl-PL" sz="1600" dirty="0" err="1"/>
              <a:t>operators</a:t>
            </a:r>
            <a:endParaRPr lang="pl-PL" sz="1600" dirty="0"/>
          </a:p>
          <a:p>
            <a:pPr algn="ctr"/>
            <a:r>
              <a:rPr lang="pl-PL" sz="1600" dirty="0"/>
              <a:t>(</a:t>
            </a:r>
            <a:r>
              <a:rPr lang="pl-PL" sz="1600" dirty="0" err="1"/>
              <a:t>linear</a:t>
            </a:r>
            <a:r>
              <a:rPr lang="pl-PL" sz="1600" dirty="0"/>
              <a:t> in </a:t>
            </a:r>
            <a:r>
              <a:rPr lang="pl-PL" sz="1600" dirty="0" err="1"/>
              <a:t>both</a:t>
            </a:r>
            <a:r>
              <a:rPr lang="pl-PL" sz="1600" dirty="0"/>
              <a:t> </a:t>
            </a:r>
            <a:r>
              <a:rPr lang="pl-PL" sz="1600" dirty="0" err="1"/>
              <a:t>arguments</a:t>
            </a:r>
            <a:r>
              <a:rPr lang="pl-PL" sz="1600" dirty="0"/>
              <a:t>)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4460CF77-2695-38B5-B2C4-AD341C146CC5}"/>
              </a:ext>
            </a:extLst>
          </p:cNvPr>
          <p:cNvCxnSpPr/>
          <p:nvPr/>
        </p:nvCxnSpPr>
        <p:spPr>
          <a:xfrm flipV="1">
            <a:off x="2051720" y="3933056"/>
            <a:ext cx="432048" cy="249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upa 8">
            <a:extLst>
              <a:ext uri="{FF2B5EF4-FFF2-40B4-BE49-F238E27FC236}">
                <a16:creationId xmlns:a16="http://schemas.microsoft.com/office/drawing/2014/main" id="{366A1CA8-4CA3-52A7-2229-472E6BDBE9AF}"/>
              </a:ext>
            </a:extLst>
          </p:cNvPr>
          <p:cNvGrpSpPr/>
          <p:nvPr/>
        </p:nvGrpSpPr>
        <p:grpSpPr>
          <a:xfrm>
            <a:off x="3911857" y="3480225"/>
            <a:ext cx="6194819" cy="1624840"/>
            <a:chOff x="3911857" y="3480225"/>
            <a:chExt cx="6194819" cy="1624840"/>
          </a:xfrm>
        </p:grpSpPr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51DD7EF5-54E2-E762-1699-7E2F965BB6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3" r="-42860"/>
            <a:stretch/>
          </p:blipFill>
          <p:spPr bwMode="auto">
            <a:xfrm>
              <a:off x="5822676" y="4564844"/>
              <a:ext cx="4284000" cy="540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4E013BA3-2201-A8F5-F8BC-DCB6EB3F471D}"/>
                </a:ext>
              </a:extLst>
            </p:cNvPr>
            <p:cNvGrpSpPr/>
            <p:nvPr/>
          </p:nvGrpSpPr>
          <p:grpSpPr>
            <a:xfrm>
              <a:off x="3911857" y="3480225"/>
              <a:ext cx="4919464" cy="1495642"/>
              <a:chOff x="3911857" y="3480225"/>
              <a:chExt cx="4919464" cy="1495642"/>
            </a:xfrm>
          </p:grpSpPr>
          <p:pic>
            <p:nvPicPr>
              <p:cNvPr id="2057" name="Picture 9">
                <a:extLst>
                  <a:ext uri="{FF2B5EF4-FFF2-40B4-BE49-F238E27FC236}">
                    <a16:creationId xmlns:a16="http://schemas.microsoft.com/office/drawing/2014/main" id="{18F107ED-B666-314B-428B-290302F82F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 b="58315"/>
              <a:stretch/>
            </p:blipFill>
            <p:spPr bwMode="auto">
              <a:xfrm>
                <a:off x="4253972" y="3941334"/>
                <a:ext cx="3963394" cy="3694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E5C7EFAF-8F5F-8F58-3878-A59C067590EF}"/>
                  </a:ext>
                </a:extLst>
              </p:cNvPr>
              <p:cNvSpPr txBox="1"/>
              <p:nvPr/>
            </p:nvSpPr>
            <p:spPr>
              <a:xfrm>
                <a:off x="3911857" y="3480225"/>
                <a:ext cx="49194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1800" dirty="0" err="1"/>
                  <a:t>Maximizing</a:t>
                </a:r>
                <a:r>
                  <a:rPr lang="pl-PL" sz="1800" dirty="0"/>
                  <a:t> Quantum Fisher Information:</a:t>
                </a:r>
                <a:endParaRPr lang="pl-PL" dirty="0"/>
              </a:p>
            </p:txBody>
          </p:sp>
          <p:grpSp>
            <p:nvGrpSpPr>
              <p:cNvPr id="26" name="Grupa 25" descr="\documentclass{article}&#10;\usepackage{amsmath}&#10;\pagestyle{empty}&#10;\begin{document}&#10;&#10;$$&#10;F_Q(\Lambda_{\theta}^{(N)}) = &#10;$$&#10;&#10;&#10;\end{document}" title="IguanaTex Vector Display">
                <a:extLst>
                  <a:ext uri="{FF2B5EF4-FFF2-40B4-BE49-F238E27FC236}">
                    <a16:creationId xmlns:a16="http://schemas.microsoft.com/office/drawing/2014/main" id="{5CAF16BD-A677-97DE-6530-E0F1E5DB62FD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>
              <a:xfrm>
                <a:off x="4242257" y="4567912"/>
                <a:ext cx="1506440" cy="407955"/>
                <a:chOff x="9358970" y="6934525"/>
                <a:chExt cx="1313012" cy="355573"/>
              </a:xfrm>
            </p:grpSpPr>
            <p:sp>
              <p:nvSpPr>
                <p:cNvPr id="16" name="Dowolny kształt: kształt 15">
                  <a:extLst>
                    <a:ext uri="{FF2B5EF4-FFF2-40B4-BE49-F238E27FC236}">
                      <a16:creationId xmlns:a16="http://schemas.microsoft.com/office/drawing/2014/main" id="{8009D762-BC93-B835-ECA8-ED6CE99331FF}"/>
                    </a:ext>
                  </a:extLst>
                </p:cNvPr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9358970" y="7030295"/>
                  <a:ext cx="181592" cy="178692"/>
                </a:xfrm>
                <a:custGeom>
                  <a:avLst/>
                  <a:gdLst>
                    <a:gd name="connsiteX0" fmla="*/ 67911 w 181592"/>
                    <a:gd name="connsiteY0" fmla="*/ 93363 h 178692"/>
                    <a:gd name="connsiteX1" fmla="*/ 92693 w 181592"/>
                    <a:gd name="connsiteY1" fmla="*/ 93363 h 178692"/>
                    <a:gd name="connsiteX2" fmla="*/ 113898 w 181592"/>
                    <a:gd name="connsiteY2" fmla="*/ 105188 h 178692"/>
                    <a:gd name="connsiteX3" fmla="*/ 112110 w 181592"/>
                    <a:gd name="connsiteY3" fmla="*/ 118065 h 178692"/>
                    <a:gd name="connsiteX4" fmla="*/ 111343 w 181592"/>
                    <a:gd name="connsiteY4" fmla="*/ 120955 h 178692"/>
                    <a:gd name="connsiteX5" fmla="*/ 114409 w 181592"/>
                    <a:gd name="connsiteY5" fmla="*/ 124109 h 178692"/>
                    <a:gd name="connsiteX6" fmla="*/ 118241 w 181592"/>
                    <a:gd name="connsiteY6" fmla="*/ 118590 h 178692"/>
                    <a:gd name="connsiteX7" fmla="*/ 132293 w 181592"/>
                    <a:gd name="connsiteY7" fmla="*/ 61566 h 178692"/>
                    <a:gd name="connsiteX8" fmla="*/ 133059 w 181592"/>
                    <a:gd name="connsiteY8" fmla="*/ 57362 h 178692"/>
                    <a:gd name="connsiteX9" fmla="*/ 129994 w 181592"/>
                    <a:gd name="connsiteY9" fmla="*/ 54471 h 178692"/>
                    <a:gd name="connsiteX10" fmla="*/ 126161 w 181592"/>
                    <a:gd name="connsiteY10" fmla="*/ 59989 h 178692"/>
                    <a:gd name="connsiteX11" fmla="*/ 93204 w 181592"/>
                    <a:gd name="connsiteY11" fmla="*/ 85217 h 178692"/>
                    <a:gd name="connsiteX12" fmla="*/ 69955 w 181592"/>
                    <a:gd name="connsiteY12" fmla="*/ 85217 h 178692"/>
                    <a:gd name="connsiteX13" fmla="*/ 86306 w 181592"/>
                    <a:gd name="connsiteY13" fmla="*/ 18470 h 178692"/>
                    <a:gd name="connsiteX14" fmla="*/ 100102 w 181592"/>
                    <a:gd name="connsiteY14" fmla="*/ 8221 h 178692"/>
                    <a:gd name="connsiteX15" fmla="*/ 133826 w 181592"/>
                    <a:gd name="connsiteY15" fmla="*/ 8221 h 178692"/>
                    <a:gd name="connsiteX16" fmla="*/ 171127 w 181592"/>
                    <a:gd name="connsiteY16" fmla="*/ 37127 h 178692"/>
                    <a:gd name="connsiteX17" fmla="*/ 170360 w 181592"/>
                    <a:gd name="connsiteY17" fmla="*/ 51318 h 178692"/>
                    <a:gd name="connsiteX18" fmla="*/ 169849 w 181592"/>
                    <a:gd name="connsiteY18" fmla="*/ 56048 h 178692"/>
                    <a:gd name="connsiteX19" fmla="*/ 172915 w 181592"/>
                    <a:gd name="connsiteY19" fmla="*/ 59201 h 178692"/>
                    <a:gd name="connsiteX20" fmla="*/ 176492 w 181592"/>
                    <a:gd name="connsiteY20" fmla="*/ 52631 h 178692"/>
                    <a:gd name="connsiteX21" fmla="*/ 181601 w 181592"/>
                    <a:gd name="connsiteY21" fmla="*/ 7170 h 178692"/>
                    <a:gd name="connsiteX22" fmla="*/ 174703 w 181592"/>
                    <a:gd name="connsiteY22" fmla="*/ 75 h 178692"/>
                    <a:gd name="connsiteX23" fmla="*/ 49516 w 181592"/>
                    <a:gd name="connsiteY23" fmla="*/ 75 h 178692"/>
                    <a:gd name="connsiteX24" fmla="*/ 41852 w 181592"/>
                    <a:gd name="connsiteY24" fmla="*/ 5330 h 178692"/>
                    <a:gd name="connsiteX25" fmla="*/ 49005 w 181592"/>
                    <a:gd name="connsiteY25" fmla="*/ 8221 h 178692"/>
                    <a:gd name="connsiteX26" fmla="*/ 65612 w 181592"/>
                    <a:gd name="connsiteY26" fmla="*/ 12951 h 178692"/>
                    <a:gd name="connsiteX27" fmla="*/ 64334 w 181592"/>
                    <a:gd name="connsiteY27" fmla="*/ 19258 h 178692"/>
                    <a:gd name="connsiteX28" fmla="*/ 30610 w 181592"/>
                    <a:gd name="connsiteY28" fmla="*/ 158271 h 178692"/>
                    <a:gd name="connsiteX29" fmla="*/ 7361 w 181592"/>
                    <a:gd name="connsiteY29" fmla="*/ 170621 h 178692"/>
                    <a:gd name="connsiteX30" fmla="*/ 208 w 181592"/>
                    <a:gd name="connsiteY30" fmla="*/ 175614 h 178692"/>
                    <a:gd name="connsiteX31" fmla="*/ 4040 w 181592"/>
                    <a:gd name="connsiteY31" fmla="*/ 178768 h 178692"/>
                    <a:gd name="connsiteX32" fmla="*/ 37764 w 181592"/>
                    <a:gd name="connsiteY32" fmla="*/ 177979 h 178692"/>
                    <a:gd name="connsiteX33" fmla="*/ 75831 w 181592"/>
                    <a:gd name="connsiteY33" fmla="*/ 178768 h 178692"/>
                    <a:gd name="connsiteX34" fmla="*/ 81196 w 181592"/>
                    <a:gd name="connsiteY34" fmla="*/ 173775 h 178692"/>
                    <a:gd name="connsiteX35" fmla="*/ 79663 w 181592"/>
                    <a:gd name="connsiteY35" fmla="*/ 170884 h 178692"/>
                    <a:gd name="connsiteX36" fmla="*/ 72510 w 181592"/>
                    <a:gd name="connsiteY36" fmla="*/ 170621 h 178692"/>
                    <a:gd name="connsiteX37" fmla="*/ 59224 w 181592"/>
                    <a:gd name="connsiteY37" fmla="*/ 170096 h 178692"/>
                    <a:gd name="connsiteX38" fmla="*/ 51049 w 181592"/>
                    <a:gd name="connsiteY38" fmla="*/ 164840 h 178692"/>
                    <a:gd name="connsiteX39" fmla="*/ 52071 w 181592"/>
                    <a:gd name="connsiteY39" fmla="*/ 158796 h 178692"/>
                    <a:gd name="connsiteX40" fmla="*/ 67911 w 181592"/>
                    <a:gd name="connsiteY40" fmla="*/ 93363 h 178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81592" h="178692">
                      <a:moveTo>
                        <a:pt x="67911" y="93363"/>
                      </a:moveTo>
                      <a:lnTo>
                        <a:pt x="92693" y="93363"/>
                      </a:lnTo>
                      <a:cubicBezTo>
                        <a:pt x="111854" y="93363"/>
                        <a:pt x="113898" y="97567"/>
                        <a:pt x="113898" y="105188"/>
                      </a:cubicBezTo>
                      <a:cubicBezTo>
                        <a:pt x="113898" y="107028"/>
                        <a:pt x="113898" y="110181"/>
                        <a:pt x="112110" y="118065"/>
                      </a:cubicBezTo>
                      <a:cubicBezTo>
                        <a:pt x="111599" y="119379"/>
                        <a:pt x="111343" y="120430"/>
                        <a:pt x="111343" y="120955"/>
                      </a:cubicBezTo>
                      <a:cubicBezTo>
                        <a:pt x="111343" y="123058"/>
                        <a:pt x="112876" y="124109"/>
                        <a:pt x="114409" y="124109"/>
                      </a:cubicBezTo>
                      <a:cubicBezTo>
                        <a:pt x="116964" y="124109"/>
                        <a:pt x="116964" y="123320"/>
                        <a:pt x="118241" y="118590"/>
                      </a:cubicBezTo>
                      <a:lnTo>
                        <a:pt x="132293" y="61566"/>
                      </a:lnTo>
                      <a:cubicBezTo>
                        <a:pt x="133059" y="58675"/>
                        <a:pt x="133059" y="58150"/>
                        <a:pt x="133059" y="57362"/>
                      </a:cubicBezTo>
                      <a:cubicBezTo>
                        <a:pt x="133059" y="56836"/>
                        <a:pt x="132548" y="54471"/>
                        <a:pt x="129994" y="54471"/>
                      </a:cubicBezTo>
                      <a:cubicBezTo>
                        <a:pt x="127439" y="54471"/>
                        <a:pt x="127183" y="55785"/>
                        <a:pt x="126161" y="59989"/>
                      </a:cubicBezTo>
                      <a:cubicBezTo>
                        <a:pt x="120796" y="80487"/>
                        <a:pt x="114920" y="85217"/>
                        <a:pt x="93204" y="85217"/>
                      </a:cubicBezTo>
                      <a:lnTo>
                        <a:pt x="69955" y="85217"/>
                      </a:lnTo>
                      <a:lnTo>
                        <a:pt x="86306" y="18470"/>
                      </a:lnTo>
                      <a:cubicBezTo>
                        <a:pt x="88605" y="9272"/>
                        <a:pt x="88861" y="8221"/>
                        <a:pt x="100102" y="8221"/>
                      </a:cubicBezTo>
                      <a:lnTo>
                        <a:pt x="133826" y="8221"/>
                      </a:lnTo>
                      <a:cubicBezTo>
                        <a:pt x="165250" y="8221"/>
                        <a:pt x="171127" y="16893"/>
                        <a:pt x="171127" y="37127"/>
                      </a:cubicBezTo>
                      <a:cubicBezTo>
                        <a:pt x="171127" y="43171"/>
                        <a:pt x="171127" y="44222"/>
                        <a:pt x="170360" y="51318"/>
                      </a:cubicBezTo>
                      <a:cubicBezTo>
                        <a:pt x="169849" y="54734"/>
                        <a:pt x="169849" y="55259"/>
                        <a:pt x="169849" y="56048"/>
                      </a:cubicBezTo>
                      <a:cubicBezTo>
                        <a:pt x="169849" y="57362"/>
                        <a:pt x="170616" y="59201"/>
                        <a:pt x="172915" y="59201"/>
                      </a:cubicBezTo>
                      <a:cubicBezTo>
                        <a:pt x="175725" y="59201"/>
                        <a:pt x="175981" y="57624"/>
                        <a:pt x="176492" y="52631"/>
                      </a:cubicBezTo>
                      <a:lnTo>
                        <a:pt x="181601" y="7170"/>
                      </a:lnTo>
                      <a:cubicBezTo>
                        <a:pt x="182368" y="75"/>
                        <a:pt x="181090" y="75"/>
                        <a:pt x="174703" y="75"/>
                      </a:cubicBezTo>
                      <a:lnTo>
                        <a:pt x="49516" y="75"/>
                      </a:lnTo>
                      <a:cubicBezTo>
                        <a:pt x="44406" y="75"/>
                        <a:pt x="41852" y="75"/>
                        <a:pt x="41852" y="5330"/>
                      </a:cubicBezTo>
                      <a:cubicBezTo>
                        <a:pt x="41852" y="8221"/>
                        <a:pt x="44151" y="8221"/>
                        <a:pt x="49005" y="8221"/>
                      </a:cubicBezTo>
                      <a:cubicBezTo>
                        <a:pt x="58458" y="8221"/>
                        <a:pt x="65612" y="8221"/>
                        <a:pt x="65612" y="12951"/>
                      </a:cubicBezTo>
                      <a:cubicBezTo>
                        <a:pt x="65612" y="14002"/>
                        <a:pt x="65612" y="14528"/>
                        <a:pt x="64334" y="19258"/>
                      </a:cubicBezTo>
                      <a:lnTo>
                        <a:pt x="30610" y="158271"/>
                      </a:lnTo>
                      <a:cubicBezTo>
                        <a:pt x="28055" y="168519"/>
                        <a:pt x="27544" y="170621"/>
                        <a:pt x="7361" y="170621"/>
                      </a:cubicBezTo>
                      <a:cubicBezTo>
                        <a:pt x="3018" y="170621"/>
                        <a:pt x="208" y="170621"/>
                        <a:pt x="208" y="175614"/>
                      </a:cubicBezTo>
                      <a:cubicBezTo>
                        <a:pt x="208" y="178768"/>
                        <a:pt x="3273" y="178768"/>
                        <a:pt x="4040" y="178768"/>
                      </a:cubicBezTo>
                      <a:cubicBezTo>
                        <a:pt x="11449" y="178768"/>
                        <a:pt x="30355" y="177979"/>
                        <a:pt x="37764" y="177979"/>
                      </a:cubicBezTo>
                      <a:cubicBezTo>
                        <a:pt x="46195" y="177979"/>
                        <a:pt x="67400" y="178768"/>
                        <a:pt x="75831" y="178768"/>
                      </a:cubicBezTo>
                      <a:cubicBezTo>
                        <a:pt x="78130" y="178768"/>
                        <a:pt x="81196" y="178768"/>
                        <a:pt x="81196" y="173775"/>
                      </a:cubicBezTo>
                      <a:cubicBezTo>
                        <a:pt x="81196" y="171673"/>
                        <a:pt x="79663" y="171147"/>
                        <a:pt x="79663" y="170884"/>
                      </a:cubicBezTo>
                      <a:cubicBezTo>
                        <a:pt x="78897" y="170621"/>
                        <a:pt x="78386" y="170621"/>
                        <a:pt x="72510" y="170621"/>
                      </a:cubicBezTo>
                      <a:cubicBezTo>
                        <a:pt x="66889" y="170621"/>
                        <a:pt x="65612" y="170621"/>
                        <a:pt x="59224" y="170096"/>
                      </a:cubicBezTo>
                      <a:cubicBezTo>
                        <a:pt x="51815" y="169307"/>
                        <a:pt x="51049" y="168256"/>
                        <a:pt x="51049" y="164840"/>
                      </a:cubicBezTo>
                      <a:cubicBezTo>
                        <a:pt x="51049" y="164315"/>
                        <a:pt x="51049" y="162738"/>
                        <a:pt x="52071" y="158796"/>
                      </a:cubicBezTo>
                      <a:lnTo>
                        <a:pt x="67911" y="933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7" name="Dowolny kształt: kształt 16">
                  <a:extLst>
                    <a:ext uri="{FF2B5EF4-FFF2-40B4-BE49-F238E27FC236}">
                      <a16:creationId xmlns:a16="http://schemas.microsoft.com/office/drawing/2014/main" id="{2B0006FC-D522-C79F-A311-A1062BEB67D9}"/>
                    </a:ext>
                  </a:extLst>
                </p:cNvPr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9525893" y="7119089"/>
                  <a:ext cx="135917" cy="165001"/>
                </a:xfrm>
                <a:custGeom>
                  <a:avLst/>
                  <a:gdLst>
                    <a:gd name="connsiteX0" fmla="*/ 71034 w 135917"/>
                    <a:gd name="connsiteY0" fmla="*/ 140429 h 165001"/>
                    <a:gd name="connsiteX1" fmla="*/ 88024 w 135917"/>
                    <a:gd name="connsiteY1" fmla="*/ 165078 h 165001"/>
                    <a:gd name="connsiteX2" fmla="*/ 120036 w 135917"/>
                    <a:gd name="connsiteY2" fmla="*/ 129392 h 165001"/>
                    <a:gd name="connsiteX3" fmla="*/ 117532 w 135917"/>
                    <a:gd name="connsiteY3" fmla="*/ 126817 h 165001"/>
                    <a:gd name="connsiteX4" fmla="*/ 115029 w 135917"/>
                    <a:gd name="connsiteY4" fmla="*/ 129208 h 165001"/>
                    <a:gd name="connsiteX5" fmla="*/ 92853 w 135917"/>
                    <a:gd name="connsiteY5" fmla="*/ 145764 h 165001"/>
                    <a:gd name="connsiteX6" fmla="*/ 78724 w 135917"/>
                    <a:gd name="connsiteY6" fmla="*/ 127921 h 165001"/>
                    <a:gd name="connsiteX7" fmla="*/ 136132 w 135917"/>
                    <a:gd name="connsiteY7" fmla="*/ 51214 h 165001"/>
                    <a:gd name="connsiteX8" fmla="*/ 84268 w 135917"/>
                    <a:gd name="connsiteY8" fmla="*/ 76 h 165001"/>
                    <a:gd name="connsiteX9" fmla="*/ 214 w 135917"/>
                    <a:gd name="connsiteY9" fmla="*/ 82669 h 165001"/>
                    <a:gd name="connsiteX10" fmla="*/ 52256 w 135917"/>
                    <a:gd name="connsiteY10" fmla="*/ 133071 h 165001"/>
                    <a:gd name="connsiteX11" fmla="*/ 71034 w 135917"/>
                    <a:gd name="connsiteY11" fmla="*/ 130496 h 165001"/>
                    <a:gd name="connsiteX12" fmla="*/ 71034 w 135917"/>
                    <a:gd name="connsiteY12" fmla="*/ 140429 h 165001"/>
                    <a:gd name="connsiteX13" fmla="*/ 40095 w 135917"/>
                    <a:gd name="connsiteY13" fmla="*/ 124793 h 165001"/>
                    <a:gd name="connsiteX14" fmla="*/ 17561 w 135917"/>
                    <a:gd name="connsiteY14" fmla="*/ 87268 h 165001"/>
                    <a:gd name="connsiteX15" fmla="*/ 37591 w 135917"/>
                    <a:gd name="connsiteY15" fmla="*/ 30244 h 165001"/>
                    <a:gd name="connsiteX16" fmla="*/ 82838 w 135917"/>
                    <a:gd name="connsiteY16" fmla="*/ 5963 h 165001"/>
                    <a:gd name="connsiteX17" fmla="*/ 118784 w 135917"/>
                    <a:gd name="connsiteY17" fmla="*/ 46247 h 165001"/>
                    <a:gd name="connsiteX18" fmla="*/ 77294 w 135917"/>
                    <a:gd name="connsiteY18" fmla="*/ 120930 h 165001"/>
                    <a:gd name="connsiteX19" fmla="*/ 59231 w 135917"/>
                    <a:gd name="connsiteY19" fmla="*/ 101616 h 165001"/>
                    <a:gd name="connsiteX20" fmla="*/ 39380 w 135917"/>
                    <a:gd name="connsiteY20" fmla="*/ 120011 h 165001"/>
                    <a:gd name="connsiteX21" fmla="*/ 40095 w 135917"/>
                    <a:gd name="connsiteY21" fmla="*/ 124793 h 165001"/>
                    <a:gd name="connsiteX22" fmla="*/ 71034 w 135917"/>
                    <a:gd name="connsiteY22" fmla="*/ 123874 h 165001"/>
                    <a:gd name="connsiteX23" fmla="*/ 53508 w 135917"/>
                    <a:gd name="connsiteY23" fmla="*/ 127185 h 165001"/>
                    <a:gd name="connsiteX24" fmla="*/ 44387 w 135917"/>
                    <a:gd name="connsiteY24" fmla="*/ 120011 h 165001"/>
                    <a:gd name="connsiteX25" fmla="*/ 59231 w 135917"/>
                    <a:gd name="connsiteY25" fmla="*/ 106766 h 165001"/>
                    <a:gd name="connsiteX26" fmla="*/ 71034 w 135917"/>
                    <a:gd name="connsiteY26" fmla="*/ 123874 h 165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5917" h="165001">
                      <a:moveTo>
                        <a:pt x="71034" y="140429"/>
                      </a:moveTo>
                      <a:cubicBezTo>
                        <a:pt x="71034" y="152386"/>
                        <a:pt x="73359" y="165078"/>
                        <a:pt x="88024" y="165078"/>
                      </a:cubicBezTo>
                      <a:cubicBezTo>
                        <a:pt x="109663" y="165078"/>
                        <a:pt x="120036" y="133439"/>
                        <a:pt x="120036" y="129392"/>
                      </a:cubicBezTo>
                      <a:cubicBezTo>
                        <a:pt x="120036" y="128104"/>
                        <a:pt x="118963" y="126817"/>
                        <a:pt x="117532" y="126817"/>
                      </a:cubicBezTo>
                      <a:cubicBezTo>
                        <a:pt x="115744" y="126817"/>
                        <a:pt x="115207" y="128472"/>
                        <a:pt x="115029" y="129208"/>
                      </a:cubicBezTo>
                      <a:cubicBezTo>
                        <a:pt x="110736" y="142085"/>
                        <a:pt x="98933" y="145764"/>
                        <a:pt x="92853" y="145764"/>
                      </a:cubicBezTo>
                      <a:cubicBezTo>
                        <a:pt x="85699" y="145764"/>
                        <a:pt x="81943" y="142636"/>
                        <a:pt x="78724" y="127921"/>
                      </a:cubicBezTo>
                      <a:cubicBezTo>
                        <a:pt x="110558" y="116332"/>
                        <a:pt x="136132" y="83773"/>
                        <a:pt x="136132" y="51214"/>
                      </a:cubicBezTo>
                      <a:cubicBezTo>
                        <a:pt x="136132" y="22334"/>
                        <a:pt x="115923" y="76"/>
                        <a:pt x="84268" y="76"/>
                      </a:cubicBezTo>
                      <a:cubicBezTo>
                        <a:pt x="41526" y="76"/>
                        <a:pt x="214" y="41281"/>
                        <a:pt x="214" y="82669"/>
                      </a:cubicBezTo>
                      <a:cubicBezTo>
                        <a:pt x="214" y="112285"/>
                        <a:pt x="21496" y="133071"/>
                        <a:pt x="52256" y="133071"/>
                      </a:cubicBezTo>
                      <a:cubicBezTo>
                        <a:pt x="55654" y="133071"/>
                        <a:pt x="61735" y="132887"/>
                        <a:pt x="71034" y="130496"/>
                      </a:cubicBezTo>
                      <a:lnTo>
                        <a:pt x="71034" y="140429"/>
                      </a:lnTo>
                      <a:close/>
                      <a:moveTo>
                        <a:pt x="40095" y="124793"/>
                      </a:moveTo>
                      <a:cubicBezTo>
                        <a:pt x="30795" y="121482"/>
                        <a:pt x="17561" y="111917"/>
                        <a:pt x="17561" y="87268"/>
                      </a:cubicBezTo>
                      <a:cubicBezTo>
                        <a:pt x="17561" y="75495"/>
                        <a:pt x="21317" y="51030"/>
                        <a:pt x="37591" y="30244"/>
                      </a:cubicBezTo>
                      <a:cubicBezTo>
                        <a:pt x="48858" y="16080"/>
                        <a:pt x="66206" y="5963"/>
                        <a:pt x="82838" y="5963"/>
                      </a:cubicBezTo>
                      <a:cubicBezTo>
                        <a:pt x="102331" y="5963"/>
                        <a:pt x="118784" y="19391"/>
                        <a:pt x="118784" y="46247"/>
                      </a:cubicBezTo>
                      <a:cubicBezTo>
                        <a:pt x="118784" y="64642"/>
                        <a:pt x="110021" y="104191"/>
                        <a:pt x="77294" y="120930"/>
                      </a:cubicBezTo>
                      <a:cubicBezTo>
                        <a:pt x="74432" y="109342"/>
                        <a:pt x="69782" y="101616"/>
                        <a:pt x="59231" y="101616"/>
                      </a:cubicBezTo>
                      <a:cubicBezTo>
                        <a:pt x="49216" y="101616"/>
                        <a:pt x="39380" y="110261"/>
                        <a:pt x="39380" y="120011"/>
                      </a:cubicBezTo>
                      <a:cubicBezTo>
                        <a:pt x="39380" y="123322"/>
                        <a:pt x="39559" y="123506"/>
                        <a:pt x="40095" y="124793"/>
                      </a:cubicBezTo>
                      <a:close/>
                      <a:moveTo>
                        <a:pt x="71034" y="123874"/>
                      </a:moveTo>
                      <a:cubicBezTo>
                        <a:pt x="67100" y="125345"/>
                        <a:pt x="60483" y="127185"/>
                        <a:pt x="53508" y="127185"/>
                      </a:cubicBezTo>
                      <a:cubicBezTo>
                        <a:pt x="50647" y="127185"/>
                        <a:pt x="44387" y="127185"/>
                        <a:pt x="44387" y="120011"/>
                      </a:cubicBezTo>
                      <a:cubicBezTo>
                        <a:pt x="44387" y="113021"/>
                        <a:pt x="51720" y="106766"/>
                        <a:pt x="59231" y="106766"/>
                      </a:cubicBezTo>
                      <a:cubicBezTo>
                        <a:pt x="65669" y="106766"/>
                        <a:pt x="70498" y="109710"/>
                        <a:pt x="71034" y="1238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" name="Dowolny kształt: kształt 17">
                  <a:extLst>
                    <a:ext uri="{FF2B5EF4-FFF2-40B4-BE49-F238E27FC236}">
                      <a16:creationId xmlns:a16="http://schemas.microsoft.com/office/drawing/2014/main" id="{A447F53A-7995-8925-4F3F-6545D611C013}"/>
                    </a:ext>
                  </a:extLst>
                </p:cNvPr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9712518" y="7011900"/>
                  <a:ext cx="59272" cy="262783"/>
                </a:xfrm>
                <a:custGeom>
                  <a:avLst/>
                  <a:gdLst>
                    <a:gd name="connsiteX0" fmla="*/ 59493 w 59272"/>
                    <a:gd name="connsiteY0" fmla="*/ 260231 h 262783"/>
                    <a:gd name="connsiteX1" fmla="*/ 55150 w 59272"/>
                    <a:gd name="connsiteY1" fmla="*/ 254449 h 262783"/>
                    <a:gd name="connsiteX2" fmla="*/ 15039 w 59272"/>
                    <a:gd name="connsiteY2" fmla="*/ 131467 h 262783"/>
                    <a:gd name="connsiteX3" fmla="*/ 56172 w 59272"/>
                    <a:gd name="connsiteY3" fmla="*/ 7170 h 262783"/>
                    <a:gd name="connsiteX4" fmla="*/ 59493 w 59272"/>
                    <a:gd name="connsiteY4" fmla="*/ 2703 h 262783"/>
                    <a:gd name="connsiteX5" fmla="*/ 56938 w 59272"/>
                    <a:gd name="connsiteY5" fmla="*/ 75 h 262783"/>
                    <a:gd name="connsiteX6" fmla="*/ 16316 w 59272"/>
                    <a:gd name="connsiteY6" fmla="*/ 51318 h 262783"/>
                    <a:gd name="connsiteX7" fmla="*/ 221 w 59272"/>
                    <a:gd name="connsiteY7" fmla="*/ 131467 h 262783"/>
                    <a:gd name="connsiteX8" fmla="*/ 17083 w 59272"/>
                    <a:gd name="connsiteY8" fmla="*/ 213455 h 262783"/>
                    <a:gd name="connsiteX9" fmla="*/ 56938 w 59272"/>
                    <a:gd name="connsiteY9" fmla="*/ 262859 h 262783"/>
                    <a:gd name="connsiteX10" fmla="*/ 59493 w 59272"/>
                    <a:gd name="connsiteY10" fmla="*/ 260231 h 262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272" h="262783">
                      <a:moveTo>
                        <a:pt x="59493" y="260231"/>
                      </a:moveTo>
                      <a:cubicBezTo>
                        <a:pt x="59493" y="259442"/>
                        <a:pt x="59493" y="258917"/>
                        <a:pt x="55150" y="254449"/>
                      </a:cubicBezTo>
                      <a:cubicBezTo>
                        <a:pt x="23214" y="221339"/>
                        <a:pt x="15039" y="171673"/>
                        <a:pt x="15039" y="131467"/>
                      </a:cubicBezTo>
                      <a:cubicBezTo>
                        <a:pt x="15039" y="85742"/>
                        <a:pt x="24747" y="40018"/>
                        <a:pt x="56172" y="7170"/>
                      </a:cubicBezTo>
                      <a:cubicBezTo>
                        <a:pt x="59493" y="4016"/>
                        <a:pt x="59493" y="3491"/>
                        <a:pt x="59493" y="2703"/>
                      </a:cubicBezTo>
                      <a:cubicBezTo>
                        <a:pt x="59493" y="863"/>
                        <a:pt x="58471" y="75"/>
                        <a:pt x="56938" y="75"/>
                      </a:cubicBezTo>
                      <a:cubicBezTo>
                        <a:pt x="54383" y="75"/>
                        <a:pt x="31390" y="17944"/>
                        <a:pt x="16316" y="51318"/>
                      </a:cubicBezTo>
                      <a:cubicBezTo>
                        <a:pt x="3287" y="80224"/>
                        <a:pt x="221" y="109393"/>
                        <a:pt x="221" y="131467"/>
                      </a:cubicBezTo>
                      <a:cubicBezTo>
                        <a:pt x="221" y="151964"/>
                        <a:pt x="3031" y="183761"/>
                        <a:pt x="17083" y="213455"/>
                      </a:cubicBezTo>
                      <a:cubicBezTo>
                        <a:pt x="32412" y="245778"/>
                        <a:pt x="54383" y="262859"/>
                        <a:pt x="56938" y="262859"/>
                      </a:cubicBezTo>
                      <a:cubicBezTo>
                        <a:pt x="58471" y="262859"/>
                        <a:pt x="59493" y="262070"/>
                        <a:pt x="59493" y="2602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" name="Dowolny kształt: kształt 18">
                  <a:extLst>
                    <a:ext uri="{FF2B5EF4-FFF2-40B4-BE49-F238E27FC236}">
                      <a16:creationId xmlns:a16="http://schemas.microsoft.com/office/drawing/2014/main" id="{28567AC8-67FB-3425-BC5E-D857016FA986}"/>
                    </a:ext>
                  </a:extLst>
                </p:cNvPr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9794756" y="7020835"/>
                  <a:ext cx="160699" cy="188153"/>
                </a:xfrm>
                <a:custGeom>
                  <a:avLst/>
                  <a:gdLst>
                    <a:gd name="connsiteX0" fmla="*/ 86578 w 160699"/>
                    <a:gd name="connsiteY0" fmla="*/ 5593 h 188153"/>
                    <a:gd name="connsiteX1" fmla="*/ 80702 w 160699"/>
                    <a:gd name="connsiteY1" fmla="*/ 75 h 188153"/>
                    <a:gd name="connsiteX2" fmla="*/ 74826 w 160699"/>
                    <a:gd name="connsiteY2" fmla="*/ 5593 h 188153"/>
                    <a:gd name="connsiteX3" fmla="*/ 25773 w 160699"/>
                    <a:gd name="connsiteY3" fmla="*/ 161950 h 188153"/>
                    <a:gd name="connsiteX4" fmla="*/ 225 w 160699"/>
                    <a:gd name="connsiteY4" fmla="*/ 180082 h 188153"/>
                    <a:gd name="connsiteX5" fmla="*/ 225 w 160699"/>
                    <a:gd name="connsiteY5" fmla="*/ 188228 h 188153"/>
                    <a:gd name="connsiteX6" fmla="*/ 23985 w 160699"/>
                    <a:gd name="connsiteY6" fmla="*/ 187440 h 188153"/>
                    <a:gd name="connsiteX7" fmla="*/ 52854 w 160699"/>
                    <a:gd name="connsiteY7" fmla="*/ 188228 h 188153"/>
                    <a:gd name="connsiteX8" fmla="*/ 52854 w 160699"/>
                    <a:gd name="connsiteY8" fmla="*/ 180082 h 188153"/>
                    <a:gd name="connsiteX9" fmla="*/ 33182 w 160699"/>
                    <a:gd name="connsiteY9" fmla="*/ 166417 h 188153"/>
                    <a:gd name="connsiteX10" fmla="*/ 34460 w 160699"/>
                    <a:gd name="connsiteY10" fmla="*/ 160636 h 188153"/>
                    <a:gd name="connsiteX11" fmla="*/ 72782 w 160699"/>
                    <a:gd name="connsiteY11" fmla="*/ 38178 h 188153"/>
                    <a:gd name="connsiteX12" fmla="*/ 113149 w 160699"/>
                    <a:gd name="connsiteY12" fmla="*/ 167468 h 188153"/>
                    <a:gd name="connsiteX13" fmla="*/ 114426 w 160699"/>
                    <a:gd name="connsiteY13" fmla="*/ 172198 h 188153"/>
                    <a:gd name="connsiteX14" fmla="*/ 92710 w 160699"/>
                    <a:gd name="connsiteY14" fmla="*/ 180082 h 188153"/>
                    <a:gd name="connsiteX15" fmla="*/ 92710 w 160699"/>
                    <a:gd name="connsiteY15" fmla="*/ 188228 h 188153"/>
                    <a:gd name="connsiteX16" fmla="*/ 129500 w 160699"/>
                    <a:gd name="connsiteY16" fmla="*/ 187440 h 188153"/>
                    <a:gd name="connsiteX17" fmla="*/ 160924 w 160699"/>
                    <a:gd name="connsiteY17" fmla="*/ 188228 h 188153"/>
                    <a:gd name="connsiteX18" fmla="*/ 160924 w 160699"/>
                    <a:gd name="connsiteY18" fmla="*/ 180082 h 188153"/>
                    <a:gd name="connsiteX19" fmla="*/ 137675 w 160699"/>
                    <a:gd name="connsiteY19" fmla="*/ 168782 h 188153"/>
                    <a:gd name="connsiteX20" fmla="*/ 86578 w 160699"/>
                    <a:gd name="connsiteY20" fmla="*/ 5593 h 18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0699" h="188153">
                      <a:moveTo>
                        <a:pt x="86578" y="5593"/>
                      </a:moveTo>
                      <a:cubicBezTo>
                        <a:pt x="85045" y="600"/>
                        <a:pt x="83512" y="75"/>
                        <a:pt x="80702" y="75"/>
                      </a:cubicBezTo>
                      <a:cubicBezTo>
                        <a:pt x="76614" y="75"/>
                        <a:pt x="76103" y="1126"/>
                        <a:pt x="74826" y="5593"/>
                      </a:cubicBezTo>
                      <a:lnTo>
                        <a:pt x="25773" y="161950"/>
                      </a:lnTo>
                      <a:cubicBezTo>
                        <a:pt x="23218" y="169833"/>
                        <a:pt x="18109" y="180082"/>
                        <a:pt x="225" y="180082"/>
                      </a:cubicBezTo>
                      <a:lnTo>
                        <a:pt x="225" y="188228"/>
                      </a:lnTo>
                      <a:cubicBezTo>
                        <a:pt x="8656" y="187702"/>
                        <a:pt x="21685" y="187440"/>
                        <a:pt x="23985" y="187440"/>
                      </a:cubicBezTo>
                      <a:cubicBezTo>
                        <a:pt x="31394" y="187440"/>
                        <a:pt x="44934" y="187965"/>
                        <a:pt x="52854" y="188228"/>
                      </a:cubicBezTo>
                      <a:lnTo>
                        <a:pt x="52854" y="180082"/>
                      </a:lnTo>
                      <a:cubicBezTo>
                        <a:pt x="39058" y="179819"/>
                        <a:pt x="33182" y="172724"/>
                        <a:pt x="33182" y="166417"/>
                      </a:cubicBezTo>
                      <a:cubicBezTo>
                        <a:pt x="33182" y="165103"/>
                        <a:pt x="33182" y="164315"/>
                        <a:pt x="34460" y="160636"/>
                      </a:cubicBezTo>
                      <a:lnTo>
                        <a:pt x="72782" y="38178"/>
                      </a:lnTo>
                      <a:lnTo>
                        <a:pt x="113149" y="167468"/>
                      </a:lnTo>
                      <a:cubicBezTo>
                        <a:pt x="114426" y="171147"/>
                        <a:pt x="114426" y="171673"/>
                        <a:pt x="114426" y="172198"/>
                      </a:cubicBezTo>
                      <a:cubicBezTo>
                        <a:pt x="114426" y="180082"/>
                        <a:pt x="99353" y="180082"/>
                        <a:pt x="92710" y="180082"/>
                      </a:cubicBezTo>
                      <a:lnTo>
                        <a:pt x="92710" y="188228"/>
                      </a:lnTo>
                      <a:cubicBezTo>
                        <a:pt x="101652" y="187440"/>
                        <a:pt x="119791" y="187440"/>
                        <a:pt x="129500" y="187440"/>
                      </a:cubicBezTo>
                      <a:cubicBezTo>
                        <a:pt x="139464" y="187440"/>
                        <a:pt x="150960" y="187965"/>
                        <a:pt x="160924" y="188228"/>
                      </a:cubicBezTo>
                      <a:lnTo>
                        <a:pt x="160924" y="180082"/>
                      </a:lnTo>
                      <a:cubicBezTo>
                        <a:pt x="141507" y="180082"/>
                        <a:pt x="140741" y="178505"/>
                        <a:pt x="137675" y="168782"/>
                      </a:cubicBezTo>
                      <a:lnTo>
                        <a:pt x="86578" y="55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0" name="Dowolny kształt: kształt 19">
                  <a:extLst>
                    <a:ext uri="{FF2B5EF4-FFF2-40B4-BE49-F238E27FC236}">
                      <a16:creationId xmlns:a16="http://schemas.microsoft.com/office/drawing/2014/main" id="{07EB698F-D553-CEA5-D5D8-8979C4FF8730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9984567" y="6934525"/>
                  <a:ext cx="46498" cy="183764"/>
                </a:xfrm>
                <a:custGeom>
                  <a:avLst/>
                  <a:gdLst>
                    <a:gd name="connsiteX0" fmla="*/ 43153 w 46498"/>
                    <a:gd name="connsiteY0" fmla="*/ 70 h 183764"/>
                    <a:gd name="connsiteX1" fmla="*/ 232 w 46498"/>
                    <a:gd name="connsiteY1" fmla="*/ 91860 h 183764"/>
                    <a:gd name="connsiteX2" fmla="*/ 43153 w 46498"/>
                    <a:gd name="connsiteY2" fmla="*/ 183834 h 183764"/>
                    <a:gd name="connsiteX3" fmla="*/ 46730 w 46498"/>
                    <a:gd name="connsiteY3" fmla="*/ 181627 h 183764"/>
                    <a:gd name="connsiteX4" fmla="*/ 44941 w 46498"/>
                    <a:gd name="connsiteY4" fmla="*/ 178868 h 183764"/>
                    <a:gd name="connsiteX5" fmla="*/ 12393 w 46498"/>
                    <a:gd name="connsiteY5" fmla="*/ 92044 h 183764"/>
                    <a:gd name="connsiteX6" fmla="*/ 45478 w 46498"/>
                    <a:gd name="connsiteY6" fmla="*/ 4484 h 183764"/>
                    <a:gd name="connsiteX7" fmla="*/ 46730 w 46498"/>
                    <a:gd name="connsiteY7" fmla="*/ 2277 h 183764"/>
                    <a:gd name="connsiteX8" fmla="*/ 43153 w 46498"/>
                    <a:gd name="connsiteY8" fmla="*/ 70 h 183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98" h="183764">
                      <a:moveTo>
                        <a:pt x="43153" y="70"/>
                      </a:moveTo>
                      <a:cubicBezTo>
                        <a:pt x="9173" y="24719"/>
                        <a:pt x="232" y="63716"/>
                        <a:pt x="232" y="91860"/>
                      </a:cubicBezTo>
                      <a:cubicBezTo>
                        <a:pt x="232" y="117797"/>
                        <a:pt x="7743" y="158081"/>
                        <a:pt x="43153" y="183834"/>
                      </a:cubicBezTo>
                      <a:cubicBezTo>
                        <a:pt x="44584" y="183834"/>
                        <a:pt x="46730" y="183834"/>
                        <a:pt x="46730" y="181627"/>
                      </a:cubicBezTo>
                      <a:cubicBezTo>
                        <a:pt x="46730" y="180523"/>
                        <a:pt x="46193" y="180155"/>
                        <a:pt x="44941" y="178868"/>
                      </a:cubicBezTo>
                      <a:cubicBezTo>
                        <a:pt x="21156" y="156794"/>
                        <a:pt x="12393" y="125523"/>
                        <a:pt x="12393" y="92044"/>
                      </a:cubicBezTo>
                      <a:cubicBezTo>
                        <a:pt x="12393" y="42378"/>
                        <a:pt x="30813" y="18097"/>
                        <a:pt x="45478" y="4484"/>
                      </a:cubicBezTo>
                      <a:cubicBezTo>
                        <a:pt x="46193" y="3749"/>
                        <a:pt x="46730" y="3197"/>
                        <a:pt x="46730" y="2277"/>
                      </a:cubicBezTo>
                      <a:cubicBezTo>
                        <a:pt x="46730" y="70"/>
                        <a:pt x="44584" y="70"/>
                        <a:pt x="43153" y="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" name="Dowolny kształt: kształt 20">
                  <a:extLst>
                    <a:ext uri="{FF2B5EF4-FFF2-40B4-BE49-F238E27FC236}">
                      <a16:creationId xmlns:a16="http://schemas.microsoft.com/office/drawing/2014/main" id="{32A5746B-8033-C1D1-5297-BC018958695C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0056180" y="6946850"/>
                  <a:ext cx="159345" cy="125636"/>
                </a:xfrm>
                <a:custGeom>
                  <a:avLst/>
                  <a:gdLst>
                    <a:gd name="connsiteX0" fmla="*/ 137046 w 159345"/>
                    <a:gd name="connsiteY0" fmla="*/ 20120 h 125636"/>
                    <a:gd name="connsiteX1" fmla="*/ 156003 w 159345"/>
                    <a:gd name="connsiteY1" fmla="*/ 6692 h 125636"/>
                    <a:gd name="connsiteX2" fmla="*/ 159580 w 159345"/>
                    <a:gd name="connsiteY2" fmla="*/ 2645 h 125636"/>
                    <a:gd name="connsiteX3" fmla="*/ 156898 w 159345"/>
                    <a:gd name="connsiteY3" fmla="*/ 70 h 125636"/>
                    <a:gd name="connsiteX4" fmla="*/ 138298 w 159345"/>
                    <a:gd name="connsiteY4" fmla="*/ 805 h 125636"/>
                    <a:gd name="connsiteX5" fmla="*/ 119341 w 159345"/>
                    <a:gd name="connsiteY5" fmla="*/ 70 h 125636"/>
                    <a:gd name="connsiteX6" fmla="*/ 115765 w 159345"/>
                    <a:gd name="connsiteY6" fmla="*/ 4116 h 125636"/>
                    <a:gd name="connsiteX7" fmla="*/ 119699 w 159345"/>
                    <a:gd name="connsiteY7" fmla="*/ 6692 h 125636"/>
                    <a:gd name="connsiteX8" fmla="*/ 131145 w 159345"/>
                    <a:gd name="connsiteY8" fmla="*/ 14234 h 125636"/>
                    <a:gd name="connsiteX9" fmla="*/ 130429 w 159345"/>
                    <a:gd name="connsiteY9" fmla="*/ 18648 h 125636"/>
                    <a:gd name="connsiteX10" fmla="*/ 110936 w 159345"/>
                    <a:gd name="connsiteY10" fmla="*/ 98850 h 125636"/>
                    <a:gd name="connsiteX11" fmla="*/ 65511 w 159345"/>
                    <a:gd name="connsiteY11" fmla="*/ 3197 h 125636"/>
                    <a:gd name="connsiteX12" fmla="*/ 59430 w 159345"/>
                    <a:gd name="connsiteY12" fmla="*/ 70 h 125636"/>
                    <a:gd name="connsiteX13" fmla="*/ 34929 w 159345"/>
                    <a:gd name="connsiteY13" fmla="*/ 70 h 125636"/>
                    <a:gd name="connsiteX14" fmla="*/ 29207 w 159345"/>
                    <a:gd name="connsiteY14" fmla="*/ 4116 h 125636"/>
                    <a:gd name="connsiteX15" fmla="*/ 35108 w 159345"/>
                    <a:gd name="connsiteY15" fmla="*/ 6692 h 125636"/>
                    <a:gd name="connsiteX16" fmla="*/ 46554 w 159345"/>
                    <a:gd name="connsiteY16" fmla="*/ 7611 h 125636"/>
                    <a:gd name="connsiteX17" fmla="*/ 22590 w 159345"/>
                    <a:gd name="connsiteY17" fmla="*/ 106024 h 125636"/>
                    <a:gd name="connsiteX18" fmla="*/ 3990 w 159345"/>
                    <a:gd name="connsiteY18" fmla="*/ 119084 h 125636"/>
                    <a:gd name="connsiteX19" fmla="*/ 235 w 159345"/>
                    <a:gd name="connsiteY19" fmla="*/ 122947 h 125636"/>
                    <a:gd name="connsiteX20" fmla="*/ 2917 w 159345"/>
                    <a:gd name="connsiteY20" fmla="*/ 125706 h 125636"/>
                    <a:gd name="connsiteX21" fmla="*/ 21516 w 159345"/>
                    <a:gd name="connsiteY21" fmla="*/ 124971 h 125636"/>
                    <a:gd name="connsiteX22" fmla="*/ 40473 w 159345"/>
                    <a:gd name="connsiteY22" fmla="*/ 125706 h 125636"/>
                    <a:gd name="connsiteX23" fmla="*/ 44050 w 159345"/>
                    <a:gd name="connsiteY23" fmla="*/ 121844 h 125636"/>
                    <a:gd name="connsiteX24" fmla="*/ 39937 w 159345"/>
                    <a:gd name="connsiteY24" fmla="*/ 119084 h 125636"/>
                    <a:gd name="connsiteX25" fmla="*/ 28670 w 159345"/>
                    <a:gd name="connsiteY25" fmla="*/ 111358 h 125636"/>
                    <a:gd name="connsiteX26" fmla="*/ 29385 w 159345"/>
                    <a:gd name="connsiteY26" fmla="*/ 106760 h 125636"/>
                    <a:gd name="connsiteX27" fmla="*/ 52277 w 159345"/>
                    <a:gd name="connsiteY27" fmla="*/ 12578 h 125636"/>
                    <a:gd name="connsiteX28" fmla="*/ 104498 w 159345"/>
                    <a:gd name="connsiteY28" fmla="*/ 122579 h 125636"/>
                    <a:gd name="connsiteX29" fmla="*/ 108432 w 159345"/>
                    <a:gd name="connsiteY29" fmla="*/ 125706 h 125636"/>
                    <a:gd name="connsiteX30" fmla="*/ 112188 w 159345"/>
                    <a:gd name="connsiteY30" fmla="*/ 121844 h 125636"/>
                    <a:gd name="connsiteX31" fmla="*/ 137046 w 159345"/>
                    <a:gd name="connsiteY31" fmla="*/ 20120 h 125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59345" h="125636">
                      <a:moveTo>
                        <a:pt x="137046" y="20120"/>
                      </a:moveTo>
                      <a:cubicBezTo>
                        <a:pt x="138835" y="13130"/>
                        <a:pt x="141696" y="7060"/>
                        <a:pt x="156003" y="6692"/>
                      </a:cubicBezTo>
                      <a:cubicBezTo>
                        <a:pt x="156898" y="6692"/>
                        <a:pt x="159580" y="6508"/>
                        <a:pt x="159580" y="2645"/>
                      </a:cubicBezTo>
                      <a:cubicBezTo>
                        <a:pt x="159580" y="1541"/>
                        <a:pt x="158686" y="70"/>
                        <a:pt x="156898" y="70"/>
                      </a:cubicBezTo>
                      <a:cubicBezTo>
                        <a:pt x="150996" y="70"/>
                        <a:pt x="144379" y="805"/>
                        <a:pt x="138298" y="805"/>
                      </a:cubicBezTo>
                      <a:cubicBezTo>
                        <a:pt x="134006" y="805"/>
                        <a:pt x="123634" y="70"/>
                        <a:pt x="119341" y="70"/>
                      </a:cubicBezTo>
                      <a:cubicBezTo>
                        <a:pt x="118447" y="70"/>
                        <a:pt x="115765" y="70"/>
                        <a:pt x="115765" y="4116"/>
                      </a:cubicBezTo>
                      <a:cubicBezTo>
                        <a:pt x="115765" y="6508"/>
                        <a:pt x="118089" y="6692"/>
                        <a:pt x="119699" y="6692"/>
                      </a:cubicBezTo>
                      <a:cubicBezTo>
                        <a:pt x="128104" y="6876"/>
                        <a:pt x="131145" y="9635"/>
                        <a:pt x="131145" y="14234"/>
                      </a:cubicBezTo>
                      <a:cubicBezTo>
                        <a:pt x="131145" y="15705"/>
                        <a:pt x="130966" y="16625"/>
                        <a:pt x="130429" y="18648"/>
                      </a:cubicBezTo>
                      <a:lnTo>
                        <a:pt x="110936" y="98850"/>
                      </a:lnTo>
                      <a:lnTo>
                        <a:pt x="65511" y="3197"/>
                      </a:lnTo>
                      <a:cubicBezTo>
                        <a:pt x="64080" y="70"/>
                        <a:pt x="63722" y="70"/>
                        <a:pt x="59430" y="70"/>
                      </a:cubicBezTo>
                      <a:lnTo>
                        <a:pt x="34929" y="70"/>
                      </a:lnTo>
                      <a:cubicBezTo>
                        <a:pt x="31531" y="70"/>
                        <a:pt x="29207" y="70"/>
                        <a:pt x="29207" y="4116"/>
                      </a:cubicBezTo>
                      <a:cubicBezTo>
                        <a:pt x="29207" y="6692"/>
                        <a:pt x="31353" y="6692"/>
                        <a:pt x="35108" y="6692"/>
                      </a:cubicBezTo>
                      <a:cubicBezTo>
                        <a:pt x="38864" y="6692"/>
                        <a:pt x="42798" y="6876"/>
                        <a:pt x="46554" y="7611"/>
                      </a:cubicBezTo>
                      <a:lnTo>
                        <a:pt x="22590" y="106024"/>
                      </a:lnTo>
                      <a:cubicBezTo>
                        <a:pt x="20980" y="113014"/>
                        <a:pt x="17940" y="118532"/>
                        <a:pt x="3990" y="119084"/>
                      </a:cubicBezTo>
                      <a:cubicBezTo>
                        <a:pt x="2738" y="119084"/>
                        <a:pt x="235" y="119268"/>
                        <a:pt x="235" y="122947"/>
                      </a:cubicBezTo>
                      <a:cubicBezTo>
                        <a:pt x="235" y="124971"/>
                        <a:pt x="1665" y="125706"/>
                        <a:pt x="2917" y="125706"/>
                      </a:cubicBezTo>
                      <a:cubicBezTo>
                        <a:pt x="8819" y="125706"/>
                        <a:pt x="15436" y="124971"/>
                        <a:pt x="21516" y="124971"/>
                      </a:cubicBezTo>
                      <a:cubicBezTo>
                        <a:pt x="25809" y="124971"/>
                        <a:pt x="36181" y="125706"/>
                        <a:pt x="40473" y="125706"/>
                      </a:cubicBezTo>
                      <a:cubicBezTo>
                        <a:pt x="42262" y="125706"/>
                        <a:pt x="44050" y="124787"/>
                        <a:pt x="44050" y="121844"/>
                      </a:cubicBezTo>
                      <a:cubicBezTo>
                        <a:pt x="44050" y="119268"/>
                        <a:pt x="41904" y="119084"/>
                        <a:pt x="39937" y="119084"/>
                      </a:cubicBezTo>
                      <a:cubicBezTo>
                        <a:pt x="28670" y="118716"/>
                        <a:pt x="28670" y="113934"/>
                        <a:pt x="28670" y="111358"/>
                      </a:cubicBezTo>
                      <a:cubicBezTo>
                        <a:pt x="28670" y="110623"/>
                        <a:pt x="28670" y="109703"/>
                        <a:pt x="29385" y="106760"/>
                      </a:cubicBezTo>
                      <a:lnTo>
                        <a:pt x="52277" y="12578"/>
                      </a:lnTo>
                      <a:lnTo>
                        <a:pt x="104498" y="122579"/>
                      </a:lnTo>
                      <a:cubicBezTo>
                        <a:pt x="105928" y="125523"/>
                        <a:pt x="106644" y="125706"/>
                        <a:pt x="108432" y="125706"/>
                      </a:cubicBezTo>
                      <a:cubicBezTo>
                        <a:pt x="111294" y="125706"/>
                        <a:pt x="111294" y="125155"/>
                        <a:pt x="112188" y="121844"/>
                      </a:cubicBezTo>
                      <a:lnTo>
                        <a:pt x="137046" y="20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A3FA239D-4B38-E98D-AC72-39E6BB63985F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0237541" y="6934525"/>
                  <a:ext cx="46319" cy="183764"/>
                </a:xfrm>
                <a:custGeom>
                  <a:avLst/>
                  <a:gdLst>
                    <a:gd name="connsiteX0" fmla="*/ 3640 w 46319"/>
                    <a:gd name="connsiteY0" fmla="*/ 70 h 183764"/>
                    <a:gd name="connsiteX1" fmla="*/ 242 w 46319"/>
                    <a:gd name="connsiteY1" fmla="*/ 2277 h 183764"/>
                    <a:gd name="connsiteX2" fmla="*/ 1851 w 46319"/>
                    <a:gd name="connsiteY2" fmla="*/ 5036 h 183764"/>
                    <a:gd name="connsiteX3" fmla="*/ 34400 w 46319"/>
                    <a:gd name="connsiteY3" fmla="*/ 91860 h 183764"/>
                    <a:gd name="connsiteX4" fmla="*/ 3461 w 46319"/>
                    <a:gd name="connsiteY4" fmla="*/ 177396 h 183764"/>
                    <a:gd name="connsiteX5" fmla="*/ 242 w 46319"/>
                    <a:gd name="connsiteY5" fmla="*/ 181627 h 183764"/>
                    <a:gd name="connsiteX6" fmla="*/ 2567 w 46319"/>
                    <a:gd name="connsiteY6" fmla="*/ 183834 h 183764"/>
                    <a:gd name="connsiteX7" fmla="*/ 33506 w 46319"/>
                    <a:gd name="connsiteY7" fmla="*/ 148700 h 183764"/>
                    <a:gd name="connsiteX8" fmla="*/ 46561 w 46319"/>
                    <a:gd name="connsiteY8" fmla="*/ 92044 h 183764"/>
                    <a:gd name="connsiteX9" fmla="*/ 3640 w 46319"/>
                    <a:gd name="connsiteY9" fmla="*/ 70 h 183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319" h="183764">
                      <a:moveTo>
                        <a:pt x="3640" y="70"/>
                      </a:moveTo>
                      <a:cubicBezTo>
                        <a:pt x="2388" y="70"/>
                        <a:pt x="242" y="70"/>
                        <a:pt x="242" y="2277"/>
                      </a:cubicBezTo>
                      <a:cubicBezTo>
                        <a:pt x="242" y="3197"/>
                        <a:pt x="778" y="3749"/>
                        <a:pt x="1851" y="5036"/>
                      </a:cubicBezTo>
                      <a:cubicBezTo>
                        <a:pt x="17231" y="19568"/>
                        <a:pt x="34400" y="44401"/>
                        <a:pt x="34400" y="91860"/>
                      </a:cubicBezTo>
                      <a:cubicBezTo>
                        <a:pt x="34400" y="130305"/>
                        <a:pt x="22775" y="159369"/>
                        <a:pt x="3461" y="177396"/>
                      </a:cubicBezTo>
                      <a:cubicBezTo>
                        <a:pt x="421" y="180523"/>
                        <a:pt x="242" y="180707"/>
                        <a:pt x="242" y="181627"/>
                      </a:cubicBezTo>
                      <a:cubicBezTo>
                        <a:pt x="242" y="182547"/>
                        <a:pt x="778" y="183834"/>
                        <a:pt x="2567" y="183834"/>
                      </a:cubicBezTo>
                      <a:cubicBezTo>
                        <a:pt x="4713" y="183834"/>
                        <a:pt x="21702" y="171694"/>
                        <a:pt x="33506" y="148700"/>
                      </a:cubicBezTo>
                      <a:cubicBezTo>
                        <a:pt x="41375" y="133432"/>
                        <a:pt x="46561" y="113566"/>
                        <a:pt x="46561" y="92044"/>
                      </a:cubicBezTo>
                      <a:cubicBezTo>
                        <a:pt x="46561" y="66107"/>
                        <a:pt x="39050" y="25822"/>
                        <a:pt x="3640" y="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6E39BF68-AA47-FF25-842C-3DC48FDC60CA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9975267" y="7158759"/>
                  <a:ext cx="80119" cy="131339"/>
                </a:xfrm>
                <a:custGeom>
                  <a:avLst/>
                  <a:gdLst>
                    <a:gd name="connsiteX0" fmla="*/ 80351 w 80119"/>
                    <a:gd name="connsiteY0" fmla="*/ 39995 h 131339"/>
                    <a:gd name="connsiteX1" fmla="*/ 55672 w 80119"/>
                    <a:gd name="connsiteY1" fmla="*/ 78 h 131339"/>
                    <a:gd name="connsiteX2" fmla="*/ 232 w 80119"/>
                    <a:gd name="connsiteY2" fmla="*/ 91500 h 131339"/>
                    <a:gd name="connsiteX3" fmla="*/ 24911 w 80119"/>
                    <a:gd name="connsiteY3" fmla="*/ 131417 h 131339"/>
                    <a:gd name="connsiteX4" fmla="*/ 80351 w 80119"/>
                    <a:gd name="connsiteY4" fmla="*/ 39995 h 131339"/>
                    <a:gd name="connsiteX5" fmla="*/ 20440 w 80119"/>
                    <a:gd name="connsiteY5" fmla="*/ 62436 h 131339"/>
                    <a:gd name="connsiteX6" fmla="*/ 55493 w 80119"/>
                    <a:gd name="connsiteY6" fmla="*/ 5228 h 131339"/>
                    <a:gd name="connsiteX7" fmla="*/ 66938 w 80119"/>
                    <a:gd name="connsiteY7" fmla="*/ 29142 h 131339"/>
                    <a:gd name="connsiteX8" fmla="*/ 61752 w 80119"/>
                    <a:gd name="connsiteY8" fmla="*/ 62436 h 131339"/>
                    <a:gd name="connsiteX9" fmla="*/ 20440 w 80119"/>
                    <a:gd name="connsiteY9" fmla="*/ 62436 h 131339"/>
                    <a:gd name="connsiteX10" fmla="*/ 60143 w 80119"/>
                    <a:gd name="connsiteY10" fmla="*/ 69058 h 131339"/>
                    <a:gd name="connsiteX11" fmla="*/ 45657 w 80119"/>
                    <a:gd name="connsiteY11" fmla="*/ 108056 h 131339"/>
                    <a:gd name="connsiteX12" fmla="*/ 25090 w 80119"/>
                    <a:gd name="connsiteY12" fmla="*/ 126267 h 131339"/>
                    <a:gd name="connsiteX13" fmla="*/ 13644 w 80119"/>
                    <a:gd name="connsiteY13" fmla="*/ 102353 h 131339"/>
                    <a:gd name="connsiteX14" fmla="*/ 18831 w 80119"/>
                    <a:gd name="connsiteY14" fmla="*/ 69058 h 131339"/>
                    <a:gd name="connsiteX15" fmla="*/ 60143 w 80119"/>
                    <a:gd name="connsiteY15" fmla="*/ 69058 h 131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119" h="131339">
                      <a:moveTo>
                        <a:pt x="80351" y="39995"/>
                      </a:moveTo>
                      <a:cubicBezTo>
                        <a:pt x="80351" y="20680"/>
                        <a:pt x="73198" y="78"/>
                        <a:pt x="55672" y="78"/>
                      </a:cubicBezTo>
                      <a:cubicBezTo>
                        <a:pt x="28846" y="78"/>
                        <a:pt x="232" y="49376"/>
                        <a:pt x="232" y="91500"/>
                      </a:cubicBezTo>
                      <a:cubicBezTo>
                        <a:pt x="232" y="113390"/>
                        <a:pt x="8458" y="131417"/>
                        <a:pt x="24911" y="131417"/>
                      </a:cubicBezTo>
                      <a:cubicBezTo>
                        <a:pt x="52095" y="131417"/>
                        <a:pt x="80351" y="81199"/>
                        <a:pt x="80351" y="39995"/>
                      </a:cubicBezTo>
                      <a:close/>
                      <a:moveTo>
                        <a:pt x="20440" y="62436"/>
                      </a:moveTo>
                      <a:cubicBezTo>
                        <a:pt x="29561" y="22703"/>
                        <a:pt x="44941" y="5228"/>
                        <a:pt x="55493" y="5228"/>
                      </a:cubicBezTo>
                      <a:cubicBezTo>
                        <a:pt x="66938" y="5228"/>
                        <a:pt x="66938" y="25647"/>
                        <a:pt x="66938" y="29142"/>
                      </a:cubicBezTo>
                      <a:cubicBezTo>
                        <a:pt x="66938" y="36316"/>
                        <a:pt x="65508" y="46985"/>
                        <a:pt x="61752" y="62436"/>
                      </a:cubicBezTo>
                      <a:lnTo>
                        <a:pt x="20440" y="62436"/>
                      </a:lnTo>
                      <a:close/>
                      <a:moveTo>
                        <a:pt x="60143" y="69058"/>
                      </a:moveTo>
                      <a:cubicBezTo>
                        <a:pt x="55135" y="89109"/>
                        <a:pt x="51022" y="99042"/>
                        <a:pt x="45657" y="108056"/>
                      </a:cubicBezTo>
                      <a:cubicBezTo>
                        <a:pt x="40113" y="117621"/>
                        <a:pt x="32959" y="126267"/>
                        <a:pt x="25090" y="126267"/>
                      </a:cubicBezTo>
                      <a:cubicBezTo>
                        <a:pt x="15254" y="126267"/>
                        <a:pt x="13644" y="112286"/>
                        <a:pt x="13644" y="102353"/>
                      </a:cubicBezTo>
                      <a:cubicBezTo>
                        <a:pt x="13644" y="90213"/>
                        <a:pt x="17042" y="75865"/>
                        <a:pt x="18831" y="69058"/>
                      </a:cubicBezTo>
                      <a:lnTo>
                        <a:pt x="60143" y="690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7FF701EA-8567-8A82-7B7C-1C263FAA006A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0332019" y="7011900"/>
                  <a:ext cx="59272" cy="262783"/>
                </a:xfrm>
                <a:custGeom>
                  <a:avLst/>
                  <a:gdLst>
                    <a:gd name="connsiteX0" fmla="*/ 59518 w 59272"/>
                    <a:gd name="connsiteY0" fmla="*/ 131467 h 262783"/>
                    <a:gd name="connsiteX1" fmla="*/ 42656 w 59272"/>
                    <a:gd name="connsiteY1" fmla="*/ 49478 h 262783"/>
                    <a:gd name="connsiteX2" fmla="*/ 2800 w 59272"/>
                    <a:gd name="connsiteY2" fmla="*/ 75 h 262783"/>
                    <a:gd name="connsiteX3" fmla="*/ 245 w 59272"/>
                    <a:gd name="connsiteY3" fmla="*/ 2703 h 262783"/>
                    <a:gd name="connsiteX4" fmla="*/ 5100 w 59272"/>
                    <a:gd name="connsiteY4" fmla="*/ 8747 h 262783"/>
                    <a:gd name="connsiteX5" fmla="*/ 44700 w 59272"/>
                    <a:gd name="connsiteY5" fmla="*/ 131467 h 262783"/>
                    <a:gd name="connsiteX6" fmla="*/ 3567 w 59272"/>
                    <a:gd name="connsiteY6" fmla="*/ 255763 h 262783"/>
                    <a:gd name="connsiteX7" fmla="*/ 245 w 59272"/>
                    <a:gd name="connsiteY7" fmla="*/ 260231 h 262783"/>
                    <a:gd name="connsiteX8" fmla="*/ 2800 w 59272"/>
                    <a:gd name="connsiteY8" fmla="*/ 262859 h 262783"/>
                    <a:gd name="connsiteX9" fmla="*/ 43422 w 59272"/>
                    <a:gd name="connsiteY9" fmla="*/ 211616 h 262783"/>
                    <a:gd name="connsiteX10" fmla="*/ 59518 w 59272"/>
                    <a:gd name="connsiteY10" fmla="*/ 131467 h 262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272" h="262783">
                      <a:moveTo>
                        <a:pt x="59518" y="131467"/>
                      </a:moveTo>
                      <a:cubicBezTo>
                        <a:pt x="59518" y="110969"/>
                        <a:pt x="56707" y="79173"/>
                        <a:pt x="42656" y="49478"/>
                      </a:cubicBezTo>
                      <a:cubicBezTo>
                        <a:pt x="27327" y="17156"/>
                        <a:pt x="5355" y="75"/>
                        <a:pt x="2800" y="75"/>
                      </a:cubicBezTo>
                      <a:cubicBezTo>
                        <a:pt x="1267" y="75"/>
                        <a:pt x="245" y="1126"/>
                        <a:pt x="245" y="2703"/>
                      </a:cubicBezTo>
                      <a:cubicBezTo>
                        <a:pt x="245" y="3491"/>
                        <a:pt x="245" y="4016"/>
                        <a:pt x="5100" y="8747"/>
                      </a:cubicBezTo>
                      <a:cubicBezTo>
                        <a:pt x="30137" y="34762"/>
                        <a:pt x="44700" y="76545"/>
                        <a:pt x="44700" y="131467"/>
                      </a:cubicBezTo>
                      <a:cubicBezTo>
                        <a:pt x="44700" y="176403"/>
                        <a:pt x="35247" y="222653"/>
                        <a:pt x="3567" y="255763"/>
                      </a:cubicBezTo>
                      <a:cubicBezTo>
                        <a:pt x="245" y="258917"/>
                        <a:pt x="245" y="259442"/>
                        <a:pt x="245" y="260231"/>
                      </a:cubicBezTo>
                      <a:cubicBezTo>
                        <a:pt x="245" y="261807"/>
                        <a:pt x="1267" y="262859"/>
                        <a:pt x="2800" y="262859"/>
                      </a:cubicBezTo>
                      <a:cubicBezTo>
                        <a:pt x="5355" y="262859"/>
                        <a:pt x="28349" y="244989"/>
                        <a:pt x="43422" y="211616"/>
                      </a:cubicBezTo>
                      <a:cubicBezTo>
                        <a:pt x="56452" y="182709"/>
                        <a:pt x="59518" y="153540"/>
                        <a:pt x="59518" y="13146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7F685D8B-BFDB-7042-4DDB-028B8787C345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0502085" y="7112546"/>
                  <a:ext cx="169897" cy="61491"/>
                </a:xfrm>
                <a:custGeom>
                  <a:avLst/>
                  <a:gdLst>
                    <a:gd name="connsiteX0" fmla="*/ 161463 w 169897"/>
                    <a:gd name="connsiteY0" fmla="*/ 10586 h 61491"/>
                    <a:gd name="connsiteX1" fmla="*/ 170149 w 169897"/>
                    <a:gd name="connsiteY1" fmla="*/ 5330 h 61491"/>
                    <a:gd name="connsiteX2" fmla="*/ 161718 w 169897"/>
                    <a:gd name="connsiteY2" fmla="*/ 75 h 61491"/>
                    <a:gd name="connsiteX3" fmla="*/ 8683 w 169897"/>
                    <a:gd name="connsiteY3" fmla="*/ 75 h 61491"/>
                    <a:gd name="connsiteX4" fmla="*/ 252 w 169897"/>
                    <a:gd name="connsiteY4" fmla="*/ 5330 h 61491"/>
                    <a:gd name="connsiteX5" fmla="*/ 8938 w 169897"/>
                    <a:gd name="connsiteY5" fmla="*/ 10586 h 61491"/>
                    <a:gd name="connsiteX6" fmla="*/ 161463 w 169897"/>
                    <a:gd name="connsiteY6" fmla="*/ 10586 h 61491"/>
                    <a:gd name="connsiteX7" fmla="*/ 161718 w 169897"/>
                    <a:gd name="connsiteY7" fmla="*/ 61566 h 61491"/>
                    <a:gd name="connsiteX8" fmla="*/ 170149 w 169897"/>
                    <a:gd name="connsiteY8" fmla="*/ 56310 h 61491"/>
                    <a:gd name="connsiteX9" fmla="*/ 161463 w 169897"/>
                    <a:gd name="connsiteY9" fmla="*/ 51055 h 61491"/>
                    <a:gd name="connsiteX10" fmla="*/ 8938 w 169897"/>
                    <a:gd name="connsiteY10" fmla="*/ 51055 h 61491"/>
                    <a:gd name="connsiteX11" fmla="*/ 252 w 169897"/>
                    <a:gd name="connsiteY11" fmla="*/ 56310 h 61491"/>
                    <a:gd name="connsiteX12" fmla="*/ 8683 w 169897"/>
                    <a:gd name="connsiteY12" fmla="*/ 61566 h 61491"/>
                    <a:gd name="connsiteX13" fmla="*/ 161718 w 169897"/>
                    <a:gd name="connsiteY13" fmla="*/ 61566 h 61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897" h="61491">
                      <a:moveTo>
                        <a:pt x="161463" y="10586"/>
                      </a:moveTo>
                      <a:cubicBezTo>
                        <a:pt x="165295" y="10586"/>
                        <a:pt x="170149" y="10586"/>
                        <a:pt x="170149" y="5330"/>
                      </a:cubicBezTo>
                      <a:cubicBezTo>
                        <a:pt x="170149" y="75"/>
                        <a:pt x="165295" y="75"/>
                        <a:pt x="161718" y="75"/>
                      </a:cubicBezTo>
                      <a:lnTo>
                        <a:pt x="8683" y="75"/>
                      </a:lnTo>
                      <a:cubicBezTo>
                        <a:pt x="5106" y="75"/>
                        <a:pt x="252" y="75"/>
                        <a:pt x="252" y="5330"/>
                      </a:cubicBezTo>
                      <a:cubicBezTo>
                        <a:pt x="252" y="10586"/>
                        <a:pt x="5106" y="10586"/>
                        <a:pt x="8938" y="10586"/>
                      </a:cubicBezTo>
                      <a:lnTo>
                        <a:pt x="161463" y="10586"/>
                      </a:lnTo>
                      <a:close/>
                      <a:moveTo>
                        <a:pt x="161718" y="61566"/>
                      </a:moveTo>
                      <a:cubicBezTo>
                        <a:pt x="165295" y="61566"/>
                        <a:pt x="170149" y="61566"/>
                        <a:pt x="170149" y="56310"/>
                      </a:cubicBezTo>
                      <a:cubicBezTo>
                        <a:pt x="170149" y="51055"/>
                        <a:pt x="165295" y="51055"/>
                        <a:pt x="161463" y="51055"/>
                      </a:cubicBezTo>
                      <a:lnTo>
                        <a:pt x="8938" y="51055"/>
                      </a:lnTo>
                      <a:cubicBezTo>
                        <a:pt x="5106" y="51055"/>
                        <a:pt x="252" y="51055"/>
                        <a:pt x="252" y="56310"/>
                      </a:cubicBezTo>
                      <a:cubicBezTo>
                        <a:pt x="252" y="61566"/>
                        <a:pt x="5106" y="61566"/>
                        <a:pt x="8683" y="61566"/>
                      </a:cubicBezTo>
                      <a:lnTo>
                        <a:pt x="161718" y="615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001FB178-76E8-A0CD-4F09-C533EC05E1B9}"/>
              </a:ext>
            </a:extLst>
          </p:cNvPr>
          <p:cNvSpPr txBox="1"/>
          <p:nvPr/>
        </p:nvSpPr>
        <p:spPr>
          <a:xfrm>
            <a:off x="6299260" y="5496307"/>
            <a:ext cx="2616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SDP: </a:t>
            </a:r>
            <a:r>
              <a:rPr lang="pl-PL" sz="1600" dirty="0" err="1"/>
              <a:t>Quadratic</a:t>
            </a:r>
            <a:r>
              <a:rPr lang="pl-PL" sz="1600" dirty="0"/>
              <a:t> in </a:t>
            </a:r>
            <a:r>
              <a:rPr lang="pl-PL" sz="1600" i="1" dirty="0"/>
              <a:t>L</a:t>
            </a:r>
          </a:p>
        </p:txBody>
      </p: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8BBD27BE-4E4F-C177-90C9-0159B0CCAF60}"/>
              </a:ext>
            </a:extLst>
          </p:cNvPr>
          <p:cNvCxnSpPr>
            <a:cxnSpLocks/>
          </p:cNvCxnSpPr>
          <p:nvPr/>
        </p:nvCxnSpPr>
        <p:spPr>
          <a:xfrm flipH="1" flipV="1">
            <a:off x="6380252" y="5112590"/>
            <a:ext cx="784036" cy="345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upa 6">
            <a:extLst>
              <a:ext uri="{FF2B5EF4-FFF2-40B4-BE49-F238E27FC236}">
                <a16:creationId xmlns:a16="http://schemas.microsoft.com/office/drawing/2014/main" id="{A2A26B4E-3845-5969-761D-CCFCAFF6AC60}"/>
              </a:ext>
            </a:extLst>
          </p:cNvPr>
          <p:cNvGrpSpPr/>
          <p:nvPr/>
        </p:nvGrpSpPr>
        <p:grpSpPr>
          <a:xfrm>
            <a:off x="2560960" y="5103244"/>
            <a:ext cx="3362595" cy="743636"/>
            <a:chOff x="2560960" y="5103244"/>
            <a:chExt cx="3362595" cy="743636"/>
          </a:xfrm>
        </p:grpSpPr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id="{860731B9-6DDE-E76D-8A75-E474AC1A4ACD}"/>
                </a:ext>
              </a:extLst>
            </p:cNvPr>
            <p:cNvSpPr txBox="1"/>
            <p:nvPr/>
          </p:nvSpPr>
          <p:spPr>
            <a:xfrm>
              <a:off x="2560960" y="5262105"/>
              <a:ext cx="336259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600" dirty="0"/>
                <a:t>SDP: </a:t>
              </a:r>
              <a:r>
                <a:rPr lang="pl-PL" sz="1600" dirty="0" err="1"/>
                <a:t>Linear</a:t>
              </a:r>
              <a:r>
                <a:rPr lang="pl-PL" sz="1600" dirty="0"/>
                <a:t> in </a:t>
              </a:r>
              <a:r>
                <a:rPr lang="pl-PL" sz="1600" i="1" dirty="0"/>
                <a:t>P</a:t>
              </a:r>
              <a:r>
                <a:rPr lang="pl-PL" sz="1600" dirty="0"/>
                <a:t> </a:t>
              </a:r>
              <a:br>
                <a:rPr lang="pl-PL" sz="1600" dirty="0"/>
              </a:br>
              <a:r>
                <a:rPr lang="pl-PL" sz="1600" dirty="0" err="1"/>
                <a:t>linear</a:t>
              </a:r>
              <a:r>
                <a:rPr lang="pl-PL" sz="1600" dirty="0"/>
                <a:t> + </a:t>
              </a:r>
              <a:r>
                <a:rPr lang="pl-PL" sz="1600" dirty="0" err="1"/>
                <a:t>positivity</a:t>
              </a:r>
              <a:r>
                <a:rPr lang="pl-PL" sz="1600" dirty="0"/>
                <a:t> </a:t>
              </a:r>
              <a:r>
                <a:rPr lang="pl-PL" sz="1600" dirty="0" err="1"/>
                <a:t>constraints</a:t>
              </a:r>
              <a:endParaRPr lang="pl-PL" sz="1600" dirty="0"/>
            </a:p>
          </p:txBody>
        </p:sp>
        <p:cxnSp>
          <p:nvCxnSpPr>
            <p:cNvPr id="33" name="Łącznik prosty ze strzałką 32">
              <a:extLst>
                <a:ext uri="{FF2B5EF4-FFF2-40B4-BE49-F238E27FC236}">
                  <a16:creationId xmlns:a16="http://schemas.microsoft.com/office/drawing/2014/main" id="{2642F95C-C001-2CC8-B361-869B9416DB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9564" y="5103244"/>
              <a:ext cx="740032" cy="209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CFB6B2B7-B361-57E0-E329-92016E0A6DD1}"/>
              </a:ext>
            </a:extLst>
          </p:cNvPr>
          <p:cNvSpPr txBox="1"/>
          <p:nvPr/>
        </p:nvSpPr>
        <p:spPr>
          <a:xfrm>
            <a:off x="3685013" y="5937342"/>
            <a:ext cx="491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We </a:t>
            </a:r>
            <a:r>
              <a:rPr lang="pl-PL" sz="2000" dirty="0" err="1"/>
              <a:t>control</a:t>
            </a:r>
            <a:r>
              <a:rPr lang="pl-PL" sz="2000" dirty="0"/>
              <a:t> the </a:t>
            </a:r>
            <a:r>
              <a:rPr lang="pl-PL" sz="2000" dirty="0" err="1"/>
              <a:t>size</a:t>
            </a:r>
            <a:r>
              <a:rPr lang="pl-PL" sz="2000" dirty="0"/>
              <a:t> of </a:t>
            </a:r>
            <a:r>
              <a:rPr lang="pl-PL" sz="2000" dirty="0" err="1"/>
              <a:t>ancilla</a:t>
            </a:r>
            <a:endParaRPr lang="pl-PL" sz="2000" dirty="0"/>
          </a:p>
        </p:txBody>
      </p:sp>
      <p:pic>
        <p:nvPicPr>
          <p:cNvPr id="38" name="Obraz 37" descr="Obraz zawierający emotikona, uśmieszek, clipart, uśmiech&#10;&#10;Opis wygenerowany automatycznie">
            <a:extLst>
              <a:ext uri="{FF2B5EF4-FFF2-40B4-BE49-F238E27FC236}">
                <a16:creationId xmlns:a16="http://schemas.microsoft.com/office/drawing/2014/main" id="{200B728D-1BA5-638F-EC89-0E61EEACDFE1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770" r="51573" b="18579"/>
          <a:stretch/>
        </p:blipFill>
        <p:spPr>
          <a:xfrm>
            <a:off x="8347749" y="5911415"/>
            <a:ext cx="363794" cy="408159"/>
          </a:xfrm>
          <a:prstGeom prst="rect">
            <a:avLst/>
          </a:prstGeom>
        </p:spPr>
      </p:pic>
      <p:sp>
        <p:nvSpPr>
          <p:cNvPr id="40" name="pole tekstowe 39">
            <a:extLst>
              <a:ext uri="{FF2B5EF4-FFF2-40B4-BE49-F238E27FC236}">
                <a16:creationId xmlns:a16="http://schemas.microsoft.com/office/drawing/2014/main" id="{BF303F44-F125-2636-30E7-71EAA982EB75}"/>
              </a:ext>
            </a:extLst>
          </p:cNvPr>
          <p:cNvSpPr txBox="1"/>
          <p:nvPr/>
        </p:nvSpPr>
        <p:spPr>
          <a:xfrm>
            <a:off x="3650593" y="6371864"/>
            <a:ext cx="5060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 err="1"/>
              <a:t>Comb</a:t>
            </a:r>
            <a:r>
              <a:rPr lang="pl-PL" sz="2000" dirty="0"/>
              <a:t> P </a:t>
            </a:r>
            <a:r>
              <a:rPr lang="pl-PL" sz="2000" dirty="0" err="1"/>
              <a:t>grows</a:t>
            </a:r>
            <a:r>
              <a:rPr lang="pl-PL" sz="2000" dirty="0"/>
              <a:t> </a:t>
            </a:r>
            <a:r>
              <a:rPr lang="pl-PL" sz="2000" dirty="0" err="1"/>
              <a:t>exponentially</a:t>
            </a:r>
            <a:r>
              <a:rPr lang="pl-PL" sz="2000" dirty="0"/>
              <a:t> with N</a:t>
            </a:r>
          </a:p>
        </p:txBody>
      </p:sp>
      <p:pic>
        <p:nvPicPr>
          <p:cNvPr id="41" name="Obraz 40" descr="Obraz zawierający emotikona, uśmieszek, clipart, żółty&#10;&#10;Opis wygenerowany automatycznie">
            <a:extLst>
              <a:ext uri="{FF2B5EF4-FFF2-40B4-BE49-F238E27FC236}">
                <a16:creationId xmlns:a16="http://schemas.microsoft.com/office/drawing/2014/main" id="{541F286A-C3AA-097D-7367-3BF6F95BFA4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60" y="6363379"/>
            <a:ext cx="483572" cy="4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7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CEA56DD-798A-4F4F-B354-F2C04FB1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2143"/>
            <a:ext cx="8686800" cy="1143000"/>
          </a:xfrm>
        </p:spPr>
        <p:txBody>
          <a:bodyPr>
            <a:normAutofit/>
          </a:bodyPr>
          <a:lstStyle/>
          <a:p>
            <a:r>
              <a:rPr lang="pl-PL" dirty="0"/>
              <a:t>Break a </a:t>
            </a:r>
            <a:r>
              <a:rPr lang="pl-PL" dirty="0" err="1"/>
              <a:t>Comb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</a:t>
            </a:r>
            <a:r>
              <a:rPr lang="pl-PL" dirty="0" err="1"/>
              <a:t>Teeth</a:t>
            </a:r>
            <a:r>
              <a:rPr lang="pl-PL" dirty="0"/>
              <a:t>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CB6D3D8-2280-65F6-4CED-6E7A47D3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2" y="1342924"/>
            <a:ext cx="6143600" cy="174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6124953A-A04A-BA6E-BEFD-0D67C1A61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40644"/>
            <a:ext cx="4067336" cy="37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9B262905-7EE3-B973-C0AF-3F8981B0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97" y="2965194"/>
            <a:ext cx="1725119" cy="63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83" name="Grupa 2082" descr="\documentclass{article}&#10;\usepackage{amsmath}&#10;\pagestyle{empty}&#10;\begin{document}&#10;&#10;Storing $P_1, \dots, P_N$ requires $~ N d_{\mathcal{A}}^4 d_{\mathcal{H}}^4$ variables&#10;&#10;&#10;\end{document}" title="IguanaTex Vector Display">
            <a:extLst>
              <a:ext uri="{FF2B5EF4-FFF2-40B4-BE49-F238E27FC236}">
                <a16:creationId xmlns:a16="http://schemas.microsoft.com/office/drawing/2014/main" id="{BDA41452-424A-51D4-5559-28BF05B9990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45121" y="4063923"/>
            <a:ext cx="6388563" cy="376711"/>
            <a:chOff x="3558222" y="6111256"/>
            <a:chExt cx="6961346" cy="410486"/>
          </a:xfrm>
        </p:grpSpPr>
        <p:sp>
          <p:nvSpPr>
            <p:cNvPr id="4150" name="Dowolny kształt: kształt 4149">
              <a:extLst>
                <a:ext uri="{FF2B5EF4-FFF2-40B4-BE49-F238E27FC236}">
                  <a16:creationId xmlns:a16="http://schemas.microsoft.com/office/drawing/2014/main" id="{F639493E-548D-67E7-5E5E-B552FD4167A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558222" y="6157718"/>
              <a:ext cx="153567" cy="260443"/>
            </a:xfrm>
            <a:custGeom>
              <a:avLst/>
              <a:gdLst>
                <a:gd name="connsiteX0" fmla="*/ 101646 w 153567"/>
                <a:gd name="connsiteY0" fmla="*/ 113626 h 260443"/>
                <a:gd name="connsiteX1" fmla="*/ 57275 w 153567"/>
                <a:gd name="connsiteY1" fmla="*/ 102521 h 260443"/>
                <a:gd name="connsiteX2" fmla="*/ 22263 w 153567"/>
                <a:gd name="connsiteY2" fmla="*/ 57024 h 260443"/>
                <a:gd name="connsiteX3" fmla="*/ 68021 w 153567"/>
                <a:gd name="connsiteY3" fmla="*/ 10094 h 260443"/>
                <a:gd name="connsiteX4" fmla="*/ 135619 w 153567"/>
                <a:gd name="connsiteY4" fmla="*/ 84967 h 260443"/>
                <a:gd name="connsiteX5" fmla="*/ 139778 w 153567"/>
                <a:gd name="connsiteY5" fmla="*/ 89266 h 260443"/>
                <a:gd name="connsiteX6" fmla="*/ 144285 w 153567"/>
                <a:gd name="connsiteY6" fmla="*/ 80668 h 260443"/>
                <a:gd name="connsiteX7" fmla="*/ 144285 w 153567"/>
                <a:gd name="connsiteY7" fmla="*/ 8661 h 260443"/>
                <a:gd name="connsiteX8" fmla="*/ 140472 w 153567"/>
                <a:gd name="connsiteY8" fmla="*/ 63 h 260443"/>
                <a:gd name="connsiteX9" fmla="*/ 135272 w 153567"/>
                <a:gd name="connsiteY9" fmla="*/ 4720 h 260443"/>
                <a:gd name="connsiteX10" fmla="*/ 123139 w 153567"/>
                <a:gd name="connsiteY10" fmla="*/ 25140 h 260443"/>
                <a:gd name="connsiteX11" fmla="*/ 67674 w 153567"/>
                <a:gd name="connsiteY11" fmla="*/ 63 h 260443"/>
                <a:gd name="connsiteX12" fmla="*/ 77 w 153567"/>
                <a:gd name="connsiteY12" fmla="*/ 69562 h 260443"/>
                <a:gd name="connsiteX13" fmla="*/ 45488 w 153567"/>
                <a:gd name="connsiteY13" fmla="*/ 135121 h 260443"/>
                <a:gd name="connsiteX14" fmla="*/ 91247 w 153567"/>
                <a:gd name="connsiteY14" fmla="*/ 146943 h 260443"/>
                <a:gd name="connsiteX15" fmla="*/ 120712 w 153567"/>
                <a:gd name="connsiteY15" fmla="*/ 165214 h 260443"/>
                <a:gd name="connsiteX16" fmla="*/ 131459 w 153567"/>
                <a:gd name="connsiteY16" fmla="*/ 198172 h 260443"/>
                <a:gd name="connsiteX17" fmla="*/ 85007 w 153567"/>
                <a:gd name="connsiteY17" fmla="*/ 249401 h 260443"/>
                <a:gd name="connsiteX18" fmla="*/ 30236 w 153567"/>
                <a:gd name="connsiteY18" fmla="*/ 230056 h 260443"/>
                <a:gd name="connsiteX19" fmla="*/ 8743 w 153567"/>
                <a:gd name="connsiteY19" fmla="*/ 174886 h 260443"/>
                <a:gd name="connsiteX20" fmla="*/ 4583 w 153567"/>
                <a:gd name="connsiteY20" fmla="*/ 171304 h 260443"/>
                <a:gd name="connsiteX21" fmla="*/ 77 w 153567"/>
                <a:gd name="connsiteY21" fmla="*/ 180260 h 260443"/>
                <a:gd name="connsiteX22" fmla="*/ 77 w 153567"/>
                <a:gd name="connsiteY22" fmla="*/ 251909 h 260443"/>
                <a:gd name="connsiteX23" fmla="*/ 3890 w 153567"/>
                <a:gd name="connsiteY23" fmla="*/ 260507 h 260443"/>
                <a:gd name="connsiteX24" fmla="*/ 9090 w 153567"/>
                <a:gd name="connsiteY24" fmla="*/ 255850 h 260443"/>
                <a:gd name="connsiteX25" fmla="*/ 21569 w 153567"/>
                <a:gd name="connsiteY25" fmla="*/ 235430 h 260443"/>
                <a:gd name="connsiteX26" fmla="*/ 85354 w 153567"/>
                <a:gd name="connsiteY26" fmla="*/ 260507 h 260443"/>
                <a:gd name="connsiteX27" fmla="*/ 153645 w 153567"/>
                <a:gd name="connsiteY27" fmla="*/ 185992 h 260443"/>
                <a:gd name="connsiteX28" fmla="*/ 101646 w 153567"/>
                <a:gd name="connsiteY28" fmla="*/ 113626 h 26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3567" h="260443">
                  <a:moveTo>
                    <a:pt x="101646" y="113626"/>
                  </a:moveTo>
                  <a:lnTo>
                    <a:pt x="57275" y="102521"/>
                  </a:lnTo>
                  <a:cubicBezTo>
                    <a:pt x="35782" y="97147"/>
                    <a:pt x="22263" y="77802"/>
                    <a:pt x="22263" y="57024"/>
                  </a:cubicBezTo>
                  <a:cubicBezTo>
                    <a:pt x="22263" y="31947"/>
                    <a:pt x="40982" y="10094"/>
                    <a:pt x="68021" y="10094"/>
                  </a:cubicBezTo>
                  <a:cubicBezTo>
                    <a:pt x="125912" y="10094"/>
                    <a:pt x="133539" y="68846"/>
                    <a:pt x="135619" y="84967"/>
                  </a:cubicBezTo>
                  <a:cubicBezTo>
                    <a:pt x="135965" y="87116"/>
                    <a:pt x="135965" y="89266"/>
                    <a:pt x="139778" y="89266"/>
                  </a:cubicBezTo>
                  <a:cubicBezTo>
                    <a:pt x="144285" y="89266"/>
                    <a:pt x="144285" y="87474"/>
                    <a:pt x="144285" y="80668"/>
                  </a:cubicBezTo>
                  <a:lnTo>
                    <a:pt x="144285" y="8661"/>
                  </a:lnTo>
                  <a:cubicBezTo>
                    <a:pt x="144285" y="2570"/>
                    <a:pt x="144285" y="63"/>
                    <a:pt x="140472" y="63"/>
                  </a:cubicBezTo>
                  <a:cubicBezTo>
                    <a:pt x="138045" y="63"/>
                    <a:pt x="137698" y="421"/>
                    <a:pt x="135272" y="4720"/>
                  </a:cubicBezTo>
                  <a:lnTo>
                    <a:pt x="123139" y="25140"/>
                  </a:lnTo>
                  <a:cubicBezTo>
                    <a:pt x="112739" y="14751"/>
                    <a:pt x="98527" y="63"/>
                    <a:pt x="67674" y="63"/>
                  </a:cubicBezTo>
                  <a:cubicBezTo>
                    <a:pt x="29196" y="63"/>
                    <a:pt x="77" y="31588"/>
                    <a:pt x="77" y="69562"/>
                  </a:cubicBezTo>
                  <a:cubicBezTo>
                    <a:pt x="77" y="99297"/>
                    <a:pt x="18449" y="125448"/>
                    <a:pt x="45488" y="135121"/>
                  </a:cubicBezTo>
                  <a:cubicBezTo>
                    <a:pt x="49302" y="136554"/>
                    <a:pt x="66981" y="140853"/>
                    <a:pt x="91247" y="146943"/>
                  </a:cubicBezTo>
                  <a:cubicBezTo>
                    <a:pt x="100606" y="149451"/>
                    <a:pt x="111006" y="151959"/>
                    <a:pt x="120712" y="165214"/>
                  </a:cubicBezTo>
                  <a:cubicBezTo>
                    <a:pt x="127992" y="174528"/>
                    <a:pt x="131459" y="186350"/>
                    <a:pt x="131459" y="198172"/>
                  </a:cubicBezTo>
                  <a:cubicBezTo>
                    <a:pt x="131459" y="223607"/>
                    <a:pt x="114126" y="249401"/>
                    <a:pt x="85007" y="249401"/>
                  </a:cubicBezTo>
                  <a:cubicBezTo>
                    <a:pt x="74954" y="249401"/>
                    <a:pt x="48608" y="247610"/>
                    <a:pt x="30236" y="230056"/>
                  </a:cubicBezTo>
                  <a:cubicBezTo>
                    <a:pt x="10130" y="210711"/>
                    <a:pt x="9090" y="187783"/>
                    <a:pt x="8743" y="174886"/>
                  </a:cubicBezTo>
                  <a:cubicBezTo>
                    <a:pt x="8396" y="171304"/>
                    <a:pt x="5623" y="171304"/>
                    <a:pt x="4583" y="171304"/>
                  </a:cubicBezTo>
                  <a:cubicBezTo>
                    <a:pt x="77" y="171304"/>
                    <a:pt x="77" y="173811"/>
                    <a:pt x="77" y="180260"/>
                  </a:cubicBezTo>
                  <a:lnTo>
                    <a:pt x="77" y="251909"/>
                  </a:lnTo>
                  <a:cubicBezTo>
                    <a:pt x="77" y="257999"/>
                    <a:pt x="77" y="260507"/>
                    <a:pt x="3890" y="260507"/>
                  </a:cubicBezTo>
                  <a:cubicBezTo>
                    <a:pt x="6316" y="260507"/>
                    <a:pt x="6663" y="259790"/>
                    <a:pt x="9090" y="255850"/>
                  </a:cubicBezTo>
                  <a:cubicBezTo>
                    <a:pt x="9090" y="255491"/>
                    <a:pt x="10130" y="254417"/>
                    <a:pt x="21569" y="235430"/>
                  </a:cubicBezTo>
                  <a:cubicBezTo>
                    <a:pt x="32316" y="247610"/>
                    <a:pt x="54501" y="260507"/>
                    <a:pt x="85354" y="260507"/>
                  </a:cubicBezTo>
                  <a:cubicBezTo>
                    <a:pt x="125912" y="260507"/>
                    <a:pt x="153645" y="225399"/>
                    <a:pt x="153645" y="185992"/>
                  </a:cubicBezTo>
                  <a:cubicBezTo>
                    <a:pt x="153645" y="150167"/>
                    <a:pt x="130765" y="120791"/>
                    <a:pt x="101646" y="11362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1" name="Dowolny kształt: kształt 4150">
              <a:extLst>
                <a:ext uri="{FF2B5EF4-FFF2-40B4-BE49-F238E27FC236}">
                  <a16:creationId xmlns:a16="http://schemas.microsoft.com/office/drawing/2014/main" id="{50A1175A-5A9E-7F7C-29EC-000C798049F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737982" y="6189960"/>
              <a:ext cx="108502" cy="224261"/>
            </a:xfrm>
            <a:custGeom>
              <a:avLst/>
              <a:gdLst>
                <a:gd name="connsiteX0" fmla="*/ 53467 w 108502"/>
                <a:gd name="connsiteY0" fmla="*/ 77085 h 224261"/>
                <a:gd name="connsiteX1" fmla="*/ 103039 w 108502"/>
                <a:gd name="connsiteY1" fmla="*/ 77085 h 224261"/>
                <a:gd name="connsiteX2" fmla="*/ 103039 w 108502"/>
                <a:gd name="connsiteY2" fmla="*/ 65980 h 224261"/>
                <a:gd name="connsiteX3" fmla="*/ 53467 w 108502"/>
                <a:gd name="connsiteY3" fmla="*/ 65980 h 224261"/>
                <a:gd name="connsiteX4" fmla="*/ 53467 w 108502"/>
                <a:gd name="connsiteY4" fmla="*/ 63 h 224261"/>
                <a:gd name="connsiteX5" fmla="*/ 44801 w 108502"/>
                <a:gd name="connsiteY5" fmla="*/ 63 h 224261"/>
                <a:gd name="connsiteX6" fmla="*/ 82 w 108502"/>
                <a:gd name="connsiteY6" fmla="*/ 69204 h 224261"/>
                <a:gd name="connsiteX7" fmla="*/ 82 w 108502"/>
                <a:gd name="connsiteY7" fmla="*/ 77085 h 224261"/>
                <a:gd name="connsiteX8" fmla="*/ 29548 w 108502"/>
                <a:gd name="connsiteY8" fmla="*/ 77085 h 224261"/>
                <a:gd name="connsiteX9" fmla="*/ 29548 w 108502"/>
                <a:gd name="connsiteY9" fmla="*/ 175961 h 224261"/>
                <a:gd name="connsiteX10" fmla="*/ 74266 w 108502"/>
                <a:gd name="connsiteY10" fmla="*/ 224324 h 224261"/>
                <a:gd name="connsiteX11" fmla="*/ 108585 w 108502"/>
                <a:gd name="connsiteY11" fmla="*/ 175961 h 224261"/>
                <a:gd name="connsiteX12" fmla="*/ 108585 w 108502"/>
                <a:gd name="connsiteY12" fmla="*/ 155541 h 224261"/>
                <a:gd name="connsiteX13" fmla="*/ 99919 w 108502"/>
                <a:gd name="connsiteY13" fmla="*/ 155541 h 224261"/>
                <a:gd name="connsiteX14" fmla="*/ 99919 w 108502"/>
                <a:gd name="connsiteY14" fmla="*/ 175244 h 224261"/>
                <a:gd name="connsiteX15" fmla="*/ 76693 w 108502"/>
                <a:gd name="connsiteY15" fmla="*/ 215368 h 224261"/>
                <a:gd name="connsiteX16" fmla="*/ 53467 w 108502"/>
                <a:gd name="connsiteY16" fmla="*/ 176677 h 224261"/>
                <a:gd name="connsiteX17" fmla="*/ 53467 w 108502"/>
                <a:gd name="connsiteY17" fmla="*/ 77085 h 2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502" h="224261">
                  <a:moveTo>
                    <a:pt x="53467" y="77085"/>
                  </a:moveTo>
                  <a:lnTo>
                    <a:pt x="103039" y="77085"/>
                  </a:lnTo>
                  <a:lnTo>
                    <a:pt x="103039" y="65980"/>
                  </a:lnTo>
                  <a:lnTo>
                    <a:pt x="53467" y="65980"/>
                  </a:lnTo>
                  <a:lnTo>
                    <a:pt x="53467" y="63"/>
                  </a:lnTo>
                  <a:lnTo>
                    <a:pt x="44801" y="63"/>
                  </a:lnTo>
                  <a:cubicBezTo>
                    <a:pt x="44454" y="29439"/>
                    <a:pt x="34054" y="67771"/>
                    <a:pt x="82" y="69204"/>
                  </a:cubicBezTo>
                  <a:lnTo>
                    <a:pt x="82" y="77085"/>
                  </a:lnTo>
                  <a:lnTo>
                    <a:pt x="29548" y="77085"/>
                  </a:lnTo>
                  <a:lnTo>
                    <a:pt x="29548" y="175961"/>
                  </a:lnTo>
                  <a:cubicBezTo>
                    <a:pt x="29548" y="220025"/>
                    <a:pt x="61787" y="224324"/>
                    <a:pt x="74266" y="224324"/>
                  </a:cubicBezTo>
                  <a:cubicBezTo>
                    <a:pt x="98879" y="224324"/>
                    <a:pt x="108585" y="198889"/>
                    <a:pt x="108585" y="175961"/>
                  </a:cubicBezTo>
                  <a:lnTo>
                    <a:pt x="108585" y="155541"/>
                  </a:lnTo>
                  <a:lnTo>
                    <a:pt x="99919" y="155541"/>
                  </a:lnTo>
                  <a:lnTo>
                    <a:pt x="99919" y="175244"/>
                  </a:lnTo>
                  <a:cubicBezTo>
                    <a:pt x="99919" y="201755"/>
                    <a:pt x="89519" y="215368"/>
                    <a:pt x="76693" y="215368"/>
                  </a:cubicBezTo>
                  <a:cubicBezTo>
                    <a:pt x="53467" y="215368"/>
                    <a:pt x="53467" y="182768"/>
                    <a:pt x="53467" y="176677"/>
                  </a:cubicBezTo>
                  <a:lnTo>
                    <a:pt x="53467" y="7708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2" name="Dowolny kształt: kształt 4151">
              <a:extLst>
                <a:ext uri="{FF2B5EF4-FFF2-40B4-BE49-F238E27FC236}">
                  <a16:creationId xmlns:a16="http://schemas.microsoft.com/office/drawing/2014/main" id="{D4BB24E3-A4A8-917E-DAC5-F1F42A75BBB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875912" y="6249787"/>
              <a:ext cx="153567" cy="164434"/>
            </a:xfrm>
            <a:custGeom>
              <a:avLst/>
              <a:gdLst>
                <a:gd name="connsiteX0" fmla="*/ 153654 w 153567"/>
                <a:gd name="connsiteY0" fmla="*/ 83892 h 164434"/>
                <a:gd name="connsiteX1" fmla="*/ 77043 w 153567"/>
                <a:gd name="connsiteY1" fmla="*/ 63 h 164434"/>
                <a:gd name="connsiteX2" fmla="*/ 86 w 153567"/>
                <a:gd name="connsiteY2" fmla="*/ 83892 h 164434"/>
                <a:gd name="connsiteX3" fmla="*/ 76697 w 153567"/>
                <a:gd name="connsiteY3" fmla="*/ 164497 h 164434"/>
                <a:gd name="connsiteX4" fmla="*/ 153654 w 153567"/>
                <a:gd name="connsiteY4" fmla="*/ 83892 h 164434"/>
                <a:gd name="connsiteX5" fmla="*/ 77043 w 153567"/>
                <a:gd name="connsiteY5" fmla="*/ 155541 h 164434"/>
                <a:gd name="connsiteX6" fmla="*/ 37525 w 153567"/>
                <a:gd name="connsiteY6" fmla="*/ 131539 h 164434"/>
                <a:gd name="connsiteX7" fmla="*/ 28858 w 153567"/>
                <a:gd name="connsiteY7" fmla="*/ 81026 h 164434"/>
                <a:gd name="connsiteX8" fmla="*/ 37178 w 153567"/>
                <a:gd name="connsiteY8" fmla="*/ 31947 h 164434"/>
                <a:gd name="connsiteX9" fmla="*/ 76697 w 153567"/>
                <a:gd name="connsiteY9" fmla="*/ 7944 h 164434"/>
                <a:gd name="connsiteX10" fmla="*/ 115869 w 153567"/>
                <a:gd name="connsiteY10" fmla="*/ 31230 h 164434"/>
                <a:gd name="connsiteX11" fmla="*/ 124882 w 153567"/>
                <a:gd name="connsiteY11" fmla="*/ 81026 h 164434"/>
                <a:gd name="connsiteX12" fmla="*/ 117255 w 153567"/>
                <a:gd name="connsiteY12" fmla="*/ 129031 h 164434"/>
                <a:gd name="connsiteX13" fmla="*/ 77043 w 153567"/>
                <a:gd name="connsiteY13" fmla="*/ 155541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567" h="164434">
                  <a:moveTo>
                    <a:pt x="153654" y="83892"/>
                  </a:moveTo>
                  <a:cubicBezTo>
                    <a:pt x="153654" y="38037"/>
                    <a:pt x="118989" y="63"/>
                    <a:pt x="77043" y="63"/>
                  </a:cubicBezTo>
                  <a:cubicBezTo>
                    <a:pt x="33712" y="63"/>
                    <a:pt x="86" y="39111"/>
                    <a:pt x="86" y="83892"/>
                  </a:cubicBezTo>
                  <a:cubicBezTo>
                    <a:pt x="86" y="130106"/>
                    <a:pt x="36138" y="164497"/>
                    <a:pt x="76697" y="164497"/>
                  </a:cubicBezTo>
                  <a:cubicBezTo>
                    <a:pt x="118642" y="164497"/>
                    <a:pt x="153654" y="129389"/>
                    <a:pt x="153654" y="83892"/>
                  </a:cubicBezTo>
                  <a:close/>
                  <a:moveTo>
                    <a:pt x="77043" y="155541"/>
                  </a:moveTo>
                  <a:cubicBezTo>
                    <a:pt x="62137" y="155541"/>
                    <a:pt x="46884" y="148018"/>
                    <a:pt x="37525" y="131539"/>
                  </a:cubicBezTo>
                  <a:cubicBezTo>
                    <a:pt x="28858" y="115776"/>
                    <a:pt x="28858" y="93923"/>
                    <a:pt x="28858" y="81026"/>
                  </a:cubicBezTo>
                  <a:cubicBezTo>
                    <a:pt x="28858" y="67055"/>
                    <a:pt x="28858" y="47709"/>
                    <a:pt x="37178" y="31947"/>
                  </a:cubicBezTo>
                  <a:cubicBezTo>
                    <a:pt x="46538" y="15467"/>
                    <a:pt x="62831" y="7944"/>
                    <a:pt x="76697" y="7944"/>
                  </a:cubicBezTo>
                  <a:cubicBezTo>
                    <a:pt x="91950" y="7944"/>
                    <a:pt x="106856" y="15826"/>
                    <a:pt x="115869" y="31230"/>
                  </a:cubicBezTo>
                  <a:cubicBezTo>
                    <a:pt x="124882" y="46635"/>
                    <a:pt x="124882" y="67413"/>
                    <a:pt x="124882" y="81026"/>
                  </a:cubicBezTo>
                  <a:cubicBezTo>
                    <a:pt x="124882" y="93923"/>
                    <a:pt x="124882" y="113268"/>
                    <a:pt x="117255" y="129031"/>
                  </a:cubicBezTo>
                  <a:cubicBezTo>
                    <a:pt x="109629" y="145152"/>
                    <a:pt x="94376" y="155541"/>
                    <a:pt x="77043" y="15554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3" name="Dowolny kształt: kształt 4152">
              <a:extLst>
                <a:ext uri="{FF2B5EF4-FFF2-40B4-BE49-F238E27FC236}">
                  <a16:creationId xmlns:a16="http://schemas.microsoft.com/office/drawing/2014/main" id="{B049208F-D03E-475F-B714-83B57F0C765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049240" y="6251936"/>
              <a:ext cx="116475" cy="158344"/>
            </a:xfrm>
            <a:custGeom>
              <a:avLst/>
              <a:gdLst>
                <a:gd name="connsiteX0" fmla="*/ 48276 w 116475"/>
                <a:gd name="connsiteY0" fmla="*/ 39470 h 158344"/>
                <a:gd name="connsiteX1" fmla="*/ 48276 w 116475"/>
                <a:gd name="connsiteY1" fmla="*/ 63 h 158344"/>
                <a:gd name="connsiteX2" fmla="*/ 91 w 116475"/>
                <a:gd name="connsiteY2" fmla="*/ 4003 h 158344"/>
                <a:gd name="connsiteX3" fmla="*/ 91 w 116475"/>
                <a:gd name="connsiteY3" fmla="*/ 15109 h 158344"/>
                <a:gd name="connsiteX4" fmla="*/ 27130 w 116475"/>
                <a:gd name="connsiteY4" fmla="*/ 35171 h 158344"/>
                <a:gd name="connsiteX5" fmla="*/ 27130 w 116475"/>
                <a:gd name="connsiteY5" fmla="*/ 131180 h 158344"/>
                <a:gd name="connsiteX6" fmla="*/ 91 w 116475"/>
                <a:gd name="connsiteY6" fmla="*/ 147301 h 158344"/>
                <a:gd name="connsiteX7" fmla="*/ 91 w 116475"/>
                <a:gd name="connsiteY7" fmla="*/ 158407 h 158344"/>
                <a:gd name="connsiteX8" fmla="*/ 39610 w 116475"/>
                <a:gd name="connsiteY8" fmla="*/ 157332 h 158344"/>
                <a:gd name="connsiteX9" fmla="*/ 83635 w 116475"/>
                <a:gd name="connsiteY9" fmla="*/ 158407 h 158344"/>
                <a:gd name="connsiteX10" fmla="*/ 83635 w 116475"/>
                <a:gd name="connsiteY10" fmla="*/ 147301 h 158344"/>
                <a:gd name="connsiteX11" fmla="*/ 76355 w 116475"/>
                <a:gd name="connsiteY11" fmla="*/ 147301 h 158344"/>
                <a:gd name="connsiteX12" fmla="*/ 50009 w 116475"/>
                <a:gd name="connsiteY12" fmla="*/ 130464 h 158344"/>
                <a:gd name="connsiteX13" fmla="*/ 50009 w 116475"/>
                <a:gd name="connsiteY13" fmla="*/ 75294 h 158344"/>
                <a:gd name="connsiteX14" fmla="*/ 90915 w 116475"/>
                <a:gd name="connsiteY14" fmla="*/ 7944 h 158344"/>
                <a:gd name="connsiteX15" fmla="*/ 94728 w 116475"/>
                <a:gd name="connsiteY15" fmla="*/ 8302 h 158344"/>
                <a:gd name="connsiteX16" fmla="*/ 86755 w 116475"/>
                <a:gd name="connsiteY16" fmla="*/ 22274 h 158344"/>
                <a:gd name="connsiteX17" fmla="*/ 101661 w 116475"/>
                <a:gd name="connsiteY17" fmla="*/ 37678 h 158344"/>
                <a:gd name="connsiteX18" fmla="*/ 116567 w 116475"/>
                <a:gd name="connsiteY18" fmla="*/ 21916 h 158344"/>
                <a:gd name="connsiteX19" fmla="*/ 90915 w 116475"/>
                <a:gd name="connsiteY19" fmla="*/ 63 h 158344"/>
                <a:gd name="connsiteX20" fmla="*/ 48276 w 116475"/>
                <a:gd name="connsiteY20" fmla="*/ 39470 h 15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475" h="158344">
                  <a:moveTo>
                    <a:pt x="48276" y="39470"/>
                  </a:moveTo>
                  <a:lnTo>
                    <a:pt x="48276" y="63"/>
                  </a:lnTo>
                  <a:lnTo>
                    <a:pt x="91" y="4003"/>
                  </a:lnTo>
                  <a:lnTo>
                    <a:pt x="91" y="15109"/>
                  </a:lnTo>
                  <a:cubicBezTo>
                    <a:pt x="24357" y="15109"/>
                    <a:pt x="27130" y="17617"/>
                    <a:pt x="27130" y="35171"/>
                  </a:cubicBezTo>
                  <a:lnTo>
                    <a:pt x="27130" y="131180"/>
                  </a:lnTo>
                  <a:cubicBezTo>
                    <a:pt x="27130" y="147301"/>
                    <a:pt x="23317" y="147301"/>
                    <a:pt x="91" y="147301"/>
                  </a:cubicBezTo>
                  <a:lnTo>
                    <a:pt x="91" y="158407"/>
                  </a:lnTo>
                  <a:cubicBezTo>
                    <a:pt x="13611" y="158049"/>
                    <a:pt x="29903" y="157332"/>
                    <a:pt x="39610" y="157332"/>
                  </a:cubicBezTo>
                  <a:cubicBezTo>
                    <a:pt x="53476" y="157332"/>
                    <a:pt x="69769" y="157332"/>
                    <a:pt x="83635" y="158407"/>
                  </a:cubicBezTo>
                  <a:lnTo>
                    <a:pt x="83635" y="147301"/>
                  </a:lnTo>
                  <a:lnTo>
                    <a:pt x="76355" y="147301"/>
                  </a:lnTo>
                  <a:cubicBezTo>
                    <a:pt x="50703" y="147301"/>
                    <a:pt x="50009" y="143361"/>
                    <a:pt x="50009" y="130464"/>
                  </a:cubicBezTo>
                  <a:lnTo>
                    <a:pt x="50009" y="75294"/>
                  </a:lnTo>
                  <a:cubicBezTo>
                    <a:pt x="50009" y="39828"/>
                    <a:pt x="64569" y="7944"/>
                    <a:pt x="90915" y="7944"/>
                  </a:cubicBezTo>
                  <a:cubicBezTo>
                    <a:pt x="93341" y="7944"/>
                    <a:pt x="94034" y="7944"/>
                    <a:pt x="94728" y="8302"/>
                  </a:cubicBezTo>
                  <a:cubicBezTo>
                    <a:pt x="93688" y="8661"/>
                    <a:pt x="86755" y="12960"/>
                    <a:pt x="86755" y="22274"/>
                  </a:cubicBezTo>
                  <a:cubicBezTo>
                    <a:pt x="86755" y="32305"/>
                    <a:pt x="94034" y="37678"/>
                    <a:pt x="101661" y="37678"/>
                  </a:cubicBezTo>
                  <a:cubicBezTo>
                    <a:pt x="107901" y="37678"/>
                    <a:pt x="116567" y="33380"/>
                    <a:pt x="116567" y="21916"/>
                  </a:cubicBezTo>
                  <a:cubicBezTo>
                    <a:pt x="116567" y="10452"/>
                    <a:pt x="105821" y="63"/>
                    <a:pt x="90915" y="63"/>
                  </a:cubicBezTo>
                  <a:cubicBezTo>
                    <a:pt x="65609" y="63"/>
                    <a:pt x="53129" y="24065"/>
                    <a:pt x="48276" y="394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4" name="Dowolny kształt: kształt 4153">
              <a:extLst>
                <a:ext uri="{FF2B5EF4-FFF2-40B4-BE49-F238E27FC236}">
                  <a16:creationId xmlns:a16="http://schemas.microsoft.com/office/drawing/2014/main" id="{79943C62-7716-554B-333C-50F85DD0F58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186747" y="6170615"/>
              <a:ext cx="74184" cy="239665"/>
            </a:xfrm>
            <a:custGeom>
              <a:avLst/>
              <a:gdLst>
                <a:gd name="connsiteX0" fmla="*/ 50013 w 74184"/>
                <a:gd name="connsiteY0" fmla="*/ 81384 h 239665"/>
                <a:gd name="connsiteX1" fmla="*/ 1482 w 74184"/>
                <a:gd name="connsiteY1" fmla="*/ 85325 h 239665"/>
                <a:gd name="connsiteX2" fmla="*/ 1482 w 74184"/>
                <a:gd name="connsiteY2" fmla="*/ 96431 h 239665"/>
                <a:gd name="connsiteX3" fmla="*/ 27134 w 74184"/>
                <a:gd name="connsiteY3" fmla="*/ 116134 h 239665"/>
                <a:gd name="connsiteX4" fmla="*/ 27134 w 74184"/>
                <a:gd name="connsiteY4" fmla="*/ 212502 h 239665"/>
                <a:gd name="connsiteX5" fmla="*/ 95 w 74184"/>
                <a:gd name="connsiteY5" fmla="*/ 228623 h 239665"/>
                <a:gd name="connsiteX6" fmla="*/ 95 w 74184"/>
                <a:gd name="connsiteY6" fmla="*/ 239729 h 239665"/>
                <a:gd name="connsiteX7" fmla="*/ 38227 w 74184"/>
                <a:gd name="connsiteY7" fmla="*/ 238654 h 239665"/>
                <a:gd name="connsiteX8" fmla="*/ 74279 w 74184"/>
                <a:gd name="connsiteY8" fmla="*/ 239729 h 239665"/>
                <a:gd name="connsiteX9" fmla="*/ 74279 w 74184"/>
                <a:gd name="connsiteY9" fmla="*/ 228623 h 239665"/>
                <a:gd name="connsiteX10" fmla="*/ 50013 w 74184"/>
                <a:gd name="connsiteY10" fmla="*/ 212860 h 239665"/>
                <a:gd name="connsiteX11" fmla="*/ 50013 w 74184"/>
                <a:gd name="connsiteY11" fmla="*/ 81384 h 239665"/>
                <a:gd name="connsiteX12" fmla="*/ 51400 w 74184"/>
                <a:gd name="connsiteY12" fmla="*/ 19050 h 239665"/>
                <a:gd name="connsiteX13" fmla="*/ 33027 w 74184"/>
                <a:gd name="connsiteY13" fmla="*/ 63 h 239665"/>
                <a:gd name="connsiteX14" fmla="*/ 14654 w 74184"/>
                <a:gd name="connsiteY14" fmla="*/ 19050 h 239665"/>
                <a:gd name="connsiteX15" fmla="*/ 33027 w 74184"/>
                <a:gd name="connsiteY15" fmla="*/ 38037 h 239665"/>
                <a:gd name="connsiteX16" fmla="*/ 51400 w 74184"/>
                <a:gd name="connsiteY16" fmla="*/ 19050 h 23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184" h="239665">
                  <a:moveTo>
                    <a:pt x="50013" y="81384"/>
                  </a:moveTo>
                  <a:lnTo>
                    <a:pt x="1482" y="85325"/>
                  </a:lnTo>
                  <a:lnTo>
                    <a:pt x="1482" y="96431"/>
                  </a:lnTo>
                  <a:cubicBezTo>
                    <a:pt x="24014" y="96431"/>
                    <a:pt x="27134" y="98580"/>
                    <a:pt x="27134" y="116134"/>
                  </a:cubicBezTo>
                  <a:lnTo>
                    <a:pt x="27134" y="212502"/>
                  </a:lnTo>
                  <a:cubicBezTo>
                    <a:pt x="27134" y="228623"/>
                    <a:pt x="23321" y="228623"/>
                    <a:pt x="95" y="228623"/>
                  </a:cubicBezTo>
                  <a:lnTo>
                    <a:pt x="95" y="239729"/>
                  </a:lnTo>
                  <a:cubicBezTo>
                    <a:pt x="11188" y="239370"/>
                    <a:pt x="29907" y="238654"/>
                    <a:pt x="38227" y="238654"/>
                  </a:cubicBezTo>
                  <a:cubicBezTo>
                    <a:pt x="50360" y="238654"/>
                    <a:pt x="62493" y="239370"/>
                    <a:pt x="74279" y="239729"/>
                  </a:cubicBezTo>
                  <a:lnTo>
                    <a:pt x="74279" y="228623"/>
                  </a:lnTo>
                  <a:cubicBezTo>
                    <a:pt x="51400" y="228623"/>
                    <a:pt x="50013" y="226832"/>
                    <a:pt x="50013" y="212860"/>
                  </a:cubicBezTo>
                  <a:lnTo>
                    <a:pt x="50013" y="81384"/>
                  </a:lnTo>
                  <a:close/>
                  <a:moveTo>
                    <a:pt x="51400" y="19050"/>
                  </a:moveTo>
                  <a:cubicBezTo>
                    <a:pt x="51400" y="7586"/>
                    <a:pt x="42733" y="63"/>
                    <a:pt x="33027" y="63"/>
                  </a:cubicBezTo>
                  <a:cubicBezTo>
                    <a:pt x="22281" y="63"/>
                    <a:pt x="14654" y="9735"/>
                    <a:pt x="14654" y="19050"/>
                  </a:cubicBezTo>
                  <a:cubicBezTo>
                    <a:pt x="14654" y="28722"/>
                    <a:pt x="22281" y="38037"/>
                    <a:pt x="33027" y="38037"/>
                  </a:cubicBezTo>
                  <a:cubicBezTo>
                    <a:pt x="42733" y="38037"/>
                    <a:pt x="51400" y="30514"/>
                    <a:pt x="51400" y="190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5" name="Dowolny kształt: kształt 4154">
              <a:extLst>
                <a:ext uri="{FF2B5EF4-FFF2-40B4-BE49-F238E27FC236}">
                  <a16:creationId xmlns:a16="http://schemas.microsoft.com/office/drawing/2014/main" id="{3C2DF33F-042A-C44D-262E-A78D1CAAE43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282693" y="6251936"/>
              <a:ext cx="174367" cy="158344"/>
            </a:xfrm>
            <a:custGeom>
              <a:avLst/>
              <a:gdLst>
                <a:gd name="connsiteX0" fmla="*/ 27137 w 174367"/>
                <a:gd name="connsiteY0" fmla="*/ 35171 h 158344"/>
                <a:gd name="connsiteX1" fmla="*/ 27137 w 174367"/>
                <a:gd name="connsiteY1" fmla="*/ 131180 h 158344"/>
                <a:gd name="connsiteX2" fmla="*/ 98 w 174367"/>
                <a:gd name="connsiteY2" fmla="*/ 147301 h 158344"/>
                <a:gd name="connsiteX3" fmla="*/ 98 w 174367"/>
                <a:gd name="connsiteY3" fmla="*/ 158407 h 158344"/>
                <a:gd name="connsiteX4" fmla="*/ 39270 w 174367"/>
                <a:gd name="connsiteY4" fmla="*/ 157332 h 158344"/>
                <a:gd name="connsiteX5" fmla="*/ 78095 w 174367"/>
                <a:gd name="connsiteY5" fmla="*/ 158407 h 158344"/>
                <a:gd name="connsiteX6" fmla="*/ 78095 w 174367"/>
                <a:gd name="connsiteY6" fmla="*/ 147301 h 158344"/>
                <a:gd name="connsiteX7" fmla="*/ 51056 w 174367"/>
                <a:gd name="connsiteY7" fmla="*/ 131180 h 158344"/>
                <a:gd name="connsiteX8" fmla="*/ 51056 w 174367"/>
                <a:gd name="connsiteY8" fmla="*/ 65263 h 158344"/>
                <a:gd name="connsiteX9" fmla="*/ 97854 w 174367"/>
                <a:gd name="connsiteY9" fmla="*/ 7944 h 158344"/>
                <a:gd name="connsiteX10" fmla="*/ 123507 w 174367"/>
                <a:gd name="connsiteY10" fmla="*/ 47709 h 158344"/>
                <a:gd name="connsiteX11" fmla="*/ 123507 w 174367"/>
                <a:gd name="connsiteY11" fmla="*/ 131180 h 158344"/>
                <a:gd name="connsiteX12" fmla="*/ 96468 w 174367"/>
                <a:gd name="connsiteY12" fmla="*/ 147301 h 158344"/>
                <a:gd name="connsiteX13" fmla="*/ 96468 w 174367"/>
                <a:gd name="connsiteY13" fmla="*/ 158407 h 158344"/>
                <a:gd name="connsiteX14" fmla="*/ 135640 w 174367"/>
                <a:gd name="connsiteY14" fmla="*/ 157332 h 158344"/>
                <a:gd name="connsiteX15" fmla="*/ 174465 w 174367"/>
                <a:gd name="connsiteY15" fmla="*/ 158407 h 158344"/>
                <a:gd name="connsiteX16" fmla="*/ 174465 w 174367"/>
                <a:gd name="connsiteY16" fmla="*/ 147301 h 158344"/>
                <a:gd name="connsiteX17" fmla="*/ 147426 w 174367"/>
                <a:gd name="connsiteY17" fmla="*/ 136554 h 158344"/>
                <a:gd name="connsiteX18" fmla="*/ 147426 w 174367"/>
                <a:gd name="connsiteY18" fmla="*/ 68129 h 158344"/>
                <a:gd name="connsiteX19" fmla="*/ 136680 w 174367"/>
                <a:gd name="connsiteY19" fmla="*/ 13318 h 158344"/>
                <a:gd name="connsiteX20" fmla="*/ 100281 w 174367"/>
                <a:gd name="connsiteY20" fmla="*/ 63 h 158344"/>
                <a:gd name="connsiteX21" fmla="*/ 48976 w 174367"/>
                <a:gd name="connsiteY21" fmla="*/ 37678 h 158344"/>
                <a:gd name="connsiteX22" fmla="*/ 48976 w 174367"/>
                <a:gd name="connsiteY22" fmla="*/ 63 h 158344"/>
                <a:gd name="connsiteX23" fmla="*/ 98 w 174367"/>
                <a:gd name="connsiteY23" fmla="*/ 4003 h 158344"/>
                <a:gd name="connsiteX24" fmla="*/ 98 w 174367"/>
                <a:gd name="connsiteY24" fmla="*/ 15109 h 158344"/>
                <a:gd name="connsiteX25" fmla="*/ 27137 w 174367"/>
                <a:gd name="connsiteY25" fmla="*/ 35171 h 15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67" h="158344">
                  <a:moveTo>
                    <a:pt x="27137" y="35171"/>
                  </a:moveTo>
                  <a:lnTo>
                    <a:pt x="27137" y="131180"/>
                  </a:lnTo>
                  <a:cubicBezTo>
                    <a:pt x="27137" y="147301"/>
                    <a:pt x="23324" y="147301"/>
                    <a:pt x="98" y="147301"/>
                  </a:cubicBezTo>
                  <a:lnTo>
                    <a:pt x="98" y="158407"/>
                  </a:lnTo>
                  <a:cubicBezTo>
                    <a:pt x="12231" y="158049"/>
                    <a:pt x="29910" y="157332"/>
                    <a:pt x="39270" y="157332"/>
                  </a:cubicBezTo>
                  <a:cubicBezTo>
                    <a:pt x="48283" y="157332"/>
                    <a:pt x="66309" y="158049"/>
                    <a:pt x="78095" y="158407"/>
                  </a:cubicBezTo>
                  <a:lnTo>
                    <a:pt x="78095" y="147301"/>
                  </a:lnTo>
                  <a:cubicBezTo>
                    <a:pt x="54869" y="147301"/>
                    <a:pt x="51056" y="147301"/>
                    <a:pt x="51056" y="131180"/>
                  </a:cubicBezTo>
                  <a:lnTo>
                    <a:pt x="51056" y="65263"/>
                  </a:lnTo>
                  <a:cubicBezTo>
                    <a:pt x="51056" y="28006"/>
                    <a:pt x="75668" y="7944"/>
                    <a:pt x="97854" y="7944"/>
                  </a:cubicBezTo>
                  <a:cubicBezTo>
                    <a:pt x="119693" y="7944"/>
                    <a:pt x="123507" y="27289"/>
                    <a:pt x="123507" y="47709"/>
                  </a:cubicBezTo>
                  <a:lnTo>
                    <a:pt x="123507" y="131180"/>
                  </a:lnTo>
                  <a:cubicBezTo>
                    <a:pt x="123507" y="147301"/>
                    <a:pt x="119693" y="147301"/>
                    <a:pt x="96468" y="147301"/>
                  </a:cubicBezTo>
                  <a:lnTo>
                    <a:pt x="96468" y="158407"/>
                  </a:lnTo>
                  <a:cubicBezTo>
                    <a:pt x="108601" y="158049"/>
                    <a:pt x="126280" y="157332"/>
                    <a:pt x="135640" y="157332"/>
                  </a:cubicBezTo>
                  <a:cubicBezTo>
                    <a:pt x="144653" y="157332"/>
                    <a:pt x="162679" y="158049"/>
                    <a:pt x="174465" y="158407"/>
                  </a:cubicBezTo>
                  <a:lnTo>
                    <a:pt x="174465" y="147301"/>
                  </a:lnTo>
                  <a:cubicBezTo>
                    <a:pt x="156439" y="147301"/>
                    <a:pt x="147772" y="147301"/>
                    <a:pt x="147426" y="136554"/>
                  </a:cubicBezTo>
                  <a:lnTo>
                    <a:pt x="147426" y="68129"/>
                  </a:lnTo>
                  <a:cubicBezTo>
                    <a:pt x="147426" y="37320"/>
                    <a:pt x="147426" y="26215"/>
                    <a:pt x="136680" y="13318"/>
                  </a:cubicBezTo>
                  <a:cubicBezTo>
                    <a:pt x="131826" y="7228"/>
                    <a:pt x="120387" y="63"/>
                    <a:pt x="100281" y="63"/>
                  </a:cubicBezTo>
                  <a:cubicBezTo>
                    <a:pt x="74975" y="63"/>
                    <a:pt x="58682" y="15467"/>
                    <a:pt x="48976" y="37678"/>
                  </a:cubicBezTo>
                  <a:lnTo>
                    <a:pt x="48976" y="63"/>
                  </a:lnTo>
                  <a:lnTo>
                    <a:pt x="98" y="4003"/>
                  </a:lnTo>
                  <a:lnTo>
                    <a:pt x="98" y="15109"/>
                  </a:lnTo>
                  <a:cubicBezTo>
                    <a:pt x="24364" y="15109"/>
                    <a:pt x="27137" y="17617"/>
                    <a:pt x="27137" y="351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6" name="Dowolny kształt: kształt 4155">
              <a:extLst>
                <a:ext uri="{FF2B5EF4-FFF2-40B4-BE49-F238E27FC236}">
                  <a16:creationId xmlns:a16="http://schemas.microsoft.com/office/drawing/2014/main" id="{A37CFE74-170D-FC66-2DEC-175A0B6A9B9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473893" y="6247996"/>
              <a:ext cx="158420" cy="236083"/>
            </a:xfrm>
            <a:custGeom>
              <a:avLst/>
              <a:gdLst>
                <a:gd name="connsiteX0" fmla="*/ 67354 w 158420"/>
                <a:gd name="connsiteY0" fmla="*/ 100730 h 236083"/>
                <a:gd name="connsiteX1" fmla="*/ 37195 w 158420"/>
                <a:gd name="connsiteY1" fmla="*/ 56665 h 236083"/>
                <a:gd name="connsiteX2" fmla="*/ 42742 w 158420"/>
                <a:gd name="connsiteY2" fmla="*/ 26573 h 236083"/>
                <a:gd name="connsiteX3" fmla="*/ 67354 w 158420"/>
                <a:gd name="connsiteY3" fmla="*/ 12243 h 236083"/>
                <a:gd name="connsiteX4" fmla="*/ 97513 w 158420"/>
                <a:gd name="connsiteY4" fmla="*/ 56307 h 236083"/>
                <a:gd name="connsiteX5" fmla="*/ 91967 w 158420"/>
                <a:gd name="connsiteY5" fmla="*/ 86400 h 236083"/>
                <a:gd name="connsiteX6" fmla="*/ 67354 w 158420"/>
                <a:gd name="connsiteY6" fmla="*/ 100730 h 236083"/>
                <a:gd name="connsiteX7" fmla="*/ 27142 w 158420"/>
                <a:gd name="connsiteY7" fmla="*/ 114701 h 236083"/>
                <a:gd name="connsiteX8" fmla="*/ 33035 w 158420"/>
                <a:gd name="connsiteY8" fmla="*/ 97864 h 236083"/>
                <a:gd name="connsiteX9" fmla="*/ 67354 w 158420"/>
                <a:gd name="connsiteY9" fmla="*/ 108969 h 236083"/>
                <a:gd name="connsiteX10" fmla="*/ 123512 w 158420"/>
                <a:gd name="connsiteY10" fmla="*/ 56665 h 236083"/>
                <a:gd name="connsiteX11" fmla="*/ 109299 w 158420"/>
                <a:gd name="connsiteY11" fmla="*/ 21916 h 236083"/>
                <a:gd name="connsiteX12" fmla="*/ 140498 w 158420"/>
                <a:gd name="connsiteY12" fmla="*/ 7944 h 236083"/>
                <a:gd name="connsiteX13" fmla="*/ 143965 w 158420"/>
                <a:gd name="connsiteY13" fmla="*/ 8302 h 236083"/>
                <a:gd name="connsiteX14" fmla="*/ 138418 w 158420"/>
                <a:gd name="connsiteY14" fmla="*/ 17975 h 236083"/>
                <a:gd name="connsiteX15" fmla="*/ 148471 w 158420"/>
                <a:gd name="connsiteY15" fmla="*/ 28364 h 236083"/>
                <a:gd name="connsiteX16" fmla="*/ 158524 w 158420"/>
                <a:gd name="connsiteY16" fmla="*/ 17617 h 236083"/>
                <a:gd name="connsiteX17" fmla="*/ 140845 w 158420"/>
                <a:gd name="connsiteY17" fmla="*/ 63 h 236083"/>
                <a:gd name="connsiteX18" fmla="*/ 104100 w 158420"/>
                <a:gd name="connsiteY18" fmla="*/ 16900 h 236083"/>
                <a:gd name="connsiteX19" fmla="*/ 67354 w 158420"/>
                <a:gd name="connsiteY19" fmla="*/ 4003 h 236083"/>
                <a:gd name="connsiteX20" fmla="*/ 11196 w 158420"/>
                <a:gd name="connsiteY20" fmla="*/ 56307 h 236083"/>
                <a:gd name="connsiteX21" fmla="*/ 27489 w 158420"/>
                <a:gd name="connsiteY21" fmla="*/ 93206 h 236083"/>
                <a:gd name="connsiteX22" fmla="*/ 16743 w 158420"/>
                <a:gd name="connsiteY22" fmla="*/ 122941 h 236083"/>
                <a:gd name="connsiteX23" fmla="*/ 31995 w 158420"/>
                <a:gd name="connsiteY23" fmla="*/ 154825 h 236083"/>
                <a:gd name="connsiteX24" fmla="*/ 103 w 158420"/>
                <a:gd name="connsiteY24" fmla="*/ 190649 h 236083"/>
                <a:gd name="connsiteX25" fmla="*/ 76714 w 158420"/>
                <a:gd name="connsiteY25" fmla="*/ 236146 h 236083"/>
                <a:gd name="connsiteX26" fmla="*/ 153671 w 158420"/>
                <a:gd name="connsiteY26" fmla="*/ 189932 h 236083"/>
                <a:gd name="connsiteX27" fmla="*/ 131139 w 158420"/>
                <a:gd name="connsiteY27" fmla="*/ 149093 h 236083"/>
                <a:gd name="connsiteX28" fmla="*/ 71514 w 158420"/>
                <a:gd name="connsiteY28" fmla="*/ 139062 h 236083"/>
                <a:gd name="connsiteX29" fmla="*/ 45515 w 158420"/>
                <a:gd name="connsiteY29" fmla="*/ 138703 h 236083"/>
                <a:gd name="connsiteX30" fmla="*/ 27142 w 158420"/>
                <a:gd name="connsiteY30" fmla="*/ 114701 h 236083"/>
                <a:gd name="connsiteX31" fmla="*/ 77061 w 158420"/>
                <a:gd name="connsiteY31" fmla="*/ 227906 h 236083"/>
                <a:gd name="connsiteX32" fmla="*/ 18129 w 158420"/>
                <a:gd name="connsiteY32" fmla="*/ 190649 h 236083"/>
                <a:gd name="connsiteX33" fmla="*/ 46555 w 158420"/>
                <a:gd name="connsiteY33" fmla="*/ 159840 h 236083"/>
                <a:gd name="connsiteX34" fmla="*/ 67008 w 158420"/>
                <a:gd name="connsiteY34" fmla="*/ 159840 h 236083"/>
                <a:gd name="connsiteX35" fmla="*/ 135645 w 158420"/>
                <a:gd name="connsiteY35" fmla="*/ 190649 h 236083"/>
                <a:gd name="connsiteX36" fmla="*/ 77061 w 158420"/>
                <a:gd name="connsiteY36" fmla="*/ 227906 h 23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8420" h="236083">
                  <a:moveTo>
                    <a:pt x="67354" y="100730"/>
                  </a:moveTo>
                  <a:cubicBezTo>
                    <a:pt x="37195" y="100730"/>
                    <a:pt x="37195" y="64905"/>
                    <a:pt x="37195" y="56665"/>
                  </a:cubicBezTo>
                  <a:cubicBezTo>
                    <a:pt x="37195" y="46993"/>
                    <a:pt x="37542" y="35529"/>
                    <a:pt x="42742" y="26573"/>
                  </a:cubicBezTo>
                  <a:cubicBezTo>
                    <a:pt x="45515" y="22274"/>
                    <a:pt x="53488" y="12243"/>
                    <a:pt x="67354" y="12243"/>
                  </a:cubicBezTo>
                  <a:cubicBezTo>
                    <a:pt x="97513" y="12243"/>
                    <a:pt x="97513" y="48068"/>
                    <a:pt x="97513" y="56307"/>
                  </a:cubicBezTo>
                  <a:cubicBezTo>
                    <a:pt x="97513" y="65980"/>
                    <a:pt x="97166" y="77444"/>
                    <a:pt x="91967" y="86400"/>
                  </a:cubicBezTo>
                  <a:cubicBezTo>
                    <a:pt x="89193" y="90699"/>
                    <a:pt x="81220" y="100730"/>
                    <a:pt x="67354" y="100730"/>
                  </a:cubicBezTo>
                  <a:close/>
                  <a:moveTo>
                    <a:pt x="27142" y="114701"/>
                  </a:moveTo>
                  <a:cubicBezTo>
                    <a:pt x="27142" y="113268"/>
                    <a:pt x="27142" y="105028"/>
                    <a:pt x="33035" y="97864"/>
                  </a:cubicBezTo>
                  <a:cubicBezTo>
                    <a:pt x="46555" y="107894"/>
                    <a:pt x="60768" y="108969"/>
                    <a:pt x="67354" y="108969"/>
                  </a:cubicBezTo>
                  <a:cubicBezTo>
                    <a:pt x="99593" y="108969"/>
                    <a:pt x="123512" y="84250"/>
                    <a:pt x="123512" y="56665"/>
                  </a:cubicBezTo>
                  <a:cubicBezTo>
                    <a:pt x="123512" y="43410"/>
                    <a:pt x="117966" y="30155"/>
                    <a:pt x="109299" y="21916"/>
                  </a:cubicBezTo>
                  <a:cubicBezTo>
                    <a:pt x="121779" y="9735"/>
                    <a:pt x="134259" y="7944"/>
                    <a:pt x="140498" y="7944"/>
                  </a:cubicBezTo>
                  <a:cubicBezTo>
                    <a:pt x="141192" y="7944"/>
                    <a:pt x="142925" y="7944"/>
                    <a:pt x="143965" y="8302"/>
                  </a:cubicBezTo>
                  <a:cubicBezTo>
                    <a:pt x="140152" y="9735"/>
                    <a:pt x="138418" y="13676"/>
                    <a:pt x="138418" y="17975"/>
                  </a:cubicBezTo>
                  <a:cubicBezTo>
                    <a:pt x="138418" y="24065"/>
                    <a:pt x="142925" y="28364"/>
                    <a:pt x="148471" y="28364"/>
                  </a:cubicBezTo>
                  <a:cubicBezTo>
                    <a:pt x="151938" y="28364"/>
                    <a:pt x="158524" y="25856"/>
                    <a:pt x="158524" y="17617"/>
                  </a:cubicBezTo>
                  <a:cubicBezTo>
                    <a:pt x="158524" y="11527"/>
                    <a:pt x="154364" y="63"/>
                    <a:pt x="140845" y="63"/>
                  </a:cubicBezTo>
                  <a:cubicBezTo>
                    <a:pt x="133912" y="63"/>
                    <a:pt x="118659" y="2212"/>
                    <a:pt x="104100" y="16900"/>
                  </a:cubicBezTo>
                  <a:cubicBezTo>
                    <a:pt x="89540" y="5078"/>
                    <a:pt x="74981" y="4003"/>
                    <a:pt x="67354" y="4003"/>
                  </a:cubicBezTo>
                  <a:cubicBezTo>
                    <a:pt x="35115" y="4003"/>
                    <a:pt x="11196" y="28722"/>
                    <a:pt x="11196" y="56307"/>
                  </a:cubicBezTo>
                  <a:cubicBezTo>
                    <a:pt x="11196" y="72070"/>
                    <a:pt x="18823" y="85683"/>
                    <a:pt x="27489" y="93206"/>
                  </a:cubicBezTo>
                  <a:cubicBezTo>
                    <a:pt x="22982" y="98580"/>
                    <a:pt x="16743" y="110402"/>
                    <a:pt x="16743" y="122941"/>
                  </a:cubicBezTo>
                  <a:cubicBezTo>
                    <a:pt x="16743" y="134046"/>
                    <a:pt x="21249" y="147660"/>
                    <a:pt x="31995" y="154825"/>
                  </a:cubicBezTo>
                  <a:cubicBezTo>
                    <a:pt x="11196" y="160915"/>
                    <a:pt x="103" y="176319"/>
                    <a:pt x="103" y="190649"/>
                  </a:cubicBezTo>
                  <a:cubicBezTo>
                    <a:pt x="103" y="216443"/>
                    <a:pt x="34422" y="236146"/>
                    <a:pt x="76714" y="236146"/>
                  </a:cubicBezTo>
                  <a:cubicBezTo>
                    <a:pt x="117619" y="236146"/>
                    <a:pt x="153671" y="217876"/>
                    <a:pt x="153671" y="189932"/>
                  </a:cubicBezTo>
                  <a:cubicBezTo>
                    <a:pt x="153671" y="177394"/>
                    <a:pt x="148818" y="159123"/>
                    <a:pt x="131139" y="149093"/>
                  </a:cubicBezTo>
                  <a:cubicBezTo>
                    <a:pt x="112766" y="139062"/>
                    <a:pt x="92660" y="139062"/>
                    <a:pt x="71514" y="139062"/>
                  </a:cubicBezTo>
                  <a:cubicBezTo>
                    <a:pt x="62848" y="139062"/>
                    <a:pt x="47942" y="139062"/>
                    <a:pt x="45515" y="138703"/>
                  </a:cubicBezTo>
                  <a:cubicBezTo>
                    <a:pt x="34422" y="137271"/>
                    <a:pt x="27142" y="126165"/>
                    <a:pt x="27142" y="114701"/>
                  </a:cubicBezTo>
                  <a:close/>
                  <a:moveTo>
                    <a:pt x="77061" y="227906"/>
                  </a:moveTo>
                  <a:cubicBezTo>
                    <a:pt x="42048" y="227906"/>
                    <a:pt x="18129" y="209636"/>
                    <a:pt x="18129" y="190649"/>
                  </a:cubicBezTo>
                  <a:cubicBezTo>
                    <a:pt x="18129" y="174170"/>
                    <a:pt x="31302" y="160915"/>
                    <a:pt x="46555" y="159840"/>
                  </a:cubicBezTo>
                  <a:lnTo>
                    <a:pt x="67008" y="159840"/>
                  </a:lnTo>
                  <a:cubicBezTo>
                    <a:pt x="96820" y="159840"/>
                    <a:pt x="135645" y="159840"/>
                    <a:pt x="135645" y="190649"/>
                  </a:cubicBezTo>
                  <a:cubicBezTo>
                    <a:pt x="135645" y="209994"/>
                    <a:pt x="111033" y="227906"/>
                    <a:pt x="77061" y="22790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7" name="Dowolny kształt: kształt 4156">
              <a:extLst>
                <a:ext uri="{FF2B5EF4-FFF2-40B4-BE49-F238E27FC236}">
                  <a16:creationId xmlns:a16="http://schemas.microsoft.com/office/drawing/2014/main" id="{B92E9E2B-01BB-3844-3AF3-78F3777FB22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766932" y="6165599"/>
              <a:ext cx="247511" cy="244681"/>
            </a:xfrm>
            <a:custGeom>
              <a:avLst/>
              <a:gdLst>
                <a:gd name="connsiteX0" fmla="*/ 91282 w 247511"/>
                <a:gd name="connsiteY0" fmla="*/ 131539 h 244681"/>
                <a:gd name="connsiteX1" fmla="*/ 150213 w 247511"/>
                <a:gd name="connsiteY1" fmla="*/ 131539 h 244681"/>
                <a:gd name="connsiteX2" fmla="*/ 247623 w 247511"/>
                <a:gd name="connsiteY2" fmla="*/ 54158 h 244681"/>
                <a:gd name="connsiteX3" fmla="*/ 179332 w 247511"/>
                <a:gd name="connsiteY3" fmla="*/ 63 h 244681"/>
                <a:gd name="connsiteX4" fmla="*/ 67016 w 247511"/>
                <a:gd name="connsiteY4" fmla="*/ 63 h 244681"/>
                <a:gd name="connsiteX5" fmla="*/ 56616 w 247511"/>
                <a:gd name="connsiteY5" fmla="*/ 6869 h 244681"/>
                <a:gd name="connsiteX6" fmla="*/ 66669 w 247511"/>
                <a:gd name="connsiteY6" fmla="*/ 11168 h 244681"/>
                <a:gd name="connsiteX7" fmla="*/ 81575 w 247511"/>
                <a:gd name="connsiteY7" fmla="*/ 11885 h 244681"/>
                <a:gd name="connsiteX8" fmla="*/ 89202 w 247511"/>
                <a:gd name="connsiteY8" fmla="*/ 17617 h 244681"/>
                <a:gd name="connsiteX9" fmla="*/ 87815 w 247511"/>
                <a:gd name="connsiteY9" fmla="*/ 24423 h 244681"/>
                <a:gd name="connsiteX10" fmla="*/ 41363 w 247511"/>
                <a:gd name="connsiteY10" fmla="*/ 216801 h 244681"/>
                <a:gd name="connsiteX11" fmla="*/ 9818 w 247511"/>
                <a:gd name="connsiteY11" fmla="*/ 233638 h 244681"/>
                <a:gd name="connsiteX12" fmla="*/ 112 w 247511"/>
                <a:gd name="connsiteY12" fmla="*/ 240445 h 244681"/>
                <a:gd name="connsiteX13" fmla="*/ 5311 w 247511"/>
                <a:gd name="connsiteY13" fmla="*/ 244744 h 244681"/>
                <a:gd name="connsiteX14" fmla="*/ 49336 w 247511"/>
                <a:gd name="connsiteY14" fmla="*/ 243669 h 244681"/>
                <a:gd name="connsiteX15" fmla="*/ 71522 w 247511"/>
                <a:gd name="connsiteY15" fmla="*/ 244027 h 244681"/>
                <a:gd name="connsiteX16" fmla="*/ 94055 w 247511"/>
                <a:gd name="connsiteY16" fmla="*/ 244744 h 244681"/>
                <a:gd name="connsiteX17" fmla="*/ 100988 w 247511"/>
                <a:gd name="connsiteY17" fmla="*/ 237579 h 244681"/>
                <a:gd name="connsiteX18" fmla="*/ 91282 w 247511"/>
                <a:gd name="connsiteY18" fmla="*/ 233638 h 244681"/>
                <a:gd name="connsiteX19" fmla="*/ 68749 w 247511"/>
                <a:gd name="connsiteY19" fmla="*/ 227190 h 244681"/>
                <a:gd name="connsiteX20" fmla="*/ 69789 w 247511"/>
                <a:gd name="connsiteY20" fmla="*/ 221100 h 244681"/>
                <a:gd name="connsiteX21" fmla="*/ 91282 w 247511"/>
                <a:gd name="connsiteY21" fmla="*/ 131539 h 244681"/>
                <a:gd name="connsiteX22" fmla="*/ 116241 w 247511"/>
                <a:gd name="connsiteY22" fmla="*/ 24782 h 244681"/>
                <a:gd name="connsiteX23" fmla="*/ 134960 w 247511"/>
                <a:gd name="connsiteY23" fmla="*/ 11168 h 244681"/>
                <a:gd name="connsiteX24" fmla="*/ 168239 w 247511"/>
                <a:gd name="connsiteY24" fmla="*/ 11168 h 244681"/>
                <a:gd name="connsiteX25" fmla="*/ 215384 w 247511"/>
                <a:gd name="connsiteY25" fmla="*/ 45560 h 244681"/>
                <a:gd name="connsiteX26" fmla="*/ 194931 w 247511"/>
                <a:gd name="connsiteY26" fmla="*/ 103237 h 244681"/>
                <a:gd name="connsiteX27" fmla="*/ 141547 w 247511"/>
                <a:gd name="connsiteY27" fmla="*/ 122224 h 244681"/>
                <a:gd name="connsiteX28" fmla="*/ 92668 w 247511"/>
                <a:gd name="connsiteY28" fmla="*/ 122224 h 244681"/>
                <a:gd name="connsiteX29" fmla="*/ 116241 w 247511"/>
                <a:gd name="connsiteY29" fmla="*/ 24782 h 24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7511" h="244681">
                  <a:moveTo>
                    <a:pt x="91282" y="131539"/>
                  </a:moveTo>
                  <a:lnTo>
                    <a:pt x="150213" y="131539"/>
                  </a:lnTo>
                  <a:cubicBezTo>
                    <a:pt x="199438" y="131539"/>
                    <a:pt x="247623" y="94281"/>
                    <a:pt x="247623" y="54158"/>
                  </a:cubicBezTo>
                  <a:cubicBezTo>
                    <a:pt x="247623" y="26573"/>
                    <a:pt x="224744" y="63"/>
                    <a:pt x="179332" y="63"/>
                  </a:cubicBezTo>
                  <a:lnTo>
                    <a:pt x="67016" y="63"/>
                  </a:lnTo>
                  <a:cubicBezTo>
                    <a:pt x="60429" y="63"/>
                    <a:pt x="56616" y="63"/>
                    <a:pt x="56616" y="6869"/>
                  </a:cubicBezTo>
                  <a:cubicBezTo>
                    <a:pt x="56616" y="11168"/>
                    <a:pt x="59736" y="11168"/>
                    <a:pt x="66669" y="11168"/>
                  </a:cubicBezTo>
                  <a:cubicBezTo>
                    <a:pt x="71176" y="11168"/>
                    <a:pt x="77415" y="11527"/>
                    <a:pt x="81575" y="11885"/>
                  </a:cubicBezTo>
                  <a:cubicBezTo>
                    <a:pt x="87122" y="12601"/>
                    <a:pt x="89202" y="13676"/>
                    <a:pt x="89202" y="17617"/>
                  </a:cubicBezTo>
                  <a:cubicBezTo>
                    <a:pt x="89202" y="19050"/>
                    <a:pt x="88855" y="20124"/>
                    <a:pt x="87815" y="24423"/>
                  </a:cubicBezTo>
                  <a:lnTo>
                    <a:pt x="41363" y="216801"/>
                  </a:lnTo>
                  <a:cubicBezTo>
                    <a:pt x="37897" y="230772"/>
                    <a:pt x="37204" y="233638"/>
                    <a:pt x="9818" y="233638"/>
                  </a:cubicBezTo>
                  <a:cubicBezTo>
                    <a:pt x="3925" y="233638"/>
                    <a:pt x="112" y="233638"/>
                    <a:pt x="112" y="240445"/>
                  </a:cubicBezTo>
                  <a:cubicBezTo>
                    <a:pt x="112" y="244744"/>
                    <a:pt x="4271" y="244744"/>
                    <a:pt x="5311" y="244744"/>
                  </a:cubicBezTo>
                  <a:cubicBezTo>
                    <a:pt x="15018" y="244744"/>
                    <a:pt x="39630" y="243669"/>
                    <a:pt x="49336" y="243669"/>
                  </a:cubicBezTo>
                  <a:cubicBezTo>
                    <a:pt x="56616" y="243669"/>
                    <a:pt x="64243" y="244027"/>
                    <a:pt x="71522" y="244027"/>
                  </a:cubicBezTo>
                  <a:cubicBezTo>
                    <a:pt x="79149" y="244027"/>
                    <a:pt x="86775" y="244744"/>
                    <a:pt x="94055" y="244744"/>
                  </a:cubicBezTo>
                  <a:cubicBezTo>
                    <a:pt x="96481" y="244744"/>
                    <a:pt x="100988" y="244744"/>
                    <a:pt x="100988" y="237579"/>
                  </a:cubicBezTo>
                  <a:cubicBezTo>
                    <a:pt x="100988" y="233638"/>
                    <a:pt x="97868" y="233638"/>
                    <a:pt x="91282" y="233638"/>
                  </a:cubicBezTo>
                  <a:cubicBezTo>
                    <a:pt x="78455" y="233638"/>
                    <a:pt x="68749" y="233638"/>
                    <a:pt x="68749" y="227190"/>
                  </a:cubicBezTo>
                  <a:cubicBezTo>
                    <a:pt x="68749" y="225040"/>
                    <a:pt x="69442" y="223249"/>
                    <a:pt x="69789" y="221100"/>
                  </a:cubicBezTo>
                  <a:lnTo>
                    <a:pt x="91282" y="131539"/>
                  </a:lnTo>
                  <a:close/>
                  <a:moveTo>
                    <a:pt x="116241" y="24782"/>
                  </a:moveTo>
                  <a:cubicBezTo>
                    <a:pt x="119361" y="12243"/>
                    <a:pt x="120054" y="11168"/>
                    <a:pt x="134960" y="11168"/>
                  </a:cubicBezTo>
                  <a:lnTo>
                    <a:pt x="168239" y="11168"/>
                  </a:lnTo>
                  <a:cubicBezTo>
                    <a:pt x="197011" y="11168"/>
                    <a:pt x="215384" y="20841"/>
                    <a:pt x="215384" y="45560"/>
                  </a:cubicBezTo>
                  <a:cubicBezTo>
                    <a:pt x="215384" y="59531"/>
                    <a:pt x="208451" y="90340"/>
                    <a:pt x="194931" y="103237"/>
                  </a:cubicBezTo>
                  <a:cubicBezTo>
                    <a:pt x="177599" y="119358"/>
                    <a:pt x="156799" y="122224"/>
                    <a:pt x="141547" y="122224"/>
                  </a:cubicBezTo>
                  <a:lnTo>
                    <a:pt x="92668" y="122224"/>
                  </a:lnTo>
                  <a:lnTo>
                    <a:pt x="116241" y="247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8" name="Dowolny kształt: kształt 4157">
              <a:extLst>
                <a:ext uri="{FF2B5EF4-FFF2-40B4-BE49-F238E27FC236}">
                  <a16:creationId xmlns:a16="http://schemas.microsoft.com/office/drawing/2014/main" id="{9E0B27E7-F790-0337-7961-06CC7991932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002072" y="6297505"/>
              <a:ext cx="88327" cy="166512"/>
            </a:xfrm>
            <a:custGeom>
              <a:avLst/>
              <a:gdLst>
                <a:gd name="connsiteX0" fmla="*/ 54959 w 88327"/>
                <a:gd name="connsiteY0" fmla="*/ 7086 h 166512"/>
                <a:gd name="connsiteX1" fmla="*/ 47679 w 88327"/>
                <a:gd name="connsiteY1" fmla="*/ 64 h 166512"/>
                <a:gd name="connsiteX2" fmla="*/ 118 w 88327"/>
                <a:gd name="connsiteY2" fmla="*/ 16114 h 166512"/>
                <a:gd name="connsiteX3" fmla="*/ 118 w 88327"/>
                <a:gd name="connsiteY3" fmla="*/ 25141 h 166512"/>
                <a:gd name="connsiteX4" fmla="*/ 35303 w 88327"/>
                <a:gd name="connsiteY4" fmla="*/ 18120 h 166512"/>
                <a:gd name="connsiteX5" fmla="*/ 35303 w 88327"/>
                <a:gd name="connsiteY5" fmla="*/ 146013 h 166512"/>
                <a:gd name="connsiteX6" fmla="*/ 11038 w 88327"/>
                <a:gd name="connsiteY6" fmla="*/ 157549 h 166512"/>
                <a:gd name="connsiteX7" fmla="*/ 1817 w 88327"/>
                <a:gd name="connsiteY7" fmla="*/ 157549 h 166512"/>
                <a:gd name="connsiteX8" fmla="*/ 1817 w 88327"/>
                <a:gd name="connsiteY8" fmla="*/ 166576 h 166512"/>
                <a:gd name="connsiteX9" fmla="*/ 45010 w 88327"/>
                <a:gd name="connsiteY9" fmla="*/ 165573 h 166512"/>
                <a:gd name="connsiteX10" fmla="*/ 88446 w 88327"/>
                <a:gd name="connsiteY10" fmla="*/ 166576 h 166512"/>
                <a:gd name="connsiteX11" fmla="*/ 88446 w 88327"/>
                <a:gd name="connsiteY11" fmla="*/ 157549 h 166512"/>
                <a:gd name="connsiteX12" fmla="*/ 79225 w 88327"/>
                <a:gd name="connsiteY12" fmla="*/ 157549 h 166512"/>
                <a:gd name="connsiteX13" fmla="*/ 54959 w 88327"/>
                <a:gd name="connsiteY13" fmla="*/ 146013 h 166512"/>
                <a:gd name="connsiteX14" fmla="*/ 54959 w 88327"/>
                <a:gd name="connsiteY14" fmla="*/ 7086 h 16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327" h="166512">
                  <a:moveTo>
                    <a:pt x="54959" y="7086"/>
                  </a:moveTo>
                  <a:cubicBezTo>
                    <a:pt x="54959" y="315"/>
                    <a:pt x="54473" y="64"/>
                    <a:pt x="47679" y="64"/>
                  </a:cubicBezTo>
                  <a:cubicBezTo>
                    <a:pt x="32149" y="15863"/>
                    <a:pt x="10067" y="16114"/>
                    <a:pt x="118" y="16114"/>
                  </a:cubicBezTo>
                  <a:lnTo>
                    <a:pt x="118" y="25141"/>
                  </a:lnTo>
                  <a:cubicBezTo>
                    <a:pt x="5942" y="25141"/>
                    <a:pt x="21957" y="25141"/>
                    <a:pt x="35303" y="18120"/>
                  </a:cubicBezTo>
                  <a:lnTo>
                    <a:pt x="35303" y="146013"/>
                  </a:lnTo>
                  <a:cubicBezTo>
                    <a:pt x="35303" y="154289"/>
                    <a:pt x="35303" y="157549"/>
                    <a:pt x="11038" y="157549"/>
                  </a:cubicBezTo>
                  <a:lnTo>
                    <a:pt x="1817" y="157549"/>
                  </a:lnTo>
                  <a:lnTo>
                    <a:pt x="1817" y="166576"/>
                  </a:lnTo>
                  <a:cubicBezTo>
                    <a:pt x="6184" y="166326"/>
                    <a:pt x="36031" y="165573"/>
                    <a:pt x="45010" y="165573"/>
                  </a:cubicBezTo>
                  <a:cubicBezTo>
                    <a:pt x="52532" y="165573"/>
                    <a:pt x="83107" y="166326"/>
                    <a:pt x="88446" y="166576"/>
                  </a:cubicBezTo>
                  <a:lnTo>
                    <a:pt x="88446" y="157549"/>
                  </a:lnTo>
                  <a:lnTo>
                    <a:pt x="79225" y="157549"/>
                  </a:lnTo>
                  <a:cubicBezTo>
                    <a:pt x="54959" y="157549"/>
                    <a:pt x="54959" y="154289"/>
                    <a:pt x="54959" y="146013"/>
                  </a:cubicBezTo>
                  <a:lnTo>
                    <a:pt x="54959" y="708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9" name="Dowolny kształt: kształt 4158">
              <a:extLst>
                <a:ext uri="{FF2B5EF4-FFF2-40B4-BE49-F238E27FC236}">
                  <a16:creationId xmlns:a16="http://schemas.microsoft.com/office/drawing/2014/main" id="{A5A02305-E5EC-32ED-423B-DAF54FA9003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160948" y="6372307"/>
              <a:ext cx="40558" cy="107115"/>
            </a:xfrm>
            <a:custGeom>
              <a:avLst/>
              <a:gdLst>
                <a:gd name="connsiteX0" fmla="*/ 40681 w 40558"/>
                <a:gd name="connsiteY0" fmla="*/ 37678 h 107115"/>
                <a:gd name="connsiteX1" fmla="*/ 18495 w 40558"/>
                <a:gd name="connsiteY1" fmla="*/ 63 h 107115"/>
                <a:gd name="connsiteX2" fmla="*/ 122 w 40558"/>
                <a:gd name="connsiteY2" fmla="*/ 19050 h 107115"/>
                <a:gd name="connsiteX3" fmla="*/ 18495 w 40558"/>
                <a:gd name="connsiteY3" fmla="*/ 38037 h 107115"/>
                <a:gd name="connsiteX4" fmla="*/ 30628 w 40558"/>
                <a:gd name="connsiteY4" fmla="*/ 33380 h 107115"/>
                <a:gd name="connsiteX5" fmla="*/ 32361 w 40558"/>
                <a:gd name="connsiteY5" fmla="*/ 32305 h 107115"/>
                <a:gd name="connsiteX6" fmla="*/ 33055 w 40558"/>
                <a:gd name="connsiteY6" fmla="*/ 37678 h 107115"/>
                <a:gd name="connsiteX7" fmla="*/ 9482 w 40558"/>
                <a:gd name="connsiteY7" fmla="*/ 97505 h 107115"/>
                <a:gd name="connsiteX8" fmla="*/ 5669 w 40558"/>
                <a:gd name="connsiteY8" fmla="*/ 103237 h 107115"/>
                <a:gd name="connsiteX9" fmla="*/ 9135 w 40558"/>
                <a:gd name="connsiteY9" fmla="*/ 107178 h 107115"/>
                <a:gd name="connsiteX10" fmla="*/ 40681 w 40558"/>
                <a:gd name="connsiteY10" fmla="*/ 37678 h 10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58" h="107115">
                  <a:moveTo>
                    <a:pt x="40681" y="37678"/>
                  </a:moveTo>
                  <a:cubicBezTo>
                    <a:pt x="40681" y="14034"/>
                    <a:pt x="32015" y="63"/>
                    <a:pt x="18495" y="63"/>
                  </a:cubicBezTo>
                  <a:cubicBezTo>
                    <a:pt x="7056" y="63"/>
                    <a:pt x="122" y="9019"/>
                    <a:pt x="122" y="19050"/>
                  </a:cubicBezTo>
                  <a:cubicBezTo>
                    <a:pt x="122" y="28722"/>
                    <a:pt x="7056" y="38037"/>
                    <a:pt x="18495" y="38037"/>
                  </a:cubicBezTo>
                  <a:cubicBezTo>
                    <a:pt x="22655" y="38037"/>
                    <a:pt x="27162" y="36604"/>
                    <a:pt x="30628" y="33380"/>
                  </a:cubicBezTo>
                  <a:cubicBezTo>
                    <a:pt x="31668" y="32663"/>
                    <a:pt x="32015" y="32305"/>
                    <a:pt x="32361" y="32305"/>
                  </a:cubicBezTo>
                  <a:cubicBezTo>
                    <a:pt x="32708" y="32305"/>
                    <a:pt x="33055" y="32663"/>
                    <a:pt x="33055" y="37678"/>
                  </a:cubicBezTo>
                  <a:cubicBezTo>
                    <a:pt x="33055" y="64189"/>
                    <a:pt x="20922" y="85683"/>
                    <a:pt x="9482" y="97505"/>
                  </a:cubicBezTo>
                  <a:cubicBezTo>
                    <a:pt x="5669" y="101446"/>
                    <a:pt x="5669" y="102163"/>
                    <a:pt x="5669" y="103237"/>
                  </a:cubicBezTo>
                  <a:cubicBezTo>
                    <a:pt x="5669" y="105745"/>
                    <a:pt x="7402" y="107178"/>
                    <a:pt x="9135" y="107178"/>
                  </a:cubicBezTo>
                  <a:cubicBezTo>
                    <a:pt x="12949" y="107178"/>
                    <a:pt x="40681" y="79593"/>
                    <a:pt x="40681" y="376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48" name="Dowolny kształt: kształt 2047">
              <a:extLst>
                <a:ext uri="{FF2B5EF4-FFF2-40B4-BE49-F238E27FC236}">
                  <a16:creationId xmlns:a16="http://schemas.microsoft.com/office/drawing/2014/main" id="{338329E0-7A7A-66E1-035D-3479834CB8D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315015" y="6372307"/>
              <a:ext cx="36745" cy="37973"/>
            </a:xfrm>
            <a:custGeom>
              <a:avLst/>
              <a:gdLst>
                <a:gd name="connsiteX0" fmla="*/ 36872 w 36745"/>
                <a:gd name="connsiteY0" fmla="*/ 19050 h 37973"/>
                <a:gd name="connsiteX1" fmla="*/ 18500 w 36745"/>
                <a:gd name="connsiteY1" fmla="*/ 63 h 37973"/>
                <a:gd name="connsiteX2" fmla="*/ 127 w 36745"/>
                <a:gd name="connsiteY2" fmla="*/ 19050 h 37973"/>
                <a:gd name="connsiteX3" fmla="*/ 18500 w 36745"/>
                <a:gd name="connsiteY3" fmla="*/ 38037 h 37973"/>
                <a:gd name="connsiteX4" fmla="*/ 36872 w 36745"/>
                <a:gd name="connsiteY4" fmla="*/ 19050 h 3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45" h="37973">
                  <a:moveTo>
                    <a:pt x="36872" y="19050"/>
                  </a:moveTo>
                  <a:cubicBezTo>
                    <a:pt x="36872" y="8661"/>
                    <a:pt x="28553" y="63"/>
                    <a:pt x="18500" y="63"/>
                  </a:cubicBezTo>
                  <a:cubicBezTo>
                    <a:pt x="8447" y="63"/>
                    <a:pt x="127" y="8661"/>
                    <a:pt x="127" y="19050"/>
                  </a:cubicBezTo>
                  <a:cubicBezTo>
                    <a:pt x="127" y="29439"/>
                    <a:pt x="8447" y="38037"/>
                    <a:pt x="18500" y="38037"/>
                  </a:cubicBezTo>
                  <a:cubicBezTo>
                    <a:pt x="28553" y="38037"/>
                    <a:pt x="36872" y="29439"/>
                    <a:pt x="36872" y="190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49" name="Dowolny kształt: kształt 2048">
              <a:extLst>
                <a:ext uri="{FF2B5EF4-FFF2-40B4-BE49-F238E27FC236}">
                  <a16:creationId xmlns:a16="http://schemas.microsoft.com/office/drawing/2014/main" id="{ECA05C56-54B8-DA5D-2D8F-697707C434C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469083" y="6372307"/>
              <a:ext cx="36745" cy="37973"/>
            </a:xfrm>
            <a:custGeom>
              <a:avLst/>
              <a:gdLst>
                <a:gd name="connsiteX0" fmla="*/ 36877 w 36745"/>
                <a:gd name="connsiteY0" fmla="*/ 19050 h 37973"/>
                <a:gd name="connsiteX1" fmla="*/ 18504 w 36745"/>
                <a:gd name="connsiteY1" fmla="*/ 63 h 37973"/>
                <a:gd name="connsiteX2" fmla="*/ 131 w 36745"/>
                <a:gd name="connsiteY2" fmla="*/ 19050 h 37973"/>
                <a:gd name="connsiteX3" fmla="*/ 18504 w 36745"/>
                <a:gd name="connsiteY3" fmla="*/ 38037 h 37973"/>
                <a:gd name="connsiteX4" fmla="*/ 36877 w 36745"/>
                <a:gd name="connsiteY4" fmla="*/ 19050 h 3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45" h="37973">
                  <a:moveTo>
                    <a:pt x="36877" y="19050"/>
                  </a:moveTo>
                  <a:cubicBezTo>
                    <a:pt x="36877" y="8661"/>
                    <a:pt x="28557" y="63"/>
                    <a:pt x="18504" y="63"/>
                  </a:cubicBezTo>
                  <a:cubicBezTo>
                    <a:pt x="8451" y="63"/>
                    <a:pt x="131" y="8661"/>
                    <a:pt x="131" y="19050"/>
                  </a:cubicBezTo>
                  <a:cubicBezTo>
                    <a:pt x="131" y="29439"/>
                    <a:pt x="8451" y="38037"/>
                    <a:pt x="18504" y="38037"/>
                  </a:cubicBezTo>
                  <a:cubicBezTo>
                    <a:pt x="28557" y="38037"/>
                    <a:pt x="36877" y="29439"/>
                    <a:pt x="36877" y="190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0" name="Dowolny kształt: kształt 2049">
              <a:extLst>
                <a:ext uri="{FF2B5EF4-FFF2-40B4-BE49-F238E27FC236}">
                  <a16:creationId xmlns:a16="http://schemas.microsoft.com/office/drawing/2014/main" id="{802B4512-FA5E-D0D3-BD32-3903838126C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623150" y="6372307"/>
              <a:ext cx="36745" cy="37973"/>
            </a:xfrm>
            <a:custGeom>
              <a:avLst/>
              <a:gdLst>
                <a:gd name="connsiteX0" fmla="*/ 36881 w 36745"/>
                <a:gd name="connsiteY0" fmla="*/ 19050 h 37973"/>
                <a:gd name="connsiteX1" fmla="*/ 18508 w 36745"/>
                <a:gd name="connsiteY1" fmla="*/ 63 h 37973"/>
                <a:gd name="connsiteX2" fmla="*/ 136 w 36745"/>
                <a:gd name="connsiteY2" fmla="*/ 19050 h 37973"/>
                <a:gd name="connsiteX3" fmla="*/ 18508 w 36745"/>
                <a:gd name="connsiteY3" fmla="*/ 38037 h 37973"/>
                <a:gd name="connsiteX4" fmla="*/ 36881 w 36745"/>
                <a:gd name="connsiteY4" fmla="*/ 19050 h 3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45" h="37973">
                  <a:moveTo>
                    <a:pt x="36881" y="19050"/>
                  </a:moveTo>
                  <a:cubicBezTo>
                    <a:pt x="36881" y="8661"/>
                    <a:pt x="28561" y="63"/>
                    <a:pt x="18508" y="63"/>
                  </a:cubicBezTo>
                  <a:cubicBezTo>
                    <a:pt x="8455" y="63"/>
                    <a:pt x="136" y="8661"/>
                    <a:pt x="136" y="19050"/>
                  </a:cubicBezTo>
                  <a:cubicBezTo>
                    <a:pt x="136" y="29439"/>
                    <a:pt x="8455" y="38037"/>
                    <a:pt x="18508" y="38037"/>
                  </a:cubicBezTo>
                  <a:cubicBezTo>
                    <a:pt x="28561" y="38037"/>
                    <a:pt x="36881" y="29439"/>
                    <a:pt x="36881" y="190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1" name="Dowolny kształt: kształt 2050">
              <a:extLst>
                <a:ext uri="{FF2B5EF4-FFF2-40B4-BE49-F238E27FC236}">
                  <a16:creationId xmlns:a16="http://schemas.microsoft.com/office/drawing/2014/main" id="{412E78DA-FF91-B767-2C51-A645F2795A5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777218" y="6372307"/>
              <a:ext cx="40558" cy="107115"/>
            </a:xfrm>
            <a:custGeom>
              <a:avLst/>
              <a:gdLst>
                <a:gd name="connsiteX0" fmla="*/ 40699 w 40558"/>
                <a:gd name="connsiteY0" fmla="*/ 37678 h 107115"/>
                <a:gd name="connsiteX1" fmla="*/ 18513 w 40558"/>
                <a:gd name="connsiteY1" fmla="*/ 63 h 107115"/>
                <a:gd name="connsiteX2" fmla="*/ 140 w 40558"/>
                <a:gd name="connsiteY2" fmla="*/ 19050 h 107115"/>
                <a:gd name="connsiteX3" fmla="*/ 18513 w 40558"/>
                <a:gd name="connsiteY3" fmla="*/ 38037 h 107115"/>
                <a:gd name="connsiteX4" fmla="*/ 30646 w 40558"/>
                <a:gd name="connsiteY4" fmla="*/ 33380 h 107115"/>
                <a:gd name="connsiteX5" fmla="*/ 32379 w 40558"/>
                <a:gd name="connsiteY5" fmla="*/ 32305 h 107115"/>
                <a:gd name="connsiteX6" fmla="*/ 33072 w 40558"/>
                <a:gd name="connsiteY6" fmla="*/ 37678 h 107115"/>
                <a:gd name="connsiteX7" fmla="*/ 9500 w 40558"/>
                <a:gd name="connsiteY7" fmla="*/ 97505 h 107115"/>
                <a:gd name="connsiteX8" fmla="*/ 5687 w 40558"/>
                <a:gd name="connsiteY8" fmla="*/ 103237 h 107115"/>
                <a:gd name="connsiteX9" fmla="*/ 9153 w 40558"/>
                <a:gd name="connsiteY9" fmla="*/ 107178 h 107115"/>
                <a:gd name="connsiteX10" fmla="*/ 40699 w 40558"/>
                <a:gd name="connsiteY10" fmla="*/ 37678 h 10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58" h="107115">
                  <a:moveTo>
                    <a:pt x="40699" y="37678"/>
                  </a:moveTo>
                  <a:cubicBezTo>
                    <a:pt x="40699" y="14034"/>
                    <a:pt x="32032" y="63"/>
                    <a:pt x="18513" y="63"/>
                  </a:cubicBezTo>
                  <a:cubicBezTo>
                    <a:pt x="7073" y="63"/>
                    <a:pt x="140" y="9019"/>
                    <a:pt x="140" y="19050"/>
                  </a:cubicBezTo>
                  <a:cubicBezTo>
                    <a:pt x="140" y="28722"/>
                    <a:pt x="7073" y="38037"/>
                    <a:pt x="18513" y="38037"/>
                  </a:cubicBezTo>
                  <a:cubicBezTo>
                    <a:pt x="22673" y="38037"/>
                    <a:pt x="27179" y="36604"/>
                    <a:pt x="30646" y="33380"/>
                  </a:cubicBezTo>
                  <a:cubicBezTo>
                    <a:pt x="31686" y="32663"/>
                    <a:pt x="32032" y="32305"/>
                    <a:pt x="32379" y="32305"/>
                  </a:cubicBezTo>
                  <a:cubicBezTo>
                    <a:pt x="32726" y="32305"/>
                    <a:pt x="33072" y="32663"/>
                    <a:pt x="33072" y="37678"/>
                  </a:cubicBezTo>
                  <a:cubicBezTo>
                    <a:pt x="33072" y="64189"/>
                    <a:pt x="20939" y="85683"/>
                    <a:pt x="9500" y="97505"/>
                  </a:cubicBezTo>
                  <a:cubicBezTo>
                    <a:pt x="5687" y="101446"/>
                    <a:pt x="5687" y="102163"/>
                    <a:pt x="5687" y="103237"/>
                  </a:cubicBezTo>
                  <a:cubicBezTo>
                    <a:pt x="5687" y="105745"/>
                    <a:pt x="7420" y="107178"/>
                    <a:pt x="9153" y="107178"/>
                  </a:cubicBezTo>
                  <a:cubicBezTo>
                    <a:pt x="12966" y="107178"/>
                    <a:pt x="40699" y="79593"/>
                    <a:pt x="40699" y="376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4" name="Dowolny kształt: kształt 2053">
              <a:extLst>
                <a:ext uri="{FF2B5EF4-FFF2-40B4-BE49-F238E27FC236}">
                  <a16:creationId xmlns:a16="http://schemas.microsoft.com/office/drawing/2014/main" id="{ABEE9CF6-A890-4083-45EB-C9DDE13F1FB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915339" y="6165599"/>
              <a:ext cx="247511" cy="244681"/>
            </a:xfrm>
            <a:custGeom>
              <a:avLst/>
              <a:gdLst>
                <a:gd name="connsiteX0" fmla="*/ 91315 w 247511"/>
                <a:gd name="connsiteY0" fmla="*/ 131539 h 244681"/>
                <a:gd name="connsiteX1" fmla="*/ 150246 w 247511"/>
                <a:gd name="connsiteY1" fmla="*/ 131539 h 244681"/>
                <a:gd name="connsiteX2" fmla="*/ 247656 w 247511"/>
                <a:gd name="connsiteY2" fmla="*/ 54158 h 244681"/>
                <a:gd name="connsiteX3" fmla="*/ 179365 w 247511"/>
                <a:gd name="connsiteY3" fmla="*/ 63 h 244681"/>
                <a:gd name="connsiteX4" fmla="*/ 67049 w 247511"/>
                <a:gd name="connsiteY4" fmla="*/ 63 h 244681"/>
                <a:gd name="connsiteX5" fmla="*/ 56649 w 247511"/>
                <a:gd name="connsiteY5" fmla="*/ 6869 h 244681"/>
                <a:gd name="connsiteX6" fmla="*/ 66702 w 247511"/>
                <a:gd name="connsiteY6" fmla="*/ 11168 h 244681"/>
                <a:gd name="connsiteX7" fmla="*/ 81608 w 247511"/>
                <a:gd name="connsiteY7" fmla="*/ 11885 h 244681"/>
                <a:gd name="connsiteX8" fmla="*/ 89235 w 247511"/>
                <a:gd name="connsiteY8" fmla="*/ 17617 h 244681"/>
                <a:gd name="connsiteX9" fmla="*/ 87848 w 247511"/>
                <a:gd name="connsiteY9" fmla="*/ 24423 h 244681"/>
                <a:gd name="connsiteX10" fmla="*/ 41396 w 247511"/>
                <a:gd name="connsiteY10" fmla="*/ 216801 h 244681"/>
                <a:gd name="connsiteX11" fmla="*/ 9851 w 247511"/>
                <a:gd name="connsiteY11" fmla="*/ 233638 h 244681"/>
                <a:gd name="connsiteX12" fmla="*/ 145 w 247511"/>
                <a:gd name="connsiteY12" fmla="*/ 240445 h 244681"/>
                <a:gd name="connsiteX13" fmla="*/ 5344 w 247511"/>
                <a:gd name="connsiteY13" fmla="*/ 244744 h 244681"/>
                <a:gd name="connsiteX14" fmla="*/ 49369 w 247511"/>
                <a:gd name="connsiteY14" fmla="*/ 243669 h 244681"/>
                <a:gd name="connsiteX15" fmla="*/ 71555 w 247511"/>
                <a:gd name="connsiteY15" fmla="*/ 244027 h 244681"/>
                <a:gd name="connsiteX16" fmla="*/ 94088 w 247511"/>
                <a:gd name="connsiteY16" fmla="*/ 244744 h 244681"/>
                <a:gd name="connsiteX17" fmla="*/ 101021 w 247511"/>
                <a:gd name="connsiteY17" fmla="*/ 237579 h 244681"/>
                <a:gd name="connsiteX18" fmla="*/ 91315 w 247511"/>
                <a:gd name="connsiteY18" fmla="*/ 233638 h 244681"/>
                <a:gd name="connsiteX19" fmla="*/ 68782 w 247511"/>
                <a:gd name="connsiteY19" fmla="*/ 227190 h 244681"/>
                <a:gd name="connsiteX20" fmla="*/ 69822 w 247511"/>
                <a:gd name="connsiteY20" fmla="*/ 221100 h 244681"/>
                <a:gd name="connsiteX21" fmla="*/ 91315 w 247511"/>
                <a:gd name="connsiteY21" fmla="*/ 131539 h 244681"/>
                <a:gd name="connsiteX22" fmla="*/ 116274 w 247511"/>
                <a:gd name="connsiteY22" fmla="*/ 24782 h 244681"/>
                <a:gd name="connsiteX23" fmla="*/ 134993 w 247511"/>
                <a:gd name="connsiteY23" fmla="*/ 11168 h 244681"/>
                <a:gd name="connsiteX24" fmla="*/ 168272 w 247511"/>
                <a:gd name="connsiteY24" fmla="*/ 11168 h 244681"/>
                <a:gd name="connsiteX25" fmla="*/ 215417 w 247511"/>
                <a:gd name="connsiteY25" fmla="*/ 45560 h 244681"/>
                <a:gd name="connsiteX26" fmla="*/ 194964 w 247511"/>
                <a:gd name="connsiteY26" fmla="*/ 103237 h 244681"/>
                <a:gd name="connsiteX27" fmla="*/ 141580 w 247511"/>
                <a:gd name="connsiteY27" fmla="*/ 122224 h 244681"/>
                <a:gd name="connsiteX28" fmla="*/ 92701 w 247511"/>
                <a:gd name="connsiteY28" fmla="*/ 122224 h 244681"/>
                <a:gd name="connsiteX29" fmla="*/ 116274 w 247511"/>
                <a:gd name="connsiteY29" fmla="*/ 24782 h 24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7511" h="244681">
                  <a:moveTo>
                    <a:pt x="91315" y="131539"/>
                  </a:moveTo>
                  <a:lnTo>
                    <a:pt x="150246" y="131539"/>
                  </a:lnTo>
                  <a:cubicBezTo>
                    <a:pt x="199471" y="131539"/>
                    <a:pt x="247656" y="94281"/>
                    <a:pt x="247656" y="54158"/>
                  </a:cubicBezTo>
                  <a:cubicBezTo>
                    <a:pt x="247656" y="26573"/>
                    <a:pt x="224777" y="63"/>
                    <a:pt x="179365" y="63"/>
                  </a:cubicBezTo>
                  <a:lnTo>
                    <a:pt x="67049" y="63"/>
                  </a:lnTo>
                  <a:cubicBezTo>
                    <a:pt x="60462" y="63"/>
                    <a:pt x="56649" y="63"/>
                    <a:pt x="56649" y="6869"/>
                  </a:cubicBezTo>
                  <a:cubicBezTo>
                    <a:pt x="56649" y="11168"/>
                    <a:pt x="59769" y="11168"/>
                    <a:pt x="66702" y="11168"/>
                  </a:cubicBezTo>
                  <a:cubicBezTo>
                    <a:pt x="71209" y="11168"/>
                    <a:pt x="77448" y="11527"/>
                    <a:pt x="81608" y="11885"/>
                  </a:cubicBezTo>
                  <a:cubicBezTo>
                    <a:pt x="87155" y="12601"/>
                    <a:pt x="89235" y="13676"/>
                    <a:pt x="89235" y="17617"/>
                  </a:cubicBezTo>
                  <a:cubicBezTo>
                    <a:pt x="89235" y="19050"/>
                    <a:pt x="88888" y="20124"/>
                    <a:pt x="87848" y="24423"/>
                  </a:cubicBezTo>
                  <a:lnTo>
                    <a:pt x="41396" y="216801"/>
                  </a:lnTo>
                  <a:cubicBezTo>
                    <a:pt x="37930" y="230772"/>
                    <a:pt x="37237" y="233638"/>
                    <a:pt x="9851" y="233638"/>
                  </a:cubicBezTo>
                  <a:cubicBezTo>
                    <a:pt x="3958" y="233638"/>
                    <a:pt x="145" y="233638"/>
                    <a:pt x="145" y="240445"/>
                  </a:cubicBezTo>
                  <a:cubicBezTo>
                    <a:pt x="145" y="244744"/>
                    <a:pt x="4304" y="244744"/>
                    <a:pt x="5344" y="244744"/>
                  </a:cubicBezTo>
                  <a:cubicBezTo>
                    <a:pt x="15051" y="244744"/>
                    <a:pt x="39663" y="243669"/>
                    <a:pt x="49369" y="243669"/>
                  </a:cubicBezTo>
                  <a:cubicBezTo>
                    <a:pt x="56649" y="243669"/>
                    <a:pt x="64276" y="244027"/>
                    <a:pt x="71555" y="244027"/>
                  </a:cubicBezTo>
                  <a:cubicBezTo>
                    <a:pt x="79182" y="244027"/>
                    <a:pt x="86808" y="244744"/>
                    <a:pt x="94088" y="244744"/>
                  </a:cubicBezTo>
                  <a:cubicBezTo>
                    <a:pt x="96514" y="244744"/>
                    <a:pt x="101021" y="244744"/>
                    <a:pt x="101021" y="237579"/>
                  </a:cubicBezTo>
                  <a:cubicBezTo>
                    <a:pt x="101021" y="233638"/>
                    <a:pt x="97901" y="233638"/>
                    <a:pt x="91315" y="233638"/>
                  </a:cubicBezTo>
                  <a:cubicBezTo>
                    <a:pt x="78488" y="233638"/>
                    <a:pt x="68782" y="233638"/>
                    <a:pt x="68782" y="227190"/>
                  </a:cubicBezTo>
                  <a:cubicBezTo>
                    <a:pt x="68782" y="225040"/>
                    <a:pt x="69475" y="223249"/>
                    <a:pt x="69822" y="221100"/>
                  </a:cubicBezTo>
                  <a:lnTo>
                    <a:pt x="91315" y="131539"/>
                  </a:lnTo>
                  <a:close/>
                  <a:moveTo>
                    <a:pt x="116274" y="24782"/>
                  </a:moveTo>
                  <a:cubicBezTo>
                    <a:pt x="119394" y="12243"/>
                    <a:pt x="120087" y="11168"/>
                    <a:pt x="134993" y="11168"/>
                  </a:cubicBezTo>
                  <a:lnTo>
                    <a:pt x="168272" y="11168"/>
                  </a:lnTo>
                  <a:cubicBezTo>
                    <a:pt x="197044" y="11168"/>
                    <a:pt x="215417" y="20841"/>
                    <a:pt x="215417" y="45560"/>
                  </a:cubicBezTo>
                  <a:cubicBezTo>
                    <a:pt x="215417" y="59531"/>
                    <a:pt x="208484" y="90340"/>
                    <a:pt x="194964" y="103237"/>
                  </a:cubicBezTo>
                  <a:cubicBezTo>
                    <a:pt x="177632" y="119358"/>
                    <a:pt x="156832" y="122224"/>
                    <a:pt x="141580" y="122224"/>
                  </a:cubicBezTo>
                  <a:lnTo>
                    <a:pt x="92701" y="122224"/>
                  </a:lnTo>
                  <a:lnTo>
                    <a:pt x="116274" y="247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6" name="Dowolny kształt: kształt 2055">
              <a:extLst>
                <a:ext uri="{FF2B5EF4-FFF2-40B4-BE49-F238E27FC236}">
                  <a16:creationId xmlns:a16="http://schemas.microsoft.com/office/drawing/2014/main" id="{6B930BEE-3506-A2F0-793A-2F88E47006F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140773" y="6292740"/>
              <a:ext cx="216208" cy="171276"/>
            </a:xfrm>
            <a:custGeom>
              <a:avLst/>
              <a:gdLst>
                <a:gd name="connsiteX0" fmla="*/ 185784 w 216208"/>
                <a:gd name="connsiteY0" fmla="*/ 27398 h 171276"/>
                <a:gd name="connsiteX1" fmla="*/ 211506 w 216208"/>
                <a:gd name="connsiteY1" fmla="*/ 9092 h 171276"/>
                <a:gd name="connsiteX2" fmla="*/ 216359 w 216208"/>
                <a:gd name="connsiteY2" fmla="*/ 3575 h 171276"/>
                <a:gd name="connsiteX3" fmla="*/ 212719 w 216208"/>
                <a:gd name="connsiteY3" fmla="*/ 64 h 171276"/>
                <a:gd name="connsiteX4" fmla="*/ 187483 w 216208"/>
                <a:gd name="connsiteY4" fmla="*/ 1067 h 171276"/>
                <a:gd name="connsiteX5" fmla="*/ 161761 w 216208"/>
                <a:gd name="connsiteY5" fmla="*/ 64 h 171276"/>
                <a:gd name="connsiteX6" fmla="*/ 156908 w 216208"/>
                <a:gd name="connsiteY6" fmla="*/ 5581 h 171276"/>
                <a:gd name="connsiteX7" fmla="*/ 162247 w 216208"/>
                <a:gd name="connsiteY7" fmla="*/ 9092 h 171276"/>
                <a:gd name="connsiteX8" fmla="*/ 177777 w 216208"/>
                <a:gd name="connsiteY8" fmla="*/ 19374 h 171276"/>
                <a:gd name="connsiteX9" fmla="*/ 176806 w 216208"/>
                <a:gd name="connsiteY9" fmla="*/ 25392 h 171276"/>
                <a:gd name="connsiteX10" fmla="*/ 150356 w 216208"/>
                <a:gd name="connsiteY10" fmla="*/ 134728 h 171276"/>
                <a:gd name="connsiteX11" fmla="*/ 88721 w 216208"/>
                <a:gd name="connsiteY11" fmla="*/ 4327 h 171276"/>
                <a:gd name="connsiteX12" fmla="*/ 80471 w 216208"/>
                <a:gd name="connsiteY12" fmla="*/ 64 h 171276"/>
                <a:gd name="connsiteX13" fmla="*/ 47227 w 216208"/>
                <a:gd name="connsiteY13" fmla="*/ 64 h 171276"/>
                <a:gd name="connsiteX14" fmla="*/ 39462 w 216208"/>
                <a:gd name="connsiteY14" fmla="*/ 5581 h 171276"/>
                <a:gd name="connsiteX15" fmla="*/ 47469 w 216208"/>
                <a:gd name="connsiteY15" fmla="*/ 9092 h 171276"/>
                <a:gd name="connsiteX16" fmla="*/ 62999 w 216208"/>
                <a:gd name="connsiteY16" fmla="*/ 10346 h 171276"/>
                <a:gd name="connsiteX17" fmla="*/ 30483 w 216208"/>
                <a:gd name="connsiteY17" fmla="*/ 144509 h 171276"/>
                <a:gd name="connsiteX18" fmla="*/ 5247 w 216208"/>
                <a:gd name="connsiteY18" fmla="*/ 162313 h 171276"/>
                <a:gd name="connsiteX19" fmla="*/ 151 w 216208"/>
                <a:gd name="connsiteY19" fmla="*/ 167579 h 171276"/>
                <a:gd name="connsiteX20" fmla="*/ 3791 w 216208"/>
                <a:gd name="connsiteY20" fmla="*/ 171341 h 171276"/>
                <a:gd name="connsiteX21" fmla="*/ 29027 w 216208"/>
                <a:gd name="connsiteY21" fmla="*/ 170338 h 171276"/>
                <a:gd name="connsiteX22" fmla="*/ 54749 w 216208"/>
                <a:gd name="connsiteY22" fmla="*/ 171341 h 171276"/>
                <a:gd name="connsiteX23" fmla="*/ 59602 w 216208"/>
                <a:gd name="connsiteY23" fmla="*/ 166075 h 171276"/>
                <a:gd name="connsiteX24" fmla="*/ 54021 w 216208"/>
                <a:gd name="connsiteY24" fmla="*/ 162313 h 171276"/>
                <a:gd name="connsiteX25" fmla="*/ 38734 w 216208"/>
                <a:gd name="connsiteY25" fmla="*/ 151781 h 171276"/>
                <a:gd name="connsiteX26" fmla="*/ 39704 w 216208"/>
                <a:gd name="connsiteY26" fmla="*/ 145512 h 171276"/>
                <a:gd name="connsiteX27" fmla="*/ 70764 w 216208"/>
                <a:gd name="connsiteY27" fmla="*/ 17117 h 171276"/>
                <a:gd name="connsiteX28" fmla="*/ 141621 w 216208"/>
                <a:gd name="connsiteY28" fmla="*/ 167078 h 171276"/>
                <a:gd name="connsiteX29" fmla="*/ 146959 w 216208"/>
                <a:gd name="connsiteY29" fmla="*/ 171341 h 171276"/>
                <a:gd name="connsiteX30" fmla="*/ 152055 w 216208"/>
                <a:gd name="connsiteY30" fmla="*/ 166075 h 171276"/>
                <a:gd name="connsiteX31" fmla="*/ 185784 w 216208"/>
                <a:gd name="connsiteY31" fmla="*/ 27398 h 17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6208" h="171276">
                  <a:moveTo>
                    <a:pt x="185784" y="27398"/>
                  </a:moveTo>
                  <a:cubicBezTo>
                    <a:pt x="188211" y="17869"/>
                    <a:pt x="192093" y="9594"/>
                    <a:pt x="211506" y="9092"/>
                  </a:cubicBezTo>
                  <a:cubicBezTo>
                    <a:pt x="212719" y="9092"/>
                    <a:pt x="216359" y="8841"/>
                    <a:pt x="216359" y="3575"/>
                  </a:cubicBezTo>
                  <a:cubicBezTo>
                    <a:pt x="216359" y="2070"/>
                    <a:pt x="215146" y="64"/>
                    <a:pt x="212719" y="64"/>
                  </a:cubicBezTo>
                  <a:cubicBezTo>
                    <a:pt x="204712" y="64"/>
                    <a:pt x="195733" y="1067"/>
                    <a:pt x="187483" y="1067"/>
                  </a:cubicBezTo>
                  <a:cubicBezTo>
                    <a:pt x="181659" y="1067"/>
                    <a:pt x="167585" y="64"/>
                    <a:pt x="161761" y="64"/>
                  </a:cubicBezTo>
                  <a:cubicBezTo>
                    <a:pt x="160548" y="64"/>
                    <a:pt x="156908" y="64"/>
                    <a:pt x="156908" y="5581"/>
                  </a:cubicBezTo>
                  <a:cubicBezTo>
                    <a:pt x="156908" y="8841"/>
                    <a:pt x="160063" y="9092"/>
                    <a:pt x="162247" y="9092"/>
                  </a:cubicBezTo>
                  <a:cubicBezTo>
                    <a:pt x="173651" y="9343"/>
                    <a:pt x="177777" y="13104"/>
                    <a:pt x="177777" y="19374"/>
                  </a:cubicBezTo>
                  <a:cubicBezTo>
                    <a:pt x="177777" y="21380"/>
                    <a:pt x="177534" y="22634"/>
                    <a:pt x="176806" y="25392"/>
                  </a:cubicBezTo>
                  <a:lnTo>
                    <a:pt x="150356" y="134728"/>
                  </a:lnTo>
                  <a:lnTo>
                    <a:pt x="88721" y="4327"/>
                  </a:lnTo>
                  <a:cubicBezTo>
                    <a:pt x="86780" y="64"/>
                    <a:pt x="86295" y="64"/>
                    <a:pt x="80471" y="64"/>
                  </a:cubicBezTo>
                  <a:lnTo>
                    <a:pt x="47227" y="64"/>
                  </a:lnTo>
                  <a:cubicBezTo>
                    <a:pt x="42616" y="64"/>
                    <a:pt x="39462" y="64"/>
                    <a:pt x="39462" y="5581"/>
                  </a:cubicBezTo>
                  <a:cubicBezTo>
                    <a:pt x="39462" y="9092"/>
                    <a:pt x="42373" y="9092"/>
                    <a:pt x="47469" y="9092"/>
                  </a:cubicBezTo>
                  <a:cubicBezTo>
                    <a:pt x="52565" y="9092"/>
                    <a:pt x="57904" y="9343"/>
                    <a:pt x="62999" y="10346"/>
                  </a:cubicBezTo>
                  <a:lnTo>
                    <a:pt x="30483" y="144509"/>
                  </a:lnTo>
                  <a:cubicBezTo>
                    <a:pt x="28299" y="154038"/>
                    <a:pt x="24174" y="161561"/>
                    <a:pt x="5247" y="162313"/>
                  </a:cubicBezTo>
                  <a:cubicBezTo>
                    <a:pt x="3548" y="162313"/>
                    <a:pt x="151" y="162564"/>
                    <a:pt x="151" y="167579"/>
                  </a:cubicBezTo>
                  <a:cubicBezTo>
                    <a:pt x="151" y="170338"/>
                    <a:pt x="2092" y="171341"/>
                    <a:pt x="3791" y="171341"/>
                  </a:cubicBezTo>
                  <a:cubicBezTo>
                    <a:pt x="11799" y="171341"/>
                    <a:pt x="20777" y="170338"/>
                    <a:pt x="29027" y="170338"/>
                  </a:cubicBezTo>
                  <a:cubicBezTo>
                    <a:pt x="34851" y="170338"/>
                    <a:pt x="48925" y="171341"/>
                    <a:pt x="54749" y="171341"/>
                  </a:cubicBezTo>
                  <a:cubicBezTo>
                    <a:pt x="57176" y="171341"/>
                    <a:pt x="59602" y="170087"/>
                    <a:pt x="59602" y="166075"/>
                  </a:cubicBezTo>
                  <a:cubicBezTo>
                    <a:pt x="59602" y="162564"/>
                    <a:pt x="56690" y="162313"/>
                    <a:pt x="54021" y="162313"/>
                  </a:cubicBezTo>
                  <a:cubicBezTo>
                    <a:pt x="38734" y="161812"/>
                    <a:pt x="38734" y="155292"/>
                    <a:pt x="38734" y="151781"/>
                  </a:cubicBezTo>
                  <a:cubicBezTo>
                    <a:pt x="38734" y="150778"/>
                    <a:pt x="38734" y="149524"/>
                    <a:pt x="39704" y="145512"/>
                  </a:cubicBezTo>
                  <a:lnTo>
                    <a:pt x="70764" y="17117"/>
                  </a:lnTo>
                  <a:lnTo>
                    <a:pt x="141621" y="167078"/>
                  </a:lnTo>
                  <a:cubicBezTo>
                    <a:pt x="143562" y="171090"/>
                    <a:pt x="144532" y="171341"/>
                    <a:pt x="146959" y="171341"/>
                  </a:cubicBezTo>
                  <a:cubicBezTo>
                    <a:pt x="150842" y="171341"/>
                    <a:pt x="150842" y="170589"/>
                    <a:pt x="152055" y="166075"/>
                  </a:cubicBezTo>
                  <a:lnTo>
                    <a:pt x="185784" y="2739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9" name="Dowolny kształt: kształt 2058">
              <a:extLst>
                <a:ext uri="{FF2B5EF4-FFF2-40B4-BE49-F238E27FC236}">
                  <a16:creationId xmlns:a16="http://schemas.microsoft.com/office/drawing/2014/main" id="{323AC174-D4A3-7BA6-492F-99468F8023E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512215" y="6251936"/>
              <a:ext cx="116475" cy="158344"/>
            </a:xfrm>
            <a:custGeom>
              <a:avLst/>
              <a:gdLst>
                <a:gd name="connsiteX0" fmla="*/ 48347 w 116475"/>
                <a:gd name="connsiteY0" fmla="*/ 39470 h 158344"/>
                <a:gd name="connsiteX1" fmla="*/ 48347 w 116475"/>
                <a:gd name="connsiteY1" fmla="*/ 63 h 158344"/>
                <a:gd name="connsiteX2" fmla="*/ 162 w 116475"/>
                <a:gd name="connsiteY2" fmla="*/ 4003 h 158344"/>
                <a:gd name="connsiteX3" fmla="*/ 162 w 116475"/>
                <a:gd name="connsiteY3" fmla="*/ 15109 h 158344"/>
                <a:gd name="connsiteX4" fmla="*/ 27201 w 116475"/>
                <a:gd name="connsiteY4" fmla="*/ 35171 h 158344"/>
                <a:gd name="connsiteX5" fmla="*/ 27201 w 116475"/>
                <a:gd name="connsiteY5" fmla="*/ 131180 h 158344"/>
                <a:gd name="connsiteX6" fmla="*/ 162 w 116475"/>
                <a:gd name="connsiteY6" fmla="*/ 147301 h 158344"/>
                <a:gd name="connsiteX7" fmla="*/ 162 w 116475"/>
                <a:gd name="connsiteY7" fmla="*/ 158407 h 158344"/>
                <a:gd name="connsiteX8" fmla="*/ 39680 w 116475"/>
                <a:gd name="connsiteY8" fmla="*/ 157332 h 158344"/>
                <a:gd name="connsiteX9" fmla="*/ 83706 w 116475"/>
                <a:gd name="connsiteY9" fmla="*/ 158407 h 158344"/>
                <a:gd name="connsiteX10" fmla="*/ 83706 w 116475"/>
                <a:gd name="connsiteY10" fmla="*/ 147301 h 158344"/>
                <a:gd name="connsiteX11" fmla="*/ 76426 w 116475"/>
                <a:gd name="connsiteY11" fmla="*/ 147301 h 158344"/>
                <a:gd name="connsiteX12" fmla="*/ 50080 w 116475"/>
                <a:gd name="connsiteY12" fmla="*/ 130464 h 158344"/>
                <a:gd name="connsiteX13" fmla="*/ 50080 w 116475"/>
                <a:gd name="connsiteY13" fmla="*/ 75294 h 158344"/>
                <a:gd name="connsiteX14" fmla="*/ 90985 w 116475"/>
                <a:gd name="connsiteY14" fmla="*/ 7944 h 158344"/>
                <a:gd name="connsiteX15" fmla="*/ 94799 w 116475"/>
                <a:gd name="connsiteY15" fmla="*/ 8302 h 158344"/>
                <a:gd name="connsiteX16" fmla="*/ 86825 w 116475"/>
                <a:gd name="connsiteY16" fmla="*/ 22274 h 158344"/>
                <a:gd name="connsiteX17" fmla="*/ 101732 w 116475"/>
                <a:gd name="connsiteY17" fmla="*/ 37678 h 158344"/>
                <a:gd name="connsiteX18" fmla="*/ 116638 w 116475"/>
                <a:gd name="connsiteY18" fmla="*/ 21916 h 158344"/>
                <a:gd name="connsiteX19" fmla="*/ 90985 w 116475"/>
                <a:gd name="connsiteY19" fmla="*/ 63 h 158344"/>
                <a:gd name="connsiteX20" fmla="*/ 48347 w 116475"/>
                <a:gd name="connsiteY20" fmla="*/ 39470 h 15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475" h="158344">
                  <a:moveTo>
                    <a:pt x="48347" y="39470"/>
                  </a:moveTo>
                  <a:lnTo>
                    <a:pt x="48347" y="63"/>
                  </a:lnTo>
                  <a:lnTo>
                    <a:pt x="162" y="4003"/>
                  </a:lnTo>
                  <a:lnTo>
                    <a:pt x="162" y="15109"/>
                  </a:lnTo>
                  <a:cubicBezTo>
                    <a:pt x="24428" y="15109"/>
                    <a:pt x="27201" y="17617"/>
                    <a:pt x="27201" y="35171"/>
                  </a:cubicBezTo>
                  <a:lnTo>
                    <a:pt x="27201" y="131180"/>
                  </a:lnTo>
                  <a:cubicBezTo>
                    <a:pt x="27201" y="147301"/>
                    <a:pt x="23388" y="147301"/>
                    <a:pt x="162" y="147301"/>
                  </a:cubicBezTo>
                  <a:lnTo>
                    <a:pt x="162" y="158407"/>
                  </a:lnTo>
                  <a:cubicBezTo>
                    <a:pt x="13681" y="158049"/>
                    <a:pt x="29974" y="157332"/>
                    <a:pt x="39680" y="157332"/>
                  </a:cubicBezTo>
                  <a:cubicBezTo>
                    <a:pt x="53547" y="157332"/>
                    <a:pt x="69839" y="157332"/>
                    <a:pt x="83706" y="158407"/>
                  </a:cubicBezTo>
                  <a:lnTo>
                    <a:pt x="83706" y="147301"/>
                  </a:lnTo>
                  <a:lnTo>
                    <a:pt x="76426" y="147301"/>
                  </a:lnTo>
                  <a:cubicBezTo>
                    <a:pt x="50773" y="147301"/>
                    <a:pt x="50080" y="143361"/>
                    <a:pt x="50080" y="130464"/>
                  </a:cubicBezTo>
                  <a:lnTo>
                    <a:pt x="50080" y="75294"/>
                  </a:lnTo>
                  <a:cubicBezTo>
                    <a:pt x="50080" y="39828"/>
                    <a:pt x="64640" y="7944"/>
                    <a:pt x="90985" y="7944"/>
                  </a:cubicBezTo>
                  <a:cubicBezTo>
                    <a:pt x="93412" y="7944"/>
                    <a:pt x="94105" y="7944"/>
                    <a:pt x="94799" y="8302"/>
                  </a:cubicBezTo>
                  <a:cubicBezTo>
                    <a:pt x="93759" y="8661"/>
                    <a:pt x="86825" y="12960"/>
                    <a:pt x="86825" y="22274"/>
                  </a:cubicBezTo>
                  <a:cubicBezTo>
                    <a:pt x="86825" y="32305"/>
                    <a:pt x="94105" y="37678"/>
                    <a:pt x="101732" y="37678"/>
                  </a:cubicBezTo>
                  <a:cubicBezTo>
                    <a:pt x="107971" y="37678"/>
                    <a:pt x="116638" y="33380"/>
                    <a:pt x="116638" y="21916"/>
                  </a:cubicBezTo>
                  <a:cubicBezTo>
                    <a:pt x="116638" y="10452"/>
                    <a:pt x="105891" y="63"/>
                    <a:pt x="90985" y="63"/>
                  </a:cubicBezTo>
                  <a:cubicBezTo>
                    <a:pt x="65680" y="63"/>
                    <a:pt x="53200" y="24065"/>
                    <a:pt x="48347" y="394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0" name="Dowolny kształt: kształt 2059">
              <a:extLst>
                <a:ext uri="{FF2B5EF4-FFF2-40B4-BE49-F238E27FC236}">
                  <a16:creationId xmlns:a16="http://schemas.microsoft.com/office/drawing/2014/main" id="{9D79A7CC-9DDA-8B55-60DD-CE2F1AE12A8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647989" y="6249787"/>
              <a:ext cx="134155" cy="164434"/>
            </a:xfrm>
            <a:custGeom>
              <a:avLst/>
              <a:gdLst>
                <a:gd name="connsiteX0" fmla="*/ 29285 w 134155"/>
                <a:gd name="connsiteY0" fmla="*/ 70279 h 164434"/>
                <a:gd name="connsiteX1" fmla="*/ 72270 w 134155"/>
                <a:gd name="connsiteY1" fmla="*/ 7944 h 164434"/>
                <a:gd name="connsiteX2" fmla="*/ 111442 w 134155"/>
                <a:gd name="connsiteY2" fmla="*/ 70279 h 164434"/>
                <a:gd name="connsiteX3" fmla="*/ 29285 w 134155"/>
                <a:gd name="connsiteY3" fmla="*/ 70279 h 164434"/>
                <a:gd name="connsiteX4" fmla="*/ 28938 w 134155"/>
                <a:gd name="connsiteY4" fmla="*/ 77802 h 164434"/>
                <a:gd name="connsiteX5" fmla="*/ 125655 w 134155"/>
                <a:gd name="connsiteY5" fmla="*/ 77802 h 164434"/>
                <a:gd name="connsiteX6" fmla="*/ 134321 w 134155"/>
                <a:gd name="connsiteY6" fmla="*/ 70279 h 164434"/>
                <a:gd name="connsiteX7" fmla="*/ 72270 w 134155"/>
                <a:gd name="connsiteY7" fmla="*/ 63 h 164434"/>
                <a:gd name="connsiteX8" fmla="*/ 166 w 134155"/>
                <a:gd name="connsiteY8" fmla="*/ 81743 h 164434"/>
                <a:gd name="connsiteX9" fmla="*/ 76430 w 134155"/>
                <a:gd name="connsiteY9" fmla="*/ 164497 h 164434"/>
                <a:gd name="connsiteX10" fmla="*/ 134321 w 134155"/>
                <a:gd name="connsiteY10" fmla="*/ 117925 h 164434"/>
                <a:gd name="connsiteX11" fmla="*/ 129814 w 134155"/>
                <a:gd name="connsiteY11" fmla="*/ 113626 h 164434"/>
                <a:gd name="connsiteX12" fmla="*/ 125308 w 134155"/>
                <a:gd name="connsiteY12" fmla="*/ 118642 h 164434"/>
                <a:gd name="connsiteX13" fmla="*/ 78510 w 134155"/>
                <a:gd name="connsiteY13" fmla="*/ 155541 h 164434"/>
                <a:gd name="connsiteX14" fmla="*/ 39338 w 134155"/>
                <a:gd name="connsiteY14" fmla="*/ 131539 h 164434"/>
                <a:gd name="connsiteX15" fmla="*/ 28938 w 134155"/>
                <a:gd name="connsiteY15" fmla="*/ 77802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155" h="164434">
                  <a:moveTo>
                    <a:pt x="29285" y="70279"/>
                  </a:moveTo>
                  <a:cubicBezTo>
                    <a:pt x="31365" y="16900"/>
                    <a:pt x="60484" y="7944"/>
                    <a:pt x="72270" y="7944"/>
                  </a:cubicBezTo>
                  <a:cubicBezTo>
                    <a:pt x="107975" y="7944"/>
                    <a:pt x="111442" y="56307"/>
                    <a:pt x="111442" y="70279"/>
                  </a:cubicBezTo>
                  <a:lnTo>
                    <a:pt x="29285" y="70279"/>
                  </a:lnTo>
                  <a:close/>
                  <a:moveTo>
                    <a:pt x="28938" y="77802"/>
                  </a:moveTo>
                  <a:lnTo>
                    <a:pt x="125655" y="77802"/>
                  </a:lnTo>
                  <a:cubicBezTo>
                    <a:pt x="133281" y="77802"/>
                    <a:pt x="134321" y="77802"/>
                    <a:pt x="134321" y="70279"/>
                  </a:cubicBezTo>
                  <a:cubicBezTo>
                    <a:pt x="134321" y="34813"/>
                    <a:pt x="115602" y="63"/>
                    <a:pt x="72270" y="63"/>
                  </a:cubicBezTo>
                  <a:cubicBezTo>
                    <a:pt x="32058" y="63"/>
                    <a:pt x="166" y="36962"/>
                    <a:pt x="166" y="81743"/>
                  </a:cubicBezTo>
                  <a:cubicBezTo>
                    <a:pt x="166" y="129747"/>
                    <a:pt x="36564" y="164497"/>
                    <a:pt x="76430" y="164497"/>
                  </a:cubicBezTo>
                  <a:cubicBezTo>
                    <a:pt x="118722" y="164497"/>
                    <a:pt x="134321" y="124732"/>
                    <a:pt x="134321" y="117925"/>
                  </a:cubicBezTo>
                  <a:cubicBezTo>
                    <a:pt x="134321" y="114343"/>
                    <a:pt x="131548" y="113626"/>
                    <a:pt x="129814" y="113626"/>
                  </a:cubicBezTo>
                  <a:cubicBezTo>
                    <a:pt x="126695" y="113626"/>
                    <a:pt x="126001" y="115776"/>
                    <a:pt x="125308" y="118642"/>
                  </a:cubicBezTo>
                  <a:cubicBezTo>
                    <a:pt x="113175" y="155541"/>
                    <a:pt x="81976" y="155541"/>
                    <a:pt x="78510" y="155541"/>
                  </a:cubicBezTo>
                  <a:cubicBezTo>
                    <a:pt x="61177" y="155541"/>
                    <a:pt x="47311" y="144794"/>
                    <a:pt x="39338" y="131539"/>
                  </a:cubicBezTo>
                  <a:cubicBezTo>
                    <a:pt x="28938" y="114343"/>
                    <a:pt x="28938" y="90699"/>
                    <a:pt x="28938" y="7780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1" name="Dowolny kształt: kształt 2060">
              <a:extLst>
                <a:ext uri="{FF2B5EF4-FFF2-40B4-BE49-F238E27FC236}">
                  <a16:creationId xmlns:a16="http://schemas.microsoft.com/office/drawing/2014/main" id="{D29CA198-E86D-E4D5-7F12-C66E92FCB83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804137" y="6251936"/>
              <a:ext cx="170900" cy="227843"/>
            </a:xfrm>
            <a:custGeom>
              <a:avLst/>
              <a:gdLst>
                <a:gd name="connsiteX0" fmla="*/ 120113 w 170900"/>
                <a:gd name="connsiteY0" fmla="*/ 136554 h 227843"/>
                <a:gd name="connsiteX1" fmla="*/ 120113 w 170900"/>
                <a:gd name="connsiteY1" fmla="*/ 200680 h 227843"/>
                <a:gd name="connsiteX2" fmla="*/ 93074 w 170900"/>
                <a:gd name="connsiteY2" fmla="*/ 216801 h 227843"/>
                <a:gd name="connsiteX3" fmla="*/ 93074 w 170900"/>
                <a:gd name="connsiteY3" fmla="*/ 227906 h 227843"/>
                <a:gd name="connsiteX4" fmla="*/ 131899 w 170900"/>
                <a:gd name="connsiteY4" fmla="*/ 226832 h 227843"/>
                <a:gd name="connsiteX5" fmla="*/ 171071 w 170900"/>
                <a:gd name="connsiteY5" fmla="*/ 227906 h 227843"/>
                <a:gd name="connsiteX6" fmla="*/ 171071 w 170900"/>
                <a:gd name="connsiteY6" fmla="*/ 216801 h 227843"/>
                <a:gd name="connsiteX7" fmla="*/ 144032 w 170900"/>
                <a:gd name="connsiteY7" fmla="*/ 200680 h 227843"/>
                <a:gd name="connsiteX8" fmla="*/ 144032 w 170900"/>
                <a:gd name="connsiteY8" fmla="*/ 63 h 227843"/>
                <a:gd name="connsiteX9" fmla="*/ 136405 w 170900"/>
                <a:gd name="connsiteY9" fmla="*/ 63 h 227843"/>
                <a:gd name="connsiteX10" fmla="*/ 123232 w 170900"/>
                <a:gd name="connsiteY10" fmla="*/ 32663 h 227843"/>
                <a:gd name="connsiteX11" fmla="*/ 76781 w 170900"/>
                <a:gd name="connsiteY11" fmla="*/ 63 h 227843"/>
                <a:gd name="connsiteX12" fmla="*/ 170 w 170900"/>
                <a:gd name="connsiteY12" fmla="*/ 81384 h 227843"/>
                <a:gd name="connsiteX13" fmla="*/ 74008 w 170900"/>
                <a:gd name="connsiteY13" fmla="*/ 162348 h 227843"/>
                <a:gd name="connsiteX14" fmla="*/ 120113 w 170900"/>
                <a:gd name="connsiteY14" fmla="*/ 136554 h 227843"/>
                <a:gd name="connsiteX15" fmla="*/ 121153 w 170900"/>
                <a:gd name="connsiteY15" fmla="*/ 59173 h 227843"/>
                <a:gd name="connsiteX16" fmla="*/ 121153 w 170900"/>
                <a:gd name="connsiteY16" fmla="*/ 109686 h 227843"/>
                <a:gd name="connsiteX17" fmla="*/ 107286 w 170900"/>
                <a:gd name="connsiteY17" fmla="*/ 139778 h 227843"/>
                <a:gd name="connsiteX18" fmla="*/ 75394 w 170900"/>
                <a:gd name="connsiteY18" fmla="*/ 154466 h 227843"/>
                <a:gd name="connsiteX19" fmla="*/ 28943 w 170900"/>
                <a:gd name="connsiteY19" fmla="*/ 81384 h 227843"/>
                <a:gd name="connsiteX20" fmla="*/ 78861 w 170900"/>
                <a:gd name="connsiteY20" fmla="*/ 9019 h 227843"/>
                <a:gd name="connsiteX21" fmla="*/ 121153 w 170900"/>
                <a:gd name="connsiteY21" fmla="*/ 59173 h 2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0900" h="227843">
                  <a:moveTo>
                    <a:pt x="120113" y="136554"/>
                  </a:moveTo>
                  <a:lnTo>
                    <a:pt x="120113" y="200680"/>
                  </a:lnTo>
                  <a:cubicBezTo>
                    <a:pt x="120113" y="216801"/>
                    <a:pt x="116299" y="216801"/>
                    <a:pt x="93074" y="216801"/>
                  </a:cubicBezTo>
                  <a:lnTo>
                    <a:pt x="93074" y="227906"/>
                  </a:lnTo>
                  <a:cubicBezTo>
                    <a:pt x="104860" y="227548"/>
                    <a:pt x="122886" y="226832"/>
                    <a:pt x="131899" y="226832"/>
                  </a:cubicBezTo>
                  <a:cubicBezTo>
                    <a:pt x="141258" y="226832"/>
                    <a:pt x="158938" y="227548"/>
                    <a:pt x="171071" y="227906"/>
                  </a:cubicBezTo>
                  <a:lnTo>
                    <a:pt x="171071" y="216801"/>
                  </a:lnTo>
                  <a:cubicBezTo>
                    <a:pt x="147845" y="216801"/>
                    <a:pt x="144032" y="216801"/>
                    <a:pt x="144032" y="200680"/>
                  </a:cubicBezTo>
                  <a:lnTo>
                    <a:pt x="144032" y="63"/>
                  </a:lnTo>
                  <a:lnTo>
                    <a:pt x="136405" y="63"/>
                  </a:lnTo>
                  <a:lnTo>
                    <a:pt x="123232" y="32663"/>
                  </a:lnTo>
                  <a:cubicBezTo>
                    <a:pt x="118726" y="22632"/>
                    <a:pt x="104513" y="63"/>
                    <a:pt x="76781" y="63"/>
                  </a:cubicBezTo>
                  <a:cubicBezTo>
                    <a:pt x="36569" y="63"/>
                    <a:pt x="170" y="34813"/>
                    <a:pt x="170" y="81384"/>
                  </a:cubicBezTo>
                  <a:cubicBezTo>
                    <a:pt x="170" y="126165"/>
                    <a:pt x="33796" y="162348"/>
                    <a:pt x="74008" y="162348"/>
                  </a:cubicBezTo>
                  <a:cubicBezTo>
                    <a:pt x="98273" y="162348"/>
                    <a:pt x="112486" y="146943"/>
                    <a:pt x="120113" y="136554"/>
                  </a:cubicBezTo>
                  <a:close/>
                  <a:moveTo>
                    <a:pt x="121153" y="59173"/>
                  </a:moveTo>
                  <a:lnTo>
                    <a:pt x="121153" y="109686"/>
                  </a:lnTo>
                  <a:cubicBezTo>
                    <a:pt x="121153" y="121149"/>
                    <a:pt x="114913" y="131180"/>
                    <a:pt x="107286" y="139778"/>
                  </a:cubicBezTo>
                  <a:cubicBezTo>
                    <a:pt x="102780" y="144794"/>
                    <a:pt x="91687" y="154466"/>
                    <a:pt x="75394" y="154466"/>
                  </a:cubicBezTo>
                  <a:cubicBezTo>
                    <a:pt x="50088" y="154466"/>
                    <a:pt x="28943" y="122582"/>
                    <a:pt x="28943" y="81384"/>
                  </a:cubicBezTo>
                  <a:cubicBezTo>
                    <a:pt x="28943" y="38753"/>
                    <a:pt x="53208" y="9019"/>
                    <a:pt x="78861" y="9019"/>
                  </a:cubicBezTo>
                  <a:cubicBezTo>
                    <a:pt x="106593" y="9019"/>
                    <a:pt x="121153" y="40186"/>
                    <a:pt x="121153" y="5917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2" name="Dowolny kształt: kształt 2061">
              <a:extLst>
                <a:ext uri="{FF2B5EF4-FFF2-40B4-BE49-F238E27FC236}">
                  <a16:creationId xmlns:a16="http://schemas.microsoft.com/office/drawing/2014/main" id="{EF97A538-F86C-CF82-F357-CB31C105944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986401" y="6251936"/>
              <a:ext cx="174367" cy="162284"/>
            </a:xfrm>
            <a:custGeom>
              <a:avLst/>
              <a:gdLst>
                <a:gd name="connsiteX0" fmla="*/ 124624 w 174367"/>
                <a:gd name="connsiteY0" fmla="*/ 130106 h 162284"/>
                <a:gd name="connsiteX1" fmla="*/ 124624 w 174367"/>
                <a:gd name="connsiteY1" fmla="*/ 162348 h 162284"/>
                <a:gd name="connsiteX2" fmla="*/ 174543 w 174367"/>
                <a:gd name="connsiteY2" fmla="*/ 158407 h 162284"/>
                <a:gd name="connsiteX3" fmla="*/ 174543 w 174367"/>
                <a:gd name="connsiteY3" fmla="*/ 147301 h 162284"/>
                <a:gd name="connsiteX4" fmla="*/ 147504 w 174367"/>
                <a:gd name="connsiteY4" fmla="*/ 127240 h 162284"/>
                <a:gd name="connsiteX5" fmla="*/ 147504 w 174367"/>
                <a:gd name="connsiteY5" fmla="*/ 63 h 162284"/>
                <a:gd name="connsiteX6" fmla="*/ 96545 w 174367"/>
                <a:gd name="connsiteY6" fmla="*/ 4003 h 162284"/>
                <a:gd name="connsiteX7" fmla="*/ 96545 w 174367"/>
                <a:gd name="connsiteY7" fmla="*/ 15109 h 162284"/>
                <a:gd name="connsiteX8" fmla="*/ 123584 w 174367"/>
                <a:gd name="connsiteY8" fmla="*/ 35171 h 162284"/>
                <a:gd name="connsiteX9" fmla="*/ 123584 w 174367"/>
                <a:gd name="connsiteY9" fmla="*/ 98938 h 162284"/>
                <a:gd name="connsiteX10" fmla="*/ 81639 w 174367"/>
                <a:gd name="connsiteY10" fmla="*/ 154466 h 162284"/>
                <a:gd name="connsiteX11" fmla="*/ 51134 w 174367"/>
                <a:gd name="connsiteY11" fmla="*/ 119000 h 162284"/>
                <a:gd name="connsiteX12" fmla="*/ 51134 w 174367"/>
                <a:gd name="connsiteY12" fmla="*/ 63 h 162284"/>
                <a:gd name="connsiteX13" fmla="*/ 175 w 174367"/>
                <a:gd name="connsiteY13" fmla="*/ 4003 h 162284"/>
                <a:gd name="connsiteX14" fmla="*/ 175 w 174367"/>
                <a:gd name="connsiteY14" fmla="*/ 15109 h 162284"/>
                <a:gd name="connsiteX15" fmla="*/ 27215 w 174367"/>
                <a:gd name="connsiteY15" fmla="*/ 48068 h 162284"/>
                <a:gd name="connsiteX16" fmla="*/ 27215 w 174367"/>
                <a:gd name="connsiteY16" fmla="*/ 101804 h 162284"/>
                <a:gd name="connsiteX17" fmla="*/ 79906 w 174367"/>
                <a:gd name="connsiteY17" fmla="*/ 162348 h 162284"/>
                <a:gd name="connsiteX18" fmla="*/ 124624 w 174367"/>
                <a:gd name="connsiteY18" fmla="*/ 130106 h 16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4367" h="162284">
                  <a:moveTo>
                    <a:pt x="124624" y="130106"/>
                  </a:moveTo>
                  <a:lnTo>
                    <a:pt x="124624" y="162348"/>
                  </a:lnTo>
                  <a:lnTo>
                    <a:pt x="174543" y="158407"/>
                  </a:lnTo>
                  <a:lnTo>
                    <a:pt x="174543" y="147301"/>
                  </a:lnTo>
                  <a:cubicBezTo>
                    <a:pt x="150277" y="147301"/>
                    <a:pt x="147504" y="144794"/>
                    <a:pt x="147504" y="127240"/>
                  </a:cubicBezTo>
                  <a:lnTo>
                    <a:pt x="147504" y="63"/>
                  </a:lnTo>
                  <a:lnTo>
                    <a:pt x="96545" y="4003"/>
                  </a:lnTo>
                  <a:lnTo>
                    <a:pt x="96545" y="15109"/>
                  </a:lnTo>
                  <a:cubicBezTo>
                    <a:pt x="120811" y="15109"/>
                    <a:pt x="123584" y="17617"/>
                    <a:pt x="123584" y="35171"/>
                  </a:cubicBezTo>
                  <a:lnTo>
                    <a:pt x="123584" y="98938"/>
                  </a:lnTo>
                  <a:cubicBezTo>
                    <a:pt x="123584" y="130106"/>
                    <a:pt x="106945" y="154466"/>
                    <a:pt x="81639" y="154466"/>
                  </a:cubicBezTo>
                  <a:cubicBezTo>
                    <a:pt x="52520" y="154466"/>
                    <a:pt x="51134" y="137629"/>
                    <a:pt x="51134" y="119000"/>
                  </a:cubicBezTo>
                  <a:lnTo>
                    <a:pt x="51134" y="63"/>
                  </a:lnTo>
                  <a:lnTo>
                    <a:pt x="175" y="4003"/>
                  </a:lnTo>
                  <a:lnTo>
                    <a:pt x="175" y="15109"/>
                  </a:lnTo>
                  <a:cubicBezTo>
                    <a:pt x="27215" y="15109"/>
                    <a:pt x="27215" y="16184"/>
                    <a:pt x="27215" y="48068"/>
                  </a:cubicBezTo>
                  <a:lnTo>
                    <a:pt x="27215" y="101804"/>
                  </a:lnTo>
                  <a:cubicBezTo>
                    <a:pt x="27215" y="129747"/>
                    <a:pt x="27215" y="162348"/>
                    <a:pt x="79906" y="162348"/>
                  </a:cubicBezTo>
                  <a:cubicBezTo>
                    <a:pt x="99319" y="162348"/>
                    <a:pt x="114571" y="152317"/>
                    <a:pt x="124624" y="13010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3" name="Dowolny kształt: kształt 2062">
              <a:extLst>
                <a:ext uri="{FF2B5EF4-FFF2-40B4-BE49-F238E27FC236}">
                  <a16:creationId xmlns:a16="http://schemas.microsoft.com/office/drawing/2014/main" id="{8F5A1B2C-CEBF-A945-A152-08765D82040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179334" y="6170615"/>
              <a:ext cx="74184" cy="239665"/>
            </a:xfrm>
            <a:custGeom>
              <a:avLst/>
              <a:gdLst>
                <a:gd name="connsiteX0" fmla="*/ 50099 w 74184"/>
                <a:gd name="connsiteY0" fmla="*/ 81384 h 239665"/>
                <a:gd name="connsiteX1" fmla="*/ 1568 w 74184"/>
                <a:gd name="connsiteY1" fmla="*/ 85325 h 239665"/>
                <a:gd name="connsiteX2" fmla="*/ 1568 w 74184"/>
                <a:gd name="connsiteY2" fmla="*/ 96431 h 239665"/>
                <a:gd name="connsiteX3" fmla="*/ 27220 w 74184"/>
                <a:gd name="connsiteY3" fmla="*/ 116134 h 239665"/>
                <a:gd name="connsiteX4" fmla="*/ 27220 w 74184"/>
                <a:gd name="connsiteY4" fmla="*/ 212502 h 239665"/>
                <a:gd name="connsiteX5" fmla="*/ 181 w 74184"/>
                <a:gd name="connsiteY5" fmla="*/ 228623 h 239665"/>
                <a:gd name="connsiteX6" fmla="*/ 181 w 74184"/>
                <a:gd name="connsiteY6" fmla="*/ 239729 h 239665"/>
                <a:gd name="connsiteX7" fmla="*/ 38313 w 74184"/>
                <a:gd name="connsiteY7" fmla="*/ 238654 h 239665"/>
                <a:gd name="connsiteX8" fmla="*/ 74365 w 74184"/>
                <a:gd name="connsiteY8" fmla="*/ 239729 h 239665"/>
                <a:gd name="connsiteX9" fmla="*/ 74365 w 74184"/>
                <a:gd name="connsiteY9" fmla="*/ 228623 h 239665"/>
                <a:gd name="connsiteX10" fmla="*/ 50099 w 74184"/>
                <a:gd name="connsiteY10" fmla="*/ 212860 h 239665"/>
                <a:gd name="connsiteX11" fmla="*/ 50099 w 74184"/>
                <a:gd name="connsiteY11" fmla="*/ 81384 h 239665"/>
                <a:gd name="connsiteX12" fmla="*/ 51486 w 74184"/>
                <a:gd name="connsiteY12" fmla="*/ 19050 h 239665"/>
                <a:gd name="connsiteX13" fmla="*/ 33113 w 74184"/>
                <a:gd name="connsiteY13" fmla="*/ 63 h 239665"/>
                <a:gd name="connsiteX14" fmla="*/ 14740 w 74184"/>
                <a:gd name="connsiteY14" fmla="*/ 19050 h 239665"/>
                <a:gd name="connsiteX15" fmla="*/ 33113 w 74184"/>
                <a:gd name="connsiteY15" fmla="*/ 38037 h 239665"/>
                <a:gd name="connsiteX16" fmla="*/ 51486 w 74184"/>
                <a:gd name="connsiteY16" fmla="*/ 19050 h 23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184" h="239665">
                  <a:moveTo>
                    <a:pt x="50099" y="81384"/>
                  </a:moveTo>
                  <a:lnTo>
                    <a:pt x="1568" y="85325"/>
                  </a:lnTo>
                  <a:lnTo>
                    <a:pt x="1568" y="96431"/>
                  </a:lnTo>
                  <a:cubicBezTo>
                    <a:pt x="24100" y="96431"/>
                    <a:pt x="27220" y="98580"/>
                    <a:pt x="27220" y="116134"/>
                  </a:cubicBezTo>
                  <a:lnTo>
                    <a:pt x="27220" y="212502"/>
                  </a:lnTo>
                  <a:cubicBezTo>
                    <a:pt x="27220" y="228623"/>
                    <a:pt x="23407" y="228623"/>
                    <a:pt x="181" y="228623"/>
                  </a:cubicBezTo>
                  <a:lnTo>
                    <a:pt x="181" y="239729"/>
                  </a:lnTo>
                  <a:cubicBezTo>
                    <a:pt x="11274" y="239370"/>
                    <a:pt x="29993" y="238654"/>
                    <a:pt x="38313" y="238654"/>
                  </a:cubicBezTo>
                  <a:cubicBezTo>
                    <a:pt x="50446" y="238654"/>
                    <a:pt x="62579" y="239370"/>
                    <a:pt x="74365" y="239729"/>
                  </a:cubicBezTo>
                  <a:lnTo>
                    <a:pt x="74365" y="228623"/>
                  </a:lnTo>
                  <a:cubicBezTo>
                    <a:pt x="51486" y="228623"/>
                    <a:pt x="50099" y="226832"/>
                    <a:pt x="50099" y="212860"/>
                  </a:cubicBezTo>
                  <a:lnTo>
                    <a:pt x="50099" y="81384"/>
                  </a:lnTo>
                  <a:close/>
                  <a:moveTo>
                    <a:pt x="51486" y="19050"/>
                  </a:moveTo>
                  <a:cubicBezTo>
                    <a:pt x="51486" y="7586"/>
                    <a:pt x="42819" y="63"/>
                    <a:pt x="33113" y="63"/>
                  </a:cubicBezTo>
                  <a:cubicBezTo>
                    <a:pt x="22367" y="63"/>
                    <a:pt x="14740" y="9735"/>
                    <a:pt x="14740" y="19050"/>
                  </a:cubicBezTo>
                  <a:cubicBezTo>
                    <a:pt x="14740" y="28722"/>
                    <a:pt x="22367" y="38037"/>
                    <a:pt x="33113" y="38037"/>
                  </a:cubicBezTo>
                  <a:cubicBezTo>
                    <a:pt x="42819" y="38037"/>
                    <a:pt x="51486" y="30514"/>
                    <a:pt x="51486" y="190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4" name="Dowolny kształt: kształt 2063">
              <a:extLst>
                <a:ext uri="{FF2B5EF4-FFF2-40B4-BE49-F238E27FC236}">
                  <a16:creationId xmlns:a16="http://schemas.microsoft.com/office/drawing/2014/main" id="{2FEC2A59-C037-36DF-70A2-D3ABDBD9136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273894" y="6251936"/>
              <a:ext cx="116475" cy="158344"/>
            </a:xfrm>
            <a:custGeom>
              <a:avLst/>
              <a:gdLst>
                <a:gd name="connsiteX0" fmla="*/ 48369 w 116475"/>
                <a:gd name="connsiteY0" fmla="*/ 39470 h 158344"/>
                <a:gd name="connsiteX1" fmla="*/ 48369 w 116475"/>
                <a:gd name="connsiteY1" fmla="*/ 63 h 158344"/>
                <a:gd name="connsiteX2" fmla="*/ 184 w 116475"/>
                <a:gd name="connsiteY2" fmla="*/ 4003 h 158344"/>
                <a:gd name="connsiteX3" fmla="*/ 184 w 116475"/>
                <a:gd name="connsiteY3" fmla="*/ 15109 h 158344"/>
                <a:gd name="connsiteX4" fmla="*/ 27223 w 116475"/>
                <a:gd name="connsiteY4" fmla="*/ 35171 h 158344"/>
                <a:gd name="connsiteX5" fmla="*/ 27223 w 116475"/>
                <a:gd name="connsiteY5" fmla="*/ 131180 h 158344"/>
                <a:gd name="connsiteX6" fmla="*/ 184 w 116475"/>
                <a:gd name="connsiteY6" fmla="*/ 147301 h 158344"/>
                <a:gd name="connsiteX7" fmla="*/ 184 w 116475"/>
                <a:gd name="connsiteY7" fmla="*/ 158407 h 158344"/>
                <a:gd name="connsiteX8" fmla="*/ 39702 w 116475"/>
                <a:gd name="connsiteY8" fmla="*/ 157332 h 158344"/>
                <a:gd name="connsiteX9" fmla="*/ 83727 w 116475"/>
                <a:gd name="connsiteY9" fmla="*/ 158407 h 158344"/>
                <a:gd name="connsiteX10" fmla="*/ 83727 w 116475"/>
                <a:gd name="connsiteY10" fmla="*/ 147301 h 158344"/>
                <a:gd name="connsiteX11" fmla="*/ 76448 w 116475"/>
                <a:gd name="connsiteY11" fmla="*/ 147301 h 158344"/>
                <a:gd name="connsiteX12" fmla="*/ 50102 w 116475"/>
                <a:gd name="connsiteY12" fmla="*/ 130464 h 158344"/>
                <a:gd name="connsiteX13" fmla="*/ 50102 w 116475"/>
                <a:gd name="connsiteY13" fmla="*/ 75294 h 158344"/>
                <a:gd name="connsiteX14" fmla="*/ 91007 w 116475"/>
                <a:gd name="connsiteY14" fmla="*/ 7944 h 158344"/>
                <a:gd name="connsiteX15" fmla="*/ 94820 w 116475"/>
                <a:gd name="connsiteY15" fmla="*/ 8302 h 158344"/>
                <a:gd name="connsiteX16" fmla="*/ 86847 w 116475"/>
                <a:gd name="connsiteY16" fmla="*/ 22274 h 158344"/>
                <a:gd name="connsiteX17" fmla="*/ 101753 w 116475"/>
                <a:gd name="connsiteY17" fmla="*/ 37678 h 158344"/>
                <a:gd name="connsiteX18" fmla="*/ 116660 w 116475"/>
                <a:gd name="connsiteY18" fmla="*/ 21916 h 158344"/>
                <a:gd name="connsiteX19" fmla="*/ 91007 w 116475"/>
                <a:gd name="connsiteY19" fmla="*/ 63 h 158344"/>
                <a:gd name="connsiteX20" fmla="*/ 48369 w 116475"/>
                <a:gd name="connsiteY20" fmla="*/ 39470 h 15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475" h="158344">
                  <a:moveTo>
                    <a:pt x="48369" y="39470"/>
                  </a:moveTo>
                  <a:lnTo>
                    <a:pt x="48369" y="63"/>
                  </a:lnTo>
                  <a:lnTo>
                    <a:pt x="184" y="4003"/>
                  </a:lnTo>
                  <a:lnTo>
                    <a:pt x="184" y="15109"/>
                  </a:lnTo>
                  <a:cubicBezTo>
                    <a:pt x="24450" y="15109"/>
                    <a:pt x="27223" y="17617"/>
                    <a:pt x="27223" y="35171"/>
                  </a:cubicBezTo>
                  <a:lnTo>
                    <a:pt x="27223" y="131180"/>
                  </a:lnTo>
                  <a:cubicBezTo>
                    <a:pt x="27223" y="147301"/>
                    <a:pt x="23410" y="147301"/>
                    <a:pt x="184" y="147301"/>
                  </a:cubicBezTo>
                  <a:lnTo>
                    <a:pt x="184" y="158407"/>
                  </a:lnTo>
                  <a:cubicBezTo>
                    <a:pt x="13703" y="158049"/>
                    <a:pt x="29996" y="157332"/>
                    <a:pt x="39702" y="157332"/>
                  </a:cubicBezTo>
                  <a:cubicBezTo>
                    <a:pt x="53569" y="157332"/>
                    <a:pt x="69861" y="157332"/>
                    <a:pt x="83727" y="158407"/>
                  </a:cubicBezTo>
                  <a:lnTo>
                    <a:pt x="83727" y="147301"/>
                  </a:lnTo>
                  <a:lnTo>
                    <a:pt x="76448" y="147301"/>
                  </a:lnTo>
                  <a:cubicBezTo>
                    <a:pt x="50795" y="147301"/>
                    <a:pt x="50102" y="143361"/>
                    <a:pt x="50102" y="130464"/>
                  </a:cubicBezTo>
                  <a:lnTo>
                    <a:pt x="50102" y="75294"/>
                  </a:lnTo>
                  <a:cubicBezTo>
                    <a:pt x="50102" y="39828"/>
                    <a:pt x="64661" y="7944"/>
                    <a:pt x="91007" y="7944"/>
                  </a:cubicBezTo>
                  <a:cubicBezTo>
                    <a:pt x="93434" y="7944"/>
                    <a:pt x="94127" y="7944"/>
                    <a:pt x="94820" y="8302"/>
                  </a:cubicBezTo>
                  <a:cubicBezTo>
                    <a:pt x="93780" y="8661"/>
                    <a:pt x="86847" y="12960"/>
                    <a:pt x="86847" y="22274"/>
                  </a:cubicBezTo>
                  <a:cubicBezTo>
                    <a:pt x="86847" y="32305"/>
                    <a:pt x="94127" y="37678"/>
                    <a:pt x="101753" y="37678"/>
                  </a:cubicBezTo>
                  <a:cubicBezTo>
                    <a:pt x="107993" y="37678"/>
                    <a:pt x="116660" y="33380"/>
                    <a:pt x="116660" y="21916"/>
                  </a:cubicBezTo>
                  <a:cubicBezTo>
                    <a:pt x="116660" y="10452"/>
                    <a:pt x="105913" y="63"/>
                    <a:pt x="91007" y="63"/>
                  </a:cubicBezTo>
                  <a:cubicBezTo>
                    <a:pt x="65701" y="63"/>
                    <a:pt x="53222" y="24065"/>
                    <a:pt x="48369" y="394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5" name="Dowolny kształt: kształt 2064">
              <a:extLst>
                <a:ext uri="{FF2B5EF4-FFF2-40B4-BE49-F238E27FC236}">
                  <a16:creationId xmlns:a16="http://schemas.microsoft.com/office/drawing/2014/main" id="{DAF6A9C9-3355-582A-BC17-7A7986D4A74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409667" y="6249787"/>
              <a:ext cx="134155" cy="164434"/>
            </a:xfrm>
            <a:custGeom>
              <a:avLst/>
              <a:gdLst>
                <a:gd name="connsiteX0" fmla="*/ 29307 w 134155"/>
                <a:gd name="connsiteY0" fmla="*/ 70279 h 164434"/>
                <a:gd name="connsiteX1" fmla="*/ 72292 w 134155"/>
                <a:gd name="connsiteY1" fmla="*/ 7944 h 164434"/>
                <a:gd name="connsiteX2" fmla="*/ 111464 w 134155"/>
                <a:gd name="connsiteY2" fmla="*/ 70279 h 164434"/>
                <a:gd name="connsiteX3" fmla="*/ 29307 w 134155"/>
                <a:gd name="connsiteY3" fmla="*/ 70279 h 164434"/>
                <a:gd name="connsiteX4" fmla="*/ 28960 w 134155"/>
                <a:gd name="connsiteY4" fmla="*/ 77802 h 164434"/>
                <a:gd name="connsiteX5" fmla="*/ 125677 w 134155"/>
                <a:gd name="connsiteY5" fmla="*/ 77802 h 164434"/>
                <a:gd name="connsiteX6" fmla="*/ 134343 w 134155"/>
                <a:gd name="connsiteY6" fmla="*/ 70279 h 164434"/>
                <a:gd name="connsiteX7" fmla="*/ 72292 w 134155"/>
                <a:gd name="connsiteY7" fmla="*/ 63 h 164434"/>
                <a:gd name="connsiteX8" fmla="*/ 188 w 134155"/>
                <a:gd name="connsiteY8" fmla="*/ 81743 h 164434"/>
                <a:gd name="connsiteX9" fmla="*/ 76452 w 134155"/>
                <a:gd name="connsiteY9" fmla="*/ 164497 h 164434"/>
                <a:gd name="connsiteX10" fmla="*/ 134343 w 134155"/>
                <a:gd name="connsiteY10" fmla="*/ 117925 h 164434"/>
                <a:gd name="connsiteX11" fmla="*/ 129836 w 134155"/>
                <a:gd name="connsiteY11" fmla="*/ 113626 h 164434"/>
                <a:gd name="connsiteX12" fmla="*/ 125330 w 134155"/>
                <a:gd name="connsiteY12" fmla="*/ 118642 h 164434"/>
                <a:gd name="connsiteX13" fmla="*/ 78532 w 134155"/>
                <a:gd name="connsiteY13" fmla="*/ 155541 h 164434"/>
                <a:gd name="connsiteX14" fmla="*/ 39360 w 134155"/>
                <a:gd name="connsiteY14" fmla="*/ 131539 h 164434"/>
                <a:gd name="connsiteX15" fmla="*/ 28960 w 134155"/>
                <a:gd name="connsiteY15" fmla="*/ 77802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155" h="164434">
                  <a:moveTo>
                    <a:pt x="29307" y="70279"/>
                  </a:moveTo>
                  <a:cubicBezTo>
                    <a:pt x="31387" y="16900"/>
                    <a:pt x="60506" y="7944"/>
                    <a:pt x="72292" y="7944"/>
                  </a:cubicBezTo>
                  <a:cubicBezTo>
                    <a:pt x="107997" y="7944"/>
                    <a:pt x="111464" y="56307"/>
                    <a:pt x="111464" y="70279"/>
                  </a:cubicBezTo>
                  <a:lnTo>
                    <a:pt x="29307" y="70279"/>
                  </a:lnTo>
                  <a:close/>
                  <a:moveTo>
                    <a:pt x="28960" y="77802"/>
                  </a:moveTo>
                  <a:lnTo>
                    <a:pt x="125677" y="77802"/>
                  </a:lnTo>
                  <a:cubicBezTo>
                    <a:pt x="133303" y="77802"/>
                    <a:pt x="134343" y="77802"/>
                    <a:pt x="134343" y="70279"/>
                  </a:cubicBezTo>
                  <a:cubicBezTo>
                    <a:pt x="134343" y="34813"/>
                    <a:pt x="115624" y="63"/>
                    <a:pt x="72292" y="63"/>
                  </a:cubicBezTo>
                  <a:cubicBezTo>
                    <a:pt x="32080" y="63"/>
                    <a:pt x="188" y="36962"/>
                    <a:pt x="188" y="81743"/>
                  </a:cubicBezTo>
                  <a:cubicBezTo>
                    <a:pt x="188" y="129747"/>
                    <a:pt x="36586" y="164497"/>
                    <a:pt x="76452" y="164497"/>
                  </a:cubicBezTo>
                  <a:cubicBezTo>
                    <a:pt x="118743" y="164497"/>
                    <a:pt x="134343" y="124732"/>
                    <a:pt x="134343" y="117925"/>
                  </a:cubicBezTo>
                  <a:cubicBezTo>
                    <a:pt x="134343" y="114343"/>
                    <a:pt x="131570" y="113626"/>
                    <a:pt x="129836" y="113626"/>
                  </a:cubicBezTo>
                  <a:cubicBezTo>
                    <a:pt x="126716" y="113626"/>
                    <a:pt x="126023" y="115776"/>
                    <a:pt x="125330" y="118642"/>
                  </a:cubicBezTo>
                  <a:cubicBezTo>
                    <a:pt x="113197" y="155541"/>
                    <a:pt x="81998" y="155541"/>
                    <a:pt x="78532" y="155541"/>
                  </a:cubicBezTo>
                  <a:cubicBezTo>
                    <a:pt x="61199" y="155541"/>
                    <a:pt x="47333" y="144794"/>
                    <a:pt x="39360" y="131539"/>
                  </a:cubicBezTo>
                  <a:cubicBezTo>
                    <a:pt x="28960" y="114343"/>
                    <a:pt x="28960" y="90699"/>
                    <a:pt x="28960" y="7780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6" name="Dowolny kształt: kształt 2065">
              <a:extLst>
                <a:ext uri="{FF2B5EF4-FFF2-40B4-BE49-F238E27FC236}">
                  <a16:creationId xmlns:a16="http://schemas.microsoft.com/office/drawing/2014/main" id="{B09C72BC-0571-AF65-B4CD-C70ECAF78DE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565469" y="6249787"/>
              <a:ext cx="113355" cy="164434"/>
            </a:xfrm>
            <a:custGeom>
              <a:avLst/>
              <a:gdLst>
                <a:gd name="connsiteX0" fmla="*/ 60857 w 113355"/>
                <a:gd name="connsiteY0" fmla="*/ 91057 h 164434"/>
                <a:gd name="connsiteX1" fmla="*/ 96909 w 113355"/>
                <a:gd name="connsiteY1" fmla="*/ 124015 h 164434"/>
                <a:gd name="connsiteX2" fmla="*/ 57737 w 113355"/>
                <a:gd name="connsiteY2" fmla="*/ 156616 h 164434"/>
                <a:gd name="connsiteX3" fmla="*/ 9552 w 113355"/>
                <a:gd name="connsiteY3" fmla="*/ 105745 h 164434"/>
                <a:gd name="connsiteX4" fmla="*/ 4699 w 113355"/>
                <a:gd name="connsiteY4" fmla="*/ 99655 h 164434"/>
                <a:gd name="connsiteX5" fmla="*/ 192 w 113355"/>
                <a:gd name="connsiteY5" fmla="*/ 108611 h 164434"/>
                <a:gd name="connsiteX6" fmla="*/ 192 w 113355"/>
                <a:gd name="connsiteY6" fmla="*/ 155899 h 164434"/>
                <a:gd name="connsiteX7" fmla="*/ 4005 w 113355"/>
                <a:gd name="connsiteY7" fmla="*/ 164497 h 164434"/>
                <a:gd name="connsiteX8" fmla="*/ 12672 w 113355"/>
                <a:gd name="connsiteY8" fmla="*/ 157332 h 164434"/>
                <a:gd name="connsiteX9" fmla="*/ 19605 w 113355"/>
                <a:gd name="connsiteY9" fmla="*/ 149093 h 164434"/>
                <a:gd name="connsiteX10" fmla="*/ 57737 w 113355"/>
                <a:gd name="connsiteY10" fmla="*/ 164497 h 164434"/>
                <a:gd name="connsiteX11" fmla="*/ 113548 w 113355"/>
                <a:gd name="connsiteY11" fmla="*/ 114701 h 164434"/>
                <a:gd name="connsiteX12" fmla="*/ 98989 w 113355"/>
                <a:gd name="connsiteY12" fmla="*/ 80668 h 164434"/>
                <a:gd name="connsiteX13" fmla="*/ 59470 w 113355"/>
                <a:gd name="connsiteY13" fmla="*/ 63472 h 164434"/>
                <a:gd name="connsiteX14" fmla="*/ 16832 w 113355"/>
                <a:gd name="connsiteY14" fmla="*/ 34096 h 164434"/>
                <a:gd name="connsiteX15" fmla="*/ 55657 w 113355"/>
                <a:gd name="connsiteY15" fmla="*/ 6869 h 164434"/>
                <a:gd name="connsiteX16" fmla="*/ 96215 w 113355"/>
                <a:gd name="connsiteY16" fmla="*/ 50217 h 164434"/>
                <a:gd name="connsiteX17" fmla="*/ 100375 w 113355"/>
                <a:gd name="connsiteY17" fmla="*/ 53441 h 164434"/>
                <a:gd name="connsiteX18" fmla="*/ 104882 w 113355"/>
                <a:gd name="connsiteY18" fmla="*/ 44843 h 164434"/>
                <a:gd name="connsiteX19" fmla="*/ 104882 w 113355"/>
                <a:gd name="connsiteY19" fmla="*/ 8661 h 164434"/>
                <a:gd name="connsiteX20" fmla="*/ 101068 w 113355"/>
                <a:gd name="connsiteY20" fmla="*/ 63 h 164434"/>
                <a:gd name="connsiteX21" fmla="*/ 94135 w 113355"/>
                <a:gd name="connsiteY21" fmla="*/ 4362 h 164434"/>
                <a:gd name="connsiteX22" fmla="*/ 88242 w 113355"/>
                <a:gd name="connsiteY22" fmla="*/ 10094 h 164434"/>
                <a:gd name="connsiteX23" fmla="*/ 55657 w 113355"/>
                <a:gd name="connsiteY23" fmla="*/ 63 h 164434"/>
                <a:gd name="connsiteX24" fmla="*/ 192 w 113355"/>
                <a:gd name="connsiteY24" fmla="*/ 44127 h 164434"/>
                <a:gd name="connsiteX25" fmla="*/ 15098 w 113355"/>
                <a:gd name="connsiteY25" fmla="*/ 74578 h 164434"/>
                <a:gd name="connsiteX26" fmla="*/ 60857 w 113355"/>
                <a:gd name="connsiteY26" fmla="*/ 91057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355" h="164434">
                  <a:moveTo>
                    <a:pt x="60857" y="91057"/>
                  </a:moveTo>
                  <a:cubicBezTo>
                    <a:pt x="68483" y="92490"/>
                    <a:pt x="96909" y="98222"/>
                    <a:pt x="96909" y="124015"/>
                  </a:cubicBezTo>
                  <a:cubicBezTo>
                    <a:pt x="96909" y="142286"/>
                    <a:pt x="84776" y="156616"/>
                    <a:pt x="57737" y="156616"/>
                  </a:cubicBezTo>
                  <a:cubicBezTo>
                    <a:pt x="28618" y="156616"/>
                    <a:pt x="16138" y="136196"/>
                    <a:pt x="9552" y="105745"/>
                  </a:cubicBezTo>
                  <a:cubicBezTo>
                    <a:pt x="8512" y="101088"/>
                    <a:pt x="8165" y="99655"/>
                    <a:pt x="4699" y="99655"/>
                  </a:cubicBezTo>
                  <a:cubicBezTo>
                    <a:pt x="192" y="99655"/>
                    <a:pt x="192" y="102163"/>
                    <a:pt x="192" y="108611"/>
                  </a:cubicBezTo>
                  <a:lnTo>
                    <a:pt x="192" y="155899"/>
                  </a:lnTo>
                  <a:cubicBezTo>
                    <a:pt x="192" y="161989"/>
                    <a:pt x="192" y="164497"/>
                    <a:pt x="4005" y="164497"/>
                  </a:cubicBezTo>
                  <a:cubicBezTo>
                    <a:pt x="5739" y="164497"/>
                    <a:pt x="6085" y="164139"/>
                    <a:pt x="12672" y="157332"/>
                  </a:cubicBezTo>
                  <a:cubicBezTo>
                    <a:pt x="13365" y="156616"/>
                    <a:pt x="13365" y="155899"/>
                    <a:pt x="19605" y="149093"/>
                  </a:cubicBezTo>
                  <a:cubicBezTo>
                    <a:pt x="34858" y="164139"/>
                    <a:pt x="50457" y="164497"/>
                    <a:pt x="57737" y="164497"/>
                  </a:cubicBezTo>
                  <a:cubicBezTo>
                    <a:pt x="97602" y="164497"/>
                    <a:pt x="113548" y="140495"/>
                    <a:pt x="113548" y="114701"/>
                  </a:cubicBezTo>
                  <a:cubicBezTo>
                    <a:pt x="113548" y="95714"/>
                    <a:pt x="103148" y="84967"/>
                    <a:pt x="98989" y="80668"/>
                  </a:cubicBezTo>
                  <a:cubicBezTo>
                    <a:pt x="87549" y="69204"/>
                    <a:pt x="74029" y="66338"/>
                    <a:pt x="59470" y="63472"/>
                  </a:cubicBezTo>
                  <a:cubicBezTo>
                    <a:pt x="40057" y="59531"/>
                    <a:pt x="16832" y="54874"/>
                    <a:pt x="16832" y="34096"/>
                  </a:cubicBezTo>
                  <a:cubicBezTo>
                    <a:pt x="16832" y="21557"/>
                    <a:pt x="25845" y="6869"/>
                    <a:pt x="55657" y="6869"/>
                  </a:cubicBezTo>
                  <a:cubicBezTo>
                    <a:pt x="93789" y="6869"/>
                    <a:pt x="95522" y="39111"/>
                    <a:pt x="96215" y="50217"/>
                  </a:cubicBezTo>
                  <a:cubicBezTo>
                    <a:pt x="96562" y="53441"/>
                    <a:pt x="99682" y="53441"/>
                    <a:pt x="100375" y="53441"/>
                  </a:cubicBezTo>
                  <a:cubicBezTo>
                    <a:pt x="104882" y="53441"/>
                    <a:pt x="104882" y="51650"/>
                    <a:pt x="104882" y="44843"/>
                  </a:cubicBezTo>
                  <a:lnTo>
                    <a:pt x="104882" y="8661"/>
                  </a:lnTo>
                  <a:cubicBezTo>
                    <a:pt x="104882" y="2570"/>
                    <a:pt x="104882" y="63"/>
                    <a:pt x="101068" y="63"/>
                  </a:cubicBezTo>
                  <a:cubicBezTo>
                    <a:pt x="99335" y="63"/>
                    <a:pt x="98642" y="63"/>
                    <a:pt x="94135" y="4362"/>
                  </a:cubicBezTo>
                  <a:cubicBezTo>
                    <a:pt x="93095" y="5795"/>
                    <a:pt x="89629" y="9019"/>
                    <a:pt x="88242" y="10094"/>
                  </a:cubicBezTo>
                  <a:cubicBezTo>
                    <a:pt x="75069" y="63"/>
                    <a:pt x="60857" y="63"/>
                    <a:pt x="55657" y="63"/>
                  </a:cubicBezTo>
                  <a:cubicBezTo>
                    <a:pt x="13365" y="63"/>
                    <a:pt x="192" y="24065"/>
                    <a:pt x="192" y="44127"/>
                  </a:cubicBezTo>
                  <a:cubicBezTo>
                    <a:pt x="192" y="56665"/>
                    <a:pt x="5739" y="66696"/>
                    <a:pt x="15098" y="74578"/>
                  </a:cubicBezTo>
                  <a:cubicBezTo>
                    <a:pt x="26191" y="83892"/>
                    <a:pt x="35897" y="86042"/>
                    <a:pt x="60857" y="910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7" name="Dowolny kształt: kształt 2066">
              <a:extLst>
                <a:ext uri="{FF2B5EF4-FFF2-40B4-BE49-F238E27FC236}">
                  <a16:creationId xmlns:a16="http://schemas.microsoft.com/office/drawing/2014/main" id="{43A258FE-B17F-9732-53C2-8E42A64FC4C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935388" y="6165599"/>
              <a:ext cx="291882" cy="244681"/>
            </a:xfrm>
            <a:custGeom>
              <a:avLst/>
              <a:gdLst>
                <a:gd name="connsiteX0" fmla="*/ 248754 w 291882"/>
                <a:gd name="connsiteY0" fmla="*/ 37678 h 244681"/>
                <a:gd name="connsiteX1" fmla="*/ 286192 w 291882"/>
                <a:gd name="connsiteY1" fmla="*/ 11168 h 244681"/>
                <a:gd name="connsiteX2" fmla="*/ 292086 w 291882"/>
                <a:gd name="connsiteY2" fmla="*/ 4003 h 244681"/>
                <a:gd name="connsiteX3" fmla="*/ 287579 w 291882"/>
                <a:gd name="connsiteY3" fmla="*/ 63 h 244681"/>
                <a:gd name="connsiteX4" fmla="*/ 252567 w 291882"/>
                <a:gd name="connsiteY4" fmla="*/ 1138 h 244681"/>
                <a:gd name="connsiteX5" fmla="*/ 217208 w 291882"/>
                <a:gd name="connsiteY5" fmla="*/ 63 h 244681"/>
                <a:gd name="connsiteX6" fmla="*/ 210968 w 291882"/>
                <a:gd name="connsiteY6" fmla="*/ 7228 h 244681"/>
                <a:gd name="connsiteX7" fmla="*/ 217208 w 291882"/>
                <a:gd name="connsiteY7" fmla="*/ 11168 h 244681"/>
                <a:gd name="connsiteX8" fmla="*/ 240781 w 291882"/>
                <a:gd name="connsiteY8" fmla="*/ 26931 h 244681"/>
                <a:gd name="connsiteX9" fmla="*/ 239741 w 291882"/>
                <a:gd name="connsiteY9" fmla="*/ 34454 h 244681"/>
                <a:gd name="connsiteX10" fmla="*/ 200915 w 291882"/>
                <a:gd name="connsiteY10" fmla="*/ 193873 h 244681"/>
                <a:gd name="connsiteX11" fmla="*/ 124305 w 291882"/>
                <a:gd name="connsiteY11" fmla="*/ 6869 h 244681"/>
                <a:gd name="connsiteX12" fmla="*/ 113212 w 291882"/>
                <a:gd name="connsiteY12" fmla="*/ 63 h 244681"/>
                <a:gd name="connsiteX13" fmla="*/ 66760 w 291882"/>
                <a:gd name="connsiteY13" fmla="*/ 63 h 244681"/>
                <a:gd name="connsiteX14" fmla="*/ 56707 w 291882"/>
                <a:gd name="connsiteY14" fmla="*/ 7228 h 244681"/>
                <a:gd name="connsiteX15" fmla="*/ 66414 w 291882"/>
                <a:gd name="connsiteY15" fmla="*/ 11168 h 244681"/>
                <a:gd name="connsiteX16" fmla="*/ 89986 w 291882"/>
                <a:gd name="connsiteY16" fmla="*/ 14393 h 244681"/>
                <a:gd name="connsiteX17" fmla="*/ 43534 w 291882"/>
                <a:gd name="connsiteY17" fmla="*/ 206770 h 244681"/>
                <a:gd name="connsiteX18" fmla="*/ 6096 w 291882"/>
                <a:gd name="connsiteY18" fmla="*/ 233638 h 244681"/>
                <a:gd name="connsiteX19" fmla="*/ 203 w 291882"/>
                <a:gd name="connsiteY19" fmla="*/ 240803 h 244681"/>
                <a:gd name="connsiteX20" fmla="*/ 4709 w 291882"/>
                <a:gd name="connsiteY20" fmla="*/ 244744 h 244681"/>
                <a:gd name="connsiteX21" fmla="*/ 39375 w 291882"/>
                <a:gd name="connsiteY21" fmla="*/ 243669 h 244681"/>
                <a:gd name="connsiteX22" fmla="*/ 75080 w 291882"/>
                <a:gd name="connsiteY22" fmla="*/ 244744 h 244681"/>
                <a:gd name="connsiteX23" fmla="*/ 81320 w 291882"/>
                <a:gd name="connsiteY23" fmla="*/ 237579 h 244681"/>
                <a:gd name="connsiteX24" fmla="*/ 74387 w 291882"/>
                <a:gd name="connsiteY24" fmla="*/ 233638 h 244681"/>
                <a:gd name="connsiteX25" fmla="*/ 51508 w 291882"/>
                <a:gd name="connsiteY25" fmla="*/ 217876 h 244681"/>
                <a:gd name="connsiteX26" fmla="*/ 52894 w 291882"/>
                <a:gd name="connsiteY26" fmla="*/ 209636 h 244681"/>
                <a:gd name="connsiteX27" fmla="*/ 98652 w 291882"/>
                <a:gd name="connsiteY27" fmla="*/ 20483 h 244681"/>
                <a:gd name="connsiteX28" fmla="*/ 101772 w 291882"/>
                <a:gd name="connsiteY28" fmla="*/ 26931 h 244681"/>
                <a:gd name="connsiteX29" fmla="*/ 188089 w 291882"/>
                <a:gd name="connsiteY29" fmla="*/ 237937 h 244681"/>
                <a:gd name="connsiteX30" fmla="*/ 194676 w 291882"/>
                <a:gd name="connsiteY30" fmla="*/ 244744 h 244681"/>
                <a:gd name="connsiteX31" fmla="*/ 200222 w 291882"/>
                <a:gd name="connsiteY31" fmla="*/ 237221 h 244681"/>
                <a:gd name="connsiteX32" fmla="*/ 248754 w 291882"/>
                <a:gd name="connsiteY32" fmla="*/ 37678 h 24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1882" h="244681">
                  <a:moveTo>
                    <a:pt x="248754" y="37678"/>
                  </a:moveTo>
                  <a:cubicBezTo>
                    <a:pt x="252220" y="23349"/>
                    <a:pt x="258460" y="12243"/>
                    <a:pt x="286192" y="11168"/>
                  </a:cubicBezTo>
                  <a:cubicBezTo>
                    <a:pt x="287926" y="11168"/>
                    <a:pt x="292086" y="10810"/>
                    <a:pt x="292086" y="4003"/>
                  </a:cubicBezTo>
                  <a:cubicBezTo>
                    <a:pt x="292086" y="3645"/>
                    <a:pt x="292086" y="63"/>
                    <a:pt x="287579" y="63"/>
                  </a:cubicBezTo>
                  <a:cubicBezTo>
                    <a:pt x="276139" y="63"/>
                    <a:pt x="264007" y="1138"/>
                    <a:pt x="252567" y="1138"/>
                  </a:cubicBezTo>
                  <a:cubicBezTo>
                    <a:pt x="240781" y="1138"/>
                    <a:pt x="228648" y="63"/>
                    <a:pt x="217208" y="63"/>
                  </a:cubicBezTo>
                  <a:cubicBezTo>
                    <a:pt x="215128" y="63"/>
                    <a:pt x="210968" y="63"/>
                    <a:pt x="210968" y="7228"/>
                  </a:cubicBezTo>
                  <a:cubicBezTo>
                    <a:pt x="210968" y="11168"/>
                    <a:pt x="214435" y="11168"/>
                    <a:pt x="217208" y="11168"/>
                  </a:cubicBezTo>
                  <a:cubicBezTo>
                    <a:pt x="236968" y="11527"/>
                    <a:pt x="240781" y="19050"/>
                    <a:pt x="240781" y="26931"/>
                  </a:cubicBezTo>
                  <a:cubicBezTo>
                    <a:pt x="240781" y="28006"/>
                    <a:pt x="240087" y="33380"/>
                    <a:pt x="239741" y="34454"/>
                  </a:cubicBezTo>
                  <a:lnTo>
                    <a:pt x="200915" y="193873"/>
                  </a:lnTo>
                  <a:lnTo>
                    <a:pt x="124305" y="6869"/>
                  </a:lnTo>
                  <a:cubicBezTo>
                    <a:pt x="121532" y="421"/>
                    <a:pt x="121185" y="63"/>
                    <a:pt x="113212" y="63"/>
                  </a:cubicBezTo>
                  <a:lnTo>
                    <a:pt x="66760" y="63"/>
                  </a:lnTo>
                  <a:cubicBezTo>
                    <a:pt x="59827" y="63"/>
                    <a:pt x="56707" y="63"/>
                    <a:pt x="56707" y="7228"/>
                  </a:cubicBezTo>
                  <a:cubicBezTo>
                    <a:pt x="56707" y="11168"/>
                    <a:pt x="59827" y="11168"/>
                    <a:pt x="66414" y="11168"/>
                  </a:cubicBezTo>
                  <a:cubicBezTo>
                    <a:pt x="68147" y="11168"/>
                    <a:pt x="89986" y="11168"/>
                    <a:pt x="89986" y="14393"/>
                  </a:cubicBezTo>
                  <a:lnTo>
                    <a:pt x="43534" y="206770"/>
                  </a:lnTo>
                  <a:cubicBezTo>
                    <a:pt x="40068" y="221100"/>
                    <a:pt x="34175" y="232564"/>
                    <a:pt x="6096" y="233638"/>
                  </a:cubicBezTo>
                  <a:cubicBezTo>
                    <a:pt x="4016" y="233638"/>
                    <a:pt x="203" y="233997"/>
                    <a:pt x="203" y="240803"/>
                  </a:cubicBezTo>
                  <a:cubicBezTo>
                    <a:pt x="203" y="243311"/>
                    <a:pt x="1936" y="244744"/>
                    <a:pt x="4709" y="244744"/>
                  </a:cubicBezTo>
                  <a:cubicBezTo>
                    <a:pt x="15802" y="244744"/>
                    <a:pt x="27935" y="243669"/>
                    <a:pt x="39375" y="243669"/>
                  </a:cubicBezTo>
                  <a:cubicBezTo>
                    <a:pt x="51161" y="243669"/>
                    <a:pt x="63640" y="244744"/>
                    <a:pt x="75080" y="244744"/>
                  </a:cubicBezTo>
                  <a:cubicBezTo>
                    <a:pt x="76813" y="244744"/>
                    <a:pt x="81320" y="244744"/>
                    <a:pt x="81320" y="237579"/>
                  </a:cubicBezTo>
                  <a:cubicBezTo>
                    <a:pt x="81320" y="233997"/>
                    <a:pt x="78200" y="233638"/>
                    <a:pt x="74387" y="233638"/>
                  </a:cubicBezTo>
                  <a:cubicBezTo>
                    <a:pt x="54281" y="232922"/>
                    <a:pt x="51508" y="225040"/>
                    <a:pt x="51508" y="217876"/>
                  </a:cubicBezTo>
                  <a:cubicBezTo>
                    <a:pt x="51508" y="215368"/>
                    <a:pt x="51854" y="213577"/>
                    <a:pt x="52894" y="209636"/>
                  </a:cubicBezTo>
                  <a:lnTo>
                    <a:pt x="98652" y="20483"/>
                  </a:lnTo>
                  <a:cubicBezTo>
                    <a:pt x="100039" y="22632"/>
                    <a:pt x="100039" y="23349"/>
                    <a:pt x="101772" y="26931"/>
                  </a:cubicBezTo>
                  <a:lnTo>
                    <a:pt x="188089" y="237937"/>
                  </a:lnTo>
                  <a:cubicBezTo>
                    <a:pt x="190516" y="244027"/>
                    <a:pt x="191556" y="244744"/>
                    <a:pt x="194676" y="244744"/>
                  </a:cubicBezTo>
                  <a:cubicBezTo>
                    <a:pt x="198489" y="244744"/>
                    <a:pt x="198489" y="243669"/>
                    <a:pt x="200222" y="237221"/>
                  </a:cubicBezTo>
                  <a:lnTo>
                    <a:pt x="248754" y="3767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8" name="Dowolny kształt: kształt 2067">
              <a:extLst>
                <a:ext uri="{FF2B5EF4-FFF2-40B4-BE49-F238E27FC236}">
                  <a16:creationId xmlns:a16="http://schemas.microsoft.com/office/drawing/2014/main" id="{34AF4B44-8E96-768E-F7A7-D9008748ACB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252056" y="6161659"/>
              <a:ext cx="165007" cy="252562"/>
            </a:xfrm>
            <a:custGeom>
              <a:avLst/>
              <a:gdLst>
                <a:gd name="connsiteX0" fmla="*/ 165219 w 165007"/>
                <a:gd name="connsiteY0" fmla="*/ 4003 h 252562"/>
                <a:gd name="connsiteX1" fmla="*/ 160713 w 165007"/>
                <a:gd name="connsiteY1" fmla="*/ 63 h 252562"/>
                <a:gd name="connsiteX2" fmla="*/ 116688 w 165007"/>
                <a:gd name="connsiteY2" fmla="*/ 4003 h 252562"/>
                <a:gd name="connsiteX3" fmla="*/ 111834 w 165007"/>
                <a:gd name="connsiteY3" fmla="*/ 10810 h 252562"/>
                <a:gd name="connsiteX4" fmla="*/ 120154 w 165007"/>
                <a:gd name="connsiteY4" fmla="*/ 15109 h 252562"/>
                <a:gd name="connsiteX5" fmla="*/ 137487 w 165007"/>
                <a:gd name="connsiteY5" fmla="*/ 21199 h 252562"/>
                <a:gd name="connsiteX6" fmla="*/ 136447 w 165007"/>
                <a:gd name="connsiteY6" fmla="*/ 28364 h 252562"/>
                <a:gd name="connsiteX7" fmla="*/ 115648 w 165007"/>
                <a:gd name="connsiteY7" fmla="*/ 113268 h 252562"/>
                <a:gd name="connsiteX8" fmla="*/ 83755 w 165007"/>
                <a:gd name="connsiteY8" fmla="*/ 90340 h 252562"/>
                <a:gd name="connsiteX9" fmla="*/ 212 w 165007"/>
                <a:gd name="connsiteY9" fmla="*/ 195306 h 252562"/>
                <a:gd name="connsiteX10" fmla="*/ 46317 w 165007"/>
                <a:gd name="connsiteY10" fmla="*/ 252625 h 252562"/>
                <a:gd name="connsiteX11" fmla="*/ 91382 w 165007"/>
                <a:gd name="connsiteY11" fmla="*/ 225757 h 252562"/>
                <a:gd name="connsiteX12" fmla="*/ 122927 w 165007"/>
                <a:gd name="connsiteY12" fmla="*/ 252625 h 252562"/>
                <a:gd name="connsiteX13" fmla="*/ 148580 w 165007"/>
                <a:gd name="connsiteY13" fmla="*/ 232922 h 252562"/>
                <a:gd name="connsiteX14" fmla="*/ 158979 w 165007"/>
                <a:gd name="connsiteY14" fmla="*/ 197456 h 252562"/>
                <a:gd name="connsiteX15" fmla="*/ 154820 w 165007"/>
                <a:gd name="connsiteY15" fmla="*/ 193873 h 252562"/>
                <a:gd name="connsiteX16" fmla="*/ 149966 w 165007"/>
                <a:gd name="connsiteY16" fmla="*/ 200322 h 252562"/>
                <a:gd name="connsiteX17" fmla="*/ 123621 w 165007"/>
                <a:gd name="connsiteY17" fmla="*/ 244744 h 252562"/>
                <a:gd name="connsiteX18" fmla="*/ 113221 w 165007"/>
                <a:gd name="connsiteY18" fmla="*/ 228265 h 252562"/>
                <a:gd name="connsiteX19" fmla="*/ 115301 w 165007"/>
                <a:gd name="connsiteY19" fmla="*/ 211069 h 252562"/>
                <a:gd name="connsiteX20" fmla="*/ 165219 w 165007"/>
                <a:gd name="connsiteY20" fmla="*/ 4003 h 252562"/>
                <a:gd name="connsiteX21" fmla="*/ 93115 w 165007"/>
                <a:gd name="connsiteY21" fmla="*/ 206054 h 252562"/>
                <a:gd name="connsiteX22" fmla="*/ 86182 w 165007"/>
                <a:gd name="connsiteY22" fmla="*/ 219309 h 252562"/>
                <a:gd name="connsiteX23" fmla="*/ 47010 w 165007"/>
                <a:gd name="connsiteY23" fmla="*/ 244744 h 252562"/>
                <a:gd name="connsiteX24" fmla="*/ 24824 w 165007"/>
                <a:gd name="connsiteY24" fmla="*/ 211069 h 252562"/>
                <a:gd name="connsiteX25" fmla="*/ 43890 w 165007"/>
                <a:gd name="connsiteY25" fmla="*/ 132613 h 252562"/>
                <a:gd name="connsiteX26" fmla="*/ 84102 w 165007"/>
                <a:gd name="connsiteY26" fmla="*/ 98222 h 252562"/>
                <a:gd name="connsiteX27" fmla="*/ 111488 w 165007"/>
                <a:gd name="connsiteY27" fmla="*/ 129747 h 252562"/>
                <a:gd name="connsiteX28" fmla="*/ 110448 w 165007"/>
                <a:gd name="connsiteY28" fmla="*/ 135838 h 252562"/>
                <a:gd name="connsiteX29" fmla="*/ 93115 w 165007"/>
                <a:gd name="connsiteY29" fmla="*/ 206054 h 25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007" h="252562">
                  <a:moveTo>
                    <a:pt x="165219" y="4003"/>
                  </a:moveTo>
                  <a:cubicBezTo>
                    <a:pt x="165219" y="3645"/>
                    <a:pt x="165219" y="63"/>
                    <a:pt x="160713" y="63"/>
                  </a:cubicBezTo>
                  <a:cubicBezTo>
                    <a:pt x="155513" y="63"/>
                    <a:pt x="122581" y="3287"/>
                    <a:pt x="116688" y="4003"/>
                  </a:cubicBezTo>
                  <a:cubicBezTo>
                    <a:pt x="113914" y="4362"/>
                    <a:pt x="111834" y="6153"/>
                    <a:pt x="111834" y="10810"/>
                  </a:cubicBezTo>
                  <a:cubicBezTo>
                    <a:pt x="111834" y="15109"/>
                    <a:pt x="114954" y="15109"/>
                    <a:pt x="120154" y="15109"/>
                  </a:cubicBezTo>
                  <a:cubicBezTo>
                    <a:pt x="136794" y="15109"/>
                    <a:pt x="137487" y="17617"/>
                    <a:pt x="137487" y="21199"/>
                  </a:cubicBezTo>
                  <a:lnTo>
                    <a:pt x="136447" y="28364"/>
                  </a:lnTo>
                  <a:lnTo>
                    <a:pt x="115648" y="113268"/>
                  </a:lnTo>
                  <a:cubicBezTo>
                    <a:pt x="109408" y="100013"/>
                    <a:pt x="99355" y="90340"/>
                    <a:pt x="83755" y="90340"/>
                  </a:cubicBezTo>
                  <a:cubicBezTo>
                    <a:pt x="43197" y="90340"/>
                    <a:pt x="212" y="143002"/>
                    <a:pt x="212" y="195306"/>
                  </a:cubicBezTo>
                  <a:cubicBezTo>
                    <a:pt x="212" y="228981"/>
                    <a:pt x="19278" y="252625"/>
                    <a:pt x="46317" y="252625"/>
                  </a:cubicBezTo>
                  <a:cubicBezTo>
                    <a:pt x="53250" y="252625"/>
                    <a:pt x="70583" y="251192"/>
                    <a:pt x="91382" y="225757"/>
                  </a:cubicBezTo>
                  <a:cubicBezTo>
                    <a:pt x="94155" y="240803"/>
                    <a:pt x="106288" y="252625"/>
                    <a:pt x="122927" y="252625"/>
                  </a:cubicBezTo>
                  <a:cubicBezTo>
                    <a:pt x="135060" y="252625"/>
                    <a:pt x="143033" y="244386"/>
                    <a:pt x="148580" y="232922"/>
                  </a:cubicBezTo>
                  <a:cubicBezTo>
                    <a:pt x="154473" y="220025"/>
                    <a:pt x="158979" y="198172"/>
                    <a:pt x="158979" y="197456"/>
                  </a:cubicBezTo>
                  <a:cubicBezTo>
                    <a:pt x="158979" y="193873"/>
                    <a:pt x="155860" y="193873"/>
                    <a:pt x="154820" y="193873"/>
                  </a:cubicBezTo>
                  <a:cubicBezTo>
                    <a:pt x="151353" y="193873"/>
                    <a:pt x="151006" y="195306"/>
                    <a:pt x="149966" y="200322"/>
                  </a:cubicBezTo>
                  <a:cubicBezTo>
                    <a:pt x="144073" y="223607"/>
                    <a:pt x="137833" y="244744"/>
                    <a:pt x="123621" y="244744"/>
                  </a:cubicBezTo>
                  <a:cubicBezTo>
                    <a:pt x="114261" y="244744"/>
                    <a:pt x="113221" y="235430"/>
                    <a:pt x="113221" y="228265"/>
                  </a:cubicBezTo>
                  <a:cubicBezTo>
                    <a:pt x="113221" y="219667"/>
                    <a:pt x="113914" y="217159"/>
                    <a:pt x="115301" y="211069"/>
                  </a:cubicBezTo>
                  <a:lnTo>
                    <a:pt x="165219" y="4003"/>
                  </a:lnTo>
                  <a:close/>
                  <a:moveTo>
                    <a:pt x="93115" y="206054"/>
                  </a:moveTo>
                  <a:cubicBezTo>
                    <a:pt x="91382" y="212502"/>
                    <a:pt x="91382" y="213218"/>
                    <a:pt x="86182" y="219309"/>
                  </a:cubicBezTo>
                  <a:cubicBezTo>
                    <a:pt x="70929" y="239012"/>
                    <a:pt x="56716" y="244744"/>
                    <a:pt x="47010" y="244744"/>
                  </a:cubicBezTo>
                  <a:cubicBezTo>
                    <a:pt x="29677" y="244744"/>
                    <a:pt x="24824" y="225040"/>
                    <a:pt x="24824" y="211069"/>
                  </a:cubicBezTo>
                  <a:cubicBezTo>
                    <a:pt x="24824" y="193157"/>
                    <a:pt x="35917" y="149093"/>
                    <a:pt x="43890" y="132613"/>
                  </a:cubicBezTo>
                  <a:cubicBezTo>
                    <a:pt x="54636" y="111477"/>
                    <a:pt x="70236" y="98222"/>
                    <a:pt x="84102" y="98222"/>
                  </a:cubicBezTo>
                  <a:cubicBezTo>
                    <a:pt x="106635" y="98222"/>
                    <a:pt x="111488" y="127598"/>
                    <a:pt x="111488" y="129747"/>
                  </a:cubicBezTo>
                  <a:cubicBezTo>
                    <a:pt x="111488" y="131897"/>
                    <a:pt x="110794" y="134046"/>
                    <a:pt x="110448" y="135838"/>
                  </a:cubicBezTo>
                  <a:lnTo>
                    <a:pt x="93115" y="20605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9" name="Dowolny kształt: kształt 2068">
              <a:extLst>
                <a:ext uri="{FF2B5EF4-FFF2-40B4-BE49-F238E27FC236}">
                  <a16:creationId xmlns:a16="http://schemas.microsoft.com/office/drawing/2014/main" id="{C0B7654D-B8FD-5E3D-393B-00A2E7C64B8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428083" y="6111256"/>
              <a:ext cx="118902" cy="169019"/>
            </a:xfrm>
            <a:custGeom>
              <a:avLst/>
              <a:gdLst>
                <a:gd name="connsiteX0" fmla="*/ 119119 w 118902"/>
                <a:gd name="connsiteY0" fmla="*/ 127953 h 169019"/>
                <a:gd name="connsiteX1" fmla="*/ 119119 w 118902"/>
                <a:gd name="connsiteY1" fmla="*/ 118925 h 169019"/>
                <a:gd name="connsiteX2" fmla="*/ 92184 w 118902"/>
                <a:gd name="connsiteY2" fmla="*/ 118925 h 169019"/>
                <a:gd name="connsiteX3" fmla="*/ 92184 w 118902"/>
                <a:gd name="connsiteY3" fmla="*/ 7081 h 169019"/>
                <a:gd name="connsiteX4" fmla="*/ 86846 w 118902"/>
                <a:gd name="connsiteY4" fmla="*/ 59 h 169019"/>
                <a:gd name="connsiteX5" fmla="*/ 80537 w 118902"/>
                <a:gd name="connsiteY5" fmla="*/ 3570 h 169019"/>
                <a:gd name="connsiteX6" fmla="*/ 217 w 118902"/>
                <a:gd name="connsiteY6" fmla="*/ 118925 h 169019"/>
                <a:gd name="connsiteX7" fmla="*/ 217 w 118902"/>
                <a:gd name="connsiteY7" fmla="*/ 127953 h 169019"/>
                <a:gd name="connsiteX8" fmla="*/ 71558 w 118902"/>
                <a:gd name="connsiteY8" fmla="*/ 127953 h 169019"/>
                <a:gd name="connsiteX9" fmla="*/ 71558 w 118902"/>
                <a:gd name="connsiteY9" fmla="*/ 148516 h 169019"/>
                <a:gd name="connsiteX10" fmla="*/ 51903 w 118902"/>
                <a:gd name="connsiteY10" fmla="*/ 160051 h 169019"/>
                <a:gd name="connsiteX11" fmla="*/ 45351 w 118902"/>
                <a:gd name="connsiteY11" fmla="*/ 160051 h 169019"/>
                <a:gd name="connsiteX12" fmla="*/ 45351 w 118902"/>
                <a:gd name="connsiteY12" fmla="*/ 169079 h 169019"/>
                <a:gd name="connsiteX13" fmla="*/ 81750 w 118902"/>
                <a:gd name="connsiteY13" fmla="*/ 168076 h 169019"/>
                <a:gd name="connsiteX14" fmla="*/ 118391 w 118902"/>
                <a:gd name="connsiteY14" fmla="*/ 169079 h 169019"/>
                <a:gd name="connsiteX15" fmla="*/ 118391 w 118902"/>
                <a:gd name="connsiteY15" fmla="*/ 160051 h 169019"/>
                <a:gd name="connsiteX16" fmla="*/ 111840 w 118902"/>
                <a:gd name="connsiteY16" fmla="*/ 160051 h 169019"/>
                <a:gd name="connsiteX17" fmla="*/ 92184 w 118902"/>
                <a:gd name="connsiteY17" fmla="*/ 148516 h 169019"/>
                <a:gd name="connsiteX18" fmla="*/ 92184 w 118902"/>
                <a:gd name="connsiteY18" fmla="*/ 127953 h 169019"/>
                <a:gd name="connsiteX19" fmla="*/ 119119 w 118902"/>
                <a:gd name="connsiteY19" fmla="*/ 127953 h 169019"/>
                <a:gd name="connsiteX20" fmla="*/ 73257 w 118902"/>
                <a:gd name="connsiteY20" fmla="*/ 27142 h 169019"/>
                <a:gd name="connsiteX21" fmla="*/ 73257 w 118902"/>
                <a:gd name="connsiteY21" fmla="*/ 118925 h 169019"/>
                <a:gd name="connsiteX22" fmla="*/ 9195 w 118902"/>
                <a:gd name="connsiteY22" fmla="*/ 118925 h 169019"/>
                <a:gd name="connsiteX23" fmla="*/ 73257 w 118902"/>
                <a:gd name="connsiteY23" fmla="*/ 27142 h 16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8902" h="169019">
                  <a:moveTo>
                    <a:pt x="119119" y="127953"/>
                  </a:moveTo>
                  <a:lnTo>
                    <a:pt x="119119" y="118925"/>
                  </a:lnTo>
                  <a:lnTo>
                    <a:pt x="92184" y="118925"/>
                  </a:lnTo>
                  <a:lnTo>
                    <a:pt x="92184" y="7081"/>
                  </a:lnTo>
                  <a:cubicBezTo>
                    <a:pt x="92184" y="1815"/>
                    <a:pt x="92184" y="59"/>
                    <a:pt x="86846" y="59"/>
                  </a:cubicBezTo>
                  <a:cubicBezTo>
                    <a:pt x="83934" y="59"/>
                    <a:pt x="82963" y="59"/>
                    <a:pt x="80537" y="3570"/>
                  </a:cubicBezTo>
                  <a:lnTo>
                    <a:pt x="217" y="118925"/>
                  </a:lnTo>
                  <a:lnTo>
                    <a:pt x="217" y="127953"/>
                  </a:lnTo>
                  <a:lnTo>
                    <a:pt x="71558" y="127953"/>
                  </a:lnTo>
                  <a:lnTo>
                    <a:pt x="71558" y="148516"/>
                  </a:lnTo>
                  <a:cubicBezTo>
                    <a:pt x="71558" y="157042"/>
                    <a:pt x="71558" y="160051"/>
                    <a:pt x="51903" y="160051"/>
                  </a:cubicBezTo>
                  <a:lnTo>
                    <a:pt x="45351" y="160051"/>
                  </a:lnTo>
                  <a:lnTo>
                    <a:pt x="45351" y="169079"/>
                  </a:lnTo>
                  <a:cubicBezTo>
                    <a:pt x="57484" y="168578"/>
                    <a:pt x="73014" y="168076"/>
                    <a:pt x="81750" y="168076"/>
                  </a:cubicBezTo>
                  <a:cubicBezTo>
                    <a:pt x="90728" y="168076"/>
                    <a:pt x="106258" y="168578"/>
                    <a:pt x="118391" y="169079"/>
                  </a:cubicBezTo>
                  <a:lnTo>
                    <a:pt x="118391" y="160051"/>
                  </a:lnTo>
                  <a:lnTo>
                    <a:pt x="111840" y="160051"/>
                  </a:lnTo>
                  <a:cubicBezTo>
                    <a:pt x="92184" y="160051"/>
                    <a:pt x="92184" y="157042"/>
                    <a:pt x="92184" y="148516"/>
                  </a:cubicBezTo>
                  <a:lnTo>
                    <a:pt x="92184" y="127953"/>
                  </a:lnTo>
                  <a:lnTo>
                    <a:pt x="119119" y="127953"/>
                  </a:lnTo>
                  <a:close/>
                  <a:moveTo>
                    <a:pt x="73257" y="27142"/>
                  </a:moveTo>
                  <a:lnTo>
                    <a:pt x="73257" y="118925"/>
                  </a:lnTo>
                  <a:lnTo>
                    <a:pt x="9195" y="118925"/>
                  </a:lnTo>
                  <a:lnTo>
                    <a:pt x="73257" y="271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0" name="Dowolny kształt: kształt 2069">
              <a:extLst>
                <a:ext uri="{FF2B5EF4-FFF2-40B4-BE49-F238E27FC236}">
                  <a16:creationId xmlns:a16="http://schemas.microsoft.com/office/drawing/2014/main" id="{91D1E16B-85F1-D6E2-0396-E009C1547FC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430024" y="6327144"/>
              <a:ext cx="206987" cy="194598"/>
            </a:xfrm>
            <a:custGeom>
              <a:avLst/>
              <a:gdLst>
                <a:gd name="connsiteX0" fmla="*/ 151878 w 206987"/>
                <a:gd name="connsiteY0" fmla="*/ 140748 h 194598"/>
                <a:gd name="connsiteX1" fmla="*/ 158430 w 206987"/>
                <a:gd name="connsiteY1" fmla="*/ 171342 h 194598"/>
                <a:gd name="connsiteX2" fmla="*/ 174931 w 206987"/>
                <a:gd name="connsiteY2" fmla="*/ 189147 h 194598"/>
                <a:gd name="connsiteX3" fmla="*/ 207204 w 206987"/>
                <a:gd name="connsiteY3" fmla="*/ 171593 h 194598"/>
                <a:gd name="connsiteX4" fmla="*/ 204535 w 206987"/>
                <a:gd name="connsiteY4" fmla="*/ 169336 h 194598"/>
                <a:gd name="connsiteX5" fmla="*/ 196042 w 206987"/>
                <a:gd name="connsiteY5" fmla="*/ 172095 h 194598"/>
                <a:gd name="connsiteX6" fmla="*/ 191917 w 206987"/>
                <a:gd name="connsiteY6" fmla="*/ 173850 h 194598"/>
                <a:gd name="connsiteX7" fmla="*/ 183909 w 206987"/>
                <a:gd name="connsiteY7" fmla="*/ 169085 h 194598"/>
                <a:gd name="connsiteX8" fmla="*/ 166195 w 206987"/>
                <a:gd name="connsiteY8" fmla="*/ 13356 h 194598"/>
                <a:gd name="connsiteX9" fmla="*/ 165710 w 206987"/>
                <a:gd name="connsiteY9" fmla="*/ 2072 h 194598"/>
                <a:gd name="connsiteX10" fmla="*/ 162798 w 206987"/>
                <a:gd name="connsiteY10" fmla="*/ 66 h 194598"/>
                <a:gd name="connsiteX11" fmla="*/ 144113 w 206987"/>
                <a:gd name="connsiteY11" fmla="*/ 11601 h 194598"/>
                <a:gd name="connsiteX12" fmla="*/ 141201 w 206987"/>
                <a:gd name="connsiteY12" fmla="*/ 15363 h 194598"/>
                <a:gd name="connsiteX13" fmla="*/ 55058 w 206987"/>
                <a:gd name="connsiteY13" fmla="*/ 153788 h 194598"/>
                <a:gd name="connsiteX14" fmla="*/ 32976 w 206987"/>
                <a:gd name="connsiteY14" fmla="*/ 169838 h 194598"/>
                <a:gd name="connsiteX15" fmla="*/ 12107 w 206987"/>
                <a:gd name="connsiteY15" fmla="*/ 155544 h 194598"/>
                <a:gd name="connsiteX16" fmla="*/ 9923 w 206987"/>
                <a:gd name="connsiteY16" fmla="*/ 152785 h 194598"/>
                <a:gd name="connsiteX17" fmla="*/ 217 w 206987"/>
                <a:gd name="connsiteY17" fmla="*/ 172596 h 194598"/>
                <a:gd name="connsiteX18" fmla="*/ 25211 w 206987"/>
                <a:gd name="connsiteY18" fmla="*/ 194664 h 194598"/>
                <a:gd name="connsiteX19" fmla="*/ 75684 w 206987"/>
                <a:gd name="connsiteY19" fmla="*/ 145513 h 194598"/>
                <a:gd name="connsiteX20" fmla="*/ 79081 w 206987"/>
                <a:gd name="connsiteY20" fmla="*/ 140999 h 194598"/>
                <a:gd name="connsiteX21" fmla="*/ 83934 w 206987"/>
                <a:gd name="connsiteY21" fmla="*/ 140748 h 194598"/>
                <a:gd name="connsiteX22" fmla="*/ 151878 w 206987"/>
                <a:gd name="connsiteY22" fmla="*/ 140748 h 194598"/>
                <a:gd name="connsiteX23" fmla="*/ 143628 w 206987"/>
                <a:gd name="connsiteY23" fmla="*/ 32164 h 194598"/>
                <a:gd name="connsiteX24" fmla="*/ 150180 w 206987"/>
                <a:gd name="connsiteY24" fmla="*/ 125451 h 194598"/>
                <a:gd name="connsiteX25" fmla="*/ 100677 w 206987"/>
                <a:gd name="connsiteY25" fmla="*/ 125451 h 194598"/>
                <a:gd name="connsiteX26" fmla="*/ 87331 w 206987"/>
                <a:gd name="connsiteY26" fmla="*/ 128711 h 194598"/>
                <a:gd name="connsiteX27" fmla="*/ 143385 w 206987"/>
                <a:gd name="connsiteY27" fmla="*/ 32164 h 194598"/>
                <a:gd name="connsiteX28" fmla="*/ 143628 w 206987"/>
                <a:gd name="connsiteY28" fmla="*/ 32164 h 19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6987" h="194598">
                  <a:moveTo>
                    <a:pt x="151878" y="140748"/>
                  </a:moveTo>
                  <a:cubicBezTo>
                    <a:pt x="153819" y="153287"/>
                    <a:pt x="155275" y="160810"/>
                    <a:pt x="158430" y="171342"/>
                  </a:cubicBezTo>
                  <a:cubicBezTo>
                    <a:pt x="161342" y="182126"/>
                    <a:pt x="163526" y="189147"/>
                    <a:pt x="174931" y="189147"/>
                  </a:cubicBezTo>
                  <a:cubicBezTo>
                    <a:pt x="187306" y="189147"/>
                    <a:pt x="207204" y="177361"/>
                    <a:pt x="207204" y="171593"/>
                  </a:cubicBezTo>
                  <a:cubicBezTo>
                    <a:pt x="207204" y="170339"/>
                    <a:pt x="206234" y="169336"/>
                    <a:pt x="204535" y="169336"/>
                  </a:cubicBezTo>
                  <a:cubicBezTo>
                    <a:pt x="201623" y="169336"/>
                    <a:pt x="198711" y="170590"/>
                    <a:pt x="196042" y="172095"/>
                  </a:cubicBezTo>
                  <a:cubicBezTo>
                    <a:pt x="192887" y="173850"/>
                    <a:pt x="192645" y="173850"/>
                    <a:pt x="191917" y="173850"/>
                  </a:cubicBezTo>
                  <a:cubicBezTo>
                    <a:pt x="187792" y="173850"/>
                    <a:pt x="184880" y="171092"/>
                    <a:pt x="183909" y="169085"/>
                  </a:cubicBezTo>
                  <a:cubicBezTo>
                    <a:pt x="170078" y="138241"/>
                    <a:pt x="166195" y="31913"/>
                    <a:pt x="166195" y="13356"/>
                  </a:cubicBezTo>
                  <a:cubicBezTo>
                    <a:pt x="166195" y="9595"/>
                    <a:pt x="166195" y="3576"/>
                    <a:pt x="165710" y="2072"/>
                  </a:cubicBezTo>
                  <a:cubicBezTo>
                    <a:pt x="165710" y="1069"/>
                    <a:pt x="164739" y="66"/>
                    <a:pt x="162798" y="66"/>
                  </a:cubicBezTo>
                  <a:cubicBezTo>
                    <a:pt x="159886" y="66"/>
                    <a:pt x="149452" y="3326"/>
                    <a:pt x="144113" y="11601"/>
                  </a:cubicBezTo>
                  <a:lnTo>
                    <a:pt x="141201" y="15363"/>
                  </a:lnTo>
                  <a:cubicBezTo>
                    <a:pt x="106744" y="87334"/>
                    <a:pt x="64521" y="142754"/>
                    <a:pt x="55058" y="153788"/>
                  </a:cubicBezTo>
                  <a:cubicBezTo>
                    <a:pt x="51660" y="157801"/>
                    <a:pt x="41226" y="169838"/>
                    <a:pt x="32976" y="169838"/>
                  </a:cubicBezTo>
                  <a:cubicBezTo>
                    <a:pt x="28123" y="169838"/>
                    <a:pt x="15990" y="166327"/>
                    <a:pt x="12107" y="155544"/>
                  </a:cubicBezTo>
                  <a:cubicBezTo>
                    <a:pt x="11379" y="153538"/>
                    <a:pt x="11137" y="152785"/>
                    <a:pt x="9923" y="152785"/>
                  </a:cubicBezTo>
                  <a:cubicBezTo>
                    <a:pt x="6041" y="152785"/>
                    <a:pt x="217" y="165324"/>
                    <a:pt x="217" y="172596"/>
                  </a:cubicBezTo>
                  <a:cubicBezTo>
                    <a:pt x="217" y="183129"/>
                    <a:pt x="12107" y="194664"/>
                    <a:pt x="25211" y="194664"/>
                  </a:cubicBezTo>
                  <a:cubicBezTo>
                    <a:pt x="39285" y="194664"/>
                    <a:pt x="56999" y="172095"/>
                    <a:pt x="75684" y="145513"/>
                  </a:cubicBezTo>
                  <a:cubicBezTo>
                    <a:pt x="78595" y="141751"/>
                    <a:pt x="78595" y="141250"/>
                    <a:pt x="79081" y="140999"/>
                  </a:cubicBezTo>
                  <a:cubicBezTo>
                    <a:pt x="79323" y="140748"/>
                    <a:pt x="79809" y="140748"/>
                    <a:pt x="83934" y="140748"/>
                  </a:cubicBezTo>
                  <a:lnTo>
                    <a:pt x="151878" y="140748"/>
                  </a:lnTo>
                  <a:close/>
                  <a:moveTo>
                    <a:pt x="143628" y="32164"/>
                  </a:moveTo>
                  <a:cubicBezTo>
                    <a:pt x="144356" y="54734"/>
                    <a:pt x="145569" y="84575"/>
                    <a:pt x="150180" y="125451"/>
                  </a:cubicBezTo>
                  <a:lnTo>
                    <a:pt x="100677" y="125451"/>
                  </a:lnTo>
                  <a:cubicBezTo>
                    <a:pt x="97280" y="125451"/>
                    <a:pt x="92912" y="125451"/>
                    <a:pt x="87331" y="128711"/>
                  </a:cubicBezTo>
                  <a:cubicBezTo>
                    <a:pt x="107714" y="98619"/>
                    <a:pt x="125428" y="67774"/>
                    <a:pt x="143385" y="32164"/>
                  </a:cubicBezTo>
                  <a:lnTo>
                    <a:pt x="143628" y="321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1" name="Dowolny kształt: kształt 2070">
              <a:extLst>
                <a:ext uri="{FF2B5EF4-FFF2-40B4-BE49-F238E27FC236}">
                  <a16:creationId xmlns:a16="http://schemas.microsoft.com/office/drawing/2014/main" id="{9A17AF2D-2CB9-6EDF-DE02-0D68513BC59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672481" y="6161659"/>
              <a:ext cx="165007" cy="252562"/>
            </a:xfrm>
            <a:custGeom>
              <a:avLst/>
              <a:gdLst>
                <a:gd name="connsiteX0" fmla="*/ 165231 w 165007"/>
                <a:gd name="connsiteY0" fmla="*/ 4003 h 252562"/>
                <a:gd name="connsiteX1" fmla="*/ 160725 w 165007"/>
                <a:gd name="connsiteY1" fmla="*/ 63 h 252562"/>
                <a:gd name="connsiteX2" fmla="*/ 116700 w 165007"/>
                <a:gd name="connsiteY2" fmla="*/ 4003 h 252562"/>
                <a:gd name="connsiteX3" fmla="*/ 111847 w 165007"/>
                <a:gd name="connsiteY3" fmla="*/ 10810 h 252562"/>
                <a:gd name="connsiteX4" fmla="*/ 120166 w 165007"/>
                <a:gd name="connsiteY4" fmla="*/ 15109 h 252562"/>
                <a:gd name="connsiteX5" fmla="*/ 137499 w 165007"/>
                <a:gd name="connsiteY5" fmla="*/ 21199 h 252562"/>
                <a:gd name="connsiteX6" fmla="*/ 136459 w 165007"/>
                <a:gd name="connsiteY6" fmla="*/ 28364 h 252562"/>
                <a:gd name="connsiteX7" fmla="*/ 115660 w 165007"/>
                <a:gd name="connsiteY7" fmla="*/ 113268 h 252562"/>
                <a:gd name="connsiteX8" fmla="*/ 83768 w 165007"/>
                <a:gd name="connsiteY8" fmla="*/ 90340 h 252562"/>
                <a:gd name="connsiteX9" fmla="*/ 224 w 165007"/>
                <a:gd name="connsiteY9" fmla="*/ 195306 h 252562"/>
                <a:gd name="connsiteX10" fmla="*/ 46329 w 165007"/>
                <a:gd name="connsiteY10" fmla="*/ 252625 h 252562"/>
                <a:gd name="connsiteX11" fmla="*/ 91394 w 165007"/>
                <a:gd name="connsiteY11" fmla="*/ 225757 h 252562"/>
                <a:gd name="connsiteX12" fmla="*/ 122939 w 165007"/>
                <a:gd name="connsiteY12" fmla="*/ 252625 h 252562"/>
                <a:gd name="connsiteX13" fmla="*/ 148592 w 165007"/>
                <a:gd name="connsiteY13" fmla="*/ 232922 h 252562"/>
                <a:gd name="connsiteX14" fmla="*/ 158991 w 165007"/>
                <a:gd name="connsiteY14" fmla="*/ 197456 h 252562"/>
                <a:gd name="connsiteX15" fmla="*/ 154832 w 165007"/>
                <a:gd name="connsiteY15" fmla="*/ 193873 h 252562"/>
                <a:gd name="connsiteX16" fmla="*/ 149978 w 165007"/>
                <a:gd name="connsiteY16" fmla="*/ 200322 h 252562"/>
                <a:gd name="connsiteX17" fmla="*/ 123633 w 165007"/>
                <a:gd name="connsiteY17" fmla="*/ 244744 h 252562"/>
                <a:gd name="connsiteX18" fmla="*/ 113233 w 165007"/>
                <a:gd name="connsiteY18" fmla="*/ 228265 h 252562"/>
                <a:gd name="connsiteX19" fmla="*/ 115313 w 165007"/>
                <a:gd name="connsiteY19" fmla="*/ 211069 h 252562"/>
                <a:gd name="connsiteX20" fmla="*/ 165231 w 165007"/>
                <a:gd name="connsiteY20" fmla="*/ 4003 h 252562"/>
                <a:gd name="connsiteX21" fmla="*/ 93127 w 165007"/>
                <a:gd name="connsiteY21" fmla="*/ 206054 h 252562"/>
                <a:gd name="connsiteX22" fmla="*/ 86194 w 165007"/>
                <a:gd name="connsiteY22" fmla="*/ 219309 h 252562"/>
                <a:gd name="connsiteX23" fmla="*/ 47022 w 165007"/>
                <a:gd name="connsiteY23" fmla="*/ 244744 h 252562"/>
                <a:gd name="connsiteX24" fmla="*/ 24836 w 165007"/>
                <a:gd name="connsiteY24" fmla="*/ 211069 h 252562"/>
                <a:gd name="connsiteX25" fmla="*/ 43902 w 165007"/>
                <a:gd name="connsiteY25" fmla="*/ 132613 h 252562"/>
                <a:gd name="connsiteX26" fmla="*/ 84114 w 165007"/>
                <a:gd name="connsiteY26" fmla="*/ 98222 h 252562"/>
                <a:gd name="connsiteX27" fmla="*/ 111500 w 165007"/>
                <a:gd name="connsiteY27" fmla="*/ 129747 h 252562"/>
                <a:gd name="connsiteX28" fmla="*/ 110460 w 165007"/>
                <a:gd name="connsiteY28" fmla="*/ 135838 h 252562"/>
                <a:gd name="connsiteX29" fmla="*/ 93127 w 165007"/>
                <a:gd name="connsiteY29" fmla="*/ 206054 h 25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007" h="252562">
                  <a:moveTo>
                    <a:pt x="165231" y="4003"/>
                  </a:moveTo>
                  <a:cubicBezTo>
                    <a:pt x="165231" y="3645"/>
                    <a:pt x="165231" y="63"/>
                    <a:pt x="160725" y="63"/>
                  </a:cubicBezTo>
                  <a:cubicBezTo>
                    <a:pt x="155525" y="63"/>
                    <a:pt x="122593" y="3287"/>
                    <a:pt x="116700" y="4003"/>
                  </a:cubicBezTo>
                  <a:cubicBezTo>
                    <a:pt x="113926" y="4362"/>
                    <a:pt x="111847" y="6153"/>
                    <a:pt x="111847" y="10810"/>
                  </a:cubicBezTo>
                  <a:cubicBezTo>
                    <a:pt x="111847" y="15109"/>
                    <a:pt x="114966" y="15109"/>
                    <a:pt x="120166" y="15109"/>
                  </a:cubicBezTo>
                  <a:cubicBezTo>
                    <a:pt x="136806" y="15109"/>
                    <a:pt x="137499" y="17617"/>
                    <a:pt x="137499" y="21199"/>
                  </a:cubicBezTo>
                  <a:lnTo>
                    <a:pt x="136459" y="28364"/>
                  </a:lnTo>
                  <a:lnTo>
                    <a:pt x="115660" y="113268"/>
                  </a:lnTo>
                  <a:cubicBezTo>
                    <a:pt x="109420" y="100013"/>
                    <a:pt x="99367" y="90340"/>
                    <a:pt x="83768" y="90340"/>
                  </a:cubicBezTo>
                  <a:cubicBezTo>
                    <a:pt x="43209" y="90340"/>
                    <a:pt x="224" y="143002"/>
                    <a:pt x="224" y="195306"/>
                  </a:cubicBezTo>
                  <a:cubicBezTo>
                    <a:pt x="224" y="228981"/>
                    <a:pt x="19290" y="252625"/>
                    <a:pt x="46329" y="252625"/>
                  </a:cubicBezTo>
                  <a:cubicBezTo>
                    <a:pt x="53262" y="252625"/>
                    <a:pt x="70595" y="251192"/>
                    <a:pt x="91394" y="225757"/>
                  </a:cubicBezTo>
                  <a:cubicBezTo>
                    <a:pt x="94167" y="240803"/>
                    <a:pt x="106300" y="252625"/>
                    <a:pt x="122939" y="252625"/>
                  </a:cubicBezTo>
                  <a:cubicBezTo>
                    <a:pt x="135072" y="252625"/>
                    <a:pt x="143045" y="244386"/>
                    <a:pt x="148592" y="232922"/>
                  </a:cubicBezTo>
                  <a:cubicBezTo>
                    <a:pt x="154485" y="220025"/>
                    <a:pt x="158991" y="198172"/>
                    <a:pt x="158991" y="197456"/>
                  </a:cubicBezTo>
                  <a:cubicBezTo>
                    <a:pt x="158991" y="193873"/>
                    <a:pt x="155872" y="193873"/>
                    <a:pt x="154832" y="193873"/>
                  </a:cubicBezTo>
                  <a:cubicBezTo>
                    <a:pt x="151365" y="193873"/>
                    <a:pt x="151018" y="195306"/>
                    <a:pt x="149978" y="200322"/>
                  </a:cubicBezTo>
                  <a:cubicBezTo>
                    <a:pt x="144085" y="223607"/>
                    <a:pt x="137846" y="244744"/>
                    <a:pt x="123633" y="244744"/>
                  </a:cubicBezTo>
                  <a:cubicBezTo>
                    <a:pt x="114273" y="244744"/>
                    <a:pt x="113233" y="235430"/>
                    <a:pt x="113233" y="228265"/>
                  </a:cubicBezTo>
                  <a:cubicBezTo>
                    <a:pt x="113233" y="219667"/>
                    <a:pt x="113926" y="217159"/>
                    <a:pt x="115313" y="211069"/>
                  </a:cubicBezTo>
                  <a:lnTo>
                    <a:pt x="165231" y="4003"/>
                  </a:lnTo>
                  <a:close/>
                  <a:moveTo>
                    <a:pt x="93127" y="206054"/>
                  </a:moveTo>
                  <a:cubicBezTo>
                    <a:pt x="91394" y="212502"/>
                    <a:pt x="91394" y="213218"/>
                    <a:pt x="86194" y="219309"/>
                  </a:cubicBezTo>
                  <a:cubicBezTo>
                    <a:pt x="70941" y="239012"/>
                    <a:pt x="56728" y="244744"/>
                    <a:pt x="47022" y="244744"/>
                  </a:cubicBezTo>
                  <a:cubicBezTo>
                    <a:pt x="29689" y="244744"/>
                    <a:pt x="24836" y="225040"/>
                    <a:pt x="24836" y="211069"/>
                  </a:cubicBezTo>
                  <a:cubicBezTo>
                    <a:pt x="24836" y="193157"/>
                    <a:pt x="35929" y="149093"/>
                    <a:pt x="43902" y="132613"/>
                  </a:cubicBezTo>
                  <a:cubicBezTo>
                    <a:pt x="54649" y="111477"/>
                    <a:pt x="70248" y="98222"/>
                    <a:pt x="84114" y="98222"/>
                  </a:cubicBezTo>
                  <a:cubicBezTo>
                    <a:pt x="106647" y="98222"/>
                    <a:pt x="111500" y="127598"/>
                    <a:pt x="111500" y="129747"/>
                  </a:cubicBezTo>
                  <a:cubicBezTo>
                    <a:pt x="111500" y="131897"/>
                    <a:pt x="110807" y="134046"/>
                    <a:pt x="110460" y="135838"/>
                  </a:cubicBezTo>
                  <a:lnTo>
                    <a:pt x="93127" y="20605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2" name="Dowolny kształt: kształt 2071">
              <a:extLst>
                <a:ext uri="{FF2B5EF4-FFF2-40B4-BE49-F238E27FC236}">
                  <a16:creationId xmlns:a16="http://schemas.microsoft.com/office/drawing/2014/main" id="{9D87E328-3E45-5228-B7D3-DC356BE5A2D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848508" y="6111256"/>
              <a:ext cx="118902" cy="169019"/>
            </a:xfrm>
            <a:custGeom>
              <a:avLst/>
              <a:gdLst>
                <a:gd name="connsiteX0" fmla="*/ 119131 w 118902"/>
                <a:gd name="connsiteY0" fmla="*/ 127953 h 169019"/>
                <a:gd name="connsiteX1" fmla="*/ 119131 w 118902"/>
                <a:gd name="connsiteY1" fmla="*/ 118925 h 169019"/>
                <a:gd name="connsiteX2" fmla="*/ 92196 w 118902"/>
                <a:gd name="connsiteY2" fmla="*/ 118925 h 169019"/>
                <a:gd name="connsiteX3" fmla="*/ 92196 w 118902"/>
                <a:gd name="connsiteY3" fmla="*/ 7081 h 169019"/>
                <a:gd name="connsiteX4" fmla="*/ 86858 w 118902"/>
                <a:gd name="connsiteY4" fmla="*/ 59 h 169019"/>
                <a:gd name="connsiteX5" fmla="*/ 80549 w 118902"/>
                <a:gd name="connsiteY5" fmla="*/ 3570 h 169019"/>
                <a:gd name="connsiteX6" fmla="*/ 229 w 118902"/>
                <a:gd name="connsiteY6" fmla="*/ 118925 h 169019"/>
                <a:gd name="connsiteX7" fmla="*/ 229 w 118902"/>
                <a:gd name="connsiteY7" fmla="*/ 127953 h 169019"/>
                <a:gd name="connsiteX8" fmla="*/ 71570 w 118902"/>
                <a:gd name="connsiteY8" fmla="*/ 127953 h 169019"/>
                <a:gd name="connsiteX9" fmla="*/ 71570 w 118902"/>
                <a:gd name="connsiteY9" fmla="*/ 148516 h 169019"/>
                <a:gd name="connsiteX10" fmla="*/ 51915 w 118902"/>
                <a:gd name="connsiteY10" fmla="*/ 160051 h 169019"/>
                <a:gd name="connsiteX11" fmla="*/ 45363 w 118902"/>
                <a:gd name="connsiteY11" fmla="*/ 160051 h 169019"/>
                <a:gd name="connsiteX12" fmla="*/ 45363 w 118902"/>
                <a:gd name="connsiteY12" fmla="*/ 169079 h 169019"/>
                <a:gd name="connsiteX13" fmla="*/ 81762 w 118902"/>
                <a:gd name="connsiteY13" fmla="*/ 168076 h 169019"/>
                <a:gd name="connsiteX14" fmla="*/ 118403 w 118902"/>
                <a:gd name="connsiteY14" fmla="*/ 169079 h 169019"/>
                <a:gd name="connsiteX15" fmla="*/ 118403 w 118902"/>
                <a:gd name="connsiteY15" fmla="*/ 160051 h 169019"/>
                <a:gd name="connsiteX16" fmla="*/ 111852 w 118902"/>
                <a:gd name="connsiteY16" fmla="*/ 160051 h 169019"/>
                <a:gd name="connsiteX17" fmla="*/ 92196 w 118902"/>
                <a:gd name="connsiteY17" fmla="*/ 148516 h 169019"/>
                <a:gd name="connsiteX18" fmla="*/ 92196 w 118902"/>
                <a:gd name="connsiteY18" fmla="*/ 127953 h 169019"/>
                <a:gd name="connsiteX19" fmla="*/ 119131 w 118902"/>
                <a:gd name="connsiteY19" fmla="*/ 127953 h 169019"/>
                <a:gd name="connsiteX20" fmla="*/ 73269 w 118902"/>
                <a:gd name="connsiteY20" fmla="*/ 27142 h 169019"/>
                <a:gd name="connsiteX21" fmla="*/ 73269 w 118902"/>
                <a:gd name="connsiteY21" fmla="*/ 118925 h 169019"/>
                <a:gd name="connsiteX22" fmla="*/ 9207 w 118902"/>
                <a:gd name="connsiteY22" fmla="*/ 118925 h 169019"/>
                <a:gd name="connsiteX23" fmla="*/ 73269 w 118902"/>
                <a:gd name="connsiteY23" fmla="*/ 27142 h 16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8902" h="169019">
                  <a:moveTo>
                    <a:pt x="119131" y="127953"/>
                  </a:moveTo>
                  <a:lnTo>
                    <a:pt x="119131" y="118925"/>
                  </a:lnTo>
                  <a:lnTo>
                    <a:pt x="92196" y="118925"/>
                  </a:lnTo>
                  <a:lnTo>
                    <a:pt x="92196" y="7081"/>
                  </a:lnTo>
                  <a:cubicBezTo>
                    <a:pt x="92196" y="1815"/>
                    <a:pt x="92196" y="59"/>
                    <a:pt x="86858" y="59"/>
                  </a:cubicBezTo>
                  <a:cubicBezTo>
                    <a:pt x="83946" y="59"/>
                    <a:pt x="82975" y="59"/>
                    <a:pt x="80549" y="3570"/>
                  </a:cubicBezTo>
                  <a:lnTo>
                    <a:pt x="229" y="118925"/>
                  </a:lnTo>
                  <a:lnTo>
                    <a:pt x="229" y="127953"/>
                  </a:lnTo>
                  <a:lnTo>
                    <a:pt x="71570" y="127953"/>
                  </a:lnTo>
                  <a:lnTo>
                    <a:pt x="71570" y="148516"/>
                  </a:lnTo>
                  <a:cubicBezTo>
                    <a:pt x="71570" y="157042"/>
                    <a:pt x="71570" y="160051"/>
                    <a:pt x="51915" y="160051"/>
                  </a:cubicBezTo>
                  <a:lnTo>
                    <a:pt x="45363" y="160051"/>
                  </a:lnTo>
                  <a:lnTo>
                    <a:pt x="45363" y="169079"/>
                  </a:lnTo>
                  <a:cubicBezTo>
                    <a:pt x="57496" y="168578"/>
                    <a:pt x="73026" y="168076"/>
                    <a:pt x="81762" y="168076"/>
                  </a:cubicBezTo>
                  <a:cubicBezTo>
                    <a:pt x="90740" y="168076"/>
                    <a:pt x="106271" y="168578"/>
                    <a:pt x="118403" y="169079"/>
                  </a:cubicBezTo>
                  <a:lnTo>
                    <a:pt x="118403" y="160051"/>
                  </a:lnTo>
                  <a:lnTo>
                    <a:pt x="111852" y="160051"/>
                  </a:lnTo>
                  <a:cubicBezTo>
                    <a:pt x="92196" y="160051"/>
                    <a:pt x="92196" y="157042"/>
                    <a:pt x="92196" y="148516"/>
                  </a:cubicBezTo>
                  <a:lnTo>
                    <a:pt x="92196" y="127953"/>
                  </a:lnTo>
                  <a:lnTo>
                    <a:pt x="119131" y="127953"/>
                  </a:lnTo>
                  <a:close/>
                  <a:moveTo>
                    <a:pt x="73269" y="27142"/>
                  </a:moveTo>
                  <a:lnTo>
                    <a:pt x="73269" y="118925"/>
                  </a:lnTo>
                  <a:lnTo>
                    <a:pt x="9207" y="118925"/>
                  </a:lnTo>
                  <a:lnTo>
                    <a:pt x="73269" y="271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3" name="Dowolny kształt: kształt 2072">
              <a:extLst>
                <a:ext uri="{FF2B5EF4-FFF2-40B4-BE49-F238E27FC236}">
                  <a16:creationId xmlns:a16="http://schemas.microsoft.com/office/drawing/2014/main" id="{56431EFE-86DB-4698-C282-08B86626911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848508" y="6337676"/>
              <a:ext cx="212811" cy="183815"/>
            </a:xfrm>
            <a:custGeom>
              <a:avLst/>
              <a:gdLst>
                <a:gd name="connsiteX0" fmla="*/ 84917 w 212811"/>
                <a:gd name="connsiteY0" fmla="*/ 86582 h 183815"/>
                <a:gd name="connsiteX1" fmla="*/ 93895 w 212811"/>
                <a:gd name="connsiteY1" fmla="*/ 46960 h 183815"/>
                <a:gd name="connsiteX2" fmla="*/ 97535 w 212811"/>
                <a:gd name="connsiteY2" fmla="*/ 16366 h 183815"/>
                <a:gd name="connsiteX3" fmla="*/ 79093 w 212811"/>
                <a:gd name="connsiteY3" fmla="*/ 66 h 183815"/>
                <a:gd name="connsiteX4" fmla="*/ 229 w 212811"/>
                <a:gd name="connsiteY4" fmla="*/ 48214 h 183815"/>
                <a:gd name="connsiteX5" fmla="*/ 3141 w 212811"/>
                <a:gd name="connsiteY5" fmla="*/ 50220 h 183815"/>
                <a:gd name="connsiteX6" fmla="*/ 23039 w 212811"/>
                <a:gd name="connsiteY6" fmla="*/ 37180 h 183815"/>
                <a:gd name="connsiteX7" fmla="*/ 61864 w 212811"/>
                <a:gd name="connsiteY7" fmla="*/ 15363 h 183815"/>
                <a:gd name="connsiteX8" fmla="*/ 74968 w 212811"/>
                <a:gd name="connsiteY8" fmla="*/ 27650 h 183815"/>
                <a:gd name="connsiteX9" fmla="*/ 71813 w 212811"/>
                <a:gd name="connsiteY9" fmla="*/ 55486 h 183815"/>
                <a:gd name="connsiteX10" fmla="*/ 65261 w 212811"/>
                <a:gd name="connsiteY10" fmla="*/ 86582 h 183815"/>
                <a:gd name="connsiteX11" fmla="*/ 55070 w 212811"/>
                <a:gd name="connsiteY11" fmla="*/ 86582 h 183815"/>
                <a:gd name="connsiteX12" fmla="*/ 35900 w 212811"/>
                <a:gd name="connsiteY12" fmla="*/ 99872 h 183815"/>
                <a:gd name="connsiteX13" fmla="*/ 42209 w 212811"/>
                <a:gd name="connsiteY13" fmla="*/ 101879 h 183815"/>
                <a:gd name="connsiteX14" fmla="*/ 61136 w 212811"/>
                <a:gd name="connsiteY14" fmla="*/ 101879 h 183815"/>
                <a:gd name="connsiteX15" fmla="*/ 37113 w 212811"/>
                <a:gd name="connsiteY15" fmla="*/ 174853 h 183815"/>
                <a:gd name="connsiteX16" fmla="*/ 35657 w 212811"/>
                <a:gd name="connsiteY16" fmla="*/ 179618 h 183815"/>
                <a:gd name="connsiteX17" fmla="*/ 38569 w 212811"/>
                <a:gd name="connsiteY17" fmla="*/ 181624 h 183815"/>
                <a:gd name="connsiteX18" fmla="*/ 58224 w 212811"/>
                <a:gd name="connsiteY18" fmla="*/ 168082 h 183815"/>
                <a:gd name="connsiteX19" fmla="*/ 80549 w 212811"/>
                <a:gd name="connsiteY19" fmla="*/ 101879 h 183815"/>
                <a:gd name="connsiteX20" fmla="*/ 142184 w 212811"/>
                <a:gd name="connsiteY20" fmla="*/ 101879 h 183815"/>
                <a:gd name="connsiteX21" fmla="*/ 154074 w 212811"/>
                <a:gd name="connsiteY21" fmla="*/ 99371 h 183815"/>
                <a:gd name="connsiteX22" fmla="*/ 145824 w 212811"/>
                <a:gd name="connsiteY22" fmla="*/ 135231 h 183815"/>
                <a:gd name="connsiteX23" fmla="*/ 141941 w 212811"/>
                <a:gd name="connsiteY23" fmla="*/ 168082 h 183815"/>
                <a:gd name="connsiteX24" fmla="*/ 158685 w 212811"/>
                <a:gd name="connsiteY24" fmla="*/ 183881 h 183815"/>
                <a:gd name="connsiteX25" fmla="*/ 213040 w 212811"/>
                <a:gd name="connsiteY25" fmla="*/ 153788 h 183815"/>
                <a:gd name="connsiteX26" fmla="*/ 210371 w 212811"/>
                <a:gd name="connsiteY26" fmla="*/ 151531 h 183815"/>
                <a:gd name="connsiteX27" fmla="*/ 190716 w 212811"/>
                <a:gd name="connsiteY27" fmla="*/ 164571 h 183815"/>
                <a:gd name="connsiteX28" fmla="*/ 184406 w 212811"/>
                <a:gd name="connsiteY28" fmla="*/ 167832 h 183815"/>
                <a:gd name="connsiteX29" fmla="*/ 175913 w 212811"/>
                <a:gd name="connsiteY29" fmla="*/ 168584 h 183815"/>
                <a:gd name="connsiteX30" fmla="*/ 164508 w 212811"/>
                <a:gd name="connsiteY30" fmla="*/ 156798 h 183815"/>
                <a:gd name="connsiteX31" fmla="*/ 203091 w 212811"/>
                <a:gd name="connsiteY31" fmla="*/ 6586 h 183815"/>
                <a:gd name="connsiteX32" fmla="*/ 204547 w 212811"/>
                <a:gd name="connsiteY32" fmla="*/ 2322 h 183815"/>
                <a:gd name="connsiteX33" fmla="*/ 201392 w 212811"/>
                <a:gd name="connsiteY33" fmla="*/ 66 h 183815"/>
                <a:gd name="connsiteX34" fmla="*/ 185862 w 212811"/>
                <a:gd name="connsiteY34" fmla="*/ 7839 h 183815"/>
                <a:gd name="connsiteX35" fmla="*/ 182950 w 212811"/>
                <a:gd name="connsiteY35" fmla="*/ 11099 h 183815"/>
                <a:gd name="connsiteX36" fmla="*/ 157471 w 212811"/>
                <a:gd name="connsiteY36" fmla="*/ 86582 h 183815"/>
                <a:gd name="connsiteX37" fmla="*/ 84917 w 212811"/>
                <a:gd name="connsiteY37" fmla="*/ 86582 h 18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811" h="183815">
                  <a:moveTo>
                    <a:pt x="84917" y="86582"/>
                  </a:moveTo>
                  <a:cubicBezTo>
                    <a:pt x="89527" y="69780"/>
                    <a:pt x="92196" y="56991"/>
                    <a:pt x="93895" y="46960"/>
                  </a:cubicBezTo>
                  <a:cubicBezTo>
                    <a:pt x="96807" y="29657"/>
                    <a:pt x="97535" y="16616"/>
                    <a:pt x="97535" y="16366"/>
                  </a:cubicBezTo>
                  <a:cubicBezTo>
                    <a:pt x="97535" y="11099"/>
                    <a:pt x="95108" y="66"/>
                    <a:pt x="79093" y="66"/>
                  </a:cubicBezTo>
                  <a:cubicBezTo>
                    <a:pt x="27649" y="66"/>
                    <a:pt x="229" y="43700"/>
                    <a:pt x="229" y="48214"/>
                  </a:cubicBezTo>
                  <a:cubicBezTo>
                    <a:pt x="229" y="48464"/>
                    <a:pt x="229" y="50220"/>
                    <a:pt x="3141" y="50220"/>
                  </a:cubicBezTo>
                  <a:cubicBezTo>
                    <a:pt x="4112" y="50220"/>
                    <a:pt x="15759" y="48715"/>
                    <a:pt x="23039" y="37180"/>
                  </a:cubicBezTo>
                  <a:cubicBezTo>
                    <a:pt x="29591" y="26396"/>
                    <a:pt x="37356" y="15363"/>
                    <a:pt x="61864" y="15363"/>
                  </a:cubicBezTo>
                  <a:cubicBezTo>
                    <a:pt x="72298" y="15363"/>
                    <a:pt x="74968" y="22384"/>
                    <a:pt x="74968" y="27650"/>
                  </a:cubicBezTo>
                  <a:cubicBezTo>
                    <a:pt x="74968" y="29155"/>
                    <a:pt x="73754" y="43198"/>
                    <a:pt x="71813" y="55486"/>
                  </a:cubicBezTo>
                  <a:cubicBezTo>
                    <a:pt x="69387" y="70031"/>
                    <a:pt x="67203" y="78808"/>
                    <a:pt x="65261" y="86582"/>
                  </a:cubicBezTo>
                  <a:lnTo>
                    <a:pt x="55070" y="86582"/>
                  </a:lnTo>
                  <a:cubicBezTo>
                    <a:pt x="47790" y="86832"/>
                    <a:pt x="35900" y="95359"/>
                    <a:pt x="35900" y="99872"/>
                  </a:cubicBezTo>
                  <a:cubicBezTo>
                    <a:pt x="35900" y="101879"/>
                    <a:pt x="38084" y="101879"/>
                    <a:pt x="42209" y="101879"/>
                  </a:cubicBezTo>
                  <a:lnTo>
                    <a:pt x="61136" y="101879"/>
                  </a:lnTo>
                  <a:cubicBezTo>
                    <a:pt x="56283" y="120185"/>
                    <a:pt x="47547" y="148021"/>
                    <a:pt x="37113" y="174853"/>
                  </a:cubicBezTo>
                  <a:cubicBezTo>
                    <a:pt x="35657" y="178615"/>
                    <a:pt x="35657" y="179116"/>
                    <a:pt x="35657" y="179618"/>
                  </a:cubicBezTo>
                  <a:cubicBezTo>
                    <a:pt x="35657" y="180119"/>
                    <a:pt x="35900" y="181624"/>
                    <a:pt x="38569" y="181624"/>
                  </a:cubicBezTo>
                  <a:cubicBezTo>
                    <a:pt x="42209" y="181624"/>
                    <a:pt x="54584" y="177110"/>
                    <a:pt x="58224" y="168082"/>
                  </a:cubicBezTo>
                  <a:cubicBezTo>
                    <a:pt x="59438" y="165073"/>
                    <a:pt x="71570" y="134479"/>
                    <a:pt x="80549" y="101879"/>
                  </a:cubicBezTo>
                  <a:lnTo>
                    <a:pt x="142184" y="101879"/>
                  </a:lnTo>
                  <a:cubicBezTo>
                    <a:pt x="144368" y="101879"/>
                    <a:pt x="149949" y="101879"/>
                    <a:pt x="154074" y="99371"/>
                  </a:cubicBezTo>
                  <a:cubicBezTo>
                    <a:pt x="148736" y="118931"/>
                    <a:pt x="146309" y="131971"/>
                    <a:pt x="145824" y="135231"/>
                  </a:cubicBezTo>
                  <a:cubicBezTo>
                    <a:pt x="142912" y="152284"/>
                    <a:pt x="141941" y="166828"/>
                    <a:pt x="141941" y="168082"/>
                  </a:cubicBezTo>
                  <a:cubicBezTo>
                    <a:pt x="141941" y="174352"/>
                    <a:pt x="145338" y="183881"/>
                    <a:pt x="158685" y="183881"/>
                  </a:cubicBezTo>
                  <a:cubicBezTo>
                    <a:pt x="194841" y="183881"/>
                    <a:pt x="213040" y="162064"/>
                    <a:pt x="213040" y="153788"/>
                  </a:cubicBezTo>
                  <a:cubicBezTo>
                    <a:pt x="213040" y="152534"/>
                    <a:pt x="212069" y="151531"/>
                    <a:pt x="210371" y="151531"/>
                  </a:cubicBezTo>
                  <a:cubicBezTo>
                    <a:pt x="205760" y="151531"/>
                    <a:pt x="193385" y="157299"/>
                    <a:pt x="190716" y="164571"/>
                  </a:cubicBezTo>
                  <a:cubicBezTo>
                    <a:pt x="189988" y="166828"/>
                    <a:pt x="189745" y="167079"/>
                    <a:pt x="184406" y="167832"/>
                  </a:cubicBezTo>
                  <a:cubicBezTo>
                    <a:pt x="179311" y="168584"/>
                    <a:pt x="178825" y="168584"/>
                    <a:pt x="175913" y="168584"/>
                  </a:cubicBezTo>
                  <a:cubicBezTo>
                    <a:pt x="168391" y="168584"/>
                    <a:pt x="164508" y="163568"/>
                    <a:pt x="164508" y="156798"/>
                  </a:cubicBezTo>
                  <a:cubicBezTo>
                    <a:pt x="164508" y="152033"/>
                    <a:pt x="165722" y="105640"/>
                    <a:pt x="203091" y="6586"/>
                  </a:cubicBezTo>
                  <a:cubicBezTo>
                    <a:pt x="204547" y="3326"/>
                    <a:pt x="204547" y="2824"/>
                    <a:pt x="204547" y="2322"/>
                  </a:cubicBezTo>
                  <a:cubicBezTo>
                    <a:pt x="204547" y="316"/>
                    <a:pt x="202848" y="66"/>
                    <a:pt x="201392" y="66"/>
                  </a:cubicBezTo>
                  <a:cubicBezTo>
                    <a:pt x="198238" y="66"/>
                    <a:pt x="191444" y="2824"/>
                    <a:pt x="185862" y="7839"/>
                  </a:cubicBezTo>
                  <a:cubicBezTo>
                    <a:pt x="184649" y="8842"/>
                    <a:pt x="183678" y="9846"/>
                    <a:pt x="182950" y="11099"/>
                  </a:cubicBezTo>
                  <a:cubicBezTo>
                    <a:pt x="182465" y="12103"/>
                    <a:pt x="169847" y="42446"/>
                    <a:pt x="157471" y="86582"/>
                  </a:cubicBezTo>
                  <a:lnTo>
                    <a:pt x="84917" y="865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4" name="Dowolny kształt: kształt 2073">
              <a:extLst>
                <a:ext uri="{FF2B5EF4-FFF2-40B4-BE49-F238E27FC236}">
                  <a16:creationId xmlns:a16="http://schemas.microsoft.com/office/drawing/2014/main" id="{9F5832E8-845F-D1D3-580F-ADAE2D6417F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215991" y="6255877"/>
              <a:ext cx="169513" cy="158344"/>
            </a:xfrm>
            <a:custGeom>
              <a:avLst/>
              <a:gdLst>
                <a:gd name="connsiteX0" fmla="*/ 137861 w 169513"/>
                <a:gd name="connsiteY0" fmla="*/ 35171 h 158344"/>
                <a:gd name="connsiteX1" fmla="*/ 169754 w 169513"/>
                <a:gd name="connsiteY1" fmla="*/ 11168 h 158344"/>
                <a:gd name="connsiteX2" fmla="*/ 169754 w 169513"/>
                <a:gd name="connsiteY2" fmla="*/ 63 h 158344"/>
                <a:gd name="connsiteX3" fmla="*/ 143755 w 169513"/>
                <a:gd name="connsiteY3" fmla="*/ 1138 h 158344"/>
                <a:gd name="connsiteX4" fmla="*/ 113596 w 169513"/>
                <a:gd name="connsiteY4" fmla="*/ 63 h 158344"/>
                <a:gd name="connsiteX5" fmla="*/ 113596 w 169513"/>
                <a:gd name="connsiteY5" fmla="*/ 11168 h 158344"/>
                <a:gd name="connsiteX6" fmla="*/ 130235 w 169513"/>
                <a:gd name="connsiteY6" fmla="*/ 26573 h 158344"/>
                <a:gd name="connsiteX7" fmla="*/ 128155 w 169513"/>
                <a:gd name="connsiteY7" fmla="*/ 35171 h 158344"/>
                <a:gd name="connsiteX8" fmla="*/ 92796 w 169513"/>
                <a:gd name="connsiteY8" fmla="*/ 126523 h 158344"/>
                <a:gd name="connsiteX9" fmla="*/ 53971 w 169513"/>
                <a:gd name="connsiteY9" fmla="*/ 26573 h 158344"/>
                <a:gd name="connsiteX10" fmla="*/ 51891 w 169513"/>
                <a:gd name="connsiteY10" fmla="*/ 20483 h 158344"/>
                <a:gd name="connsiteX11" fmla="*/ 71650 w 169513"/>
                <a:gd name="connsiteY11" fmla="*/ 11168 h 158344"/>
                <a:gd name="connsiteX12" fmla="*/ 71650 w 169513"/>
                <a:gd name="connsiteY12" fmla="*/ 63 h 158344"/>
                <a:gd name="connsiteX13" fmla="*/ 33865 w 169513"/>
                <a:gd name="connsiteY13" fmla="*/ 1138 h 158344"/>
                <a:gd name="connsiteX14" fmla="*/ 240 w 169513"/>
                <a:gd name="connsiteY14" fmla="*/ 63 h 158344"/>
                <a:gd name="connsiteX15" fmla="*/ 240 w 169513"/>
                <a:gd name="connsiteY15" fmla="*/ 11168 h 158344"/>
                <a:gd name="connsiteX16" fmla="*/ 27972 w 169513"/>
                <a:gd name="connsiteY16" fmla="*/ 24423 h 158344"/>
                <a:gd name="connsiteX17" fmla="*/ 77890 w 169513"/>
                <a:gd name="connsiteY17" fmla="*/ 151600 h 158344"/>
                <a:gd name="connsiteX18" fmla="*/ 85170 w 169513"/>
                <a:gd name="connsiteY18" fmla="*/ 158407 h 158344"/>
                <a:gd name="connsiteX19" fmla="*/ 92450 w 169513"/>
                <a:gd name="connsiteY19" fmla="*/ 151600 h 158344"/>
                <a:gd name="connsiteX20" fmla="*/ 137861 w 169513"/>
                <a:gd name="connsiteY20" fmla="*/ 35171 h 15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9513" h="158344">
                  <a:moveTo>
                    <a:pt x="137861" y="35171"/>
                  </a:moveTo>
                  <a:cubicBezTo>
                    <a:pt x="140981" y="26931"/>
                    <a:pt x="146874" y="11527"/>
                    <a:pt x="169754" y="11168"/>
                  </a:cubicBezTo>
                  <a:lnTo>
                    <a:pt x="169754" y="63"/>
                  </a:lnTo>
                  <a:cubicBezTo>
                    <a:pt x="161781" y="779"/>
                    <a:pt x="151728" y="1138"/>
                    <a:pt x="143755" y="1138"/>
                  </a:cubicBezTo>
                  <a:cubicBezTo>
                    <a:pt x="135435" y="1138"/>
                    <a:pt x="119489" y="421"/>
                    <a:pt x="113596" y="63"/>
                  </a:cubicBezTo>
                  <a:lnTo>
                    <a:pt x="113596" y="11168"/>
                  </a:lnTo>
                  <a:cubicBezTo>
                    <a:pt x="126422" y="11527"/>
                    <a:pt x="130235" y="19766"/>
                    <a:pt x="130235" y="26573"/>
                  </a:cubicBezTo>
                  <a:cubicBezTo>
                    <a:pt x="130235" y="29797"/>
                    <a:pt x="129542" y="31230"/>
                    <a:pt x="128155" y="35171"/>
                  </a:cubicBezTo>
                  <a:lnTo>
                    <a:pt x="92796" y="126523"/>
                  </a:lnTo>
                  <a:lnTo>
                    <a:pt x="53971" y="26573"/>
                  </a:lnTo>
                  <a:cubicBezTo>
                    <a:pt x="51891" y="21916"/>
                    <a:pt x="51891" y="21199"/>
                    <a:pt x="51891" y="20483"/>
                  </a:cubicBezTo>
                  <a:cubicBezTo>
                    <a:pt x="51891" y="11168"/>
                    <a:pt x="65411" y="11168"/>
                    <a:pt x="71650" y="11168"/>
                  </a:cubicBezTo>
                  <a:lnTo>
                    <a:pt x="71650" y="63"/>
                  </a:lnTo>
                  <a:cubicBezTo>
                    <a:pt x="61251" y="421"/>
                    <a:pt x="41838" y="1138"/>
                    <a:pt x="33865" y="1138"/>
                  </a:cubicBezTo>
                  <a:cubicBezTo>
                    <a:pt x="24505" y="1138"/>
                    <a:pt x="10639" y="779"/>
                    <a:pt x="240" y="63"/>
                  </a:cubicBezTo>
                  <a:lnTo>
                    <a:pt x="240" y="11168"/>
                  </a:lnTo>
                  <a:cubicBezTo>
                    <a:pt x="22079" y="11168"/>
                    <a:pt x="23466" y="13318"/>
                    <a:pt x="27972" y="24423"/>
                  </a:cubicBezTo>
                  <a:lnTo>
                    <a:pt x="77890" y="151600"/>
                  </a:lnTo>
                  <a:cubicBezTo>
                    <a:pt x="79970" y="156616"/>
                    <a:pt x="80663" y="158407"/>
                    <a:pt x="85170" y="158407"/>
                  </a:cubicBezTo>
                  <a:cubicBezTo>
                    <a:pt x="89676" y="158407"/>
                    <a:pt x="91063" y="155183"/>
                    <a:pt x="92450" y="151600"/>
                  </a:cubicBezTo>
                  <a:lnTo>
                    <a:pt x="137861" y="3517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5" name="Dowolny kształt: kształt 2074">
              <a:extLst>
                <a:ext uri="{FF2B5EF4-FFF2-40B4-BE49-F238E27FC236}">
                  <a16:creationId xmlns:a16="http://schemas.microsoft.com/office/drawing/2014/main" id="{200BB69F-78AE-CBAF-B697-C01946FAD6F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387662" y="6249787"/>
              <a:ext cx="156341" cy="164434"/>
            </a:xfrm>
            <a:custGeom>
              <a:avLst/>
              <a:gdLst>
                <a:gd name="connsiteX0" fmla="*/ 101121 w 156341"/>
                <a:gd name="connsiteY0" fmla="*/ 133330 h 164434"/>
                <a:gd name="connsiteX1" fmla="*/ 128160 w 156341"/>
                <a:gd name="connsiteY1" fmla="*/ 162706 h 164434"/>
                <a:gd name="connsiteX2" fmla="*/ 156585 w 156341"/>
                <a:gd name="connsiteY2" fmla="*/ 128673 h 164434"/>
                <a:gd name="connsiteX3" fmla="*/ 156585 w 156341"/>
                <a:gd name="connsiteY3" fmla="*/ 108611 h 164434"/>
                <a:gd name="connsiteX4" fmla="*/ 147919 w 156341"/>
                <a:gd name="connsiteY4" fmla="*/ 108611 h 164434"/>
                <a:gd name="connsiteX5" fmla="*/ 147919 w 156341"/>
                <a:gd name="connsiteY5" fmla="*/ 128673 h 164434"/>
                <a:gd name="connsiteX6" fmla="*/ 135440 w 156341"/>
                <a:gd name="connsiteY6" fmla="*/ 151600 h 164434"/>
                <a:gd name="connsiteX7" fmla="*/ 122613 w 156341"/>
                <a:gd name="connsiteY7" fmla="*/ 133688 h 164434"/>
                <a:gd name="connsiteX8" fmla="*/ 122613 w 156341"/>
                <a:gd name="connsiteY8" fmla="*/ 62039 h 164434"/>
                <a:gd name="connsiteX9" fmla="*/ 110134 w 156341"/>
                <a:gd name="connsiteY9" fmla="*/ 19766 h 164434"/>
                <a:gd name="connsiteX10" fmla="*/ 62642 w 156341"/>
                <a:gd name="connsiteY10" fmla="*/ 63 h 164434"/>
                <a:gd name="connsiteX11" fmla="*/ 10297 w 156341"/>
                <a:gd name="connsiteY11" fmla="*/ 40544 h 164434"/>
                <a:gd name="connsiteX12" fmla="*/ 26243 w 156341"/>
                <a:gd name="connsiteY12" fmla="*/ 57382 h 164434"/>
                <a:gd name="connsiteX13" fmla="*/ 42190 w 156341"/>
                <a:gd name="connsiteY13" fmla="*/ 40903 h 164434"/>
                <a:gd name="connsiteX14" fmla="*/ 24510 w 156341"/>
                <a:gd name="connsiteY14" fmla="*/ 24423 h 164434"/>
                <a:gd name="connsiteX15" fmla="*/ 61949 w 156341"/>
                <a:gd name="connsiteY15" fmla="*/ 7944 h 164434"/>
                <a:gd name="connsiteX16" fmla="*/ 98694 w 156341"/>
                <a:gd name="connsiteY16" fmla="*/ 53799 h 164434"/>
                <a:gd name="connsiteX17" fmla="*/ 98694 w 156341"/>
                <a:gd name="connsiteY17" fmla="*/ 67055 h 164434"/>
                <a:gd name="connsiteX18" fmla="*/ 34910 w 156341"/>
                <a:gd name="connsiteY18" fmla="*/ 79951 h 164434"/>
                <a:gd name="connsiteX19" fmla="*/ 244 w 156341"/>
                <a:gd name="connsiteY19" fmla="*/ 126523 h 164434"/>
                <a:gd name="connsiteX20" fmla="*/ 55709 w 156341"/>
                <a:gd name="connsiteY20" fmla="*/ 164497 h 164434"/>
                <a:gd name="connsiteX21" fmla="*/ 101121 w 156341"/>
                <a:gd name="connsiteY21" fmla="*/ 133330 h 164434"/>
                <a:gd name="connsiteX22" fmla="*/ 98694 w 156341"/>
                <a:gd name="connsiteY22" fmla="*/ 74578 h 164434"/>
                <a:gd name="connsiteX23" fmla="*/ 98694 w 156341"/>
                <a:gd name="connsiteY23" fmla="*/ 110402 h 164434"/>
                <a:gd name="connsiteX24" fmla="*/ 58136 w 156341"/>
                <a:gd name="connsiteY24" fmla="*/ 156616 h 164434"/>
                <a:gd name="connsiteX25" fmla="*/ 26937 w 156341"/>
                <a:gd name="connsiteY25" fmla="*/ 126165 h 164434"/>
                <a:gd name="connsiteX26" fmla="*/ 98694 w 156341"/>
                <a:gd name="connsiteY26" fmla="*/ 74578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6341" h="164434">
                  <a:moveTo>
                    <a:pt x="101121" y="133330"/>
                  </a:moveTo>
                  <a:cubicBezTo>
                    <a:pt x="102507" y="147660"/>
                    <a:pt x="111867" y="162706"/>
                    <a:pt x="128160" y="162706"/>
                  </a:cubicBezTo>
                  <a:cubicBezTo>
                    <a:pt x="135440" y="162706"/>
                    <a:pt x="156585" y="157690"/>
                    <a:pt x="156585" y="128673"/>
                  </a:cubicBezTo>
                  <a:lnTo>
                    <a:pt x="156585" y="108611"/>
                  </a:lnTo>
                  <a:lnTo>
                    <a:pt x="147919" y="108611"/>
                  </a:lnTo>
                  <a:lnTo>
                    <a:pt x="147919" y="128673"/>
                  </a:lnTo>
                  <a:cubicBezTo>
                    <a:pt x="147919" y="149451"/>
                    <a:pt x="139253" y="151600"/>
                    <a:pt x="135440" y="151600"/>
                  </a:cubicBezTo>
                  <a:cubicBezTo>
                    <a:pt x="124000" y="151600"/>
                    <a:pt x="122613" y="135479"/>
                    <a:pt x="122613" y="133688"/>
                  </a:cubicBezTo>
                  <a:lnTo>
                    <a:pt x="122613" y="62039"/>
                  </a:lnTo>
                  <a:cubicBezTo>
                    <a:pt x="122613" y="46993"/>
                    <a:pt x="122613" y="33021"/>
                    <a:pt x="110134" y="19766"/>
                  </a:cubicBezTo>
                  <a:cubicBezTo>
                    <a:pt x="96614" y="5795"/>
                    <a:pt x="79282" y="63"/>
                    <a:pt x="62642" y="63"/>
                  </a:cubicBezTo>
                  <a:cubicBezTo>
                    <a:pt x="34217" y="63"/>
                    <a:pt x="10297" y="16900"/>
                    <a:pt x="10297" y="40544"/>
                  </a:cubicBezTo>
                  <a:cubicBezTo>
                    <a:pt x="10297" y="51292"/>
                    <a:pt x="17230" y="57382"/>
                    <a:pt x="26243" y="57382"/>
                  </a:cubicBezTo>
                  <a:cubicBezTo>
                    <a:pt x="35950" y="57382"/>
                    <a:pt x="42190" y="50217"/>
                    <a:pt x="42190" y="40903"/>
                  </a:cubicBezTo>
                  <a:cubicBezTo>
                    <a:pt x="42190" y="36604"/>
                    <a:pt x="40456" y="24782"/>
                    <a:pt x="24510" y="24423"/>
                  </a:cubicBezTo>
                  <a:cubicBezTo>
                    <a:pt x="33870" y="11885"/>
                    <a:pt x="50856" y="7944"/>
                    <a:pt x="61949" y="7944"/>
                  </a:cubicBezTo>
                  <a:cubicBezTo>
                    <a:pt x="78935" y="7944"/>
                    <a:pt x="98694" y="21916"/>
                    <a:pt x="98694" y="53799"/>
                  </a:cubicBezTo>
                  <a:lnTo>
                    <a:pt x="98694" y="67055"/>
                  </a:lnTo>
                  <a:cubicBezTo>
                    <a:pt x="81015" y="68129"/>
                    <a:pt x="56749" y="69204"/>
                    <a:pt x="34910" y="79951"/>
                  </a:cubicBezTo>
                  <a:cubicBezTo>
                    <a:pt x="8911" y="92132"/>
                    <a:pt x="244" y="110760"/>
                    <a:pt x="244" y="126523"/>
                  </a:cubicBezTo>
                  <a:cubicBezTo>
                    <a:pt x="244" y="155541"/>
                    <a:pt x="33870" y="164497"/>
                    <a:pt x="55709" y="164497"/>
                  </a:cubicBezTo>
                  <a:cubicBezTo>
                    <a:pt x="78588" y="164497"/>
                    <a:pt x="94534" y="150167"/>
                    <a:pt x="101121" y="133330"/>
                  </a:cubicBezTo>
                  <a:close/>
                  <a:moveTo>
                    <a:pt x="98694" y="74578"/>
                  </a:moveTo>
                  <a:lnTo>
                    <a:pt x="98694" y="110402"/>
                  </a:lnTo>
                  <a:cubicBezTo>
                    <a:pt x="98694" y="144435"/>
                    <a:pt x="73735" y="156616"/>
                    <a:pt x="58136" y="156616"/>
                  </a:cubicBezTo>
                  <a:cubicBezTo>
                    <a:pt x="41150" y="156616"/>
                    <a:pt x="26937" y="144077"/>
                    <a:pt x="26937" y="126165"/>
                  </a:cubicBezTo>
                  <a:cubicBezTo>
                    <a:pt x="26937" y="106461"/>
                    <a:pt x="41496" y="76727"/>
                    <a:pt x="98694" y="745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6" name="Dowolny kształt: kształt 2075">
              <a:extLst>
                <a:ext uri="{FF2B5EF4-FFF2-40B4-BE49-F238E27FC236}">
                  <a16:creationId xmlns:a16="http://schemas.microsoft.com/office/drawing/2014/main" id="{934D94BA-C00D-7675-355D-DAC6F74E1EA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556137" y="6251936"/>
              <a:ext cx="116475" cy="158344"/>
            </a:xfrm>
            <a:custGeom>
              <a:avLst/>
              <a:gdLst>
                <a:gd name="connsiteX0" fmla="*/ 48434 w 116475"/>
                <a:gd name="connsiteY0" fmla="*/ 39470 h 158344"/>
                <a:gd name="connsiteX1" fmla="*/ 48434 w 116475"/>
                <a:gd name="connsiteY1" fmla="*/ 63 h 158344"/>
                <a:gd name="connsiteX2" fmla="*/ 249 w 116475"/>
                <a:gd name="connsiteY2" fmla="*/ 4003 h 158344"/>
                <a:gd name="connsiteX3" fmla="*/ 249 w 116475"/>
                <a:gd name="connsiteY3" fmla="*/ 15109 h 158344"/>
                <a:gd name="connsiteX4" fmla="*/ 27288 w 116475"/>
                <a:gd name="connsiteY4" fmla="*/ 35171 h 158344"/>
                <a:gd name="connsiteX5" fmla="*/ 27288 w 116475"/>
                <a:gd name="connsiteY5" fmla="*/ 131180 h 158344"/>
                <a:gd name="connsiteX6" fmla="*/ 249 w 116475"/>
                <a:gd name="connsiteY6" fmla="*/ 147301 h 158344"/>
                <a:gd name="connsiteX7" fmla="*/ 249 w 116475"/>
                <a:gd name="connsiteY7" fmla="*/ 158407 h 158344"/>
                <a:gd name="connsiteX8" fmla="*/ 39768 w 116475"/>
                <a:gd name="connsiteY8" fmla="*/ 157332 h 158344"/>
                <a:gd name="connsiteX9" fmla="*/ 83793 w 116475"/>
                <a:gd name="connsiteY9" fmla="*/ 158407 h 158344"/>
                <a:gd name="connsiteX10" fmla="*/ 83793 w 116475"/>
                <a:gd name="connsiteY10" fmla="*/ 147301 h 158344"/>
                <a:gd name="connsiteX11" fmla="*/ 76513 w 116475"/>
                <a:gd name="connsiteY11" fmla="*/ 147301 h 158344"/>
                <a:gd name="connsiteX12" fmla="*/ 50168 w 116475"/>
                <a:gd name="connsiteY12" fmla="*/ 130464 h 158344"/>
                <a:gd name="connsiteX13" fmla="*/ 50168 w 116475"/>
                <a:gd name="connsiteY13" fmla="*/ 75294 h 158344"/>
                <a:gd name="connsiteX14" fmla="*/ 91073 w 116475"/>
                <a:gd name="connsiteY14" fmla="*/ 7944 h 158344"/>
                <a:gd name="connsiteX15" fmla="*/ 94886 w 116475"/>
                <a:gd name="connsiteY15" fmla="*/ 8302 h 158344"/>
                <a:gd name="connsiteX16" fmla="*/ 86913 w 116475"/>
                <a:gd name="connsiteY16" fmla="*/ 22274 h 158344"/>
                <a:gd name="connsiteX17" fmla="*/ 101819 w 116475"/>
                <a:gd name="connsiteY17" fmla="*/ 37678 h 158344"/>
                <a:gd name="connsiteX18" fmla="*/ 116725 w 116475"/>
                <a:gd name="connsiteY18" fmla="*/ 21916 h 158344"/>
                <a:gd name="connsiteX19" fmla="*/ 91073 w 116475"/>
                <a:gd name="connsiteY19" fmla="*/ 63 h 158344"/>
                <a:gd name="connsiteX20" fmla="*/ 48434 w 116475"/>
                <a:gd name="connsiteY20" fmla="*/ 39470 h 15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475" h="158344">
                  <a:moveTo>
                    <a:pt x="48434" y="39470"/>
                  </a:moveTo>
                  <a:lnTo>
                    <a:pt x="48434" y="63"/>
                  </a:lnTo>
                  <a:lnTo>
                    <a:pt x="249" y="4003"/>
                  </a:lnTo>
                  <a:lnTo>
                    <a:pt x="249" y="15109"/>
                  </a:lnTo>
                  <a:cubicBezTo>
                    <a:pt x="24515" y="15109"/>
                    <a:pt x="27288" y="17617"/>
                    <a:pt x="27288" y="35171"/>
                  </a:cubicBezTo>
                  <a:lnTo>
                    <a:pt x="27288" y="131180"/>
                  </a:lnTo>
                  <a:cubicBezTo>
                    <a:pt x="27288" y="147301"/>
                    <a:pt x="23475" y="147301"/>
                    <a:pt x="249" y="147301"/>
                  </a:cubicBezTo>
                  <a:lnTo>
                    <a:pt x="249" y="158407"/>
                  </a:lnTo>
                  <a:cubicBezTo>
                    <a:pt x="13769" y="158049"/>
                    <a:pt x="30062" y="157332"/>
                    <a:pt x="39768" y="157332"/>
                  </a:cubicBezTo>
                  <a:cubicBezTo>
                    <a:pt x="53634" y="157332"/>
                    <a:pt x="69927" y="157332"/>
                    <a:pt x="83793" y="158407"/>
                  </a:cubicBezTo>
                  <a:lnTo>
                    <a:pt x="83793" y="147301"/>
                  </a:lnTo>
                  <a:lnTo>
                    <a:pt x="76513" y="147301"/>
                  </a:lnTo>
                  <a:cubicBezTo>
                    <a:pt x="50861" y="147301"/>
                    <a:pt x="50168" y="143361"/>
                    <a:pt x="50168" y="130464"/>
                  </a:cubicBezTo>
                  <a:lnTo>
                    <a:pt x="50168" y="75294"/>
                  </a:lnTo>
                  <a:cubicBezTo>
                    <a:pt x="50168" y="39828"/>
                    <a:pt x="64727" y="7944"/>
                    <a:pt x="91073" y="7944"/>
                  </a:cubicBezTo>
                  <a:cubicBezTo>
                    <a:pt x="93499" y="7944"/>
                    <a:pt x="94193" y="7944"/>
                    <a:pt x="94886" y="8302"/>
                  </a:cubicBezTo>
                  <a:cubicBezTo>
                    <a:pt x="93846" y="8661"/>
                    <a:pt x="86913" y="12960"/>
                    <a:pt x="86913" y="22274"/>
                  </a:cubicBezTo>
                  <a:cubicBezTo>
                    <a:pt x="86913" y="32305"/>
                    <a:pt x="94193" y="37678"/>
                    <a:pt x="101819" y="37678"/>
                  </a:cubicBezTo>
                  <a:cubicBezTo>
                    <a:pt x="108059" y="37678"/>
                    <a:pt x="116725" y="33380"/>
                    <a:pt x="116725" y="21916"/>
                  </a:cubicBezTo>
                  <a:cubicBezTo>
                    <a:pt x="116725" y="10452"/>
                    <a:pt x="105979" y="63"/>
                    <a:pt x="91073" y="63"/>
                  </a:cubicBezTo>
                  <a:cubicBezTo>
                    <a:pt x="65767" y="63"/>
                    <a:pt x="53287" y="24065"/>
                    <a:pt x="48434" y="394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7" name="Dowolny kształt: kształt 2076">
              <a:extLst>
                <a:ext uri="{FF2B5EF4-FFF2-40B4-BE49-F238E27FC236}">
                  <a16:creationId xmlns:a16="http://schemas.microsoft.com/office/drawing/2014/main" id="{D99588DB-3A4B-1BA4-114B-50D42AF8235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693644" y="6170615"/>
              <a:ext cx="74184" cy="239665"/>
            </a:xfrm>
            <a:custGeom>
              <a:avLst/>
              <a:gdLst>
                <a:gd name="connsiteX0" fmla="*/ 50171 w 74184"/>
                <a:gd name="connsiteY0" fmla="*/ 81384 h 239665"/>
                <a:gd name="connsiteX1" fmla="*/ 1640 w 74184"/>
                <a:gd name="connsiteY1" fmla="*/ 85325 h 239665"/>
                <a:gd name="connsiteX2" fmla="*/ 1640 w 74184"/>
                <a:gd name="connsiteY2" fmla="*/ 96431 h 239665"/>
                <a:gd name="connsiteX3" fmla="*/ 27292 w 74184"/>
                <a:gd name="connsiteY3" fmla="*/ 116134 h 239665"/>
                <a:gd name="connsiteX4" fmla="*/ 27292 w 74184"/>
                <a:gd name="connsiteY4" fmla="*/ 212502 h 239665"/>
                <a:gd name="connsiteX5" fmla="*/ 253 w 74184"/>
                <a:gd name="connsiteY5" fmla="*/ 228623 h 239665"/>
                <a:gd name="connsiteX6" fmla="*/ 253 w 74184"/>
                <a:gd name="connsiteY6" fmla="*/ 239729 h 239665"/>
                <a:gd name="connsiteX7" fmla="*/ 38385 w 74184"/>
                <a:gd name="connsiteY7" fmla="*/ 238654 h 239665"/>
                <a:gd name="connsiteX8" fmla="*/ 74437 w 74184"/>
                <a:gd name="connsiteY8" fmla="*/ 239729 h 239665"/>
                <a:gd name="connsiteX9" fmla="*/ 74437 w 74184"/>
                <a:gd name="connsiteY9" fmla="*/ 228623 h 239665"/>
                <a:gd name="connsiteX10" fmla="*/ 50171 w 74184"/>
                <a:gd name="connsiteY10" fmla="*/ 212860 h 239665"/>
                <a:gd name="connsiteX11" fmla="*/ 50171 w 74184"/>
                <a:gd name="connsiteY11" fmla="*/ 81384 h 239665"/>
                <a:gd name="connsiteX12" fmla="*/ 51558 w 74184"/>
                <a:gd name="connsiteY12" fmla="*/ 19050 h 239665"/>
                <a:gd name="connsiteX13" fmla="*/ 33185 w 74184"/>
                <a:gd name="connsiteY13" fmla="*/ 63 h 239665"/>
                <a:gd name="connsiteX14" fmla="*/ 14813 w 74184"/>
                <a:gd name="connsiteY14" fmla="*/ 19050 h 239665"/>
                <a:gd name="connsiteX15" fmla="*/ 33185 w 74184"/>
                <a:gd name="connsiteY15" fmla="*/ 38037 h 239665"/>
                <a:gd name="connsiteX16" fmla="*/ 51558 w 74184"/>
                <a:gd name="connsiteY16" fmla="*/ 19050 h 23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184" h="239665">
                  <a:moveTo>
                    <a:pt x="50171" y="81384"/>
                  </a:moveTo>
                  <a:lnTo>
                    <a:pt x="1640" y="85325"/>
                  </a:lnTo>
                  <a:lnTo>
                    <a:pt x="1640" y="96431"/>
                  </a:lnTo>
                  <a:cubicBezTo>
                    <a:pt x="24172" y="96431"/>
                    <a:pt x="27292" y="98580"/>
                    <a:pt x="27292" y="116134"/>
                  </a:cubicBezTo>
                  <a:lnTo>
                    <a:pt x="27292" y="212502"/>
                  </a:lnTo>
                  <a:cubicBezTo>
                    <a:pt x="27292" y="228623"/>
                    <a:pt x="23479" y="228623"/>
                    <a:pt x="253" y="228623"/>
                  </a:cubicBezTo>
                  <a:lnTo>
                    <a:pt x="253" y="239729"/>
                  </a:lnTo>
                  <a:cubicBezTo>
                    <a:pt x="11346" y="239370"/>
                    <a:pt x="30066" y="238654"/>
                    <a:pt x="38385" y="238654"/>
                  </a:cubicBezTo>
                  <a:cubicBezTo>
                    <a:pt x="50518" y="238654"/>
                    <a:pt x="62651" y="239370"/>
                    <a:pt x="74437" y="239729"/>
                  </a:cubicBezTo>
                  <a:lnTo>
                    <a:pt x="74437" y="228623"/>
                  </a:lnTo>
                  <a:cubicBezTo>
                    <a:pt x="51558" y="228623"/>
                    <a:pt x="50171" y="226832"/>
                    <a:pt x="50171" y="212860"/>
                  </a:cubicBezTo>
                  <a:lnTo>
                    <a:pt x="50171" y="81384"/>
                  </a:lnTo>
                  <a:close/>
                  <a:moveTo>
                    <a:pt x="51558" y="19050"/>
                  </a:moveTo>
                  <a:cubicBezTo>
                    <a:pt x="51558" y="7586"/>
                    <a:pt x="42892" y="63"/>
                    <a:pt x="33185" y="63"/>
                  </a:cubicBezTo>
                  <a:cubicBezTo>
                    <a:pt x="22439" y="63"/>
                    <a:pt x="14813" y="9735"/>
                    <a:pt x="14813" y="19050"/>
                  </a:cubicBezTo>
                  <a:cubicBezTo>
                    <a:pt x="14813" y="28722"/>
                    <a:pt x="22439" y="38037"/>
                    <a:pt x="33185" y="38037"/>
                  </a:cubicBezTo>
                  <a:cubicBezTo>
                    <a:pt x="42892" y="38037"/>
                    <a:pt x="51558" y="30514"/>
                    <a:pt x="51558" y="190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8" name="Dowolny kształt: kształt 2077">
              <a:extLst>
                <a:ext uri="{FF2B5EF4-FFF2-40B4-BE49-F238E27FC236}">
                  <a16:creationId xmlns:a16="http://schemas.microsoft.com/office/drawing/2014/main" id="{4CA1B7CB-AAC2-E3AD-06C4-3CC6223A688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793057" y="6249787"/>
              <a:ext cx="156341" cy="164434"/>
            </a:xfrm>
            <a:custGeom>
              <a:avLst/>
              <a:gdLst>
                <a:gd name="connsiteX0" fmla="*/ 101132 w 156341"/>
                <a:gd name="connsiteY0" fmla="*/ 133330 h 164434"/>
                <a:gd name="connsiteX1" fmla="*/ 128171 w 156341"/>
                <a:gd name="connsiteY1" fmla="*/ 162706 h 164434"/>
                <a:gd name="connsiteX2" fmla="*/ 156597 w 156341"/>
                <a:gd name="connsiteY2" fmla="*/ 128673 h 164434"/>
                <a:gd name="connsiteX3" fmla="*/ 156597 w 156341"/>
                <a:gd name="connsiteY3" fmla="*/ 108611 h 164434"/>
                <a:gd name="connsiteX4" fmla="*/ 147931 w 156341"/>
                <a:gd name="connsiteY4" fmla="*/ 108611 h 164434"/>
                <a:gd name="connsiteX5" fmla="*/ 147931 w 156341"/>
                <a:gd name="connsiteY5" fmla="*/ 128673 h 164434"/>
                <a:gd name="connsiteX6" fmla="*/ 135451 w 156341"/>
                <a:gd name="connsiteY6" fmla="*/ 151600 h 164434"/>
                <a:gd name="connsiteX7" fmla="*/ 122625 w 156341"/>
                <a:gd name="connsiteY7" fmla="*/ 133688 h 164434"/>
                <a:gd name="connsiteX8" fmla="*/ 122625 w 156341"/>
                <a:gd name="connsiteY8" fmla="*/ 62039 h 164434"/>
                <a:gd name="connsiteX9" fmla="*/ 110145 w 156341"/>
                <a:gd name="connsiteY9" fmla="*/ 19766 h 164434"/>
                <a:gd name="connsiteX10" fmla="*/ 62654 w 156341"/>
                <a:gd name="connsiteY10" fmla="*/ 63 h 164434"/>
                <a:gd name="connsiteX11" fmla="*/ 10309 w 156341"/>
                <a:gd name="connsiteY11" fmla="*/ 40544 h 164434"/>
                <a:gd name="connsiteX12" fmla="*/ 26255 w 156341"/>
                <a:gd name="connsiteY12" fmla="*/ 57382 h 164434"/>
                <a:gd name="connsiteX13" fmla="*/ 42201 w 156341"/>
                <a:gd name="connsiteY13" fmla="*/ 40903 h 164434"/>
                <a:gd name="connsiteX14" fmla="*/ 24522 w 156341"/>
                <a:gd name="connsiteY14" fmla="*/ 24423 h 164434"/>
                <a:gd name="connsiteX15" fmla="*/ 61960 w 156341"/>
                <a:gd name="connsiteY15" fmla="*/ 7944 h 164434"/>
                <a:gd name="connsiteX16" fmla="*/ 98706 w 156341"/>
                <a:gd name="connsiteY16" fmla="*/ 53799 h 164434"/>
                <a:gd name="connsiteX17" fmla="*/ 98706 w 156341"/>
                <a:gd name="connsiteY17" fmla="*/ 67055 h 164434"/>
                <a:gd name="connsiteX18" fmla="*/ 34921 w 156341"/>
                <a:gd name="connsiteY18" fmla="*/ 79951 h 164434"/>
                <a:gd name="connsiteX19" fmla="*/ 256 w 156341"/>
                <a:gd name="connsiteY19" fmla="*/ 126523 h 164434"/>
                <a:gd name="connsiteX20" fmla="*/ 55721 w 156341"/>
                <a:gd name="connsiteY20" fmla="*/ 164497 h 164434"/>
                <a:gd name="connsiteX21" fmla="*/ 101132 w 156341"/>
                <a:gd name="connsiteY21" fmla="*/ 133330 h 164434"/>
                <a:gd name="connsiteX22" fmla="*/ 98706 w 156341"/>
                <a:gd name="connsiteY22" fmla="*/ 74578 h 164434"/>
                <a:gd name="connsiteX23" fmla="*/ 98706 w 156341"/>
                <a:gd name="connsiteY23" fmla="*/ 110402 h 164434"/>
                <a:gd name="connsiteX24" fmla="*/ 58147 w 156341"/>
                <a:gd name="connsiteY24" fmla="*/ 156616 h 164434"/>
                <a:gd name="connsiteX25" fmla="*/ 26948 w 156341"/>
                <a:gd name="connsiteY25" fmla="*/ 126165 h 164434"/>
                <a:gd name="connsiteX26" fmla="*/ 98706 w 156341"/>
                <a:gd name="connsiteY26" fmla="*/ 74578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6341" h="164434">
                  <a:moveTo>
                    <a:pt x="101132" y="133330"/>
                  </a:moveTo>
                  <a:cubicBezTo>
                    <a:pt x="102519" y="147660"/>
                    <a:pt x="111879" y="162706"/>
                    <a:pt x="128171" y="162706"/>
                  </a:cubicBezTo>
                  <a:cubicBezTo>
                    <a:pt x="135451" y="162706"/>
                    <a:pt x="156597" y="157690"/>
                    <a:pt x="156597" y="128673"/>
                  </a:cubicBezTo>
                  <a:lnTo>
                    <a:pt x="156597" y="108611"/>
                  </a:lnTo>
                  <a:lnTo>
                    <a:pt x="147931" y="108611"/>
                  </a:lnTo>
                  <a:lnTo>
                    <a:pt x="147931" y="128673"/>
                  </a:lnTo>
                  <a:cubicBezTo>
                    <a:pt x="147931" y="149451"/>
                    <a:pt x="139264" y="151600"/>
                    <a:pt x="135451" y="151600"/>
                  </a:cubicBezTo>
                  <a:cubicBezTo>
                    <a:pt x="124012" y="151600"/>
                    <a:pt x="122625" y="135479"/>
                    <a:pt x="122625" y="133688"/>
                  </a:cubicBezTo>
                  <a:lnTo>
                    <a:pt x="122625" y="62039"/>
                  </a:lnTo>
                  <a:cubicBezTo>
                    <a:pt x="122625" y="46993"/>
                    <a:pt x="122625" y="33021"/>
                    <a:pt x="110145" y="19766"/>
                  </a:cubicBezTo>
                  <a:cubicBezTo>
                    <a:pt x="96626" y="5795"/>
                    <a:pt x="79293" y="63"/>
                    <a:pt x="62654" y="63"/>
                  </a:cubicBezTo>
                  <a:cubicBezTo>
                    <a:pt x="34228" y="63"/>
                    <a:pt x="10309" y="16900"/>
                    <a:pt x="10309" y="40544"/>
                  </a:cubicBezTo>
                  <a:cubicBezTo>
                    <a:pt x="10309" y="51292"/>
                    <a:pt x="17242" y="57382"/>
                    <a:pt x="26255" y="57382"/>
                  </a:cubicBezTo>
                  <a:cubicBezTo>
                    <a:pt x="35961" y="57382"/>
                    <a:pt x="42201" y="50217"/>
                    <a:pt x="42201" y="40903"/>
                  </a:cubicBezTo>
                  <a:cubicBezTo>
                    <a:pt x="42201" y="36604"/>
                    <a:pt x="40468" y="24782"/>
                    <a:pt x="24522" y="24423"/>
                  </a:cubicBezTo>
                  <a:cubicBezTo>
                    <a:pt x="33881" y="11885"/>
                    <a:pt x="50868" y="7944"/>
                    <a:pt x="61960" y="7944"/>
                  </a:cubicBezTo>
                  <a:cubicBezTo>
                    <a:pt x="78947" y="7944"/>
                    <a:pt x="98706" y="21916"/>
                    <a:pt x="98706" y="53799"/>
                  </a:cubicBezTo>
                  <a:lnTo>
                    <a:pt x="98706" y="67055"/>
                  </a:lnTo>
                  <a:cubicBezTo>
                    <a:pt x="81026" y="68129"/>
                    <a:pt x="56761" y="69204"/>
                    <a:pt x="34921" y="79951"/>
                  </a:cubicBezTo>
                  <a:cubicBezTo>
                    <a:pt x="8922" y="92132"/>
                    <a:pt x="256" y="110760"/>
                    <a:pt x="256" y="126523"/>
                  </a:cubicBezTo>
                  <a:cubicBezTo>
                    <a:pt x="256" y="155541"/>
                    <a:pt x="33881" y="164497"/>
                    <a:pt x="55721" y="164497"/>
                  </a:cubicBezTo>
                  <a:cubicBezTo>
                    <a:pt x="78600" y="164497"/>
                    <a:pt x="94546" y="150167"/>
                    <a:pt x="101132" y="133330"/>
                  </a:cubicBezTo>
                  <a:close/>
                  <a:moveTo>
                    <a:pt x="98706" y="74578"/>
                  </a:moveTo>
                  <a:lnTo>
                    <a:pt x="98706" y="110402"/>
                  </a:lnTo>
                  <a:cubicBezTo>
                    <a:pt x="98706" y="144435"/>
                    <a:pt x="73747" y="156616"/>
                    <a:pt x="58147" y="156616"/>
                  </a:cubicBezTo>
                  <a:cubicBezTo>
                    <a:pt x="41161" y="156616"/>
                    <a:pt x="26948" y="144077"/>
                    <a:pt x="26948" y="126165"/>
                  </a:cubicBezTo>
                  <a:cubicBezTo>
                    <a:pt x="26948" y="106461"/>
                    <a:pt x="41508" y="76727"/>
                    <a:pt x="98706" y="745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9" name="Dowolny kształt: kształt 2078">
              <a:extLst>
                <a:ext uri="{FF2B5EF4-FFF2-40B4-BE49-F238E27FC236}">
                  <a16:creationId xmlns:a16="http://schemas.microsoft.com/office/drawing/2014/main" id="{0F8EE637-74A8-8D4A-C3C0-54EF4B34D1D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961531" y="6161659"/>
              <a:ext cx="170900" cy="252562"/>
            </a:xfrm>
            <a:custGeom>
              <a:avLst/>
              <a:gdLst>
                <a:gd name="connsiteX0" fmla="*/ 50179 w 170900"/>
                <a:gd name="connsiteY0" fmla="*/ 113626 h 252562"/>
                <a:gd name="connsiteX1" fmla="*/ 50179 w 170900"/>
                <a:gd name="connsiteY1" fmla="*/ 63 h 252562"/>
                <a:gd name="connsiteX2" fmla="*/ 261 w 170900"/>
                <a:gd name="connsiteY2" fmla="*/ 4003 h 252562"/>
                <a:gd name="connsiteX3" fmla="*/ 261 w 170900"/>
                <a:gd name="connsiteY3" fmla="*/ 15109 h 252562"/>
                <a:gd name="connsiteX4" fmla="*/ 27300 w 170900"/>
                <a:gd name="connsiteY4" fmla="*/ 35171 h 252562"/>
                <a:gd name="connsiteX5" fmla="*/ 27300 w 170900"/>
                <a:gd name="connsiteY5" fmla="*/ 248685 h 252562"/>
                <a:gd name="connsiteX6" fmla="*/ 35966 w 170900"/>
                <a:gd name="connsiteY6" fmla="*/ 248685 h 252562"/>
                <a:gd name="connsiteX7" fmla="*/ 48446 w 170900"/>
                <a:gd name="connsiteY7" fmla="*/ 226473 h 252562"/>
                <a:gd name="connsiteX8" fmla="*/ 93858 w 170900"/>
                <a:gd name="connsiteY8" fmla="*/ 252625 h 252562"/>
                <a:gd name="connsiteX9" fmla="*/ 171162 w 170900"/>
                <a:gd name="connsiteY9" fmla="*/ 171304 h 252562"/>
                <a:gd name="connsiteX10" fmla="*/ 97671 w 170900"/>
                <a:gd name="connsiteY10" fmla="*/ 90340 h 252562"/>
                <a:gd name="connsiteX11" fmla="*/ 50179 w 170900"/>
                <a:gd name="connsiteY11" fmla="*/ 113626 h 252562"/>
                <a:gd name="connsiteX12" fmla="*/ 51219 w 170900"/>
                <a:gd name="connsiteY12" fmla="*/ 207845 h 252562"/>
                <a:gd name="connsiteX13" fmla="*/ 51219 w 170900"/>
                <a:gd name="connsiteY13" fmla="*/ 134046 h 252562"/>
                <a:gd name="connsiteX14" fmla="*/ 55032 w 170900"/>
                <a:gd name="connsiteY14" fmla="*/ 121149 h 252562"/>
                <a:gd name="connsiteX15" fmla="*/ 95938 w 170900"/>
                <a:gd name="connsiteY15" fmla="*/ 98222 h 252562"/>
                <a:gd name="connsiteX16" fmla="*/ 132336 w 170900"/>
                <a:gd name="connsiteY16" fmla="*/ 121149 h 252562"/>
                <a:gd name="connsiteX17" fmla="*/ 142389 w 170900"/>
                <a:gd name="connsiteY17" fmla="*/ 170946 h 252562"/>
                <a:gd name="connsiteX18" fmla="*/ 131643 w 170900"/>
                <a:gd name="connsiteY18" fmla="*/ 221816 h 252562"/>
                <a:gd name="connsiteX19" fmla="*/ 92471 w 170900"/>
                <a:gd name="connsiteY19" fmla="*/ 244744 h 252562"/>
                <a:gd name="connsiteX20" fmla="*/ 56072 w 170900"/>
                <a:gd name="connsiteY20" fmla="*/ 222891 h 252562"/>
                <a:gd name="connsiteX21" fmla="*/ 51219 w 170900"/>
                <a:gd name="connsiteY21" fmla="*/ 207845 h 25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0900" h="252562">
                  <a:moveTo>
                    <a:pt x="50179" y="113626"/>
                  </a:moveTo>
                  <a:lnTo>
                    <a:pt x="50179" y="63"/>
                  </a:lnTo>
                  <a:lnTo>
                    <a:pt x="261" y="4003"/>
                  </a:lnTo>
                  <a:lnTo>
                    <a:pt x="261" y="15109"/>
                  </a:lnTo>
                  <a:cubicBezTo>
                    <a:pt x="24527" y="15109"/>
                    <a:pt x="27300" y="17617"/>
                    <a:pt x="27300" y="35171"/>
                  </a:cubicBezTo>
                  <a:lnTo>
                    <a:pt x="27300" y="248685"/>
                  </a:lnTo>
                  <a:lnTo>
                    <a:pt x="35966" y="248685"/>
                  </a:lnTo>
                  <a:cubicBezTo>
                    <a:pt x="36313" y="248326"/>
                    <a:pt x="39086" y="243311"/>
                    <a:pt x="48446" y="226473"/>
                  </a:cubicBezTo>
                  <a:cubicBezTo>
                    <a:pt x="53646" y="234713"/>
                    <a:pt x="68205" y="252625"/>
                    <a:pt x="93858" y="252625"/>
                  </a:cubicBezTo>
                  <a:cubicBezTo>
                    <a:pt x="135110" y="252625"/>
                    <a:pt x="171162" y="217517"/>
                    <a:pt x="171162" y="171304"/>
                  </a:cubicBezTo>
                  <a:cubicBezTo>
                    <a:pt x="171162" y="125807"/>
                    <a:pt x="137189" y="90340"/>
                    <a:pt x="97671" y="90340"/>
                  </a:cubicBezTo>
                  <a:cubicBezTo>
                    <a:pt x="70632" y="90340"/>
                    <a:pt x="55726" y="107178"/>
                    <a:pt x="50179" y="113626"/>
                  </a:cubicBezTo>
                  <a:close/>
                  <a:moveTo>
                    <a:pt x="51219" y="207845"/>
                  </a:moveTo>
                  <a:lnTo>
                    <a:pt x="51219" y="134046"/>
                  </a:lnTo>
                  <a:cubicBezTo>
                    <a:pt x="51219" y="127240"/>
                    <a:pt x="51219" y="126881"/>
                    <a:pt x="55032" y="121149"/>
                  </a:cubicBezTo>
                  <a:cubicBezTo>
                    <a:pt x="68552" y="101088"/>
                    <a:pt x="87618" y="98222"/>
                    <a:pt x="95938" y="98222"/>
                  </a:cubicBezTo>
                  <a:cubicBezTo>
                    <a:pt x="111537" y="98222"/>
                    <a:pt x="124017" y="107536"/>
                    <a:pt x="132336" y="121149"/>
                  </a:cubicBezTo>
                  <a:cubicBezTo>
                    <a:pt x="141349" y="135838"/>
                    <a:pt x="142389" y="156257"/>
                    <a:pt x="142389" y="170946"/>
                  </a:cubicBezTo>
                  <a:cubicBezTo>
                    <a:pt x="142389" y="184201"/>
                    <a:pt x="141696" y="205695"/>
                    <a:pt x="131643" y="221816"/>
                  </a:cubicBezTo>
                  <a:cubicBezTo>
                    <a:pt x="124363" y="232922"/>
                    <a:pt x="111190" y="244744"/>
                    <a:pt x="92471" y="244744"/>
                  </a:cubicBezTo>
                  <a:cubicBezTo>
                    <a:pt x="76872" y="244744"/>
                    <a:pt x="64392" y="236146"/>
                    <a:pt x="56072" y="222891"/>
                  </a:cubicBezTo>
                  <a:cubicBezTo>
                    <a:pt x="51219" y="215368"/>
                    <a:pt x="51219" y="214293"/>
                    <a:pt x="51219" y="20784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0" name="Dowolny kształt: kształt 2079">
              <a:extLst>
                <a:ext uri="{FF2B5EF4-FFF2-40B4-BE49-F238E27FC236}">
                  <a16:creationId xmlns:a16="http://schemas.microsoft.com/office/drawing/2014/main" id="{78BEDEF7-CB0F-84D0-FF9A-378DBB44DA1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155851" y="6161659"/>
              <a:ext cx="76957" cy="248621"/>
            </a:xfrm>
            <a:custGeom>
              <a:avLst/>
              <a:gdLst>
                <a:gd name="connsiteX0" fmla="*/ 50185 w 76957"/>
                <a:gd name="connsiteY0" fmla="*/ 63 h 248621"/>
                <a:gd name="connsiteX1" fmla="*/ 267 w 76957"/>
                <a:gd name="connsiteY1" fmla="*/ 4003 h 248621"/>
                <a:gd name="connsiteX2" fmla="*/ 267 w 76957"/>
                <a:gd name="connsiteY2" fmla="*/ 15109 h 248621"/>
                <a:gd name="connsiteX3" fmla="*/ 27306 w 76957"/>
                <a:gd name="connsiteY3" fmla="*/ 35171 h 248621"/>
                <a:gd name="connsiteX4" fmla="*/ 27306 w 76957"/>
                <a:gd name="connsiteY4" fmla="*/ 221458 h 248621"/>
                <a:gd name="connsiteX5" fmla="*/ 267 w 76957"/>
                <a:gd name="connsiteY5" fmla="*/ 237579 h 248621"/>
                <a:gd name="connsiteX6" fmla="*/ 267 w 76957"/>
                <a:gd name="connsiteY6" fmla="*/ 248685 h 248621"/>
                <a:gd name="connsiteX7" fmla="*/ 38745 w 76957"/>
                <a:gd name="connsiteY7" fmla="*/ 247610 h 248621"/>
                <a:gd name="connsiteX8" fmla="*/ 77224 w 76957"/>
                <a:gd name="connsiteY8" fmla="*/ 248685 h 248621"/>
                <a:gd name="connsiteX9" fmla="*/ 77224 w 76957"/>
                <a:gd name="connsiteY9" fmla="*/ 237579 h 248621"/>
                <a:gd name="connsiteX10" fmla="*/ 50185 w 76957"/>
                <a:gd name="connsiteY10" fmla="*/ 221458 h 248621"/>
                <a:gd name="connsiteX11" fmla="*/ 50185 w 76957"/>
                <a:gd name="connsiteY11" fmla="*/ 63 h 24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957" h="248621">
                  <a:moveTo>
                    <a:pt x="50185" y="63"/>
                  </a:moveTo>
                  <a:lnTo>
                    <a:pt x="267" y="4003"/>
                  </a:lnTo>
                  <a:lnTo>
                    <a:pt x="267" y="15109"/>
                  </a:lnTo>
                  <a:cubicBezTo>
                    <a:pt x="24532" y="15109"/>
                    <a:pt x="27306" y="17617"/>
                    <a:pt x="27306" y="35171"/>
                  </a:cubicBezTo>
                  <a:lnTo>
                    <a:pt x="27306" y="221458"/>
                  </a:lnTo>
                  <a:cubicBezTo>
                    <a:pt x="27306" y="237579"/>
                    <a:pt x="23492" y="237579"/>
                    <a:pt x="267" y="237579"/>
                  </a:cubicBezTo>
                  <a:lnTo>
                    <a:pt x="267" y="248685"/>
                  </a:lnTo>
                  <a:cubicBezTo>
                    <a:pt x="11706" y="248326"/>
                    <a:pt x="30079" y="247610"/>
                    <a:pt x="38745" y="247610"/>
                  </a:cubicBezTo>
                  <a:cubicBezTo>
                    <a:pt x="47412" y="247610"/>
                    <a:pt x="64398" y="248326"/>
                    <a:pt x="77224" y="248685"/>
                  </a:cubicBezTo>
                  <a:lnTo>
                    <a:pt x="77224" y="237579"/>
                  </a:lnTo>
                  <a:cubicBezTo>
                    <a:pt x="53998" y="237579"/>
                    <a:pt x="50185" y="237579"/>
                    <a:pt x="50185" y="221458"/>
                  </a:cubicBezTo>
                  <a:lnTo>
                    <a:pt x="50185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1" name="Dowolny kształt: kształt 2080">
              <a:extLst>
                <a:ext uri="{FF2B5EF4-FFF2-40B4-BE49-F238E27FC236}">
                  <a16:creationId xmlns:a16="http://schemas.microsoft.com/office/drawing/2014/main" id="{D2AC743B-FC58-4507-2152-1603D446EAF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250411" y="6249787"/>
              <a:ext cx="134155" cy="164434"/>
            </a:xfrm>
            <a:custGeom>
              <a:avLst/>
              <a:gdLst>
                <a:gd name="connsiteX0" fmla="*/ 29388 w 134155"/>
                <a:gd name="connsiteY0" fmla="*/ 70279 h 164434"/>
                <a:gd name="connsiteX1" fmla="*/ 72373 w 134155"/>
                <a:gd name="connsiteY1" fmla="*/ 7944 h 164434"/>
                <a:gd name="connsiteX2" fmla="*/ 111545 w 134155"/>
                <a:gd name="connsiteY2" fmla="*/ 70279 h 164434"/>
                <a:gd name="connsiteX3" fmla="*/ 29388 w 134155"/>
                <a:gd name="connsiteY3" fmla="*/ 70279 h 164434"/>
                <a:gd name="connsiteX4" fmla="*/ 29042 w 134155"/>
                <a:gd name="connsiteY4" fmla="*/ 77802 h 164434"/>
                <a:gd name="connsiteX5" fmla="*/ 125758 w 134155"/>
                <a:gd name="connsiteY5" fmla="*/ 77802 h 164434"/>
                <a:gd name="connsiteX6" fmla="*/ 134425 w 134155"/>
                <a:gd name="connsiteY6" fmla="*/ 70279 h 164434"/>
                <a:gd name="connsiteX7" fmla="*/ 72373 w 134155"/>
                <a:gd name="connsiteY7" fmla="*/ 63 h 164434"/>
                <a:gd name="connsiteX8" fmla="*/ 269 w 134155"/>
                <a:gd name="connsiteY8" fmla="*/ 81743 h 164434"/>
                <a:gd name="connsiteX9" fmla="*/ 76533 w 134155"/>
                <a:gd name="connsiteY9" fmla="*/ 164497 h 164434"/>
                <a:gd name="connsiteX10" fmla="*/ 134425 w 134155"/>
                <a:gd name="connsiteY10" fmla="*/ 117925 h 164434"/>
                <a:gd name="connsiteX11" fmla="*/ 129918 w 134155"/>
                <a:gd name="connsiteY11" fmla="*/ 113626 h 164434"/>
                <a:gd name="connsiteX12" fmla="*/ 125411 w 134155"/>
                <a:gd name="connsiteY12" fmla="*/ 118642 h 164434"/>
                <a:gd name="connsiteX13" fmla="*/ 78613 w 134155"/>
                <a:gd name="connsiteY13" fmla="*/ 155541 h 164434"/>
                <a:gd name="connsiteX14" fmla="*/ 39441 w 134155"/>
                <a:gd name="connsiteY14" fmla="*/ 131539 h 164434"/>
                <a:gd name="connsiteX15" fmla="*/ 29042 w 134155"/>
                <a:gd name="connsiteY15" fmla="*/ 77802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155" h="164434">
                  <a:moveTo>
                    <a:pt x="29388" y="70279"/>
                  </a:moveTo>
                  <a:cubicBezTo>
                    <a:pt x="31468" y="16900"/>
                    <a:pt x="60587" y="7944"/>
                    <a:pt x="72373" y="7944"/>
                  </a:cubicBezTo>
                  <a:cubicBezTo>
                    <a:pt x="108079" y="7944"/>
                    <a:pt x="111545" y="56307"/>
                    <a:pt x="111545" y="70279"/>
                  </a:cubicBezTo>
                  <a:lnTo>
                    <a:pt x="29388" y="70279"/>
                  </a:lnTo>
                  <a:close/>
                  <a:moveTo>
                    <a:pt x="29042" y="77802"/>
                  </a:moveTo>
                  <a:lnTo>
                    <a:pt x="125758" y="77802"/>
                  </a:lnTo>
                  <a:cubicBezTo>
                    <a:pt x="133385" y="77802"/>
                    <a:pt x="134425" y="77802"/>
                    <a:pt x="134425" y="70279"/>
                  </a:cubicBezTo>
                  <a:cubicBezTo>
                    <a:pt x="134425" y="34813"/>
                    <a:pt x="115705" y="63"/>
                    <a:pt x="72373" y="63"/>
                  </a:cubicBezTo>
                  <a:cubicBezTo>
                    <a:pt x="32162" y="63"/>
                    <a:pt x="269" y="36962"/>
                    <a:pt x="269" y="81743"/>
                  </a:cubicBezTo>
                  <a:cubicBezTo>
                    <a:pt x="269" y="129747"/>
                    <a:pt x="36668" y="164497"/>
                    <a:pt x="76533" y="164497"/>
                  </a:cubicBezTo>
                  <a:cubicBezTo>
                    <a:pt x="118825" y="164497"/>
                    <a:pt x="134425" y="124732"/>
                    <a:pt x="134425" y="117925"/>
                  </a:cubicBezTo>
                  <a:cubicBezTo>
                    <a:pt x="134425" y="114343"/>
                    <a:pt x="131651" y="113626"/>
                    <a:pt x="129918" y="113626"/>
                  </a:cubicBezTo>
                  <a:cubicBezTo>
                    <a:pt x="126798" y="113626"/>
                    <a:pt x="126105" y="115776"/>
                    <a:pt x="125411" y="118642"/>
                  </a:cubicBezTo>
                  <a:cubicBezTo>
                    <a:pt x="113279" y="155541"/>
                    <a:pt x="82080" y="155541"/>
                    <a:pt x="78613" y="155541"/>
                  </a:cubicBezTo>
                  <a:cubicBezTo>
                    <a:pt x="61280" y="155541"/>
                    <a:pt x="47414" y="144794"/>
                    <a:pt x="39441" y="131539"/>
                  </a:cubicBezTo>
                  <a:cubicBezTo>
                    <a:pt x="29042" y="114343"/>
                    <a:pt x="29042" y="90699"/>
                    <a:pt x="29042" y="7780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2" name="Dowolny kształt: kształt 2081">
              <a:extLst>
                <a:ext uri="{FF2B5EF4-FFF2-40B4-BE49-F238E27FC236}">
                  <a16:creationId xmlns:a16="http://schemas.microsoft.com/office/drawing/2014/main" id="{065EE553-464E-AA2C-C2E2-9AF38D2D6B0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406213" y="6249787"/>
              <a:ext cx="113355" cy="164434"/>
            </a:xfrm>
            <a:custGeom>
              <a:avLst/>
              <a:gdLst>
                <a:gd name="connsiteX0" fmla="*/ 60938 w 113355"/>
                <a:gd name="connsiteY0" fmla="*/ 91057 h 164434"/>
                <a:gd name="connsiteX1" fmla="*/ 96990 w 113355"/>
                <a:gd name="connsiteY1" fmla="*/ 124015 h 164434"/>
                <a:gd name="connsiteX2" fmla="*/ 57818 w 113355"/>
                <a:gd name="connsiteY2" fmla="*/ 156616 h 164434"/>
                <a:gd name="connsiteX3" fmla="*/ 9633 w 113355"/>
                <a:gd name="connsiteY3" fmla="*/ 105745 h 164434"/>
                <a:gd name="connsiteX4" fmla="*/ 4780 w 113355"/>
                <a:gd name="connsiteY4" fmla="*/ 99655 h 164434"/>
                <a:gd name="connsiteX5" fmla="*/ 274 w 113355"/>
                <a:gd name="connsiteY5" fmla="*/ 108611 h 164434"/>
                <a:gd name="connsiteX6" fmla="*/ 274 w 113355"/>
                <a:gd name="connsiteY6" fmla="*/ 155899 h 164434"/>
                <a:gd name="connsiteX7" fmla="*/ 4087 w 113355"/>
                <a:gd name="connsiteY7" fmla="*/ 164497 h 164434"/>
                <a:gd name="connsiteX8" fmla="*/ 12753 w 113355"/>
                <a:gd name="connsiteY8" fmla="*/ 157332 h 164434"/>
                <a:gd name="connsiteX9" fmla="*/ 19686 w 113355"/>
                <a:gd name="connsiteY9" fmla="*/ 149093 h 164434"/>
                <a:gd name="connsiteX10" fmla="*/ 57818 w 113355"/>
                <a:gd name="connsiteY10" fmla="*/ 164497 h 164434"/>
                <a:gd name="connsiteX11" fmla="*/ 113630 w 113355"/>
                <a:gd name="connsiteY11" fmla="*/ 114701 h 164434"/>
                <a:gd name="connsiteX12" fmla="*/ 99070 w 113355"/>
                <a:gd name="connsiteY12" fmla="*/ 80668 h 164434"/>
                <a:gd name="connsiteX13" fmla="*/ 59552 w 113355"/>
                <a:gd name="connsiteY13" fmla="*/ 63472 h 164434"/>
                <a:gd name="connsiteX14" fmla="*/ 16913 w 113355"/>
                <a:gd name="connsiteY14" fmla="*/ 34096 h 164434"/>
                <a:gd name="connsiteX15" fmla="*/ 55738 w 113355"/>
                <a:gd name="connsiteY15" fmla="*/ 6869 h 164434"/>
                <a:gd name="connsiteX16" fmla="*/ 96297 w 113355"/>
                <a:gd name="connsiteY16" fmla="*/ 50217 h 164434"/>
                <a:gd name="connsiteX17" fmla="*/ 100457 w 113355"/>
                <a:gd name="connsiteY17" fmla="*/ 53441 h 164434"/>
                <a:gd name="connsiteX18" fmla="*/ 104963 w 113355"/>
                <a:gd name="connsiteY18" fmla="*/ 44843 h 164434"/>
                <a:gd name="connsiteX19" fmla="*/ 104963 w 113355"/>
                <a:gd name="connsiteY19" fmla="*/ 8661 h 164434"/>
                <a:gd name="connsiteX20" fmla="*/ 101150 w 113355"/>
                <a:gd name="connsiteY20" fmla="*/ 63 h 164434"/>
                <a:gd name="connsiteX21" fmla="*/ 94217 w 113355"/>
                <a:gd name="connsiteY21" fmla="*/ 4362 h 164434"/>
                <a:gd name="connsiteX22" fmla="*/ 88324 w 113355"/>
                <a:gd name="connsiteY22" fmla="*/ 10094 h 164434"/>
                <a:gd name="connsiteX23" fmla="*/ 55738 w 113355"/>
                <a:gd name="connsiteY23" fmla="*/ 63 h 164434"/>
                <a:gd name="connsiteX24" fmla="*/ 274 w 113355"/>
                <a:gd name="connsiteY24" fmla="*/ 44127 h 164434"/>
                <a:gd name="connsiteX25" fmla="*/ 15180 w 113355"/>
                <a:gd name="connsiteY25" fmla="*/ 74578 h 164434"/>
                <a:gd name="connsiteX26" fmla="*/ 60938 w 113355"/>
                <a:gd name="connsiteY26" fmla="*/ 91057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355" h="164434">
                  <a:moveTo>
                    <a:pt x="60938" y="91057"/>
                  </a:moveTo>
                  <a:cubicBezTo>
                    <a:pt x="68565" y="92490"/>
                    <a:pt x="96990" y="98222"/>
                    <a:pt x="96990" y="124015"/>
                  </a:cubicBezTo>
                  <a:cubicBezTo>
                    <a:pt x="96990" y="142286"/>
                    <a:pt x="84857" y="156616"/>
                    <a:pt x="57818" y="156616"/>
                  </a:cubicBezTo>
                  <a:cubicBezTo>
                    <a:pt x="28699" y="156616"/>
                    <a:pt x="16220" y="136196"/>
                    <a:pt x="9633" y="105745"/>
                  </a:cubicBezTo>
                  <a:cubicBezTo>
                    <a:pt x="8593" y="101088"/>
                    <a:pt x="8247" y="99655"/>
                    <a:pt x="4780" y="99655"/>
                  </a:cubicBezTo>
                  <a:cubicBezTo>
                    <a:pt x="274" y="99655"/>
                    <a:pt x="274" y="102163"/>
                    <a:pt x="274" y="108611"/>
                  </a:cubicBezTo>
                  <a:lnTo>
                    <a:pt x="274" y="155899"/>
                  </a:lnTo>
                  <a:cubicBezTo>
                    <a:pt x="274" y="161989"/>
                    <a:pt x="274" y="164497"/>
                    <a:pt x="4087" y="164497"/>
                  </a:cubicBezTo>
                  <a:cubicBezTo>
                    <a:pt x="5820" y="164497"/>
                    <a:pt x="6167" y="164139"/>
                    <a:pt x="12753" y="157332"/>
                  </a:cubicBezTo>
                  <a:cubicBezTo>
                    <a:pt x="13447" y="156616"/>
                    <a:pt x="13447" y="155899"/>
                    <a:pt x="19686" y="149093"/>
                  </a:cubicBezTo>
                  <a:cubicBezTo>
                    <a:pt x="34939" y="164139"/>
                    <a:pt x="50539" y="164497"/>
                    <a:pt x="57818" y="164497"/>
                  </a:cubicBezTo>
                  <a:cubicBezTo>
                    <a:pt x="97684" y="164497"/>
                    <a:pt x="113630" y="140495"/>
                    <a:pt x="113630" y="114701"/>
                  </a:cubicBezTo>
                  <a:cubicBezTo>
                    <a:pt x="113630" y="95714"/>
                    <a:pt x="103230" y="84967"/>
                    <a:pt x="99070" y="80668"/>
                  </a:cubicBezTo>
                  <a:cubicBezTo>
                    <a:pt x="87631" y="69204"/>
                    <a:pt x="74111" y="66338"/>
                    <a:pt x="59552" y="63472"/>
                  </a:cubicBezTo>
                  <a:cubicBezTo>
                    <a:pt x="40139" y="59531"/>
                    <a:pt x="16913" y="54874"/>
                    <a:pt x="16913" y="34096"/>
                  </a:cubicBezTo>
                  <a:cubicBezTo>
                    <a:pt x="16913" y="21557"/>
                    <a:pt x="25926" y="6869"/>
                    <a:pt x="55738" y="6869"/>
                  </a:cubicBezTo>
                  <a:cubicBezTo>
                    <a:pt x="93870" y="6869"/>
                    <a:pt x="95604" y="39111"/>
                    <a:pt x="96297" y="50217"/>
                  </a:cubicBezTo>
                  <a:cubicBezTo>
                    <a:pt x="96644" y="53441"/>
                    <a:pt x="99764" y="53441"/>
                    <a:pt x="100457" y="53441"/>
                  </a:cubicBezTo>
                  <a:cubicBezTo>
                    <a:pt x="104963" y="53441"/>
                    <a:pt x="104963" y="51650"/>
                    <a:pt x="104963" y="44843"/>
                  </a:cubicBezTo>
                  <a:lnTo>
                    <a:pt x="104963" y="8661"/>
                  </a:lnTo>
                  <a:cubicBezTo>
                    <a:pt x="104963" y="2570"/>
                    <a:pt x="104963" y="63"/>
                    <a:pt x="101150" y="63"/>
                  </a:cubicBezTo>
                  <a:cubicBezTo>
                    <a:pt x="99417" y="63"/>
                    <a:pt x="98724" y="63"/>
                    <a:pt x="94217" y="4362"/>
                  </a:cubicBezTo>
                  <a:cubicBezTo>
                    <a:pt x="93177" y="5795"/>
                    <a:pt x="89711" y="9019"/>
                    <a:pt x="88324" y="10094"/>
                  </a:cubicBezTo>
                  <a:cubicBezTo>
                    <a:pt x="75151" y="63"/>
                    <a:pt x="60938" y="63"/>
                    <a:pt x="55738" y="63"/>
                  </a:cubicBezTo>
                  <a:cubicBezTo>
                    <a:pt x="13447" y="63"/>
                    <a:pt x="274" y="24065"/>
                    <a:pt x="274" y="44127"/>
                  </a:cubicBezTo>
                  <a:cubicBezTo>
                    <a:pt x="274" y="56665"/>
                    <a:pt x="5820" y="66696"/>
                    <a:pt x="15180" y="74578"/>
                  </a:cubicBezTo>
                  <a:cubicBezTo>
                    <a:pt x="26273" y="83892"/>
                    <a:pt x="35979" y="86042"/>
                    <a:pt x="60938" y="910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4560" name="Grupa 4559" descr="\documentclass{article}&#10;\usepackage{amsmath}&#10;\usepackage{xcolor}&#10;\pagestyle{empty}&#10;\begin{document}&#10;&#10;Storing the whole $P$ requires $ d_{\mathcal{H}}^{4N} d_{\mathcal{A}}^2$ variables&#10;&#10;&#10;\end{document}" title="IguanaTex Vector Display">
            <a:extLst>
              <a:ext uri="{FF2B5EF4-FFF2-40B4-BE49-F238E27FC236}">
                <a16:creationId xmlns:a16="http://schemas.microsoft.com/office/drawing/2014/main" id="{ED1E0DB8-94A9-3CB0-417A-E1F459CA0E1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29881" y="4647539"/>
            <a:ext cx="6360037" cy="398160"/>
            <a:chOff x="3561970" y="6891933"/>
            <a:chExt cx="5777330" cy="473540"/>
          </a:xfrm>
        </p:grpSpPr>
        <p:sp>
          <p:nvSpPr>
            <p:cNvPr id="4520" name="Dowolny kształt: kształt 4519">
              <a:extLst>
                <a:ext uri="{FF2B5EF4-FFF2-40B4-BE49-F238E27FC236}">
                  <a16:creationId xmlns:a16="http://schemas.microsoft.com/office/drawing/2014/main" id="{2E359C85-AAFF-21BE-A723-4F042A2C586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561970" y="6947828"/>
              <a:ext cx="128734" cy="298807"/>
            </a:xfrm>
            <a:custGeom>
              <a:avLst/>
              <a:gdLst>
                <a:gd name="connsiteX0" fmla="*/ 85222 w 128734"/>
                <a:gd name="connsiteY0" fmla="*/ 130355 h 298807"/>
                <a:gd name="connsiteX1" fmla="*/ 48025 w 128734"/>
                <a:gd name="connsiteY1" fmla="*/ 117613 h 298807"/>
                <a:gd name="connsiteX2" fmla="*/ 18675 w 128734"/>
                <a:gd name="connsiteY2" fmla="*/ 65414 h 298807"/>
                <a:gd name="connsiteX3" fmla="*/ 57034 w 128734"/>
                <a:gd name="connsiteY3" fmla="*/ 11571 h 298807"/>
                <a:gd name="connsiteX4" fmla="*/ 113700 w 128734"/>
                <a:gd name="connsiteY4" fmla="*/ 97473 h 298807"/>
                <a:gd name="connsiteX5" fmla="*/ 117187 w 128734"/>
                <a:gd name="connsiteY5" fmla="*/ 102406 h 298807"/>
                <a:gd name="connsiteX6" fmla="*/ 120965 w 128734"/>
                <a:gd name="connsiteY6" fmla="*/ 92541 h 298807"/>
                <a:gd name="connsiteX7" fmla="*/ 120965 w 128734"/>
                <a:gd name="connsiteY7" fmla="*/ 9927 h 298807"/>
                <a:gd name="connsiteX8" fmla="*/ 117769 w 128734"/>
                <a:gd name="connsiteY8" fmla="*/ 63 h 298807"/>
                <a:gd name="connsiteX9" fmla="*/ 113410 w 128734"/>
                <a:gd name="connsiteY9" fmla="*/ 5406 h 298807"/>
                <a:gd name="connsiteX10" fmla="*/ 103239 w 128734"/>
                <a:gd name="connsiteY10" fmla="*/ 28834 h 298807"/>
                <a:gd name="connsiteX11" fmla="*/ 56743 w 128734"/>
                <a:gd name="connsiteY11" fmla="*/ 63 h 298807"/>
                <a:gd name="connsiteX12" fmla="*/ 77 w 128734"/>
                <a:gd name="connsiteY12" fmla="*/ 79800 h 298807"/>
                <a:gd name="connsiteX13" fmla="*/ 38145 w 128734"/>
                <a:gd name="connsiteY13" fmla="*/ 155015 h 298807"/>
                <a:gd name="connsiteX14" fmla="*/ 76504 w 128734"/>
                <a:gd name="connsiteY14" fmla="*/ 168579 h 298807"/>
                <a:gd name="connsiteX15" fmla="*/ 101205 w 128734"/>
                <a:gd name="connsiteY15" fmla="*/ 189541 h 298807"/>
                <a:gd name="connsiteX16" fmla="*/ 110213 w 128734"/>
                <a:gd name="connsiteY16" fmla="*/ 227354 h 298807"/>
                <a:gd name="connsiteX17" fmla="*/ 71273 w 128734"/>
                <a:gd name="connsiteY17" fmla="*/ 286129 h 298807"/>
                <a:gd name="connsiteX18" fmla="*/ 25359 w 128734"/>
                <a:gd name="connsiteY18" fmla="*/ 263934 h 298807"/>
                <a:gd name="connsiteX19" fmla="*/ 7342 w 128734"/>
                <a:gd name="connsiteY19" fmla="*/ 200638 h 298807"/>
                <a:gd name="connsiteX20" fmla="*/ 3854 w 128734"/>
                <a:gd name="connsiteY20" fmla="*/ 196528 h 298807"/>
                <a:gd name="connsiteX21" fmla="*/ 77 w 128734"/>
                <a:gd name="connsiteY21" fmla="*/ 206803 h 298807"/>
                <a:gd name="connsiteX22" fmla="*/ 77 w 128734"/>
                <a:gd name="connsiteY22" fmla="*/ 289006 h 298807"/>
                <a:gd name="connsiteX23" fmla="*/ 3273 w 128734"/>
                <a:gd name="connsiteY23" fmla="*/ 298871 h 298807"/>
                <a:gd name="connsiteX24" fmla="*/ 7632 w 128734"/>
                <a:gd name="connsiteY24" fmla="*/ 293528 h 298807"/>
                <a:gd name="connsiteX25" fmla="*/ 18094 w 128734"/>
                <a:gd name="connsiteY25" fmla="*/ 270100 h 298807"/>
                <a:gd name="connsiteX26" fmla="*/ 71564 w 128734"/>
                <a:gd name="connsiteY26" fmla="*/ 298871 h 298807"/>
                <a:gd name="connsiteX27" fmla="*/ 128811 w 128734"/>
                <a:gd name="connsiteY27" fmla="*/ 213380 h 298807"/>
                <a:gd name="connsiteX28" fmla="*/ 85222 w 128734"/>
                <a:gd name="connsiteY28" fmla="*/ 130355 h 29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34" h="298807">
                  <a:moveTo>
                    <a:pt x="85222" y="130355"/>
                  </a:moveTo>
                  <a:lnTo>
                    <a:pt x="48025" y="117613"/>
                  </a:lnTo>
                  <a:cubicBezTo>
                    <a:pt x="30008" y="111448"/>
                    <a:pt x="18675" y="89253"/>
                    <a:pt x="18675" y="65414"/>
                  </a:cubicBezTo>
                  <a:cubicBezTo>
                    <a:pt x="18675" y="36643"/>
                    <a:pt x="34367" y="11571"/>
                    <a:pt x="57034" y="11571"/>
                  </a:cubicBezTo>
                  <a:cubicBezTo>
                    <a:pt x="105563" y="11571"/>
                    <a:pt x="111957" y="78978"/>
                    <a:pt x="113700" y="97473"/>
                  </a:cubicBezTo>
                  <a:cubicBezTo>
                    <a:pt x="113991" y="99939"/>
                    <a:pt x="113991" y="102406"/>
                    <a:pt x="117187" y="102406"/>
                  </a:cubicBezTo>
                  <a:cubicBezTo>
                    <a:pt x="120965" y="102406"/>
                    <a:pt x="120965" y="100350"/>
                    <a:pt x="120965" y="92541"/>
                  </a:cubicBezTo>
                  <a:lnTo>
                    <a:pt x="120965" y="9927"/>
                  </a:lnTo>
                  <a:cubicBezTo>
                    <a:pt x="120965" y="2940"/>
                    <a:pt x="120965" y="63"/>
                    <a:pt x="117769" y="63"/>
                  </a:cubicBezTo>
                  <a:cubicBezTo>
                    <a:pt x="115734" y="63"/>
                    <a:pt x="115444" y="474"/>
                    <a:pt x="113410" y="5406"/>
                  </a:cubicBezTo>
                  <a:lnTo>
                    <a:pt x="103239" y="28834"/>
                  </a:lnTo>
                  <a:cubicBezTo>
                    <a:pt x="94521" y="16914"/>
                    <a:pt x="82606" y="63"/>
                    <a:pt x="56743" y="63"/>
                  </a:cubicBezTo>
                  <a:cubicBezTo>
                    <a:pt x="24487" y="63"/>
                    <a:pt x="77" y="36232"/>
                    <a:pt x="77" y="79800"/>
                  </a:cubicBezTo>
                  <a:cubicBezTo>
                    <a:pt x="77" y="113914"/>
                    <a:pt x="15478" y="143918"/>
                    <a:pt x="38145" y="155015"/>
                  </a:cubicBezTo>
                  <a:cubicBezTo>
                    <a:pt x="41342" y="156660"/>
                    <a:pt x="56162" y="161592"/>
                    <a:pt x="76504" y="168579"/>
                  </a:cubicBezTo>
                  <a:cubicBezTo>
                    <a:pt x="84350" y="171456"/>
                    <a:pt x="93068" y="174333"/>
                    <a:pt x="101205" y="189541"/>
                  </a:cubicBezTo>
                  <a:cubicBezTo>
                    <a:pt x="107307" y="200227"/>
                    <a:pt x="110213" y="213791"/>
                    <a:pt x="110213" y="227354"/>
                  </a:cubicBezTo>
                  <a:cubicBezTo>
                    <a:pt x="110213" y="256536"/>
                    <a:pt x="95683" y="286129"/>
                    <a:pt x="71273" y="286129"/>
                  </a:cubicBezTo>
                  <a:cubicBezTo>
                    <a:pt x="62846" y="286129"/>
                    <a:pt x="40760" y="284074"/>
                    <a:pt x="25359" y="263934"/>
                  </a:cubicBezTo>
                  <a:cubicBezTo>
                    <a:pt x="8504" y="241740"/>
                    <a:pt x="7632" y="215435"/>
                    <a:pt x="7342" y="200638"/>
                  </a:cubicBezTo>
                  <a:cubicBezTo>
                    <a:pt x="7051" y="196528"/>
                    <a:pt x="4726" y="196528"/>
                    <a:pt x="3854" y="196528"/>
                  </a:cubicBezTo>
                  <a:cubicBezTo>
                    <a:pt x="77" y="196528"/>
                    <a:pt x="77" y="199405"/>
                    <a:pt x="77" y="206803"/>
                  </a:cubicBezTo>
                  <a:lnTo>
                    <a:pt x="77" y="289006"/>
                  </a:lnTo>
                  <a:cubicBezTo>
                    <a:pt x="77" y="295994"/>
                    <a:pt x="77" y="298871"/>
                    <a:pt x="3273" y="298871"/>
                  </a:cubicBezTo>
                  <a:cubicBezTo>
                    <a:pt x="5307" y="298871"/>
                    <a:pt x="5598" y="298049"/>
                    <a:pt x="7632" y="293528"/>
                  </a:cubicBezTo>
                  <a:cubicBezTo>
                    <a:pt x="7632" y="293117"/>
                    <a:pt x="8504" y="291883"/>
                    <a:pt x="18094" y="270100"/>
                  </a:cubicBezTo>
                  <a:cubicBezTo>
                    <a:pt x="27102" y="284074"/>
                    <a:pt x="45700" y="298871"/>
                    <a:pt x="71564" y="298871"/>
                  </a:cubicBezTo>
                  <a:cubicBezTo>
                    <a:pt x="105563" y="298871"/>
                    <a:pt x="128811" y="258591"/>
                    <a:pt x="128811" y="213380"/>
                  </a:cubicBezTo>
                  <a:cubicBezTo>
                    <a:pt x="128811" y="172278"/>
                    <a:pt x="109632" y="138575"/>
                    <a:pt x="85222" y="13035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1" name="Dowolny kształt: kształt 4520">
              <a:extLst>
                <a:ext uri="{FF2B5EF4-FFF2-40B4-BE49-F238E27FC236}">
                  <a16:creationId xmlns:a16="http://schemas.microsoft.com/office/drawing/2014/main" id="{463ED95D-6E33-3457-BCCA-D92039C9C35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712662" y="6984819"/>
              <a:ext cx="90956" cy="257295"/>
            </a:xfrm>
            <a:custGeom>
              <a:avLst/>
              <a:gdLst>
                <a:gd name="connsiteX0" fmla="*/ 44834 w 90956"/>
                <a:gd name="connsiteY0" fmla="*/ 88431 h 257295"/>
                <a:gd name="connsiteX1" fmla="*/ 86390 w 90956"/>
                <a:gd name="connsiteY1" fmla="*/ 88431 h 257295"/>
                <a:gd name="connsiteX2" fmla="*/ 86390 w 90956"/>
                <a:gd name="connsiteY2" fmla="*/ 75690 h 257295"/>
                <a:gd name="connsiteX3" fmla="*/ 44834 w 90956"/>
                <a:gd name="connsiteY3" fmla="*/ 75690 h 257295"/>
                <a:gd name="connsiteX4" fmla="*/ 44834 w 90956"/>
                <a:gd name="connsiteY4" fmla="*/ 63 h 257295"/>
                <a:gd name="connsiteX5" fmla="*/ 37569 w 90956"/>
                <a:gd name="connsiteY5" fmla="*/ 63 h 257295"/>
                <a:gd name="connsiteX6" fmla="*/ 82 w 90956"/>
                <a:gd name="connsiteY6" fmla="*/ 79389 h 257295"/>
                <a:gd name="connsiteX7" fmla="*/ 82 w 90956"/>
                <a:gd name="connsiteY7" fmla="*/ 88431 h 257295"/>
                <a:gd name="connsiteX8" fmla="*/ 24783 w 90956"/>
                <a:gd name="connsiteY8" fmla="*/ 88431 h 257295"/>
                <a:gd name="connsiteX9" fmla="*/ 24783 w 90956"/>
                <a:gd name="connsiteY9" fmla="*/ 201871 h 257295"/>
                <a:gd name="connsiteX10" fmla="*/ 62270 w 90956"/>
                <a:gd name="connsiteY10" fmla="*/ 257358 h 257295"/>
                <a:gd name="connsiteX11" fmla="*/ 91039 w 90956"/>
                <a:gd name="connsiteY11" fmla="*/ 201871 h 257295"/>
                <a:gd name="connsiteX12" fmla="*/ 91039 w 90956"/>
                <a:gd name="connsiteY12" fmla="*/ 178443 h 257295"/>
                <a:gd name="connsiteX13" fmla="*/ 83774 w 90956"/>
                <a:gd name="connsiteY13" fmla="*/ 178443 h 257295"/>
                <a:gd name="connsiteX14" fmla="*/ 83774 w 90956"/>
                <a:gd name="connsiteY14" fmla="*/ 201049 h 257295"/>
                <a:gd name="connsiteX15" fmla="*/ 64304 w 90956"/>
                <a:gd name="connsiteY15" fmla="*/ 247083 h 257295"/>
                <a:gd name="connsiteX16" fmla="*/ 44834 w 90956"/>
                <a:gd name="connsiteY16" fmla="*/ 202693 h 257295"/>
                <a:gd name="connsiteX17" fmla="*/ 44834 w 90956"/>
                <a:gd name="connsiteY17" fmla="*/ 88431 h 25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956" h="257295">
                  <a:moveTo>
                    <a:pt x="44834" y="88431"/>
                  </a:moveTo>
                  <a:lnTo>
                    <a:pt x="86390" y="88431"/>
                  </a:lnTo>
                  <a:lnTo>
                    <a:pt x="86390" y="75690"/>
                  </a:lnTo>
                  <a:lnTo>
                    <a:pt x="44834" y="75690"/>
                  </a:lnTo>
                  <a:lnTo>
                    <a:pt x="44834" y="63"/>
                  </a:lnTo>
                  <a:lnTo>
                    <a:pt x="37569" y="63"/>
                  </a:lnTo>
                  <a:cubicBezTo>
                    <a:pt x="37279" y="33766"/>
                    <a:pt x="28561" y="77745"/>
                    <a:pt x="82" y="79389"/>
                  </a:cubicBezTo>
                  <a:lnTo>
                    <a:pt x="82" y="88431"/>
                  </a:lnTo>
                  <a:lnTo>
                    <a:pt x="24783" y="88431"/>
                  </a:lnTo>
                  <a:lnTo>
                    <a:pt x="24783" y="201871"/>
                  </a:lnTo>
                  <a:cubicBezTo>
                    <a:pt x="24783" y="252426"/>
                    <a:pt x="51809" y="257358"/>
                    <a:pt x="62270" y="257358"/>
                  </a:cubicBezTo>
                  <a:cubicBezTo>
                    <a:pt x="82902" y="257358"/>
                    <a:pt x="91039" y="228176"/>
                    <a:pt x="91039" y="201871"/>
                  </a:cubicBezTo>
                  <a:lnTo>
                    <a:pt x="91039" y="178443"/>
                  </a:lnTo>
                  <a:lnTo>
                    <a:pt x="83774" y="178443"/>
                  </a:lnTo>
                  <a:lnTo>
                    <a:pt x="83774" y="201049"/>
                  </a:lnTo>
                  <a:cubicBezTo>
                    <a:pt x="83774" y="231464"/>
                    <a:pt x="75056" y="247083"/>
                    <a:pt x="64304" y="247083"/>
                  </a:cubicBezTo>
                  <a:cubicBezTo>
                    <a:pt x="44834" y="247083"/>
                    <a:pt x="44834" y="209680"/>
                    <a:pt x="44834" y="202693"/>
                  </a:cubicBezTo>
                  <a:lnTo>
                    <a:pt x="44834" y="884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2" name="Dowolny kształt: kształt 4521">
              <a:extLst>
                <a:ext uri="{FF2B5EF4-FFF2-40B4-BE49-F238E27FC236}">
                  <a16:creationId xmlns:a16="http://schemas.microsoft.com/office/drawing/2014/main" id="{98649793-E9D8-925B-5EDC-56159E56E4D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28287" y="7053459"/>
              <a:ext cx="128734" cy="188655"/>
            </a:xfrm>
            <a:custGeom>
              <a:avLst/>
              <a:gdLst>
                <a:gd name="connsiteX0" fmla="*/ 128821 w 128734"/>
                <a:gd name="connsiteY0" fmla="*/ 96240 h 188655"/>
                <a:gd name="connsiteX1" fmla="*/ 64599 w 128734"/>
                <a:gd name="connsiteY1" fmla="*/ 63 h 188655"/>
                <a:gd name="connsiteX2" fmla="*/ 86 w 128734"/>
                <a:gd name="connsiteY2" fmla="*/ 96240 h 188655"/>
                <a:gd name="connsiteX3" fmla="*/ 64308 w 128734"/>
                <a:gd name="connsiteY3" fmla="*/ 188719 h 188655"/>
                <a:gd name="connsiteX4" fmla="*/ 128821 w 128734"/>
                <a:gd name="connsiteY4" fmla="*/ 96240 h 188655"/>
                <a:gd name="connsiteX5" fmla="*/ 64599 w 128734"/>
                <a:gd name="connsiteY5" fmla="*/ 178443 h 188655"/>
                <a:gd name="connsiteX6" fmla="*/ 31471 w 128734"/>
                <a:gd name="connsiteY6" fmla="*/ 150905 h 188655"/>
                <a:gd name="connsiteX7" fmla="*/ 24206 w 128734"/>
                <a:gd name="connsiteY7" fmla="*/ 92952 h 188655"/>
                <a:gd name="connsiteX8" fmla="*/ 31180 w 128734"/>
                <a:gd name="connsiteY8" fmla="*/ 36643 h 188655"/>
                <a:gd name="connsiteX9" fmla="*/ 64308 w 128734"/>
                <a:gd name="connsiteY9" fmla="*/ 9105 h 188655"/>
                <a:gd name="connsiteX10" fmla="*/ 97146 w 128734"/>
                <a:gd name="connsiteY10" fmla="*/ 35821 h 188655"/>
                <a:gd name="connsiteX11" fmla="*/ 104701 w 128734"/>
                <a:gd name="connsiteY11" fmla="*/ 92952 h 188655"/>
                <a:gd name="connsiteX12" fmla="*/ 98308 w 128734"/>
                <a:gd name="connsiteY12" fmla="*/ 148028 h 188655"/>
                <a:gd name="connsiteX13" fmla="*/ 64599 w 128734"/>
                <a:gd name="connsiteY13" fmla="*/ 17844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34" h="188655">
                  <a:moveTo>
                    <a:pt x="128821" y="96240"/>
                  </a:moveTo>
                  <a:cubicBezTo>
                    <a:pt x="128821" y="43630"/>
                    <a:pt x="99761" y="63"/>
                    <a:pt x="64599" y="63"/>
                  </a:cubicBezTo>
                  <a:cubicBezTo>
                    <a:pt x="28274" y="63"/>
                    <a:pt x="86" y="44863"/>
                    <a:pt x="86" y="96240"/>
                  </a:cubicBezTo>
                  <a:cubicBezTo>
                    <a:pt x="86" y="149261"/>
                    <a:pt x="30308" y="188719"/>
                    <a:pt x="64308" y="188719"/>
                  </a:cubicBezTo>
                  <a:cubicBezTo>
                    <a:pt x="99470" y="188719"/>
                    <a:pt x="128821" y="148439"/>
                    <a:pt x="128821" y="96240"/>
                  </a:cubicBezTo>
                  <a:close/>
                  <a:moveTo>
                    <a:pt x="64599" y="178443"/>
                  </a:moveTo>
                  <a:cubicBezTo>
                    <a:pt x="52103" y="178443"/>
                    <a:pt x="39317" y="169812"/>
                    <a:pt x="31471" y="150905"/>
                  </a:cubicBezTo>
                  <a:cubicBezTo>
                    <a:pt x="24206" y="132821"/>
                    <a:pt x="24206" y="107749"/>
                    <a:pt x="24206" y="92952"/>
                  </a:cubicBezTo>
                  <a:cubicBezTo>
                    <a:pt x="24206" y="76923"/>
                    <a:pt x="24206" y="54728"/>
                    <a:pt x="31180" y="36643"/>
                  </a:cubicBezTo>
                  <a:cubicBezTo>
                    <a:pt x="39026" y="17736"/>
                    <a:pt x="52684" y="9105"/>
                    <a:pt x="64308" y="9105"/>
                  </a:cubicBezTo>
                  <a:cubicBezTo>
                    <a:pt x="77094" y="9105"/>
                    <a:pt x="89590" y="18147"/>
                    <a:pt x="97146" y="35821"/>
                  </a:cubicBezTo>
                  <a:cubicBezTo>
                    <a:pt x="104701" y="53495"/>
                    <a:pt x="104701" y="77334"/>
                    <a:pt x="104701" y="92952"/>
                  </a:cubicBezTo>
                  <a:cubicBezTo>
                    <a:pt x="104701" y="107749"/>
                    <a:pt x="104701" y="129944"/>
                    <a:pt x="98308" y="148028"/>
                  </a:cubicBezTo>
                  <a:cubicBezTo>
                    <a:pt x="91915" y="166524"/>
                    <a:pt x="79129" y="178443"/>
                    <a:pt x="64599" y="17844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3" name="Dowolny kształt: kształt 4522">
              <a:extLst>
                <a:ext uri="{FF2B5EF4-FFF2-40B4-BE49-F238E27FC236}">
                  <a16:creationId xmlns:a16="http://schemas.microsoft.com/office/drawing/2014/main" id="{0E89902E-BAE7-C9D7-C37E-125E21B0D0A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973587" y="7055925"/>
              <a:ext cx="97640" cy="181668"/>
            </a:xfrm>
            <a:custGeom>
              <a:avLst/>
              <a:gdLst>
                <a:gd name="connsiteX0" fmla="*/ 40484 w 97640"/>
                <a:gd name="connsiteY0" fmla="*/ 45274 h 181668"/>
                <a:gd name="connsiteX1" fmla="*/ 40484 w 97640"/>
                <a:gd name="connsiteY1" fmla="*/ 63 h 181668"/>
                <a:gd name="connsiteX2" fmla="*/ 91 w 97640"/>
                <a:gd name="connsiteY2" fmla="*/ 4584 h 181668"/>
                <a:gd name="connsiteX3" fmla="*/ 91 w 97640"/>
                <a:gd name="connsiteY3" fmla="*/ 17325 h 181668"/>
                <a:gd name="connsiteX4" fmla="*/ 22758 w 97640"/>
                <a:gd name="connsiteY4" fmla="*/ 40342 h 181668"/>
                <a:gd name="connsiteX5" fmla="*/ 22758 w 97640"/>
                <a:gd name="connsiteY5" fmla="*/ 150494 h 181668"/>
                <a:gd name="connsiteX6" fmla="*/ 91 w 97640"/>
                <a:gd name="connsiteY6" fmla="*/ 168990 h 181668"/>
                <a:gd name="connsiteX7" fmla="*/ 91 w 97640"/>
                <a:gd name="connsiteY7" fmla="*/ 181731 h 181668"/>
                <a:gd name="connsiteX8" fmla="*/ 33219 w 97640"/>
                <a:gd name="connsiteY8" fmla="*/ 180498 h 181668"/>
                <a:gd name="connsiteX9" fmla="*/ 70125 w 97640"/>
                <a:gd name="connsiteY9" fmla="*/ 181731 h 181668"/>
                <a:gd name="connsiteX10" fmla="*/ 70125 w 97640"/>
                <a:gd name="connsiteY10" fmla="*/ 168990 h 181668"/>
                <a:gd name="connsiteX11" fmla="*/ 64022 w 97640"/>
                <a:gd name="connsiteY11" fmla="*/ 168990 h 181668"/>
                <a:gd name="connsiteX12" fmla="*/ 41937 w 97640"/>
                <a:gd name="connsiteY12" fmla="*/ 149672 h 181668"/>
                <a:gd name="connsiteX13" fmla="*/ 41937 w 97640"/>
                <a:gd name="connsiteY13" fmla="*/ 86376 h 181668"/>
                <a:gd name="connsiteX14" fmla="*/ 76228 w 97640"/>
                <a:gd name="connsiteY14" fmla="*/ 9105 h 181668"/>
                <a:gd name="connsiteX15" fmla="*/ 79424 w 97640"/>
                <a:gd name="connsiteY15" fmla="*/ 9516 h 181668"/>
                <a:gd name="connsiteX16" fmla="*/ 72740 w 97640"/>
                <a:gd name="connsiteY16" fmla="*/ 25546 h 181668"/>
                <a:gd name="connsiteX17" fmla="*/ 85236 w 97640"/>
                <a:gd name="connsiteY17" fmla="*/ 43219 h 181668"/>
                <a:gd name="connsiteX18" fmla="*/ 97732 w 97640"/>
                <a:gd name="connsiteY18" fmla="*/ 25135 h 181668"/>
                <a:gd name="connsiteX19" fmla="*/ 76228 w 97640"/>
                <a:gd name="connsiteY19" fmla="*/ 63 h 181668"/>
                <a:gd name="connsiteX20" fmla="*/ 40484 w 97640"/>
                <a:gd name="connsiteY20" fmla="*/ 45274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640" h="181668">
                  <a:moveTo>
                    <a:pt x="40484" y="45274"/>
                  </a:moveTo>
                  <a:lnTo>
                    <a:pt x="40484" y="63"/>
                  </a:lnTo>
                  <a:lnTo>
                    <a:pt x="91" y="4584"/>
                  </a:lnTo>
                  <a:lnTo>
                    <a:pt x="91" y="17325"/>
                  </a:lnTo>
                  <a:cubicBezTo>
                    <a:pt x="20433" y="17325"/>
                    <a:pt x="22758" y="20202"/>
                    <a:pt x="22758" y="40342"/>
                  </a:cubicBezTo>
                  <a:lnTo>
                    <a:pt x="22758" y="150494"/>
                  </a:lnTo>
                  <a:cubicBezTo>
                    <a:pt x="22758" y="168990"/>
                    <a:pt x="19561" y="168990"/>
                    <a:pt x="91" y="168990"/>
                  </a:cubicBezTo>
                  <a:lnTo>
                    <a:pt x="91" y="181731"/>
                  </a:lnTo>
                  <a:cubicBezTo>
                    <a:pt x="11424" y="181320"/>
                    <a:pt x="25082" y="180498"/>
                    <a:pt x="33219" y="180498"/>
                  </a:cubicBezTo>
                  <a:cubicBezTo>
                    <a:pt x="44843" y="180498"/>
                    <a:pt x="58501" y="180498"/>
                    <a:pt x="70125" y="181731"/>
                  </a:cubicBezTo>
                  <a:lnTo>
                    <a:pt x="70125" y="168990"/>
                  </a:lnTo>
                  <a:lnTo>
                    <a:pt x="64022" y="168990"/>
                  </a:lnTo>
                  <a:cubicBezTo>
                    <a:pt x="42518" y="168990"/>
                    <a:pt x="41937" y="164469"/>
                    <a:pt x="41937" y="149672"/>
                  </a:cubicBezTo>
                  <a:lnTo>
                    <a:pt x="41937" y="86376"/>
                  </a:lnTo>
                  <a:cubicBezTo>
                    <a:pt x="41937" y="45685"/>
                    <a:pt x="54142" y="9105"/>
                    <a:pt x="76228" y="9105"/>
                  </a:cubicBezTo>
                  <a:cubicBezTo>
                    <a:pt x="78262" y="9105"/>
                    <a:pt x="78843" y="9105"/>
                    <a:pt x="79424" y="9516"/>
                  </a:cubicBezTo>
                  <a:cubicBezTo>
                    <a:pt x="78552" y="9927"/>
                    <a:pt x="72740" y="14859"/>
                    <a:pt x="72740" y="25546"/>
                  </a:cubicBezTo>
                  <a:cubicBezTo>
                    <a:pt x="72740" y="37054"/>
                    <a:pt x="78843" y="43219"/>
                    <a:pt x="85236" y="43219"/>
                  </a:cubicBezTo>
                  <a:cubicBezTo>
                    <a:pt x="90467" y="43219"/>
                    <a:pt x="97732" y="38287"/>
                    <a:pt x="97732" y="25135"/>
                  </a:cubicBezTo>
                  <a:cubicBezTo>
                    <a:pt x="97732" y="11982"/>
                    <a:pt x="88723" y="63"/>
                    <a:pt x="76228" y="63"/>
                  </a:cubicBezTo>
                  <a:cubicBezTo>
                    <a:pt x="55014" y="63"/>
                    <a:pt x="44552" y="27601"/>
                    <a:pt x="40484" y="4527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4" name="Dowolny kształt: kształt 4523">
              <a:extLst>
                <a:ext uri="{FF2B5EF4-FFF2-40B4-BE49-F238E27FC236}">
                  <a16:creationId xmlns:a16="http://schemas.microsoft.com/office/drawing/2014/main" id="{BE61FFF7-3765-D4D5-8574-E9C37BAEE6F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088857" y="6962624"/>
              <a:ext cx="62187" cy="274969"/>
            </a:xfrm>
            <a:custGeom>
              <a:avLst/>
              <a:gdLst>
                <a:gd name="connsiteX0" fmla="*/ 41941 w 62187"/>
                <a:gd name="connsiteY0" fmla="*/ 93363 h 274969"/>
                <a:gd name="connsiteX1" fmla="*/ 1257 w 62187"/>
                <a:gd name="connsiteY1" fmla="*/ 97884 h 274969"/>
                <a:gd name="connsiteX2" fmla="*/ 1257 w 62187"/>
                <a:gd name="connsiteY2" fmla="*/ 110626 h 274969"/>
                <a:gd name="connsiteX3" fmla="*/ 22762 w 62187"/>
                <a:gd name="connsiteY3" fmla="*/ 133232 h 274969"/>
                <a:gd name="connsiteX4" fmla="*/ 22762 w 62187"/>
                <a:gd name="connsiteY4" fmla="*/ 243795 h 274969"/>
                <a:gd name="connsiteX5" fmla="*/ 95 w 62187"/>
                <a:gd name="connsiteY5" fmla="*/ 262290 h 274969"/>
                <a:gd name="connsiteX6" fmla="*/ 95 w 62187"/>
                <a:gd name="connsiteY6" fmla="*/ 275032 h 274969"/>
                <a:gd name="connsiteX7" fmla="*/ 32061 w 62187"/>
                <a:gd name="connsiteY7" fmla="*/ 273799 h 274969"/>
                <a:gd name="connsiteX8" fmla="*/ 62283 w 62187"/>
                <a:gd name="connsiteY8" fmla="*/ 275032 h 274969"/>
                <a:gd name="connsiteX9" fmla="*/ 62283 w 62187"/>
                <a:gd name="connsiteY9" fmla="*/ 262290 h 274969"/>
                <a:gd name="connsiteX10" fmla="*/ 41941 w 62187"/>
                <a:gd name="connsiteY10" fmla="*/ 244206 h 274969"/>
                <a:gd name="connsiteX11" fmla="*/ 41941 w 62187"/>
                <a:gd name="connsiteY11" fmla="*/ 93363 h 274969"/>
                <a:gd name="connsiteX12" fmla="*/ 43103 w 62187"/>
                <a:gd name="connsiteY12" fmla="*/ 21847 h 274969"/>
                <a:gd name="connsiteX13" fmla="*/ 27702 w 62187"/>
                <a:gd name="connsiteY13" fmla="*/ 63 h 274969"/>
                <a:gd name="connsiteX14" fmla="*/ 12300 w 62187"/>
                <a:gd name="connsiteY14" fmla="*/ 21847 h 274969"/>
                <a:gd name="connsiteX15" fmla="*/ 27702 w 62187"/>
                <a:gd name="connsiteY15" fmla="*/ 43630 h 274969"/>
                <a:gd name="connsiteX16" fmla="*/ 43103 w 62187"/>
                <a:gd name="connsiteY16" fmla="*/ 21847 h 27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187" h="274969">
                  <a:moveTo>
                    <a:pt x="41941" y="93363"/>
                  </a:moveTo>
                  <a:lnTo>
                    <a:pt x="1257" y="97884"/>
                  </a:lnTo>
                  <a:lnTo>
                    <a:pt x="1257" y="110626"/>
                  </a:lnTo>
                  <a:cubicBezTo>
                    <a:pt x="20146" y="110626"/>
                    <a:pt x="22762" y="113092"/>
                    <a:pt x="22762" y="133232"/>
                  </a:cubicBezTo>
                  <a:lnTo>
                    <a:pt x="22762" y="243795"/>
                  </a:lnTo>
                  <a:cubicBezTo>
                    <a:pt x="22762" y="262290"/>
                    <a:pt x="19565" y="262290"/>
                    <a:pt x="95" y="262290"/>
                  </a:cubicBezTo>
                  <a:lnTo>
                    <a:pt x="95" y="275032"/>
                  </a:lnTo>
                  <a:cubicBezTo>
                    <a:pt x="9394" y="274621"/>
                    <a:pt x="25086" y="273799"/>
                    <a:pt x="32061" y="273799"/>
                  </a:cubicBezTo>
                  <a:cubicBezTo>
                    <a:pt x="42232" y="273799"/>
                    <a:pt x="52402" y="274621"/>
                    <a:pt x="62283" y="275032"/>
                  </a:cubicBezTo>
                  <a:lnTo>
                    <a:pt x="62283" y="262290"/>
                  </a:lnTo>
                  <a:cubicBezTo>
                    <a:pt x="43103" y="262290"/>
                    <a:pt x="41941" y="260235"/>
                    <a:pt x="41941" y="244206"/>
                  </a:cubicBezTo>
                  <a:lnTo>
                    <a:pt x="41941" y="93363"/>
                  </a:lnTo>
                  <a:close/>
                  <a:moveTo>
                    <a:pt x="43103" y="21847"/>
                  </a:moveTo>
                  <a:cubicBezTo>
                    <a:pt x="43103" y="8694"/>
                    <a:pt x="35838" y="63"/>
                    <a:pt x="27702" y="63"/>
                  </a:cubicBezTo>
                  <a:cubicBezTo>
                    <a:pt x="18693" y="63"/>
                    <a:pt x="12300" y="11160"/>
                    <a:pt x="12300" y="21847"/>
                  </a:cubicBezTo>
                  <a:cubicBezTo>
                    <a:pt x="12300" y="32944"/>
                    <a:pt x="18693" y="43630"/>
                    <a:pt x="27702" y="43630"/>
                  </a:cubicBezTo>
                  <a:cubicBezTo>
                    <a:pt x="35838" y="43630"/>
                    <a:pt x="43103" y="34999"/>
                    <a:pt x="43103" y="2184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5" name="Dowolny kształt: kształt 4524">
              <a:extLst>
                <a:ext uri="{FF2B5EF4-FFF2-40B4-BE49-F238E27FC236}">
                  <a16:creationId xmlns:a16="http://schemas.microsoft.com/office/drawing/2014/main" id="{64BA07E6-C60C-33B3-60AF-D477E42745D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169288" y="7055925"/>
              <a:ext cx="146170" cy="181668"/>
            </a:xfrm>
            <a:custGeom>
              <a:avLst/>
              <a:gdLst>
                <a:gd name="connsiteX0" fmla="*/ 22764 w 146170"/>
                <a:gd name="connsiteY0" fmla="*/ 40342 h 181668"/>
                <a:gd name="connsiteX1" fmla="*/ 22764 w 146170"/>
                <a:gd name="connsiteY1" fmla="*/ 150494 h 181668"/>
                <a:gd name="connsiteX2" fmla="*/ 98 w 146170"/>
                <a:gd name="connsiteY2" fmla="*/ 168990 h 181668"/>
                <a:gd name="connsiteX3" fmla="*/ 98 w 146170"/>
                <a:gd name="connsiteY3" fmla="*/ 181731 h 181668"/>
                <a:gd name="connsiteX4" fmla="*/ 32935 w 146170"/>
                <a:gd name="connsiteY4" fmla="*/ 180498 h 181668"/>
                <a:gd name="connsiteX5" fmla="*/ 65482 w 146170"/>
                <a:gd name="connsiteY5" fmla="*/ 181731 h 181668"/>
                <a:gd name="connsiteX6" fmla="*/ 65482 w 146170"/>
                <a:gd name="connsiteY6" fmla="*/ 168990 h 181668"/>
                <a:gd name="connsiteX7" fmla="*/ 42816 w 146170"/>
                <a:gd name="connsiteY7" fmla="*/ 150494 h 181668"/>
                <a:gd name="connsiteX8" fmla="*/ 42816 w 146170"/>
                <a:gd name="connsiteY8" fmla="*/ 74868 h 181668"/>
                <a:gd name="connsiteX9" fmla="*/ 82046 w 146170"/>
                <a:gd name="connsiteY9" fmla="*/ 9105 h 181668"/>
                <a:gd name="connsiteX10" fmla="*/ 103550 w 146170"/>
                <a:gd name="connsiteY10" fmla="*/ 54728 h 181668"/>
                <a:gd name="connsiteX11" fmla="*/ 103550 w 146170"/>
                <a:gd name="connsiteY11" fmla="*/ 150494 h 181668"/>
                <a:gd name="connsiteX12" fmla="*/ 80884 w 146170"/>
                <a:gd name="connsiteY12" fmla="*/ 168990 h 181668"/>
                <a:gd name="connsiteX13" fmla="*/ 80884 w 146170"/>
                <a:gd name="connsiteY13" fmla="*/ 181731 h 181668"/>
                <a:gd name="connsiteX14" fmla="*/ 113721 w 146170"/>
                <a:gd name="connsiteY14" fmla="*/ 180498 h 181668"/>
                <a:gd name="connsiteX15" fmla="*/ 146268 w 146170"/>
                <a:gd name="connsiteY15" fmla="*/ 181731 h 181668"/>
                <a:gd name="connsiteX16" fmla="*/ 146268 w 146170"/>
                <a:gd name="connsiteY16" fmla="*/ 168990 h 181668"/>
                <a:gd name="connsiteX17" fmla="*/ 123602 w 146170"/>
                <a:gd name="connsiteY17" fmla="*/ 156660 h 181668"/>
                <a:gd name="connsiteX18" fmla="*/ 123602 w 146170"/>
                <a:gd name="connsiteY18" fmla="*/ 78156 h 181668"/>
                <a:gd name="connsiteX19" fmla="*/ 114593 w 146170"/>
                <a:gd name="connsiteY19" fmla="*/ 15270 h 181668"/>
                <a:gd name="connsiteX20" fmla="*/ 84080 w 146170"/>
                <a:gd name="connsiteY20" fmla="*/ 63 h 181668"/>
                <a:gd name="connsiteX21" fmla="*/ 41072 w 146170"/>
                <a:gd name="connsiteY21" fmla="*/ 43219 h 181668"/>
                <a:gd name="connsiteX22" fmla="*/ 41072 w 146170"/>
                <a:gd name="connsiteY22" fmla="*/ 63 h 181668"/>
                <a:gd name="connsiteX23" fmla="*/ 98 w 146170"/>
                <a:gd name="connsiteY23" fmla="*/ 4584 h 181668"/>
                <a:gd name="connsiteX24" fmla="*/ 98 w 146170"/>
                <a:gd name="connsiteY24" fmla="*/ 17325 h 181668"/>
                <a:gd name="connsiteX25" fmla="*/ 22764 w 146170"/>
                <a:gd name="connsiteY25" fmla="*/ 40342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170" h="181668">
                  <a:moveTo>
                    <a:pt x="22764" y="40342"/>
                  </a:moveTo>
                  <a:lnTo>
                    <a:pt x="22764" y="150494"/>
                  </a:lnTo>
                  <a:cubicBezTo>
                    <a:pt x="22764" y="168990"/>
                    <a:pt x="19568" y="168990"/>
                    <a:pt x="98" y="168990"/>
                  </a:cubicBezTo>
                  <a:lnTo>
                    <a:pt x="98" y="181731"/>
                  </a:lnTo>
                  <a:cubicBezTo>
                    <a:pt x="10269" y="181320"/>
                    <a:pt x="25089" y="180498"/>
                    <a:pt x="32935" y="180498"/>
                  </a:cubicBezTo>
                  <a:cubicBezTo>
                    <a:pt x="40491" y="180498"/>
                    <a:pt x="55602" y="181320"/>
                    <a:pt x="65482" y="181731"/>
                  </a:cubicBezTo>
                  <a:lnTo>
                    <a:pt x="65482" y="168990"/>
                  </a:lnTo>
                  <a:cubicBezTo>
                    <a:pt x="46012" y="168990"/>
                    <a:pt x="42816" y="168990"/>
                    <a:pt x="42816" y="150494"/>
                  </a:cubicBezTo>
                  <a:lnTo>
                    <a:pt x="42816" y="74868"/>
                  </a:lnTo>
                  <a:cubicBezTo>
                    <a:pt x="42816" y="32122"/>
                    <a:pt x="63448" y="9105"/>
                    <a:pt x="82046" y="9105"/>
                  </a:cubicBezTo>
                  <a:cubicBezTo>
                    <a:pt x="100354" y="9105"/>
                    <a:pt x="103550" y="31300"/>
                    <a:pt x="103550" y="54728"/>
                  </a:cubicBezTo>
                  <a:lnTo>
                    <a:pt x="103550" y="150494"/>
                  </a:lnTo>
                  <a:cubicBezTo>
                    <a:pt x="103550" y="168990"/>
                    <a:pt x="100354" y="168990"/>
                    <a:pt x="80884" y="168990"/>
                  </a:cubicBezTo>
                  <a:lnTo>
                    <a:pt x="80884" y="181731"/>
                  </a:lnTo>
                  <a:cubicBezTo>
                    <a:pt x="91055" y="181320"/>
                    <a:pt x="105875" y="180498"/>
                    <a:pt x="113721" y="180498"/>
                  </a:cubicBezTo>
                  <a:cubicBezTo>
                    <a:pt x="121277" y="180498"/>
                    <a:pt x="136388" y="181320"/>
                    <a:pt x="146268" y="181731"/>
                  </a:cubicBezTo>
                  <a:lnTo>
                    <a:pt x="146268" y="168990"/>
                  </a:lnTo>
                  <a:cubicBezTo>
                    <a:pt x="131157" y="168990"/>
                    <a:pt x="123892" y="168990"/>
                    <a:pt x="123602" y="156660"/>
                  </a:cubicBezTo>
                  <a:lnTo>
                    <a:pt x="123602" y="78156"/>
                  </a:lnTo>
                  <a:cubicBezTo>
                    <a:pt x="123602" y="42808"/>
                    <a:pt x="123602" y="30067"/>
                    <a:pt x="114593" y="15270"/>
                  </a:cubicBezTo>
                  <a:cubicBezTo>
                    <a:pt x="110525" y="8283"/>
                    <a:pt x="100935" y="63"/>
                    <a:pt x="84080" y="63"/>
                  </a:cubicBezTo>
                  <a:cubicBezTo>
                    <a:pt x="62867" y="63"/>
                    <a:pt x="49209" y="17736"/>
                    <a:pt x="41072" y="43219"/>
                  </a:cubicBezTo>
                  <a:lnTo>
                    <a:pt x="41072" y="63"/>
                  </a:lnTo>
                  <a:lnTo>
                    <a:pt x="98" y="4584"/>
                  </a:lnTo>
                  <a:lnTo>
                    <a:pt x="98" y="17325"/>
                  </a:lnTo>
                  <a:cubicBezTo>
                    <a:pt x="20440" y="17325"/>
                    <a:pt x="22764" y="20202"/>
                    <a:pt x="22764" y="4034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6" name="Dowolny kształt: kształt 4525">
              <a:extLst>
                <a:ext uri="{FF2B5EF4-FFF2-40B4-BE49-F238E27FC236}">
                  <a16:creationId xmlns:a16="http://schemas.microsoft.com/office/drawing/2014/main" id="{F3513942-C692-35B9-3E8F-232E97A58EB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329569" y="7051404"/>
              <a:ext cx="132802" cy="270858"/>
            </a:xfrm>
            <a:custGeom>
              <a:avLst/>
              <a:gdLst>
                <a:gd name="connsiteX0" fmla="*/ 56479 w 132802"/>
                <a:gd name="connsiteY0" fmla="*/ 115558 h 270858"/>
                <a:gd name="connsiteX1" fmla="*/ 31197 w 132802"/>
                <a:gd name="connsiteY1" fmla="*/ 65003 h 270858"/>
                <a:gd name="connsiteX2" fmla="*/ 35847 w 132802"/>
                <a:gd name="connsiteY2" fmla="*/ 30478 h 270858"/>
                <a:gd name="connsiteX3" fmla="*/ 56479 w 132802"/>
                <a:gd name="connsiteY3" fmla="*/ 14037 h 270858"/>
                <a:gd name="connsiteX4" fmla="*/ 81761 w 132802"/>
                <a:gd name="connsiteY4" fmla="*/ 64592 h 270858"/>
                <a:gd name="connsiteX5" fmla="*/ 77112 w 132802"/>
                <a:gd name="connsiteY5" fmla="*/ 99117 h 270858"/>
                <a:gd name="connsiteX6" fmla="*/ 56479 w 132802"/>
                <a:gd name="connsiteY6" fmla="*/ 115558 h 270858"/>
                <a:gd name="connsiteX7" fmla="*/ 22770 w 132802"/>
                <a:gd name="connsiteY7" fmla="*/ 131588 h 270858"/>
                <a:gd name="connsiteX8" fmla="*/ 27710 w 132802"/>
                <a:gd name="connsiteY8" fmla="*/ 112270 h 270858"/>
                <a:gd name="connsiteX9" fmla="*/ 56479 w 132802"/>
                <a:gd name="connsiteY9" fmla="*/ 125011 h 270858"/>
                <a:gd name="connsiteX10" fmla="*/ 103556 w 132802"/>
                <a:gd name="connsiteY10" fmla="*/ 65003 h 270858"/>
                <a:gd name="connsiteX11" fmla="*/ 91641 w 132802"/>
                <a:gd name="connsiteY11" fmla="*/ 25135 h 270858"/>
                <a:gd name="connsiteX12" fmla="*/ 117795 w 132802"/>
                <a:gd name="connsiteY12" fmla="*/ 9105 h 270858"/>
                <a:gd name="connsiteX13" fmla="*/ 120701 w 132802"/>
                <a:gd name="connsiteY13" fmla="*/ 9516 h 270858"/>
                <a:gd name="connsiteX14" fmla="*/ 116052 w 132802"/>
                <a:gd name="connsiteY14" fmla="*/ 20614 h 270858"/>
                <a:gd name="connsiteX15" fmla="*/ 124479 w 132802"/>
                <a:gd name="connsiteY15" fmla="*/ 32533 h 270858"/>
                <a:gd name="connsiteX16" fmla="*/ 132906 w 132802"/>
                <a:gd name="connsiteY16" fmla="*/ 20202 h 270858"/>
                <a:gd name="connsiteX17" fmla="*/ 118086 w 132802"/>
                <a:gd name="connsiteY17" fmla="*/ 63 h 270858"/>
                <a:gd name="connsiteX18" fmla="*/ 87282 w 132802"/>
                <a:gd name="connsiteY18" fmla="*/ 19380 h 270858"/>
                <a:gd name="connsiteX19" fmla="*/ 56479 w 132802"/>
                <a:gd name="connsiteY19" fmla="*/ 4584 h 270858"/>
                <a:gd name="connsiteX20" fmla="*/ 9402 w 132802"/>
                <a:gd name="connsiteY20" fmla="*/ 64592 h 270858"/>
                <a:gd name="connsiteX21" fmla="*/ 23060 w 132802"/>
                <a:gd name="connsiteY21" fmla="*/ 106927 h 270858"/>
                <a:gd name="connsiteX22" fmla="*/ 14052 w 132802"/>
                <a:gd name="connsiteY22" fmla="*/ 141041 h 270858"/>
                <a:gd name="connsiteX23" fmla="*/ 26838 w 132802"/>
                <a:gd name="connsiteY23" fmla="*/ 177621 h 270858"/>
                <a:gd name="connsiteX24" fmla="*/ 103 w 132802"/>
                <a:gd name="connsiteY24" fmla="*/ 218723 h 270858"/>
                <a:gd name="connsiteX25" fmla="*/ 64325 w 132802"/>
                <a:gd name="connsiteY25" fmla="*/ 270922 h 270858"/>
                <a:gd name="connsiteX26" fmla="*/ 128838 w 132802"/>
                <a:gd name="connsiteY26" fmla="*/ 217901 h 270858"/>
                <a:gd name="connsiteX27" fmla="*/ 109949 w 132802"/>
                <a:gd name="connsiteY27" fmla="*/ 171045 h 270858"/>
                <a:gd name="connsiteX28" fmla="*/ 59966 w 132802"/>
                <a:gd name="connsiteY28" fmla="*/ 159537 h 270858"/>
                <a:gd name="connsiteX29" fmla="*/ 38172 w 132802"/>
                <a:gd name="connsiteY29" fmla="*/ 159126 h 270858"/>
                <a:gd name="connsiteX30" fmla="*/ 22770 w 132802"/>
                <a:gd name="connsiteY30" fmla="*/ 131588 h 270858"/>
                <a:gd name="connsiteX31" fmla="*/ 64616 w 132802"/>
                <a:gd name="connsiteY31" fmla="*/ 261468 h 270858"/>
                <a:gd name="connsiteX32" fmla="*/ 15214 w 132802"/>
                <a:gd name="connsiteY32" fmla="*/ 218723 h 270858"/>
                <a:gd name="connsiteX33" fmla="*/ 39043 w 132802"/>
                <a:gd name="connsiteY33" fmla="*/ 183376 h 270858"/>
                <a:gd name="connsiteX34" fmla="*/ 56189 w 132802"/>
                <a:gd name="connsiteY34" fmla="*/ 183376 h 270858"/>
                <a:gd name="connsiteX35" fmla="*/ 113727 w 132802"/>
                <a:gd name="connsiteY35" fmla="*/ 218723 h 270858"/>
                <a:gd name="connsiteX36" fmla="*/ 64616 w 132802"/>
                <a:gd name="connsiteY36" fmla="*/ 261468 h 27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802" h="270858">
                  <a:moveTo>
                    <a:pt x="56479" y="115558"/>
                  </a:moveTo>
                  <a:cubicBezTo>
                    <a:pt x="31197" y="115558"/>
                    <a:pt x="31197" y="74456"/>
                    <a:pt x="31197" y="65003"/>
                  </a:cubicBezTo>
                  <a:cubicBezTo>
                    <a:pt x="31197" y="53906"/>
                    <a:pt x="31488" y="40753"/>
                    <a:pt x="35847" y="30478"/>
                  </a:cubicBezTo>
                  <a:cubicBezTo>
                    <a:pt x="38172" y="25546"/>
                    <a:pt x="44855" y="14037"/>
                    <a:pt x="56479" y="14037"/>
                  </a:cubicBezTo>
                  <a:cubicBezTo>
                    <a:pt x="81761" y="14037"/>
                    <a:pt x="81761" y="55139"/>
                    <a:pt x="81761" y="64592"/>
                  </a:cubicBezTo>
                  <a:cubicBezTo>
                    <a:pt x="81761" y="75690"/>
                    <a:pt x="81471" y="88842"/>
                    <a:pt x="77112" y="99117"/>
                  </a:cubicBezTo>
                  <a:cubicBezTo>
                    <a:pt x="74787" y="104050"/>
                    <a:pt x="68103" y="115558"/>
                    <a:pt x="56479" y="115558"/>
                  </a:cubicBezTo>
                  <a:close/>
                  <a:moveTo>
                    <a:pt x="22770" y="131588"/>
                  </a:moveTo>
                  <a:cubicBezTo>
                    <a:pt x="22770" y="129944"/>
                    <a:pt x="22770" y="120490"/>
                    <a:pt x="27710" y="112270"/>
                  </a:cubicBezTo>
                  <a:cubicBezTo>
                    <a:pt x="39043" y="123778"/>
                    <a:pt x="50958" y="125011"/>
                    <a:pt x="56479" y="125011"/>
                  </a:cubicBezTo>
                  <a:cubicBezTo>
                    <a:pt x="83505" y="125011"/>
                    <a:pt x="103556" y="96651"/>
                    <a:pt x="103556" y="65003"/>
                  </a:cubicBezTo>
                  <a:cubicBezTo>
                    <a:pt x="103556" y="49796"/>
                    <a:pt x="98906" y="34588"/>
                    <a:pt x="91641" y="25135"/>
                  </a:cubicBezTo>
                  <a:cubicBezTo>
                    <a:pt x="102103" y="11160"/>
                    <a:pt x="112564" y="9105"/>
                    <a:pt x="117795" y="9105"/>
                  </a:cubicBezTo>
                  <a:cubicBezTo>
                    <a:pt x="118376" y="9105"/>
                    <a:pt x="119829" y="9105"/>
                    <a:pt x="120701" y="9516"/>
                  </a:cubicBezTo>
                  <a:cubicBezTo>
                    <a:pt x="117505" y="11160"/>
                    <a:pt x="116052" y="15681"/>
                    <a:pt x="116052" y="20614"/>
                  </a:cubicBezTo>
                  <a:cubicBezTo>
                    <a:pt x="116052" y="27601"/>
                    <a:pt x="119829" y="32533"/>
                    <a:pt x="124479" y="32533"/>
                  </a:cubicBezTo>
                  <a:cubicBezTo>
                    <a:pt x="127385" y="32533"/>
                    <a:pt x="132906" y="29656"/>
                    <a:pt x="132906" y="20202"/>
                  </a:cubicBezTo>
                  <a:cubicBezTo>
                    <a:pt x="132906" y="13215"/>
                    <a:pt x="129419" y="63"/>
                    <a:pt x="118086" y="63"/>
                  </a:cubicBezTo>
                  <a:cubicBezTo>
                    <a:pt x="112274" y="63"/>
                    <a:pt x="99488" y="2529"/>
                    <a:pt x="87282" y="19380"/>
                  </a:cubicBezTo>
                  <a:cubicBezTo>
                    <a:pt x="75077" y="5817"/>
                    <a:pt x="62872" y="4584"/>
                    <a:pt x="56479" y="4584"/>
                  </a:cubicBezTo>
                  <a:cubicBezTo>
                    <a:pt x="29454" y="4584"/>
                    <a:pt x="9402" y="32944"/>
                    <a:pt x="9402" y="64592"/>
                  </a:cubicBezTo>
                  <a:cubicBezTo>
                    <a:pt x="9402" y="82677"/>
                    <a:pt x="15796" y="98295"/>
                    <a:pt x="23060" y="106927"/>
                  </a:cubicBezTo>
                  <a:cubicBezTo>
                    <a:pt x="19283" y="113092"/>
                    <a:pt x="14052" y="126655"/>
                    <a:pt x="14052" y="141041"/>
                  </a:cubicBezTo>
                  <a:cubicBezTo>
                    <a:pt x="14052" y="153782"/>
                    <a:pt x="17830" y="169401"/>
                    <a:pt x="26838" y="177621"/>
                  </a:cubicBezTo>
                  <a:cubicBezTo>
                    <a:pt x="9402" y="184609"/>
                    <a:pt x="103" y="202282"/>
                    <a:pt x="103" y="218723"/>
                  </a:cubicBezTo>
                  <a:cubicBezTo>
                    <a:pt x="103" y="248316"/>
                    <a:pt x="28872" y="270922"/>
                    <a:pt x="64325" y="270922"/>
                  </a:cubicBezTo>
                  <a:cubicBezTo>
                    <a:pt x="98616" y="270922"/>
                    <a:pt x="128838" y="249960"/>
                    <a:pt x="128838" y="217901"/>
                  </a:cubicBezTo>
                  <a:cubicBezTo>
                    <a:pt x="128838" y="203515"/>
                    <a:pt x="124770" y="182553"/>
                    <a:pt x="109949" y="171045"/>
                  </a:cubicBezTo>
                  <a:cubicBezTo>
                    <a:pt x="94547" y="159537"/>
                    <a:pt x="77693" y="159537"/>
                    <a:pt x="59966" y="159537"/>
                  </a:cubicBezTo>
                  <a:cubicBezTo>
                    <a:pt x="52701" y="159537"/>
                    <a:pt x="40206" y="159537"/>
                    <a:pt x="38172" y="159126"/>
                  </a:cubicBezTo>
                  <a:cubicBezTo>
                    <a:pt x="28872" y="157482"/>
                    <a:pt x="22770" y="144740"/>
                    <a:pt x="22770" y="131588"/>
                  </a:cubicBezTo>
                  <a:close/>
                  <a:moveTo>
                    <a:pt x="64616" y="261468"/>
                  </a:moveTo>
                  <a:cubicBezTo>
                    <a:pt x="35266" y="261468"/>
                    <a:pt x="15214" y="240507"/>
                    <a:pt x="15214" y="218723"/>
                  </a:cubicBezTo>
                  <a:cubicBezTo>
                    <a:pt x="15214" y="199816"/>
                    <a:pt x="26257" y="184609"/>
                    <a:pt x="39043" y="183376"/>
                  </a:cubicBezTo>
                  <a:lnTo>
                    <a:pt x="56189" y="183376"/>
                  </a:lnTo>
                  <a:cubicBezTo>
                    <a:pt x="81180" y="183376"/>
                    <a:pt x="113727" y="183376"/>
                    <a:pt x="113727" y="218723"/>
                  </a:cubicBezTo>
                  <a:cubicBezTo>
                    <a:pt x="113727" y="240918"/>
                    <a:pt x="93094" y="261468"/>
                    <a:pt x="64616" y="26146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7" name="Dowolny kształt: kształt 4526">
              <a:extLst>
                <a:ext uri="{FF2B5EF4-FFF2-40B4-BE49-F238E27FC236}">
                  <a16:creationId xmlns:a16="http://schemas.microsoft.com/office/drawing/2014/main" id="{DE07D49B-BD68-8E79-BE53-AC84AA3571A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69119" y="6984819"/>
              <a:ext cx="90956" cy="257295"/>
            </a:xfrm>
            <a:custGeom>
              <a:avLst/>
              <a:gdLst>
                <a:gd name="connsiteX0" fmla="*/ 44864 w 90956"/>
                <a:gd name="connsiteY0" fmla="*/ 88431 h 257295"/>
                <a:gd name="connsiteX1" fmla="*/ 86419 w 90956"/>
                <a:gd name="connsiteY1" fmla="*/ 88431 h 257295"/>
                <a:gd name="connsiteX2" fmla="*/ 86419 w 90956"/>
                <a:gd name="connsiteY2" fmla="*/ 75690 h 257295"/>
                <a:gd name="connsiteX3" fmla="*/ 44864 w 90956"/>
                <a:gd name="connsiteY3" fmla="*/ 75690 h 257295"/>
                <a:gd name="connsiteX4" fmla="*/ 44864 w 90956"/>
                <a:gd name="connsiteY4" fmla="*/ 63 h 257295"/>
                <a:gd name="connsiteX5" fmla="*/ 37599 w 90956"/>
                <a:gd name="connsiteY5" fmla="*/ 63 h 257295"/>
                <a:gd name="connsiteX6" fmla="*/ 112 w 90956"/>
                <a:gd name="connsiteY6" fmla="*/ 79389 h 257295"/>
                <a:gd name="connsiteX7" fmla="*/ 112 w 90956"/>
                <a:gd name="connsiteY7" fmla="*/ 88431 h 257295"/>
                <a:gd name="connsiteX8" fmla="*/ 24812 w 90956"/>
                <a:gd name="connsiteY8" fmla="*/ 88431 h 257295"/>
                <a:gd name="connsiteX9" fmla="*/ 24812 w 90956"/>
                <a:gd name="connsiteY9" fmla="*/ 201871 h 257295"/>
                <a:gd name="connsiteX10" fmla="*/ 62299 w 90956"/>
                <a:gd name="connsiteY10" fmla="*/ 257358 h 257295"/>
                <a:gd name="connsiteX11" fmla="*/ 91069 w 90956"/>
                <a:gd name="connsiteY11" fmla="*/ 201871 h 257295"/>
                <a:gd name="connsiteX12" fmla="*/ 91069 w 90956"/>
                <a:gd name="connsiteY12" fmla="*/ 178443 h 257295"/>
                <a:gd name="connsiteX13" fmla="*/ 83804 w 90956"/>
                <a:gd name="connsiteY13" fmla="*/ 178443 h 257295"/>
                <a:gd name="connsiteX14" fmla="*/ 83804 w 90956"/>
                <a:gd name="connsiteY14" fmla="*/ 201049 h 257295"/>
                <a:gd name="connsiteX15" fmla="*/ 64334 w 90956"/>
                <a:gd name="connsiteY15" fmla="*/ 247083 h 257295"/>
                <a:gd name="connsiteX16" fmla="*/ 44864 w 90956"/>
                <a:gd name="connsiteY16" fmla="*/ 202693 h 257295"/>
                <a:gd name="connsiteX17" fmla="*/ 44864 w 90956"/>
                <a:gd name="connsiteY17" fmla="*/ 88431 h 25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956" h="257295">
                  <a:moveTo>
                    <a:pt x="44864" y="88431"/>
                  </a:moveTo>
                  <a:lnTo>
                    <a:pt x="86419" y="88431"/>
                  </a:lnTo>
                  <a:lnTo>
                    <a:pt x="86419" y="75690"/>
                  </a:lnTo>
                  <a:lnTo>
                    <a:pt x="44864" y="75690"/>
                  </a:lnTo>
                  <a:lnTo>
                    <a:pt x="44864" y="63"/>
                  </a:lnTo>
                  <a:lnTo>
                    <a:pt x="37599" y="63"/>
                  </a:lnTo>
                  <a:cubicBezTo>
                    <a:pt x="37308" y="33766"/>
                    <a:pt x="28590" y="77745"/>
                    <a:pt x="112" y="79389"/>
                  </a:cubicBezTo>
                  <a:lnTo>
                    <a:pt x="112" y="88431"/>
                  </a:lnTo>
                  <a:lnTo>
                    <a:pt x="24812" y="88431"/>
                  </a:lnTo>
                  <a:lnTo>
                    <a:pt x="24812" y="201871"/>
                  </a:lnTo>
                  <a:cubicBezTo>
                    <a:pt x="24812" y="252426"/>
                    <a:pt x="51838" y="257358"/>
                    <a:pt x="62299" y="257358"/>
                  </a:cubicBezTo>
                  <a:cubicBezTo>
                    <a:pt x="82932" y="257358"/>
                    <a:pt x="91069" y="228176"/>
                    <a:pt x="91069" y="201871"/>
                  </a:cubicBezTo>
                  <a:lnTo>
                    <a:pt x="91069" y="178443"/>
                  </a:lnTo>
                  <a:lnTo>
                    <a:pt x="83804" y="178443"/>
                  </a:lnTo>
                  <a:lnTo>
                    <a:pt x="83804" y="201049"/>
                  </a:lnTo>
                  <a:cubicBezTo>
                    <a:pt x="83804" y="231464"/>
                    <a:pt x="75086" y="247083"/>
                    <a:pt x="64334" y="247083"/>
                  </a:cubicBezTo>
                  <a:cubicBezTo>
                    <a:pt x="44864" y="247083"/>
                    <a:pt x="44864" y="209680"/>
                    <a:pt x="44864" y="202693"/>
                  </a:cubicBezTo>
                  <a:lnTo>
                    <a:pt x="44864" y="884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8" name="Dowolny kształt: kształt 4527">
              <a:extLst>
                <a:ext uri="{FF2B5EF4-FFF2-40B4-BE49-F238E27FC236}">
                  <a16:creationId xmlns:a16="http://schemas.microsoft.com/office/drawing/2014/main" id="{027EA0A2-E564-4673-F436-98B9E939A38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685907" y="6952349"/>
              <a:ext cx="146170" cy="285244"/>
            </a:xfrm>
            <a:custGeom>
              <a:avLst/>
              <a:gdLst>
                <a:gd name="connsiteX0" fmla="*/ 22782 w 146170"/>
                <a:gd name="connsiteY0" fmla="*/ 254070 h 285244"/>
                <a:gd name="connsiteX1" fmla="*/ 115 w 146170"/>
                <a:gd name="connsiteY1" fmla="*/ 272566 h 285244"/>
                <a:gd name="connsiteX2" fmla="*/ 115 w 146170"/>
                <a:gd name="connsiteY2" fmla="*/ 285307 h 285244"/>
                <a:gd name="connsiteX3" fmla="*/ 32953 w 146170"/>
                <a:gd name="connsiteY3" fmla="*/ 284074 h 285244"/>
                <a:gd name="connsiteX4" fmla="*/ 65500 w 146170"/>
                <a:gd name="connsiteY4" fmla="*/ 285307 h 285244"/>
                <a:gd name="connsiteX5" fmla="*/ 65500 w 146170"/>
                <a:gd name="connsiteY5" fmla="*/ 272566 h 285244"/>
                <a:gd name="connsiteX6" fmla="*/ 42833 w 146170"/>
                <a:gd name="connsiteY6" fmla="*/ 254070 h 285244"/>
                <a:gd name="connsiteX7" fmla="*/ 42833 w 146170"/>
                <a:gd name="connsiteY7" fmla="*/ 178443 h 285244"/>
                <a:gd name="connsiteX8" fmla="*/ 82064 w 146170"/>
                <a:gd name="connsiteY8" fmla="*/ 112681 h 285244"/>
                <a:gd name="connsiteX9" fmla="*/ 103568 w 146170"/>
                <a:gd name="connsiteY9" fmla="*/ 158304 h 285244"/>
                <a:gd name="connsiteX10" fmla="*/ 103568 w 146170"/>
                <a:gd name="connsiteY10" fmla="*/ 254070 h 285244"/>
                <a:gd name="connsiteX11" fmla="*/ 80902 w 146170"/>
                <a:gd name="connsiteY11" fmla="*/ 272566 h 285244"/>
                <a:gd name="connsiteX12" fmla="*/ 80902 w 146170"/>
                <a:gd name="connsiteY12" fmla="*/ 285307 h 285244"/>
                <a:gd name="connsiteX13" fmla="*/ 113739 w 146170"/>
                <a:gd name="connsiteY13" fmla="*/ 284074 h 285244"/>
                <a:gd name="connsiteX14" fmla="*/ 146286 w 146170"/>
                <a:gd name="connsiteY14" fmla="*/ 285307 h 285244"/>
                <a:gd name="connsiteX15" fmla="*/ 146286 w 146170"/>
                <a:gd name="connsiteY15" fmla="*/ 272566 h 285244"/>
                <a:gd name="connsiteX16" fmla="*/ 123619 w 146170"/>
                <a:gd name="connsiteY16" fmla="*/ 260235 h 285244"/>
                <a:gd name="connsiteX17" fmla="*/ 123619 w 146170"/>
                <a:gd name="connsiteY17" fmla="*/ 181731 h 285244"/>
                <a:gd name="connsiteX18" fmla="*/ 114611 w 146170"/>
                <a:gd name="connsiteY18" fmla="*/ 118846 h 285244"/>
                <a:gd name="connsiteX19" fmla="*/ 84098 w 146170"/>
                <a:gd name="connsiteY19" fmla="*/ 103639 h 285244"/>
                <a:gd name="connsiteX20" fmla="*/ 41962 w 146170"/>
                <a:gd name="connsiteY20" fmla="*/ 143918 h 285244"/>
                <a:gd name="connsiteX21" fmla="*/ 41962 w 146170"/>
                <a:gd name="connsiteY21" fmla="*/ 63 h 285244"/>
                <a:gd name="connsiteX22" fmla="*/ 115 w 146170"/>
                <a:gd name="connsiteY22" fmla="*/ 4584 h 285244"/>
                <a:gd name="connsiteX23" fmla="*/ 115 w 146170"/>
                <a:gd name="connsiteY23" fmla="*/ 17325 h 285244"/>
                <a:gd name="connsiteX24" fmla="*/ 22782 w 146170"/>
                <a:gd name="connsiteY24" fmla="*/ 40342 h 285244"/>
                <a:gd name="connsiteX25" fmla="*/ 22782 w 146170"/>
                <a:gd name="connsiteY25" fmla="*/ 254070 h 28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170" h="285244">
                  <a:moveTo>
                    <a:pt x="22782" y="254070"/>
                  </a:moveTo>
                  <a:cubicBezTo>
                    <a:pt x="22782" y="272566"/>
                    <a:pt x="19586" y="272566"/>
                    <a:pt x="115" y="272566"/>
                  </a:cubicBezTo>
                  <a:lnTo>
                    <a:pt x="115" y="285307"/>
                  </a:lnTo>
                  <a:cubicBezTo>
                    <a:pt x="10286" y="284896"/>
                    <a:pt x="25107" y="284074"/>
                    <a:pt x="32953" y="284074"/>
                  </a:cubicBezTo>
                  <a:cubicBezTo>
                    <a:pt x="40508" y="284074"/>
                    <a:pt x="55620" y="284896"/>
                    <a:pt x="65500" y="285307"/>
                  </a:cubicBezTo>
                  <a:lnTo>
                    <a:pt x="65500" y="272566"/>
                  </a:lnTo>
                  <a:cubicBezTo>
                    <a:pt x="46030" y="272566"/>
                    <a:pt x="42833" y="272566"/>
                    <a:pt x="42833" y="254070"/>
                  </a:cubicBezTo>
                  <a:lnTo>
                    <a:pt x="42833" y="178443"/>
                  </a:lnTo>
                  <a:cubicBezTo>
                    <a:pt x="42833" y="135698"/>
                    <a:pt x="63466" y="112681"/>
                    <a:pt x="82064" y="112681"/>
                  </a:cubicBezTo>
                  <a:cubicBezTo>
                    <a:pt x="100372" y="112681"/>
                    <a:pt x="103568" y="134876"/>
                    <a:pt x="103568" y="158304"/>
                  </a:cubicBezTo>
                  <a:lnTo>
                    <a:pt x="103568" y="254070"/>
                  </a:lnTo>
                  <a:cubicBezTo>
                    <a:pt x="103568" y="272566"/>
                    <a:pt x="100372" y="272566"/>
                    <a:pt x="80902" y="272566"/>
                  </a:cubicBezTo>
                  <a:lnTo>
                    <a:pt x="80902" y="285307"/>
                  </a:lnTo>
                  <a:cubicBezTo>
                    <a:pt x="91072" y="284896"/>
                    <a:pt x="105893" y="284074"/>
                    <a:pt x="113739" y="284074"/>
                  </a:cubicBezTo>
                  <a:cubicBezTo>
                    <a:pt x="121295" y="284074"/>
                    <a:pt x="136406" y="284896"/>
                    <a:pt x="146286" y="285307"/>
                  </a:cubicBezTo>
                  <a:lnTo>
                    <a:pt x="146286" y="272566"/>
                  </a:lnTo>
                  <a:cubicBezTo>
                    <a:pt x="131175" y="272566"/>
                    <a:pt x="123910" y="272566"/>
                    <a:pt x="123619" y="260235"/>
                  </a:cubicBezTo>
                  <a:lnTo>
                    <a:pt x="123619" y="181731"/>
                  </a:lnTo>
                  <a:cubicBezTo>
                    <a:pt x="123619" y="146384"/>
                    <a:pt x="123619" y="133643"/>
                    <a:pt x="114611" y="118846"/>
                  </a:cubicBezTo>
                  <a:cubicBezTo>
                    <a:pt x="110542" y="111859"/>
                    <a:pt x="100953" y="103639"/>
                    <a:pt x="84098" y="103639"/>
                  </a:cubicBezTo>
                  <a:cubicBezTo>
                    <a:pt x="59688" y="103639"/>
                    <a:pt x="46902" y="128299"/>
                    <a:pt x="41962" y="143918"/>
                  </a:cubicBezTo>
                  <a:lnTo>
                    <a:pt x="41962" y="63"/>
                  </a:lnTo>
                  <a:lnTo>
                    <a:pt x="115" y="4584"/>
                  </a:lnTo>
                  <a:lnTo>
                    <a:pt x="115" y="17325"/>
                  </a:lnTo>
                  <a:cubicBezTo>
                    <a:pt x="20457" y="17325"/>
                    <a:pt x="22782" y="20202"/>
                    <a:pt x="22782" y="40342"/>
                  </a:cubicBezTo>
                  <a:lnTo>
                    <a:pt x="22782" y="25407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9" name="Dowolny kształt: kształt 4528">
              <a:extLst>
                <a:ext uri="{FF2B5EF4-FFF2-40B4-BE49-F238E27FC236}">
                  <a16:creationId xmlns:a16="http://schemas.microsoft.com/office/drawing/2014/main" id="{457B22DE-A369-8FD7-5CCA-6A59CAA9566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846188" y="7053459"/>
              <a:ext cx="112461" cy="188655"/>
            </a:xfrm>
            <a:custGeom>
              <a:avLst/>
              <a:gdLst>
                <a:gd name="connsiteX0" fmla="*/ 24531 w 112461"/>
                <a:gd name="connsiteY0" fmla="*/ 80622 h 188655"/>
                <a:gd name="connsiteX1" fmla="*/ 60565 w 112461"/>
                <a:gd name="connsiteY1" fmla="*/ 9105 h 188655"/>
                <a:gd name="connsiteX2" fmla="*/ 93403 w 112461"/>
                <a:gd name="connsiteY2" fmla="*/ 80622 h 188655"/>
                <a:gd name="connsiteX3" fmla="*/ 24531 w 112461"/>
                <a:gd name="connsiteY3" fmla="*/ 80622 h 188655"/>
                <a:gd name="connsiteX4" fmla="*/ 24241 w 112461"/>
                <a:gd name="connsiteY4" fmla="*/ 89253 h 188655"/>
                <a:gd name="connsiteX5" fmla="*/ 105317 w 112461"/>
                <a:gd name="connsiteY5" fmla="*/ 89253 h 188655"/>
                <a:gd name="connsiteX6" fmla="*/ 112582 w 112461"/>
                <a:gd name="connsiteY6" fmla="*/ 80622 h 188655"/>
                <a:gd name="connsiteX7" fmla="*/ 60565 w 112461"/>
                <a:gd name="connsiteY7" fmla="*/ 63 h 188655"/>
                <a:gd name="connsiteX8" fmla="*/ 121 w 112461"/>
                <a:gd name="connsiteY8" fmla="*/ 93774 h 188655"/>
                <a:gd name="connsiteX9" fmla="*/ 64052 w 112461"/>
                <a:gd name="connsiteY9" fmla="*/ 188719 h 188655"/>
                <a:gd name="connsiteX10" fmla="*/ 112582 w 112461"/>
                <a:gd name="connsiteY10" fmla="*/ 135287 h 188655"/>
                <a:gd name="connsiteX11" fmla="*/ 108804 w 112461"/>
                <a:gd name="connsiteY11" fmla="*/ 130355 h 188655"/>
                <a:gd name="connsiteX12" fmla="*/ 105027 w 112461"/>
                <a:gd name="connsiteY12" fmla="*/ 136109 h 188655"/>
                <a:gd name="connsiteX13" fmla="*/ 65796 w 112461"/>
                <a:gd name="connsiteY13" fmla="*/ 178443 h 188655"/>
                <a:gd name="connsiteX14" fmla="*/ 32958 w 112461"/>
                <a:gd name="connsiteY14" fmla="*/ 150905 h 188655"/>
                <a:gd name="connsiteX15" fmla="*/ 24241 w 112461"/>
                <a:gd name="connsiteY15" fmla="*/ 8925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461" h="188655">
                  <a:moveTo>
                    <a:pt x="24531" y="80622"/>
                  </a:moveTo>
                  <a:cubicBezTo>
                    <a:pt x="26275" y="19380"/>
                    <a:pt x="50685" y="9105"/>
                    <a:pt x="60565" y="9105"/>
                  </a:cubicBezTo>
                  <a:cubicBezTo>
                    <a:pt x="90497" y="9105"/>
                    <a:pt x="93403" y="64592"/>
                    <a:pt x="93403" y="80622"/>
                  </a:cubicBezTo>
                  <a:lnTo>
                    <a:pt x="24531" y="80622"/>
                  </a:lnTo>
                  <a:close/>
                  <a:moveTo>
                    <a:pt x="24241" y="89253"/>
                  </a:moveTo>
                  <a:lnTo>
                    <a:pt x="105317" y="89253"/>
                  </a:lnTo>
                  <a:cubicBezTo>
                    <a:pt x="111710" y="89253"/>
                    <a:pt x="112582" y="89253"/>
                    <a:pt x="112582" y="80622"/>
                  </a:cubicBezTo>
                  <a:cubicBezTo>
                    <a:pt x="112582" y="39931"/>
                    <a:pt x="96890" y="63"/>
                    <a:pt x="60565" y="63"/>
                  </a:cubicBezTo>
                  <a:cubicBezTo>
                    <a:pt x="26856" y="63"/>
                    <a:pt x="121" y="42397"/>
                    <a:pt x="121" y="93774"/>
                  </a:cubicBezTo>
                  <a:cubicBezTo>
                    <a:pt x="121" y="148850"/>
                    <a:pt x="30634" y="188719"/>
                    <a:pt x="64052" y="188719"/>
                  </a:cubicBezTo>
                  <a:cubicBezTo>
                    <a:pt x="99505" y="188719"/>
                    <a:pt x="112582" y="143096"/>
                    <a:pt x="112582" y="135287"/>
                  </a:cubicBezTo>
                  <a:cubicBezTo>
                    <a:pt x="112582" y="131177"/>
                    <a:pt x="110257" y="130355"/>
                    <a:pt x="108804" y="130355"/>
                  </a:cubicBezTo>
                  <a:cubicBezTo>
                    <a:pt x="106189" y="130355"/>
                    <a:pt x="105608" y="132821"/>
                    <a:pt x="105027" y="136109"/>
                  </a:cubicBezTo>
                  <a:cubicBezTo>
                    <a:pt x="94856" y="178443"/>
                    <a:pt x="68702" y="178443"/>
                    <a:pt x="65796" y="178443"/>
                  </a:cubicBezTo>
                  <a:cubicBezTo>
                    <a:pt x="51266" y="178443"/>
                    <a:pt x="39642" y="166113"/>
                    <a:pt x="32958" y="150905"/>
                  </a:cubicBezTo>
                  <a:cubicBezTo>
                    <a:pt x="24241" y="131177"/>
                    <a:pt x="24241" y="104050"/>
                    <a:pt x="24241" y="892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0" name="Dowolny kształt: kształt 4529">
              <a:extLst>
                <a:ext uri="{FF2B5EF4-FFF2-40B4-BE49-F238E27FC236}">
                  <a16:creationId xmlns:a16="http://schemas.microsoft.com/office/drawing/2014/main" id="{CC8E002E-BB6E-6BEA-78FE-AC2892D8C95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069302" y="7060446"/>
              <a:ext cx="199059" cy="181668"/>
            </a:xfrm>
            <a:custGeom>
              <a:avLst/>
              <a:gdLst>
                <a:gd name="connsiteX0" fmla="*/ 174778 w 199059"/>
                <a:gd name="connsiteY0" fmla="*/ 39109 h 181668"/>
                <a:gd name="connsiteX1" fmla="*/ 199188 w 199059"/>
                <a:gd name="connsiteY1" fmla="*/ 12804 h 181668"/>
                <a:gd name="connsiteX2" fmla="*/ 199188 w 199059"/>
                <a:gd name="connsiteY2" fmla="*/ 63 h 181668"/>
                <a:gd name="connsiteX3" fmla="*/ 177974 w 199059"/>
                <a:gd name="connsiteY3" fmla="*/ 1296 h 181668"/>
                <a:gd name="connsiteX4" fmla="*/ 150949 w 199059"/>
                <a:gd name="connsiteY4" fmla="*/ 63 h 181668"/>
                <a:gd name="connsiteX5" fmla="*/ 150949 w 199059"/>
                <a:gd name="connsiteY5" fmla="*/ 12804 h 181668"/>
                <a:gd name="connsiteX6" fmla="*/ 167803 w 199059"/>
                <a:gd name="connsiteY6" fmla="*/ 32533 h 181668"/>
                <a:gd name="connsiteX7" fmla="*/ 166350 w 199059"/>
                <a:gd name="connsiteY7" fmla="*/ 41164 h 181668"/>
                <a:gd name="connsiteX8" fmla="*/ 139906 w 199059"/>
                <a:gd name="connsiteY8" fmla="*/ 146384 h 181668"/>
                <a:gd name="connsiteX9" fmla="*/ 111137 w 199059"/>
                <a:gd name="connsiteY9" fmla="*/ 31711 h 181668"/>
                <a:gd name="connsiteX10" fmla="*/ 109684 w 199059"/>
                <a:gd name="connsiteY10" fmla="*/ 23902 h 181668"/>
                <a:gd name="connsiteX11" fmla="*/ 126829 w 199059"/>
                <a:gd name="connsiteY11" fmla="*/ 12804 h 181668"/>
                <a:gd name="connsiteX12" fmla="*/ 126829 w 199059"/>
                <a:gd name="connsiteY12" fmla="*/ 63 h 181668"/>
                <a:gd name="connsiteX13" fmla="*/ 96607 w 199059"/>
                <a:gd name="connsiteY13" fmla="*/ 1296 h 181668"/>
                <a:gd name="connsiteX14" fmla="*/ 70744 w 199059"/>
                <a:gd name="connsiteY14" fmla="*/ 63 h 181668"/>
                <a:gd name="connsiteX15" fmla="*/ 70744 w 199059"/>
                <a:gd name="connsiteY15" fmla="*/ 12804 h 181668"/>
                <a:gd name="connsiteX16" fmla="*/ 89051 w 199059"/>
                <a:gd name="connsiteY16" fmla="*/ 18969 h 181668"/>
                <a:gd name="connsiteX17" fmla="*/ 95735 w 199059"/>
                <a:gd name="connsiteY17" fmla="*/ 41575 h 181668"/>
                <a:gd name="connsiteX18" fmla="*/ 70744 w 199059"/>
                <a:gd name="connsiteY18" fmla="*/ 141041 h 181668"/>
                <a:gd name="connsiteX19" fmla="*/ 43137 w 199059"/>
                <a:gd name="connsiteY19" fmla="*/ 31300 h 181668"/>
                <a:gd name="connsiteX20" fmla="*/ 41684 w 199059"/>
                <a:gd name="connsiteY20" fmla="*/ 23902 h 181668"/>
                <a:gd name="connsiteX21" fmla="*/ 58829 w 199059"/>
                <a:gd name="connsiteY21" fmla="*/ 12804 h 181668"/>
                <a:gd name="connsiteX22" fmla="*/ 58829 w 199059"/>
                <a:gd name="connsiteY22" fmla="*/ 63 h 181668"/>
                <a:gd name="connsiteX23" fmla="*/ 27154 w 199059"/>
                <a:gd name="connsiteY23" fmla="*/ 1296 h 181668"/>
                <a:gd name="connsiteX24" fmla="*/ 129 w 199059"/>
                <a:gd name="connsiteY24" fmla="*/ 63 h 181668"/>
                <a:gd name="connsiteX25" fmla="*/ 129 w 199059"/>
                <a:gd name="connsiteY25" fmla="*/ 12804 h 181668"/>
                <a:gd name="connsiteX26" fmla="*/ 21633 w 199059"/>
                <a:gd name="connsiteY26" fmla="*/ 27190 h 181668"/>
                <a:gd name="connsiteX27" fmla="*/ 58248 w 199059"/>
                <a:gd name="connsiteY27" fmla="*/ 172689 h 181668"/>
                <a:gd name="connsiteX28" fmla="*/ 64351 w 199059"/>
                <a:gd name="connsiteY28" fmla="*/ 181731 h 181668"/>
                <a:gd name="connsiteX29" fmla="*/ 70163 w 199059"/>
                <a:gd name="connsiteY29" fmla="*/ 173511 h 181668"/>
                <a:gd name="connsiteX30" fmla="*/ 99513 w 199059"/>
                <a:gd name="connsiteY30" fmla="*/ 57194 h 181668"/>
                <a:gd name="connsiteX31" fmla="*/ 129154 w 199059"/>
                <a:gd name="connsiteY31" fmla="*/ 173922 h 181668"/>
                <a:gd name="connsiteX32" fmla="*/ 134966 w 199059"/>
                <a:gd name="connsiteY32" fmla="*/ 181731 h 181668"/>
                <a:gd name="connsiteX33" fmla="*/ 140778 w 199059"/>
                <a:gd name="connsiteY33" fmla="*/ 173922 h 181668"/>
                <a:gd name="connsiteX34" fmla="*/ 174778 w 199059"/>
                <a:gd name="connsiteY34" fmla="*/ 39109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9059" h="181668">
                  <a:moveTo>
                    <a:pt x="174778" y="39109"/>
                  </a:moveTo>
                  <a:cubicBezTo>
                    <a:pt x="180008" y="18558"/>
                    <a:pt x="189017" y="13215"/>
                    <a:pt x="199188" y="12804"/>
                  </a:cubicBezTo>
                  <a:lnTo>
                    <a:pt x="199188" y="63"/>
                  </a:lnTo>
                  <a:cubicBezTo>
                    <a:pt x="192795" y="885"/>
                    <a:pt x="184367" y="1296"/>
                    <a:pt x="177974" y="1296"/>
                  </a:cubicBezTo>
                  <a:cubicBezTo>
                    <a:pt x="169547" y="1296"/>
                    <a:pt x="156470" y="474"/>
                    <a:pt x="150949" y="63"/>
                  </a:cubicBezTo>
                  <a:lnTo>
                    <a:pt x="150949" y="12804"/>
                  </a:lnTo>
                  <a:cubicBezTo>
                    <a:pt x="161410" y="13215"/>
                    <a:pt x="167803" y="20614"/>
                    <a:pt x="167803" y="32533"/>
                  </a:cubicBezTo>
                  <a:cubicBezTo>
                    <a:pt x="167803" y="34999"/>
                    <a:pt x="167803" y="35821"/>
                    <a:pt x="166350" y="41164"/>
                  </a:cubicBezTo>
                  <a:lnTo>
                    <a:pt x="139906" y="146384"/>
                  </a:lnTo>
                  <a:lnTo>
                    <a:pt x="111137" y="31711"/>
                  </a:lnTo>
                  <a:cubicBezTo>
                    <a:pt x="109974" y="26779"/>
                    <a:pt x="109684" y="25957"/>
                    <a:pt x="109684" y="23902"/>
                  </a:cubicBezTo>
                  <a:cubicBezTo>
                    <a:pt x="109684" y="12804"/>
                    <a:pt x="121017" y="12804"/>
                    <a:pt x="126829" y="12804"/>
                  </a:cubicBezTo>
                  <a:lnTo>
                    <a:pt x="126829" y="63"/>
                  </a:lnTo>
                  <a:cubicBezTo>
                    <a:pt x="118402" y="474"/>
                    <a:pt x="103581" y="1296"/>
                    <a:pt x="96607" y="1296"/>
                  </a:cubicBezTo>
                  <a:cubicBezTo>
                    <a:pt x="87889" y="1296"/>
                    <a:pt x="79462" y="885"/>
                    <a:pt x="70744" y="63"/>
                  </a:cubicBezTo>
                  <a:lnTo>
                    <a:pt x="70744" y="12804"/>
                  </a:lnTo>
                  <a:cubicBezTo>
                    <a:pt x="81496" y="12804"/>
                    <a:pt x="86146" y="13626"/>
                    <a:pt x="89051" y="18969"/>
                  </a:cubicBezTo>
                  <a:cubicBezTo>
                    <a:pt x="90504" y="21436"/>
                    <a:pt x="93701" y="33766"/>
                    <a:pt x="95735" y="41575"/>
                  </a:cubicBezTo>
                  <a:lnTo>
                    <a:pt x="70744" y="141041"/>
                  </a:lnTo>
                  <a:lnTo>
                    <a:pt x="43137" y="31300"/>
                  </a:lnTo>
                  <a:cubicBezTo>
                    <a:pt x="41684" y="26368"/>
                    <a:pt x="41684" y="25546"/>
                    <a:pt x="41684" y="23902"/>
                  </a:cubicBezTo>
                  <a:cubicBezTo>
                    <a:pt x="41684" y="12804"/>
                    <a:pt x="53017" y="12804"/>
                    <a:pt x="58829" y="12804"/>
                  </a:cubicBezTo>
                  <a:lnTo>
                    <a:pt x="58829" y="63"/>
                  </a:lnTo>
                  <a:cubicBezTo>
                    <a:pt x="50111" y="474"/>
                    <a:pt x="33838" y="1296"/>
                    <a:pt x="27154" y="1296"/>
                  </a:cubicBezTo>
                  <a:cubicBezTo>
                    <a:pt x="25992" y="1296"/>
                    <a:pt x="10590" y="885"/>
                    <a:pt x="129" y="63"/>
                  </a:cubicBezTo>
                  <a:lnTo>
                    <a:pt x="129" y="12804"/>
                  </a:lnTo>
                  <a:cubicBezTo>
                    <a:pt x="14659" y="12804"/>
                    <a:pt x="18146" y="14037"/>
                    <a:pt x="21633" y="27190"/>
                  </a:cubicBezTo>
                  <a:lnTo>
                    <a:pt x="58248" y="172689"/>
                  </a:lnTo>
                  <a:cubicBezTo>
                    <a:pt x="59701" y="178443"/>
                    <a:pt x="60573" y="181731"/>
                    <a:pt x="64351" y="181731"/>
                  </a:cubicBezTo>
                  <a:cubicBezTo>
                    <a:pt x="68128" y="181731"/>
                    <a:pt x="68710" y="179265"/>
                    <a:pt x="70163" y="173511"/>
                  </a:cubicBezTo>
                  <a:lnTo>
                    <a:pt x="99513" y="57194"/>
                  </a:lnTo>
                  <a:lnTo>
                    <a:pt x="129154" y="173922"/>
                  </a:lnTo>
                  <a:cubicBezTo>
                    <a:pt x="130316" y="178443"/>
                    <a:pt x="131188" y="181731"/>
                    <a:pt x="134966" y="181731"/>
                  </a:cubicBezTo>
                  <a:cubicBezTo>
                    <a:pt x="138744" y="181731"/>
                    <a:pt x="139615" y="178032"/>
                    <a:pt x="140778" y="173922"/>
                  </a:cubicBezTo>
                  <a:lnTo>
                    <a:pt x="174778" y="3910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1" name="Dowolny kształt: kształt 4530">
              <a:extLst>
                <a:ext uri="{FF2B5EF4-FFF2-40B4-BE49-F238E27FC236}">
                  <a16:creationId xmlns:a16="http://schemas.microsoft.com/office/drawing/2014/main" id="{E8D30E0E-256F-6475-364D-87CA613CF9E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283247" y="6952349"/>
              <a:ext cx="146170" cy="285244"/>
            </a:xfrm>
            <a:custGeom>
              <a:avLst/>
              <a:gdLst>
                <a:gd name="connsiteX0" fmla="*/ 22803 w 146170"/>
                <a:gd name="connsiteY0" fmla="*/ 254070 h 285244"/>
                <a:gd name="connsiteX1" fmla="*/ 136 w 146170"/>
                <a:gd name="connsiteY1" fmla="*/ 272566 h 285244"/>
                <a:gd name="connsiteX2" fmla="*/ 136 w 146170"/>
                <a:gd name="connsiteY2" fmla="*/ 285307 h 285244"/>
                <a:gd name="connsiteX3" fmla="*/ 32973 w 146170"/>
                <a:gd name="connsiteY3" fmla="*/ 284074 h 285244"/>
                <a:gd name="connsiteX4" fmla="*/ 65520 w 146170"/>
                <a:gd name="connsiteY4" fmla="*/ 285307 h 285244"/>
                <a:gd name="connsiteX5" fmla="*/ 65520 w 146170"/>
                <a:gd name="connsiteY5" fmla="*/ 272566 h 285244"/>
                <a:gd name="connsiteX6" fmla="*/ 42854 w 146170"/>
                <a:gd name="connsiteY6" fmla="*/ 254070 h 285244"/>
                <a:gd name="connsiteX7" fmla="*/ 42854 w 146170"/>
                <a:gd name="connsiteY7" fmla="*/ 178443 h 285244"/>
                <a:gd name="connsiteX8" fmla="*/ 82084 w 146170"/>
                <a:gd name="connsiteY8" fmla="*/ 112681 h 285244"/>
                <a:gd name="connsiteX9" fmla="*/ 103589 w 146170"/>
                <a:gd name="connsiteY9" fmla="*/ 158304 h 285244"/>
                <a:gd name="connsiteX10" fmla="*/ 103589 w 146170"/>
                <a:gd name="connsiteY10" fmla="*/ 254070 h 285244"/>
                <a:gd name="connsiteX11" fmla="*/ 80922 w 146170"/>
                <a:gd name="connsiteY11" fmla="*/ 272566 h 285244"/>
                <a:gd name="connsiteX12" fmla="*/ 80922 w 146170"/>
                <a:gd name="connsiteY12" fmla="*/ 285307 h 285244"/>
                <a:gd name="connsiteX13" fmla="*/ 113759 w 146170"/>
                <a:gd name="connsiteY13" fmla="*/ 284074 h 285244"/>
                <a:gd name="connsiteX14" fmla="*/ 146306 w 146170"/>
                <a:gd name="connsiteY14" fmla="*/ 285307 h 285244"/>
                <a:gd name="connsiteX15" fmla="*/ 146306 w 146170"/>
                <a:gd name="connsiteY15" fmla="*/ 272566 h 285244"/>
                <a:gd name="connsiteX16" fmla="*/ 123640 w 146170"/>
                <a:gd name="connsiteY16" fmla="*/ 260235 h 285244"/>
                <a:gd name="connsiteX17" fmla="*/ 123640 w 146170"/>
                <a:gd name="connsiteY17" fmla="*/ 181731 h 285244"/>
                <a:gd name="connsiteX18" fmla="*/ 114631 w 146170"/>
                <a:gd name="connsiteY18" fmla="*/ 118846 h 285244"/>
                <a:gd name="connsiteX19" fmla="*/ 84119 w 146170"/>
                <a:gd name="connsiteY19" fmla="*/ 103639 h 285244"/>
                <a:gd name="connsiteX20" fmla="*/ 41982 w 146170"/>
                <a:gd name="connsiteY20" fmla="*/ 143918 h 285244"/>
                <a:gd name="connsiteX21" fmla="*/ 41982 w 146170"/>
                <a:gd name="connsiteY21" fmla="*/ 63 h 285244"/>
                <a:gd name="connsiteX22" fmla="*/ 136 w 146170"/>
                <a:gd name="connsiteY22" fmla="*/ 4584 h 285244"/>
                <a:gd name="connsiteX23" fmla="*/ 136 w 146170"/>
                <a:gd name="connsiteY23" fmla="*/ 17325 h 285244"/>
                <a:gd name="connsiteX24" fmla="*/ 22803 w 146170"/>
                <a:gd name="connsiteY24" fmla="*/ 40342 h 285244"/>
                <a:gd name="connsiteX25" fmla="*/ 22803 w 146170"/>
                <a:gd name="connsiteY25" fmla="*/ 254070 h 28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170" h="285244">
                  <a:moveTo>
                    <a:pt x="22803" y="254070"/>
                  </a:moveTo>
                  <a:cubicBezTo>
                    <a:pt x="22803" y="272566"/>
                    <a:pt x="19606" y="272566"/>
                    <a:pt x="136" y="272566"/>
                  </a:cubicBezTo>
                  <a:lnTo>
                    <a:pt x="136" y="285307"/>
                  </a:lnTo>
                  <a:cubicBezTo>
                    <a:pt x="10307" y="284896"/>
                    <a:pt x="25127" y="284074"/>
                    <a:pt x="32973" y="284074"/>
                  </a:cubicBezTo>
                  <a:cubicBezTo>
                    <a:pt x="40529" y="284074"/>
                    <a:pt x="55640" y="284896"/>
                    <a:pt x="65520" y="285307"/>
                  </a:cubicBezTo>
                  <a:lnTo>
                    <a:pt x="65520" y="272566"/>
                  </a:lnTo>
                  <a:cubicBezTo>
                    <a:pt x="46050" y="272566"/>
                    <a:pt x="42854" y="272566"/>
                    <a:pt x="42854" y="254070"/>
                  </a:cubicBezTo>
                  <a:lnTo>
                    <a:pt x="42854" y="178443"/>
                  </a:lnTo>
                  <a:cubicBezTo>
                    <a:pt x="42854" y="135698"/>
                    <a:pt x="63486" y="112681"/>
                    <a:pt x="82084" y="112681"/>
                  </a:cubicBezTo>
                  <a:cubicBezTo>
                    <a:pt x="100392" y="112681"/>
                    <a:pt x="103589" y="134876"/>
                    <a:pt x="103589" y="158304"/>
                  </a:cubicBezTo>
                  <a:lnTo>
                    <a:pt x="103589" y="254070"/>
                  </a:lnTo>
                  <a:cubicBezTo>
                    <a:pt x="103589" y="272566"/>
                    <a:pt x="100392" y="272566"/>
                    <a:pt x="80922" y="272566"/>
                  </a:cubicBezTo>
                  <a:lnTo>
                    <a:pt x="80922" y="285307"/>
                  </a:lnTo>
                  <a:cubicBezTo>
                    <a:pt x="91093" y="284896"/>
                    <a:pt x="105913" y="284074"/>
                    <a:pt x="113759" y="284074"/>
                  </a:cubicBezTo>
                  <a:cubicBezTo>
                    <a:pt x="121315" y="284074"/>
                    <a:pt x="136426" y="284896"/>
                    <a:pt x="146306" y="285307"/>
                  </a:cubicBezTo>
                  <a:lnTo>
                    <a:pt x="146306" y="272566"/>
                  </a:lnTo>
                  <a:cubicBezTo>
                    <a:pt x="131195" y="272566"/>
                    <a:pt x="123930" y="272566"/>
                    <a:pt x="123640" y="260235"/>
                  </a:cubicBezTo>
                  <a:lnTo>
                    <a:pt x="123640" y="181731"/>
                  </a:lnTo>
                  <a:cubicBezTo>
                    <a:pt x="123640" y="146384"/>
                    <a:pt x="123640" y="133643"/>
                    <a:pt x="114631" y="118846"/>
                  </a:cubicBezTo>
                  <a:cubicBezTo>
                    <a:pt x="110563" y="111859"/>
                    <a:pt x="100973" y="103639"/>
                    <a:pt x="84119" y="103639"/>
                  </a:cubicBezTo>
                  <a:cubicBezTo>
                    <a:pt x="59708" y="103639"/>
                    <a:pt x="46922" y="128299"/>
                    <a:pt x="41982" y="143918"/>
                  </a:cubicBezTo>
                  <a:lnTo>
                    <a:pt x="41982" y="63"/>
                  </a:lnTo>
                  <a:lnTo>
                    <a:pt x="136" y="4584"/>
                  </a:lnTo>
                  <a:lnTo>
                    <a:pt x="136" y="17325"/>
                  </a:lnTo>
                  <a:cubicBezTo>
                    <a:pt x="20478" y="17325"/>
                    <a:pt x="22803" y="20202"/>
                    <a:pt x="22803" y="40342"/>
                  </a:cubicBezTo>
                  <a:lnTo>
                    <a:pt x="22803" y="25407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2" name="Dowolny kształt: kształt 4531">
              <a:extLst>
                <a:ext uri="{FF2B5EF4-FFF2-40B4-BE49-F238E27FC236}">
                  <a16:creationId xmlns:a16="http://schemas.microsoft.com/office/drawing/2014/main" id="{C74EAEE1-77E2-6C48-3BF1-E87AA441FDC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43528" y="7053459"/>
              <a:ext cx="128734" cy="188655"/>
            </a:xfrm>
            <a:custGeom>
              <a:avLst/>
              <a:gdLst>
                <a:gd name="connsiteX0" fmla="*/ 128876 w 128734"/>
                <a:gd name="connsiteY0" fmla="*/ 96240 h 188655"/>
                <a:gd name="connsiteX1" fmla="*/ 64654 w 128734"/>
                <a:gd name="connsiteY1" fmla="*/ 63 h 188655"/>
                <a:gd name="connsiteX2" fmla="*/ 141 w 128734"/>
                <a:gd name="connsiteY2" fmla="*/ 96240 h 188655"/>
                <a:gd name="connsiteX3" fmla="*/ 64363 w 128734"/>
                <a:gd name="connsiteY3" fmla="*/ 188719 h 188655"/>
                <a:gd name="connsiteX4" fmla="*/ 128876 w 128734"/>
                <a:gd name="connsiteY4" fmla="*/ 96240 h 188655"/>
                <a:gd name="connsiteX5" fmla="*/ 64654 w 128734"/>
                <a:gd name="connsiteY5" fmla="*/ 178443 h 188655"/>
                <a:gd name="connsiteX6" fmla="*/ 31526 w 128734"/>
                <a:gd name="connsiteY6" fmla="*/ 150905 h 188655"/>
                <a:gd name="connsiteX7" fmla="*/ 24261 w 128734"/>
                <a:gd name="connsiteY7" fmla="*/ 92952 h 188655"/>
                <a:gd name="connsiteX8" fmla="*/ 31235 w 128734"/>
                <a:gd name="connsiteY8" fmla="*/ 36643 h 188655"/>
                <a:gd name="connsiteX9" fmla="*/ 64363 w 128734"/>
                <a:gd name="connsiteY9" fmla="*/ 9105 h 188655"/>
                <a:gd name="connsiteX10" fmla="*/ 97201 w 128734"/>
                <a:gd name="connsiteY10" fmla="*/ 35821 h 188655"/>
                <a:gd name="connsiteX11" fmla="*/ 104756 w 128734"/>
                <a:gd name="connsiteY11" fmla="*/ 92952 h 188655"/>
                <a:gd name="connsiteX12" fmla="*/ 98363 w 128734"/>
                <a:gd name="connsiteY12" fmla="*/ 148028 h 188655"/>
                <a:gd name="connsiteX13" fmla="*/ 64654 w 128734"/>
                <a:gd name="connsiteY13" fmla="*/ 17844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34" h="188655">
                  <a:moveTo>
                    <a:pt x="128876" y="96240"/>
                  </a:moveTo>
                  <a:cubicBezTo>
                    <a:pt x="128876" y="43630"/>
                    <a:pt x="99816" y="63"/>
                    <a:pt x="64654" y="63"/>
                  </a:cubicBezTo>
                  <a:cubicBezTo>
                    <a:pt x="28329" y="63"/>
                    <a:pt x="141" y="44863"/>
                    <a:pt x="141" y="96240"/>
                  </a:cubicBezTo>
                  <a:cubicBezTo>
                    <a:pt x="141" y="149261"/>
                    <a:pt x="30364" y="188719"/>
                    <a:pt x="64363" y="188719"/>
                  </a:cubicBezTo>
                  <a:cubicBezTo>
                    <a:pt x="99526" y="188719"/>
                    <a:pt x="128876" y="148439"/>
                    <a:pt x="128876" y="96240"/>
                  </a:cubicBezTo>
                  <a:close/>
                  <a:moveTo>
                    <a:pt x="64654" y="178443"/>
                  </a:moveTo>
                  <a:cubicBezTo>
                    <a:pt x="52158" y="178443"/>
                    <a:pt x="39372" y="169812"/>
                    <a:pt x="31526" y="150905"/>
                  </a:cubicBezTo>
                  <a:cubicBezTo>
                    <a:pt x="24261" y="132821"/>
                    <a:pt x="24261" y="107749"/>
                    <a:pt x="24261" y="92952"/>
                  </a:cubicBezTo>
                  <a:cubicBezTo>
                    <a:pt x="24261" y="76923"/>
                    <a:pt x="24261" y="54728"/>
                    <a:pt x="31235" y="36643"/>
                  </a:cubicBezTo>
                  <a:cubicBezTo>
                    <a:pt x="39082" y="17736"/>
                    <a:pt x="52740" y="9105"/>
                    <a:pt x="64363" y="9105"/>
                  </a:cubicBezTo>
                  <a:cubicBezTo>
                    <a:pt x="77150" y="9105"/>
                    <a:pt x="89645" y="18147"/>
                    <a:pt x="97201" y="35821"/>
                  </a:cubicBezTo>
                  <a:cubicBezTo>
                    <a:pt x="104757" y="53495"/>
                    <a:pt x="104756" y="77334"/>
                    <a:pt x="104756" y="92952"/>
                  </a:cubicBezTo>
                  <a:cubicBezTo>
                    <a:pt x="104756" y="107749"/>
                    <a:pt x="104756" y="129944"/>
                    <a:pt x="98363" y="148028"/>
                  </a:cubicBezTo>
                  <a:cubicBezTo>
                    <a:pt x="91970" y="166524"/>
                    <a:pt x="79184" y="178443"/>
                    <a:pt x="64654" y="17844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3" name="Dowolny kształt: kształt 4532">
              <a:extLst>
                <a:ext uri="{FF2B5EF4-FFF2-40B4-BE49-F238E27FC236}">
                  <a16:creationId xmlns:a16="http://schemas.microsoft.com/office/drawing/2014/main" id="{C39C4FA9-CAEE-28E6-C0AA-F2E61C95350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90280" y="6952349"/>
              <a:ext cx="64512" cy="285244"/>
            </a:xfrm>
            <a:custGeom>
              <a:avLst/>
              <a:gdLst>
                <a:gd name="connsiteX0" fmla="*/ 41992 w 64512"/>
                <a:gd name="connsiteY0" fmla="*/ 63 h 285244"/>
                <a:gd name="connsiteX1" fmla="*/ 146 w 64512"/>
                <a:gd name="connsiteY1" fmla="*/ 4584 h 285244"/>
                <a:gd name="connsiteX2" fmla="*/ 146 w 64512"/>
                <a:gd name="connsiteY2" fmla="*/ 17325 h 285244"/>
                <a:gd name="connsiteX3" fmla="*/ 22813 w 64512"/>
                <a:gd name="connsiteY3" fmla="*/ 40342 h 285244"/>
                <a:gd name="connsiteX4" fmla="*/ 22813 w 64512"/>
                <a:gd name="connsiteY4" fmla="*/ 254070 h 285244"/>
                <a:gd name="connsiteX5" fmla="*/ 146 w 64512"/>
                <a:gd name="connsiteY5" fmla="*/ 272566 h 285244"/>
                <a:gd name="connsiteX6" fmla="*/ 146 w 64512"/>
                <a:gd name="connsiteY6" fmla="*/ 285307 h 285244"/>
                <a:gd name="connsiteX7" fmla="*/ 32403 w 64512"/>
                <a:gd name="connsiteY7" fmla="*/ 284074 h 285244"/>
                <a:gd name="connsiteX8" fmla="*/ 64659 w 64512"/>
                <a:gd name="connsiteY8" fmla="*/ 285307 h 285244"/>
                <a:gd name="connsiteX9" fmla="*/ 64659 w 64512"/>
                <a:gd name="connsiteY9" fmla="*/ 272566 h 285244"/>
                <a:gd name="connsiteX10" fmla="*/ 41992 w 64512"/>
                <a:gd name="connsiteY10" fmla="*/ 254070 h 285244"/>
                <a:gd name="connsiteX11" fmla="*/ 41992 w 64512"/>
                <a:gd name="connsiteY11" fmla="*/ 63 h 28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512" h="285244">
                  <a:moveTo>
                    <a:pt x="41992" y="63"/>
                  </a:moveTo>
                  <a:lnTo>
                    <a:pt x="146" y="4584"/>
                  </a:lnTo>
                  <a:lnTo>
                    <a:pt x="146" y="17325"/>
                  </a:lnTo>
                  <a:cubicBezTo>
                    <a:pt x="20488" y="17325"/>
                    <a:pt x="22813" y="20202"/>
                    <a:pt x="22813" y="40342"/>
                  </a:cubicBezTo>
                  <a:lnTo>
                    <a:pt x="22813" y="254070"/>
                  </a:lnTo>
                  <a:cubicBezTo>
                    <a:pt x="22813" y="272566"/>
                    <a:pt x="19616" y="272566"/>
                    <a:pt x="146" y="272566"/>
                  </a:cubicBezTo>
                  <a:lnTo>
                    <a:pt x="146" y="285307"/>
                  </a:lnTo>
                  <a:cubicBezTo>
                    <a:pt x="9736" y="284896"/>
                    <a:pt x="25138" y="284074"/>
                    <a:pt x="32403" y="284074"/>
                  </a:cubicBezTo>
                  <a:cubicBezTo>
                    <a:pt x="39668" y="284074"/>
                    <a:pt x="53907" y="284896"/>
                    <a:pt x="64659" y="285307"/>
                  </a:cubicBezTo>
                  <a:lnTo>
                    <a:pt x="64659" y="272566"/>
                  </a:lnTo>
                  <a:cubicBezTo>
                    <a:pt x="45189" y="272566"/>
                    <a:pt x="41992" y="272566"/>
                    <a:pt x="41992" y="254070"/>
                  </a:cubicBezTo>
                  <a:lnTo>
                    <a:pt x="41992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4" name="Dowolny kształt: kształt 4533">
              <a:extLst>
                <a:ext uri="{FF2B5EF4-FFF2-40B4-BE49-F238E27FC236}">
                  <a16:creationId xmlns:a16="http://schemas.microsoft.com/office/drawing/2014/main" id="{062F5CA4-57BE-36A4-4C20-6C1B2831ABE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669549" y="7053459"/>
              <a:ext cx="112461" cy="188655"/>
            </a:xfrm>
            <a:custGeom>
              <a:avLst/>
              <a:gdLst>
                <a:gd name="connsiteX0" fmla="*/ 24559 w 112461"/>
                <a:gd name="connsiteY0" fmla="*/ 80622 h 188655"/>
                <a:gd name="connsiteX1" fmla="*/ 60593 w 112461"/>
                <a:gd name="connsiteY1" fmla="*/ 9105 h 188655"/>
                <a:gd name="connsiteX2" fmla="*/ 93431 w 112461"/>
                <a:gd name="connsiteY2" fmla="*/ 80622 h 188655"/>
                <a:gd name="connsiteX3" fmla="*/ 24559 w 112461"/>
                <a:gd name="connsiteY3" fmla="*/ 80622 h 188655"/>
                <a:gd name="connsiteX4" fmla="*/ 24269 w 112461"/>
                <a:gd name="connsiteY4" fmla="*/ 89253 h 188655"/>
                <a:gd name="connsiteX5" fmla="*/ 105345 w 112461"/>
                <a:gd name="connsiteY5" fmla="*/ 89253 h 188655"/>
                <a:gd name="connsiteX6" fmla="*/ 112610 w 112461"/>
                <a:gd name="connsiteY6" fmla="*/ 80622 h 188655"/>
                <a:gd name="connsiteX7" fmla="*/ 60593 w 112461"/>
                <a:gd name="connsiteY7" fmla="*/ 63 h 188655"/>
                <a:gd name="connsiteX8" fmla="*/ 149 w 112461"/>
                <a:gd name="connsiteY8" fmla="*/ 93774 h 188655"/>
                <a:gd name="connsiteX9" fmla="*/ 64081 w 112461"/>
                <a:gd name="connsiteY9" fmla="*/ 188719 h 188655"/>
                <a:gd name="connsiteX10" fmla="*/ 112610 w 112461"/>
                <a:gd name="connsiteY10" fmla="*/ 135287 h 188655"/>
                <a:gd name="connsiteX11" fmla="*/ 108833 w 112461"/>
                <a:gd name="connsiteY11" fmla="*/ 130355 h 188655"/>
                <a:gd name="connsiteX12" fmla="*/ 105055 w 112461"/>
                <a:gd name="connsiteY12" fmla="*/ 136109 h 188655"/>
                <a:gd name="connsiteX13" fmla="*/ 65824 w 112461"/>
                <a:gd name="connsiteY13" fmla="*/ 178443 h 188655"/>
                <a:gd name="connsiteX14" fmla="*/ 32987 w 112461"/>
                <a:gd name="connsiteY14" fmla="*/ 150905 h 188655"/>
                <a:gd name="connsiteX15" fmla="*/ 24269 w 112461"/>
                <a:gd name="connsiteY15" fmla="*/ 8925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461" h="188655">
                  <a:moveTo>
                    <a:pt x="24559" y="80622"/>
                  </a:moveTo>
                  <a:cubicBezTo>
                    <a:pt x="26303" y="19380"/>
                    <a:pt x="50713" y="9105"/>
                    <a:pt x="60593" y="9105"/>
                  </a:cubicBezTo>
                  <a:cubicBezTo>
                    <a:pt x="90525" y="9105"/>
                    <a:pt x="93431" y="64592"/>
                    <a:pt x="93431" y="80622"/>
                  </a:cubicBezTo>
                  <a:lnTo>
                    <a:pt x="24559" y="80622"/>
                  </a:lnTo>
                  <a:close/>
                  <a:moveTo>
                    <a:pt x="24269" y="89253"/>
                  </a:moveTo>
                  <a:lnTo>
                    <a:pt x="105345" y="89253"/>
                  </a:lnTo>
                  <a:cubicBezTo>
                    <a:pt x="111739" y="89253"/>
                    <a:pt x="112610" y="89253"/>
                    <a:pt x="112610" y="80622"/>
                  </a:cubicBezTo>
                  <a:cubicBezTo>
                    <a:pt x="112610" y="39931"/>
                    <a:pt x="96918" y="63"/>
                    <a:pt x="60593" y="63"/>
                  </a:cubicBezTo>
                  <a:cubicBezTo>
                    <a:pt x="26884" y="63"/>
                    <a:pt x="149" y="42397"/>
                    <a:pt x="149" y="93774"/>
                  </a:cubicBezTo>
                  <a:cubicBezTo>
                    <a:pt x="149" y="148850"/>
                    <a:pt x="30662" y="188719"/>
                    <a:pt x="64081" y="188719"/>
                  </a:cubicBezTo>
                  <a:cubicBezTo>
                    <a:pt x="99533" y="188719"/>
                    <a:pt x="112610" y="143096"/>
                    <a:pt x="112610" y="135287"/>
                  </a:cubicBezTo>
                  <a:cubicBezTo>
                    <a:pt x="112610" y="131177"/>
                    <a:pt x="110286" y="130355"/>
                    <a:pt x="108833" y="130355"/>
                  </a:cubicBezTo>
                  <a:cubicBezTo>
                    <a:pt x="106217" y="130355"/>
                    <a:pt x="105636" y="132821"/>
                    <a:pt x="105055" y="136109"/>
                  </a:cubicBezTo>
                  <a:cubicBezTo>
                    <a:pt x="94884" y="178443"/>
                    <a:pt x="68730" y="178443"/>
                    <a:pt x="65824" y="178443"/>
                  </a:cubicBezTo>
                  <a:cubicBezTo>
                    <a:pt x="51294" y="178443"/>
                    <a:pt x="39670" y="166113"/>
                    <a:pt x="32987" y="150905"/>
                  </a:cubicBezTo>
                  <a:cubicBezTo>
                    <a:pt x="24269" y="131177"/>
                    <a:pt x="24269" y="104050"/>
                    <a:pt x="24269" y="892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5" name="Dowolny kształt: kształt 4534">
              <a:extLst>
                <a:ext uri="{FF2B5EF4-FFF2-40B4-BE49-F238E27FC236}">
                  <a16:creationId xmlns:a16="http://schemas.microsoft.com/office/drawing/2014/main" id="{52386BD0-F495-31DE-FEA4-B9C2065A3CC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899056" y="6956870"/>
              <a:ext cx="207486" cy="280723"/>
            </a:xfrm>
            <a:custGeom>
              <a:avLst/>
              <a:gdLst>
                <a:gd name="connsiteX0" fmla="*/ 76584 w 207486"/>
                <a:gd name="connsiteY0" fmla="*/ 150905 h 280723"/>
                <a:gd name="connsiteX1" fmla="*/ 125986 w 207486"/>
                <a:gd name="connsiteY1" fmla="*/ 150905 h 280723"/>
                <a:gd name="connsiteX2" fmla="*/ 207643 w 207486"/>
                <a:gd name="connsiteY2" fmla="*/ 62126 h 280723"/>
                <a:gd name="connsiteX3" fmla="*/ 150396 w 207486"/>
                <a:gd name="connsiteY3" fmla="*/ 63 h 280723"/>
                <a:gd name="connsiteX4" fmla="*/ 56242 w 207486"/>
                <a:gd name="connsiteY4" fmla="*/ 63 h 280723"/>
                <a:gd name="connsiteX5" fmla="*/ 47524 w 207486"/>
                <a:gd name="connsiteY5" fmla="*/ 7872 h 280723"/>
                <a:gd name="connsiteX6" fmla="*/ 55952 w 207486"/>
                <a:gd name="connsiteY6" fmla="*/ 12804 h 280723"/>
                <a:gd name="connsiteX7" fmla="*/ 68447 w 207486"/>
                <a:gd name="connsiteY7" fmla="*/ 13626 h 280723"/>
                <a:gd name="connsiteX8" fmla="*/ 74840 w 207486"/>
                <a:gd name="connsiteY8" fmla="*/ 20202 h 280723"/>
                <a:gd name="connsiteX9" fmla="*/ 73678 w 207486"/>
                <a:gd name="connsiteY9" fmla="*/ 28012 h 280723"/>
                <a:gd name="connsiteX10" fmla="*/ 34738 w 207486"/>
                <a:gd name="connsiteY10" fmla="*/ 248727 h 280723"/>
                <a:gd name="connsiteX11" fmla="*/ 8294 w 207486"/>
                <a:gd name="connsiteY11" fmla="*/ 268045 h 280723"/>
                <a:gd name="connsiteX12" fmla="*/ 157 w 207486"/>
                <a:gd name="connsiteY12" fmla="*/ 275854 h 280723"/>
                <a:gd name="connsiteX13" fmla="*/ 4516 w 207486"/>
                <a:gd name="connsiteY13" fmla="*/ 280786 h 280723"/>
                <a:gd name="connsiteX14" fmla="*/ 41422 w 207486"/>
                <a:gd name="connsiteY14" fmla="*/ 279553 h 280723"/>
                <a:gd name="connsiteX15" fmla="*/ 60020 w 207486"/>
                <a:gd name="connsiteY15" fmla="*/ 279964 h 280723"/>
                <a:gd name="connsiteX16" fmla="*/ 78909 w 207486"/>
                <a:gd name="connsiteY16" fmla="*/ 280786 h 280723"/>
                <a:gd name="connsiteX17" fmla="*/ 84721 w 207486"/>
                <a:gd name="connsiteY17" fmla="*/ 272566 h 280723"/>
                <a:gd name="connsiteX18" fmla="*/ 76584 w 207486"/>
                <a:gd name="connsiteY18" fmla="*/ 268045 h 280723"/>
                <a:gd name="connsiteX19" fmla="*/ 57695 w 207486"/>
                <a:gd name="connsiteY19" fmla="*/ 260646 h 280723"/>
                <a:gd name="connsiteX20" fmla="*/ 58567 w 207486"/>
                <a:gd name="connsiteY20" fmla="*/ 253659 h 280723"/>
                <a:gd name="connsiteX21" fmla="*/ 76584 w 207486"/>
                <a:gd name="connsiteY21" fmla="*/ 150905 h 280723"/>
                <a:gd name="connsiteX22" fmla="*/ 97507 w 207486"/>
                <a:gd name="connsiteY22" fmla="*/ 28423 h 280723"/>
                <a:gd name="connsiteX23" fmla="*/ 113199 w 207486"/>
                <a:gd name="connsiteY23" fmla="*/ 12804 h 280723"/>
                <a:gd name="connsiteX24" fmla="*/ 141097 w 207486"/>
                <a:gd name="connsiteY24" fmla="*/ 12804 h 280723"/>
                <a:gd name="connsiteX25" fmla="*/ 180618 w 207486"/>
                <a:gd name="connsiteY25" fmla="*/ 52262 h 280723"/>
                <a:gd name="connsiteX26" fmla="*/ 163473 w 207486"/>
                <a:gd name="connsiteY26" fmla="*/ 118435 h 280723"/>
                <a:gd name="connsiteX27" fmla="*/ 118721 w 207486"/>
                <a:gd name="connsiteY27" fmla="*/ 140219 h 280723"/>
                <a:gd name="connsiteX28" fmla="*/ 77746 w 207486"/>
                <a:gd name="connsiteY28" fmla="*/ 140219 h 280723"/>
                <a:gd name="connsiteX29" fmla="*/ 97507 w 207486"/>
                <a:gd name="connsiteY29" fmla="*/ 28423 h 28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7486" h="280723">
                  <a:moveTo>
                    <a:pt x="76584" y="150905"/>
                  </a:moveTo>
                  <a:lnTo>
                    <a:pt x="125986" y="150905"/>
                  </a:lnTo>
                  <a:cubicBezTo>
                    <a:pt x="167250" y="150905"/>
                    <a:pt x="207643" y="108160"/>
                    <a:pt x="207643" y="62126"/>
                  </a:cubicBezTo>
                  <a:cubicBezTo>
                    <a:pt x="207643" y="30478"/>
                    <a:pt x="188464" y="63"/>
                    <a:pt x="150396" y="63"/>
                  </a:cubicBezTo>
                  <a:lnTo>
                    <a:pt x="56242" y="63"/>
                  </a:lnTo>
                  <a:cubicBezTo>
                    <a:pt x="50721" y="63"/>
                    <a:pt x="47524" y="63"/>
                    <a:pt x="47524" y="7872"/>
                  </a:cubicBezTo>
                  <a:cubicBezTo>
                    <a:pt x="47524" y="12804"/>
                    <a:pt x="50140" y="12804"/>
                    <a:pt x="55952" y="12804"/>
                  </a:cubicBezTo>
                  <a:cubicBezTo>
                    <a:pt x="59729" y="12804"/>
                    <a:pt x="64960" y="13215"/>
                    <a:pt x="68447" y="13626"/>
                  </a:cubicBezTo>
                  <a:cubicBezTo>
                    <a:pt x="73097" y="14448"/>
                    <a:pt x="74840" y="15681"/>
                    <a:pt x="74840" y="20202"/>
                  </a:cubicBezTo>
                  <a:cubicBezTo>
                    <a:pt x="74840" y="21847"/>
                    <a:pt x="74550" y="23080"/>
                    <a:pt x="73678" y="28012"/>
                  </a:cubicBezTo>
                  <a:lnTo>
                    <a:pt x="34738" y="248727"/>
                  </a:lnTo>
                  <a:cubicBezTo>
                    <a:pt x="31832" y="264756"/>
                    <a:pt x="31251" y="268045"/>
                    <a:pt x="8294" y="268045"/>
                  </a:cubicBezTo>
                  <a:cubicBezTo>
                    <a:pt x="3354" y="268045"/>
                    <a:pt x="157" y="268045"/>
                    <a:pt x="157" y="275854"/>
                  </a:cubicBezTo>
                  <a:cubicBezTo>
                    <a:pt x="157" y="280786"/>
                    <a:pt x="3644" y="280786"/>
                    <a:pt x="4516" y="280786"/>
                  </a:cubicBezTo>
                  <a:cubicBezTo>
                    <a:pt x="12653" y="280786"/>
                    <a:pt x="33285" y="279553"/>
                    <a:pt x="41422" y="279553"/>
                  </a:cubicBezTo>
                  <a:cubicBezTo>
                    <a:pt x="47524" y="279553"/>
                    <a:pt x="53917" y="279964"/>
                    <a:pt x="60020" y="279964"/>
                  </a:cubicBezTo>
                  <a:cubicBezTo>
                    <a:pt x="66413" y="279964"/>
                    <a:pt x="72806" y="280786"/>
                    <a:pt x="78909" y="280786"/>
                  </a:cubicBezTo>
                  <a:cubicBezTo>
                    <a:pt x="80943" y="280786"/>
                    <a:pt x="84721" y="280786"/>
                    <a:pt x="84721" y="272566"/>
                  </a:cubicBezTo>
                  <a:cubicBezTo>
                    <a:pt x="84721" y="268045"/>
                    <a:pt x="82105" y="268045"/>
                    <a:pt x="76584" y="268045"/>
                  </a:cubicBezTo>
                  <a:cubicBezTo>
                    <a:pt x="65832" y="268045"/>
                    <a:pt x="57695" y="268045"/>
                    <a:pt x="57695" y="260646"/>
                  </a:cubicBezTo>
                  <a:cubicBezTo>
                    <a:pt x="57695" y="258180"/>
                    <a:pt x="58276" y="256125"/>
                    <a:pt x="58567" y="253659"/>
                  </a:cubicBezTo>
                  <a:lnTo>
                    <a:pt x="76584" y="150905"/>
                  </a:lnTo>
                  <a:close/>
                  <a:moveTo>
                    <a:pt x="97507" y="28423"/>
                  </a:moveTo>
                  <a:cubicBezTo>
                    <a:pt x="100122" y="14037"/>
                    <a:pt x="100704" y="12804"/>
                    <a:pt x="113199" y="12804"/>
                  </a:cubicBezTo>
                  <a:lnTo>
                    <a:pt x="141097" y="12804"/>
                  </a:lnTo>
                  <a:cubicBezTo>
                    <a:pt x="165216" y="12804"/>
                    <a:pt x="180618" y="23902"/>
                    <a:pt x="180618" y="52262"/>
                  </a:cubicBezTo>
                  <a:cubicBezTo>
                    <a:pt x="180618" y="68291"/>
                    <a:pt x="174806" y="103639"/>
                    <a:pt x="163473" y="118435"/>
                  </a:cubicBezTo>
                  <a:cubicBezTo>
                    <a:pt x="148943" y="136931"/>
                    <a:pt x="131507" y="140219"/>
                    <a:pt x="118721" y="140219"/>
                  </a:cubicBezTo>
                  <a:lnTo>
                    <a:pt x="77746" y="140219"/>
                  </a:lnTo>
                  <a:lnTo>
                    <a:pt x="97507" y="2842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6" name="Dowolny kształt: kształt 4535">
              <a:extLst>
                <a:ext uri="{FF2B5EF4-FFF2-40B4-BE49-F238E27FC236}">
                  <a16:creationId xmlns:a16="http://schemas.microsoft.com/office/drawing/2014/main" id="{569FC6DD-8258-C8E9-A5F9-3370C521AF5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219363" y="7055925"/>
              <a:ext cx="97640" cy="181668"/>
            </a:xfrm>
            <a:custGeom>
              <a:avLst/>
              <a:gdLst>
                <a:gd name="connsiteX0" fmla="*/ 40561 w 97640"/>
                <a:gd name="connsiteY0" fmla="*/ 45274 h 181668"/>
                <a:gd name="connsiteX1" fmla="*/ 40561 w 97640"/>
                <a:gd name="connsiteY1" fmla="*/ 63 h 181668"/>
                <a:gd name="connsiteX2" fmla="*/ 168 w 97640"/>
                <a:gd name="connsiteY2" fmla="*/ 4584 h 181668"/>
                <a:gd name="connsiteX3" fmla="*/ 168 w 97640"/>
                <a:gd name="connsiteY3" fmla="*/ 17325 h 181668"/>
                <a:gd name="connsiteX4" fmla="*/ 22835 w 97640"/>
                <a:gd name="connsiteY4" fmla="*/ 40342 h 181668"/>
                <a:gd name="connsiteX5" fmla="*/ 22835 w 97640"/>
                <a:gd name="connsiteY5" fmla="*/ 150494 h 181668"/>
                <a:gd name="connsiteX6" fmla="*/ 168 w 97640"/>
                <a:gd name="connsiteY6" fmla="*/ 168990 h 181668"/>
                <a:gd name="connsiteX7" fmla="*/ 168 w 97640"/>
                <a:gd name="connsiteY7" fmla="*/ 181731 h 181668"/>
                <a:gd name="connsiteX8" fmla="*/ 33296 w 97640"/>
                <a:gd name="connsiteY8" fmla="*/ 180498 h 181668"/>
                <a:gd name="connsiteX9" fmla="*/ 70202 w 97640"/>
                <a:gd name="connsiteY9" fmla="*/ 181731 h 181668"/>
                <a:gd name="connsiteX10" fmla="*/ 70202 w 97640"/>
                <a:gd name="connsiteY10" fmla="*/ 168990 h 181668"/>
                <a:gd name="connsiteX11" fmla="*/ 64099 w 97640"/>
                <a:gd name="connsiteY11" fmla="*/ 168990 h 181668"/>
                <a:gd name="connsiteX12" fmla="*/ 42014 w 97640"/>
                <a:gd name="connsiteY12" fmla="*/ 149672 h 181668"/>
                <a:gd name="connsiteX13" fmla="*/ 42014 w 97640"/>
                <a:gd name="connsiteY13" fmla="*/ 86376 h 181668"/>
                <a:gd name="connsiteX14" fmla="*/ 76305 w 97640"/>
                <a:gd name="connsiteY14" fmla="*/ 9105 h 181668"/>
                <a:gd name="connsiteX15" fmla="*/ 79501 w 97640"/>
                <a:gd name="connsiteY15" fmla="*/ 9516 h 181668"/>
                <a:gd name="connsiteX16" fmla="*/ 72817 w 97640"/>
                <a:gd name="connsiteY16" fmla="*/ 25546 h 181668"/>
                <a:gd name="connsiteX17" fmla="*/ 85313 w 97640"/>
                <a:gd name="connsiteY17" fmla="*/ 43219 h 181668"/>
                <a:gd name="connsiteX18" fmla="*/ 97809 w 97640"/>
                <a:gd name="connsiteY18" fmla="*/ 25135 h 181668"/>
                <a:gd name="connsiteX19" fmla="*/ 76305 w 97640"/>
                <a:gd name="connsiteY19" fmla="*/ 63 h 181668"/>
                <a:gd name="connsiteX20" fmla="*/ 40561 w 97640"/>
                <a:gd name="connsiteY20" fmla="*/ 45274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640" h="181668">
                  <a:moveTo>
                    <a:pt x="40561" y="45274"/>
                  </a:moveTo>
                  <a:lnTo>
                    <a:pt x="40561" y="63"/>
                  </a:lnTo>
                  <a:lnTo>
                    <a:pt x="168" y="4584"/>
                  </a:lnTo>
                  <a:lnTo>
                    <a:pt x="168" y="17325"/>
                  </a:lnTo>
                  <a:cubicBezTo>
                    <a:pt x="20510" y="17325"/>
                    <a:pt x="22835" y="20202"/>
                    <a:pt x="22835" y="40342"/>
                  </a:cubicBezTo>
                  <a:lnTo>
                    <a:pt x="22835" y="150494"/>
                  </a:lnTo>
                  <a:cubicBezTo>
                    <a:pt x="22835" y="168990"/>
                    <a:pt x="19638" y="168990"/>
                    <a:pt x="168" y="168990"/>
                  </a:cubicBezTo>
                  <a:lnTo>
                    <a:pt x="168" y="181731"/>
                  </a:lnTo>
                  <a:cubicBezTo>
                    <a:pt x="11501" y="181320"/>
                    <a:pt x="25159" y="180498"/>
                    <a:pt x="33296" y="180498"/>
                  </a:cubicBezTo>
                  <a:cubicBezTo>
                    <a:pt x="44920" y="180498"/>
                    <a:pt x="58578" y="180498"/>
                    <a:pt x="70202" y="181731"/>
                  </a:cubicBezTo>
                  <a:lnTo>
                    <a:pt x="70202" y="168990"/>
                  </a:lnTo>
                  <a:lnTo>
                    <a:pt x="64099" y="168990"/>
                  </a:lnTo>
                  <a:cubicBezTo>
                    <a:pt x="42595" y="168990"/>
                    <a:pt x="42014" y="164469"/>
                    <a:pt x="42014" y="149672"/>
                  </a:cubicBezTo>
                  <a:lnTo>
                    <a:pt x="42014" y="86376"/>
                  </a:lnTo>
                  <a:cubicBezTo>
                    <a:pt x="42014" y="45685"/>
                    <a:pt x="54219" y="9105"/>
                    <a:pt x="76305" y="9105"/>
                  </a:cubicBezTo>
                  <a:cubicBezTo>
                    <a:pt x="78339" y="9105"/>
                    <a:pt x="78920" y="9105"/>
                    <a:pt x="79501" y="9516"/>
                  </a:cubicBezTo>
                  <a:cubicBezTo>
                    <a:pt x="78629" y="9927"/>
                    <a:pt x="72817" y="14859"/>
                    <a:pt x="72817" y="25546"/>
                  </a:cubicBezTo>
                  <a:cubicBezTo>
                    <a:pt x="72817" y="37054"/>
                    <a:pt x="78920" y="43219"/>
                    <a:pt x="85313" y="43219"/>
                  </a:cubicBezTo>
                  <a:cubicBezTo>
                    <a:pt x="90544" y="43219"/>
                    <a:pt x="97809" y="38287"/>
                    <a:pt x="97809" y="25135"/>
                  </a:cubicBezTo>
                  <a:cubicBezTo>
                    <a:pt x="97809" y="11982"/>
                    <a:pt x="88800" y="63"/>
                    <a:pt x="76305" y="63"/>
                  </a:cubicBezTo>
                  <a:cubicBezTo>
                    <a:pt x="55091" y="63"/>
                    <a:pt x="44629" y="27601"/>
                    <a:pt x="40561" y="4527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7" name="Dowolny kształt: kształt 4536">
              <a:extLst>
                <a:ext uri="{FF2B5EF4-FFF2-40B4-BE49-F238E27FC236}">
                  <a16:creationId xmlns:a16="http://schemas.microsoft.com/office/drawing/2014/main" id="{A366F99B-C5F0-0DF2-755F-524F8A752C4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333181" y="7053459"/>
              <a:ext cx="112461" cy="188655"/>
            </a:xfrm>
            <a:custGeom>
              <a:avLst/>
              <a:gdLst>
                <a:gd name="connsiteX0" fmla="*/ 24582 w 112461"/>
                <a:gd name="connsiteY0" fmla="*/ 80622 h 188655"/>
                <a:gd name="connsiteX1" fmla="*/ 60616 w 112461"/>
                <a:gd name="connsiteY1" fmla="*/ 9105 h 188655"/>
                <a:gd name="connsiteX2" fmla="*/ 93454 w 112461"/>
                <a:gd name="connsiteY2" fmla="*/ 80622 h 188655"/>
                <a:gd name="connsiteX3" fmla="*/ 24582 w 112461"/>
                <a:gd name="connsiteY3" fmla="*/ 80622 h 188655"/>
                <a:gd name="connsiteX4" fmla="*/ 24292 w 112461"/>
                <a:gd name="connsiteY4" fmla="*/ 89253 h 188655"/>
                <a:gd name="connsiteX5" fmla="*/ 105368 w 112461"/>
                <a:gd name="connsiteY5" fmla="*/ 89253 h 188655"/>
                <a:gd name="connsiteX6" fmla="*/ 112633 w 112461"/>
                <a:gd name="connsiteY6" fmla="*/ 80622 h 188655"/>
                <a:gd name="connsiteX7" fmla="*/ 60616 w 112461"/>
                <a:gd name="connsiteY7" fmla="*/ 63 h 188655"/>
                <a:gd name="connsiteX8" fmla="*/ 172 w 112461"/>
                <a:gd name="connsiteY8" fmla="*/ 93774 h 188655"/>
                <a:gd name="connsiteX9" fmla="*/ 64103 w 112461"/>
                <a:gd name="connsiteY9" fmla="*/ 188719 h 188655"/>
                <a:gd name="connsiteX10" fmla="*/ 112633 w 112461"/>
                <a:gd name="connsiteY10" fmla="*/ 135287 h 188655"/>
                <a:gd name="connsiteX11" fmla="*/ 108855 w 112461"/>
                <a:gd name="connsiteY11" fmla="*/ 130355 h 188655"/>
                <a:gd name="connsiteX12" fmla="*/ 105078 w 112461"/>
                <a:gd name="connsiteY12" fmla="*/ 136109 h 188655"/>
                <a:gd name="connsiteX13" fmla="*/ 65847 w 112461"/>
                <a:gd name="connsiteY13" fmla="*/ 178443 h 188655"/>
                <a:gd name="connsiteX14" fmla="*/ 33009 w 112461"/>
                <a:gd name="connsiteY14" fmla="*/ 150905 h 188655"/>
                <a:gd name="connsiteX15" fmla="*/ 24292 w 112461"/>
                <a:gd name="connsiteY15" fmla="*/ 8925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461" h="188655">
                  <a:moveTo>
                    <a:pt x="24582" y="80622"/>
                  </a:moveTo>
                  <a:cubicBezTo>
                    <a:pt x="26326" y="19380"/>
                    <a:pt x="50736" y="9105"/>
                    <a:pt x="60616" y="9105"/>
                  </a:cubicBezTo>
                  <a:cubicBezTo>
                    <a:pt x="90548" y="9105"/>
                    <a:pt x="93454" y="64592"/>
                    <a:pt x="93454" y="80622"/>
                  </a:cubicBezTo>
                  <a:lnTo>
                    <a:pt x="24582" y="80622"/>
                  </a:lnTo>
                  <a:close/>
                  <a:moveTo>
                    <a:pt x="24292" y="89253"/>
                  </a:moveTo>
                  <a:lnTo>
                    <a:pt x="105368" y="89253"/>
                  </a:lnTo>
                  <a:cubicBezTo>
                    <a:pt x="111761" y="89253"/>
                    <a:pt x="112633" y="89253"/>
                    <a:pt x="112633" y="80622"/>
                  </a:cubicBezTo>
                  <a:cubicBezTo>
                    <a:pt x="112633" y="39931"/>
                    <a:pt x="96941" y="63"/>
                    <a:pt x="60616" y="63"/>
                  </a:cubicBezTo>
                  <a:cubicBezTo>
                    <a:pt x="26907" y="63"/>
                    <a:pt x="172" y="42397"/>
                    <a:pt x="172" y="93774"/>
                  </a:cubicBezTo>
                  <a:cubicBezTo>
                    <a:pt x="172" y="148850"/>
                    <a:pt x="30685" y="188719"/>
                    <a:pt x="64103" y="188719"/>
                  </a:cubicBezTo>
                  <a:cubicBezTo>
                    <a:pt x="99556" y="188719"/>
                    <a:pt x="112633" y="143096"/>
                    <a:pt x="112633" y="135287"/>
                  </a:cubicBezTo>
                  <a:cubicBezTo>
                    <a:pt x="112633" y="131177"/>
                    <a:pt x="110308" y="130355"/>
                    <a:pt x="108855" y="130355"/>
                  </a:cubicBezTo>
                  <a:cubicBezTo>
                    <a:pt x="106240" y="130355"/>
                    <a:pt x="105659" y="132821"/>
                    <a:pt x="105078" y="136109"/>
                  </a:cubicBezTo>
                  <a:cubicBezTo>
                    <a:pt x="94907" y="178443"/>
                    <a:pt x="68753" y="178443"/>
                    <a:pt x="65847" y="178443"/>
                  </a:cubicBezTo>
                  <a:cubicBezTo>
                    <a:pt x="51317" y="178443"/>
                    <a:pt x="39693" y="166113"/>
                    <a:pt x="33009" y="150905"/>
                  </a:cubicBezTo>
                  <a:cubicBezTo>
                    <a:pt x="24292" y="131177"/>
                    <a:pt x="24292" y="104050"/>
                    <a:pt x="24292" y="892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8" name="Dowolny kształt: kształt 4537">
              <a:extLst>
                <a:ext uri="{FF2B5EF4-FFF2-40B4-BE49-F238E27FC236}">
                  <a16:creationId xmlns:a16="http://schemas.microsoft.com/office/drawing/2014/main" id="{10B873FF-86FD-B80D-9163-8C683BA4599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464079" y="7055925"/>
              <a:ext cx="143264" cy="261405"/>
            </a:xfrm>
            <a:custGeom>
              <a:avLst/>
              <a:gdLst>
                <a:gd name="connsiteX0" fmla="*/ 100723 w 143264"/>
                <a:gd name="connsiteY0" fmla="*/ 156660 h 261405"/>
                <a:gd name="connsiteX1" fmla="*/ 100723 w 143264"/>
                <a:gd name="connsiteY1" fmla="*/ 230231 h 261405"/>
                <a:gd name="connsiteX2" fmla="*/ 78056 w 143264"/>
                <a:gd name="connsiteY2" fmla="*/ 248727 h 261405"/>
                <a:gd name="connsiteX3" fmla="*/ 78056 w 143264"/>
                <a:gd name="connsiteY3" fmla="*/ 261468 h 261405"/>
                <a:gd name="connsiteX4" fmla="*/ 110603 w 143264"/>
                <a:gd name="connsiteY4" fmla="*/ 260235 h 261405"/>
                <a:gd name="connsiteX5" fmla="*/ 143441 w 143264"/>
                <a:gd name="connsiteY5" fmla="*/ 261468 h 261405"/>
                <a:gd name="connsiteX6" fmla="*/ 143441 w 143264"/>
                <a:gd name="connsiteY6" fmla="*/ 248727 h 261405"/>
                <a:gd name="connsiteX7" fmla="*/ 120774 w 143264"/>
                <a:gd name="connsiteY7" fmla="*/ 230231 h 261405"/>
                <a:gd name="connsiteX8" fmla="*/ 120774 w 143264"/>
                <a:gd name="connsiteY8" fmla="*/ 63 h 261405"/>
                <a:gd name="connsiteX9" fmla="*/ 114381 w 143264"/>
                <a:gd name="connsiteY9" fmla="*/ 63 h 261405"/>
                <a:gd name="connsiteX10" fmla="*/ 103338 w 143264"/>
                <a:gd name="connsiteY10" fmla="*/ 37465 h 261405"/>
                <a:gd name="connsiteX11" fmla="*/ 64398 w 143264"/>
                <a:gd name="connsiteY11" fmla="*/ 63 h 261405"/>
                <a:gd name="connsiteX12" fmla="*/ 176 w 143264"/>
                <a:gd name="connsiteY12" fmla="*/ 93363 h 261405"/>
                <a:gd name="connsiteX13" fmla="*/ 62074 w 143264"/>
                <a:gd name="connsiteY13" fmla="*/ 186253 h 261405"/>
                <a:gd name="connsiteX14" fmla="*/ 100723 w 143264"/>
                <a:gd name="connsiteY14" fmla="*/ 156660 h 261405"/>
                <a:gd name="connsiteX15" fmla="*/ 101595 w 143264"/>
                <a:gd name="connsiteY15" fmla="*/ 67880 h 261405"/>
                <a:gd name="connsiteX16" fmla="*/ 101595 w 143264"/>
                <a:gd name="connsiteY16" fmla="*/ 125833 h 261405"/>
                <a:gd name="connsiteX17" fmla="*/ 89971 w 143264"/>
                <a:gd name="connsiteY17" fmla="*/ 160359 h 261405"/>
                <a:gd name="connsiteX18" fmla="*/ 63236 w 143264"/>
                <a:gd name="connsiteY18" fmla="*/ 177210 h 261405"/>
                <a:gd name="connsiteX19" fmla="*/ 24296 w 143264"/>
                <a:gd name="connsiteY19" fmla="*/ 93363 h 261405"/>
                <a:gd name="connsiteX20" fmla="*/ 66142 w 143264"/>
                <a:gd name="connsiteY20" fmla="*/ 10338 h 261405"/>
                <a:gd name="connsiteX21" fmla="*/ 101595 w 143264"/>
                <a:gd name="connsiteY21" fmla="*/ 67880 h 26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264" h="261405">
                  <a:moveTo>
                    <a:pt x="100723" y="156660"/>
                  </a:moveTo>
                  <a:lnTo>
                    <a:pt x="100723" y="230231"/>
                  </a:lnTo>
                  <a:cubicBezTo>
                    <a:pt x="100723" y="248727"/>
                    <a:pt x="97526" y="248727"/>
                    <a:pt x="78056" y="248727"/>
                  </a:cubicBezTo>
                  <a:lnTo>
                    <a:pt x="78056" y="261468"/>
                  </a:lnTo>
                  <a:cubicBezTo>
                    <a:pt x="87937" y="261057"/>
                    <a:pt x="103048" y="260235"/>
                    <a:pt x="110603" y="260235"/>
                  </a:cubicBezTo>
                  <a:cubicBezTo>
                    <a:pt x="118449" y="260235"/>
                    <a:pt x="133270" y="261057"/>
                    <a:pt x="143441" y="261468"/>
                  </a:cubicBezTo>
                  <a:lnTo>
                    <a:pt x="143441" y="248727"/>
                  </a:lnTo>
                  <a:cubicBezTo>
                    <a:pt x="123971" y="248727"/>
                    <a:pt x="120774" y="248727"/>
                    <a:pt x="120774" y="230231"/>
                  </a:cubicBezTo>
                  <a:lnTo>
                    <a:pt x="120774" y="63"/>
                  </a:lnTo>
                  <a:lnTo>
                    <a:pt x="114381" y="63"/>
                  </a:lnTo>
                  <a:lnTo>
                    <a:pt x="103338" y="37465"/>
                  </a:lnTo>
                  <a:cubicBezTo>
                    <a:pt x="99561" y="25957"/>
                    <a:pt x="87646" y="63"/>
                    <a:pt x="64398" y="63"/>
                  </a:cubicBezTo>
                  <a:cubicBezTo>
                    <a:pt x="30689" y="63"/>
                    <a:pt x="176" y="39931"/>
                    <a:pt x="176" y="93363"/>
                  </a:cubicBezTo>
                  <a:cubicBezTo>
                    <a:pt x="176" y="144740"/>
                    <a:pt x="28364" y="186253"/>
                    <a:pt x="62074" y="186253"/>
                  </a:cubicBezTo>
                  <a:cubicBezTo>
                    <a:pt x="82415" y="186253"/>
                    <a:pt x="94330" y="168579"/>
                    <a:pt x="100723" y="156660"/>
                  </a:cubicBezTo>
                  <a:close/>
                  <a:moveTo>
                    <a:pt x="101595" y="67880"/>
                  </a:moveTo>
                  <a:lnTo>
                    <a:pt x="101595" y="125833"/>
                  </a:lnTo>
                  <a:cubicBezTo>
                    <a:pt x="101595" y="138986"/>
                    <a:pt x="96364" y="150494"/>
                    <a:pt x="89971" y="160359"/>
                  </a:cubicBezTo>
                  <a:cubicBezTo>
                    <a:pt x="86193" y="166113"/>
                    <a:pt x="76894" y="177210"/>
                    <a:pt x="63236" y="177210"/>
                  </a:cubicBezTo>
                  <a:cubicBezTo>
                    <a:pt x="42022" y="177210"/>
                    <a:pt x="24296" y="140630"/>
                    <a:pt x="24296" y="93363"/>
                  </a:cubicBezTo>
                  <a:cubicBezTo>
                    <a:pt x="24296" y="44452"/>
                    <a:pt x="44638" y="10338"/>
                    <a:pt x="66142" y="10338"/>
                  </a:cubicBezTo>
                  <a:cubicBezTo>
                    <a:pt x="89390" y="10338"/>
                    <a:pt x="101595" y="46096"/>
                    <a:pt x="101595" y="6788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9" name="Dowolny kształt: kształt 4538">
              <a:extLst>
                <a:ext uri="{FF2B5EF4-FFF2-40B4-BE49-F238E27FC236}">
                  <a16:creationId xmlns:a16="http://schemas.microsoft.com/office/drawing/2014/main" id="{FA20B82E-9B71-6FC7-99C3-E865A891C3B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616869" y="7055925"/>
              <a:ext cx="146170" cy="186189"/>
            </a:xfrm>
            <a:custGeom>
              <a:avLst/>
              <a:gdLst>
                <a:gd name="connsiteX0" fmla="*/ 104506 w 146170"/>
                <a:gd name="connsiteY0" fmla="*/ 149261 h 186189"/>
                <a:gd name="connsiteX1" fmla="*/ 104506 w 146170"/>
                <a:gd name="connsiteY1" fmla="*/ 186253 h 186189"/>
                <a:gd name="connsiteX2" fmla="*/ 146352 w 146170"/>
                <a:gd name="connsiteY2" fmla="*/ 181731 h 186189"/>
                <a:gd name="connsiteX3" fmla="*/ 146352 w 146170"/>
                <a:gd name="connsiteY3" fmla="*/ 168990 h 186189"/>
                <a:gd name="connsiteX4" fmla="*/ 123686 w 146170"/>
                <a:gd name="connsiteY4" fmla="*/ 145973 h 186189"/>
                <a:gd name="connsiteX5" fmla="*/ 123686 w 146170"/>
                <a:gd name="connsiteY5" fmla="*/ 63 h 186189"/>
                <a:gd name="connsiteX6" fmla="*/ 80968 w 146170"/>
                <a:gd name="connsiteY6" fmla="*/ 4584 h 186189"/>
                <a:gd name="connsiteX7" fmla="*/ 80968 w 146170"/>
                <a:gd name="connsiteY7" fmla="*/ 17325 h 186189"/>
                <a:gd name="connsiteX8" fmla="*/ 103634 w 146170"/>
                <a:gd name="connsiteY8" fmla="*/ 40342 h 186189"/>
                <a:gd name="connsiteX9" fmla="*/ 103634 w 146170"/>
                <a:gd name="connsiteY9" fmla="*/ 113503 h 186189"/>
                <a:gd name="connsiteX10" fmla="*/ 68472 w 146170"/>
                <a:gd name="connsiteY10" fmla="*/ 177210 h 186189"/>
                <a:gd name="connsiteX11" fmla="*/ 42900 w 146170"/>
                <a:gd name="connsiteY11" fmla="*/ 136520 h 186189"/>
                <a:gd name="connsiteX12" fmla="*/ 42900 w 146170"/>
                <a:gd name="connsiteY12" fmla="*/ 63 h 186189"/>
                <a:gd name="connsiteX13" fmla="*/ 182 w 146170"/>
                <a:gd name="connsiteY13" fmla="*/ 4584 h 186189"/>
                <a:gd name="connsiteX14" fmla="*/ 182 w 146170"/>
                <a:gd name="connsiteY14" fmla="*/ 17325 h 186189"/>
                <a:gd name="connsiteX15" fmla="*/ 22848 w 146170"/>
                <a:gd name="connsiteY15" fmla="*/ 55139 h 186189"/>
                <a:gd name="connsiteX16" fmla="*/ 22848 w 146170"/>
                <a:gd name="connsiteY16" fmla="*/ 116791 h 186189"/>
                <a:gd name="connsiteX17" fmla="*/ 67019 w 146170"/>
                <a:gd name="connsiteY17" fmla="*/ 186253 h 186189"/>
                <a:gd name="connsiteX18" fmla="*/ 104506 w 146170"/>
                <a:gd name="connsiteY18" fmla="*/ 149261 h 18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170" h="186189">
                  <a:moveTo>
                    <a:pt x="104506" y="149261"/>
                  </a:moveTo>
                  <a:lnTo>
                    <a:pt x="104506" y="186253"/>
                  </a:lnTo>
                  <a:lnTo>
                    <a:pt x="146352" y="181731"/>
                  </a:lnTo>
                  <a:lnTo>
                    <a:pt x="146352" y="168990"/>
                  </a:lnTo>
                  <a:cubicBezTo>
                    <a:pt x="126010" y="168990"/>
                    <a:pt x="123686" y="166113"/>
                    <a:pt x="123686" y="145973"/>
                  </a:cubicBezTo>
                  <a:lnTo>
                    <a:pt x="123686" y="63"/>
                  </a:lnTo>
                  <a:lnTo>
                    <a:pt x="80968" y="4584"/>
                  </a:lnTo>
                  <a:lnTo>
                    <a:pt x="80968" y="17325"/>
                  </a:lnTo>
                  <a:cubicBezTo>
                    <a:pt x="101310" y="17325"/>
                    <a:pt x="103634" y="20202"/>
                    <a:pt x="103634" y="40342"/>
                  </a:cubicBezTo>
                  <a:lnTo>
                    <a:pt x="103634" y="113503"/>
                  </a:lnTo>
                  <a:cubicBezTo>
                    <a:pt x="103634" y="149261"/>
                    <a:pt x="89686" y="177210"/>
                    <a:pt x="68472" y="177210"/>
                  </a:cubicBezTo>
                  <a:cubicBezTo>
                    <a:pt x="44062" y="177210"/>
                    <a:pt x="42900" y="157893"/>
                    <a:pt x="42900" y="136520"/>
                  </a:cubicBezTo>
                  <a:lnTo>
                    <a:pt x="42900" y="63"/>
                  </a:lnTo>
                  <a:lnTo>
                    <a:pt x="182" y="4584"/>
                  </a:lnTo>
                  <a:lnTo>
                    <a:pt x="182" y="17325"/>
                  </a:lnTo>
                  <a:cubicBezTo>
                    <a:pt x="22848" y="17325"/>
                    <a:pt x="22848" y="18558"/>
                    <a:pt x="22848" y="55139"/>
                  </a:cubicBezTo>
                  <a:lnTo>
                    <a:pt x="22848" y="116791"/>
                  </a:lnTo>
                  <a:cubicBezTo>
                    <a:pt x="22848" y="148850"/>
                    <a:pt x="22848" y="186253"/>
                    <a:pt x="67019" y="186253"/>
                  </a:cubicBezTo>
                  <a:cubicBezTo>
                    <a:pt x="83293" y="186253"/>
                    <a:pt x="96079" y="174744"/>
                    <a:pt x="104506" y="1492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0" name="Dowolny kształt: kształt 4539">
              <a:extLst>
                <a:ext uri="{FF2B5EF4-FFF2-40B4-BE49-F238E27FC236}">
                  <a16:creationId xmlns:a16="http://schemas.microsoft.com/office/drawing/2014/main" id="{F6D0C56D-66C7-C1ED-4667-C24922FB7BB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778603" y="6962624"/>
              <a:ext cx="62187" cy="274969"/>
            </a:xfrm>
            <a:custGeom>
              <a:avLst/>
              <a:gdLst>
                <a:gd name="connsiteX0" fmla="*/ 42033 w 62187"/>
                <a:gd name="connsiteY0" fmla="*/ 93363 h 274969"/>
                <a:gd name="connsiteX1" fmla="*/ 1350 w 62187"/>
                <a:gd name="connsiteY1" fmla="*/ 97884 h 274969"/>
                <a:gd name="connsiteX2" fmla="*/ 1350 w 62187"/>
                <a:gd name="connsiteY2" fmla="*/ 110626 h 274969"/>
                <a:gd name="connsiteX3" fmla="*/ 22854 w 62187"/>
                <a:gd name="connsiteY3" fmla="*/ 133232 h 274969"/>
                <a:gd name="connsiteX4" fmla="*/ 22854 w 62187"/>
                <a:gd name="connsiteY4" fmla="*/ 243795 h 274969"/>
                <a:gd name="connsiteX5" fmla="*/ 187 w 62187"/>
                <a:gd name="connsiteY5" fmla="*/ 262290 h 274969"/>
                <a:gd name="connsiteX6" fmla="*/ 187 w 62187"/>
                <a:gd name="connsiteY6" fmla="*/ 275032 h 274969"/>
                <a:gd name="connsiteX7" fmla="*/ 32153 w 62187"/>
                <a:gd name="connsiteY7" fmla="*/ 273799 h 274969"/>
                <a:gd name="connsiteX8" fmla="*/ 62375 w 62187"/>
                <a:gd name="connsiteY8" fmla="*/ 275032 h 274969"/>
                <a:gd name="connsiteX9" fmla="*/ 62375 w 62187"/>
                <a:gd name="connsiteY9" fmla="*/ 262290 h 274969"/>
                <a:gd name="connsiteX10" fmla="*/ 42033 w 62187"/>
                <a:gd name="connsiteY10" fmla="*/ 244206 h 274969"/>
                <a:gd name="connsiteX11" fmla="*/ 42033 w 62187"/>
                <a:gd name="connsiteY11" fmla="*/ 93363 h 274969"/>
                <a:gd name="connsiteX12" fmla="*/ 43196 w 62187"/>
                <a:gd name="connsiteY12" fmla="*/ 21847 h 274969"/>
                <a:gd name="connsiteX13" fmla="*/ 27794 w 62187"/>
                <a:gd name="connsiteY13" fmla="*/ 63 h 274969"/>
                <a:gd name="connsiteX14" fmla="*/ 12392 w 62187"/>
                <a:gd name="connsiteY14" fmla="*/ 21847 h 274969"/>
                <a:gd name="connsiteX15" fmla="*/ 27794 w 62187"/>
                <a:gd name="connsiteY15" fmla="*/ 43630 h 274969"/>
                <a:gd name="connsiteX16" fmla="*/ 43196 w 62187"/>
                <a:gd name="connsiteY16" fmla="*/ 21847 h 27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187" h="274969">
                  <a:moveTo>
                    <a:pt x="42033" y="93363"/>
                  </a:moveTo>
                  <a:lnTo>
                    <a:pt x="1350" y="97884"/>
                  </a:lnTo>
                  <a:lnTo>
                    <a:pt x="1350" y="110626"/>
                  </a:lnTo>
                  <a:cubicBezTo>
                    <a:pt x="20238" y="110626"/>
                    <a:pt x="22854" y="113092"/>
                    <a:pt x="22854" y="133232"/>
                  </a:cubicBezTo>
                  <a:lnTo>
                    <a:pt x="22854" y="243795"/>
                  </a:lnTo>
                  <a:cubicBezTo>
                    <a:pt x="22854" y="262290"/>
                    <a:pt x="19657" y="262290"/>
                    <a:pt x="187" y="262290"/>
                  </a:cubicBezTo>
                  <a:lnTo>
                    <a:pt x="187" y="275032"/>
                  </a:lnTo>
                  <a:cubicBezTo>
                    <a:pt x="9486" y="274621"/>
                    <a:pt x="25179" y="273799"/>
                    <a:pt x="32153" y="273799"/>
                  </a:cubicBezTo>
                  <a:cubicBezTo>
                    <a:pt x="42324" y="273799"/>
                    <a:pt x="52495" y="274621"/>
                    <a:pt x="62375" y="275032"/>
                  </a:cubicBezTo>
                  <a:lnTo>
                    <a:pt x="62375" y="262290"/>
                  </a:lnTo>
                  <a:cubicBezTo>
                    <a:pt x="43196" y="262290"/>
                    <a:pt x="42033" y="260235"/>
                    <a:pt x="42033" y="244206"/>
                  </a:cubicBezTo>
                  <a:lnTo>
                    <a:pt x="42033" y="93363"/>
                  </a:lnTo>
                  <a:close/>
                  <a:moveTo>
                    <a:pt x="43196" y="21847"/>
                  </a:moveTo>
                  <a:cubicBezTo>
                    <a:pt x="43196" y="8694"/>
                    <a:pt x="35931" y="63"/>
                    <a:pt x="27794" y="63"/>
                  </a:cubicBezTo>
                  <a:cubicBezTo>
                    <a:pt x="18785" y="63"/>
                    <a:pt x="12392" y="11160"/>
                    <a:pt x="12392" y="21847"/>
                  </a:cubicBezTo>
                  <a:cubicBezTo>
                    <a:pt x="12392" y="32944"/>
                    <a:pt x="18785" y="43630"/>
                    <a:pt x="27794" y="43630"/>
                  </a:cubicBezTo>
                  <a:cubicBezTo>
                    <a:pt x="35931" y="43630"/>
                    <a:pt x="43196" y="34999"/>
                    <a:pt x="43196" y="2184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1" name="Dowolny kształt: kształt 4540">
              <a:extLst>
                <a:ext uri="{FF2B5EF4-FFF2-40B4-BE49-F238E27FC236}">
                  <a16:creationId xmlns:a16="http://schemas.microsoft.com/office/drawing/2014/main" id="{212F22A9-C77A-BE15-5781-93305504FB2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857871" y="7055925"/>
              <a:ext cx="97640" cy="181668"/>
            </a:xfrm>
            <a:custGeom>
              <a:avLst/>
              <a:gdLst>
                <a:gd name="connsiteX0" fmla="*/ 40583 w 97640"/>
                <a:gd name="connsiteY0" fmla="*/ 45274 h 181668"/>
                <a:gd name="connsiteX1" fmla="*/ 40583 w 97640"/>
                <a:gd name="connsiteY1" fmla="*/ 63 h 181668"/>
                <a:gd name="connsiteX2" fmla="*/ 190 w 97640"/>
                <a:gd name="connsiteY2" fmla="*/ 4584 h 181668"/>
                <a:gd name="connsiteX3" fmla="*/ 190 w 97640"/>
                <a:gd name="connsiteY3" fmla="*/ 17325 h 181668"/>
                <a:gd name="connsiteX4" fmla="*/ 22857 w 97640"/>
                <a:gd name="connsiteY4" fmla="*/ 40342 h 181668"/>
                <a:gd name="connsiteX5" fmla="*/ 22857 w 97640"/>
                <a:gd name="connsiteY5" fmla="*/ 150494 h 181668"/>
                <a:gd name="connsiteX6" fmla="*/ 190 w 97640"/>
                <a:gd name="connsiteY6" fmla="*/ 168990 h 181668"/>
                <a:gd name="connsiteX7" fmla="*/ 190 w 97640"/>
                <a:gd name="connsiteY7" fmla="*/ 181731 h 181668"/>
                <a:gd name="connsiteX8" fmla="*/ 33318 w 97640"/>
                <a:gd name="connsiteY8" fmla="*/ 180498 h 181668"/>
                <a:gd name="connsiteX9" fmla="*/ 70224 w 97640"/>
                <a:gd name="connsiteY9" fmla="*/ 181731 h 181668"/>
                <a:gd name="connsiteX10" fmla="*/ 70224 w 97640"/>
                <a:gd name="connsiteY10" fmla="*/ 168990 h 181668"/>
                <a:gd name="connsiteX11" fmla="*/ 64121 w 97640"/>
                <a:gd name="connsiteY11" fmla="*/ 168990 h 181668"/>
                <a:gd name="connsiteX12" fmla="*/ 42036 w 97640"/>
                <a:gd name="connsiteY12" fmla="*/ 149672 h 181668"/>
                <a:gd name="connsiteX13" fmla="*/ 42036 w 97640"/>
                <a:gd name="connsiteY13" fmla="*/ 86376 h 181668"/>
                <a:gd name="connsiteX14" fmla="*/ 76326 w 97640"/>
                <a:gd name="connsiteY14" fmla="*/ 9105 h 181668"/>
                <a:gd name="connsiteX15" fmla="*/ 79523 w 97640"/>
                <a:gd name="connsiteY15" fmla="*/ 9516 h 181668"/>
                <a:gd name="connsiteX16" fmla="*/ 72839 w 97640"/>
                <a:gd name="connsiteY16" fmla="*/ 25546 h 181668"/>
                <a:gd name="connsiteX17" fmla="*/ 85335 w 97640"/>
                <a:gd name="connsiteY17" fmla="*/ 43219 h 181668"/>
                <a:gd name="connsiteX18" fmla="*/ 97831 w 97640"/>
                <a:gd name="connsiteY18" fmla="*/ 25135 h 181668"/>
                <a:gd name="connsiteX19" fmla="*/ 76326 w 97640"/>
                <a:gd name="connsiteY19" fmla="*/ 63 h 181668"/>
                <a:gd name="connsiteX20" fmla="*/ 40583 w 97640"/>
                <a:gd name="connsiteY20" fmla="*/ 45274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640" h="181668">
                  <a:moveTo>
                    <a:pt x="40583" y="45274"/>
                  </a:moveTo>
                  <a:lnTo>
                    <a:pt x="40583" y="63"/>
                  </a:lnTo>
                  <a:lnTo>
                    <a:pt x="190" y="4584"/>
                  </a:lnTo>
                  <a:lnTo>
                    <a:pt x="190" y="17325"/>
                  </a:lnTo>
                  <a:cubicBezTo>
                    <a:pt x="20532" y="17325"/>
                    <a:pt x="22857" y="20202"/>
                    <a:pt x="22857" y="40342"/>
                  </a:cubicBezTo>
                  <a:lnTo>
                    <a:pt x="22857" y="150494"/>
                  </a:lnTo>
                  <a:cubicBezTo>
                    <a:pt x="22857" y="168990"/>
                    <a:pt x="19660" y="168990"/>
                    <a:pt x="190" y="168990"/>
                  </a:cubicBezTo>
                  <a:lnTo>
                    <a:pt x="190" y="181731"/>
                  </a:lnTo>
                  <a:cubicBezTo>
                    <a:pt x="11523" y="181320"/>
                    <a:pt x="25181" y="180498"/>
                    <a:pt x="33318" y="180498"/>
                  </a:cubicBezTo>
                  <a:cubicBezTo>
                    <a:pt x="44942" y="180498"/>
                    <a:pt x="58600" y="180498"/>
                    <a:pt x="70224" y="181731"/>
                  </a:cubicBezTo>
                  <a:lnTo>
                    <a:pt x="70224" y="168990"/>
                  </a:lnTo>
                  <a:lnTo>
                    <a:pt x="64121" y="168990"/>
                  </a:lnTo>
                  <a:cubicBezTo>
                    <a:pt x="42617" y="168990"/>
                    <a:pt x="42036" y="164469"/>
                    <a:pt x="42036" y="149672"/>
                  </a:cubicBezTo>
                  <a:lnTo>
                    <a:pt x="42036" y="86376"/>
                  </a:lnTo>
                  <a:cubicBezTo>
                    <a:pt x="42036" y="45685"/>
                    <a:pt x="54241" y="9105"/>
                    <a:pt x="76326" y="9105"/>
                  </a:cubicBezTo>
                  <a:cubicBezTo>
                    <a:pt x="78361" y="9105"/>
                    <a:pt x="78942" y="9105"/>
                    <a:pt x="79523" y="9516"/>
                  </a:cubicBezTo>
                  <a:cubicBezTo>
                    <a:pt x="78651" y="9927"/>
                    <a:pt x="72839" y="14859"/>
                    <a:pt x="72839" y="25546"/>
                  </a:cubicBezTo>
                  <a:cubicBezTo>
                    <a:pt x="72839" y="37054"/>
                    <a:pt x="78942" y="43219"/>
                    <a:pt x="85335" y="43219"/>
                  </a:cubicBezTo>
                  <a:cubicBezTo>
                    <a:pt x="90566" y="43219"/>
                    <a:pt x="97831" y="38287"/>
                    <a:pt x="97831" y="25135"/>
                  </a:cubicBezTo>
                  <a:cubicBezTo>
                    <a:pt x="97831" y="11982"/>
                    <a:pt x="88822" y="63"/>
                    <a:pt x="76326" y="63"/>
                  </a:cubicBezTo>
                  <a:cubicBezTo>
                    <a:pt x="55113" y="63"/>
                    <a:pt x="44651" y="27601"/>
                    <a:pt x="40583" y="4527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2" name="Dowolny kształt: kształt 4541">
              <a:extLst>
                <a:ext uri="{FF2B5EF4-FFF2-40B4-BE49-F238E27FC236}">
                  <a16:creationId xmlns:a16="http://schemas.microsoft.com/office/drawing/2014/main" id="{26E206FE-7293-6609-78A0-EE08B29B88C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971689" y="7053459"/>
              <a:ext cx="112461" cy="188655"/>
            </a:xfrm>
            <a:custGeom>
              <a:avLst/>
              <a:gdLst>
                <a:gd name="connsiteX0" fmla="*/ 24604 w 112461"/>
                <a:gd name="connsiteY0" fmla="*/ 80622 h 188655"/>
                <a:gd name="connsiteX1" fmla="*/ 60638 w 112461"/>
                <a:gd name="connsiteY1" fmla="*/ 9105 h 188655"/>
                <a:gd name="connsiteX2" fmla="*/ 93476 w 112461"/>
                <a:gd name="connsiteY2" fmla="*/ 80622 h 188655"/>
                <a:gd name="connsiteX3" fmla="*/ 24604 w 112461"/>
                <a:gd name="connsiteY3" fmla="*/ 80622 h 188655"/>
                <a:gd name="connsiteX4" fmla="*/ 24313 w 112461"/>
                <a:gd name="connsiteY4" fmla="*/ 89253 h 188655"/>
                <a:gd name="connsiteX5" fmla="*/ 105390 w 112461"/>
                <a:gd name="connsiteY5" fmla="*/ 89253 h 188655"/>
                <a:gd name="connsiteX6" fmla="*/ 112655 w 112461"/>
                <a:gd name="connsiteY6" fmla="*/ 80622 h 188655"/>
                <a:gd name="connsiteX7" fmla="*/ 60638 w 112461"/>
                <a:gd name="connsiteY7" fmla="*/ 63 h 188655"/>
                <a:gd name="connsiteX8" fmla="*/ 194 w 112461"/>
                <a:gd name="connsiteY8" fmla="*/ 93774 h 188655"/>
                <a:gd name="connsiteX9" fmla="*/ 64125 w 112461"/>
                <a:gd name="connsiteY9" fmla="*/ 188719 h 188655"/>
                <a:gd name="connsiteX10" fmla="*/ 112655 w 112461"/>
                <a:gd name="connsiteY10" fmla="*/ 135287 h 188655"/>
                <a:gd name="connsiteX11" fmla="*/ 108877 w 112461"/>
                <a:gd name="connsiteY11" fmla="*/ 130355 h 188655"/>
                <a:gd name="connsiteX12" fmla="*/ 105099 w 112461"/>
                <a:gd name="connsiteY12" fmla="*/ 136109 h 188655"/>
                <a:gd name="connsiteX13" fmla="*/ 65869 w 112461"/>
                <a:gd name="connsiteY13" fmla="*/ 178443 h 188655"/>
                <a:gd name="connsiteX14" fmla="*/ 33031 w 112461"/>
                <a:gd name="connsiteY14" fmla="*/ 150905 h 188655"/>
                <a:gd name="connsiteX15" fmla="*/ 24313 w 112461"/>
                <a:gd name="connsiteY15" fmla="*/ 8925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461" h="188655">
                  <a:moveTo>
                    <a:pt x="24604" y="80622"/>
                  </a:moveTo>
                  <a:cubicBezTo>
                    <a:pt x="26348" y="19380"/>
                    <a:pt x="50758" y="9105"/>
                    <a:pt x="60638" y="9105"/>
                  </a:cubicBezTo>
                  <a:cubicBezTo>
                    <a:pt x="90570" y="9105"/>
                    <a:pt x="93476" y="64592"/>
                    <a:pt x="93476" y="80622"/>
                  </a:cubicBezTo>
                  <a:lnTo>
                    <a:pt x="24604" y="80622"/>
                  </a:lnTo>
                  <a:close/>
                  <a:moveTo>
                    <a:pt x="24313" y="89253"/>
                  </a:moveTo>
                  <a:lnTo>
                    <a:pt x="105390" y="89253"/>
                  </a:lnTo>
                  <a:cubicBezTo>
                    <a:pt x="111783" y="89253"/>
                    <a:pt x="112655" y="89253"/>
                    <a:pt x="112655" y="80622"/>
                  </a:cubicBezTo>
                  <a:cubicBezTo>
                    <a:pt x="112655" y="39931"/>
                    <a:pt x="96963" y="63"/>
                    <a:pt x="60638" y="63"/>
                  </a:cubicBezTo>
                  <a:cubicBezTo>
                    <a:pt x="26929" y="63"/>
                    <a:pt x="194" y="42397"/>
                    <a:pt x="194" y="93774"/>
                  </a:cubicBezTo>
                  <a:cubicBezTo>
                    <a:pt x="194" y="148850"/>
                    <a:pt x="30707" y="188719"/>
                    <a:pt x="64125" y="188719"/>
                  </a:cubicBezTo>
                  <a:cubicBezTo>
                    <a:pt x="99578" y="188719"/>
                    <a:pt x="112655" y="143096"/>
                    <a:pt x="112655" y="135287"/>
                  </a:cubicBezTo>
                  <a:cubicBezTo>
                    <a:pt x="112655" y="131177"/>
                    <a:pt x="110330" y="130355"/>
                    <a:pt x="108877" y="130355"/>
                  </a:cubicBezTo>
                  <a:cubicBezTo>
                    <a:pt x="106262" y="130355"/>
                    <a:pt x="105681" y="132821"/>
                    <a:pt x="105099" y="136109"/>
                  </a:cubicBezTo>
                  <a:cubicBezTo>
                    <a:pt x="94929" y="178443"/>
                    <a:pt x="68775" y="178443"/>
                    <a:pt x="65869" y="178443"/>
                  </a:cubicBezTo>
                  <a:cubicBezTo>
                    <a:pt x="51339" y="178443"/>
                    <a:pt x="39715" y="166113"/>
                    <a:pt x="33031" y="150905"/>
                  </a:cubicBezTo>
                  <a:cubicBezTo>
                    <a:pt x="24313" y="131177"/>
                    <a:pt x="24313" y="104050"/>
                    <a:pt x="24313" y="892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3" name="Dowolny kształt: kształt 4542">
              <a:extLst>
                <a:ext uri="{FF2B5EF4-FFF2-40B4-BE49-F238E27FC236}">
                  <a16:creationId xmlns:a16="http://schemas.microsoft.com/office/drawing/2014/main" id="{78126596-32E5-2BD1-FA7E-1AEB7C811AB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102297" y="7053459"/>
              <a:ext cx="95025" cy="188655"/>
            </a:xfrm>
            <a:custGeom>
              <a:avLst/>
              <a:gdLst>
                <a:gd name="connsiteX0" fmla="*/ 51053 w 95025"/>
                <a:gd name="connsiteY0" fmla="*/ 104461 h 188655"/>
                <a:gd name="connsiteX1" fmla="*/ 81275 w 95025"/>
                <a:gd name="connsiteY1" fmla="*/ 142274 h 188655"/>
                <a:gd name="connsiteX2" fmla="*/ 48437 w 95025"/>
                <a:gd name="connsiteY2" fmla="*/ 179676 h 188655"/>
                <a:gd name="connsiteX3" fmla="*/ 8044 w 95025"/>
                <a:gd name="connsiteY3" fmla="*/ 121312 h 188655"/>
                <a:gd name="connsiteX4" fmla="*/ 3976 w 95025"/>
                <a:gd name="connsiteY4" fmla="*/ 114325 h 188655"/>
                <a:gd name="connsiteX5" fmla="*/ 198 w 95025"/>
                <a:gd name="connsiteY5" fmla="*/ 124600 h 188655"/>
                <a:gd name="connsiteX6" fmla="*/ 198 w 95025"/>
                <a:gd name="connsiteY6" fmla="*/ 178854 h 188655"/>
                <a:gd name="connsiteX7" fmla="*/ 3395 w 95025"/>
                <a:gd name="connsiteY7" fmla="*/ 188719 h 188655"/>
                <a:gd name="connsiteX8" fmla="*/ 10660 w 95025"/>
                <a:gd name="connsiteY8" fmla="*/ 180498 h 188655"/>
                <a:gd name="connsiteX9" fmla="*/ 16472 w 95025"/>
                <a:gd name="connsiteY9" fmla="*/ 171045 h 188655"/>
                <a:gd name="connsiteX10" fmla="*/ 48437 w 95025"/>
                <a:gd name="connsiteY10" fmla="*/ 188719 h 188655"/>
                <a:gd name="connsiteX11" fmla="*/ 95224 w 95025"/>
                <a:gd name="connsiteY11" fmla="*/ 131588 h 188655"/>
                <a:gd name="connsiteX12" fmla="*/ 83019 w 95025"/>
                <a:gd name="connsiteY12" fmla="*/ 92541 h 188655"/>
                <a:gd name="connsiteX13" fmla="*/ 49890 w 95025"/>
                <a:gd name="connsiteY13" fmla="*/ 72812 h 188655"/>
                <a:gd name="connsiteX14" fmla="*/ 14147 w 95025"/>
                <a:gd name="connsiteY14" fmla="*/ 39109 h 188655"/>
                <a:gd name="connsiteX15" fmla="*/ 46694 w 95025"/>
                <a:gd name="connsiteY15" fmla="*/ 7872 h 188655"/>
                <a:gd name="connsiteX16" fmla="*/ 80694 w 95025"/>
                <a:gd name="connsiteY16" fmla="*/ 57605 h 188655"/>
                <a:gd name="connsiteX17" fmla="*/ 84181 w 95025"/>
                <a:gd name="connsiteY17" fmla="*/ 61304 h 188655"/>
                <a:gd name="connsiteX18" fmla="*/ 87959 w 95025"/>
                <a:gd name="connsiteY18" fmla="*/ 51440 h 188655"/>
                <a:gd name="connsiteX19" fmla="*/ 87959 w 95025"/>
                <a:gd name="connsiteY19" fmla="*/ 9927 h 188655"/>
                <a:gd name="connsiteX20" fmla="*/ 84762 w 95025"/>
                <a:gd name="connsiteY20" fmla="*/ 63 h 188655"/>
                <a:gd name="connsiteX21" fmla="*/ 78950 w 95025"/>
                <a:gd name="connsiteY21" fmla="*/ 4995 h 188655"/>
                <a:gd name="connsiteX22" fmla="*/ 74010 w 95025"/>
                <a:gd name="connsiteY22" fmla="*/ 11571 h 188655"/>
                <a:gd name="connsiteX23" fmla="*/ 46694 w 95025"/>
                <a:gd name="connsiteY23" fmla="*/ 63 h 188655"/>
                <a:gd name="connsiteX24" fmla="*/ 198 w 95025"/>
                <a:gd name="connsiteY24" fmla="*/ 50618 h 188655"/>
                <a:gd name="connsiteX25" fmla="*/ 12694 w 95025"/>
                <a:gd name="connsiteY25" fmla="*/ 85554 h 188655"/>
                <a:gd name="connsiteX26" fmla="*/ 51053 w 95025"/>
                <a:gd name="connsiteY26" fmla="*/ 104461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025" h="188655">
                  <a:moveTo>
                    <a:pt x="51053" y="104461"/>
                  </a:moveTo>
                  <a:cubicBezTo>
                    <a:pt x="57446" y="106105"/>
                    <a:pt x="81275" y="112681"/>
                    <a:pt x="81275" y="142274"/>
                  </a:cubicBezTo>
                  <a:cubicBezTo>
                    <a:pt x="81275" y="163236"/>
                    <a:pt x="71104" y="179676"/>
                    <a:pt x="48437" y="179676"/>
                  </a:cubicBezTo>
                  <a:cubicBezTo>
                    <a:pt x="24027" y="179676"/>
                    <a:pt x="13566" y="156248"/>
                    <a:pt x="8044" y="121312"/>
                  </a:cubicBezTo>
                  <a:cubicBezTo>
                    <a:pt x="7173" y="115969"/>
                    <a:pt x="6882" y="114325"/>
                    <a:pt x="3976" y="114325"/>
                  </a:cubicBezTo>
                  <a:cubicBezTo>
                    <a:pt x="198" y="114325"/>
                    <a:pt x="198" y="117202"/>
                    <a:pt x="198" y="124600"/>
                  </a:cubicBezTo>
                  <a:lnTo>
                    <a:pt x="198" y="178854"/>
                  </a:lnTo>
                  <a:cubicBezTo>
                    <a:pt x="198" y="185842"/>
                    <a:pt x="198" y="188719"/>
                    <a:pt x="3395" y="188719"/>
                  </a:cubicBezTo>
                  <a:cubicBezTo>
                    <a:pt x="4848" y="188719"/>
                    <a:pt x="5138" y="188308"/>
                    <a:pt x="10660" y="180498"/>
                  </a:cubicBezTo>
                  <a:cubicBezTo>
                    <a:pt x="11241" y="179676"/>
                    <a:pt x="11241" y="178854"/>
                    <a:pt x="16472" y="171045"/>
                  </a:cubicBezTo>
                  <a:cubicBezTo>
                    <a:pt x="29258" y="188308"/>
                    <a:pt x="42335" y="188719"/>
                    <a:pt x="48437" y="188719"/>
                  </a:cubicBezTo>
                  <a:cubicBezTo>
                    <a:pt x="81856" y="188719"/>
                    <a:pt x="95224" y="161181"/>
                    <a:pt x="95224" y="131588"/>
                  </a:cubicBezTo>
                  <a:cubicBezTo>
                    <a:pt x="95224" y="109804"/>
                    <a:pt x="86506" y="97473"/>
                    <a:pt x="83019" y="92541"/>
                  </a:cubicBezTo>
                  <a:cubicBezTo>
                    <a:pt x="73429" y="79389"/>
                    <a:pt x="62096" y="76101"/>
                    <a:pt x="49890" y="72812"/>
                  </a:cubicBezTo>
                  <a:cubicBezTo>
                    <a:pt x="33617" y="68291"/>
                    <a:pt x="14147" y="62948"/>
                    <a:pt x="14147" y="39109"/>
                  </a:cubicBezTo>
                  <a:cubicBezTo>
                    <a:pt x="14147" y="24724"/>
                    <a:pt x="21702" y="7872"/>
                    <a:pt x="46694" y="7872"/>
                  </a:cubicBezTo>
                  <a:cubicBezTo>
                    <a:pt x="78660" y="7872"/>
                    <a:pt x="80113" y="44863"/>
                    <a:pt x="80694" y="57605"/>
                  </a:cubicBezTo>
                  <a:cubicBezTo>
                    <a:pt x="80984" y="61304"/>
                    <a:pt x="83600" y="61304"/>
                    <a:pt x="84181" y="61304"/>
                  </a:cubicBezTo>
                  <a:cubicBezTo>
                    <a:pt x="87959" y="61304"/>
                    <a:pt x="87959" y="59249"/>
                    <a:pt x="87959" y="51440"/>
                  </a:cubicBezTo>
                  <a:lnTo>
                    <a:pt x="87959" y="9927"/>
                  </a:lnTo>
                  <a:cubicBezTo>
                    <a:pt x="87959" y="2940"/>
                    <a:pt x="87959" y="63"/>
                    <a:pt x="84762" y="63"/>
                  </a:cubicBezTo>
                  <a:cubicBezTo>
                    <a:pt x="83309" y="63"/>
                    <a:pt x="82728" y="63"/>
                    <a:pt x="78950" y="4995"/>
                  </a:cubicBezTo>
                  <a:cubicBezTo>
                    <a:pt x="78078" y="6639"/>
                    <a:pt x="75172" y="10338"/>
                    <a:pt x="74010" y="11571"/>
                  </a:cubicBezTo>
                  <a:cubicBezTo>
                    <a:pt x="62967" y="63"/>
                    <a:pt x="51053" y="63"/>
                    <a:pt x="46694" y="63"/>
                  </a:cubicBezTo>
                  <a:cubicBezTo>
                    <a:pt x="11241" y="63"/>
                    <a:pt x="198" y="27601"/>
                    <a:pt x="198" y="50618"/>
                  </a:cubicBezTo>
                  <a:cubicBezTo>
                    <a:pt x="198" y="65003"/>
                    <a:pt x="4848" y="76512"/>
                    <a:pt x="12694" y="85554"/>
                  </a:cubicBezTo>
                  <a:cubicBezTo>
                    <a:pt x="21993" y="96240"/>
                    <a:pt x="30130" y="98706"/>
                    <a:pt x="51053" y="1044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4" name="Dowolny kształt: kształt 4543">
              <a:extLst>
                <a:ext uri="{FF2B5EF4-FFF2-40B4-BE49-F238E27FC236}">
                  <a16:creationId xmlns:a16="http://schemas.microsoft.com/office/drawing/2014/main" id="{233DF70D-C437-F8DE-7755-66D5EDC5D70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315821" y="6952349"/>
              <a:ext cx="138324" cy="289765"/>
            </a:xfrm>
            <a:custGeom>
              <a:avLst/>
              <a:gdLst>
                <a:gd name="connsiteX0" fmla="*/ 138530 w 138324"/>
                <a:gd name="connsiteY0" fmla="*/ 4584 h 289765"/>
                <a:gd name="connsiteX1" fmla="*/ 134752 w 138324"/>
                <a:gd name="connsiteY1" fmla="*/ 63 h 289765"/>
                <a:gd name="connsiteX2" fmla="*/ 97846 w 138324"/>
                <a:gd name="connsiteY2" fmla="*/ 4584 h 289765"/>
                <a:gd name="connsiteX3" fmla="*/ 93778 w 138324"/>
                <a:gd name="connsiteY3" fmla="*/ 12393 h 289765"/>
                <a:gd name="connsiteX4" fmla="*/ 100752 w 138324"/>
                <a:gd name="connsiteY4" fmla="*/ 17325 h 289765"/>
                <a:gd name="connsiteX5" fmla="*/ 115282 w 138324"/>
                <a:gd name="connsiteY5" fmla="*/ 24313 h 289765"/>
                <a:gd name="connsiteX6" fmla="*/ 114410 w 138324"/>
                <a:gd name="connsiteY6" fmla="*/ 32533 h 289765"/>
                <a:gd name="connsiteX7" fmla="*/ 96974 w 138324"/>
                <a:gd name="connsiteY7" fmla="*/ 129944 h 289765"/>
                <a:gd name="connsiteX8" fmla="*/ 70239 w 138324"/>
                <a:gd name="connsiteY8" fmla="*/ 103639 h 289765"/>
                <a:gd name="connsiteX9" fmla="*/ 206 w 138324"/>
                <a:gd name="connsiteY9" fmla="*/ 224066 h 289765"/>
                <a:gd name="connsiteX10" fmla="*/ 38855 w 138324"/>
                <a:gd name="connsiteY10" fmla="*/ 289828 h 289765"/>
                <a:gd name="connsiteX11" fmla="*/ 76633 w 138324"/>
                <a:gd name="connsiteY11" fmla="*/ 259002 h 289765"/>
                <a:gd name="connsiteX12" fmla="*/ 103077 w 138324"/>
                <a:gd name="connsiteY12" fmla="*/ 289828 h 289765"/>
                <a:gd name="connsiteX13" fmla="*/ 124581 w 138324"/>
                <a:gd name="connsiteY13" fmla="*/ 267223 h 289765"/>
                <a:gd name="connsiteX14" fmla="*/ 133299 w 138324"/>
                <a:gd name="connsiteY14" fmla="*/ 226532 h 289765"/>
                <a:gd name="connsiteX15" fmla="*/ 129812 w 138324"/>
                <a:gd name="connsiteY15" fmla="*/ 222422 h 289765"/>
                <a:gd name="connsiteX16" fmla="*/ 125744 w 138324"/>
                <a:gd name="connsiteY16" fmla="*/ 229820 h 289765"/>
                <a:gd name="connsiteX17" fmla="*/ 103658 w 138324"/>
                <a:gd name="connsiteY17" fmla="*/ 280786 h 289765"/>
                <a:gd name="connsiteX18" fmla="*/ 94940 w 138324"/>
                <a:gd name="connsiteY18" fmla="*/ 261879 h 289765"/>
                <a:gd name="connsiteX19" fmla="*/ 96684 w 138324"/>
                <a:gd name="connsiteY19" fmla="*/ 242151 h 289765"/>
                <a:gd name="connsiteX20" fmla="*/ 138530 w 138324"/>
                <a:gd name="connsiteY20" fmla="*/ 4584 h 289765"/>
                <a:gd name="connsiteX21" fmla="*/ 78086 w 138324"/>
                <a:gd name="connsiteY21" fmla="*/ 236396 h 289765"/>
                <a:gd name="connsiteX22" fmla="*/ 72274 w 138324"/>
                <a:gd name="connsiteY22" fmla="*/ 251604 h 289765"/>
                <a:gd name="connsiteX23" fmla="*/ 39436 w 138324"/>
                <a:gd name="connsiteY23" fmla="*/ 280786 h 289765"/>
                <a:gd name="connsiteX24" fmla="*/ 20838 w 138324"/>
                <a:gd name="connsiteY24" fmla="*/ 242151 h 289765"/>
                <a:gd name="connsiteX25" fmla="*/ 36821 w 138324"/>
                <a:gd name="connsiteY25" fmla="*/ 152138 h 289765"/>
                <a:gd name="connsiteX26" fmla="*/ 70530 w 138324"/>
                <a:gd name="connsiteY26" fmla="*/ 112681 h 289765"/>
                <a:gd name="connsiteX27" fmla="*/ 93487 w 138324"/>
                <a:gd name="connsiteY27" fmla="*/ 148850 h 289765"/>
                <a:gd name="connsiteX28" fmla="*/ 92615 w 138324"/>
                <a:gd name="connsiteY28" fmla="*/ 155837 h 289765"/>
                <a:gd name="connsiteX29" fmla="*/ 78086 w 138324"/>
                <a:gd name="connsiteY29" fmla="*/ 236396 h 2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8324" h="289765">
                  <a:moveTo>
                    <a:pt x="138530" y="4584"/>
                  </a:moveTo>
                  <a:cubicBezTo>
                    <a:pt x="138530" y="4173"/>
                    <a:pt x="138530" y="63"/>
                    <a:pt x="134752" y="63"/>
                  </a:cubicBezTo>
                  <a:cubicBezTo>
                    <a:pt x="130393" y="63"/>
                    <a:pt x="102786" y="3762"/>
                    <a:pt x="97846" y="4584"/>
                  </a:cubicBezTo>
                  <a:cubicBezTo>
                    <a:pt x="95521" y="4995"/>
                    <a:pt x="93778" y="7050"/>
                    <a:pt x="93778" y="12393"/>
                  </a:cubicBezTo>
                  <a:cubicBezTo>
                    <a:pt x="93778" y="17325"/>
                    <a:pt x="96393" y="17325"/>
                    <a:pt x="100752" y="17325"/>
                  </a:cubicBezTo>
                  <a:cubicBezTo>
                    <a:pt x="114701" y="17325"/>
                    <a:pt x="115282" y="20202"/>
                    <a:pt x="115282" y="24313"/>
                  </a:cubicBezTo>
                  <a:lnTo>
                    <a:pt x="114410" y="32533"/>
                  </a:lnTo>
                  <a:lnTo>
                    <a:pt x="96974" y="129944"/>
                  </a:lnTo>
                  <a:cubicBezTo>
                    <a:pt x="91744" y="114736"/>
                    <a:pt x="83316" y="103639"/>
                    <a:pt x="70239" y="103639"/>
                  </a:cubicBezTo>
                  <a:cubicBezTo>
                    <a:pt x="36240" y="103639"/>
                    <a:pt x="206" y="164058"/>
                    <a:pt x="206" y="224066"/>
                  </a:cubicBezTo>
                  <a:cubicBezTo>
                    <a:pt x="206" y="262701"/>
                    <a:pt x="16188" y="289828"/>
                    <a:pt x="38855" y="289828"/>
                  </a:cubicBezTo>
                  <a:cubicBezTo>
                    <a:pt x="44667" y="289828"/>
                    <a:pt x="59197" y="288184"/>
                    <a:pt x="76633" y="259002"/>
                  </a:cubicBezTo>
                  <a:cubicBezTo>
                    <a:pt x="78957" y="276265"/>
                    <a:pt x="89128" y="289828"/>
                    <a:pt x="103077" y="289828"/>
                  </a:cubicBezTo>
                  <a:cubicBezTo>
                    <a:pt x="113248" y="289828"/>
                    <a:pt x="119932" y="280375"/>
                    <a:pt x="124581" y="267223"/>
                  </a:cubicBezTo>
                  <a:cubicBezTo>
                    <a:pt x="129521" y="252426"/>
                    <a:pt x="133299" y="227354"/>
                    <a:pt x="133299" y="226532"/>
                  </a:cubicBezTo>
                  <a:cubicBezTo>
                    <a:pt x="133299" y="222422"/>
                    <a:pt x="130684" y="222422"/>
                    <a:pt x="129812" y="222422"/>
                  </a:cubicBezTo>
                  <a:cubicBezTo>
                    <a:pt x="126906" y="222422"/>
                    <a:pt x="126615" y="224066"/>
                    <a:pt x="125744" y="229820"/>
                  </a:cubicBezTo>
                  <a:cubicBezTo>
                    <a:pt x="120803" y="256536"/>
                    <a:pt x="115573" y="280786"/>
                    <a:pt x="103658" y="280786"/>
                  </a:cubicBezTo>
                  <a:cubicBezTo>
                    <a:pt x="95812" y="280786"/>
                    <a:pt x="94940" y="270100"/>
                    <a:pt x="94940" y="261879"/>
                  </a:cubicBezTo>
                  <a:cubicBezTo>
                    <a:pt x="94940" y="252015"/>
                    <a:pt x="95521" y="249138"/>
                    <a:pt x="96684" y="242151"/>
                  </a:cubicBezTo>
                  <a:lnTo>
                    <a:pt x="138530" y="4584"/>
                  </a:lnTo>
                  <a:close/>
                  <a:moveTo>
                    <a:pt x="78086" y="236396"/>
                  </a:moveTo>
                  <a:cubicBezTo>
                    <a:pt x="76633" y="243795"/>
                    <a:pt x="76633" y="244617"/>
                    <a:pt x="72274" y="251604"/>
                  </a:cubicBezTo>
                  <a:cubicBezTo>
                    <a:pt x="59487" y="274210"/>
                    <a:pt x="47573" y="280786"/>
                    <a:pt x="39436" y="280786"/>
                  </a:cubicBezTo>
                  <a:cubicBezTo>
                    <a:pt x="24906" y="280786"/>
                    <a:pt x="20838" y="258180"/>
                    <a:pt x="20838" y="242151"/>
                  </a:cubicBezTo>
                  <a:cubicBezTo>
                    <a:pt x="20838" y="221600"/>
                    <a:pt x="30137" y="171045"/>
                    <a:pt x="36821" y="152138"/>
                  </a:cubicBezTo>
                  <a:cubicBezTo>
                    <a:pt x="45829" y="127888"/>
                    <a:pt x="58906" y="112681"/>
                    <a:pt x="70530" y="112681"/>
                  </a:cubicBezTo>
                  <a:cubicBezTo>
                    <a:pt x="89419" y="112681"/>
                    <a:pt x="93487" y="146384"/>
                    <a:pt x="93487" y="148850"/>
                  </a:cubicBezTo>
                  <a:cubicBezTo>
                    <a:pt x="93487" y="151316"/>
                    <a:pt x="92906" y="153782"/>
                    <a:pt x="92615" y="155837"/>
                  </a:cubicBezTo>
                  <a:lnTo>
                    <a:pt x="78086" y="2363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5" name="Dowolny kształt: kształt 4544">
              <a:extLst>
                <a:ext uri="{FF2B5EF4-FFF2-40B4-BE49-F238E27FC236}">
                  <a16:creationId xmlns:a16="http://schemas.microsoft.com/office/drawing/2014/main" id="{C25D4EAF-82CA-20BE-9449-4DBCB733973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463383" y="6894522"/>
              <a:ext cx="99674" cy="193916"/>
            </a:xfrm>
            <a:custGeom>
              <a:avLst/>
              <a:gdLst>
                <a:gd name="connsiteX0" fmla="*/ 99886 w 99674"/>
                <a:gd name="connsiteY0" fmla="*/ 146792 h 193916"/>
                <a:gd name="connsiteX1" fmla="*/ 99886 w 99674"/>
                <a:gd name="connsiteY1" fmla="*/ 136434 h 193916"/>
                <a:gd name="connsiteX2" fmla="*/ 77306 w 99674"/>
                <a:gd name="connsiteY2" fmla="*/ 136434 h 193916"/>
                <a:gd name="connsiteX3" fmla="*/ 77306 w 99674"/>
                <a:gd name="connsiteY3" fmla="*/ 8115 h 193916"/>
                <a:gd name="connsiteX4" fmla="*/ 72831 w 99674"/>
                <a:gd name="connsiteY4" fmla="*/ 59 h 193916"/>
                <a:gd name="connsiteX5" fmla="*/ 67542 w 99674"/>
                <a:gd name="connsiteY5" fmla="*/ 4087 h 193916"/>
                <a:gd name="connsiteX6" fmla="*/ 211 w 99674"/>
                <a:gd name="connsiteY6" fmla="*/ 136434 h 193916"/>
                <a:gd name="connsiteX7" fmla="*/ 211 w 99674"/>
                <a:gd name="connsiteY7" fmla="*/ 146792 h 193916"/>
                <a:gd name="connsiteX8" fmla="*/ 60016 w 99674"/>
                <a:gd name="connsiteY8" fmla="*/ 146792 h 193916"/>
                <a:gd name="connsiteX9" fmla="*/ 60016 w 99674"/>
                <a:gd name="connsiteY9" fmla="*/ 170384 h 193916"/>
                <a:gd name="connsiteX10" fmla="*/ 43539 w 99674"/>
                <a:gd name="connsiteY10" fmla="*/ 183618 h 193916"/>
                <a:gd name="connsiteX11" fmla="*/ 38047 w 99674"/>
                <a:gd name="connsiteY11" fmla="*/ 183618 h 193916"/>
                <a:gd name="connsiteX12" fmla="*/ 38047 w 99674"/>
                <a:gd name="connsiteY12" fmla="*/ 193976 h 193916"/>
                <a:gd name="connsiteX13" fmla="*/ 68559 w 99674"/>
                <a:gd name="connsiteY13" fmla="*/ 192825 h 193916"/>
                <a:gd name="connsiteX14" fmla="*/ 99275 w 99674"/>
                <a:gd name="connsiteY14" fmla="*/ 193976 h 193916"/>
                <a:gd name="connsiteX15" fmla="*/ 99275 w 99674"/>
                <a:gd name="connsiteY15" fmla="*/ 183618 h 193916"/>
                <a:gd name="connsiteX16" fmla="*/ 93783 w 99674"/>
                <a:gd name="connsiteY16" fmla="*/ 183618 h 193916"/>
                <a:gd name="connsiteX17" fmla="*/ 77306 w 99674"/>
                <a:gd name="connsiteY17" fmla="*/ 170384 h 193916"/>
                <a:gd name="connsiteX18" fmla="*/ 77306 w 99674"/>
                <a:gd name="connsiteY18" fmla="*/ 146792 h 193916"/>
                <a:gd name="connsiteX19" fmla="*/ 99886 w 99674"/>
                <a:gd name="connsiteY19" fmla="*/ 146792 h 193916"/>
                <a:gd name="connsiteX20" fmla="*/ 61440 w 99674"/>
                <a:gd name="connsiteY20" fmla="*/ 31132 h 193916"/>
                <a:gd name="connsiteX21" fmla="*/ 61440 w 99674"/>
                <a:gd name="connsiteY21" fmla="*/ 136434 h 193916"/>
                <a:gd name="connsiteX22" fmla="*/ 7737 w 99674"/>
                <a:gd name="connsiteY22" fmla="*/ 136434 h 193916"/>
                <a:gd name="connsiteX23" fmla="*/ 61440 w 99674"/>
                <a:gd name="connsiteY23" fmla="*/ 31132 h 19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674" h="193916">
                  <a:moveTo>
                    <a:pt x="99886" y="146792"/>
                  </a:moveTo>
                  <a:lnTo>
                    <a:pt x="99886" y="136434"/>
                  </a:lnTo>
                  <a:lnTo>
                    <a:pt x="77306" y="136434"/>
                  </a:lnTo>
                  <a:lnTo>
                    <a:pt x="77306" y="8115"/>
                  </a:lnTo>
                  <a:cubicBezTo>
                    <a:pt x="77306" y="2073"/>
                    <a:pt x="77306" y="59"/>
                    <a:pt x="72831" y="59"/>
                  </a:cubicBezTo>
                  <a:cubicBezTo>
                    <a:pt x="70390" y="59"/>
                    <a:pt x="69576" y="59"/>
                    <a:pt x="67542" y="4087"/>
                  </a:cubicBezTo>
                  <a:lnTo>
                    <a:pt x="211" y="136434"/>
                  </a:lnTo>
                  <a:lnTo>
                    <a:pt x="211" y="146792"/>
                  </a:lnTo>
                  <a:lnTo>
                    <a:pt x="60016" y="146792"/>
                  </a:lnTo>
                  <a:lnTo>
                    <a:pt x="60016" y="170384"/>
                  </a:lnTo>
                  <a:cubicBezTo>
                    <a:pt x="60016" y="180166"/>
                    <a:pt x="60016" y="183618"/>
                    <a:pt x="43539" y="183618"/>
                  </a:cubicBezTo>
                  <a:lnTo>
                    <a:pt x="38047" y="183618"/>
                  </a:lnTo>
                  <a:lnTo>
                    <a:pt x="38047" y="193976"/>
                  </a:lnTo>
                  <a:cubicBezTo>
                    <a:pt x="48217" y="193401"/>
                    <a:pt x="61236" y="192825"/>
                    <a:pt x="68559" y="192825"/>
                  </a:cubicBezTo>
                  <a:cubicBezTo>
                    <a:pt x="76086" y="192825"/>
                    <a:pt x="89104" y="193401"/>
                    <a:pt x="99275" y="193976"/>
                  </a:cubicBezTo>
                  <a:lnTo>
                    <a:pt x="99275" y="183618"/>
                  </a:lnTo>
                  <a:lnTo>
                    <a:pt x="93783" y="183618"/>
                  </a:lnTo>
                  <a:cubicBezTo>
                    <a:pt x="77306" y="183618"/>
                    <a:pt x="77306" y="180166"/>
                    <a:pt x="77306" y="170384"/>
                  </a:cubicBezTo>
                  <a:lnTo>
                    <a:pt x="77306" y="146792"/>
                  </a:lnTo>
                  <a:lnTo>
                    <a:pt x="99886" y="146792"/>
                  </a:lnTo>
                  <a:close/>
                  <a:moveTo>
                    <a:pt x="61440" y="31132"/>
                  </a:moveTo>
                  <a:lnTo>
                    <a:pt x="61440" y="136434"/>
                  </a:lnTo>
                  <a:lnTo>
                    <a:pt x="7737" y="136434"/>
                  </a:lnTo>
                  <a:lnTo>
                    <a:pt x="61440" y="3113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6" name="Dowolny kształt: kształt 4545">
              <a:extLst>
                <a:ext uri="{FF2B5EF4-FFF2-40B4-BE49-F238E27FC236}">
                  <a16:creationId xmlns:a16="http://schemas.microsoft.com/office/drawing/2014/main" id="{F370E932-6297-D6A3-F88E-B558698AA15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585321" y="6891933"/>
              <a:ext cx="181245" cy="196506"/>
            </a:xfrm>
            <a:custGeom>
              <a:avLst/>
              <a:gdLst>
                <a:gd name="connsiteX0" fmla="*/ 155830 w 181245"/>
                <a:gd name="connsiteY0" fmla="*/ 31420 h 196506"/>
                <a:gd name="connsiteX1" fmla="*/ 177392 w 181245"/>
                <a:gd name="connsiteY1" fmla="*/ 10417 h 196506"/>
                <a:gd name="connsiteX2" fmla="*/ 181460 w 181245"/>
                <a:gd name="connsiteY2" fmla="*/ 4087 h 196506"/>
                <a:gd name="connsiteX3" fmla="*/ 178409 w 181245"/>
                <a:gd name="connsiteY3" fmla="*/ 59 h 196506"/>
                <a:gd name="connsiteX4" fmla="*/ 157253 w 181245"/>
                <a:gd name="connsiteY4" fmla="*/ 1210 h 196506"/>
                <a:gd name="connsiteX5" fmla="*/ 135691 w 181245"/>
                <a:gd name="connsiteY5" fmla="*/ 59 h 196506"/>
                <a:gd name="connsiteX6" fmla="*/ 131623 w 181245"/>
                <a:gd name="connsiteY6" fmla="*/ 6389 h 196506"/>
                <a:gd name="connsiteX7" fmla="*/ 136098 w 181245"/>
                <a:gd name="connsiteY7" fmla="*/ 10417 h 196506"/>
                <a:gd name="connsiteX8" fmla="*/ 149117 w 181245"/>
                <a:gd name="connsiteY8" fmla="*/ 22213 h 196506"/>
                <a:gd name="connsiteX9" fmla="*/ 148303 w 181245"/>
                <a:gd name="connsiteY9" fmla="*/ 29118 h 196506"/>
                <a:gd name="connsiteX10" fmla="*/ 126130 w 181245"/>
                <a:gd name="connsiteY10" fmla="*/ 154560 h 196506"/>
                <a:gd name="connsiteX11" fmla="*/ 74462 w 181245"/>
                <a:gd name="connsiteY11" fmla="*/ 4950 h 196506"/>
                <a:gd name="connsiteX12" fmla="*/ 67546 w 181245"/>
                <a:gd name="connsiteY12" fmla="*/ 59 h 196506"/>
                <a:gd name="connsiteX13" fmla="*/ 39678 w 181245"/>
                <a:gd name="connsiteY13" fmla="*/ 59 h 196506"/>
                <a:gd name="connsiteX14" fmla="*/ 33168 w 181245"/>
                <a:gd name="connsiteY14" fmla="*/ 6389 h 196506"/>
                <a:gd name="connsiteX15" fmla="*/ 39881 w 181245"/>
                <a:gd name="connsiteY15" fmla="*/ 10417 h 196506"/>
                <a:gd name="connsiteX16" fmla="*/ 52900 w 181245"/>
                <a:gd name="connsiteY16" fmla="*/ 11855 h 196506"/>
                <a:gd name="connsiteX17" fmla="*/ 25642 w 181245"/>
                <a:gd name="connsiteY17" fmla="*/ 165780 h 196506"/>
                <a:gd name="connsiteX18" fmla="*/ 4486 w 181245"/>
                <a:gd name="connsiteY18" fmla="*/ 186208 h 196506"/>
                <a:gd name="connsiteX19" fmla="*/ 215 w 181245"/>
                <a:gd name="connsiteY19" fmla="*/ 192250 h 196506"/>
                <a:gd name="connsiteX20" fmla="*/ 3266 w 181245"/>
                <a:gd name="connsiteY20" fmla="*/ 196565 h 196506"/>
                <a:gd name="connsiteX21" fmla="*/ 24421 w 181245"/>
                <a:gd name="connsiteY21" fmla="*/ 195415 h 196506"/>
                <a:gd name="connsiteX22" fmla="*/ 45984 w 181245"/>
                <a:gd name="connsiteY22" fmla="*/ 196565 h 196506"/>
                <a:gd name="connsiteX23" fmla="*/ 50052 w 181245"/>
                <a:gd name="connsiteY23" fmla="*/ 190524 h 196506"/>
                <a:gd name="connsiteX24" fmla="*/ 45374 w 181245"/>
                <a:gd name="connsiteY24" fmla="*/ 186208 h 196506"/>
                <a:gd name="connsiteX25" fmla="*/ 32558 w 181245"/>
                <a:gd name="connsiteY25" fmla="*/ 174124 h 196506"/>
                <a:gd name="connsiteX26" fmla="*/ 33372 w 181245"/>
                <a:gd name="connsiteY26" fmla="*/ 166931 h 196506"/>
                <a:gd name="connsiteX27" fmla="*/ 59409 w 181245"/>
                <a:gd name="connsiteY27" fmla="*/ 19623 h 196506"/>
                <a:gd name="connsiteX28" fmla="*/ 118807 w 181245"/>
                <a:gd name="connsiteY28" fmla="*/ 191674 h 196506"/>
                <a:gd name="connsiteX29" fmla="*/ 123283 w 181245"/>
                <a:gd name="connsiteY29" fmla="*/ 196565 h 196506"/>
                <a:gd name="connsiteX30" fmla="*/ 127554 w 181245"/>
                <a:gd name="connsiteY30" fmla="*/ 190524 h 196506"/>
                <a:gd name="connsiteX31" fmla="*/ 155830 w 181245"/>
                <a:gd name="connsiteY31" fmla="*/ 31420 h 19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1245" h="196506">
                  <a:moveTo>
                    <a:pt x="155830" y="31420"/>
                  </a:moveTo>
                  <a:cubicBezTo>
                    <a:pt x="157864" y="20487"/>
                    <a:pt x="161118" y="10992"/>
                    <a:pt x="177392" y="10417"/>
                  </a:cubicBezTo>
                  <a:cubicBezTo>
                    <a:pt x="178409" y="10417"/>
                    <a:pt x="181460" y="10129"/>
                    <a:pt x="181460" y="4087"/>
                  </a:cubicBezTo>
                  <a:cubicBezTo>
                    <a:pt x="181460" y="2361"/>
                    <a:pt x="180443" y="59"/>
                    <a:pt x="178409" y="59"/>
                  </a:cubicBezTo>
                  <a:cubicBezTo>
                    <a:pt x="171696" y="59"/>
                    <a:pt x="164170" y="1210"/>
                    <a:pt x="157253" y="1210"/>
                  </a:cubicBezTo>
                  <a:cubicBezTo>
                    <a:pt x="152371" y="1210"/>
                    <a:pt x="140573" y="59"/>
                    <a:pt x="135691" y="59"/>
                  </a:cubicBezTo>
                  <a:cubicBezTo>
                    <a:pt x="134674" y="59"/>
                    <a:pt x="131623" y="59"/>
                    <a:pt x="131623" y="6389"/>
                  </a:cubicBezTo>
                  <a:cubicBezTo>
                    <a:pt x="131623" y="10129"/>
                    <a:pt x="134267" y="10417"/>
                    <a:pt x="136098" y="10417"/>
                  </a:cubicBezTo>
                  <a:cubicBezTo>
                    <a:pt x="145659" y="10704"/>
                    <a:pt x="149117" y="15020"/>
                    <a:pt x="149117" y="22213"/>
                  </a:cubicBezTo>
                  <a:cubicBezTo>
                    <a:pt x="149117" y="24515"/>
                    <a:pt x="148913" y="25953"/>
                    <a:pt x="148303" y="29118"/>
                  </a:cubicBezTo>
                  <a:lnTo>
                    <a:pt x="126130" y="154560"/>
                  </a:lnTo>
                  <a:lnTo>
                    <a:pt x="74462" y="4950"/>
                  </a:lnTo>
                  <a:cubicBezTo>
                    <a:pt x="72835" y="59"/>
                    <a:pt x="72428" y="59"/>
                    <a:pt x="67546" y="59"/>
                  </a:cubicBezTo>
                  <a:lnTo>
                    <a:pt x="39678" y="59"/>
                  </a:lnTo>
                  <a:cubicBezTo>
                    <a:pt x="35813" y="59"/>
                    <a:pt x="33168" y="59"/>
                    <a:pt x="33168" y="6389"/>
                  </a:cubicBezTo>
                  <a:cubicBezTo>
                    <a:pt x="33168" y="10417"/>
                    <a:pt x="35609" y="10417"/>
                    <a:pt x="39881" y="10417"/>
                  </a:cubicBezTo>
                  <a:cubicBezTo>
                    <a:pt x="44153" y="10417"/>
                    <a:pt x="48628" y="10704"/>
                    <a:pt x="52900" y="11855"/>
                  </a:cubicBezTo>
                  <a:lnTo>
                    <a:pt x="25642" y="165780"/>
                  </a:lnTo>
                  <a:cubicBezTo>
                    <a:pt x="23811" y="176713"/>
                    <a:pt x="20353" y="185345"/>
                    <a:pt x="4486" y="186208"/>
                  </a:cubicBezTo>
                  <a:cubicBezTo>
                    <a:pt x="3063" y="186208"/>
                    <a:pt x="215" y="186496"/>
                    <a:pt x="215" y="192250"/>
                  </a:cubicBezTo>
                  <a:cubicBezTo>
                    <a:pt x="215" y="195415"/>
                    <a:pt x="1842" y="196565"/>
                    <a:pt x="3266" y="196565"/>
                  </a:cubicBezTo>
                  <a:cubicBezTo>
                    <a:pt x="9979" y="196565"/>
                    <a:pt x="17505" y="195415"/>
                    <a:pt x="24421" y="195415"/>
                  </a:cubicBezTo>
                  <a:cubicBezTo>
                    <a:pt x="29303" y="195415"/>
                    <a:pt x="41102" y="196565"/>
                    <a:pt x="45984" y="196565"/>
                  </a:cubicBezTo>
                  <a:cubicBezTo>
                    <a:pt x="48018" y="196565"/>
                    <a:pt x="50052" y="195127"/>
                    <a:pt x="50052" y="190524"/>
                  </a:cubicBezTo>
                  <a:cubicBezTo>
                    <a:pt x="50052" y="186496"/>
                    <a:pt x="47611" y="186208"/>
                    <a:pt x="45374" y="186208"/>
                  </a:cubicBezTo>
                  <a:cubicBezTo>
                    <a:pt x="32558" y="185632"/>
                    <a:pt x="32558" y="178152"/>
                    <a:pt x="32558" y="174124"/>
                  </a:cubicBezTo>
                  <a:cubicBezTo>
                    <a:pt x="32558" y="172973"/>
                    <a:pt x="32558" y="171535"/>
                    <a:pt x="33372" y="166931"/>
                  </a:cubicBezTo>
                  <a:lnTo>
                    <a:pt x="59409" y="19623"/>
                  </a:lnTo>
                  <a:lnTo>
                    <a:pt x="118807" y="191674"/>
                  </a:lnTo>
                  <a:cubicBezTo>
                    <a:pt x="120435" y="196278"/>
                    <a:pt x="121248" y="196565"/>
                    <a:pt x="123283" y="196565"/>
                  </a:cubicBezTo>
                  <a:cubicBezTo>
                    <a:pt x="126537" y="196565"/>
                    <a:pt x="126537" y="195702"/>
                    <a:pt x="127554" y="190524"/>
                  </a:cubicBezTo>
                  <a:lnTo>
                    <a:pt x="155830" y="3142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7" name="Dowolny kształt: kształt 4546">
              <a:extLst>
                <a:ext uri="{FF2B5EF4-FFF2-40B4-BE49-F238E27FC236}">
                  <a16:creationId xmlns:a16="http://schemas.microsoft.com/office/drawing/2014/main" id="{61F96EB5-062A-6812-ED59-64C2DEA6821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463383" y="7154294"/>
              <a:ext cx="178397" cy="210891"/>
            </a:xfrm>
            <a:custGeom>
              <a:avLst/>
              <a:gdLst>
                <a:gd name="connsiteX0" fmla="*/ 71204 w 178397"/>
                <a:gd name="connsiteY0" fmla="*/ 99326 h 210891"/>
                <a:gd name="connsiteX1" fmla="*/ 78730 w 178397"/>
                <a:gd name="connsiteY1" fmla="*/ 53867 h 210891"/>
                <a:gd name="connsiteX2" fmla="*/ 81781 w 178397"/>
                <a:gd name="connsiteY2" fmla="*/ 18767 h 210891"/>
                <a:gd name="connsiteX3" fmla="*/ 66322 w 178397"/>
                <a:gd name="connsiteY3" fmla="*/ 66 h 210891"/>
                <a:gd name="connsiteX4" fmla="*/ 211 w 178397"/>
                <a:gd name="connsiteY4" fmla="*/ 55306 h 210891"/>
                <a:gd name="connsiteX5" fmla="*/ 2652 w 178397"/>
                <a:gd name="connsiteY5" fmla="*/ 57608 h 210891"/>
                <a:gd name="connsiteX6" fmla="*/ 19332 w 178397"/>
                <a:gd name="connsiteY6" fmla="*/ 42647 h 210891"/>
                <a:gd name="connsiteX7" fmla="*/ 51879 w 178397"/>
                <a:gd name="connsiteY7" fmla="*/ 17616 h 210891"/>
                <a:gd name="connsiteX8" fmla="*/ 62864 w 178397"/>
                <a:gd name="connsiteY8" fmla="*/ 31714 h 210891"/>
                <a:gd name="connsiteX9" fmla="*/ 60219 w 178397"/>
                <a:gd name="connsiteY9" fmla="*/ 63650 h 210891"/>
                <a:gd name="connsiteX10" fmla="*/ 54727 w 178397"/>
                <a:gd name="connsiteY10" fmla="*/ 99326 h 210891"/>
                <a:gd name="connsiteX11" fmla="*/ 46183 w 178397"/>
                <a:gd name="connsiteY11" fmla="*/ 99326 h 210891"/>
                <a:gd name="connsiteX12" fmla="*/ 30113 w 178397"/>
                <a:gd name="connsiteY12" fmla="*/ 114574 h 210891"/>
                <a:gd name="connsiteX13" fmla="*/ 35402 w 178397"/>
                <a:gd name="connsiteY13" fmla="*/ 116876 h 210891"/>
                <a:gd name="connsiteX14" fmla="*/ 51269 w 178397"/>
                <a:gd name="connsiteY14" fmla="*/ 116876 h 210891"/>
                <a:gd name="connsiteX15" fmla="*/ 31130 w 178397"/>
                <a:gd name="connsiteY15" fmla="*/ 200600 h 210891"/>
                <a:gd name="connsiteX16" fmla="*/ 29910 w 178397"/>
                <a:gd name="connsiteY16" fmla="*/ 206066 h 210891"/>
                <a:gd name="connsiteX17" fmla="*/ 32351 w 178397"/>
                <a:gd name="connsiteY17" fmla="*/ 208368 h 210891"/>
                <a:gd name="connsiteX18" fmla="*/ 48828 w 178397"/>
                <a:gd name="connsiteY18" fmla="*/ 192832 h 210891"/>
                <a:gd name="connsiteX19" fmla="*/ 67542 w 178397"/>
                <a:gd name="connsiteY19" fmla="*/ 116876 h 210891"/>
                <a:gd name="connsiteX20" fmla="*/ 119210 w 178397"/>
                <a:gd name="connsiteY20" fmla="*/ 116876 h 210891"/>
                <a:gd name="connsiteX21" fmla="*/ 129178 w 178397"/>
                <a:gd name="connsiteY21" fmla="*/ 113999 h 210891"/>
                <a:gd name="connsiteX22" fmla="*/ 122262 w 178397"/>
                <a:gd name="connsiteY22" fmla="*/ 155141 h 210891"/>
                <a:gd name="connsiteX23" fmla="*/ 119007 w 178397"/>
                <a:gd name="connsiteY23" fmla="*/ 192832 h 210891"/>
                <a:gd name="connsiteX24" fmla="*/ 133043 w 178397"/>
                <a:gd name="connsiteY24" fmla="*/ 210957 h 210891"/>
                <a:gd name="connsiteX25" fmla="*/ 178608 w 178397"/>
                <a:gd name="connsiteY25" fmla="*/ 176432 h 210891"/>
                <a:gd name="connsiteX26" fmla="*/ 176371 w 178397"/>
                <a:gd name="connsiteY26" fmla="*/ 173843 h 210891"/>
                <a:gd name="connsiteX27" fmla="*/ 159894 w 178397"/>
                <a:gd name="connsiteY27" fmla="*/ 188804 h 210891"/>
                <a:gd name="connsiteX28" fmla="*/ 154605 w 178397"/>
                <a:gd name="connsiteY28" fmla="*/ 192544 h 210891"/>
                <a:gd name="connsiteX29" fmla="*/ 147485 w 178397"/>
                <a:gd name="connsiteY29" fmla="*/ 193407 h 210891"/>
                <a:gd name="connsiteX30" fmla="*/ 137925 w 178397"/>
                <a:gd name="connsiteY30" fmla="*/ 179885 h 210891"/>
                <a:gd name="connsiteX31" fmla="*/ 170268 w 178397"/>
                <a:gd name="connsiteY31" fmla="*/ 7546 h 210891"/>
                <a:gd name="connsiteX32" fmla="*/ 171489 w 178397"/>
                <a:gd name="connsiteY32" fmla="*/ 2655 h 210891"/>
                <a:gd name="connsiteX33" fmla="*/ 168844 w 178397"/>
                <a:gd name="connsiteY33" fmla="*/ 66 h 210891"/>
                <a:gd name="connsiteX34" fmla="*/ 155826 w 178397"/>
                <a:gd name="connsiteY34" fmla="*/ 8985 h 210891"/>
                <a:gd name="connsiteX35" fmla="*/ 153385 w 178397"/>
                <a:gd name="connsiteY35" fmla="*/ 12725 h 210891"/>
                <a:gd name="connsiteX36" fmla="*/ 132026 w 178397"/>
                <a:gd name="connsiteY36" fmla="*/ 99326 h 210891"/>
                <a:gd name="connsiteX37" fmla="*/ 71204 w 178397"/>
                <a:gd name="connsiteY37" fmla="*/ 99326 h 21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397" h="210891">
                  <a:moveTo>
                    <a:pt x="71204" y="99326"/>
                  </a:moveTo>
                  <a:cubicBezTo>
                    <a:pt x="75069" y="80049"/>
                    <a:pt x="77306" y="65376"/>
                    <a:pt x="78730" y="53867"/>
                  </a:cubicBezTo>
                  <a:cubicBezTo>
                    <a:pt x="81171" y="34015"/>
                    <a:pt x="81781" y="19054"/>
                    <a:pt x="81781" y="18767"/>
                  </a:cubicBezTo>
                  <a:cubicBezTo>
                    <a:pt x="81781" y="12725"/>
                    <a:pt x="79747" y="66"/>
                    <a:pt x="66322" y="66"/>
                  </a:cubicBezTo>
                  <a:cubicBezTo>
                    <a:pt x="23197" y="66"/>
                    <a:pt x="211" y="50127"/>
                    <a:pt x="211" y="55306"/>
                  </a:cubicBezTo>
                  <a:cubicBezTo>
                    <a:pt x="211" y="55594"/>
                    <a:pt x="211" y="57608"/>
                    <a:pt x="2652" y="57608"/>
                  </a:cubicBezTo>
                  <a:cubicBezTo>
                    <a:pt x="3465" y="57608"/>
                    <a:pt x="13229" y="55881"/>
                    <a:pt x="19332" y="42647"/>
                  </a:cubicBezTo>
                  <a:cubicBezTo>
                    <a:pt x="24824" y="30275"/>
                    <a:pt x="31334" y="17616"/>
                    <a:pt x="51879" y="17616"/>
                  </a:cubicBezTo>
                  <a:cubicBezTo>
                    <a:pt x="60626" y="17616"/>
                    <a:pt x="62864" y="25672"/>
                    <a:pt x="62864" y="31714"/>
                  </a:cubicBezTo>
                  <a:cubicBezTo>
                    <a:pt x="62864" y="33440"/>
                    <a:pt x="61846" y="49552"/>
                    <a:pt x="60219" y="63650"/>
                  </a:cubicBezTo>
                  <a:cubicBezTo>
                    <a:pt x="58185" y="80337"/>
                    <a:pt x="56354" y="90407"/>
                    <a:pt x="54727" y="99326"/>
                  </a:cubicBezTo>
                  <a:lnTo>
                    <a:pt x="46183" y="99326"/>
                  </a:lnTo>
                  <a:cubicBezTo>
                    <a:pt x="40081" y="99613"/>
                    <a:pt x="30113" y="109396"/>
                    <a:pt x="30113" y="114574"/>
                  </a:cubicBezTo>
                  <a:cubicBezTo>
                    <a:pt x="30113" y="116876"/>
                    <a:pt x="31944" y="116876"/>
                    <a:pt x="35402" y="116876"/>
                  </a:cubicBezTo>
                  <a:lnTo>
                    <a:pt x="51269" y="116876"/>
                  </a:lnTo>
                  <a:cubicBezTo>
                    <a:pt x="47200" y="137879"/>
                    <a:pt x="39877" y="169815"/>
                    <a:pt x="31130" y="200600"/>
                  </a:cubicBezTo>
                  <a:cubicBezTo>
                    <a:pt x="29910" y="204915"/>
                    <a:pt x="29910" y="205491"/>
                    <a:pt x="29910" y="206066"/>
                  </a:cubicBezTo>
                  <a:cubicBezTo>
                    <a:pt x="29910" y="206642"/>
                    <a:pt x="30113" y="208368"/>
                    <a:pt x="32351" y="208368"/>
                  </a:cubicBezTo>
                  <a:cubicBezTo>
                    <a:pt x="35402" y="208368"/>
                    <a:pt x="45776" y="203189"/>
                    <a:pt x="48828" y="192832"/>
                  </a:cubicBezTo>
                  <a:cubicBezTo>
                    <a:pt x="49845" y="189379"/>
                    <a:pt x="60016" y="154278"/>
                    <a:pt x="67542" y="116876"/>
                  </a:cubicBezTo>
                  <a:lnTo>
                    <a:pt x="119210" y="116876"/>
                  </a:lnTo>
                  <a:cubicBezTo>
                    <a:pt x="121041" y="116876"/>
                    <a:pt x="125720" y="116876"/>
                    <a:pt x="129178" y="113999"/>
                  </a:cubicBezTo>
                  <a:cubicBezTo>
                    <a:pt x="124703" y="136440"/>
                    <a:pt x="122668" y="151401"/>
                    <a:pt x="122262" y="155141"/>
                  </a:cubicBezTo>
                  <a:cubicBezTo>
                    <a:pt x="119821" y="174706"/>
                    <a:pt x="119007" y="191393"/>
                    <a:pt x="119007" y="192832"/>
                  </a:cubicBezTo>
                  <a:cubicBezTo>
                    <a:pt x="119007" y="200024"/>
                    <a:pt x="121855" y="210957"/>
                    <a:pt x="133043" y="210957"/>
                  </a:cubicBezTo>
                  <a:cubicBezTo>
                    <a:pt x="163352" y="210957"/>
                    <a:pt x="178608" y="185927"/>
                    <a:pt x="178608" y="176432"/>
                  </a:cubicBezTo>
                  <a:cubicBezTo>
                    <a:pt x="178608" y="174993"/>
                    <a:pt x="177795" y="173843"/>
                    <a:pt x="176371" y="173843"/>
                  </a:cubicBezTo>
                  <a:cubicBezTo>
                    <a:pt x="172506" y="173843"/>
                    <a:pt x="162132" y="180460"/>
                    <a:pt x="159894" y="188804"/>
                  </a:cubicBezTo>
                  <a:cubicBezTo>
                    <a:pt x="159284" y="191393"/>
                    <a:pt x="159080" y="191681"/>
                    <a:pt x="154605" y="192544"/>
                  </a:cubicBezTo>
                  <a:cubicBezTo>
                    <a:pt x="150333" y="193407"/>
                    <a:pt x="149926" y="193407"/>
                    <a:pt x="147485" y="193407"/>
                  </a:cubicBezTo>
                  <a:cubicBezTo>
                    <a:pt x="141179" y="193407"/>
                    <a:pt x="137925" y="187653"/>
                    <a:pt x="137925" y="179885"/>
                  </a:cubicBezTo>
                  <a:cubicBezTo>
                    <a:pt x="137925" y="174418"/>
                    <a:pt x="138942" y="121192"/>
                    <a:pt x="170268" y="7546"/>
                  </a:cubicBezTo>
                  <a:cubicBezTo>
                    <a:pt x="171489" y="3806"/>
                    <a:pt x="171489" y="3230"/>
                    <a:pt x="171489" y="2655"/>
                  </a:cubicBezTo>
                  <a:cubicBezTo>
                    <a:pt x="171489" y="353"/>
                    <a:pt x="170065" y="66"/>
                    <a:pt x="168844" y="66"/>
                  </a:cubicBezTo>
                  <a:cubicBezTo>
                    <a:pt x="166200" y="66"/>
                    <a:pt x="160504" y="3230"/>
                    <a:pt x="155826" y="8985"/>
                  </a:cubicBezTo>
                  <a:cubicBezTo>
                    <a:pt x="154808" y="10135"/>
                    <a:pt x="153995" y="11286"/>
                    <a:pt x="153385" y="12725"/>
                  </a:cubicBezTo>
                  <a:cubicBezTo>
                    <a:pt x="152978" y="13876"/>
                    <a:pt x="142400" y="48689"/>
                    <a:pt x="132026" y="99326"/>
                  </a:cubicBezTo>
                  <a:lnTo>
                    <a:pt x="71204" y="9932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8" name="Dowolny kształt: kształt 4547">
              <a:extLst>
                <a:ext uri="{FF2B5EF4-FFF2-40B4-BE49-F238E27FC236}">
                  <a16:creationId xmlns:a16="http://schemas.microsoft.com/office/drawing/2014/main" id="{B4337A84-6CDE-ABCE-B8EF-B2721748183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803319" y="6952349"/>
              <a:ext cx="138324" cy="289765"/>
            </a:xfrm>
            <a:custGeom>
              <a:avLst/>
              <a:gdLst>
                <a:gd name="connsiteX0" fmla="*/ 138547 w 138324"/>
                <a:gd name="connsiteY0" fmla="*/ 4584 h 289765"/>
                <a:gd name="connsiteX1" fmla="*/ 134769 w 138324"/>
                <a:gd name="connsiteY1" fmla="*/ 63 h 289765"/>
                <a:gd name="connsiteX2" fmla="*/ 97863 w 138324"/>
                <a:gd name="connsiteY2" fmla="*/ 4584 h 289765"/>
                <a:gd name="connsiteX3" fmla="*/ 93795 w 138324"/>
                <a:gd name="connsiteY3" fmla="*/ 12393 h 289765"/>
                <a:gd name="connsiteX4" fmla="*/ 100769 w 138324"/>
                <a:gd name="connsiteY4" fmla="*/ 17325 h 289765"/>
                <a:gd name="connsiteX5" fmla="*/ 115299 w 138324"/>
                <a:gd name="connsiteY5" fmla="*/ 24313 h 289765"/>
                <a:gd name="connsiteX6" fmla="*/ 114427 w 138324"/>
                <a:gd name="connsiteY6" fmla="*/ 32533 h 289765"/>
                <a:gd name="connsiteX7" fmla="*/ 96991 w 138324"/>
                <a:gd name="connsiteY7" fmla="*/ 129944 h 289765"/>
                <a:gd name="connsiteX8" fmla="*/ 70256 w 138324"/>
                <a:gd name="connsiteY8" fmla="*/ 103639 h 289765"/>
                <a:gd name="connsiteX9" fmla="*/ 222 w 138324"/>
                <a:gd name="connsiteY9" fmla="*/ 224066 h 289765"/>
                <a:gd name="connsiteX10" fmla="*/ 38872 w 138324"/>
                <a:gd name="connsiteY10" fmla="*/ 289828 h 289765"/>
                <a:gd name="connsiteX11" fmla="*/ 76649 w 138324"/>
                <a:gd name="connsiteY11" fmla="*/ 259002 h 289765"/>
                <a:gd name="connsiteX12" fmla="*/ 103094 w 138324"/>
                <a:gd name="connsiteY12" fmla="*/ 289828 h 289765"/>
                <a:gd name="connsiteX13" fmla="*/ 124598 w 138324"/>
                <a:gd name="connsiteY13" fmla="*/ 267223 h 289765"/>
                <a:gd name="connsiteX14" fmla="*/ 133316 w 138324"/>
                <a:gd name="connsiteY14" fmla="*/ 226532 h 289765"/>
                <a:gd name="connsiteX15" fmla="*/ 129829 w 138324"/>
                <a:gd name="connsiteY15" fmla="*/ 222422 h 289765"/>
                <a:gd name="connsiteX16" fmla="*/ 125760 w 138324"/>
                <a:gd name="connsiteY16" fmla="*/ 229820 h 289765"/>
                <a:gd name="connsiteX17" fmla="*/ 103675 w 138324"/>
                <a:gd name="connsiteY17" fmla="*/ 280786 h 289765"/>
                <a:gd name="connsiteX18" fmla="*/ 94957 w 138324"/>
                <a:gd name="connsiteY18" fmla="*/ 261879 h 289765"/>
                <a:gd name="connsiteX19" fmla="*/ 96701 w 138324"/>
                <a:gd name="connsiteY19" fmla="*/ 242151 h 289765"/>
                <a:gd name="connsiteX20" fmla="*/ 138547 w 138324"/>
                <a:gd name="connsiteY20" fmla="*/ 4584 h 289765"/>
                <a:gd name="connsiteX21" fmla="*/ 78102 w 138324"/>
                <a:gd name="connsiteY21" fmla="*/ 236396 h 289765"/>
                <a:gd name="connsiteX22" fmla="*/ 72290 w 138324"/>
                <a:gd name="connsiteY22" fmla="*/ 251604 h 289765"/>
                <a:gd name="connsiteX23" fmla="*/ 39453 w 138324"/>
                <a:gd name="connsiteY23" fmla="*/ 280786 h 289765"/>
                <a:gd name="connsiteX24" fmla="*/ 20855 w 138324"/>
                <a:gd name="connsiteY24" fmla="*/ 242151 h 289765"/>
                <a:gd name="connsiteX25" fmla="*/ 36838 w 138324"/>
                <a:gd name="connsiteY25" fmla="*/ 152138 h 289765"/>
                <a:gd name="connsiteX26" fmla="*/ 70547 w 138324"/>
                <a:gd name="connsiteY26" fmla="*/ 112681 h 289765"/>
                <a:gd name="connsiteX27" fmla="*/ 93504 w 138324"/>
                <a:gd name="connsiteY27" fmla="*/ 148850 h 289765"/>
                <a:gd name="connsiteX28" fmla="*/ 92632 w 138324"/>
                <a:gd name="connsiteY28" fmla="*/ 155837 h 289765"/>
                <a:gd name="connsiteX29" fmla="*/ 78102 w 138324"/>
                <a:gd name="connsiteY29" fmla="*/ 236396 h 2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8324" h="289765">
                  <a:moveTo>
                    <a:pt x="138547" y="4584"/>
                  </a:moveTo>
                  <a:cubicBezTo>
                    <a:pt x="138547" y="4173"/>
                    <a:pt x="138547" y="63"/>
                    <a:pt x="134769" y="63"/>
                  </a:cubicBezTo>
                  <a:cubicBezTo>
                    <a:pt x="130410" y="63"/>
                    <a:pt x="102803" y="3762"/>
                    <a:pt x="97863" y="4584"/>
                  </a:cubicBezTo>
                  <a:cubicBezTo>
                    <a:pt x="95538" y="4995"/>
                    <a:pt x="93795" y="7050"/>
                    <a:pt x="93795" y="12393"/>
                  </a:cubicBezTo>
                  <a:cubicBezTo>
                    <a:pt x="93795" y="17325"/>
                    <a:pt x="96410" y="17325"/>
                    <a:pt x="100769" y="17325"/>
                  </a:cubicBezTo>
                  <a:cubicBezTo>
                    <a:pt x="114718" y="17325"/>
                    <a:pt x="115299" y="20202"/>
                    <a:pt x="115299" y="24313"/>
                  </a:cubicBezTo>
                  <a:lnTo>
                    <a:pt x="114427" y="32533"/>
                  </a:lnTo>
                  <a:lnTo>
                    <a:pt x="96991" y="129944"/>
                  </a:lnTo>
                  <a:cubicBezTo>
                    <a:pt x="91760" y="114736"/>
                    <a:pt x="83333" y="103639"/>
                    <a:pt x="70256" y="103639"/>
                  </a:cubicBezTo>
                  <a:cubicBezTo>
                    <a:pt x="36256" y="103639"/>
                    <a:pt x="222" y="164058"/>
                    <a:pt x="222" y="224066"/>
                  </a:cubicBezTo>
                  <a:cubicBezTo>
                    <a:pt x="222" y="262701"/>
                    <a:pt x="16205" y="289828"/>
                    <a:pt x="38872" y="289828"/>
                  </a:cubicBezTo>
                  <a:cubicBezTo>
                    <a:pt x="44684" y="289828"/>
                    <a:pt x="59214" y="288184"/>
                    <a:pt x="76649" y="259002"/>
                  </a:cubicBezTo>
                  <a:cubicBezTo>
                    <a:pt x="78974" y="276265"/>
                    <a:pt x="89145" y="289828"/>
                    <a:pt x="103094" y="289828"/>
                  </a:cubicBezTo>
                  <a:cubicBezTo>
                    <a:pt x="113265" y="289828"/>
                    <a:pt x="119948" y="280375"/>
                    <a:pt x="124598" y="267223"/>
                  </a:cubicBezTo>
                  <a:cubicBezTo>
                    <a:pt x="129538" y="252426"/>
                    <a:pt x="133316" y="227354"/>
                    <a:pt x="133316" y="226532"/>
                  </a:cubicBezTo>
                  <a:cubicBezTo>
                    <a:pt x="133316" y="222422"/>
                    <a:pt x="130700" y="222422"/>
                    <a:pt x="129829" y="222422"/>
                  </a:cubicBezTo>
                  <a:cubicBezTo>
                    <a:pt x="126923" y="222422"/>
                    <a:pt x="126632" y="224066"/>
                    <a:pt x="125760" y="229820"/>
                  </a:cubicBezTo>
                  <a:cubicBezTo>
                    <a:pt x="120820" y="256536"/>
                    <a:pt x="115589" y="280786"/>
                    <a:pt x="103675" y="280786"/>
                  </a:cubicBezTo>
                  <a:cubicBezTo>
                    <a:pt x="95829" y="280786"/>
                    <a:pt x="94957" y="270100"/>
                    <a:pt x="94957" y="261879"/>
                  </a:cubicBezTo>
                  <a:cubicBezTo>
                    <a:pt x="94957" y="252015"/>
                    <a:pt x="95538" y="249138"/>
                    <a:pt x="96701" y="242151"/>
                  </a:cubicBezTo>
                  <a:lnTo>
                    <a:pt x="138547" y="4584"/>
                  </a:lnTo>
                  <a:close/>
                  <a:moveTo>
                    <a:pt x="78102" y="236396"/>
                  </a:moveTo>
                  <a:cubicBezTo>
                    <a:pt x="76649" y="243795"/>
                    <a:pt x="76649" y="244617"/>
                    <a:pt x="72290" y="251604"/>
                  </a:cubicBezTo>
                  <a:cubicBezTo>
                    <a:pt x="59504" y="274210"/>
                    <a:pt x="47590" y="280786"/>
                    <a:pt x="39453" y="280786"/>
                  </a:cubicBezTo>
                  <a:cubicBezTo>
                    <a:pt x="24923" y="280786"/>
                    <a:pt x="20855" y="258180"/>
                    <a:pt x="20855" y="242151"/>
                  </a:cubicBezTo>
                  <a:cubicBezTo>
                    <a:pt x="20855" y="221600"/>
                    <a:pt x="30154" y="171045"/>
                    <a:pt x="36838" y="152138"/>
                  </a:cubicBezTo>
                  <a:cubicBezTo>
                    <a:pt x="45846" y="127888"/>
                    <a:pt x="58923" y="112681"/>
                    <a:pt x="70547" y="112681"/>
                  </a:cubicBezTo>
                  <a:cubicBezTo>
                    <a:pt x="89436" y="112681"/>
                    <a:pt x="93504" y="146384"/>
                    <a:pt x="93504" y="148850"/>
                  </a:cubicBezTo>
                  <a:cubicBezTo>
                    <a:pt x="93504" y="151316"/>
                    <a:pt x="92923" y="153782"/>
                    <a:pt x="92632" y="155837"/>
                  </a:cubicBezTo>
                  <a:lnTo>
                    <a:pt x="78102" y="2363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9" name="Dowolny kształt: kształt 4548">
              <a:extLst>
                <a:ext uri="{FF2B5EF4-FFF2-40B4-BE49-F238E27FC236}">
                  <a16:creationId xmlns:a16="http://schemas.microsoft.com/office/drawing/2014/main" id="{FEB01510-5CB5-F74C-93A8-596544DE2F6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55763" y="6897399"/>
              <a:ext cx="89910" cy="191039"/>
            </a:xfrm>
            <a:custGeom>
              <a:avLst/>
              <a:gdLst>
                <a:gd name="connsiteX0" fmla="*/ 90138 w 89910"/>
                <a:gd name="connsiteY0" fmla="*/ 138736 h 191039"/>
                <a:gd name="connsiteX1" fmla="*/ 83222 w 89910"/>
                <a:gd name="connsiteY1" fmla="*/ 138736 h 191039"/>
                <a:gd name="connsiteX2" fmla="*/ 77933 w 89910"/>
                <a:gd name="connsiteY2" fmla="*/ 164917 h 191039"/>
                <a:gd name="connsiteX3" fmla="*/ 57795 w 89910"/>
                <a:gd name="connsiteY3" fmla="*/ 166644 h 191039"/>
                <a:gd name="connsiteX4" fmla="*/ 20366 w 89910"/>
                <a:gd name="connsiteY4" fmla="*/ 166644 h 191039"/>
                <a:gd name="connsiteX5" fmla="*/ 61049 w 89910"/>
                <a:gd name="connsiteY5" fmla="*/ 118308 h 191039"/>
                <a:gd name="connsiteX6" fmla="*/ 90138 w 89910"/>
                <a:gd name="connsiteY6" fmla="*/ 56163 h 191039"/>
                <a:gd name="connsiteX7" fmla="*/ 42538 w 89910"/>
                <a:gd name="connsiteY7" fmla="*/ 59 h 191039"/>
                <a:gd name="connsiteX8" fmla="*/ 227 w 89910"/>
                <a:gd name="connsiteY8" fmla="*/ 51559 h 191039"/>
                <a:gd name="connsiteX9" fmla="*/ 11009 w 89910"/>
                <a:gd name="connsiteY9" fmla="*/ 67671 h 191039"/>
                <a:gd name="connsiteX10" fmla="*/ 21790 w 89910"/>
                <a:gd name="connsiteY10" fmla="*/ 52422 h 191039"/>
                <a:gd name="connsiteX11" fmla="*/ 9788 w 89910"/>
                <a:gd name="connsiteY11" fmla="*/ 37174 h 191039"/>
                <a:gd name="connsiteX12" fmla="*/ 39487 w 89910"/>
                <a:gd name="connsiteY12" fmla="*/ 10417 h 191039"/>
                <a:gd name="connsiteX13" fmla="*/ 70407 w 89910"/>
                <a:gd name="connsiteY13" fmla="*/ 56163 h 191039"/>
                <a:gd name="connsiteX14" fmla="*/ 51285 w 89910"/>
                <a:gd name="connsiteY14" fmla="*/ 111403 h 191039"/>
                <a:gd name="connsiteX15" fmla="*/ 2262 w 89910"/>
                <a:gd name="connsiteY15" fmla="*/ 179878 h 191039"/>
                <a:gd name="connsiteX16" fmla="*/ 227 w 89910"/>
                <a:gd name="connsiteY16" fmla="*/ 191099 h 191039"/>
                <a:gd name="connsiteX17" fmla="*/ 84036 w 89910"/>
                <a:gd name="connsiteY17" fmla="*/ 191099 h 191039"/>
                <a:gd name="connsiteX18" fmla="*/ 90138 w 89910"/>
                <a:gd name="connsiteY18" fmla="*/ 138736 h 19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910" h="191039">
                  <a:moveTo>
                    <a:pt x="90138" y="138736"/>
                  </a:moveTo>
                  <a:lnTo>
                    <a:pt x="83222" y="138736"/>
                  </a:lnTo>
                  <a:cubicBezTo>
                    <a:pt x="82612" y="145065"/>
                    <a:pt x="80578" y="162040"/>
                    <a:pt x="77933" y="164917"/>
                  </a:cubicBezTo>
                  <a:cubicBezTo>
                    <a:pt x="76306" y="166644"/>
                    <a:pt x="60643" y="166644"/>
                    <a:pt x="57795" y="166644"/>
                  </a:cubicBezTo>
                  <a:lnTo>
                    <a:pt x="20366" y="166644"/>
                  </a:lnTo>
                  <a:cubicBezTo>
                    <a:pt x="41725" y="139886"/>
                    <a:pt x="48844" y="131831"/>
                    <a:pt x="61049" y="118308"/>
                  </a:cubicBezTo>
                  <a:cubicBezTo>
                    <a:pt x="76102" y="101333"/>
                    <a:pt x="90138" y="83495"/>
                    <a:pt x="90138" y="56163"/>
                  </a:cubicBezTo>
                  <a:cubicBezTo>
                    <a:pt x="90138" y="21350"/>
                    <a:pt x="68576" y="59"/>
                    <a:pt x="42538" y="59"/>
                  </a:cubicBezTo>
                  <a:cubicBezTo>
                    <a:pt x="17315" y="59"/>
                    <a:pt x="227" y="25090"/>
                    <a:pt x="227" y="51559"/>
                  </a:cubicBezTo>
                  <a:cubicBezTo>
                    <a:pt x="227" y="66233"/>
                    <a:pt x="8974" y="67671"/>
                    <a:pt x="11009" y="67671"/>
                  </a:cubicBezTo>
                  <a:cubicBezTo>
                    <a:pt x="15891" y="67671"/>
                    <a:pt x="21790" y="62780"/>
                    <a:pt x="21790" y="52422"/>
                  </a:cubicBezTo>
                  <a:cubicBezTo>
                    <a:pt x="21790" y="47244"/>
                    <a:pt x="20366" y="37174"/>
                    <a:pt x="9788" y="37174"/>
                  </a:cubicBezTo>
                  <a:cubicBezTo>
                    <a:pt x="16094" y="16746"/>
                    <a:pt x="29927" y="10417"/>
                    <a:pt x="39487" y="10417"/>
                  </a:cubicBezTo>
                  <a:cubicBezTo>
                    <a:pt x="59829" y="10417"/>
                    <a:pt x="70407" y="32858"/>
                    <a:pt x="70407" y="56163"/>
                  </a:cubicBezTo>
                  <a:cubicBezTo>
                    <a:pt x="70407" y="81194"/>
                    <a:pt x="57795" y="101046"/>
                    <a:pt x="51285" y="111403"/>
                  </a:cubicBezTo>
                  <a:lnTo>
                    <a:pt x="2262" y="179878"/>
                  </a:lnTo>
                  <a:cubicBezTo>
                    <a:pt x="227" y="182468"/>
                    <a:pt x="227" y="183043"/>
                    <a:pt x="227" y="191099"/>
                  </a:cubicBezTo>
                  <a:lnTo>
                    <a:pt x="84036" y="191099"/>
                  </a:lnTo>
                  <a:lnTo>
                    <a:pt x="90138" y="13873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0" name="Dowolny kształt: kształt 4549">
              <a:extLst>
                <a:ext uri="{FF2B5EF4-FFF2-40B4-BE49-F238E27FC236}">
                  <a16:creationId xmlns:a16="http://schemas.microsoft.com/office/drawing/2014/main" id="{E6A90F6C-2A06-84B7-F5A8-162861C32B9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952509" y="7142210"/>
              <a:ext cx="173515" cy="223263"/>
            </a:xfrm>
            <a:custGeom>
              <a:avLst/>
              <a:gdLst>
                <a:gd name="connsiteX0" fmla="*/ 127364 w 173515"/>
                <a:gd name="connsiteY0" fmla="*/ 161471 h 223263"/>
                <a:gd name="connsiteX1" fmla="*/ 132856 w 173515"/>
                <a:gd name="connsiteY1" fmla="*/ 196572 h 223263"/>
                <a:gd name="connsiteX2" fmla="*/ 146688 w 173515"/>
                <a:gd name="connsiteY2" fmla="*/ 216999 h 223263"/>
                <a:gd name="connsiteX3" fmla="*/ 173743 w 173515"/>
                <a:gd name="connsiteY3" fmla="*/ 196860 h 223263"/>
                <a:gd name="connsiteX4" fmla="*/ 171505 w 173515"/>
                <a:gd name="connsiteY4" fmla="*/ 194270 h 223263"/>
                <a:gd name="connsiteX5" fmla="*/ 164386 w 173515"/>
                <a:gd name="connsiteY5" fmla="*/ 197435 h 223263"/>
                <a:gd name="connsiteX6" fmla="*/ 160928 w 173515"/>
                <a:gd name="connsiteY6" fmla="*/ 199449 h 223263"/>
                <a:gd name="connsiteX7" fmla="*/ 154215 w 173515"/>
                <a:gd name="connsiteY7" fmla="*/ 193982 h 223263"/>
                <a:gd name="connsiteX8" fmla="*/ 139365 w 173515"/>
                <a:gd name="connsiteY8" fmla="*/ 15314 h 223263"/>
                <a:gd name="connsiteX9" fmla="*/ 138959 w 173515"/>
                <a:gd name="connsiteY9" fmla="*/ 2367 h 223263"/>
                <a:gd name="connsiteX10" fmla="*/ 136518 w 173515"/>
                <a:gd name="connsiteY10" fmla="*/ 66 h 223263"/>
                <a:gd name="connsiteX11" fmla="*/ 120854 w 173515"/>
                <a:gd name="connsiteY11" fmla="*/ 13300 h 223263"/>
                <a:gd name="connsiteX12" fmla="*/ 118413 w 173515"/>
                <a:gd name="connsiteY12" fmla="*/ 17616 h 223263"/>
                <a:gd name="connsiteX13" fmla="*/ 46200 w 173515"/>
                <a:gd name="connsiteY13" fmla="*/ 176432 h 223263"/>
                <a:gd name="connsiteX14" fmla="*/ 27689 w 173515"/>
                <a:gd name="connsiteY14" fmla="*/ 194846 h 223263"/>
                <a:gd name="connsiteX15" fmla="*/ 10195 w 173515"/>
                <a:gd name="connsiteY15" fmla="*/ 178446 h 223263"/>
                <a:gd name="connsiteX16" fmla="*/ 8364 w 173515"/>
                <a:gd name="connsiteY16" fmla="*/ 175281 h 223263"/>
                <a:gd name="connsiteX17" fmla="*/ 227 w 173515"/>
                <a:gd name="connsiteY17" fmla="*/ 198010 h 223263"/>
                <a:gd name="connsiteX18" fmla="*/ 21180 w 173515"/>
                <a:gd name="connsiteY18" fmla="*/ 223329 h 223263"/>
                <a:gd name="connsiteX19" fmla="*/ 63490 w 173515"/>
                <a:gd name="connsiteY19" fmla="*/ 166938 h 223263"/>
                <a:gd name="connsiteX20" fmla="*/ 66338 w 173515"/>
                <a:gd name="connsiteY20" fmla="*/ 161759 h 223263"/>
                <a:gd name="connsiteX21" fmla="*/ 70407 w 173515"/>
                <a:gd name="connsiteY21" fmla="*/ 161471 h 223263"/>
                <a:gd name="connsiteX22" fmla="*/ 127364 w 173515"/>
                <a:gd name="connsiteY22" fmla="*/ 161471 h 223263"/>
                <a:gd name="connsiteX23" fmla="*/ 120448 w 173515"/>
                <a:gd name="connsiteY23" fmla="*/ 36892 h 223263"/>
                <a:gd name="connsiteX24" fmla="*/ 125940 w 173515"/>
                <a:gd name="connsiteY24" fmla="*/ 143921 h 223263"/>
                <a:gd name="connsiteX25" fmla="*/ 84443 w 173515"/>
                <a:gd name="connsiteY25" fmla="*/ 143921 h 223263"/>
                <a:gd name="connsiteX26" fmla="*/ 73255 w 173515"/>
                <a:gd name="connsiteY26" fmla="*/ 147661 h 223263"/>
                <a:gd name="connsiteX27" fmla="*/ 120244 w 173515"/>
                <a:gd name="connsiteY27" fmla="*/ 36892 h 223263"/>
                <a:gd name="connsiteX28" fmla="*/ 120448 w 173515"/>
                <a:gd name="connsiteY28" fmla="*/ 36892 h 22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515" h="223263">
                  <a:moveTo>
                    <a:pt x="127364" y="161471"/>
                  </a:moveTo>
                  <a:cubicBezTo>
                    <a:pt x="128991" y="175857"/>
                    <a:pt x="130212" y="184488"/>
                    <a:pt x="132856" y="196572"/>
                  </a:cubicBezTo>
                  <a:cubicBezTo>
                    <a:pt x="135297" y="208943"/>
                    <a:pt x="137128" y="216999"/>
                    <a:pt x="146688" y="216999"/>
                  </a:cubicBezTo>
                  <a:cubicBezTo>
                    <a:pt x="157063" y="216999"/>
                    <a:pt x="173743" y="203477"/>
                    <a:pt x="173743" y="196860"/>
                  </a:cubicBezTo>
                  <a:cubicBezTo>
                    <a:pt x="173743" y="195421"/>
                    <a:pt x="172929" y="194270"/>
                    <a:pt x="171505" y="194270"/>
                  </a:cubicBezTo>
                  <a:cubicBezTo>
                    <a:pt x="169064" y="194270"/>
                    <a:pt x="166623" y="195709"/>
                    <a:pt x="164386" y="197435"/>
                  </a:cubicBezTo>
                  <a:cubicBezTo>
                    <a:pt x="161741" y="199449"/>
                    <a:pt x="161538" y="199449"/>
                    <a:pt x="160928" y="199449"/>
                  </a:cubicBezTo>
                  <a:cubicBezTo>
                    <a:pt x="157470" y="199449"/>
                    <a:pt x="155029" y="196284"/>
                    <a:pt x="154215" y="193982"/>
                  </a:cubicBezTo>
                  <a:cubicBezTo>
                    <a:pt x="142620" y="158594"/>
                    <a:pt x="139365" y="36605"/>
                    <a:pt x="139365" y="15314"/>
                  </a:cubicBezTo>
                  <a:cubicBezTo>
                    <a:pt x="139365" y="10998"/>
                    <a:pt x="139365" y="4093"/>
                    <a:pt x="138959" y="2367"/>
                  </a:cubicBezTo>
                  <a:cubicBezTo>
                    <a:pt x="138959" y="1216"/>
                    <a:pt x="138145" y="66"/>
                    <a:pt x="136518" y="66"/>
                  </a:cubicBezTo>
                  <a:cubicBezTo>
                    <a:pt x="134077" y="66"/>
                    <a:pt x="125330" y="3806"/>
                    <a:pt x="120854" y="13300"/>
                  </a:cubicBezTo>
                  <a:lnTo>
                    <a:pt x="118413" y="17616"/>
                  </a:lnTo>
                  <a:cubicBezTo>
                    <a:pt x="89528" y="100189"/>
                    <a:pt x="54133" y="163773"/>
                    <a:pt x="46200" y="176432"/>
                  </a:cubicBezTo>
                  <a:cubicBezTo>
                    <a:pt x="43352" y="181035"/>
                    <a:pt x="34605" y="194846"/>
                    <a:pt x="27689" y="194846"/>
                  </a:cubicBezTo>
                  <a:cubicBezTo>
                    <a:pt x="23621" y="194846"/>
                    <a:pt x="13450" y="190818"/>
                    <a:pt x="10195" y="178446"/>
                  </a:cubicBezTo>
                  <a:cubicBezTo>
                    <a:pt x="9585" y="176144"/>
                    <a:pt x="9381" y="175281"/>
                    <a:pt x="8364" y="175281"/>
                  </a:cubicBezTo>
                  <a:cubicBezTo>
                    <a:pt x="5109" y="175281"/>
                    <a:pt x="227" y="189667"/>
                    <a:pt x="227" y="198010"/>
                  </a:cubicBezTo>
                  <a:cubicBezTo>
                    <a:pt x="227" y="210094"/>
                    <a:pt x="10195" y="223329"/>
                    <a:pt x="21180" y="223329"/>
                  </a:cubicBezTo>
                  <a:cubicBezTo>
                    <a:pt x="32978" y="223329"/>
                    <a:pt x="47827" y="197435"/>
                    <a:pt x="63490" y="166938"/>
                  </a:cubicBezTo>
                  <a:cubicBezTo>
                    <a:pt x="65931" y="162622"/>
                    <a:pt x="65931" y="162047"/>
                    <a:pt x="66338" y="161759"/>
                  </a:cubicBezTo>
                  <a:cubicBezTo>
                    <a:pt x="66542" y="161471"/>
                    <a:pt x="66949" y="161471"/>
                    <a:pt x="70407" y="161471"/>
                  </a:cubicBezTo>
                  <a:lnTo>
                    <a:pt x="127364" y="161471"/>
                  </a:lnTo>
                  <a:close/>
                  <a:moveTo>
                    <a:pt x="120448" y="36892"/>
                  </a:moveTo>
                  <a:cubicBezTo>
                    <a:pt x="121058" y="62786"/>
                    <a:pt x="122075" y="97024"/>
                    <a:pt x="125940" y="143921"/>
                  </a:cubicBezTo>
                  <a:lnTo>
                    <a:pt x="84443" y="143921"/>
                  </a:lnTo>
                  <a:cubicBezTo>
                    <a:pt x="81595" y="143921"/>
                    <a:pt x="77933" y="143921"/>
                    <a:pt x="73255" y="147661"/>
                  </a:cubicBezTo>
                  <a:cubicBezTo>
                    <a:pt x="90342" y="113136"/>
                    <a:pt x="105191" y="77747"/>
                    <a:pt x="120244" y="36892"/>
                  </a:cubicBezTo>
                  <a:lnTo>
                    <a:pt x="120448" y="3689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1" name="Dowolny kształt: kształt 4550">
              <a:extLst>
                <a:ext uri="{FF2B5EF4-FFF2-40B4-BE49-F238E27FC236}">
                  <a16:creationId xmlns:a16="http://schemas.microsoft.com/office/drawing/2014/main" id="{91B084E3-899A-0250-150B-560F95187BB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246522" y="7060446"/>
              <a:ext cx="142102" cy="181668"/>
            </a:xfrm>
            <a:custGeom>
              <a:avLst/>
              <a:gdLst>
                <a:gd name="connsiteX0" fmla="*/ 115605 w 142102"/>
                <a:gd name="connsiteY0" fmla="*/ 40342 h 181668"/>
                <a:gd name="connsiteX1" fmla="*/ 142340 w 142102"/>
                <a:gd name="connsiteY1" fmla="*/ 12804 h 181668"/>
                <a:gd name="connsiteX2" fmla="*/ 142340 w 142102"/>
                <a:gd name="connsiteY2" fmla="*/ 63 h 181668"/>
                <a:gd name="connsiteX3" fmla="*/ 120545 w 142102"/>
                <a:gd name="connsiteY3" fmla="*/ 1296 h 181668"/>
                <a:gd name="connsiteX4" fmla="*/ 95263 w 142102"/>
                <a:gd name="connsiteY4" fmla="*/ 63 h 181668"/>
                <a:gd name="connsiteX5" fmla="*/ 95263 w 142102"/>
                <a:gd name="connsiteY5" fmla="*/ 12804 h 181668"/>
                <a:gd name="connsiteX6" fmla="*/ 109212 w 142102"/>
                <a:gd name="connsiteY6" fmla="*/ 30478 h 181668"/>
                <a:gd name="connsiteX7" fmla="*/ 107468 w 142102"/>
                <a:gd name="connsiteY7" fmla="*/ 40342 h 181668"/>
                <a:gd name="connsiteX8" fmla="*/ 77827 w 142102"/>
                <a:gd name="connsiteY8" fmla="*/ 145151 h 181668"/>
                <a:gd name="connsiteX9" fmla="*/ 45280 w 142102"/>
                <a:gd name="connsiteY9" fmla="*/ 30478 h 181668"/>
                <a:gd name="connsiteX10" fmla="*/ 43537 w 142102"/>
                <a:gd name="connsiteY10" fmla="*/ 23491 h 181668"/>
                <a:gd name="connsiteX11" fmla="*/ 60101 w 142102"/>
                <a:gd name="connsiteY11" fmla="*/ 12804 h 181668"/>
                <a:gd name="connsiteX12" fmla="*/ 60101 w 142102"/>
                <a:gd name="connsiteY12" fmla="*/ 63 h 181668"/>
                <a:gd name="connsiteX13" fmla="*/ 28426 w 142102"/>
                <a:gd name="connsiteY13" fmla="*/ 1296 h 181668"/>
                <a:gd name="connsiteX14" fmla="*/ 238 w 142102"/>
                <a:gd name="connsiteY14" fmla="*/ 63 h 181668"/>
                <a:gd name="connsiteX15" fmla="*/ 238 w 142102"/>
                <a:gd name="connsiteY15" fmla="*/ 12804 h 181668"/>
                <a:gd name="connsiteX16" fmla="*/ 23485 w 142102"/>
                <a:gd name="connsiteY16" fmla="*/ 28012 h 181668"/>
                <a:gd name="connsiteX17" fmla="*/ 65331 w 142102"/>
                <a:gd name="connsiteY17" fmla="*/ 173922 h 181668"/>
                <a:gd name="connsiteX18" fmla="*/ 71434 w 142102"/>
                <a:gd name="connsiteY18" fmla="*/ 181731 h 181668"/>
                <a:gd name="connsiteX19" fmla="*/ 77537 w 142102"/>
                <a:gd name="connsiteY19" fmla="*/ 173922 h 181668"/>
                <a:gd name="connsiteX20" fmla="*/ 115605 w 142102"/>
                <a:gd name="connsiteY20" fmla="*/ 40342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102" h="181668">
                  <a:moveTo>
                    <a:pt x="115605" y="40342"/>
                  </a:moveTo>
                  <a:cubicBezTo>
                    <a:pt x="118220" y="30889"/>
                    <a:pt x="123160" y="13215"/>
                    <a:pt x="142340" y="12804"/>
                  </a:cubicBezTo>
                  <a:lnTo>
                    <a:pt x="142340" y="63"/>
                  </a:lnTo>
                  <a:cubicBezTo>
                    <a:pt x="135656" y="885"/>
                    <a:pt x="127229" y="1296"/>
                    <a:pt x="120545" y="1296"/>
                  </a:cubicBezTo>
                  <a:cubicBezTo>
                    <a:pt x="113571" y="1296"/>
                    <a:pt x="100203" y="474"/>
                    <a:pt x="95263" y="63"/>
                  </a:cubicBezTo>
                  <a:lnTo>
                    <a:pt x="95263" y="12804"/>
                  </a:lnTo>
                  <a:cubicBezTo>
                    <a:pt x="106015" y="13215"/>
                    <a:pt x="109212" y="22669"/>
                    <a:pt x="109212" y="30478"/>
                  </a:cubicBezTo>
                  <a:cubicBezTo>
                    <a:pt x="109212" y="34177"/>
                    <a:pt x="108630" y="35821"/>
                    <a:pt x="107468" y="40342"/>
                  </a:cubicBezTo>
                  <a:lnTo>
                    <a:pt x="77827" y="145151"/>
                  </a:lnTo>
                  <a:lnTo>
                    <a:pt x="45280" y="30478"/>
                  </a:lnTo>
                  <a:cubicBezTo>
                    <a:pt x="43537" y="25135"/>
                    <a:pt x="43537" y="24313"/>
                    <a:pt x="43537" y="23491"/>
                  </a:cubicBezTo>
                  <a:cubicBezTo>
                    <a:pt x="43537" y="12804"/>
                    <a:pt x="54870" y="12804"/>
                    <a:pt x="60101" y="12804"/>
                  </a:cubicBezTo>
                  <a:lnTo>
                    <a:pt x="60101" y="63"/>
                  </a:lnTo>
                  <a:cubicBezTo>
                    <a:pt x="51383" y="474"/>
                    <a:pt x="35109" y="1296"/>
                    <a:pt x="28426" y="1296"/>
                  </a:cubicBezTo>
                  <a:cubicBezTo>
                    <a:pt x="20579" y="1296"/>
                    <a:pt x="8956" y="885"/>
                    <a:pt x="238" y="63"/>
                  </a:cubicBezTo>
                  <a:lnTo>
                    <a:pt x="238" y="12804"/>
                  </a:lnTo>
                  <a:cubicBezTo>
                    <a:pt x="18545" y="12804"/>
                    <a:pt x="19708" y="15270"/>
                    <a:pt x="23485" y="28012"/>
                  </a:cubicBezTo>
                  <a:lnTo>
                    <a:pt x="65331" y="173922"/>
                  </a:lnTo>
                  <a:cubicBezTo>
                    <a:pt x="67075" y="179676"/>
                    <a:pt x="67656" y="181731"/>
                    <a:pt x="71434" y="181731"/>
                  </a:cubicBezTo>
                  <a:cubicBezTo>
                    <a:pt x="75212" y="181731"/>
                    <a:pt x="76374" y="178032"/>
                    <a:pt x="77537" y="173922"/>
                  </a:cubicBezTo>
                  <a:lnTo>
                    <a:pt x="115605" y="403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2" name="Dowolny kształt: kształt 4551">
              <a:extLst>
                <a:ext uri="{FF2B5EF4-FFF2-40B4-BE49-F238E27FC236}">
                  <a16:creationId xmlns:a16="http://schemas.microsoft.com/office/drawing/2014/main" id="{25E5DA4B-7D17-FEAD-FC5B-F5AC3FB15A0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390432" y="7053459"/>
              <a:ext cx="131059" cy="188655"/>
            </a:xfrm>
            <a:custGeom>
              <a:avLst/>
              <a:gdLst>
                <a:gd name="connsiteX0" fmla="*/ 84806 w 131059"/>
                <a:gd name="connsiteY0" fmla="*/ 152960 h 188655"/>
                <a:gd name="connsiteX1" fmla="*/ 107473 w 131059"/>
                <a:gd name="connsiteY1" fmla="*/ 186664 h 188655"/>
                <a:gd name="connsiteX2" fmla="*/ 131302 w 131059"/>
                <a:gd name="connsiteY2" fmla="*/ 147617 h 188655"/>
                <a:gd name="connsiteX3" fmla="*/ 131302 w 131059"/>
                <a:gd name="connsiteY3" fmla="*/ 124600 h 188655"/>
                <a:gd name="connsiteX4" fmla="*/ 124037 w 131059"/>
                <a:gd name="connsiteY4" fmla="*/ 124600 h 188655"/>
                <a:gd name="connsiteX5" fmla="*/ 124037 w 131059"/>
                <a:gd name="connsiteY5" fmla="*/ 147617 h 188655"/>
                <a:gd name="connsiteX6" fmla="*/ 113575 w 131059"/>
                <a:gd name="connsiteY6" fmla="*/ 173922 h 188655"/>
                <a:gd name="connsiteX7" fmla="*/ 102823 w 131059"/>
                <a:gd name="connsiteY7" fmla="*/ 153371 h 188655"/>
                <a:gd name="connsiteX8" fmla="*/ 102823 w 131059"/>
                <a:gd name="connsiteY8" fmla="*/ 71168 h 188655"/>
                <a:gd name="connsiteX9" fmla="*/ 92362 w 131059"/>
                <a:gd name="connsiteY9" fmla="*/ 22669 h 188655"/>
                <a:gd name="connsiteX10" fmla="*/ 52550 w 131059"/>
                <a:gd name="connsiteY10" fmla="*/ 63 h 188655"/>
                <a:gd name="connsiteX11" fmla="*/ 8670 w 131059"/>
                <a:gd name="connsiteY11" fmla="*/ 46508 h 188655"/>
                <a:gd name="connsiteX12" fmla="*/ 22037 w 131059"/>
                <a:gd name="connsiteY12" fmla="*/ 65825 h 188655"/>
                <a:gd name="connsiteX13" fmla="*/ 35405 w 131059"/>
                <a:gd name="connsiteY13" fmla="*/ 46918 h 188655"/>
                <a:gd name="connsiteX14" fmla="*/ 20584 w 131059"/>
                <a:gd name="connsiteY14" fmla="*/ 28012 h 188655"/>
                <a:gd name="connsiteX15" fmla="*/ 51969 w 131059"/>
                <a:gd name="connsiteY15" fmla="*/ 9105 h 188655"/>
                <a:gd name="connsiteX16" fmla="*/ 82772 w 131059"/>
                <a:gd name="connsiteY16" fmla="*/ 61715 h 188655"/>
                <a:gd name="connsiteX17" fmla="*/ 82772 w 131059"/>
                <a:gd name="connsiteY17" fmla="*/ 76923 h 188655"/>
                <a:gd name="connsiteX18" fmla="*/ 29302 w 131059"/>
                <a:gd name="connsiteY18" fmla="*/ 91719 h 188655"/>
                <a:gd name="connsiteX19" fmla="*/ 242 w 131059"/>
                <a:gd name="connsiteY19" fmla="*/ 145151 h 188655"/>
                <a:gd name="connsiteX20" fmla="*/ 46738 w 131059"/>
                <a:gd name="connsiteY20" fmla="*/ 188719 h 188655"/>
                <a:gd name="connsiteX21" fmla="*/ 84806 w 131059"/>
                <a:gd name="connsiteY21" fmla="*/ 152960 h 188655"/>
                <a:gd name="connsiteX22" fmla="*/ 82772 w 131059"/>
                <a:gd name="connsiteY22" fmla="*/ 85554 h 188655"/>
                <a:gd name="connsiteX23" fmla="*/ 82772 w 131059"/>
                <a:gd name="connsiteY23" fmla="*/ 126655 h 188655"/>
                <a:gd name="connsiteX24" fmla="*/ 48772 w 131059"/>
                <a:gd name="connsiteY24" fmla="*/ 179676 h 188655"/>
                <a:gd name="connsiteX25" fmla="*/ 22618 w 131059"/>
                <a:gd name="connsiteY25" fmla="*/ 144740 h 188655"/>
                <a:gd name="connsiteX26" fmla="*/ 82772 w 131059"/>
                <a:gd name="connsiteY26" fmla="*/ 85554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1059" h="188655">
                  <a:moveTo>
                    <a:pt x="84806" y="152960"/>
                  </a:moveTo>
                  <a:cubicBezTo>
                    <a:pt x="85969" y="169401"/>
                    <a:pt x="93815" y="186664"/>
                    <a:pt x="107473" y="186664"/>
                  </a:cubicBezTo>
                  <a:cubicBezTo>
                    <a:pt x="113575" y="186664"/>
                    <a:pt x="131302" y="180909"/>
                    <a:pt x="131302" y="147617"/>
                  </a:cubicBezTo>
                  <a:lnTo>
                    <a:pt x="131302" y="124600"/>
                  </a:lnTo>
                  <a:lnTo>
                    <a:pt x="124037" y="124600"/>
                  </a:lnTo>
                  <a:lnTo>
                    <a:pt x="124037" y="147617"/>
                  </a:lnTo>
                  <a:cubicBezTo>
                    <a:pt x="124037" y="171456"/>
                    <a:pt x="116772" y="173922"/>
                    <a:pt x="113575" y="173922"/>
                  </a:cubicBezTo>
                  <a:cubicBezTo>
                    <a:pt x="103986" y="173922"/>
                    <a:pt x="102823" y="155426"/>
                    <a:pt x="102823" y="153371"/>
                  </a:cubicBezTo>
                  <a:lnTo>
                    <a:pt x="102823" y="71168"/>
                  </a:lnTo>
                  <a:cubicBezTo>
                    <a:pt x="102823" y="53906"/>
                    <a:pt x="102823" y="37876"/>
                    <a:pt x="92362" y="22669"/>
                  </a:cubicBezTo>
                  <a:cubicBezTo>
                    <a:pt x="81028" y="6639"/>
                    <a:pt x="66499" y="63"/>
                    <a:pt x="52550" y="63"/>
                  </a:cubicBezTo>
                  <a:cubicBezTo>
                    <a:pt x="28721" y="63"/>
                    <a:pt x="8670" y="19380"/>
                    <a:pt x="8670" y="46508"/>
                  </a:cubicBezTo>
                  <a:cubicBezTo>
                    <a:pt x="8670" y="58838"/>
                    <a:pt x="14482" y="65825"/>
                    <a:pt x="22037" y="65825"/>
                  </a:cubicBezTo>
                  <a:cubicBezTo>
                    <a:pt x="30174" y="65825"/>
                    <a:pt x="35405" y="57605"/>
                    <a:pt x="35405" y="46918"/>
                  </a:cubicBezTo>
                  <a:cubicBezTo>
                    <a:pt x="35405" y="41986"/>
                    <a:pt x="33952" y="28423"/>
                    <a:pt x="20584" y="28012"/>
                  </a:cubicBezTo>
                  <a:cubicBezTo>
                    <a:pt x="28430" y="13626"/>
                    <a:pt x="42670" y="9105"/>
                    <a:pt x="51969" y="9105"/>
                  </a:cubicBezTo>
                  <a:cubicBezTo>
                    <a:pt x="66208" y="9105"/>
                    <a:pt x="82772" y="25135"/>
                    <a:pt x="82772" y="61715"/>
                  </a:cubicBezTo>
                  <a:lnTo>
                    <a:pt x="82772" y="76923"/>
                  </a:lnTo>
                  <a:cubicBezTo>
                    <a:pt x="67952" y="78156"/>
                    <a:pt x="47610" y="79389"/>
                    <a:pt x="29302" y="91719"/>
                  </a:cubicBezTo>
                  <a:cubicBezTo>
                    <a:pt x="7507" y="105694"/>
                    <a:pt x="242" y="127066"/>
                    <a:pt x="242" y="145151"/>
                  </a:cubicBezTo>
                  <a:cubicBezTo>
                    <a:pt x="242" y="178443"/>
                    <a:pt x="28430" y="188719"/>
                    <a:pt x="46738" y="188719"/>
                  </a:cubicBezTo>
                  <a:cubicBezTo>
                    <a:pt x="65917" y="188719"/>
                    <a:pt x="79285" y="172278"/>
                    <a:pt x="84806" y="152960"/>
                  </a:cubicBezTo>
                  <a:close/>
                  <a:moveTo>
                    <a:pt x="82772" y="85554"/>
                  </a:moveTo>
                  <a:lnTo>
                    <a:pt x="82772" y="126655"/>
                  </a:lnTo>
                  <a:cubicBezTo>
                    <a:pt x="82772" y="165702"/>
                    <a:pt x="61849" y="179676"/>
                    <a:pt x="48772" y="179676"/>
                  </a:cubicBezTo>
                  <a:cubicBezTo>
                    <a:pt x="34533" y="179676"/>
                    <a:pt x="22618" y="165291"/>
                    <a:pt x="22618" y="144740"/>
                  </a:cubicBezTo>
                  <a:cubicBezTo>
                    <a:pt x="22618" y="122134"/>
                    <a:pt x="34823" y="88020"/>
                    <a:pt x="82772" y="8555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3" name="Dowolny kształt: kształt 4552">
              <a:extLst>
                <a:ext uri="{FF2B5EF4-FFF2-40B4-BE49-F238E27FC236}">
                  <a16:creationId xmlns:a16="http://schemas.microsoft.com/office/drawing/2014/main" id="{0C2AF5A6-66E3-687E-7F40-92A18D4C3EA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531663" y="7055925"/>
              <a:ext cx="97640" cy="181668"/>
            </a:xfrm>
            <a:custGeom>
              <a:avLst/>
              <a:gdLst>
                <a:gd name="connsiteX0" fmla="*/ 40640 w 97640"/>
                <a:gd name="connsiteY0" fmla="*/ 45274 h 181668"/>
                <a:gd name="connsiteX1" fmla="*/ 40640 w 97640"/>
                <a:gd name="connsiteY1" fmla="*/ 63 h 181668"/>
                <a:gd name="connsiteX2" fmla="*/ 247 w 97640"/>
                <a:gd name="connsiteY2" fmla="*/ 4584 h 181668"/>
                <a:gd name="connsiteX3" fmla="*/ 247 w 97640"/>
                <a:gd name="connsiteY3" fmla="*/ 17325 h 181668"/>
                <a:gd name="connsiteX4" fmla="*/ 22914 w 97640"/>
                <a:gd name="connsiteY4" fmla="*/ 40342 h 181668"/>
                <a:gd name="connsiteX5" fmla="*/ 22914 w 97640"/>
                <a:gd name="connsiteY5" fmla="*/ 150494 h 181668"/>
                <a:gd name="connsiteX6" fmla="*/ 247 w 97640"/>
                <a:gd name="connsiteY6" fmla="*/ 168990 h 181668"/>
                <a:gd name="connsiteX7" fmla="*/ 247 w 97640"/>
                <a:gd name="connsiteY7" fmla="*/ 181731 h 181668"/>
                <a:gd name="connsiteX8" fmla="*/ 33375 w 97640"/>
                <a:gd name="connsiteY8" fmla="*/ 180498 h 181668"/>
                <a:gd name="connsiteX9" fmla="*/ 70281 w 97640"/>
                <a:gd name="connsiteY9" fmla="*/ 181731 h 181668"/>
                <a:gd name="connsiteX10" fmla="*/ 70281 w 97640"/>
                <a:gd name="connsiteY10" fmla="*/ 168990 h 181668"/>
                <a:gd name="connsiteX11" fmla="*/ 64179 w 97640"/>
                <a:gd name="connsiteY11" fmla="*/ 168990 h 181668"/>
                <a:gd name="connsiteX12" fmla="*/ 42093 w 97640"/>
                <a:gd name="connsiteY12" fmla="*/ 149672 h 181668"/>
                <a:gd name="connsiteX13" fmla="*/ 42093 w 97640"/>
                <a:gd name="connsiteY13" fmla="*/ 86376 h 181668"/>
                <a:gd name="connsiteX14" fmla="*/ 76384 w 97640"/>
                <a:gd name="connsiteY14" fmla="*/ 9105 h 181668"/>
                <a:gd name="connsiteX15" fmla="*/ 79580 w 97640"/>
                <a:gd name="connsiteY15" fmla="*/ 9516 h 181668"/>
                <a:gd name="connsiteX16" fmla="*/ 72897 w 97640"/>
                <a:gd name="connsiteY16" fmla="*/ 25546 h 181668"/>
                <a:gd name="connsiteX17" fmla="*/ 85392 w 97640"/>
                <a:gd name="connsiteY17" fmla="*/ 43219 h 181668"/>
                <a:gd name="connsiteX18" fmla="*/ 97888 w 97640"/>
                <a:gd name="connsiteY18" fmla="*/ 25135 h 181668"/>
                <a:gd name="connsiteX19" fmla="*/ 76384 w 97640"/>
                <a:gd name="connsiteY19" fmla="*/ 63 h 181668"/>
                <a:gd name="connsiteX20" fmla="*/ 40640 w 97640"/>
                <a:gd name="connsiteY20" fmla="*/ 45274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640" h="181668">
                  <a:moveTo>
                    <a:pt x="40640" y="45274"/>
                  </a:moveTo>
                  <a:lnTo>
                    <a:pt x="40640" y="63"/>
                  </a:lnTo>
                  <a:lnTo>
                    <a:pt x="247" y="4584"/>
                  </a:lnTo>
                  <a:lnTo>
                    <a:pt x="247" y="17325"/>
                  </a:lnTo>
                  <a:cubicBezTo>
                    <a:pt x="20589" y="17325"/>
                    <a:pt x="22914" y="20202"/>
                    <a:pt x="22914" y="40342"/>
                  </a:cubicBezTo>
                  <a:lnTo>
                    <a:pt x="22914" y="150494"/>
                  </a:lnTo>
                  <a:cubicBezTo>
                    <a:pt x="22914" y="168990"/>
                    <a:pt x="19717" y="168990"/>
                    <a:pt x="247" y="168990"/>
                  </a:cubicBezTo>
                  <a:lnTo>
                    <a:pt x="247" y="181731"/>
                  </a:lnTo>
                  <a:cubicBezTo>
                    <a:pt x="11581" y="181320"/>
                    <a:pt x="25239" y="180498"/>
                    <a:pt x="33375" y="180498"/>
                  </a:cubicBezTo>
                  <a:cubicBezTo>
                    <a:pt x="44999" y="180498"/>
                    <a:pt x="58657" y="180498"/>
                    <a:pt x="70281" y="181731"/>
                  </a:cubicBezTo>
                  <a:lnTo>
                    <a:pt x="70281" y="168990"/>
                  </a:lnTo>
                  <a:lnTo>
                    <a:pt x="64179" y="168990"/>
                  </a:lnTo>
                  <a:cubicBezTo>
                    <a:pt x="42675" y="168990"/>
                    <a:pt x="42093" y="164469"/>
                    <a:pt x="42093" y="149672"/>
                  </a:cubicBezTo>
                  <a:lnTo>
                    <a:pt x="42093" y="86376"/>
                  </a:lnTo>
                  <a:cubicBezTo>
                    <a:pt x="42093" y="45685"/>
                    <a:pt x="54298" y="9105"/>
                    <a:pt x="76384" y="9105"/>
                  </a:cubicBezTo>
                  <a:cubicBezTo>
                    <a:pt x="78418" y="9105"/>
                    <a:pt x="78999" y="9105"/>
                    <a:pt x="79580" y="9516"/>
                  </a:cubicBezTo>
                  <a:cubicBezTo>
                    <a:pt x="78709" y="9927"/>
                    <a:pt x="72897" y="14859"/>
                    <a:pt x="72897" y="25546"/>
                  </a:cubicBezTo>
                  <a:cubicBezTo>
                    <a:pt x="72897" y="37054"/>
                    <a:pt x="78999" y="43219"/>
                    <a:pt x="85392" y="43219"/>
                  </a:cubicBezTo>
                  <a:cubicBezTo>
                    <a:pt x="90623" y="43219"/>
                    <a:pt x="97888" y="38287"/>
                    <a:pt x="97888" y="25135"/>
                  </a:cubicBezTo>
                  <a:cubicBezTo>
                    <a:pt x="97888" y="11982"/>
                    <a:pt x="88880" y="63"/>
                    <a:pt x="76384" y="63"/>
                  </a:cubicBezTo>
                  <a:cubicBezTo>
                    <a:pt x="55170" y="63"/>
                    <a:pt x="44709" y="27601"/>
                    <a:pt x="40640" y="4527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4" name="Dowolny kształt: kształt 4553">
              <a:extLst>
                <a:ext uri="{FF2B5EF4-FFF2-40B4-BE49-F238E27FC236}">
                  <a16:creationId xmlns:a16="http://schemas.microsoft.com/office/drawing/2014/main" id="{97D81BCD-17BA-DF9C-4F5E-6B81417E90A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646934" y="6962624"/>
              <a:ext cx="62187" cy="274969"/>
            </a:xfrm>
            <a:custGeom>
              <a:avLst/>
              <a:gdLst>
                <a:gd name="connsiteX0" fmla="*/ 42097 w 62187"/>
                <a:gd name="connsiteY0" fmla="*/ 93363 h 274969"/>
                <a:gd name="connsiteX1" fmla="*/ 1414 w 62187"/>
                <a:gd name="connsiteY1" fmla="*/ 97884 h 274969"/>
                <a:gd name="connsiteX2" fmla="*/ 1414 w 62187"/>
                <a:gd name="connsiteY2" fmla="*/ 110626 h 274969"/>
                <a:gd name="connsiteX3" fmla="*/ 22918 w 62187"/>
                <a:gd name="connsiteY3" fmla="*/ 133232 h 274969"/>
                <a:gd name="connsiteX4" fmla="*/ 22918 w 62187"/>
                <a:gd name="connsiteY4" fmla="*/ 243795 h 274969"/>
                <a:gd name="connsiteX5" fmla="*/ 251 w 62187"/>
                <a:gd name="connsiteY5" fmla="*/ 262290 h 274969"/>
                <a:gd name="connsiteX6" fmla="*/ 251 w 62187"/>
                <a:gd name="connsiteY6" fmla="*/ 275032 h 274969"/>
                <a:gd name="connsiteX7" fmla="*/ 32217 w 62187"/>
                <a:gd name="connsiteY7" fmla="*/ 273799 h 274969"/>
                <a:gd name="connsiteX8" fmla="*/ 62439 w 62187"/>
                <a:gd name="connsiteY8" fmla="*/ 275032 h 274969"/>
                <a:gd name="connsiteX9" fmla="*/ 62439 w 62187"/>
                <a:gd name="connsiteY9" fmla="*/ 262290 h 274969"/>
                <a:gd name="connsiteX10" fmla="*/ 42097 w 62187"/>
                <a:gd name="connsiteY10" fmla="*/ 244206 h 274969"/>
                <a:gd name="connsiteX11" fmla="*/ 42097 w 62187"/>
                <a:gd name="connsiteY11" fmla="*/ 93363 h 274969"/>
                <a:gd name="connsiteX12" fmla="*/ 43260 w 62187"/>
                <a:gd name="connsiteY12" fmla="*/ 21847 h 274969"/>
                <a:gd name="connsiteX13" fmla="*/ 27858 w 62187"/>
                <a:gd name="connsiteY13" fmla="*/ 63 h 274969"/>
                <a:gd name="connsiteX14" fmla="*/ 12456 w 62187"/>
                <a:gd name="connsiteY14" fmla="*/ 21847 h 274969"/>
                <a:gd name="connsiteX15" fmla="*/ 27858 w 62187"/>
                <a:gd name="connsiteY15" fmla="*/ 43630 h 274969"/>
                <a:gd name="connsiteX16" fmla="*/ 43260 w 62187"/>
                <a:gd name="connsiteY16" fmla="*/ 21847 h 27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187" h="274969">
                  <a:moveTo>
                    <a:pt x="42097" y="93363"/>
                  </a:moveTo>
                  <a:lnTo>
                    <a:pt x="1414" y="97884"/>
                  </a:lnTo>
                  <a:lnTo>
                    <a:pt x="1414" y="110626"/>
                  </a:lnTo>
                  <a:cubicBezTo>
                    <a:pt x="20302" y="110626"/>
                    <a:pt x="22918" y="113092"/>
                    <a:pt x="22918" y="133232"/>
                  </a:cubicBezTo>
                  <a:lnTo>
                    <a:pt x="22918" y="243795"/>
                  </a:lnTo>
                  <a:cubicBezTo>
                    <a:pt x="22918" y="262290"/>
                    <a:pt x="19721" y="262290"/>
                    <a:pt x="251" y="262290"/>
                  </a:cubicBezTo>
                  <a:lnTo>
                    <a:pt x="251" y="275032"/>
                  </a:lnTo>
                  <a:cubicBezTo>
                    <a:pt x="9550" y="274621"/>
                    <a:pt x="25243" y="273799"/>
                    <a:pt x="32217" y="273799"/>
                  </a:cubicBezTo>
                  <a:cubicBezTo>
                    <a:pt x="42388" y="273799"/>
                    <a:pt x="52559" y="274621"/>
                    <a:pt x="62439" y="275032"/>
                  </a:cubicBezTo>
                  <a:lnTo>
                    <a:pt x="62439" y="262290"/>
                  </a:lnTo>
                  <a:cubicBezTo>
                    <a:pt x="43260" y="262290"/>
                    <a:pt x="42097" y="260235"/>
                    <a:pt x="42097" y="244206"/>
                  </a:cubicBezTo>
                  <a:lnTo>
                    <a:pt x="42097" y="93363"/>
                  </a:lnTo>
                  <a:close/>
                  <a:moveTo>
                    <a:pt x="43260" y="21847"/>
                  </a:moveTo>
                  <a:cubicBezTo>
                    <a:pt x="43260" y="8694"/>
                    <a:pt x="35995" y="63"/>
                    <a:pt x="27858" y="63"/>
                  </a:cubicBezTo>
                  <a:cubicBezTo>
                    <a:pt x="18849" y="63"/>
                    <a:pt x="12456" y="11160"/>
                    <a:pt x="12456" y="21847"/>
                  </a:cubicBezTo>
                  <a:cubicBezTo>
                    <a:pt x="12456" y="32944"/>
                    <a:pt x="18849" y="43630"/>
                    <a:pt x="27858" y="43630"/>
                  </a:cubicBezTo>
                  <a:cubicBezTo>
                    <a:pt x="35995" y="43630"/>
                    <a:pt x="43260" y="34999"/>
                    <a:pt x="43260" y="2184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5" name="Dowolny kształt: kształt 4554">
              <a:extLst>
                <a:ext uri="{FF2B5EF4-FFF2-40B4-BE49-F238E27FC236}">
                  <a16:creationId xmlns:a16="http://schemas.microsoft.com/office/drawing/2014/main" id="{2EFA1CB7-B684-5F81-15E0-8FD629F8A6B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730271" y="7053459"/>
              <a:ext cx="131059" cy="188655"/>
            </a:xfrm>
            <a:custGeom>
              <a:avLst/>
              <a:gdLst>
                <a:gd name="connsiteX0" fmla="*/ 84818 w 131059"/>
                <a:gd name="connsiteY0" fmla="*/ 152960 h 188655"/>
                <a:gd name="connsiteX1" fmla="*/ 107484 w 131059"/>
                <a:gd name="connsiteY1" fmla="*/ 186664 h 188655"/>
                <a:gd name="connsiteX2" fmla="*/ 131313 w 131059"/>
                <a:gd name="connsiteY2" fmla="*/ 147617 h 188655"/>
                <a:gd name="connsiteX3" fmla="*/ 131313 w 131059"/>
                <a:gd name="connsiteY3" fmla="*/ 124600 h 188655"/>
                <a:gd name="connsiteX4" fmla="*/ 124048 w 131059"/>
                <a:gd name="connsiteY4" fmla="*/ 124600 h 188655"/>
                <a:gd name="connsiteX5" fmla="*/ 124048 w 131059"/>
                <a:gd name="connsiteY5" fmla="*/ 147617 h 188655"/>
                <a:gd name="connsiteX6" fmla="*/ 113587 w 131059"/>
                <a:gd name="connsiteY6" fmla="*/ 173922 h 188655"/>
                <a:gd name="connsiteX7" fmla="*/ 102835 w 131059"/>
                <a:gd name="connsiteY7" fmla="*/ 153371 h 188655"/>
                <a:gd name="connsiteX8" fmla="*/ 102835 w 131059"/>
                <a:gd name="connsiteY8" fmla="*/ 71168 h 188655"/>
                <a:gd name="connsiteX9" fmla="*/ 92373 w 131059"/>
                <a:gd name="connsiteY9" fmla="*/ 22669 h 188655"/>
                <a:gd name="connsiteX10" fmla="*/ 52562 w 131059"/>
                <a:gd name="connsiteY10" fmla="*/ 63 h 188655"/>
                <a:gd name="connsiteX11" fmla="*/ 8681 w 131059"/>
                <a:gd name="connsiteY11" fmla="*/ 46508 h 188655"/>
                <a:gd name="connsiteX12" fmla="*/ 22049 w 131059"/>
                <a:gd name="connsiteY12" fmla="*/ 65825 h 188655"/>
                <a:gd name="connsiteX13" fmla="*/ 35416 w 131059"/>
                <a:gd name="connsiteY13" fmla="*/ 46918 h 188655"/>
                <a:gd name="connsiteX14" fmla="*/ 20596 w 131059"/>
                <a:gd name="connsiteY14" fmla="*/ 28012 h 188655"/>
                <a:gd name="connsiteX15" fmla="*/ 51980 w 131059"/>
                <a:gd name="connsiteY15" fmla="*/ 9105 h 188655"/>
                <a:gd name="connsiteX16" fmla="*/ 82784 w 131059"/>
                <a:gd name="connsiteY16" fmla="*/ 61715 h 188655"/>
                <a:gd name="connsiteX17" fmla="*/ 82784 w 131059"/>
                <a:gd name="connsiteY17" fmla="*/ 76923 h 188655"/>
                <a:gd name="connsiteX18" fmla="*/ 29314 w 131059"/>
                <a:gd name="connsiteY18" fmla="*/ 91719 h 188655"/>
                <a:gd name="connsiteX19" fmla="*/ 254 w 131059"/>
                <a:gd name="connsiteY19" fmla="*/ 145151 h 188655"/>
                <a:gd name="connsiteX20" fmla="*/ 46750 w 131059"/>
                <a:gd name="connsiteY20" fmla="*/ 188719 h 188655"/>
                <a:gd name="connsiteX21" fmla="*/ 84818 w 131059"/>
                <a:gd name="connsiteY21" fmla="*/ 152960 h 188655"/>
                <a:gd name="connsiteX22" fmla="*/ 82784 w 131059"/>
                <a:gd name="connsiteY22" fmla="*/ 85554 h 188655"/>
                <a:gd name="connsiteX23" fmla="*/ 82784 w 131059"/>
                <a:gd name="connsiteY23" fmla="*/ 126655 h 188655"/>
                <a:gd name="connsiteX24" fmla="*/ 48784 w 131059"/>
                <a:gd name="connsiteY24" fmla="*/ 179676 h 188655"/>
                <a:gd name="connsiteX25" fmla="*/ 22630 w 131059"/>
                <a:gd name="connsiteY25" fmla="*/ 144740 h 188655"/>
                <a:gd name="connsiteX26" fmla="*/ 82784 w 131059"/>
                <a:gd name="connsiteY26" fmla="*/ 85554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1059" h="188655">
                  <a:moveTo>
                    <a:pt x="84818" y="152960"/>
                  </a:moveTo>
                  <a:cubicBezTo>
                    <a:pt x="85980" y="169401"/>
                    <a:pt x="93826" y="186664"/>
                    <a:pt x="107484" y="186664"/>
                  </a:cubicBezTo>
                  <a:cubicBezTo>
                    <a:pt x="113587" y="186664"/>
                    <a:pt x="131313" y="180909"/>
                    <a:pt x="131313" y="147617"/>
                  </a:cubicBezTo>
                  <a:lnTo>
                    <a:pt x="131313" y="124600"/>
                  </a:lnTo>
                  <a:lnTo>
                    <a:pt x="124048" y="124600"/>
                  </a:lnTo>
                  <a:lnTo>
                    <a:pt x="124048" y="147617"/>
                  </a:lnTo>
                  <a:cubicBezTo>
                    <a:pt x="124048" y="171456"/>
                    <a:pt x="116784" y="173922"/>
                    <a:pt x="113587" y="173922"/>
                  </a:cubicBezTo>
                  <a:cubicBezTo>
                    <a:pt x="103997" y="173922"/>
                    <a:pt x="102835" y="155426"/>
                    <a:pt x="102835" y="153371"/>
                  </a:cubicBezTo>
                  <a:lnTo>
                    <a:pt x="102835" y="71168"/>
                  </a:lnTo>
                  <a:cubicBezTo>
                    <a:pt x="102835" y="53906"/>
                    <a:pt x="102835" y="37876"/>
                    <a:pt x="92373" y="22669"/>
                  </a:cubicBezTo>
                  <a:cubicBezTo>
                    <a:pt x="81040" y="6639"/>
                    <a:pt x="66510" y="63"/>
                    <a:pt x="52562" y="63"/>
                  </a:cubicBezTo>
                  <a:cubicBezTo>
                    <a:pt x="28733" y="63"/>
                    <a:pt x="8681" y="19380"/>
                    <a:pt x="8681" y="46508"/>
                  </a:cubicBezTo>
                  <a:cubicBezTo>
                    <a:pt x="8681" y="58838"/>
                    <a:pt x="14493" y="65825"/>
                    <a:pt x="22049" y="65825"/>
                  </a:cubicBezTo>
                  <a:cubicBezTo>
                    <a:pt x="30186" y="65825"/>
                    <a:pt x="35416" y="57605"/>
                    <a:pt x="35416" y="46918"/>
                  </a:cubicBezTo>
                  <a:cubicBezTo>
                    <a:pt x="35416" y="41986"/>
                    <a:pt x="33963" y="28423"/>
                    <a:pt x="20596" y="28012"/>
                  </a:cubicBezTo>
                  <a:cubicBezTo>
                    <a:pt x="28442" y="13626"/>
                    <a:pt x="42681" y="9105"/>
                    <a:pt x="51980" y="9105"/>
                  </a:cubicBezTo>
                  <a:cubicBezTo>
                    <a:pt x="66220" y="9105"/>
                    <a:pt x="82784" y="25135"/>
                    <a:pt x="82784" y="61715"/>
                  </a:cubicBezTo>
                  <a:lnTo>
                    <a:pt x="82784" y="76923"/>
                  </a:lnTo>
                  <a:cubicBezTo>
                    <a:pt x="67963" y="78156"/>
                    <a:pt x="47621" y="79389"/>
                    <a:pt x="29314" y="91719"/>
                  </a:cubicBezTo>
                  <a:cubicBezTo>
                    <a:pt x="7519" y="105694"/>
                    <a:pt x="254" y="127066"/>
                    <a:pt x="254" y="145151"/>
                  </a:cubicBezTo>
                  <a:cubicBezTo>
                    <a:pt x="254" y="178443"/>
                    <a:pt x="28442" y="188719"/>
                    <a:pt x="46750" y="188719"/>
                  </a:cubicBezTo>
                  <a:cubicBezTo>
                    <a:pt x="65929" y="188719"/>
                    <a:pt x="79296" y="172278"/>
                    <a:pt x="84818" y="152960"/>
                  </a:cubicBezTo>
                  <a:close/>
                  <a:moveTo>
                    <a:pt x="82784" y="85554"/>
                  </a:moveTo>
                  <a:lnTo>
                    <a:pt x="82784" y="126655"/>
                  </a:lnTo>
                  <a:cubicBezTo>
                    <a:pt x="82784" y="165702"/>
                    <a:pt x="61861" y="179676"/>
                    <a:pt x="48784" y="179676"/>
                  </a:cubicBezTo>
                  <a:cubicBezTo>
                    <a:pt x="34544" y="179676"/>
                    <a:pt x="22630" y="165291"/>
                    <a:pt x="22630" y="144740"/>
                  </a:cubicBezTo>
                  <a:cubicBezTo>
                    <a:pt x="22630" y="122134"/>
                    <a:pt x="34835" y="88020"/>
                    <a:pt x="82784" y="8555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6" name="Dowolny kształt: kształt 4555">
              <a:extLst>
                <a:ext uri="{FF2B5EF4-FFF2-40B4-BE49-F238E27FC236}">
                  <a16:creationId xmlns:a16="http://schemas.microsoft.com/office/drawing/2014/main" id="{88D007D3-9D48-9E53-5E83-54B6BF81544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871502" y="6952349"/>
              <a:ext cx="143264" cy="289765"/>
            </a:xfrm>
            <a:custGeom>
              <a:avLst/>
              <a:gdLst>
                <a:gd name="connsiteX0" fmla="*/ 42105 w 143264"/>
                <a:gd name="connsiteY0" fmla="*/ 130355 h 289765"/>
                <a:gd name="connsiteX1" fmla="*/ 42105 w 143264"/>
                <a:gd name="connsiteY1" fmla="*/ 63 h 289765"/>
                <a:gd name="connsiteX2" fmla="*/ 259 w 143264"/>
                <a:gd name="connsiteY2" fmla="*/ 4584 h 289765"/>
                <a:gd name="connsiteX3" fmla="*/ 259 w 143264"/>
                <a:gd name="connsiteY3" fmla="*/ 17325 h 289765"/>
                <a:gd name="connsiteX4" fmla="*/ 22926 w 143264"/>
                <a:gd name="connsiteY4" fmla="*/ 40342 h 289765"/>
                <a:gd name="connsiteX5" fmla="*/ 22926 w 143264"/>
                <a:gd name="connsiteY5" fmla="*/ 285307 h 289765"/>
                <a:gd name="connsiteX6" fmla="*/ 30191 w 143264"/>
                <a:gd name="connsiteY6" fmla="*/ 285307 h 289765"/>
                <a:gd name="connsiteX7" fmla="*/ 40652 w 143264"/>
                <a:gd name="connsiteY7" fmla="*/ 259824 h 289765"/>
                <a:gd name="connsiteX8" fmla="*/ 78720 w 143264"/>
                <a:gd name="connsiteY8" fmla="*/ 289828 h 289765"/>
                <a:gd name="connsiteX9" fmla="*/ 143523 w 143264"/>
                <a:gd name="connsiteY9" fmla="*/ 196528 h 289765"/>
                <a:gd name="connsiteX10" fmla="*/ 81917 w 143264"/>
                <a:gd name="connsiteY10" fmla="*/ 103639 h 289765"/>
                <a:gd name="connsiteX11" fmla="*/ 42105 w 143264"/>
                <a:gd name="connsiteY11" fmla="*/ 130355 h 289765"/>
                <a:gd name="connsiteX12" fmla="*/ 42977 w 143264"/>
                <a:gd name="connsiteY12" fmla="*/ 238451 h 289765"/>
                <a:gd name="connsiteX13" fmla="*/ 42977 w 143264"/>
                <a:gd name="connsiteY13" fmla="*/ 153782 h 289765"/>
                <a:gd name="connsiteX14" fmla="*/ 46173 w 143264"/>
                <a:gd name="connsiteY14" fmla="*/ 138986 h 289765"/>
                <a:gd name="connsiteX15" fmla="*/ 80464 w 143264"/>
                <a:gd name="connsiteY15" fmla="*/ 112681 h 289765"/>
                <a:gd name="connsiteX16" fmla="*/ 110977 w 143264"/>
                <a:gd name="connsiteY16" fmla="*/ 138986 h 289765"/>
                <a:gd name="connsiteX17" fmla="*/ 119404 w 143264"/>
                <a:gd name="connsiteY17" fmla="*/ 196117 h 289765"/>
                <a:gd name="connsiteX18" fmla="*/ 110395 w 143264"/>
                <a:gd name="connsiteY18" fmla="*/ 254481 h 289765"/>
                <a:gd name="connsiteX19" fmla="*/ 77558 w 143264"/>
                <a:gd name="connsiteY19" fmla="*/ 280786 h 289765"/>
                <a:gd name="connsiteX20" fmla="*/ 47045 w 143264"/>
                <a:gd name="connsiteY20" fmla="*/ 255714 h 289765"/>
                <a:gd name="connsiteX21" fmla="*/ 42977 w 143264"/>
                <a:gd name="connsiteY21" fmla="*/ 238451 h 2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264" h="289765">
                  <a:moveTo>
                    <a:pt x="42105" y="130355"/>
                  </a:moveTo>
                  <a:lnTo>
                    <a:pt x="42105" y="63"/>
                  </a:lnTo>
                  <a:lnTo>
                    <a:pt x="259" y="4584"/>
                  </a:lnTo>
                  <a:lnTo>
                    <a:pt x="259" y="17325"/>
                  </a:lnTo>
                  <a:cubicBezTo>
                    <a:pt x="20601" y="17325"/>
                    <a:pt x="22926" y="20202"/>
                    <a:pt x="22926" y="40342"/>
                  </a:cubicBezTo>
                  <a:lnTo>
                    <a:pt x="22926" y="285307"/>
                  </a:lnTo>
                  <a:lnTo>
                    <a:pt x="30191" y="285307"/>
                  </a:lnTo>
                  <a:cubicBezTo>
                    <a:pt x="30481" y="284896"/>
                    <a:pt x="32806" y="279142"/>
                    <a:pt x="40652" y="259824"/>
                  </a:cubicBezTo>
                  <a:cubicBezTo>
                    <a:pt x="45011" y="269278"/>
                    <a:pt x="57216" y="289828"/>
                    <a:pt x="78720" y="289828"/>
                  </a:cubicBezTo>
                  <a:cubicBezTo>
                    <a:pt x="113301" y="289828"/>
                    <a:pt x="143523" y="249549"/>
                    <a:pt x="143523" y="196528"/>
                  </a:cubicBezTo>
                  <a:cubicBezTo>
                    <a:pt x="143523" y="144329"/>
                    <a:pt x="115045" y="103639"/>
                    <a:pt x="81917" y="103639"/>
                  </a:cubicBezTo>
                  <a:cubicBezTo>
                    <a:pt x="59250" y="103639"/>
                    <a:pt x="46755" y="122956"/>
                    <a:pt x="42105" y="130355"/>
                  </a:cubicBezTo>
                  <a:close/>
                  <a:moveTo>
                    <a:pt x="42977" y="238451"/>
                  </a:moveTo>
                  <a:lnTo>
                    <a:pt x="42977" y="153782"/>
                  </a:lnTo>
                  <a:cubicBezTo>
                    <a:pt x="42977" y="145973"/>
                    <a:pt x="42977" y="145562"/>
                    <a:pt x="46173" y="138986"/>
                  </a:cubicBezTo>
                  <a:cubicBezTo>
                    <a:pt x="57507" y="115969"/>
                    <a:pt x="73490" y="112681"/>
                    <a:pt x="80464" y="112681"/>
                  </a:cubicBezTo>
                  <a:cubicBezTo>
                    <a:pt x="93541" y="112681"/>
                    <a:pt x="104002" y="123367"/>
                    <a:pt x="110977" y="138986"/>
                  </a:cubicBezTo>
                  <a:cubicBezTo>
                    <a:pt x="118532" y="155837"/>
                    <a:pt x="119404" y="179265"/>
                    <a:pt x="119404" y="196117"/>
                  </a:cubicBezTo>
                  <a:cubicBezTo>
                    <a:pt x="119404" y="211325"/>
                    <a:pt x="118823" y="235985"/>
                    <a:pt x="110395" y="254481"/>
                  </a:cubicBezTo>
                  <a:cubicBezTo>
                    <a:pt x="104293" y="267223"/>
                    <a:pt x="93250" y="280786"/>
                    <a:pt x="77558" y="280786"/>
                  </a:cubicBezTo>
                  <a:cubicBezTo>
                    <a:pt x="64481" y="280786"/>
                    <a:pt x="54019" y="270922"/>
                    <a:pt x="47045" y="255714"/>
                  </a:cubicBezTo>
                  <a:cubicBezTo>
                    <a:pt x="42977" y="247083"/>
                    <a:pt x="42977" y="245850"/>
                    <a:pt x="42977" y="23845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7" name="Dowolny kształt: kształt 4556">
              <a:extLst>
                <a:ext uri="{FF2B5EF4-FFF2-40B4-BE49-F238E27FC236}">
                  <a16:creationId xmlns:a16="http://schemas.microsoft.com/office/drawing/2014/main" id="{652DBAB0-060B-5C81-848E-E2881D39FAB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034398" y="6952349"/>
              <a:ext cx="64512" cy="285244"/>
            </a:xfrm>
            <a:custGeom>
              <a:avLst/>
              <a:gdLst>
                <a:gd name="connsiteX0" fmla="*/ 42111 w 64512"/>
                <a:gd name="connsiteY0" fmla="*/ 63 h 285244"/>
                <a:gd name="connsiteX1" fmla="*/ 265 w 64512"/>
                <a:gd name="connsiteY1" fmla="*/ 4584 h 285244"/>
                <a:gd name="connsiteX2" fmla="*/ 265 w 64512"/>
                <a:gd name="connsiteY2" fmla="*/ 17325 h 285244"/>
                <a:gd name="connsiteX3" fmla="*/ 22931 w 64512"/>
                <a:gd name="connsiteY3" fmla="*/ 40342 h 285244"/>
                <a:gd name="connsiteX4" fmla="*/ 22931 w 64512"/>
                <a:gd name="connsiteY4" fmla="*/ 254070 h 285244"/>
                <a:gd name="connsiteX5" fmla="*/ 265 w 64512"/>
                <a:gd name="connsiteY5" fmla="*/ 272566 h 285244"/>
                <a:gd name="connsiteX6" fmla="*/ 265 w 64512"/>
                <a:gd name="connsiteY6" fmla="*/ 285307 h 285244"/>
                <a:gd name="connsiteX7" fmla="*/ 32521 w 64512"/>
                <a:gd name="connsiteY7" fmla="*/ 284074 h 285244"/>
                <a:gd name="connsiteX8" fmla="*/ 64777 w 64512"/>
                <a:gd name="connsiteY8" fmla="*/ 285307 h 285244"/>
                <a:gd name="connsiteX9" fmla="*/ 64777 w 64512"/>
                <a:gd name="connsiteY9" fmla="*/ 272566 h 285244"/>
                <a:gd name="connsiteX10" fmla="*/ 42111 w 64512"/>
                <a:gd name="connsiteY10" fmla="*/ 254070 h 285244"/>
                <a:gd name="connsiteX11" fmla="*/ 42111 w 64512"/>
                <a:gd name="connsiteY11" fmla="*/ 63 h 28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512" h="285244">
                  <a:moveTo>
                    <a:pt x="42111" y="63"/>
                  </a:moveTo>
                  <a:lnTo>
                    <a:pt x="265" y="4584"/>
                  </a:lnTo>
                  <a:lnTo>
                    <a:pt x="265" y="17325"/>
                  </a:lnTo>
                  <a:cubicBezTo>
                    <a:pt x="20606" y="17325"/>
                    <a:pt x="22931" y="20202"/>
                    <a:pt x="22931" y="40342"/>
                  </a:cubicBezTo>
                  <a:lnTo>
                    <a:pt x="22931" y="254070"/>
                  </a:lnTo>
                  <a:cubicBezTo>
                    <a:pt x="22931" y="272566"/>
                    <a:pt x="19735" y="272566"/>
                    <a:pt x="265" y="272566"/>
                  </a:cubicBezTo>
                  <a:lnTo>
                    <a:pt x="265" y="285307"/>
                  </a:lnTo>
                  <a:cubicBezTo>
                    <a:pt x="9854" y="284896"/>
                    <a:pt x="25256" y="284074"/>
                    <a:pt x="32521" y="284074"/>
                  </a:cubicBezTo>
                  <a:cubicBezTo>
                    <a:pt x="39786" y="284074"/>
                    <a:pt x="54025" y="284896"/>
                    <a:pt x="64777" y="285307"/>
                  </a:cubicBezTo>
                  <a:lnTo>
                    <a:pt x="64777" y="272566"/>
                  </a:lnTo>
                  <a:cubicBezTo>
                    <a:pt x="45307" y="272566"/>
                    <a:pt x="42111" y="272566"/>
                    <a:pt x="42111" y="254070"/>
                  </a:cubicBezTo>
                  <a:lnTo>
                    <a:pt x="42111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8" name="Dowolny kształt: kształt 4557">
              <a:extLst>
                <a:ext uri="{FF2B5EF4-FFF2-40B4-BE49-F238E27FC236}">
                  <a16:creationId xmlns:a16="http://schemas.microsoft.com/office/drawing/2014/main" id="{48172854-4CA0-AABD-D1B9-65DCC6B5251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113667" y="7053459"/>
              <a:ext cx="112461" cy="188655"/>
            </a:xfrm>
            <a:custGeom>
              <a:avLst/>
              <a:gdLst>
                <a:gd name="connsiteX0" fmla="*/ 24677 w 112461"/>
                <a:gd name="connsiteY0" fmla="*/ 80622 h 188655"/>
                <a:gd name="connsiteX1" fmla="*/ 60712 w 112461"/>
                <a:gd name="connsiteY1" fmla="*/ 9105 h 188655"/>
                <a:gd name="connsiteX2" fmla="*/ 93549 w 112461"/>
                <a:gd name="connsiteY2" fmla="*/ 80622 h 188655"/>
                <a:gd name="connsiteX3" fmla="*/ 24677 w 112461"/>
                <a:gd name="connsiteY3" fmla="*/ 80622 h 188655"/>
                <a:gd name="connsiteX4" fmla="*/ 24387 w 112461"/>
                <a:gd name="connsiteY4" fmla="*/ 89253 h 188655"/>
                <a:gd name="connsiteX5" fmla="*/ 105464 w 112461"/>
                <a:gd name="connsiteY5" fmla="*/ 89253 h 188655"/>
                <a:gd name="connsiteX6" fmla="*/ 112728 w 112461"/>
                <a:gd name="connsiteY6" fmla="*/ 80622 h 188655"/>
                <a:gd name="connsiteX7" fmla="*/ 60712 w 112461"/>
                <a:gd name="connsiteY7" fmla="*/ 63 h 188655"/>
                <a:gd name="connsiteX8" fmla="*/ 267 w 112461"/>
                <a:gd name="connsiteY8" fmla="*/ 93774 h 188655"/>
                <a:gd name="connsiteX9" fmla="*/ 64199 w 112461"/>
                <a:gd name="connsiteY9" fmla="*/ 188719 h 188655"/>
                <a:gd name="connsiteX10" fmla="*/ 112728 w 112461"/>
                <a:gd name="connsiteY10" fmla="*/ 135287 h 188655"/>
                <a:gd name="connsiteX11" fmla="*/ 108951 w 112461"/>
                <a:gd name="connsiteY11" fmla="*/ 130355 h 188655"/>
                <a:gd name="connsiteX12" fmla="*/ 105173 w 112461"/>
                <a:gd name="connsiteY12" fmla="*/ 136109 h 188655"/>
                <a:gd name="connsiteX13" fmla="*/ 65942 w 112461"/>
                <a:gd name="connsiteY13" fmla="*/ 178443 h 188655"/>
                <a:gd name="connsiteX14" fmla="*/ 33105 w 112461"/>
                <a:gd name="connsiteY14" fmla="*/ 150905 h 188655"/>
                <a:gd name="connsiteX15" fmla="*/ 24387 w 112461"/>
                <a:gd name="connsiteY15" fmla="*/ 8925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461" h="188655">
                  <a:moveTo>
                    <a:pt x="24677" y="80622"/>
                  </a:moveTo>
                  <a:cubicBezTo>
                    <a:pt x="26421" y="19380"/>
                    <a:pt x="50831" y="9105"/>
                    <a:pt x="60712" y="9105"/>
                  </a:cubicBezTo>
                  <a:cubicBezTo>
                    <a:pt x="90643" y="9105"/>
                    <a:pt x="93549" y="64592"/>
                    <a:pt x="93549" y="80622"/>
                  </a:cubicBezTo>
                  <a:lnTo>
                    <a:pt x="24677" y="80622"/>
                  </a:lnTo>
                  <a:close/>
                  <a:moveTo>
                    <a:pt x="24387" y="89253"/>
                  </a:moveTo>
                  <a:lnTo>
                    <a:pt x="105464" y="89253"/>
                  </a:lnTo>
                  <a:cubicBezTo>
                    <a:pt x="111857" y="89253"/>
                    <a:pt x="112728" y="89253"/>
                    <a:pt x="112728" y="80622"/>
                  </a:cubicBezTo>
                  <a:cubicBezTo>
                    <a:pt x="112728" y="39931"/>
                    <a:pt x="97036" y="63"/>
                    <a:pt x="60712" y="63"/>
                  </a:cubicBezTo>
                  <a:cubicBezTo>
                    <a:pt x="27002" y="63"/>
                    <a:pt x="267" y="42397"/>
                    <a:pt x="267" y="93774"/>
                  </a:cubicBezTo>
                  <a:cubicBezTo>
                    <a:pt x="267" y="148850"/>
                    <a:pt x="30780" y="188719"/>
                    <a:pt x="64199" y="188719"/>
                  </a:cubicBezTo>
                  <a:cubicBezTo>
                    <a:pt x="99652" y="188719"/>
                    <a:pt x="112728" y="143096"/>
                    <a:pt x="112728" y="135287"/>
                  </a:cubicBezTo>
                  <a:cubicBezTo>
                    <a:pt x="112728" y="131177"/>
                    <a:pt x="110404" y="130355"/>
                    <a:pt x="108951" y="130355"/>
                  </a:cubicBezTo>
                  <a:cubicBezTo>
                    <a:pt x="106335" y="130355"/>
                    <a:pt x="105754" y="132821"/>
                    <a:pt x="105173" y="136109"/>
                  </a:cubicBezTo>
                  <a:cubicBezTo>
                    <a:pt x="95002" y="178443"/>
                    <a:pt x="68848" y="178443"/>
                    <a:pt x="65942" y="178443"/>
                  </a:cubicBezTo>
                  <a:cubicBezTo>
                    <a:pt x="51412" y="178443"/>
                    <a:pt x="39789" y="166113"/>
                    <a:pt x="33105" y="150905"/>
                  </a:cubicBezTo>
                  <a:cubicBezTo>
                    <a:pt x="24387" y="131177"/>
                    <a:pt x="24387" y="104050"/>
                    <a:pt x="24387" y="892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9" name="Dowolny kształt: kształt 4558">
              <a:extLst>
                <a:ext uri="{FF2B5EF4-FFF2-40B4-BE49-F238E27FC236}">
                  <a16:creationId xmlns:a16="http://schemas.microsoft.com/office/drawing/2014/main" id="{C0A6D09A-DB25-6E7A-50CD-FB445233125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244275" y="7053459"/>
              <a:ext cx="95025" cy="188655"/>
            </a:xfrm>
            <a:custGeom>
              <a:avLst/>
              <a:gdLst>
                <a:gd name="connsiteX0" fmla="*/ 51126 w 95025"/>
                <a:gd name="connsiteY0" fmla="*/ 104461 h 188655"/>
                <a:gd name="connsiteX1" fmla="*/ 81348 w 95025"/>
                <a:gd name="connsiteY1" fmla="*/ 142274 h 188655"/>
                <a:gd name="connsiteX2" fmla="*/ 48511 w 95025"/>
                <a:gd name="connsiteY2" fmla="*/ 179676 h 188655"/>
                <a:gd name="connsiteX3" fmla="*/ 8118 w 95025"/>
                <a:gd name="connsiteY3" fmla="*/ 121312 h 188655"/>
                <a:gd name="connsiteX4" fmla="*/ 4050 w 95025"/>
                <a:gd name="connsiteY4" fmla="*/ 114325 h 188655"/>
                <a:gd name="connsiteX5" fmla="*/ 272 w 95025"/>
                <a:gd name="connsiteY5" fmla="*/ 124600 h 188655"/>
                <a:gd name="connsiteX6" fmla="*/ 272 w 95025"/>
                <a:gd name="connsiteY6" fmla="*/ 178854 h 188655"/>
                <a:gd name="connsiteX7" fmla="*/ 3468 w 95025"/>
                <a:gd name="connsiteY7" fmla="*/ 188719 h 188655"/>
                <a:gd name="connsiteX8" fmla="*/ 10733 w 95025"/>
                <a:gd name="connsiteY8" fmla="*/ 180498 h 188655"/>
                <a:gd name="connsiteX9" fmla="*/ 16545 w 95025"/>
                <a:gd name="connsiteY9" fmla="*/ 171045 h 188655"/>
                <a:gd name="connsiteX10" fmla="*/ 48511 w 95025"/>
                <a:gd name="connsiteY10" fmla="*/ 188719 h 188655"/>
                <a:gd name="connsiteX11" fmla="*/ 95297 w 95025"/>
                <a:gd name="connsiteY11" fmla="*/ 131588 h 188655"/>
                <a:gd name="connsiteX12" fmla="*/ 83092 w 95025"/>
                <a:gd name="connsiteY12" fmla="*/ 92541 h 188655"/>
                <a:gd name="connsiteX13" fmla="*/ 49964 w 95025"/>
                <a:gd name="connsiteY13" fmla="*/ 72812 h 188655"/>
                <a:gd name="connsiteX14" fmla="*/ 14220 w 95025"/>
                <a:gd name="connsiteY14" fmla="*/ 39109 h 188655"/>
                <a:gd name="connsiteX15" fmla="*/ 46767 w 95025"/>
                <a:gd name="connsiteY15" fmla="*/ 7872 h 188655"/>
                <a:gd name="connsiteX16" fmla="*/ 80767 w 95025"/>
                <a:gd name="connsiteY16" fmla="*/ 57605 h 188655"/>
                <a:gd name="connsiteX17" fmla="*/ 84254 w 95025"/>
                <a:gd name="connsiteY17" fmla="*/ 61304 h 188655"/>
                <a:gd name="connsiteX18" fmla="*/ 88032 w 95025"/>
                <a:gd name="connsiteY18" fmla="*/ 51440 h 188655"/>
                <a:gd name="connsiteX19" fmla="*/ 88032 w 95025"/>
                <a:gd name="connsiteY19" fmla="*/ 9927 h 188655"/>
                <a:gd name="connsiteX20" fmla="*/ 84836 w 95025"/>
                <a:gd name="connsiteY20" fmla="*/ 63 h 188655"/>
                <a:gd name="connsiteX21" fmla="*/ 79024 w 95025"/>
                <a:gd name="connsiteY21" fmla="*/ 4995 h 188655"/>
                <a:gd name="connsiteX22" fmla="*/ 74083 w 95025"/>
                <a:gd name="connsiteY22" fmla="*/ 11571 h 188655"/>
                <a:gd name="connsiteX23" fmla="*/ 46767 w 95025"/>
                <a:gd name="connsiteY23" fmla="*/ 63 h 188655"/>
                <a:gd name="connsiteX24" fmla="*/ 272 w 95025"/>
                <a:gd name="connsiteY24" fmla="*/ 50618 h 188655"/>
                <a:gd name="connsiteX25" fmla="*/ 12767 w 95025"/>
                <a:gd name="connsiteY25" fmla="*/ 85554 h 188655"/>
                <a:gd name="connsiteX26" fmla="*/ 51126 w 95025"/>
                <a:gd name="connsiteY26" fmla="*/ 104461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025" h="188655">
                  <a:moveTo>
                    <a:pt x="51126" y="104461"/>
                  </a:moveTo>
                  <a:cubicBezTo>
                    <a:pt x="57519" y="106105"/>
                    <a:pt x="81348" y="112681"/>
                    <a:pt x="81348" y="142274"/>
                  </a:cubicBezTo>
                  <a:cubicBezTo>
                    <a:pt x="81348" y="163236"/>
                    <a:pt x="71177" y="179676"/>
                    <a:pt x="48511" y="179676"/>
                  </a:cubicBezTo>
                  <a:cubicBezTo>
                    <a:pt x="24101" y="179676"/>
                    <a:pt x="13639" y="156248"/>
                    <a:pt x="8118" y="121312"/>
                  </a:cubicBezTo>
                  <a:cubicBezTo>
                    <a:pt x="7246" y="115969"/>
                    <a:pt x="6955" y="114325"/>
                    <a:pt x="4050" y="114325"/>
                  </a:cubicBezTo>
                  <a:cubicBezTo>
                    <a:pt x="272" y="114325"/>
                    <a:pt x="272" y="117202"/>
                    <a:pt x="272" y="124600"/>
                  </a:cubicBezTo>
                  <a:lnTo>
                    <a:pt x="272" y="178854"/>
                  </a:lnTo>
                  <a:cubicBezTo>
                    <a:pt x="272" y="185842"/>
                    <a:pt x="272" y="188719"/>
                    <a:pt x="3468" y="188719"/>
                  </a:cubicBezTo>
                  <a:cubicBezTo>
                    <a:pt x="4921" y="188719"/>
                    <a:pt x="5212" y="188308"/>
                    <a:pt x="10733" y="180498"/>
                  </a:cubicBezTo>
                  <a:cubicBezTo>
                    <a:pt x="11314" y="179676"/>
                    <a:pt x="11314" y="178854"/>
                    <a:pt x="16545" y="171045"/>
                  </a:cubicBezTo>
                  <a:cubicBezTo>
                    <a:pt x="29331" y="188308"/>
                    <a:pt x="42408" y="188719"/>
                    <a:pt x="48511" y="188719"/>
                  </a:cubicBezTo>
                  <a:cubicBezTo>
                    <a:pt x="81930" y="188719"/>
                    <a:pt x="95297" y="161181"/>
                    <a:pt x="95297" y="131588"/>
                  </a:cubicBezTo>
                  <a:cubicBezTo>
                    <a:pt x="95297" y="109804"/>
                    <a:pt x="86579" y="97473"/>
                    <a:pt x="83092" y="92541"/>
                  </a:cubicBezTo>
                  <a:cubicBezTo>
                    <a:pt x="73502" y="79389"/>
                    <a:pt x="62169" y="76101"/>
                    <a:pt x="49964" y="72812"/>
                  </a:cubicBezTo>
                  <a:cubicBezTo>
                    <a:pt x="33690" y="68291"/>
                    <a:pt x="14220" y="62948"/>
                    <a:pt x="14220" y="39109"/>
                  </a:cubicBezTo>
                  <a:cubicBezTo>
                    <a:pt x="14220" y="24724"/>
                    <a:pt x="21776" y="7872"/>
                    <a:pt x="46767" y="7872"/>
                  </a:cubicBezTo>
                  <a:cubicBezTo>
                    <a:pt x="78733" y="7872"/>
                    <a:pt x="80186" y="44863"/>
                    <a:pt x="80767" y="57605"/>
                  </a:cubicBezTo>
                  <a:cubicBezTo>
                    <a:pt x="81058" y="61304"/>
                    <a:pt x="83673" y="61304"/>
                    <a:pt x="84254" y="61304"/>
                  </a:cubicBezTo>
                  <a:cubicBezTo>
                    <a:pt x="88032" y="61304"/>
                    <a:pt x="88032" y="59249"/>
                    <a:pt x="88032" y="51440"/>
                  </a:cubicBezTo>
                  <a:lnTo>
                    <a:pt x="88032" y="9927"/>
                  </a:lnTo>
                  <a:cubicBezTo>
                    <a:pt x="88032" y="2940"/>
                    <a:pt x="88032" y="63"/>
                    <a:pt x="84836" y="63"/>
                  </a:cubicBezTo>
                  <a:cubicBezTo>
                    <a:pt x="83383" y="63"/>
                    <a:pt x="82801" y="63"/>
                    <a:pt x="79024" y="4995"/>
                  </a:cubicBezTo>
                  <a:cubicBezTo>
                    <a:pt x="78152" y="6639"/>
                    <a:pt x="75246" y="10338"/>
                    <a:pt x="74083" y="11571"/>
                  </a:cubicBezTo>
                  <a:cubicBezTo>
                    <a:pt x="63041" y="63"/>
                    <a:pt x="51126" y="63"/>
                    <a:pt x="46767" y="63"/>
                  </a:cubicBezTo>
                  <a:cubicBezTo>
                    <a:pt x="11314" y="63"/>
                    <a:pt x="272" y="27601"/>
                    <a:pt x="272" y="50618"/>
                  </a:cubicBezTo>
                  <a:cubicBezTo>
                    <a:pt x="272" y="65003"/>
                    <a:pt x="4921" y="76512"/>
                    <a:pt x="12767" y="85554"/>
                  </a:cubicBezTo>
                  <a:cubicBezTo>
                    <a:pt x="22067" y="96240"/>
                    <a:pt x="30203" y="98706"/>
                    <a:pt x="51126" y="1044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4259" name="pole tekstowe 4258">
            <a:extLst>
              <a:ext uri="{FF2B5EF4-FFF2-40B4-BE49-F238E27FC236}">
                <a16:creationId xmlns:a16="http://schemas.microsoft.com/office/drawing/2014/main" id="{712E30DB-86CA-AAA5-9F4D-957CA431273E}"/>
              </a:ext>
            </a:extLst>
          </p:cNvPr>
          <p:cNvSpPr txBox="1"/>
          <p:nvPr/>
        </p:nvSpPr>
        <p:spPr>
          <a:xfrm>
            <a:off x="683568" y="5389681"/>
            <a:ext cx="8060348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dirty="0" err="1"/>
              <a:t>Efficient</a:t>
            </a:r>
            <a:r>
              <a:rPr lang="pl-PL" sz="2400" dirty="0"/>
              <a:t> </a:t>
            </a:r>
            <a:r>
              <a:rPr lang="pl-PL" sz="2400" dirty="0" err="1"/>
              <a:t>method</a:t>
            </a:r>
            <a:r>
              <a:rPr lang="pl-PL" sz="2400" dirty="0"/>
              <a:t> </a:t>
            </a:r>
            <a:r>
              <a:rPr lang="pl-PL" sz="2400" dirty="0" err="1"/>
              <a:t>if</a:t>
            </a:r>
            <a:r>
              <a:rPr lang="pl-PL" sz="2400" dirty="0"/>
              <a:t> the (</a:t>
            </a:r>
            <a:r>
              <a:rPr lang="pl-PL" sz="2400" dirty="0" err="1"/>
              <a:t>almost</a:t>
            </a:r>
            <a:r>
              <a:rPr lang="pl-PL" sz="2400" dirty="0"/>
              <a:t>) </a:t>
            </a:r>
            <a:r>
              <a:rPr lang="pl-PL" sz="2400" dirty="0" err="1"/>
              <a:t>optimal</a:t>
            </a:r>
            <a:r>
              <a:rPr lang="pl-PL" sz="2400" dirty="0"/>
              <a:t> </a:t>
            </a:r>
            <a:r>
              <a:rPr lang="pl-PL" sz="2400" dirty="0" err="1"/>
              <a:t>protocols</a:t>
            </a:r>
            <a:r>
              <a:rPr lang="pl-PL" sz="2400" dirty="0"/>
              <a:t> </a:t>
            </a:r>
            <a:r>
              <a:rPr lang="pl-PL" sz="2400" dirty="0" err="1"/>
              <a:t>can</a:t>
            </a:r>
            <a:r>
              <a:rPr lang="pl-PL" sz="2400" dirty="0"/>
              <a:t> be </a:t>
            </a:r>
            <a:r>
              <a:rPr lang="pl-PL" sz="2400" dirty="0" err="1"/>
              <a:t>found</a:t>
            </a:r>
            <a:r>
              <a:rPr lang="pl-PL" sz="2400" dirty="0"/>
              <a:t> with a small-</a:t>
            </a:r>
            <a:r>
              <a:rPr lang="pl-PL" sz="2400" dirty="0" err="1"/>
              <a:t>size</a:t>
            </a:r>
            <a:r>
              <a:rPr lang="pl-PL" sz="2400" dirty="0"/>
              <a:t> </a:t>
            </a:r>
            <a:r>
              <a:rPr lang="pl-PL" sz="2400" dirty="0" err="1"/>
              <a:t>ancilla</a:t>
            </a:r>
            <a:r>
              <a:rPr lang="pl-PL" sz="2400" dirty="0"/>
              <a:t>!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53833D82-406E-F677-65F4-DAE034E50B0C}"/>
              </a:ext>
            </a:extLst>
          </p:cNvPr>
          <p:cNvSpPr/>
          <p:nvPr/>
        </p:nvSpPr>
        <p:spPr>
          <a:xfrm>
            <a:off x="5064781" y="3997669"/>
            <a:ext cx="432546" cy="4414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35B58078-C0FD-055C-3C1E-B8044C0D3D20}"/>
              </a:ext>
            </a:extLst>
          </p:cNvPr>
          <p:cNvSpPr/>
          <p:nvPr/>
        </p:nvSpPr>
        <p:spPr>
          <a:xfrm>
            <a:off x="5207768" y="4494500"/>
            <a:ext cx="613407" cy="6735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3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" grpId="0" animBg="1"/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E71766E-40CD-757C-C697-9E5797A3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0" y="323384"/>
            <a:ext cx="879532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Optimize</a:t>
            </a:r>
            <a:r>
              <a:rPr lang="pl-PL" dirty="0"/>
              <a:t> QFI </a:t>
            </a:r>
            <a:r>
              <a:rPr lang="pl-PL" dirty="0" err="1"/>
              <a:t>using</a:t>
            </a:r>
            <a:r>
              <a:rPr lang="pl-PL" dirty="0"/>
              <a:t> tensor networks</a:t>
            </a:r>
          </a:p>
        </p:txBody>
      </p:sp>
      <p:grpSp>
        <p:nvGrpSpPr>
          <p:cNvPr id="1262" name="Grupa 1261" descr="\documentclass{article}&#10;\usepackage{amsmath}&#10;\pagestyle{empty}&#10;\begin{document}&#10;&#10;$$&#10;\rho_{\theta}^{(N)}&#10;$$&#10;&#10;&#10;\end{document}" title="IguanaTex Vector Display">
            <a:extLst>
              <a:ext uri="{FF2B5EF4-FFF2-40B4-BE49-F238E27FC236}">
                <a16:creationId xmlns:a16="http://schemas.microsoft.com/office/drawing/2014/main" id="{652FD89E-C301-7022-D9BF-8F6317C0E2D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511800" y="1397000"/>
            <a:ext cx="534452" cy="473059"/>
            <a:chOff x="12432291" y="3651777"/>
            <a:chExt cx="534452" cy="473059"/>
          </a:xfrm>
        </p:grpSpPr>
        <p:sp>
          <p:nvSpPr>
            <p:cNvPr id="1257" name="Dowolny kształt: kształt 1256">
              <a:extLst>
                <a:ext uri="{FF2B5EF4-FFF2-40B4-BE49-F238E27FC236}">
                  <a16:creationId xmlns:a16="http://schemas.microsoft.com/office/drawing/2014/main" id="{A0CFEBD9-EB6D-61A8-EE80-B1477F35DD9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2432291" y="3862398"/>
              <a:ext cx="145062" cy="230044"/>
            </a:xfrm>
            <a:custGeom>
              <a:avLst/>
              <a:gdLst>
                <a:gd name="connsiteX0" fmla="*/ 1146 w 145062"/>
                <a:gd name="connsiteY0" fmla="*/ 215086 h 230044"/>
                <a:gd name="connsiteX1" fmla="*/ 224 w 145062"/>
                <a:gd name="connsiteY1" fmla="*/ 220679 h 230044"/>
                <a:gd name="connsiteX2" fmla="*/ 8830 w 145062"/>
                <a:gd name="connsiteY2" fmla="*/ 230119 h 230044"/>
                <a:gd name="connsiteX3" fmla="*/ 19586 w 145062"/>
                <a:gd name="connsiteY3" fmla="*/ 222777 h 230044"/>
                <a:gd name="connsiteX4" fmla="*/ 39256 w 145062"/>
                <a:gd name="connsiteY4" fmla="*/ 135025 h 230044"/>
                <a:gd name="connsiteX5" fmla="*/ 69682 w 145062"/>
                <a:gd name="connsiteY5" fmla="*/ 158449 h 230044"/>
                <a:gd name="connsiteX6" fmla="*/ 145286 w 145062"/>
                <a:gd name="connsiteY6" fmla="*/ 57061 h 230044"/>
                <a:gd name="connsiteX7" fmla="*/ 102567 w 145062"/>
                <a:gd name="connsiteY7" fmla="*/ 75 h 230044"/>
                <a:gd name="connsiteX8" fmla="*/ 31265 w 145062"/>
                <a:gd name="connsiteY8" fmla="*/ 77688 h 230044"/>
                <a:gd name="connsiteX9" fmla="*/ 1146 w 145062"/>
                <a:gd name="connsiteY9" fmla="*/ 215086 h 230044"/>
                <a:gd name="connsiteX10" fmla="*/ 69375 w 145062"/>
                <a:gd name="connsiteY10" fmla="*/ 150757 h 230044"/>
                <a:gd name="connsiteX11" fmla="*/ 42944 w 145062"/>
                <a:gd name="connsiteY11" fmla="*/ 119642 h 230044"/>
                <a:gd name="connsiteX12" fmla="*/ 45402 w 145062"/>
                <a:gd name="connsiteY12" fmla="*/ 106706 h 230044"/>
                <a:gd name="connsiteX13" fmla="*/ 63843 w 145062"/>
                <a:gd name="connsiteY13" fmla="*/ 40979 h 230044"/>
                <a:gd name="connsiteX14" fmla="*/ 101952 w 145062"/>
                <a:gd name="connsiteY14" fmla="*/ 7766 h 230044"/>
                <a:gd name="connsiteX15" fmla="*/ 123158 w 145062"/>
                <a:gd name="connsiteY15" fmla="*/ 42028 h 230044"/>
                <a:gd name="connsiteX16" fmla="*/ 105947 w 145062"/>
                <a:gd name="connsiteY16" fmla="*/ 117544 h 230044"/>
                <a:gd name="connsiteX17" fmla="*/ 69375 w 145062"/>
                <a:gd name="connsiteY17" fmla="*/ 150757 h 23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062" h="230044">
                  <a:moveTo>
                    <a:pt x="1146" y="215086"/>
                  </a:moveTo>
                  <a:cubicBezTo>
                    <a:pt x="224" y="219281"/>
                    <a:pt x="224" y="219980"/>
                    <a:pt x="224" y="220679"/>
                  </a:cubicBezTo>
                  <a:cubicBezTo>
                    <a:pt x="224" y="225924"/>
                    <a:pt x="3605" y="230119"/>
                    <a:pt x="8830" y="230119"/>
                  </a:cubicBezTo>
                  <a:cubicBezTo>
                    <a:pt x="15284" y="230119"/>
                    <a:pt x="18972" y="223826"/>
                    <a:pt x="19586" y="222777"/>
                  </a:cubicBezTo>
                  <a:cubicBezTo>
                    <a:pt x="21123" y="219631"/>
                    <a:pt x="30958" y="172783"/>
                    <a:pt x="39256" y="135025"/>
                  </a:cubicBezTo>
                  <a:cubicBezTo>
                    <a:pt x="45402" y="149009"/>
                    <a:pt x="55237" y="158449"/>
                    <a:pt x="69682" y="158449"/>
                  </a:cubicBezTo>
                  <a:cubicBezTo>
                    <a:pt x="105640" y="158449"/>
                    <a:pt x="145286" y="109153"/>
                    <a:pt x="145286" y="57061"/>
                  </a:cubicBezTo>
                  <a:cubicBezTo>
                    <a:pt x="145286" y="20003"/>
                    <a:pt x="125002" y="75"/>
                    <a:pt x="102567" y="75"/>
                  </a:cubicBezTo>
                  <a:cubicBezTo>
                    <a:pt x="72755" y="75"/>
                    <a:pt x="40485" y="35036"/>
                    <a:pt x="31265" y="77688"/>
                  </a:cubicBezTo>
                  <a:lnTo>
                    <a:pt x="1146" y="215086"/>
                  </a:lnTo>
                  <a:close/>
                  <a:moveTo>
                    <a:pt x="69375" y="150757"/>
                  </a:moveTo>
                  <a:cubicBezTo>
                    <a:pt x="47861" y="150757"/>
                    <a:pt x="42944" y="122788"/>
                    <a:pt x="42944" y="119642"/>
                  </a:cubicBezTo>
                  <a:cubicBezTo>
                    <a:pt x="42944" y="118243"/>
                    <a:pt x="44480" y="111251"/>
                    <a:pt x="45402" y="106706"/>
                  </a:cubicBezTo>
                  <a:cubicBezTo>
                    <a:pt x="54008" y="67550"/>
                    <a:pt x="57081" y="54964"/>
                    <a:pt x="63843" y="40979"/>
                  </a:cubicBezTo>
                  <a:cubicBezTo>
                    <a:pt x="77058" y="15458"/>
                    <a:pt x="92425" y="7766"/>
                    <a:pt x="101952" y="7766"/>
                  </a:cubicBezTo>
                  <a:cubicBezTo>
                    <a:pt x="113324" y="7766"/>
                    <a:pt x="123158" y="17905"/>
                    <a:pt x="123158" y="42028"/>
                  </a:cubicBezTo>
                  <a:cubicBezTo>
                    <a:pt x="123158" y="61257"/>
                    <a:pt x="114246" y="100413"/>
                    <a:pt x="105947" y="117544"/>
                  </a:cubicBezTo>
                  <a:cubicBezTo>
                    <a:pt x="95805" y="139570"/>
                    <a:pt x="81053" y="150757"/>
                    <a:pt x="69375" y="150757"/>
                  </a:cubicBezTo>
                  <a:close/>
                </a:path>
              </a:pathLst>
            </a:custGeom>
            <a:noFill/>
            <a:ln w="256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8" name="Dowolny kształt: kształt 1257">
              <a:extLst>
                <a:ext uri="{FF2B5EF4-FFF2-40B4-BE49-F238E27FC236}">
                  <a16:creationId xmlns:a16="http://schemas.microsoft.com/office/drawing/2014/main" id="{9D1CA0A8-73FF-D75E-A890-F7196C86BF0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2606708" y="3651777"/>
              <a:ext cx="55935" cy="244483"/>
            </a:xfrm>
            <a:custGeom>
              <a:avLst/>
              <a:gdLst>
                <a:gd name="connsiteX0" fmla="*/ 51862 w 55935"/>
                <a:gd name="connsiteY0" fmla="*/ 70 h 244483"/>
                <a:gd name="connsiteX1" fmla="*/ 229 w 55935"/>
                <a:gd name="connsiteY1" fmla="*/ 122189 h 244483"/>
                <a:gd name="connsiteX2" fmla="*/ 51862 w 55935"/>
                <a:gd name="connsiteY2" fmla="*/ 244553 h 244483"/>
                <a:gd name="connsiteX3" fmla="*/ 56164 w 55935"/>
                <a:gd name="connsiteY3" fmla="*/ 241616 h 244483"/>
                <a:gd name="connsiteX4" fmla="*/ 54013 w 55935"/>
                <a:gd name="connsiteY4" fmla="*/ 237945 h 244483"/>
                <a:gd name="connsiteX5" fmla="*/ 14858 w 55935"/>
                <a:gd name="connsiteY5" fmla="*/ 122433 h 244483"/>
                <a:gd name="connsiteX6" fmla="*/ 54658 w 55935"/>
                <a:gd name="connsiteY6" fmla="*/ 5943 h 244483"/>
                <a:gd name="connsiteX7" fmla="*/ 56164 w 55935"/>
                <a:gd name="connsiteY7" fmla="*/ 3006 h 244483"/>
                <a:gd name="connsiteX8" fmla="*/ 51862 w 55935"/>
                <a:gd name="connsiteY8" fmla="*/ 70 h 24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35" h="244483">
                  <a:moveTo>
                    <a:pt x="51862" y="70"/>
                  </a:moveTo>
                  <a:cubicBezTo>
                    <a:pt x="10986" y="32863"/>
                    <a:pt x="229" y="84745"/>
                    <a:pt x="229" y="122189"/>
                  </a:cubicBezTo>
                  <a:cubicBezTo>
                    <a:pt x="229" y="156695"/>
                    <a:pt x="9265" y="210291"/>
                    <a:pt x="51862" y="244553"/>
                  </a:cubicBezTo>
                  <a:cubicBezTo>
                    <a:pt x="53583" y="244553"/>
                    <a:pt x="56164" y="244553"/>
                    <a:pt x="56164" y="241616"/>
                  </a:cubicBezTo>
                  <a:cubicBezTo>
                    <a:pt x="56164" y="240148"/>
                    <a:pt x="55519" y="239658"/>
                    <a:pt x="54013" y="237945"/>
                  </a:cubicBezTo>
                  <a:cubicBezTo>
                    <a:pt x="25400" y="208578"/>
                    <a:pt x="14858" y="166974"/>
                    <a:pt x="14858" y="122433"/>
                  </a:cubicBezTo>
                  <a:cubicBezTo>
                    <a:pt x="14858" y="56357"/>
                    <a:pt x="37017" y="24053"/>
                    <a:pt x="54658" y="5943"/>
                  </a:cubicBezTo>
                  <a:cubicBezTo>
                    <a:pt x="55519" y="4964"/>
                    <a:pt x="56164" y="4230"/>
                    <a:pt x="56164" y="3006"/>
                  </a:cubicBezTo>
                  <a:cubicBezTo>
                    <a:pt x="56164" y="70"/>
                    <a:pt x="53583" y="70"/>
                    <a:pt x="51862" y="70"/>
                  </a:cubicBezTo>
                  <a:close/>
                </a:path>
              </a:pathLst>
            </a:custGeom>
            <a:noFill/>
            <a:ln w="256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9" name="Dowolny kształt: kształt 1258">
              <a:extLst>
                <a:ext uri="{FF2B5EF4-FFF2-40B4-BE49-F238E27FC236}">
                  <a16:creationId xmlns:a16="http://schemas.microsoft.com/office/drawing/2014/main" id="{9C73FD78-AC82-736A-3531-1553EE41C73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2692855" y="3668174"/>
              <a:ext cx="191684" cy="167149"/>
            </a:xfrm>
            <a:custGeom>
              <a:avLst/>
              <a:gdLst>
                <a:gd name="connsiteX0" fmla="*/ 164810 w 191684"/>
                <a:gd name="connsiteY0" fmla="*/ 26745 h 167149"/>
                <a:gd name="connsiteX1" fmla="*/ 187615 w 191684"/>
                <a:gd name="connsiteY1" fmla="*/ 8880 h 167149"/>
                <a:gd name="connsiteX2" fmla="*/ 191917 w 191684"/>
                <a:gd name="connsiteY2" fmla="*/ 3496 h 167149"/>
                <a:gd name="connsiteX3" fmla="*/ 188690 w 191684"/>
                <a:gd name="connsiteY3" fmla="*/ 70 h 167149"/>
                <a:gd name="connsiteX4" fmla="*/ 166316 w 191684"/>
                <a:gd name="connsiteY4" fmla="*/ 1048 h 167149"/>
                <a:gd name="connsiteX5" fmla="*/ 143512 w 191684"/>
                <a:gd name="connsiteY5" fmla="*/ 70 h 167149"/>
                <a:gd name="connsiteX6" fmla="*/ 139209 w 191684"/>
                <a:gd name="connsiteY6" fmla="*/ 5454 h 167149"/>
                <a:gd name="connsiteX7" fmla="*/ 143942 w 191684"/>
                <a:gd name="connsiteY7" fmla="*/ 8880 h 167149"/>
                <a:gd name="connsiteX8" fmla="*/ 157711 w 191684"/>
                <a:gd name="connsiteY8" fmla="*/ 18914 h 167149"/>
                <a:gd name="connsiteX9" fmla="*/ 156850 w 191684"/>
                <a:gd name="connsiteY9" fmla="*/ 24787 h 167149"/>
                <a:gd name="connsiteX10" fmla="*/ 133401 w 191684"/>
                <a:gd name="connsiteY10" fmla="*/ 131488 h 167149"/>
                <a:gd name="connsiteX11" fmla="*/ 78757 w 191684"/>
                <a:gd name="connsiteY11" fmla="*/ 4230 h 167149"/>
                <a:gd name="connsiteX12" fmla="*/ 71442 w 191684"/>
                <a:gd name="connsiteY12" fmla="*/ 70 h 167149"/>
                <a:gd name="connsiteX13" fmla="*/ 41969 w 191684"/>
                <a:gd name="connsiteY13" fmla="*/ 70 h 167149"/>
                <a:gd name="connsiteX14" fmla="*/ 35084 w 191684"/>
                <a:gd name="connsiteY14" fmla="*/ 5454 h 167149"/>
                <a:gd name="connsiteX15" fmla="*/ 42184 w 191684"/>
                <a:gd name="connsiteY15" fmla="*/ 8880 h 167149"/>
                <a:gd name="connsiteX16" fmla="*/ 55952 w 191684"/>
                <a:gd name="connsiteY16" fmla="*/ 10103 h 167149"/>
                <a:gd name="connsiteX17" fmla="*/ 27124 w 191684"/>
                <a:gd name="connsiteY17" fmla="*/ 141033 h 167149"/>
                <a:gd name="connsiteX18" fmla="*/ 4750 w 191684"/>
                <a:gd name="connsiteY18" fmla="*/ 158408 h 167149"/>
                <a:gd name="connsiteX19" fmla="*/ 232 w 191684"/>
                <a:gd name="connsiteY19" fmla="*/ 163548 h 167149"/>
                <a:gd name="connsiteX20" fmla="*/ 3459 w 191684"/>
                <a:gd name="connsiteY20" fmla="*/ 167219 h 167149"/>
                <a:gd name="connsiteX21" fmla="*/ 25833 w 191684"/>
                <a:gd name="connsiteY21" fmla="*/ 166240 h 167149"/>
                <a:gd name="connsiteX22" fmla="*/ 48638 w 191684"/>
                <a:gd name="connsiteY22" fmla="*/ 167219 h 167149"/>
                <a:gd name="connsiteX23" fmla="*/ 52940 w 191684"/>
                <a:gd name="connsiteY23" fmla="*/ 162079 h 167149"/>
                <a:gd name="connsiteX24" fmla="*/ 47992 w 191684"/>
                <a:gd name="connsiteY24" fmla="*/ 158408 h 167149"/>
                <a:gd name="connsiteX25" fmla="*/ 34439 w 191684"/>
                <a:gd name="connsiteY25" fmla="*/ 148130 h 167149"/>
                <a:gd name="connsiteX26" fmla="*/ 35299 w 191684"/>
                <a:gd name="connsiteY26" fmla="*/ 142012 h 167149"/>
                <a:gd name="connsiteX27" fmla="*/ 62837 w 191684"/>
                <a:gd name="connsiteY27" fmla="*/ 16711 h 167149"/>
                <a:gd name="connsiteX28" fmla="*/ 125656 w 191684"/>
                <a:gd name="connsiteY28" fmla="*/ 163058 h 167149"/>
                <a:gd name="connsiteX29" fmla="*/ 130389 w 191684"/>
                <a:gd name="connsiteY29" fmla="*/ 167219 h 167149"/>
                <a:gd name="connsiteX30" fmla="*/ 134907 w 191684"/>
                <a:gd name="connsiteY30" fmla="*/ 162079 h 167149"/>
                <a:gd name="connsiteX31" fmla="*/ 164810 w 191684"/>
                <a:gd name="connsiteY31" fmla="*/ 26745 h 16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1684" h="167149">
                  <a:moveTo>
                    <a:pt x="164810" y="26745"/>
                  </a:moveTo>
                  <a:cubicBezTo>
                    <a:pt x="166962" y="17445"/>
                    <a:pt x="170404" y="9369"/>
                    <a:pt x="187615" y="8880"/>
                  </a:cubicBezTo>
                  <a:cubicBezTo>
                    <a:pt x="188690" y="8880"/>
                    <a:pt x="191917" y="8635"/>
                    <a:pt x="191917" y="3496"/>
                  </a:cubicBezTo>
                  <a:cubicBezTo>
                    <a:pt x="191917" y="2027"/>
                    <a:pt x="190842" y="70"/>
                    <a:pt x="188690" y="70"/>
                  </a:cubicBezTo>
                  <a:cubicBezTo>
                    <a:pt x="181591" y="70"/>
                    <a:pt x="173631" y="1048"/>
                    <a:pt x="166316" y="1048"/>
                  </a:cubicBezTo>
                  <a:cubicBezTo>
                    <a:pt x="161153" y="1048"/>
                    <a:pt x="148675" y="70"/>
                    <a:pt x="143512" y="70"/>
                  </a:cubicBezTo>
                  <a:cubicBezTo>
                    <a:pt x="142436" y="70"/>
                    <a:pt x="139209" y="70"/>
                    <a:pt x="139209" y="5454"/>
                  </a:cubicBezTo>
                  <a:cubicBezTo>
                    <a:pt x="139209" y="8635"/>
                    <a:pt x="142006" y="8880"/>
                    <a:pt x="143942" y="8880"/>
                  </a:cubicBezTo>
                  <a:cubicBezTo>
                    <a:pt x="154054" y="9124"/>
                    <a:pt x="157711" y="12795"/>
                    <a:pt x="157711" y="18914"/>
                  </a:cubicBezTo>
                  <a:cubicBezTo>
                    <a:pt x="157711" y="20871"/>
                    <a:pt x="157496" y="22095"/>
                    <a:pt x="156850" y="24787"/>
                  </a:cubicBezTo>
                  <a:lnTo>
                    <a:pt x="133401" y="131488"/>
                  </a:lnTo>
                  <a:lnTo>
                    <a:pt x="78757" y="4230"/>
                  </a:lnTo>
                  <a:cubicBezTo>
                    <a:pt x="77035" y="70"/>
                    <a:pt x="76605" y="70"/>
                    <a:pt x="71442" y="70"/>
                  </a:cubicBezTo>
                  <a:lnTo>
                    <a:pt x="41969" y="70"/>
                  </a:lnTo>
                  <a:cubicBezTo>
                    <a:pt x="37881" y="70"/>
                    <a:pt x="35084" y="70"/>
                    <a:pt x="35084" y="5454"/>
                  </a:cubicBezTo>
                  <a:cubicBezTo>
                    <a:pt x="35084" y="8880"/>
                    <a:pt x="37666" y="8880"/>
                    <a:pt x="42184" y="8880"/>
                  </a:cubicBezTo>
                  <a:cubicBezTo>
                    <a:pt x="46702" y="8880"/>
                    <a:pt x="51434" y="9124"/>
                    <a:pt x="55952" y="10103"/>
                  </a:cubicBezTo>
                  <a:lnTo>
                    <a:pt x="27124" y="141033"/>
                  </a:lnTo>
                  <a:cubicBezTo>
                    <a:pt x="25188" y="150332"/>
                    <a:pt x="21531" y="157674"/>
                    <a:pt x="4750" y="158408"/>
                  </a:cubicBezTo>
                  <a:cubicBezTo>
                    <a:pt x="3244" y="158408"/>
                    <a:pt x="232" y="158653"/>
                    <a:pt x="232" y="163548"/>
                  </a:cubicBezTo>
                  <a:cubicBezTo>
                    <a:pt x="232" y="166240"/>
                    <a:pt x="1953" y="167219"/>
                    <a:pt x="3459" y="167219"/>
                  </a:cubicBezTo>
                  <a:cubicBezTo>
                    <a:pt x="10559" y="167219"/>
                    <a:pt x="18519" y="166240"/>
                    <a:pt x="25833" y="166240"/>
                  </a:cubicBezTo>
                  <a:cubicBezTo>
                    <a:pt x="30997" y="166240"/>
                    <a:pt x="43474" y="167219"/>
                    <a:pt x="48638" y="167219"/>
                  </a:cubicBezTo>
                  <a:cubicBezTo>
                    <a:pt x="50789" y="167219"/>
                    <a:pt x="52940" y="165995"/>
                    <a:pt x="52940" y="162079"/>
                  </a:cubicBezTo>
                  <a:cubicBezTo>
                    <a:pt x="52940" y="158653"/>
                    <a:pt x="50359" y="158408"/>
                    <a:pt x="47992" y="158408"/>
                  </a:cubicBezTo>
                  <a:cubicBezTo>
                    <a:pt x="34439" y="157919"/>
                    <a:pt x="34439" y="151556"/>
                    <a:pt x="34439" y="148130"/>
                  </a:cubicBezTo>
                  <a:cubicBezTo>
                    <a:pt x="34439" y="147151"/>
                    <a:pt x="34439" y="145927"/>
                    <a:pt x="35299" y="142012"/>
                  </a:cubicBezTo>
                  <a:lnTo>
                    <a:pt x="62837" y="16711"/>
                  </a:lnTo>
                  <a:lnTo>
                    <a:pt x="125656" y="163058"/>
                  </a:lnTo>
                  <a:cubicBezTo>
                    <a:pt x="127377" y="166974"/>
                    <a:pt x="128238" y="167219"/>
                    <a:pt x="130389" y="167219"/>
                  </a:cubicBezTo>
                  <a:cubicBezTo>
                    <a:pt x="133831" y="167219"/>
                    <a:pt x="133831" y="166484"/>
                    <a:pt x="134907" y="162079"/>
                  </a:cubicBezTo>
                  <a:lnTo>
                    <a:pt x="164810" y="26745"/>
                  </a:lnTo>
                  <a:close/>
                </a:path>
              </a:pathLst>
            </a:custGeom>
            <a:noFill/>
            <a:ln w="256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0" name="Dowolny kształt: kształt 1259">
              <a:extLst>
                <a:ext uri="{FF2B5EF4-FFF2-40B4-BE49-F238E27FC236}">
                  <a16:creationId xmlns:a16="http://schemas.microsoft.com/office/drawing/2014/main" id="{87F6A73F-FF10-5F1A-CC67-A1B6A148C47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2911024" y="3651777"/>
              <a:ext cx="55719" cy="244483"/>
            </a:xfrm>
            <a:custGeom>
              <a:avLst/>
              <a:gdLst>
                <a:gd name="connsiteX0" fmla="*/ 4327 w 55719"/>
                <a:gd name="connsiteY0" fmla="*/ 70 h 244483"/>
                <a:gd name="connsiteX1" fmla="*/ 239 w 55719"/>
                <a:gd name="connsiteY1" fmla="*/ 3006 h 244483"/>
                <a:gd name="connsiteX2" fmla="*/ 2176 w 55719"/>
                <a:gd name="connsiteY2" fmla="*/ 6677 h 244483"/>
                <a:gd name="connsiteX3" fmla="*/ 41330 w 55719"/>
                <a:gd name="connsiteY3" fmla="*/ 122189 h 244483"/>
                <a:gd name="connsiteX4" fmla="*/ 4112 w 55719"/>
                <a:gd name="connsiteY4" fmla="*/ 235987 h 244483"/>
                <a:gd name="connsiteX5" fmla="*/ 239 w 55719"/>
                <a:gd name="connsiteY5" fmla="*/ 241616 h 244483"/>
                <a:gd name="connsiteX6" fmla="*/ 3036 w 55719"/>
                <a:gd name="connsiteY6" fmla="*/ 244553 h 244483"/>
                <a:gd name="connsiteX7" fmla="*/ 40255 w 55719"/>
                <a:gd name="connsiteY7" fmla="*/ 197810 h 244483"/>
                <a:gd name="connsiteX8" fmla="*/ 55959 w 55719"/>
                <a:gd name="connsiteY8" fmla="*/ 122433 h 244483"/>
                <a:gd name="connsiteX9" fmla="*/ 4327 w 55719"/>
                <a:gd name="connsiteY9" fmla="*/ 70 h 24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19" h="244483">
                  <a:moveTo>
                    <a:pt x="4327" y="70"/>
                  </a:moveTo>
                  <a:cubicBezTo>
                    <a:pt x="2821" y="70"/>
                    <a:pt x="239" y="70"/>
                    <a:pt x="239" y="3006"/>
                  </a:cubicBezTo>
                  <a:cubicBezTo>
                    <a:pt x="239" y="4230"/>
                    <a:pt x="885" y="4964"/>
                    <a:pt x="2176" y="6677"/>
                  </a:cubicBezTo>
                  <a:cubicBezTo>
                    <a:pt x="20677" y="26011"/>
                    <a:pt x="41330" y="59049"/>
                    <a:pt x="41330" y="122189"/>
                  </a:cubicBezTo>
                  <a:cubicBezTo>
                    <a:pt x="41330" y="173337"/>
                    <a:pt x="27346" y="212004"/>
                    <a:pt x="4112" y="235987"/>
                  </a:cubicBezTo>
                  <a:cubicBezTo>
                    <a:pt x="455" y="240148"/>
                    <a:pt x="239" y="240392"/>
                    <a:pt x="239" y="241616"/>
                  </a:cubicBezTo>
                  <a:cubicBezTo>
                    <a:pt x="239" y="242840"/>
                    <a:pt x="885" y="244553"/>
                    <a:pt x="3036" y="244553"/>
                  </a:cubicBezTo>
                  <a:cubicBezTo>
                    <a:pt x="5618" y="244553"/>
                    <a:pt x="26056" y="228401"/>
                    <a:pt x="40255" y="197810"/>
                  </a:cubicBezTo>
                  <a:cubicBezTo>
                    <a:pt x="49720" y="177497"/>
                    <a:pt x="55959" y="151067"/>
                    <a:pt x="55959" y="122433"/>
                  </a:cubicBezTo>
                  <a:cubicBezTo>
                    <a:pt x="55959" y="87927"/>
                    <a:pt x="46924" y="34331"/>
                    <a:pt x="4327" y="70"/>
                  </a:cubicBezTo>
                  <a:close/>
                </a:path>
              </a:pathLst>
            </a:custGeom>
            <a:noFill/>
            <a:ln w="256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1" name="Dowolny kształt: kształt 1260">
              <a:extLst>
                <a:ext uri="{FF2B5EF4-FFF2-40B4-BE49-F238E27FC236}">
                  <a16:creationId xmlns:a16="http://schemas.microsoft.com/office/drawing/2014/main" id="{465058D8-BD1F-A970-2B96-E3EBF753451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2595521" y="3950101"/>
              <a:ext cx="96380" cy="174735"/>
            </a:xfrm>
            <a:custGeom>
              <a:avLst/>
              <a:gdLst>
                <a:gd name="connsiteX0" fmla="*/ 96610 w 96380"/>
                <a:gd name="connsiteY0" fmla="*/ 53184 h 174735"/>
                <a:gd name="connsiteX1" fmla="*/ 66921 w 96380"/>
                <a:gd name="connsiteY1" fmla="*/ 78 h 174735"/>
                <a:gd name="connsiteX2" fmla="*/ 229 w 96380"/>
                <a:gd name="connsiteY2" fmla="*/ 121707 h 174735"/>
                <a:gd name="connsiteX3" fmla="*/ 29918 w 96380"/>
                <a:gd name="connsiteY3" fmla="*/ 174813 h 174735"/>
                <a:gd name="connsiteX4" fmla="*/ 96610 w 96380"/>
                <a:gd name="connsiteY4" fmla="*/ 53184 h 174735"/>
                <a:gd name="connsiteX5" fmla="*/ 24540 w 96380"/>
                <a:gd name="connsiteY5" fmla="*/ 83040 h 174735"/>
                <a:gd name="connsiteX6" fmla="*/ 66706 w 96380"/>
                <a:gd name="connsiteY6" fmla="*/ 6930 h 174735"/>
                <a:gd name="connsiteX7" fmla="*/ 80475 w 96380"/>
                <a:gd name="connsiteY7" fmla="*/ 38745 h 174735"/>
                <a:gd name="connsiteX8" fmla="*/ 74236 w 96380"/>
                <a:gd name="connsiteY8" fmla="*/ 83040 h 174735"/>
                <a:gd name="connsiteX9" fmla="*/ 24540 w 96380"/>
                <a:gd name="connsiteY9" fmla="*/ 83040 h 174735"/>
                <a:gd name="connsiteX10" fmla="*/ 72299 w 96380"/>
                <a:gd name="connsiteY10" fmla="*/ 91851 h 174735"/>
                <a:gd name="connsiteX11" fmla="*/ 54874 w 96380"/>
                <a:gd name="connsiteY11" fmla="*/ 143733 h 174735"/>
                <a:gd name="connsiteX12" fmla="*/ 30133 w 96380"/>
                <a:gd name="connsiteY12" fmla="*/ 167961 h 174735"/>
                <a:gd name="connsiteX13" fmla="*/ 16364 w 96380"/>
                <a:gd name="connsiteY13" fmla="*/ 136146 h 174735"/>
                <a:gd name="connsiteX14" fmla="*/ 22603 w 96380"/>
                <a:gd name="connsiteY14" fmla="*/ 91851 h 174735"/>
                <a:gd name="connsiteX15" fmla="*/ 72299 w 96380"/>
                <a:gd name="connsiteY15" fmla="*/ 91851 h 17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380" h="174735">
                  <a:moveTo>
                    <a:pt x="96610" y="53184"/>
                  </a:moveTo>
                  <a:cubicBezTo>
                    <a:pt x="96610" y="27487"/>
                    <a:pt x="88004" y="78"/>
                    <a:pt x="66921" y="78"/>
                  </a:cubicBezTo>
                  <a:cubicBezTo>
                    <a:pt x="34651" y="78"/>
                    <a:pt x="229" y="65665"/>
                    <a:pt x="229" y="121707"/>
                  </a:cubicBezTo>
                  <a:cubicBezTo>
                    <a:pt x="229" y="150830"/>
                    <a:pt x="10126" y="174813"/>
                    <a:pt x="29918" y="174813"/>
                  </a:cubicBezTo>
                  <a:cubicBezTo>
                    <a:pt x="62618" y="174813"/>
                    <a:pt x="96610" y="108003"/>
                    <a:pt x="96610" y="53184"/>
                  </a:cubicBezTo>
                  <a:close/>
                  <a:moveTo>
                    <a:pt x="24540" y="83040"/>
                  </a:moveTo>
                  <a:cubicBezTo>
                    <a:pt x="35511" y="30179"/>
                    <a:pt x="54013" y="6930"/>
                    <a:pt x="66706" y="6930"/>
                  </a:cubicBezTo>
                  <a:cubicBezTo>
                    <a:pt x="80475" y="6930"/>
                    <a:pt x="80475" y="34095"/>
                    <a:pt x="80475" y="38745"/>
                  </a:cubicBezTo>
                  <a:cubicBezTo>
                    <a:pt x="80475" y="48289"/>
                    <a:pt x="78753" y="62483"/>
                    <a:pt x="74236" y="83040"/>
                  </a:cubicBezTo>
                  <a:lnTo>
                    <a:pt x="24540" y="83040"/>
                  </a:lnTo>
                  <a:close/>
                  <a:moveTo>
                    <a:pt x="72299" y="91851"/>
                  </a:moveTo>
                  <a:cubicBezTo>
                    <a:pt x="66276" y="118526"/>
                    <a:pt x="61328" y="131741"/>
                    <a:pt x="54874" y="143733"/>
                  </a:cubicBezTo>
                  <a:cubicBezTo>
                    <a:pt x="48204" y="156459"/>
                    <a:pt x="39599" y="167961"/>
                    <a:pt x="30133" y="167961"/>
                  </a:cubicBezTo>
                  <a:cubicBezTo>
                    <a:pt x="18301" y="167961"/>
                    <a:pt x="16364" y="149362"/>
                    <a:pt x="16364" y="136146"/>
                  </a:cubicBezTo>
                  <a:cubicBezTo>
                    <a:pt x="16364" y="119994"/>
                    <a:pt x="20452" y="100906"/>
                    <a:pt x="22603" y="91851"/>
                  </a:cubicBezTo>
                  <a:lnTo>
                    <a:pt x="72299" y="91851"/>
                  </a:lnTo>
                  <a:close/>
                </a:path>
              </a:pathLst>
            </a:custGeom>
            <a:noFill/>
            <a:ln w="256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1036" name="Picture 12 1">
            <a:extLst>
              <a:ext uri="{FF2B5EF4-FFF2-40B4-BE49-F238E27FC236}">
                <a16:creationId xmlns:a16="http://schemas.microsoft.com/office/drawing/2014/main" id="{67615E9F-A355-BE8A-053E-F8D234671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5" t="47219"/>
          <a:stretch/>
        </p:blipFill>
        <p:spPr bwMode="auto">
          <a:xfrm>
            <a:off x="143630" y="3597201"/>
            <a:ext cx="4006096" cy="12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 2">
            <a:extLst>
              <a:ext uri="{FF2B5EF4-FFF2-40B4-BE49-F238E27FC236}">
                <a16:creationId xmlns:a16="http://schemas.microsoft.com/office/drawing/2014/main" id="{2A08EEBE-9246-CB1B-D7C8-EF8393623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7"/>
          <a:stretch/>
        </p:blipFill>
        <p:spPr bwMode="auto">
          <a:xfrm>
            <a:off x="323528" y="4929192"/>
            <a:ext cx="4714468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05" name="Grupa 1404" descr="\documentclass{article}&#10;\usepackage{amsmath}&#10;\pagestyle{empty}&#10;\begin{document}&#10;&#10;noise correlations modelled efficiently if dimensions of $\mathcal{E}_i$ small&#10;&#10;\end{document}" title="IguanaTex Vector Display">
            <a:extLst>
              <a:ext uri="{FF2B5EF4-FFF2-40B4-BE49-F238E27FC236}">
                <a16:creationId xmlns:a16="http://schemas.microsoft.com/office/drawing/2014/main" id="{99B8B437-57CA-EB99-AF17-97D2DD2CB9D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04549" y="3578319"/>
            <a:ext cx="3988359" cy="122941"/>
            <a:chOff x="1454947" y="4279387"/>
            <a:chExt cx="3988359" cy="122941"/>
          </a:xfrm>
        </p:grpSpPr>
        <p:sp>
          <p:nvSpPr>
            <p:cNvPr id="1350" name="Dowolny kształt: kształt 1349">
              <a:extLst>
                <a:ext uri="{FF2B5EF4-FFF2-40B4-BE49-F238E27FC236}">
                  <a16:creationId xmlns:a16="http://schemas.microsoft.com/office/drawing/2014/main" id="{F52C840B-6F05-34E0-3E74-F5EF64C4E4F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454947" y="4314919"/>
              <a:ext cx="73603" cy="59714"/>
            </a:xfrm>
            <a:custGeom>
              <a:avLst/>
              <a:gdLst>
                <a:gd name="connsiteX0" fmla="*/ 11490 w 73603"/>
                <a:gd name="connsiteY0" fmla="*/ 13303 h 59714"/>
                <a:gd name="connsiteX1" fmla="*/ 11490 w 73603"/>
                <a:gd name="connsiteY1" fmla="*/ 49509 h 59714"/>
                <a:gd name="connsiteX2" fmla="*/ 77 w 73603"/>
                <a:gd name="connsiteY2" fmla="*/ 55589 h 59714"/>
                <a:gd name="connsiteX3" fmla="*/ 77 w 73603"/>
                <a:gd name="connsiteY3" fmla="*/ 59777 h 59714"/>
                <a:gd name="connsiteX4" fmla="*/ 16612 w 73603"/>
                <a:gd name="connsiteY4" fmla="*/ 59372 h 59714"/>
                <a:gd name="connsiteX5" fmla="*/ 33001 w 73603"/>
                <a:gd name="connsiteY5" fmla="*/ 59777 h 59714"/>
                <a:gd name="connsiteX6" fmla="*/ 33001 w 73603"/>
                <a:gd name="connsiteY6" fmla="*/ 55589 h 59714"/>
                <a:gd name="connsiteX7" fmla="*/ 21587 w 73603"/>
                <a:gd name="connsiteY7" fmla="*/ 49509 h 59714"/>
                <a:gd name="connsiteX8" fmla="*/ 21587 w 73603"/>
                <a:gd name="connsiteY8" fmla="*/ 24651 h 59714"/>
                <a:gd name="connsiteX9" fmla="*/ 41342 w 73603"/>
                <a:gd name="connsiteY9" fmla="*/ 3035 h 59714"/>
                <a:gd name="connsiteX10" fmla="*/ 52170 w 73603"/>
                <a:gd name="connsiteY10" fmla="*/ 18031 h 59714"/>
                <a:gd name="connsiteX11" fmla="*/ 52170 w 73603"/>
                <a:gd name="connsiteY11" fmla="*/ 49509 h 59714"/>
                <a:gd name="connsiteX12" fmla="*/ 40756 w 73603"/>
                <a:gd name="connsiteY12" fmla="*/ 55589 h 59714"/>
                <a:gd name="connsiteX13" fmla="*/ 40756 w 73603"/>
                <a:gd name="connsiteY13" fmla="*/ 59777 h 59714"/>
                <a:gd name="connsiteX14" fmla="*/ 57292 w 73603"/>
                <a:gd name="connsiteY14" fmla="*/ 59372 h 59714"/>
                <a:gd name="connsiteX15" fmla="*/ 73680 w 73603"/>
                <a:gd name="connsiteY15" fmla="*/ 59777 h 59714"/>
                <a:gd name="connsiteX16" fmla="*/ 73680 w 73603"/>
                <a:gd name="connsiteY16" fmla="*/ 55589 h 59714"/>
                <a:gd name="connsiteX17" fmla="*/ 62267 w 73603"/>
                <a:gd name="connsiteY17" fmla="*/ 51536 h 59714"/>
                <a:gd name="connsiteX18" fmla="*/ 62267 w 73603"/>
                <a:gd name="connsiteY18" fmla="*/ 25732 h 59714"/>
                <a:gd name="connsiteX19" fmla="*/ 57731 w 73603"/>
                <a:gd name="connsiteY19" fmla="*/ 5061 h 59714"/>
                <a:gd name="connsiteX20" fmla="*/ 42366 w 73603"/>
                <a:gd name="connsiteY20" fmla="*/ 63 h 59714"/>
                <a:gd name="connsiteX21" fmla="*/ 20709 w 73603"/>
                <a:gd name="connsiteY21" fmla="*/ 14248 h 59714"/>
                <a:gd name="connsiteX22" fmla="*/ 20709 w 73603"/>
                <a:gd name="connsiteY22" fmla="*/ 63 h 59714"/>
                <a:gd name="connsiteX23" fmla="*/ 77 w 73603"/>
                <a:gd name="connsiteY23" fmla="*/ 1549 h 59714"/>
                <a:gd name="connsiteX24" fmla="*/ 77 w 73603"/>
                <a:gd name="connsiteY24" fmla="*/ 5737 h 59714"/>
                <a:gd name="connsiteX25" fmla="*/ 11490 w 73603"/>
                <a:gd name="connsiteY25" fmla="*/ 13303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03" h="59714">
                  <a:moveTo>
                    <a:pt x="11490" y="13303"/>
                  </a:moveTo>
                  <a:lnTo>
                    <a:pt x="11490" y="49509"/>
                  </a:lnTo>
                  <a:cubicBezTo>
                    <a:pt x="11490" y="55589"/>
                    <a:pt x="9881" y="55589"/>
                    <a:pt x="77" y="55589"/>
                  </a:cubicBezTo>
                  <a:lnTo>
                    <a:pt x="77" y="59777"/>
                  </a:lnTo>
                  <a:cubicBezTo>
                    <a:pt x="5198" y="59642"/>
                    <a:pt x="12661" y="59372"/>
                    <a:pt x="16612" y="59372"/>
                  </a:cubicBezTo>
                  <a:cubicBezTo>
                    <a:pt x="20417" y="59372"/>
                    <a:pt x="28026" y="59642"/>
                    <a:pt x="33001" y="59777"/>
                  </a:cubicBezTo>
                  <a:lnTo>
                    <a:pt x="33001" y="55589"/>
                  </a:lnTo>
                  <a:cubicBezTo>
                    <a:pt x="23197" y="55589"/>
                    <a:pt x="21587" y="55589"/>
                    <a:pt x="21587" y="49509"/>
                  </a:cubicBezTo>
                  <a:lnTo>
                    <a:pt x="21587" y="24651"/>
                  </a:lnTo>
                  <a:cubicBezTo>
                    <a:pt x="21587" y="10601"/>
                    <a:pt x="31977" y="3035"/>
                    <a:pt x="41342" y="3035"/>
                  </a:cubicBezTo>
                  <a:cubicBezTo>
                    <a:pt x="50560" y="3035"/>
                    <a:pt x="52170" y="10330"/>
                    <a:pt x="52170" y="18031"/>
                  </a:cubicBezTo>
                  <a:lnTo>
                    <a:pt x="52170" y="49509"/>
                  </a:lnTo>
                  <a:cubicBezTo>
                    <a:pt x="52170" y="55589"/>
                    <a:pt x="50560" y="55589"/>
                    <a:pt x="40756" y="55589"/>
                  </a:cubicBezTo>
                  <a:lnTo>
                    <a:pt x="40756" y="59777"/>
                  </a:lnTo>
                  <a:cubicBezTo>
                    <a:pt x="45878" y="59642"/>
                    <a:pt x="53341" y="59372"/>
                    <a:pt x="57292" y="59372"/>
                  </a:cubicBezTo>
                  <a:cubicBezTo>
                    <a:pt x="61096" y="59372"/>
                    <a:pt x="68705" y="59642"/>
                    <a:pt x="73680" y="59777"/>
                  </a:cubicBezTo>
                  <a:lnTo>
                    <a:pt x="73680" y="55589"/>
                  </a:lnTo>
                  <a:cubicBezTo>
                    <a:pt x="66071" y="55589"/>
                    <a:pt x="62413" y="55589"/>
                    <a:pt x="62267" y="51536"/>
                  </a:cubicBezTo>
                  <a:lnTo>
                    <a:pt x="62267" y="25732"/>
                  </a:lnTo>
                  <a:cubicBezTo>
                    <a:pt x="62267" y="14113"/>
                    <a:pt x="62267" y="9925"/>
                    <a:pt x="57731" y="5061"/>
                  </a:cubicBezTo>
                  <a:cubicBezTo>
                    <a:pt x="55682" y="2765"/>
                    <a:pt x="50853" y="63"/>
                    <a:pt x="42366" y="63"/>
                  </a:cubicBezTo>
                  <a:cubicBezTo>
                    <a:pt x="31684" y="63"/>
                    <a:pt x="24806" y="5872"/>
                    <a:pt x="20709" y="14248"/>
                  </a:cubicBezTo>
                  <a:lnTo>
                    <a:pt x="20709" y="63"/>
                  </a:lnTo>
                  <a:lnTo>
                    <a:pt x="77" y="1549"/>
                  </a:lnTo>
                  <a:lnTo>
                    <a:pt x="77" y="5737"/>
                  </a:lnTo>
                  <a:cubicBezTo>
                    <a:pt x="10320" y="5737"/>
                    <a:pt x="11490" y="6683"/>
                    <a:pt x="11490" y="133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1" name="Dowolny kształt: kształt 1350">
              <a:extLst>
                <a:ext uri="{FF2B5EF4-FFF2-40B4-BE49-F238E27FC236}">
                  <a16:creationId xmlns:a16="http://schemas.microsoft.com/office/drawing/2014/main" id="{30AD631F-0D82-AF65-5021-3D94A1FC2E3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535656" y="4314108"/>
              <a:ext cx="64823" cy="62010"/>
            </a:xfrm>
            <a:custGeom>
              <a:avLst/>
              <a:gdLst>
                <a:gd name="connsiteX0" fmla="*/ 64906 w 64823"/>
                <a:gd name="connsiteY0" fmla="*/ 31676 h 62010"/>
                <a:gd name="connsiteX1" fmla="*/ 32567 w 64823"/>
                <a:gd name="connsiteY1" fmla="*/ 63 h 62010"/>
                <a:gd name="connsiteX2" fmla="*/ 82 w 64823"/>
                <a:gd name="connsiteY2" fmla="*/ 31676 h 62010"/>
                <a:gd name="connsiteX3" fmla="*/ 32421 w 64823"/>
                <a:gd name="connsiteY3" fmla="*/ 62074 h 62010"/>
                <a:gd name="connsiteX4" fmla="*/ 64906 w 64823"/>
                <a:gd name="connsiteY4" fmla="*/ 31676 h 62010"/>
                <a:gd name="connsiteX5" fmla="*/ 32567 w 64823"/>
                <a:gd name="connsiteY5" fmla="*/ 58696 h 62010"/>
                <a:gd name="connsiteX6" fmla="*/ 15886 w 64823"/>
                <a:gd name="connsiteY6" fmla="*/ 49644 h 62010"/>
                <a:gd name="connsiteX7" fmla="*/ 12228 w 64823"/>
                <a:gd name="connsiteY7" fmla="*/ 30595 h 62010"/>
                <a:gd name="connsiteX8" fmla="*/ 15740 w 64823"/>
                <a:gd name="connsiteY8" fmla="*/ 12087 h 62010"/>
                <a:gd name="connsiteX9" fmla="*/ 32421 w 64823"/>
                <a:gd name="connsiteY9" fmla="*/ 3035 h 62010"/>
                <a:gd name="connsiteX10" fmla="*/ 48956 w 64823"/>
                <a:gd name="connsiteY10" fmla="*/ 11816 h 62010"/>
                <a:gd name="connsiteX11" fmla="*/ 52761 w 64823"/>
                <a:gd name="connsiteY11" fmla="*/ 30595 h 62010"/>
                <a:gd name="connsiteX12" fmla="*/ 49542 w 64823"/>
                <a:gd name="connsiteY12" fmla="*/ 48699 h 62010"/>
                <a:gd name="connsiteX13" fmla="*/ 32567 w 64823"/>
                <a:gd name="connsiteY13" fmla="*/ 58696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823" h="62010">
                  <a:moveTo>
                    <a:pt x="64906" y="31676"/>
                  </a:moveTo>
                  <a:cubicBezTo>
                    <a:pt x="64906" y="14383"/>
                    <a:pt x="50273" y="63"/>
                    <a:pt x="32567" y="63"/>
                  </a:cubicBezTo>
                  <a:cubicBezTo>
                    <a:pt x="14276" y="63"/>
                    <a:pt x="82" y="14789"/>
                    <a:pt x="82" y="31676"/>
                  </a:cubicBezTo>
                  <a:cubicBezTo>
                    <a:pt x="82" y="49104"/>
                    <a:pt x="15301" y="62074"/>
                    <a:pt x="32421" y="62074"/>
                  </a:cubicBezTo>
                  <a:cubicBezTo>
                    <a:pt x="50127" y="62074"/>
                    <a:pt x="64906" y="48834"/>
                    <a:pt x="64906" y="31676"/>
                  </a:cubicBezTo>
                  <a:close/>
                  <a:moveTo>
                    <a:pt x="32567" y="58696"/>
                  </a:moveTo>
                  <a:cubicBezTo>
                    <a:pt x="26275" y="58696"/>
                    <a:pt x="19837" y="55859"/>
                    <a:pt x="15886" y="49644"/>
                  </a:cubicBezTo>
                  <a:cubicBezTo>
                    <a:pt x="12228" y="43700"/>
                    <a:pt x="12228" y="35459"/>
                    <a:pt x="12228" y="30595"/>
                  </a:cubicBezTo>
                  <a:cubicBezTo>
                    <a:pt x="12228" y="25326"/>
                    <a:pt x="12228" y="18031"/>
                    <a:pt x="15740" y="12087"/>
                  </a:cubicBezTo>
                  <a:cubicBezTo>
                    <a:pt x="19690" y="5872"/>
                    <a:pt x="26568" y="3035"/>
                    <a:pt x="32421" y="3035"/>
                  </a:cubicBezTo>
                  <a:cubicBezTo>
                    <a:pt x="38860" y="3035"/>
                    <a:pt x="45152" y="6007"/>
                    <a:pt x="48956" y="11816"/>
                  </a:cubicBezTo>
                  <a:cubicBezTo>
                    <a:pt x="52761" y="17626"/>
                    <a:pt x="52761" y="25462"/>
                    <a:pt x="52761" y="30595"/>
                  </a:cubicBezTo>
                  <a:cubicBezTo>
                    <a:pt x="52761" y="35459"/>
                    <a:pt x="52761" y="42754"/>
                    <a:pt x="49542" y="48699"/>
                  </a:cubicBezTo>
                  <a:cubicBezTo>
                    <a:pt x="46322" y="54778"/>
                    <a:pt x="39884" y="58696"/>
                    <a:pt x="32567" y="586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2" name="Dowolny kształt: kształt 1351">
              <a:extLst>
                <a:ext uri="{FF2B5EF4-FFF2-40B4-BE49-F238E27FC236}">
                  <a16:creationId xmlns:a16="http://schemas.microsoft.com/office/drawing/2014/main" id="{CD23DF30-5184-F2B4-0C22-E566E60B2D8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609553" y="4284251"/>
              <a:ext cx="31314" cy="90381"/>
            </a:xfrm>
            <a:custGeom>
              <a:avLst/>
              <a:gdLst>
                <a:gd name="connsiteX0" fmla="*/ 21159 w 31314"/>
                <a:gd name="connsiteY0" fmla="*/ 30730 h 90381"/>
                <a:gd name="connsiteX1" fmla="*/ 673 w 31314"/>
                <a:gd name="connsiteY1" fmla="*/ 32217 h 90381"/>
                <a:gd name="connsiteX2" fmla="*/ 673 w 31314"/>
                <a:gd name="connsiteY2" fmla="*/ 36405 h 90381"/>
                <a:gd name="connsiteX3" fmla="*/ 11501 w 31314"/>
                <a:gd name="connsiteY3" fmla="*/ 43835 h 90381"/>
                <a:gd name="connsiteX4" fmla="*/ 11501 w 31314"/>
                <a:gd name="connsiteY4" fmla="*/ 80177 h 90381"/>
                <a:gd name="connsiteX5" fmla="*/ 87 w 31314"/>
                <a:gd name="connsiteY5" fmla="*/ 86257 h 90381"/>
                <a:gd name="connsiteX6" fmla="*/ 87 w 31314"/>
                <a:gd name="connsiteY6" fmla="*/ 90445 h 90381"/>
                <a:gd name="connsiteX7" fmla="*/ 16183 w 31314"/>
                <a:gd name="connsiteY7" fmla="*/ 90039 h 90381"/>
                <a:gd name="connsiteX8" fmla="*/ 31402 w 31314"/>
                <a:gd name="connsiteY8" fmla="*/ 90445 h 90381"/>
                <a:gd name="connsiteX9" fmla="*/ 31402 w 31314"/>
                <a:gd name="connsiteY9" fmla="*/ 86257 h 90381"/>
                <a:gd name="connsiteX10" fmla="*/ 21159 w 31314"/>
                <a:gd name="connsiteY10" fmla="*/ 80312 h 90381"/>
                <a:gd name="connsiteX11" fmla="*/ 21159 w 31314"/>
                <a:gd name="connsiteY11" fmla="*/ 30730 h 90381"/>
                <a:gd name="connsiteX12" fmla="*/ 21744 w 31314"/>
                <a:gd name="connsiteY12" fmla="*/ 7223 h 90381"/>
                <a:gd name="connsiteX13" fmla="*/ 13989 w 31314"/>
                <a:gd name="connsiteY13" fmla="*/ 63 h 90381"/>
                <a:gd name="connsiteX14" fmla="*/ 6233 w 31314"/>
                <a:gd name="connsiteY14" fmla="*/ 7223 h 90381"/>
                <a:gd name="connsiteX15" fmla="*/ 13989 w 31314"/>
                <a:gd name="connsiteY15" fmla="*/ 14383 h 90381"/>
                <a:gd name="connsiteX16" fmla="*/ 21744 w 31314"/>
                <a:gd name="connsiteY16" fmla="*/ 7223 h 9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14" h="90381">
                  <a:moveTo>
                    <a:pt x="21159" y="30730"/>
                  </a:moveTo>
                  <a:lnTo>
                    <a:pt x="673" y="32217"/>
                  </a:lnTo>
                  <a:lnTo>
                    <a:pt x="673" y="36405"/>
                  </a:lnTo>
                  <a:cubicBezTo>
                    <a:pt x="10184" y="36405"/>
                    <a:pt x="11501" y="37215"/>
                    <a:pt x="11501" y="43835"/>
                  </a:cubicBezTo>
                  <a:lnTo>
                    <a:pt x="11501" y="80177"/>
                  </a:lnTo>
                  <a:cubicBezTo>
                    <a:pt x="11501" y="86257"/>
                    <a:pt x="9891" y="86257"/>
                    <a:pt x="87" y="86257"/>
                  </a:cubicBezTo>
                  <a:lnTo>
                    <a:pt x="87" y="90445"/>
                  </a:lnTo>
                  <a:cubicBezTo>
                    <a:pt x="4770" y="90310"/>
                    <a:pt x="12672" y="90039"/>
                    <a:pt x="16183" y="90039"/>
                  </a:cubicBezTo>
                  <a:cubicBezTo>
                    <a:pt x="21305" y="90039"/>
                    <a:pt x="26427" y="90310"/>
                    <a:pt x="31402" y="90445"/>
                  </a:cubicBezTo>
                  <a:lnTo>
                    <a:pt x="31402" y="86257"/>
                  </a:lnTo>
                  <a:cubicBezTo>
                    <a:pt x="21744" y="86257"/>
                    <a:pt x="21159" y="85581"/>
                    <a:pt x="21159" y="80312"/>
                  </a:cubicBezTo>
                  <a:lnTo>
                    <a:pt x="21159" y="30730"/>
                  </a:lnTo>
                  <a:close/>
                  <a:moveTo>
                    <a:pt x="21744" y="7223"/>
                  </a:moveTo>
                  <a:cubicBezTo>
                    <a:pt x="21744" y="2900"/>
                    <a:pt x="18086" y="63"/>
                    <a:pt x="13989" y="63"/>
                  </a:cubicBezTo>
                  <a:cubicBezTo>
                    <a:pt x="9452" y="63"/>
                    <a:pt x="6233" y="3710"/>
                    <a:pt x="6233" y="7223"/>
                  </a:cubicBezTo>
                  <a:cubicBezTo>
                    <a:pt x="6233" y="10871"/>
                    <a:pt x="9452" y="14383"/>
                    <a:pt x="13989" y="14383"/>
                  </a:cubicBezTo>
                  <a:cubicBezTo>
                    <a:pt x="18086" y="14383"/>
                    <a:pt x="21744" y="11546"/>
                    <a:pt x="21744" y="72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3" name="Dowolny kształt: kształt 1352">
              <a:extLst>
                <a:ext uri="{FF2B5EF4-FFF2-40B4-BE49-F238E27FC236}">
                  <a16:creationId xmlns:a16="http://schemas.microsoft.com/office/drawing/2014/main" id="{1CA0CF4E-595C-C818-537B-BB1B7D93A48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650200" y="4314108"/>
              <a:ext cx="47849" cy="62010"/>
            </a:xfrm>
            <a:custGeom>
              <a:avLst/>
              <a:gdLst>
                <a:gd name="connsiteX0" fmla="*/ 25698 w 47849"/>
                <a:gd name="connsiteY0" fmla="*/ 34378 h 62010"/>
                <a:gd name="connsiteX1" fmla="*/ 40916 w 47849"/>
                <a:gd name="connsiteY1" fmla="*/ 46807 h 62010"/>
                <a:gd name="connsiteX2" fmla="*/ 24381 w 47849"/>
                <a:gd name="connsiteY2" fmla="*/ 59101 h 62010"/>
                <a:gd name="connsiteX3" fmla="*/ 4041 w 47849"/>
                <a:gd name="connsiteY3" fmla="*/ 39917 h 62010"/>
                <a:gd name="connsiteX4" fmla="*/ 1992 w 47849"/>
                <a:gd name="connsiteY4" fmla="*/ 37621 h 62010"/>
                <a:gd name="connsiteX5" fmla="*/ 90 w 47849"/>
                <a:gd name="connsiteY5" fmla="*/ 40998 h 62010"/>
                <a:gd name="connsiteX6" fmla="*/ 90 w 47849"/>
                <a:gd name="connsiteY6" fmla="*/ 58831 h 62010"/>
                <a:gd name="connsiteX7" fmla="*/ 1700 w 47849"/>
                <a:gd name="connsiteY7" fmla="*/ 62074 h 62010"/>
                <a:gd name="connsiteX8" fmla="*/ 5358 w 47849"/>
                <a:gd name="connsiteY8" fmla="*/ 59372 h 62010"/>
                <a:gd name="connsiteX9" fmla="*/ 8284 w 47849"/>
                <a:gd name="connsiteY9" fmla="*/ 56264 h 62010"/>
                <a:gd name="connsiteX10" fmla="*/ 24381 w 47849"/>
                <a:gd name="connsiteY10" fmla="*/ 62074 h 62010"/>
                <a:gd name="connsiteX11" fmla="*/ 47940 w 47849"/>
                <a:gd name="connsiteY11" fmla="*/ 43295 h 62010"/>
                <a:gd name="connsiteX12" fmla="*/ 41794 w 47849"/>
                <a:gd name="connsiteY12" fmla="*/ 30460 h 62010"/>
                <a:gd name="connsiteX13" fmla="*/ 25112 w 47849"/>
                <a:gd name="connsiteY13" fmla="*/ 23975 h 62010"/>
                <a:gd name="connsiteX14" fmla="*/ 7114 w 47849"/>
                <a:gd name="connsiteY14" fmla="*/ 12897 h 62010"/>
                <a:gd name="connsiteX15" fmla="*/ 23503 w 47849"/>
                <a:gd name="connsiteY15" fmla="*/ 2630 h 62010"/>
                <a:gd name="connsiteX16" fmla="*/ 40623 w 47849"/>
                <a:gd name="connsiteY16" fmla="*/ 18977 h 62010"/>
                <a:gd name="connsiteX17" fmla="*/ 42379 w 47849"/>
                <a:gd name="connsiteY17" fmla="*/ 20193 h 62010"/>
                <a:gd name="connsiteX18" fmla="*/ 44282 w 47849"/>
                <a:gd name="connsiteY18" fmla="*/ 16950 h 62010"/>
                <a:gd name="connsiteX19" fmla="*/ 44282 w 47849"/>
                <a:gd name="connsiteY19" fmla="*/ 3305 h 62010"/>
                <a:gd name="connsiteX20" fmla="*/ 42672 w 47849"/>
                <a:gd name="connsiteY20" fmla="*/ 63 h 62010"/>
                <a:gd name="connsiteX21" fmla="*/ 39745 w 47849"/>
                <a:gd name="connsiteY21" fmla="*/ 1684 h 62010"/>
                <a:gd name="connsiteX22" fmla="*/ 37258 w 47849"/>
                <a:gd name="connsiteY22" fmla="*/ 3846 h 62010"/>
                <a:gd name="connsiteX23" fmla="*/ 23503 w 47849"/>
                <a:gd name="connsiteY23" fmla="*/ 63 h 62010"/>
                <a:gd name="connsiteX24" fmla="*/ 90 w 47849"/>
                <a:gd name="connsiteY24" fmla="*/ 16680 h 62010"/>
                <a:gd name="connsiteX25" fmla="*/ 6382 w 47849"/>
                <a:gd name="connsiteY25" fmla="*/ 28164 h 62010"/>
                <a:gd name="connsiteX26" fmla="*/ 25698 w 47849"/>
                <a:gd name="connsiteY26" fmla="*/ 34378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849" h="62010">
                  <a:moveTo>
                    <a:pt x="25698" y="34378"/>
                  </a:moveTo>
                  <a:cubicBezTo>
                    <a:pt x="28917" y="34919"/>
                    <a:pt x="40916" y="37080"/>
                    <a:pt x="40916" y="46807"/>
                  </a:cubicBezTo>
                  <a:cubicBezTo>
                    <a:pt x="40916" y="53697"/>
                    <a:pt x="35794" y="59101"/>
                    <a:pt x="24381" y="59101"/>
                  </a:cubicBezTo>
                  <a:cubicBezTo>
                    <a:pt x="12089" y="59101"/>
                    <a:pt x="6821" y="51401"/>
                    <a:pt x="4041" y="39917"/>
                  </a:cubicBezTo>
                  <a:cubicBezTo>
                    <a:pt x="3602" y="38161"/>
                    <a:pt x="3456" y="37621"/>
                    <a:pt x="1992" y="37621"/>
                  </a:cubicBezTo>
                  <a:cubicBezTo>
                    <a:pt x="90" y="37621"/>
                    <a:pt x="90" y="38566"/>
                    <a:pt x="90" y="40998"/>
                  </a:cubicBezTo>
                  <a:lnTo>
                    <a:pt x="90" y="58831"/>
                  </a:lnTo>
                  <a:cubicBezTo>
                    <a:pt x="90" y="61128"/>
                    <a:pt x="90" y="62074"/>
                    <a:pt x="1700" y="62074"/>
                  </a:cubicBezTo>
                  <a:cubicBezTo>
                    <a:pt x="2431" y="62074"/>
                    <a:pt x="2578" y="61939"/>
                    <a:pt x="5358" y="59372"/>
                  </a:cubicBezTo>
                  <a:cubicBezTo>
                    <a:pt x="5651" y="59101"/>
                    <a:pt x="5651" y="58831"/>
                    <a:pt x="8284" y="56264"/>
                  </a:cubicBezTo>
                  <a:cubicBezTo>
                    <a:pt x="14723" y="61939"/>
                    <a:pt x="21308" y="62074"/>
                    <a:pt x="24381" y="62074"/>
                  </a:cubicBezTo>
                  <a:cubicBezTo>
                    <a:pt x="41209" y="62074"/>
                    <a:pt x="47940" y="53022"/>
                    <a:pt x="47940" y="43295"/>
                  </a:cubicBezTo>
                  <a:cubicBezTo>
                    <a:pt x="47940" y="36134"/>
                    <a:pt x="43550" y="32081"/>
                    <a:pt x="41794" y="30460"/>
                  </a:cubicBezTo>
                  <a:cubicBezTo>
                    <a:pt x="36965" y="26137"/>
                    <a:pt x="31258" y="25056"/>
                    <a:pt x="25112" y="23975"/>
                  </a:cubicBezTo>
                  <a:cubicBezTo>
                    <a:pt x="16918" y="22489"/>
                    <a:pt x="7114" y="20733"/>
                    <a:pt x="7114" y="12897"/>
                  </a:cubicBezTo>
                  <a:cubicBezTo>
                    <a:pt x="7114" y="8169"/>
                    <a:pt x="10918" y="2630"/>
                    <a:pt x="23503" y="2630"/>
                  </a:cubicBezTo>
                  <a:cubicBezTo>
                    <a:pt x="39599" y="2630"/>
                    <a:pt x="40331" y="14789"/>
                    <a:pt x="40623" y="18977"/>
                  </a:cubicBezTo>
                  <a:cubicBezTo>
                    <a:pt x="40770" y="20193"/>
                    <a:pt x="42087" y="20193"/>
                    <a:pt x="42379" y="20193"/>
                  </a:cubicBezTo>
                  <a:cubicBezTo>
                    <a:pt x="44282" y="20193"/>
                    <a:pt x="44282" y="19517"/>
                    <a:pt x="44282" y="16950"/>
                  </a:cubicBezTo>
                  <a:lnTo>
                    <a:pt x="44282" y="3305"/>
                  </a:lnTo>
                  <a:cubicBezTo>
                    <a:pt x="44282" y="1008"/>
                    <a:pt x="44282" y="63"/>
                    <a:pt x="42672" y="63"/>
                  </a:cubicBezTo>
                  <a:cubicBezTo>
                    <a:pt x="41940" y="63"/>
                    <a:pt x="41648" y="63"/>
                    <a:pt x="39745" y="1684"/>
                  </a:cubicBezTo>
                  <a:cubicBezTo>
                    <a:pt x="39306" y="2224"/>
                    <a:pt x="37843" y="3440"/>
                    <a:pt x="37258" y="3846"/>
                  </a:cubicBezTo>
                  <a:cubicBezTo>
                    <a:pt x="31697" y="63"/>
                    <a:pt x="25698" y="63"/>
                    <a:pt x="23503" y="63"/>
                  </a:cubicBezTo>
                  <a:cubicBezTo>
                    <a:pt x="5651" y="63"/>
                    <a:pt x="90" y="9114"/>
                    <a:pt x="90" y="16680"/>
                  </a:cubicBezTo>
                  <a:cubicBezTo>
                    <a:pt x="90" y="21409"/>
                    <a:pt x="2431" y="25191"/>
                    <a:pt x="6382" y="28164"/>
                  </a:cubicBezTo>
                  <a:cubicBezTo>
                    <a:pt x="11065" y="31676"/>
                    <a:pt x="15162" y="32487"/>
                    <a:pt x="25698" y="343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4" name="Dowolny kształt: kształt 1353">
              <a:extLst>
                <a:ext uri="{FF2B5EF4-FFF2-40B4-BE49-F238E27FC236}">
                  <a16:creationId xmlns:a16="http://schemas.microsoft.com/office/drawing/2014/main" id="{A295CEDE-90A2-5289-7EF6-1D33EF50C4D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707187" y="4314108"/>
              <a:ext cx="56629" cy="62010"/>
            </a:xfrm>
            <a:custGeom>
              <a:avLst/>
              <a:gdLst>
                <a:gd name="connsiteX0" fmla="*/ 12386 w 56629"/>
                <a:gd name="connsiteY0" fmla="*/ 26542 h 62010"/>
                <a:gd name="connsiteX1" fmla="*/ 30530 w 56629"/>
                <a:gd name="connsiteY1" fmla="*/ 3035 h 62010"/>
                <a:gd name="connsiteX2" fmla="*/ 47066 w 56629"/>
                <a:gd name="connsiteY2" fmla="*/ 26542 h 62010"/>
                <a:gd name="connsiteX3" fmla="*/ 12386 w 56629"/>
                <a:gd name="connsiteY3" fmla="*/ 26542 h 62010"/>
                <a:gd name="connsiteX4" fmla="*/ 12239 w 56629"/>
                <a:gd name="connsiteY4" fmla="*/ 29379 h 62010"/>
                <a:gd name="connsiteX5" fmla="*/ 53065 w 56629"/>
                <a:gd name="connsiteY5" fmla="*/ 29379 h 62010"/>
                <a:gd name="connsiteX6" fmla="*/ 56723 w 56629"/>
                <a:gd name="connsiteY6" fmla="*/ 26542 h 62010"/>
                <a:gd name="connsiteX7" fmla="*/ 30530 w 56629"/>
                <a:gd name="connsiteY7" fmla="*/ 63 h 62010"/>
                <a:gd name="connsiteX8" fmla="*/ 94 w 56629"/>
                <a:gd name="connsiteY8" fmla="*/ 30866 h 62010"/>
                <a:gd name="connsiteX9" fmla="*/ 32286 w 56629"/>
                <a:gd name="connsiteY9" fmla="*/ 62074 h 62010"/>
                <a:gd name="connsiteX10" fmla="*/ 56723 w 56629"/>
                <a:gd name="connsiteY10" fmla="*/ 44511 h 62010"/>
                <a:gd name="connsiteX11" fmla="*/ 54821 w 56629"/>
                <a:gd name="connsiteY11" fmla="*/ 42889 h 62010"/>
                <a:gd name="connsiteX12" fmla="*/ 52919 w 56629"/>
                <a:gd name="connsiteY12" fmla="*/ 44781 h 62010"/>
                <a:gd name="connsiteX13" fmla="*/ 33164 w 56629"/>
                <a:gd name="connsiteY13" fmla="*/ 58696 h 62010"/>
                <a:gd name="connsiteX14" fmla="*/ 16629 w 56629"/>
                <a:gd name="connsiteY14" fmla="*/ 49644 h 62010"/>
                <a:gd name="connsiteX15" fmla="*/ 12239 w 56629"/>
                <a:gd name="connsiteY15" fmla="*/ 29379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29" h="62010">
                  <a:moveTo>
                    <a:pt x="12386" y="26542"/>
                  </a:moveTo>
                  <a:cubicBezTo>
                    <a:pt x="13264" y="6412"/>
                    <a:pt x="25555" y="3035"/>
                    <a:pt x="30530" y="3035"/>
                  </a:cubicBezTo>
                  <a:cubicBezTo>
                    <a:pt x="45602" y="3035"/>
                    <a:pt x="47066" y="21273"/>
                    <a:pt x="47066" y="26542"/>
                  </a:cubicBezTo>
                  <a:lnTo>
                    <a:pt x="12386" y="26542"/>
                  </a:lnTo>
                  <a:close/>
                  <a:moveTo>
                    <a:pt x="12239" y="29379"/>
                  </a:moveTo>
                  <a:lnTo>
                    <a:pt x="53065" y="29379"/>
                  </a:lnTo>
                  <a:cubicBezTo>
                    <a:pt x="56284" y="29379"/>
                    <a:pt x="56723" y="29379"/>
                    <a:pt x="56723" y="26542"/>
                  </a:cubicBezTo>
                  <a:cubicBezTo>
                    <a:pt x="56723" y="13167"/>
                    <a:pt x="48822" y="63"/>
                    <a:pt x="30530" y="63"/>
                  </a:cubicBezTo>
                  <a:cubicBezTo>
                    <a:pt x="13556" y="63"/>
                    <a:pt x="94" y="13978"/>
                    <a:pt x="94" y="30866"/>
                  </a:cubicBezTo>
                  <a:cubicBezTo>
                    <a:pt x="94" y="48969"/>
                    <a:pt x="15459" y="62074"/>
                    <a:pt x="32286" y="62074"/>
                  </a:cubicBezTo>
                  <a:cubicBezTo>
                    <a:pt x="50139" y="62074"/>
                    <a:pt x="56723" y="47078"/>
                    <a:pt x="56723" y="44511"/>
                  </a:cubicBezTo>
                  <a:cubicBezTo>
                    <a:pt x="56723" y="43160"/>
                    <a:pt x="55553" y="42889"/>
                    <a:pt x="54821" y="42889"/>
                  </a:cubicBezTo>
                  <a:cubicBezTo>
                    <a:pt x="53504" y="42889"/>
                    <a:pt x="53212" y="43700"/>
                    <a:pt x="52919" y="44781"/>
                  </a:cubicBezTo>
                  <a:cubicBezTo>
                    <a:pt x="47797" y="58696"/>
                    <a:pt x="34628" y="58696"/>
                    <a:pt x="33164" y="58696"/>
                  </a:cubicBezTo>
                  <a:cubicBezTo>
                    <a:pt x="25848" y="58696"/>
                    <a:pt x="19995" y="54643"/>
                    <a:pt x="16629" y="49644"/>
                  </a:cubicBezTo>
                  <a:cubicBezTo>
                    <a:pt x="12239" y="43160"/>
                    <a:pt x="12239" y="34243"/>
                    <a:pt x="12239" y="293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5" name="Dowolny kształt: kształt 1354">
              <a:extLst>
                <a:ext uri="{FF2B5EF4-FFF2-40B4-BE49-F238E27FC236}">
                  <a16:creationId xmlns:a16="http://schemas.microsoft.com/office/drawing/2014/main" id="{E2FD7DA4-489A-7636-11C9-63A6DC5EA64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821877" y="4314108"/>
              <a:ext cx="55751" cy="62010"/>
            </a:xfrm>
            <a:custGeom>
              <a:avLst/>
              <a:gdLst>
                <a:gd name="connsiteX0" fmla="*/ 12247 w 55751"/>
                <a:gd name="connsiteY0" fmla="*/ 31136 h 62010"/>
                <a:gd name="connsiteX1" fmla="*/ 32002 w 55751"/>
                <a:gd name="connsiteY1" fmla="*/ 3440 h 62010"/>
                <a:gd name="connsiteX2" fmla="*/ 47659 w 55751"/>
                <a:gd name="connsiteY2" fmla="*/ 8439 h 62010"/>
                <a:gd name="connsiteX3" fmla="*/ 40781 w 55751"/>
                <a:gd name="connsiteY3" fmla="*/ 14654 h 62010"/>
                <a:gd name="connsiteX4" fmla="*/ 47512 w 55751"/>
                <a:gd name="connsiteY4" fmla="*/ 20868 h 62010"/>
                <a:gd name="connsiteX5" fmla="*/ 54244 w 55751"/>
                <a:gd name="connsiteY5" fmla="*/ 14518 h 62010"/>
                <a:gd name="connsiteX6" fmla="*/ 31855 w 55751"/>
                <a:gd name="connsiteY6" fmla="*/ 63 h 62010"/>
                <a:gd name="connsiteX7" fmla="*/ 102 w 55751"/>
                <a:gd name="connsiteY7" fmla="*/ 31406 h 62010"/>
                <a:gd name="connsiteX8" fmla="*/ 31563 w 55751"/>
                <a:gd name="connsiteY8" fmla="*/ 62074 h 62010"/>
                <a:gd name="connsiteX9" fmla="*/ 55853 w 55751"/>
                <a:gd name="connsiteY9" fmla="*/ 44511 h 62010"/>
                <a:gd name="connsiteX10" fmla="*/ 53951 w 55751"/>
                <a:gd name="connsiteY10" fmla="*/ 43160 h 62010"/>
                <a:gd name="connsiteX11" fmla="*/ 52049 w 55751"/>
                <a:gd name="connsiteY11" fmla="*/ 44511 h 62010"/>
                <a:gd name="connsiteX12" fmla="*/ 32879 w 55751"/>
                <a:gd name="connsiteY12" fmla="*/ 58696 h 62010"/>
                <a:gd name="connsiteX13" fmla="*/ 12247 w 55751"/>
                <a:gd name="connsiteY13" fmla="*/ 31136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751" h="62010">
                  <a:moveTo>
                    <a:pt x="12247" y="31136"/>
                  </a:moveTo>
                  <a:cubicBezTo>
                    <a:pt x="12247" y="9114"/>
                    <a:pt x="24246" y="3440"/>
                    <a:pt x="32002" y="3440"/>
                  </a:cubicBezTo>
                  <a:cubicBezTo>
                    <a:pt x="33318" y="3440"/>
                    <a:pt x="42537" y="3575"/>
                    <a:pt x="47659" y="8439"/>
                  </a:cubicBezTo>
                  <a:cubicBezTo>
                    <a:pt x="41659" y="8844"/>
                    <a:pt x="40781" y="12897"/>
                    <a:pt x="40781" y="14654"/>
                  </a:cubicBezTo>
                  <a:cubicBezTo>
                    <a:pt x="40781" y="18166"/>
                    <a:pt x="43415" y="20868"/>
                    <a:pt x="47512" y="20868"/>
                  </a:cubicBezTo>
                  <a:cubicBezTo>
                    <a:pt x="51317" y="20868"/>
                    <a:pt x="54244" y="18571"/>
                    <a:pt x="54244" y="14518"/>
                  </a:cubicBezTo>
                  <a:cubicBezTo>
                    <a:pt x="54244" y="5332"/>
                    <a:pt x="43123" y="63"/>
                    <a:pt x="31855" y="63"/>
                  </a:cubicBezTo>
                  <a:cubicBezTo>
                    <a:pt x="13564" y="63"/>
                    <a:pt x="102" y="14654"/>
                    <a:pt x="102" y="31406"/>
                  </a:cubicBezTo>
                  <a:cubicBezTo>
                    <a:pt x="102" y="48699"/>
                    <a:pt x="14588" y="62074"/>
                    <a:pt x="31563" y="62074"/>
                  </a:cubicBezTo>
                  <a:cubicBezTo>
                    <a:pt x="51171" y="62074"/>
                    <a:pt x="55853" y="45862"/>
                    <a:pt x="55853" y="44511"/>
                  </a:cubicBezTo>
                  <a:cubicBezTo>
                    <a:pt x="55853" y="43160"/>
                    <a:pt x="54390" y="43160"/>
                    <a:pt x="53951" y="43160"/>
                  </a:cubicBezTo>
                  <a:cubicBezTo>
                    <a:pt x="52634" y="43160"/>
                    <a:pt x="52341" y="43700"/>
                    <a:pt x="52049" y="44511"/>
                  </a:cubicBezTo>
                  <a:cubicBezTo>
                    <a:pt x="47805" y="57075"/>
                    <a:pt x="38294" y="58696"/>
                    <a:pt x="32879" y="58696"/>
                  </a:cubicBezTo>
                  <a:cubicBezTo>
                    <a:pt x="25124" y="58696"/>
                    <a:pt x="12247" y="52887"/>
                    <a:pt x="12247" y="311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6" name="Dowolny kształt: kształt 1355">
              <a:extLst>
                <a:ext uri="{FF2B5EF4-FFF2-40B4-BE49-F238E27FC236}">
                  <a16:creationId xmlns:a16="http://schemas.microsoft.com/office/drawing/2014/main" id="{A2F6A6B7-22C9-8E1F-5AA6-46BA20846B2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886035" y="4314108"/>
              <a:ext cx="64823" cy="62010"/>
            </a:xfrm>
            <a:custGeom>
              <a:avLst/>
              <a:gdLst>
                <a:gd name="connsiteX0" fmla="*/ 64930 w 64823"/>
                <a:gd name="connsiteY0" fmla="*/ 31676 h 62010"/>
                <a:gd name="connsiteX1" fmla="*/ 32591 w 64823"/>
                <a:gd name="connsiteY1" fmla="*/ 63 h 62010"/>
                <a:gd name="connsiteX2" fmla="*/ 106 w 64823"/>
                <a:gd name="connsiteY2" fmla="*/ 31676 h 62010"/>
                <a:gd name="connsiteX3" fmla="*/ 32445 w 64823"/>
                <a:gd name="connsiteY3" fmla="*/ 62074 h 62010"/>
                <a:gd name="connsiteX4" fmla="*/ 64930 w 64823"/>
                <a:gd name="connsiteY4" fmla="*/ 31676 h 62010"/>
                <a:gd name="connsiteX5" fmla="*/ 32591 w 64823"/>
                <a:gd name="connsiteY5" fmla="*/ 58696 h 62010"/>
                <a:gd name="connsiteX6" fmla="*/ 15910 w 64823"/>
                <a:gd name="connsiteY6" fmla="*/ 49644 h 62010"/>
                <a:gd name="connsiteX7" fmla="*/ 12251 w 64823"/>
                <a:gd name="connsiteY7" fmla="*/ 30595 h 62010"/>
                <a:gd name="connsiteX8" fmla="*/ 15763 w 64823"/>
                <a:gd name="connsiteY8" fmla="*/ 12087 h 62010"/>
                <a:gd name="connsiteX9" fmla="*/ 32445 w 64823"/>
                <a:gd name="connsiteY9" fmla="*/ 3035 h 62010"/>
                <a:gd name="connsiteX10" fmla="*/ 48980 w 64823"/>
                <a:gd name="connsiteY10" fmla="*/ 11816 h 62010"/>
                <a:gd name="connsiteX11" fmla="*/ 52785 w 64823"/>
                <a:gd name="connsiteY11" fmla="*/ 30595 h 62010"/>
                <a:gd name="connsiteX12" fmla="*/ 49565 w 64823"/>
                <a:gd name="connsiteY12" fmla="*/ 48699 h 62010"/>
                <a:gd name="connsiteX13" fmla="*/ 32591 w 64823"/>
                <a:gd name="connsiteY13" fmla="*/ 58696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823" h="62010">
                  <a:moveTo>
                    <a:pt x="64930" y="31676"/>
                  </a:moveTo>
                  <a:cubicBezTo>
                    <a:pt x="64930" y="14383"/>
                    <a:pt x="50297" y="63"/>
                    <a:pt x="32591" y="63"/>
                  </a:cubicBezTo>
                  <a:cubicBezTo>
                    <a:pt x="14300" y="63"/>
                    <a:pt x="106" y="14789"/>
                    <a:pt x="106" y="31676"/>
                  </a:cubicBezTo>
                  <a:cubicBezTo>
                    <a:pt x="106" y="49104"/>
                    <a:pt x="15324" y="62074"/>
                    <a:pt x="32445" y="62074"/>
                  </a:cubicBezTo>
                  <a:cubicBezTo>
                    <a:pt x="50151" y="62074"/>
                    <a:pt x="64930" y="48834"/>
                    <a:pt x="64930" y="31676"/>
                  </a:cubicBezTo>
                  <a:close/>
                  <a:moveTo>
                    <a:pt x="32591" y="58696"/>
                  </a:moveTo>
                  <a:cubicBezTo>
                    <a:pt x="26299" y="58696"/>
                    <a:pt x="19861" y="55859"/>
                    <a:pt x="15910" y="49644"/>
                  </a:cubicBezTo>
                  <a:cubicBezTo>
                    <a:pt x="12251" y="43700"/>
                    <a:pt x="12251" y="35459"/>
                    <a:pt x="12251" y="30595"/>
                  </a:cubicBezTo>
                  <a:cubicBezTo>
                    <a:pt x="12251" y="25326"/>
                    <a:pt x="12251" y="18031"/>
                    <a:pt x="15763" y="12087"/>
                  </a:cubicBezTo>
                  <a:cubicBezTo>
                    <a:pt x="19714" y="5872"/>
                    <a:pt x="26592" y="3035"/>
                    <a:pt x="32445" y="3035"/>
                  </a:cubicBezTo>
                  <a:cubicBezTo>
                    <a:pt x="38883" y="3035"/>
                    <a:pt x="45176" y="6007"/>
                    <a:pt x="48980" y="11816"/>
                  </a:cubicBezTo>
                  <a:cubicBezTo>
                    <a:pt x="52785" y="17626"/>
                    <a:pt x="52785" y="25462"/>
                    <a:pt x="52785" y="30595"/>
                  </a:cubicBezTo>
                  <a:cubicBezTo>
                    <a:pt x="52785" y="35459"/>
                    <a:pt x="52785" y="42754"/>
                    <a:pt x="49565" y="48699"/>
                  </a:cubicBezTo>
                  <a:cubicBezTo>
                    <a:pt x="46346" y="54778"/>
                    <a:pt x="39908" y="58696"/>
                    <a:pt x="32591" y="586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7" name="Dowolny kształt: kształt 1356">
              <a:extLst>
                <a:ext uri="{FF2B5EF4-FFF2-40B4-BE49-F238E27FC236}">
                  <a16:creationId xmlns:a16="http://schemas.microsoft.com/office/drawing/2014/main" id="{E366F3B2-32AA-D5E8-65A7-63F8A18A6B8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959200" y="4314919"/>
              <a:ext cx="49166" cy="59714"/>
            </a:xfrm>
            <a:custGeom>
              <a:avLst/>
              <a:gdLst>
                <a:gd name="connsiteX0" fmla="*/ 20451 w 49166"/>
                <a:gd name="connsiteY0" fmla="*/ 14924 h 59714"/>
                <a:gd name="connsiteX1" fmla="*/ 20451 w 49166"/>
                <a:gd name="connsiteY1" fmla="*/ 63 h 59714"/>
                <a:gd name="connsiteX2" fmla="*/ 111 w 49166"/>
                <a:gd name="connsiteY2" fmla="*/ 1549 h 59714"/>
                <a:gd name="connsiteX3" fmla="*/ 111 w 49166"/>
                <a:gd name="connsiteY3" fmla="*/ 5737 h 59714"/>
                <a:gd name="connsiteX4" fmla="*/ 11525 w 49166"/>
                <a:gd name="connsiteY4" fmla="*/ 13303 h 59714"/>
                <a:gd name="connsiteX5" fmla="*/ 11525 w 49166"/>
                <a:gd name="connsiteY5" fmla="*/ 49509 h 59714"/>
                <a:gd name="connsiteX6" fmla="*/ 111 w 49166"/>
                <a:gd name="connsiteY6" fmla="*/ 55589 h 59714"/>
                <a:gd name="connsiteX7" fmla="*/ 111 w 49166"/>
                <a:gd name="connsiteY7" fmla="*/ 59777 h 59714"/>
                <a:gd name="connsiteX8" fmla="*/ 16793 w 49166"/>
                <a:gd name="connsiteY8" fmla="*/ 59372 h 59714"/>
                <a:gd name="connsiteX9" fmla="*/ 35377 w 49166"/>
                <a:gd name="connsiteY9" fmla="*/ 59777 h 59714"/>
                <a:gd name="connsiteX10" fmla="*/ 35377 w 49166"/>
                <a:gd name="connsiteY10" fmla="*/ 55589 h 59714"/>
                <a:gd name="connsiteX11" fmla="*/ 32304 w 49166"/>
                <a:gd name="connsiteY11" fmla="*/ 55589 h 59714"/>
                <a:gd name="connsiteX12" fmla="*/ 21183 w 49166"/>
                <a:gd name="connsiteY12" fmla="*/ 49239 h 59714"/>
                <a:gd name="connsiteX13" fmla="*/ 21183 w 49166"/>
                <a:gd name="connsiteY13" fmla="*/ 28434 h 59714"/>
                <a:gd name="connsiteX14" fmla="*/ 38449 w 49166"/>
                <a:gd name="connsiteY14" fmla="*/ 3035 h 59714"/>
                <a:gd name="connsiteX15" fmla="*/ 40059 w 49166"/>
                <a:gd name="connsiteY15" fmla="*/ 3170 h 59714"/>
                <a:gd name="connsiteX16" fmla="*/ 36693 w 49166"/>
                <a:gd name="connsiteY16" fmla="*/ 8439 h 59714"/>
                <a:gd name="connsiteX17" fmla="*/ 42986 w 49166"/>
                <a:gd name="connsiteY17" fmla="*/ 14248 h 59714"/>
                <a:gd name="connsiteX18" fmla="*/ 49278 w 49166"/>
                <a:gd name="connsiteY18" fmla="*/ 8304 h 59714"/>
                <a:gd name="connsiteX19" fmla="*/ 38449 w 49166"/>
                <a:gd name="connsiteY19" fmla="*/ 63 h 59714"/>
                <a:gd name="connsiteX20" fmla="*/ 20451 w 49166"/>
                <a:gd name="connsiteY20" fmla="*/ 14924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166" h="59714">
                  <a:moveTo>
                    <a:pt x="20451" y="14924"/>
                  </a:moveTo>
                  <a:lnTo>
                    <a:pt x="20451" y="63"/>
                  </a:lnTo>
                  <a:lnTo>
                    <a:pt x="111" y="1549"/>
                  </a:lnTo>
                  <a:lnTo>
                    <a:pt x="111" y="5737"/>
                  </a:lnTo>
                  <a:cubicBezTo>
                    <a:pt x="10354" y="5737"/>
                    <a:pt x="11525" y="6683"/>
                    <a:pt x="11525" y="13303"/>
                  </a:cubicBezTo>
                  <a:lnTo>
                    <a:pt x="11525" y="49509"/>
                  </a:lnTo>
                  <a:cubicBezTo>
                    <a:pt x="11525" y="55589"/>
                    <a:pt x="9915" y="55589"/>
                    <a:pt x="111" y="55589"/>
                  </a:cubicBezTo>
                  <a:lnTo>
                    <a:pt x="111" y="59777"/>
                  </a:lnTo>
                  <a:cubicBezTo>
                    <a:pt x="5818" y="59642"/>
                    <a:pt x="12695" y="59372"/>
                    <a:pt x="16793" y="59372"/>
                  </a:cubicBezTo>
                  <a:cubicBezTo>
                    <a:pt x="22646" y="59372"/>
                    <a:pt x="29523" y="59372"/>
                    <a:pt x="35377" y="59777"/>
                  </a:cubicBezTo>
                  <a:lnTo>
                    <a:pt x="35377" y="55589"/>
                  </a:lnTo>
                  <a:lnTo>
                    <a:pt x="32304" y="55589"/>
                  </a:lnTo>
                  <a:cubicBezTo>
                    <a:pt x="21475" y="55589"/>
                    <a:pt x="21183" y="54103"/>
                    <a:pt x="21183" y="49239"/>
                  </a:cubicBezTo>
                  <a:lnTo>
                    <a:pt x="21183" y="28434"/>
                  </a:lnTo>
                  <a:cubicBezTo>
                    <a:pt x="21183" y="15059"/>
                    <a:pt x="27328" y="3035"/>
                    <a:pt x="38449" y="3035"/>
                  </a:cubicBezTo>
                  <a:cubicBezTo>
                    <a:pt x="39474" y="3035"/>
                    <a:pt x="39766" y="3035"/>
                    <a:pt x="40059" y="3170"/>
                  </a:cubicBezTo>
                  <a:cubicBezTo>
                    <a:pt x="39620" y="3305"/>
                    <a:pt x="36693" y="4926"/>
                    <a:pt x="36693" y="8439"/>
                  </a:cubicBezTo>
                  <a:cubicBezTo>
                    <a:pt x="36693" y="12222"/>
                    <a:pt x="39766" y="14248"/>
                    <a:pt x="42986" y="14248"/>
                  </a:cubicBezTo>
                  <a:cubicBezTo>
                    <a:pt x="45620" y="14248"/>
                    <a:pt x="49278" y="12627"/>
                    <a:pt x="49278" y="8304"/>
                  </a:cubicBezTo>
                  <a:cubicBezTo>
                    <a:pt x="49278" y="3981"/>
                    <a:pt x="44742" y="63"/>
                    <a:pt x="38449" y="63"/>
                  </a:cubicBezTo>
                  <a:cubicBezTo>
                    <a:pt x="27767" y="63"/>
                    <a:pt x="22500" y="9114"/>
                    <a:pt x="20451" y="1492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8" name="Dowolny kształt: kształt 1357">
              <a:extLst>
                <a:ext uri="{FF2B5EF4-FFF2-40B4-BE49-F238E27FC236}">
                  <a16:creationId xmlns:a16="http://schemas.microsoft.com/office/drawing/2014/main" id="{B619B0B5-A0B8-20A7-649C-2266D831D9D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016512" y="4314919"/>
              <a:ext cx="49166" cy="59714"/>
            </a:xfrm>
            <a:custGeom>
              <a:avLst/>
              <a:gdLst>
                <a:gd name="connsiteX0" fmla="*/ 20455 w 49166"/>
                <a:gd name="connsiteY0" fmla="*/ 14924 h 59714"/>
                <a:gd name="connsiteX1" fmla="*/ 20455 w 49166"/>
                <a:gd name="connsiteY1" fmla="*/ 63 h 59714"/>
                <a:gd name="connsiteX2" fmla="*/ 115 w 49166"/>
                <a:gd name="connsiteY2" fmla="*/ 1549 h 59714"/>
                <a:gd name="connsiteX3" fmla="*/ 115 w 49166"/>
                <a:gd name="connsiteY3" fmla="*/ 5737 h 59714"/>
                <a:gd name="connsiteX4" fmla="*/ 11529 w 49166"/>
                <a:gd name="connsiteY4" fmla="*/ 13303 h 59714"/>
                <a:gd name="connsiteX5" fmla="*/ 11529 w 49166"/>
                <a:gd name="connsiteY5" fmla="*/ 49509 h 59714"/>
                <a:gd name="connsiteX6" fmla="*/ 115 w 49166"/>
                <a:gd name="connsiteY6" fmla="*/ 55589 h 59714"/>
                <a:gd name="connsiteX7" fmla="*/ 115 w 49166"/>
                <a:gd name="connsiteY7" fmla="*/ 59777 h 59714"/>
                <a:gd name="connsiteX8" fmla="*/ 16797 w 49166"/>
                <a:gd name="connsiteY8" fmla="*/ 59372 h 59714"/>
                <a:gd name="connsiteX9" fmla="*/ 35380 w 49166"/>
                <a:gd name="connsiteY9" fmla="*/ 59777 h 59714"/>
                <a:gd name="connsiteX10" fmla="*/ 35380 w 49166"/>
                <a:gd name="connsiteY10" fmla="*/ 55589 h 59714"/>
                <a:gd name="connsiteX11" fmla="*/ 32307 w 49166"/>
                <a:gd name="connsiteY11" fmla="*/ 55589 h 59714"/>
                <a:gd name="connsiteX12" fmla="*/ 21186 w 49166"/>
                <a:gd name="connsiteY12" fmla="*/ 49239 h 59714"/>
                <a:gd name="connsiteX13" fmla="*/ 21186 w 49166"/>
                <a:gd name="connsiteY13" fmla="*/ 28434 h 59714"/>
                <a:gd name="connsiteX14" fmla="*/ 38453 w 49166"/>
                <a:gd name="connsiteY14" fmla="*/ 3035 h 59714"/>
                <a:gd name="connsiteX15" fmla="*/ 40063 w 49166"/>
                <a:gd name="connsiteY15" fmla="*/ 3170 h 59714"/>
                <a:gd name="connsiteX16" fmla="*/ 36697 w 49166"/>
                <a:gd name="connsiteY16" fmla="*/ 8439 h 59714"/>
                <a:gd name="connsiteX17" fmla="*/ 42990 w 49166"/>
                <a:gd name="connsiteY17" fmla="*/ 14248 h 59714"/>
                <a:gd name="connsiteX18" fmla="*/ 49282 w 49166"/>
                <a:gd name="connsiteY18" fmla="*/ 8304 h 59714"/>
                <a:gd name="connsiteX19" fmla="*/ 38453 w 49166"/>
                <a:gd name="connsiteY19" fmla="*/ 63 h 59714"/>
                <a:gd name="connsiteX20" fmla="*/ 20455 w 49166"/>
                <a:gd name="connsiteY20" fmla="*/ 14924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166" h="59714">
                  <a:moveTo>
                    <a:pt x="20455" y="14924"/>
                  </a:moveTo>
                  <a:lnTo>
                    <a:pt x="20455" y="63"/>
                  </a:lnTo>
                  <a:lnTo>
                    <a:pt x="115" y="1549"/>
                  </a:lnTo>
                  <a:lnTo>
                    <a:pt x="115" y="5737"/>
                  </a:lnTo>
                  <a:cubicBezTo>
                    <a:pt x="10358" y="5737"/>
                    <a:pt x="11529" y="6683"/>
                    <a:pt x="11529" y="13303"/>
                  </a:cubicBezTo>
                  <a:lnTo>
                    <a:pt x="11529" y="49509"/>
                  </a:lnTo>
                  <a:cubicBezTo>
                    <a:pt x="11529" y="55589"/>
                    <a:pt x="9919" y="55589"/>
                    <a:pt x="115" y="55589"/>
                  </a:cubicBezTo>
                  <a:lnTo>
                    <a:pt x="115" y="59777"/>
                  </a:lnTo>
                  <a:cubicBezTo>
                    <a:pt x="5822" y="59642"/>
                    <a:pt x="12699" y="59372"/>
                    <a:pt x="16797" y="59372"/>
                  </a:cubicBezTo>
                  <a:cubicBezTo>
                    <a:pt x="22650" y="59372"/>
                    <a:pt x="29527" y="59372"/>
                    <a:pt x="35380" y="59777"/>
                  </a:cubicBezTo>
                  <a:lnTo>
                    <a:pt x="35380" y="55589"/>
                  </a:lnTo>
                  <a:lnTo>
                    <a:pt x="32307" y="55589"/>
                  </a:lnTo>
                  <a:cubicBezTo>
                    <a:pt x="21479" y="55589"/>
                    <a:pt x="21186" y="54103"/>
                    <a:pt x="21186" y="49239"/>
                  </a:cubicBezTo>
                  <a:lnTo>
                    <a:pt x="21186" y="28434"/>
                  </a:lnTo>
                  <a:cubicBezTo>
                    <a:pt x="21186" y="15059"/>
                    <a:pt x="27332" y="3035"/>
                    <a:pt x="38453" y="3035"/>
                  </a:cubicBezTo>
                  <a:cubicBezTo>
                    <a:pt x="39478" y="3035"/>
                    <a:pt x="39770" y="3035"/>
                    <a:pt x="40063" y="3170"/>
                  </a:cubicBezTo>
                  <a:cubicBezTo>
                    <a:pt x="39624" y="3305"/>
                    <a:pt x="36697" y="4926"/>
                    <a:pt x="36697" y="8439"/>
                  </a:cubicBezTo>
                  <a:cubicBezTo>
                    <a:pt x="36697" y="12222"/>
                    <a:pt x="39770" y="14248"/>
                    <a:pt x="42990" y="14248"/>
                  </a:cubicBezTo>
                  <a:cubicBezTo>
                    <a:pt x="45623" y="14248"/>
                    <a:pt x="49282" y="12627"/>
                    <a:pt x="49282" y="8304"/>
                  </a:cubicBezTo>
                  <a:cubicBezTo>
                    <a:pt x="49282" y="3981"/>
                    <a:pt x="44746" y="63"/>
                    <a:pt x="38453" y="63"/>
                  </a:cubicBezTo>
                  <a:cubicBezTo>
                    <a:pt x="27771" y="63"/>
                    <a:pt x="22503" y="9114"/>
                    <a:pt x="20455" y="1492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9" name="Dowolny kształt: kształt 1358">
              <a:extLst>
                <a:ext uri="{FF2B5EF4-FFF2-40B4-BE49-F238E27FC236}">
                  <a16:creationId xmlns:a16="http://schemas.microsoft.com/office/drawing/2014/main" id="{2550E2BB-D4AC-98F6-B0B1-1C716FD3768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073825" y="4314108"/>
              <a:ext cx="56629" cy="62010"/>
            </a:xfrm>
            <a:custGeom>
              <a:avLst/>
              <a:gdLst>
                <a:gd name="connsiteX0" fmla="*/ 12411 w 56629"/>
                <a:gd name="connsiteY0" fmla="*/ 26542 h 62010"/>
                <a:gd name="connsiteX1" fmla="*/ 30555 w 56629"/>
                <a:gd name="connsiteY1" fmla="*/ 3035 h 62010"/>
                <a:gd name="connsiteX2" fmla="*/ 47091 w 56629"/>
                <a:gd name="connsiteY2" fmla="*/ 26542 h 62010"/>
                <a:gd name="connsiteX3" fmla="*/ 12411 w 56629"/>
                <a:gd name="connsiteY3" fmla="*/ 26542 h 62010"/>
                <a:gd name="connsiteX4" fmla="*/ 12264 w 56629"/>
                <a:gd name="connsiteY4" fmla="*/ 29379 h 62010"/>
                <a:gd name="connsiteX5" fmla="*/ 53090 w 56629"/>
                <a:gd name="connsiteY5" fmla="*/ 29379 h 62010"/>
                <a:gd name="connsiteX6" fmla="*/ 56748 w 56629"/>
                <a:gd name="connsiteY6" fmla="*/ 26542 h 62010"/>
                <a:gd name="connsiteX7" fmla="*/ 30555 w 56629"/>
                <a:gd name="connsiteY7" fmla="*/ 63 h 62010"/>
                <a:gd name="connsiteX8" fmla="*/ 119 w 56629"/>
                <a:gd name="connsiteY8" fmla="*/ 30866 h 62010"/>
                <a:gd name="connsiteX9" fmla="*/ 32311 w 56629"/>
                <a:gd name="connsiteY9" fmla="*/ 62074 h 62010"/>
                <a:gd name="connsiteX10" fmla="*/ 56748 w 56629"/>
                <a:gd name="connsiteY10" fmla="*/ 44511 h 62010"/>
                <a:gd name="connsiteX11" fmla="*/ 54846 w 56629"/>
                <a:gd name="connsiteY11" fmla="*/ 42889 h 62010"/>
                <a:gd name="connsiteX12" fmla="*/ 52944 w 56629"/>
                <a:gd name="connsiteY12" fmla="*/ 44781 h 62010"/>
                <a:gd name="connsiteX13" fmla="*/ 33189 w 56629"/>
                <a:gd name="connsiteY13" fmla="*/ 58696 h 62010"/>
                <a:gd name="connsiteX14" fmla="*/ 16654 w 56629"/>
                <a:gd name="connsiteY14" fmla="*/ 49644 h 62010"/>
                <a:gd name="connsiteX15" fmla="*/ 12264 w 56629"/>
                <a:gd name="connsiteY15" fmla="*/ 29379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29" h="62010">
                  <a:moveTo>
                    <a:pt x="12411" y="26542"/>
                  </a:moveTo>
                  <a:cubicBezTo>
                    <a:pt x="13289" y="6412"/>
                    <a:pt x="25580" y="3035"/>
                    <a:pt x="30555" y="3035"/>
                  </a:cubicBezTo>
                  <a:cubicBezTo>
                    <a:pt x="45627" y="3035"/>
                    <a:pt x="47091" y="21273"/>
                    <a:pt x="47091" y="26542"/>
                  </a:cubicBezTo>
                  <a:lnTo>
                    <a:pt x="12411" y="26542"/>
                  </a:lnTo>
                  <a:close/>
                  <a:moveTo>
                    <a:pt x="12264" y="29379"/>
                  </a:moveTo>
                  <a:lnTo>
                    <a:pt x="53090" y="29379"/>
                  </a:lnTo>
                  <a:cubicBezTo>
                    <a:pt x="56309" y="29379"/>
                    <a:pt x="56748" y="29379"/>
                    <a:pt x="56748" y="26542"/>
                  </a:cubicBezTo>
                  <a:cubicBezTo>
                    <a:pt x="56748" y="13167"/>
                    <a:pt x="48847" y="63"/>
                    <a:pt x="30555" y="63"/>
                  </a:cubicBezTo>
                  <a:cubicBezTo>
                    <a:pt x="13581" y="63"/>
                    <a:pt x="119" y="13978"/>
                    <a:pt x="119" y="30866"/>
                  </a:cubicBezTo>
                  <a:cubicBezTo>
                    <a:pt x="119" y="48969"/>
                    <a:pt x="15483" y="62074"/>
                    <a:pt x="32311" y="62074"/>
                  </a:cubicBezTo>
                  <a:cubicBezTo>
                    <a:pt x="50164" y="62074"/>
                    <a:pt x="56748" y="47078"/>
                    <a:pt x="56748" y="44511"/>
                  </a:cubicBezTo>
                  <a:cubicBezTo>
                    <a:pt x="56748" y="43160"/>
                    <a:pt x="55578" y="42889"/>
                    <a:pt x="54846" y="42889"/>
                  </a:cubicBezTo>
                  <a:cubicBezTo>
                    <a:pt x="53529" y="42889"/>
                    <a:pt x="53237" y="43700"/>
                    <a:pt x="52944" y="44781"/>
                  </a:cubicBezTo>
                  <a:cubicBezTo>
                    <a:pt x="47822" y="58696"/>
                    <a:pt x="34653" y="58696"/>
                    <a:pt x="33189" y="58696"/>
                  </a:cubicBezTo>
                  <a:cubicBezTo>
                    <a:pt x="25873" y="58696"/>
                    <a:pt x="20020" y="54643"/>
                    <a:pt x="16654" y="49644"/>
                  </a:cubicBezTo>
                  <a:cubicBezTo>
                    <a:pt x="12264" y="43160"/>
                    <a:pt x="12264" y="34243"/>
                    <a:pt x="12264" y="293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0" name="Dowolny kształt: kształt 1359">
              <a:extLst>
                <a:ext uri="{FF2B5EF4-FFF2-40B4-BE49-F238E27FC236}">
                  <a16:creationId xmlns:a16="http://schemas.microsoft.com/office/drawing/2014/main" id="{F9BD265B-3853-7BB8-1BEF-8DB8689E94A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139592" y="4280873"/>
              <a:ext cx="32485" cy="93759"/>
            </a:xfrm>
            <a:custGeom>
              <a:avLst/>
              <a:gdLst>
                <a:gd name="connsiteX0" fmla="*/ 21195 w 32485"/>
                <a:gd name="connsiteY0" fmla="*/ 63 h 93759"/>
                <a:gd name="connsiteX1" fmla="*/ 123 w 32485"/>
                <a:gd name="connsiteY1" fmla="*/ 1549 h 93759"/>
                <a:gd name="connsiteX2" fmla="*/ 123 w 32485"/>
                <a:gd name="connsiteY2" fmla="*/ 5737 h 93759"/>
                <a:gd name="connsiteX3" fmla="*/ 11537 w 32485"/>
                <a:gd name="connsiteY3" fmla="*/ 13303 h 93759"/>
                <a:gd name="connsiteX4" fmla="*/ 11537 w 32485"/>
                <a:gd name="connsiteY4" fmla="*/ 83555 h 93759"/>
                <a:gd name="connsiteX5" fmla="*/ 123 w 32485"/>
                <a:gd name="connsiteY5" fmla="*/ 89634 h 93759"/>
                <a:gd name="connsiteX6" fmla="*/ 123 w 32485"/>
                <a:gd name="connsiteY6" fmla="*/ 93822 h 93759"/>
                <a:gd name="connsiteX7" fmla="*/ 16366 w 32485"/>
                <a:gd name="connsiteY7" fmla="*/ 93417 h 93759"/>
                <a:gd name="connsiteX8" fmla="*/ 32608 w 32485"/>
                <a:gd name="connsiteY8" fmla="*/ 93822 h 93759"/>
                <a:gd name="connsiteX9" fmla="*/ 32608 w 32485"/>
                <a:gd name="connsiteY9" fmla="*/ 89634 h 93759"/>
                <a:gd name="connsiteX10" fmla="*/ 21195 w 32485"/>
                <a:gd name="connsiteY10" fmla="*/ 83555 h 93759"/>
                <a:gd name="connsiteX11" fmla="*/ 21195 w 32485"/>
                <a:gd name="connsiteY11" fmla="*/ 63 h 9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85" h="93759">
                  <a:moveTo>
                    <a:pt x="21195" y="63"/>
                  </a:moveTo>
                  <a:lnTo>
                    <a:pt x="123" y="1549"/>
                  </a:lnTo>
                  <a:lnTo>
                    <a:pt x="123" y="5737"/>
                  </a:lnTo>
                  <a:cubicBezTo>
                    <a:pt x="10366" y="5737"/>
                    <a:pt x="11537" y="6683"/>
                    <a:pt x="11537" y="13303"/>
                  </a:cubicBezTo>
                  <a:lnTo>
                    <a:pt x="11537" y="83555"/>
                  </a:lnTo>
                  <a:cubicBezTo>
                    <a:pt x="11537" y="89634"/>
                    <a:pt x="9927" y="89634"/>
                    <a:pt x="123" y="89634"/>
                  </a:cubicBezTo>
                  <a:lnTo>
                    <a:pt x="123" y="93822"/>
                  </a:lnTo>
                  <a:cubicBezTo>
                    <a:pt x="4952" y="93687"/>
                    <a:pt x="12708" y="93417"/>
                    <a:pt x="16366" y="93417"/>
                  </a:cubicBezTo>
                  <a:cubicBezTo>
                    <a:pt x="20024" y="93417"/>
                    <a:pt x="27194" y="93687"/>
                    <a:pt x="32608" y="93822"/>
                  </a:cubicBezTo>
                  <a:lnTo>
                    <a:pt x="32608" y="89634"/>
                  </a:lnTo>
                  <a:cubicBezTo>
                    <a:pt x="22804" y="89634"/>
                    <a:pt x="21195" y="89634"/>
                    <a:pt x="21195" y="83555"/>
                  </a:cubicBezTo>
                  <a:lnTo>
                    <a:pt x="21195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1" name="Dowolny kształt: kształt 1360">
              <a:extLst>
                <a:ext uri="{FF2B5EF4-FFF2-40B4-BE49-F238E27FC236}">
                  <a16:creationId xmlns:a16="http://schemas.microsoft.com/office/drawing/2014/main" id="{0F491C18-3DCC-10E0-510E-BBEC4CD0D62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181556" y="4314108"/>
              <a:ext cx="65994" cy="62010"/>
            </a:xfrm>
            <a:custGeom>
              <a:avLst/>
              <a:gdLst>
                <a:gd name="connsiteX0" fmla="*/ 42708 w 65994"/>
                <a:gd name="connsiteY0" fmla="*/ 50320 h 62010"/>
                <a:gd name="connsiteX1" fmla="*/ 54122 w 65994"/>
                <a:gd name="connsiteY1" fmla="*/ 61398 h 62010"/>
                <a:gd name="connsiteX2" fmla="*/ 66121 w 65994"/>
                <a:gd name="connsiteY2" fmla="*/ 48564 h 62010"/>
                <a:gd name="connsiteX3" fmla="*/ 66121 w 65994"/>
                <a:gd name="connsiteY3" fmla="*/ 40998 h 62010"/>
                <a:gd name="connsiteX4" fmla="*/ 62462 w 65994"/>
                <a:gd name="connsiteY4" fmla="*/ 40998 h 62010"/>
                <a:gd name="connsiteX5" fmla="*/ 62462 w 65994"/>
                <a:gd name="connsiteY5" fmla="*/ 48564 h 62010"/>
                <a:gd name="connsiteX6" fmla="*/ 57195 w 65994"/>
                <a:gd name="connsiteY6" fmla="*/ 57210 h 62010"/>
                <a:gd name="connsiteX7" fmla="*/ 51780 w 65994"/>
                <a:gd name="connsiteY7" fmla="*/ 50455 h 62010"/>
                <a:gd name="connsiteX8" fmla="*/ 51780 w 65994"/>
                <a:gd name="connsiteY8" fmla="*/ 23435 h 62010"/>
                <a:gd name="connsiteX9" fmla="*/ 46513 w 65994"/>
                <a:gd name="connsiteY9" fmla="*/ 7493 h 62010"/>
                <a:gd name="connsiteX10" fmla="*/ 26465 w 65994"/>
                <a:gd name="connsiteY10" fmla="*/ 63 h 62010"/>
                <a:gd name="connsiteX11" fmla="*/ 4370 w 65994"/>
                <a:gd name="connsiteY11" fmla="*/ 15329 h 62010"/>
                <a:gd name="connsiteX12" fmla="*/ 11101 w 65994"/>
                <a:gd name="connsiteY12" fmla="*/ 21679 h 62010"/>
                <a:gd name="connsiteX13" fmla="*/ 17832 w 65994"/>
                <a:gd name="connsiteY13" fmla="*/ 15464 h 62010"/>
                <a:gd name="connsiteX14" fmla="*/ 10369 w 65994"/>
                <a:gd name="connsiteY14" fmla="*/ 9250 h 62010"/>
                <a:gd name="connsiteX15" fmla="*/ 26173 w 65994"/>
                <a:gd name="connsiteY15" fmla="*/ 3035 h 62010"/>
                <a:gd name="connsiteX16" fmla="*/ 41684 w 65994"/>
                <a:gd name="connsiteY16" fmla="*/ 20328 h 62010"/>
                <a:gd name="connsiteX17" fmla="*/ 41684 w 65994"/>
                <a:gd name="connsiteY17" fmla="*/ 25326 h 62010"/>
                <a:gd name="connsiteX18" fmla="*/ 14759 w 65994"/>
                <a:gd name="connsiteY18" fmla="*/ 30190 h 62010"/>
                <a:gd name="connsiteX19" fmla="*/ 126 w 65994"/>
                <a:gd name="connsiteY19" fmla="*/ 47753 h 62010"/>
                <a:gd name="connsiteX20" fmla="*/ 23539 w 65994"/>
                <a:gd name="connsiteY20" fmla="*/ 62074 h 62010"/>
                <a:gd name="connsiteX21" fmla="*/ 42708 w 65994"/>
                <a:gd name="connsiteY21" fmla="*/ 50320 h 62010"/>
                <a:gd name="connsiteX22" fmla="*/ 41684 w 65994"/>
                <a:gd name="connsiteY22" fmla="*/ 28164 h 62010"/>
                <a:gd name="connsiteX23" fmla="*/ 41684 w 65994"/>
                <a:gd name="connsiteY23" fmla="*/ 41674 h 62010"/>
                <a:gd name="connsiteX24" fmla="*/ 24563 w 65994"/>
                <a:gd name="connsiteY24" fmla="*/ 59101 h 62010"/>
                <a:gd name="connsiteX25" fmla="*/ 11393 w 65994"/>
                <a:gd name="connsiteY25" fmla="*/ 47618 h 62010"/>
                <a:gd name="connsiteX26" fmla="*/ 41684 w 65994"/>
                <a:gd name="connsiteY26" fmla="*/ 28164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994" h="62010">
                  <a:moveTo>
                    <a:pt x="42708" y="50320"/>
                  </a:moveTo>
                  <a:cubicBezTo>
                    <a:pt x="43293" y="55724"/>
                    <a:pt x="47244" y="61398"/>
                    <a:pt x="54122" y="61398"/>
                  </a:cubicBezTo>
                  <a:cubicBezTo>
                    <a:pt x="57195" y="61398"/>
                    <a:pt x="66121" y="59507"/>
                    <a:pt x="66121" y="48564"/>
                  </a:cubicBezTo>
                  <a:lnTo>
                    <a:pt x="66121" y="40998"/>
                  </a:lnTo>
                  <a:lnTo>
                    <a:pt x="62462" y="40998"/>
                  </a:lnTo>
                  <a:lnTo>
                    <a:pt x="62462" y="48564"/>
                  </a:lnTo>
                  <a:cubicBezTo>
                    <a:pt x="62462" y="56399"/>
                    <a:pt x="58804" y="57210"/>
                    <a:pt x="57195" y="57210"/>
                  </a:cubicBezTo>
                  <a:cubicBezTo>
                    <a:pt x="52366" y="57210"/>
                    <a:pt x="51780" y="51131"/>
                    <a:pt x="51780" y="50455"/>
                  </a:cubicBezTo>
                  <a:lnTo>
                    <a:pt x="51780" y="23435"/>
                  </a:lnTo>
                  <a:cubicBezTo>
                    <a:pt x="51780" y="17761"/>
                    <a:pt x="51780" y="12492"/>
                    <a:pt x="46513" y="7493"/>
                  </a:cubicBezTo>
                  <a:cubicBezTo>
                    <a:pt x="40806" y="2224"/>
                    <a:pt x="33489" y="63"/>
                    <a:pt x="26465" y="63"/>
                  </a:cubicBezTo>
                  <a:cubicBezTo>
                    <a:pt x="14466" y="63"/>
                    <a:pt x="4370" y="6412"/>
                    <a:pt x="4370" y="15329"/>
                  </a:cubicBezTo>
                  <a:cubicBezTo>
                    <a:pt x="4370" y="19382"/>
                    <a:pt x="7296" y="21679"/>
                    <a:pt x="11101" y="21679"/>
                  </a:cubicBezTo>
                  <a:cubicBezTo>
                    <a:pt x="15198" y="21679"/>
                    <a:pt x="17832" y="18977"/>
                    <a:pt x="17832" y="15464"/>
                  </a:cubicBezTo>
                  <a:cubicBezTo>
                    <a:pt x="17832" y="13843"/>
                    <a:pt x="17100" y="9385"/>
                    <a:pt x="10369" y="9250"/>
                  </a:cubicBezTo>
                  <a:cubicBezTo>
                    <a:pt x="14320" y="4521"/>
                    <a:pt x="21490" y="3035"/>
                    <a:pt x="26173" y="3035"/>
                  </a:cubicBezTo>
                  <a:cubicBezTo>
                    <a:pt x="33343" y="3035"/>
                    <a:pt x="41684" y="8304"/>
                    <a:pt x="41684" y="20328"/>
                  </a:cubicBezTo>
                  <a:lnTo>
                    <a:pt x="41684" y="25326"/>
                  </a:lnTo>
                  <a:cubicBezTo>
                    <a:pt x="34221" y="25732"/>
                    <a:pt x="23978" y="26137"/>
                    <a:pt x="14759" y="30190"/>
                  </a:cubicBezTo>
                  <a:cubicBezTo>
                    <a:pt x="3784" y="34783"/>
                    <a:pt x="126" y="41809"/>
                    <a:pt x="126" y="47753"/>
                  </a:cubicBezTo>
                  <a:cubicBezTo>
                    <a:pt x="126" y="58696"/>
                    <a:pt x="14320" y="62074"/>
                    <a:pt x="23539" y="62074"/>
                  </a:cubicBezTo>
                  <a:cubicBezTo>
                    <a:pt x="33197" y="62074"/>
                    <a:pt x="39928" y="56670"/>
                    <a:pt x="42708" y="50320"/>
                  </a:cubicBezTo>
                  <a:close/>
                  <a:moveTo>
                    <a:pt x="41684" y="28164"/>
                  </a:moveTo>
                  <a:lnTo>
                    <a:pt x="41684" y="41674"/>
                  </a:lnTo>
                  <a:cubicBezTo>
                    <a:pt x="41684" y="54508"/>
                    <a:pt x="31148" y="59101"/>
                    <a:pt x="24563" y="59101"/>
                  </a:cubicBezTo>
                  <a:cubicBezTo>
                    <a:pt x="17393" y="59101"/>
                    <a:pt x="11393" y="54373"/>
                    <a:pt x="11393" y="47618"/>
                  </a:cubicBezTo>
                  <a:cubicBezTo>
                    <a:pt x="11393" y="40187"/>
                    <a:pt x="17539" y="28974"/>
                    <a:pt x="41684" y="2816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2" name="Dowolny kształt: kształt 1361">
              <a:extLst>
                <a:ext uri="{FF2B5EF4-FFF2-40B4-BE49-F238E27FC236}">
                  <a16:creationId xmlns:a16="http://schemas.microsoft.com/office/drawing/2014/main" id="{A96A2BF4-6415-9B0D-1A6F-6C9169559C9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251356" y="4291546"/>
              <a:ext cx="45801" cy="84572"/>
            </a:xfrm>
            <a:custGeom>
              <a:avLst/>
              <a:gdLst>
                <a:gd name="connsiteX0" fmla="*/ 22666 w 45801"/>
                <a:gd name="connsiteY0" fmla="*/ 29109 h 84572"/>
                <a:gd name="connsiteX1" fmla="*/ 43591 w 45801"/>
                <a:gd name="connsiteY1" fmla="*/ 29109 h 84572"/>
                <a:gd name="connsiteX2" fmla="*/ 43591 w 45801"/>
                <a:gd name="connsiteY2" fmla="*/ 24921 h 84572"/>
                <a:gd name="connsiteX3" fmla="*/ 22666 w 45801"/>
                <a:gd name="connsiteY3" fmla="*/ 24921 h 84572"/>
                <a:gd name="connsiteX4" fmla="*/ 22666 w 45801"/>
                <a:gd name="connsiteY4" fmla="*/ 63 h 84572"/>
                <a:gd name="connsiteX5" fmla="*/ 19008 w 45801"/>
                <a:gd name="connsiteY5" fmla="*/ 63 h 84572"/>
                <a:gd name="connsiteX6" fmla="*/ 131 w 45801"/>
                <a:gd name="connsiteY6" fmla="*/ 26137 h 84572"/>
                <a:gd name="connsiteX7" fmla="*/ 131 w 45801"/>
                <a:gd name="connsiteY7" fmla="*/ 29109 h 84572"/>
                <a:gd name="connsiteX8" fmla="*/ 12569 w 45801"/>
                <a:gd name="connsiteY8" fmla="*/ 29109 h 84572"/>
                <a:gd name="connsiteX9" fmla="*/ 12569 w 45801"/>
                <a:gd name="connsiteY9" fmla="*/ 66397 h 84572"/>
                <a:gd name="connsiteX10" fmla="*/ 31446 w 45801"/>
                <a:gd name="connsiteY10" fmla="*/ 84635 h 84572"/>
                <a:gd name="connsiteX11" fmla="*/ 45932 w 45801"/>
                <a:gd name="connsiteY11" fmla="*/ 66397 h 84572"/>
                <a:gd name="connsiteX12" fmla="*/ 45932 w 45801"/>
                <a:gd name="connsiteY12" fmla="*/ 58696 h 84572"/>
                <a:gd name="connsiteX13" fmla="*/ 42274 w 45801"/>
                <a:gd name="connsiteY13" fmla="*/ 58696 h 84572"/>
                <a:gd name="connsiteX14" fmla="*/ 42274 w 45801"/>
                <a:gd name="connsiteY14" fmla="*/ 66127 h 84572"/>
                <a:gd name="connsiteX15" fmla="*/ 32470 w 45801"/>
                <a:gd name="connsiteY15" fmla="*/ 81258 h 84572"/>
                <a:gd name="connsiteX16" fmla="*/ 22666 w 45801"/>
                <a:gd name="connsiteY16" fmla="*/ 66667 h 84572"/>
                <a:gd name="connsiteX17" fmla="*/ 22666 w 45801"/>
                <a:gd name="connsiteY17" fmla="*/ 29109 h 8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801" h="84572">
                  <a:moveTo>
                    <a:pt x="22666" y="29109"/>
                  </a:moveTo>
                  <a:lnTo>
                    <a:pt x="43591" y="29109"/>
                  </a:lnTo>
                  <a:lnTo>
                    <a:pt x="43591" y="24921"/>
                  </a:lnTo>
                  <a:lnTo>
                    <a:pt x="22666" y="24921"/>
                  </a:lnTo>
                  <a:lnTo>
                    <a:pt x="22666" y="63"/>
                  </a:lnTo>
                  <a:lnTo>
                    <a:pt x="19008" y="63"/>
                  </a:lnTo>
                  <a:cubicBezTo>
                    <a:pt x="18861" y="11141"/>
                    <a:pt x="14471" y="25597"/>
                    <a:pt x="131" y="26137"/>
                  </a:cubicBezTo>
                  <a:lnTo>
                    <a:pt x="131" y="29109"/>
                  </a:lnTo>
                  <a:lnTo>
                    <a:pt x="12569" y="29109"/>
                  </a:lnTo>
                  <a:lnTo>
                    <a:pt x="12569" y="66397"/>
                  </a:lnTo>
                  <a:cubicBezTo>
                    <a:pt x="12569" y="83014"/>
                    <a:pt x="26178" y="84635"/>
                    <a:pt x="31446" y="84635"/>
                  </a:cubicBezTo>
                  <a:cubicBezTo>
                    <a:pt x="41835" y="84635"/>
                    <a:pt x="45932" y="75043"/>
                    <a:pt x="45932" y="66397"/>
                  </a:cubicBezTo>
                  <a:lnTo>
                    <a:pt x="45932" y="58696"/>
                  </a:lnTo>
                  <a:lnTo>
                    <a:pt x="42274" y="58696"/>
                  </a:lnTo>
                  <a:lnTo>
                    <a:pt x="42274" y="66127"/>
                  </a:lnTo>
                  <a:cubicBezTo>
                    <a:pt x="42274" y="76124"/>
                    <a:pt x="37884" y="81258"/>
                    <a:pt x="32470" y="81258"/>
                  </a:cubicBezTo>
                  <a:cubicBezTo>
                    <a:pt x="22666" y="81258"/>
                    <a:pt x="22666" y="68964"/>
                    <a:pt x="22666" y="66667"/>
                  </a:cubicBezTo>
                  <a:lnTo>
                    <a:pt x="22666" y="2910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3" name="Dowolny kształt: kształt 1362">
              <a:extLst>
                <a:ext uri="{FF2B5EF4-FFF2-40B4-BE49-F238E27FC236}">
                  <a16:creationId xmlns:a16="http://schemas.microsoft.com/office/drawing/2014/main" id="{9F5076B8-5D8F-C9B3-A2E5-D64B401C85D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310311" y="4284251"/>
              <a:ext cx="31314" cy="90381"/>
            </a:xfrm>
            <a:custGeom>
              <a:avLst/>
              <a:gdLst>
                <a:gd name="connsiteX0" fmla="*/ 21206 w 31314"/>
                <a:gd name="connsiteY0" fmla="*/ 30730 h 90381"/>
                <a:gd name="connsiteX1" fmla="*/ 720 w 31314"/>
                <a:gd name="connsiteY1" fmla="*/ 32217 h 90381"/>
                <a:gd name="connsiteX2" fmla="*/ 720 w 31314"/>
                <a:gd name="connsiteY2" fmla="*/ 36405 h 90381"/>
                <a:gd name="connsiteX3" fmla="*/ 11549 w 31314"/>
                <a:gd name="connsiteY3" fmla="*/ 43835 h 90381"/>
                <a:gd name="connsiteX4" fmla="*/ 11549 w 31314"/>
                <a:gd name="connsiteY4" fmla="*/ 80177 h 90381"/>
                <a:gd name="connsiteX5" fmla="*/ 135 w 31314"/>
                <a:gd name="connsiteY5" fmla="*/ 86257 h 90381"/>
                <a:gd name="connsiteX6" fmla="*/ 135 w 31314"/>
                <a:gd name="connsiteY6" fmla="*/ 90445 h 90381"/>
                <a:gd name="connsiteX7" fmla="*/ 16231 w 31314"/>
                <a:gd name="connsiteY7" fmla="*/ 90039 h 90381"/>
                <a:gd name="connsiteX8" fmla="*/ 31449 w 31314"/>
                <a:gd name="connsiteY8" fmla="*/ 90445 h 90381"/>
                <a:gd name="connsiteX9" fmla="*/ 31449 w 31314"/>
                <a:gd name="connsiteY9" fmla="*/ 86257 h 90381"/>
                <a:gd name="connsiteX10" fmla="*/ 21206 w 31314"/>
                <a:gd name="connsiteY10" fmla="*/ 80312 h 90381"/>
                <a:gd name="connsiteX11" fmla="*/ 21206 w 31314"/>
                <a:gd name="connsiteY11" fmla="*/ 30730 h 90381"/>
                <a:gd name="connsiteX12" fmla="*/ 21792 w 31314"/>
                <a:gd name="connsiteY12" fmla="*/ 7223 h 90381"/>
                <a:gd name="connsiteX13" fmla="*/ 14036 w 31314"/>
                <a:gd name="connsiteY13" fmla="*/ 63 h 90381"/>
                <a:gd name="connsiteX14" fmla="*/ 6281 w 31314"/>
                <a:gd name="connsiteY14" fmla="*/ 7223 h 90381"/>
                <a:gd name="connsiteX15" fmla="*/ 14036 w 31314"/>
                <a:gd name="connsiteY15" fmla="*/ 14383 h 90381"/>
                <a:gd name="connsiteX16" fmla="*/ 21792 w 31314"/>
                <a:gd name="connsiteY16" fmla="*/ 7223 h 9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14" h="90381">
                  <a:moveTo>
                    <a:pt x="21206" y="30730"/>
                  </a:moveTo>
                  <a:lnTo>
                    <a:pt x="720" y="32217"/>
                  </a:lnTo>
                  <a:lnTo>
                    <a:pt x="720" y="36405"/>
                  </a:lnTo>
                  <a:cubicBezTo>
                    <a:pt x="10232" y="36405"/>
                    <a:pt x="11549" y="37215"/>
                    <a:pt x="11549" y="43835"/>
                  </a:cubicBezTo>
                  <a:lnTo>
                    <a:pt x="11549" y="80177"/>
                  </a:lnTo>
                  <a:cubicBezTo>
                    <a:pt x="11549" y="86257"/>
                    <a:pt x="9939" y="86257"/>
                    <a:pt x="135" y="86257"/>
                  </a:cubicBezTo>
                  <a:lnTo>
                    <a:pt x="135" y="90445"/>
                  </a:lnTo>
                  <a:cubicBezTo>
                    <a:pt x="4817" y="90310"/>
                    <a:pt x="12719" y="90039"/>
                    <a:pt x="16231" y="90039"/>
                  </a:cubicBezTo>
                  <a:cubicBezTo>
                    <a:pt x="21353" y="90039"/>
                    <a:pt x="26474" y="90310"/>
                    <a:pt x="31449" y="90445"/>
                  </a:cubicBezTo>
                  <a:lnTo>
                    <a:pt x="31449" y="86257"/>
                  </a:lnTo>
                  <a:cubicBezTo>
                    <a:pt x="21792" y="86257"/>
                    <a:pt x="21206" y="85581"/>
                    <a:pt x="21206" y="80312"/>
                  </a:cubicBezTo>
                  <a:lnTo>
                    <a:pt x="21206" y="30730"/>
                  </a:lnTo>
                  <a:close/>
                  <a:moveTo>
                    <a:pt x="21792" y="7223"/>
                  </a:moveTo>
                  <a:cubicBezTo>
                    <a:pt x="21792" y="2900"/>
                    <a:pt x="18133" y="63"/>
                    <a:pt x="14036" y="63"/>
                  </a:cubicBezTo>
                  <a:cubicBezTo>
                    <a:pt x="9500" y="63"/>
                    <a:pt x="6281" y="3710"/>
                    <a:pt x="6281" y="7223"/>
                  </a:cubicBezTo>
                  <a:cubicBezTo>
                    <a:pt x="6281" y="10871"/>
                    <a:pt x="9500" y="14383"/>
                    <a:pt x="14036" y="14383"/>
                  </a:cubicBezTo>
                  <a:cubicBezTo>
                    <a:pt x="18133" y="14383"/>
                    <a:pt x="21792" y="11546"/>
                    <a:pt x="21792" y="72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4" name="Dowolny kształt: kształt 1363">
              <a:extLst>
                <a:ext uri="{FF2B5EF4-FFF2-40B4-BE49-F238E27FC236}">
                  <a16:creationId xmlns:a16="http://schemas.microsoft.com/office/drawing/2014/main" id="{5D80F58C-D4E6-D047-0BD3-4215EE8E97A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350226" y="4314108"/>
              <a:ext cx="64823" cy="62010"/>
            </a:xfrm>
            <a:custGeom>
              <a:avLst/>
              <a:gdLst>
                <a:gd name="connsiteX0" fmla="*/ 64962 w 64823"/>
                <a:gd name="connsiteY0" fmla="*/ 31676 h 62010"/>
                <a:gd name="connsiteX1" fmla="*/ 32623 w 64823"/>
                <a:gd name="connsiteY1" fmla="*/ 63 h 62010"/>
                <a:gd name="connsiteX2" fmla="*/ 138 w 64823"/>
                <a:gd name="connsiteY2" fmla="*/ 31676 h 62010"/>
                <a:gd name="connsiteX3" fmla="*/ 32477 w 64823"/>
                <a:gd name="connsiteY3" fmla="*/ 62074 h 62010"/>
                <a:gd name="connsiteX4" fmla="*/ 64962 w 64823"/>
                <a:gd name="connsiteY4" fmla="*/ 31676 h 62010"/>
                <a:gd name="connsiteX5" fmla="*/ 32623 w 64823"/>
                <a:gd name="connsiteY5" fmla="*/ 58696 h 62010"/>
                <a:gd name="connsiteX6" fmla="*/ 15941 w 64823"/>
                <a:gd name="connsiteY6" fmla="*/ 49644 h 62010"/>
                <a:gd name="connsiteX7" fmla="*/ 12283 w 64823"/>
                <a:gd name="connsiteY7" fmla="*/ 30595 h 62010"/>
                <a:gd name="connsiteX8" fmla="*/ 15795 w 64823"/>
                <a:gd name="connsiteY8" fmla="*/ 12087 h 62010"/>
                <a:gd name="connsiteX9" fmla="*/ 32477 w 64823"/>
                <a:gd name="connsiteY9" fmla="*/ 3035 h 62010"/>
                <a:gd name="connsiteX10" fmla="*/ 49012 w 64823"/>
                <a:gd name="connsiteY10" fmla="*/ 11816 h 62010"/>
                <a:gd name="connsiteX11" fmla="*/ 52816 w 64823"/>
                <a:gd name="connsiteY11" fmla="*/ 30595 h 62010"/>
                <a:gd name="connsiteX12" fmla="*/ 49597 w 64823"/>
                <a:gd name="connsiteY12" fmla="*/ 48699 h 62010"/>
                <a:gd name="connsiteX13" fmla="*/ 32623 w 64823"/>
                <a:gd name="connsiteY13" fmla="*/ 58696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823" h="62010">
                  <a:moveTo>
                    <a:pt x="64962" y="31676"/>
                  </a:moveTo>
                  <a:cubicBezTo>
                    <a:pt x="64962" y="14383"/>
                    <a:pt x="50329" y="63"/>
                    <a:pt x="32623" y="63"/>
                  </a:cubicBezTo>
                  <a:cubicBezTo>
                    <a:pt x="14332" y="63"/>
                    <a:pt x="138" y="14789"/>
                    <a:pt x="138" y="31676"/>
                  </a:cubicBezTo>
                  <a:cubicBezTo>
                    <a:pt x="138" y="49104"/>
                    <a:pt x="15356" y="62074"/>
                    <a:pt x="32477" y="62074"/>
                  </a:cubicBezTo>
                  <a:cubicBezTo>
                    <a:pt x="50182" y="62074"/>
                    <a:pt x="64962" y="48834"/>
                    <a:pt x="64962" y="31676"/>
                  </a:cubicBezTo>
                  <a:close/>
                  <a:moveTo>
                    <a:pt x="32623" y="58696"/>
                  </a:moveTo>
                  <a:cubicBezTo>
                    <a:pt x="26331" y="58696"/>
                    <a:pt x="19892" y="55859"/>
                    <a:pt x="15941" y="49644"/>
                  </a:cubicBezTo>
                  <a:cubicBezTo>
                    <a:pt x="12283" y="43700"/>
                    <a:pt x="12283" y="35459"/>
                    <a:pt x="12283" y="30595"/>
                  </a:cubicBezTo>
                  <a:cubicBezTo>
                    <a:pt x="12283" y="25326"/>
                    <a:pt x="12283" y="18031"/>
                    <a:pt x="15795" y="12087"/>
                  </a:cubicBezTo>
                  <a:cubicBezTo>
                    <a:pt x="19746" y="5872"/>
                    <a:pt x="26623" y="3035"/>
                    <a:pt x="32477" y="3035"/>
                  </a:cubicBezTo>
                  <a:cubicBezTo>
                    <a:pt x="38915" y="3035"/>
                    <a:pt x="45207" y="6007"/>
                    <a:pt x="49012" y="11816"/>
                  </a:cubicBezTo>
                  <a:cubicBezTo>
                    <a:pt x="52816" y="17626"/>
                    <a:pt x="52816" y="25462"/>
                    <a:pt x="52816" y="30595"/>
                  </a:cubicBezTo>
                  <a:cubicBezTo>
                    <a:pt x="52816" y="35459"/>
                    <a:pt x="52816" y="42754"/>
                    <a:pt x="49597" y="48699"/>
                  </a:cubicBezTo>
                  <a:cubicBezTo>
                    <a:pt x="46378" y="54778"/>
                    <a:pt x="39939" y="58696"/>
                    <a:pt x="32623" y="586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5" name="Dowolny kształt: kształt 1364">
              <a:extLst>
                <a:ext uri="{FF2B5EF4-FFF2-40B4-BE49-F238E27FC236}">
                  <a16:creationId xmlns:a16="http://schemas.microsoft.com/office/drawing/2014/main" id="{90137554-BA06-A86E-9B32-391D484EFA2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423977" y="4314919"/>
              <a:ext cx="73603" cy="59714"/>
            </a:xfrm>
            <a:custGeom>
              <a:avLst/>
              <a:gdLst>
                <a:gd name="connsiteX0" fmla="*/ 11556 w 73603"/>
                <a:gd name="connsiteY0" fmla="*/ 13303 h 59714"/>
                <a:gd name="connsiteX1" fmla="*/ 11556 w 73603"/>
                <a:gd name="connsiteY1" fmla="*/ 49509 h 59714"/>
                <a:gd name="connsiteX2" fmla="*/ 143 w 73603"/>
                <a:gd name="connsiteY2" fmla="*/ 55589 h 59714"/>
                <a:gd name="connsiteX3" fmla="*/ 143 w 73603"/>
                <a:gd name="connsiteY3" fmla="*/ 59777 h 59714"/>
                <a:gd name="connsiteX4" fmla="*/ 16678 w 73603"/>
                <a:gd name="connsiteY4" fmla="*/ 59372 h 59714"/>
                <a:gd name="connsiteX5" fmla="*/ 33067 w 73603"/>
                <a:gd name="connsiteY5" fmla="*/ 59777 h 59714"/>
                <a:gd name="connsiteX6" fmla="*/ 33067 w 73603"/>
                <a:gd name="connsiteY6" fmla="*/ 55589 h 59714"/>
                <a:gd name="connsiteX7" fmla="*/ 21653 w 73603"/>
                <a:gd name="connsiteY7" fmla="*/ 49509 h 59714"/>
                <a:gd name="connsiteX8" fmla="*/ 21653 w 73603"/>
                <a:gd name="connsiteY8" fmla="*/ 24651 h 59714"/>
                <a:gd name="connsiteX9" fmla="*/ 41408 w 73603"/>
                <a:gd name="connsiteY9" fmla="*/ 3035 h 59714"/>
                <a:gd name="connsiteX10" fmla="*/ 52236 w 73603"/>
                <a:gd name="connsiteY10" fmla="*/ 18031 h 59714"/>
                <a:gd name="connsiteX11" fmla="*/ 52236 w 73603"/>
                <a:gd name="connsiteY11" fmla="*/ 49509 h 59714"/>
                <a:gd name="connsiteX12" fmla="*/ 40822 w 73603"/>
                <a:gd name="connsiteY12" fmla="*/ 55589 h 59714"/>
                <a:gd name="connsiteX13" fmla="*/ 40822 w 73603"/>
                <a:gd name="connsiteY13" fmla="*/ 59777 h 59714"/>
                <a:gd name="connsiteX14" fmla="*/ 57358 w 73603"/>
                <a:gd name="connsiteY14" fmla="*/ 59372 h 59714"/>
                <a:gd name="connsiteX15" fmla="*/ 73746 w 73603"/>
                <a:gd name="connsiteY15" fmla="*/ 59777 h 59714"/>
                <a:gd name="connsiteX16" fmla="*/ 73746 w 73603"/>
                <a:gd name="connsiteY16" fmla="*/ 55589 h 59714"/>
                <a:gd name="connsiteX17" fmla="*/ 62333 w 73603"/>
                <a:gd name="connsiteY17" fmla="*/ 51536 h 59714"/>
                <a:gd name="connsiteX18" fmla="*/ 62333 w 73603"/>
                <a:gd name="connsiteY18" fmla="*/ 25732 h 59714"/>
                <a:gd name="connsiteX19" fmla="*/ 57797 w 73603"/>
                <a:gd name="connsiteY19" fmla="*/ 5061 h 59714"/>
                <a:gd name="connsiteX20" fmla="*/ 42432 w 73603"/>
                <a:gd name="connsiteY20" fmla="*/ 63 h 59714"/>
                <a:gd name="connsiteX21" fmla="*/ 20775 w 73603"/>
                <a:gd name="connsiteY21" fmla="*/ 14248 h 59714"/>
                <a:gd name="connsiteX22" fmla="*/ 20775 w 73603"/>
                <a:gd name="connsiteY22" fmla="*/ 63 h 59714"/>
                <a:gd name="connsiteX23" fmla="*/ 143 w 73603"/>
                <a:gd name="connsiteY23" fmla="*/ 1549 h 59714"/>
                <a:gd name="connsiteX24" fmla="*/ 143 w 73603"/>
                <a:gd name="connsiteY24" fmla="*/ 5737 h 59714"/>
                <a:gd name="connsiteX25" fmla="*/ 11556 w 73603"/>
                <a:gd name="connsiteY25" fmla="*/ 13303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03" h="59714">
                  <a:moveTo>
                    <a:pt x="11556" y="13303"/>
                  </a:moveTo>
                  <a:lnTo>
                    <a:pt x="11556" y="49509"/>
                  </a:lnTo>
                  <a:cubicBezTo>
                    <a:pt x="11556" y="55589"/>
                    <a:pt x="9947" y="55589"/>
                    <a:pt x="143" y="55589"/>
                  </a:cubicBezTo>
                  <a:lnTo>
                    <a:pt x="143" y="59777"/>
                  </a:lnTo>
                  <a:cubicBezTo>
                    <a:pt x="5264" y="59642"/>
                    <a:pt x="12727" y="59372"/>
                    <a:pt x="16678" y="59372"/>
                  </a:cubicBezTo>
                  <a:cubicBezTo>
                    <a:pt x="20482" y="59372"/>
                    <a:pt x="28092" y="59642"/>
                    <a:pt x="33067" y="59777"/>
                  </a:cubicBezTo>
                  <a:lnTo>
                    <a:pt x="33067" y="55589"/>
                  </a:lnTo>
                  <a:cubicBezTo>
                    <a:pt x="23263" y="55589"/>
                    <a:pt x="21653" y="55589"/>
                    <a:pt x="21653" y="49509"/>
                  </a:cubicBezTo>
                  <a:lnTo>
                    <a:pt x="21653" y="24651"/>
                  </a:lnTo>
                  <a:cubicBezTo>
                    <a:pt x="21653" y="10601"/>
                    <a:pt x="32043" y="3035"/>
                    <a:pt x="41408" y="3035"/>
                  </a:cubicBezTo>
                  <a:cubicBezTo>
                    <a:pt x="50626" y="3035"/>
                    <a:pt x="52236" y="10330"/>
                    <a:pt x="52236" y="18031"/>
                  </a:cubicBezTo>
                  <a:lnTo>
                    <a:pt x="52236" y="49509"/>
                  </a:lnTo>
                  <a:cubicBezTo>
                    <a:pt x="52236" y="55589"/>
                    <a:pt x="50626" y="55589"/>
                    <a:pt x="40822" y="55589"/>
                  </a:cubicBezTo>
                  <a:lnTo>
                    <a:pt x="40822" y="59777"/>
                  </a:lnTo>
                  <a:cubicBezTo>
                    <a:pt x="45944" y="59642"/>
                    <a:pt x="53407" y="59372"/>
                    <a:pt x="57358" y="59372"/>
                  </a:cubicBezTo>
                  <a:cubicBezTo>
                    <a:pt x="61162" y="59372"/>
                    <a:pt x="68771" y="59642"/>
                    <a:pt x="73746" y="59777"/>
                  </a:cubicBezTo>
                  <a:lnTo>
                    <a:pt x="73746" y="55589"/>
                  </a:lnTo>
                  <a:cubicBezTo>
                    <a:pt x="66137" y="55589"/>
                    <a:pt x="62479" y="55589"/>
                    <a:pt x="62333" y="51536"/>
                  </a:cubicBezTo>
                  <a:lnTo>
                    <a:pt x="62333" y="25732"/>
                  </a:lnTo>
                  <a:cubicBezTo>
                    <a:pt x="62333" y="14113"/>
                    <a:pt x="62333" y="9925"/>
                    <a:pt x="57797" y="5061"/>
                  </a:cubicBezTo>
                  <a:cubicBezTo>
                    <a:pt x="55748" y="2765"/>
                    <a:pt x="50919" y="63"/>
                    <a:pt x="42432" y="63"/>
                  </a:cubicBezTo>
                  <a:cubicBezTo>
                    <a:pt x="31750" y="63"/>
                    <a:pt x="24872" y="5872"/>
                    <a:pt x="20775" y="14248"/>
                  </a:cubicBezTo>
                  <a:lnTo>
                    <a:pt x="20775" y="63"/>
                  </a:lnTo>
                  <a:lnTo>
                    <a:pt x="143" y="1549"/>
                  </a:lnTo>
                  <a:lnTo>
                    <a:pt x="143" y="5737"/>
                  </a:lnTo>
                  <a:cubicBezTo>
                    <a:pt x="10386" y="5737"/>
                    <a:pt x="11556" y="6683"/>
                    <a:pt x="11556" y="133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6" name="Dowolny kształt: kształt 1365">
              <a:extLst>
                <a:ext uri="{FF2B5EF4-FFF2-40B4-BE49-F238E27FC236}">
                  <a16:creationId xmlns:a16="http://schemas.microsoft.com/office/drawing/2014/main" id="{1C51CA65-467B-8016-D3A8-E98B74A6783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505417" y="4314108"/>
              <a:ext cx="47849" cy="62010"/>
            </a:xfrm>
            <a:custGeom>
              <a:avLst/>
              <a:gdLst>
                <a:gd name="connsiteX0" fmla="*/ 25756 w 47849"/>
                <a:gd name="connsiteY0" fmla="*/ 34378 h 62010"/>
                <a:gd name="connsiteX1" fmla="*/ 40974 w 47849"/>
                <a:gd name="connsiteY1" fmla="*/ 46807 h 62010"/>
                <a:gd name="connsiteX2" fmla="*/ 24439 w 47849"/>
                <a:gd name="connsiteY2" fmla="*/ 59101 h 62010"/>
                <a:gd name="connsiteX3" fmla="*/ 4099 w 47849"/>
                <a:gd name="connsiteY3" fmla="*/ 39917 h 62010"/>
                <a:gd name="connsiteX4" fmla="*/ 2051 w 47849"/>
                <a:gd name="connsiteY4" fmla="*/ 37621 h 62010"/>
                <a:gd name="connsiteX5" fmla="*/ 148 w 47849"/>
                <a:gd name="connsiteY5" fmla="*/ 40998 h 62010"/>
                <a:gd name="connsiteX6" fmla="*/ 148 w 47849"/>
                <a:gd name="connsiteY6" fmla="*/ 58831 h 62010"/>
                <a:gd name="connsiteX7" fmla="*/ 1758 w 47849"/>
                <a:gd name="connsiteY7" fmla="*/ 62074 h 62010"/>
                <a:gd name="connsiteX8" fmla="*/ 5416 w 47849"/>
                <a:gd name="connsiteY8" fmla="*/ 59372 h 62010"/>
                <a:gd name="connsiteX9" fmla="*/ 8343 w 47849"/>
                <a:gd name="connsiteY9" fmla="*/ 56264 h 62010"/>
                <a:gd name="connsiteX10" fmla="*/ 24439 w 47849"/>
                <a:gd name="connsiteY10" fmla="*/ 62074 h 62010"/>
                <a:gd name="connsiteX11" fmla="*/ 47998 w 47849"/>
                <a:gd name="connsiteY11" fmla="*/ 43295 h 62010"/>
                <a:gd name="connsiteX12" fmla="*/ 41852 w 47849"/>
                <a:gd name="connsiteY12" fmla="*/ 30460 h 62010"/>
                <a:gd name="connsiteX13" fmla="*/ 25171 w 47849"/>
                <a:gd name="connsiteY13" fmla="*/ 23975 h 62010"/>
                <a:gd name="connsiteX14" fmla="*/ 7172 w 47849"/>
                <a:gd name="connsiteY14" fmla="*/ 12897 h 62010"/>
                <a:gd name="connsiteX15" fmla="*/ 23561 w 47849"/>
                <a:gd name="connsiteY15" fmla="*/ 2630 h 62010"/>
                <a:gd name="connsiteX16" fmla="*/ 40682 w 47849"/>
                <a:gd name="connsiteY16" fmla="*/ 18977 h 62010"/>
                <a:gd name="connsiteX17" fmla="*/ 42437 w 47849"/>
                <a:gd name="connsiteY17" fmla="*/ 20193 h 62010"/>
                <a:gd name="connsiteX18" fmla="*/ 44340 w 47849"/>
                <a:gd name="connsiteY18" fmla="*/ 16950 h 62010"/>
                <a:gd name="connsiteX19" fmla="*/ 44340 w 47849"/>
                <a:gd name="connsiteY19" fmla="*/ 3305 h 62010"/>
                <a:gd name="connsiteX20" fmla="*/ 42730 w 47849"/>
                <a:gd name="connsiteY20" fmla="*/ 63 h 62010"/>
                <a:gd name="connsiteX21" fmla="*/ 39804 w 47849"/>
                <a:gd name="connsiteY21" fmla="*/ 1684 h 62010"/>
                <a:gd name="connsiteX22" fmla="*/ 37316 w 47849"/>
                <a:gd name="connsiteY22" fmla="*/ 3846 h 62010"/>
                <a:gd name="connsiteX23" fmla="*/ 23561 w 47849"/>
                <a:gd name="connsiteY23" fmla="*/ 63 h 62010"/>
                <a:gd name="connsiteX24" fmla="*/ 148 w 47849"/>
                <a:gd name="connsiteY24" fmla="*/ 16680 h 62010"/>
                <a:gd name="connsiteX25" fmla="*/ 6440 w 47849"/>
                <a:gd name="connsiteY25" fmla="*/ 28164 h 62010"/>
                <a:gd name="connsiteX26" fmla="*/ 25756 w 47849"/>
                <a:gd name="connsiteY26" fmla="*/ 34378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849" h="62010">
                  <a:moveTo>
                    <a:pt x="25756" y="34378"/>
                  </a:moveTo>
                  <a:cubicBezTo>
                    <a:pt x="28975" y="34919"/>
                    <a:pt x="40974" y="37080"/>
                    <a:pt x="40974" y="46807"/>
                  </a:cubicBezTo>
                  <a:cubicBezTo>
                    <a:pt x="40974" y="53697"/>
                    <a:pt x="35853" y="59101"/>
                    <a:pt x="24439" y="59101"/>
                  </a:cubicBezTo>
                  <a:cubicBezTo>
                    <a:pt x="12147" y="59101"/>
                    <a:pt x="6879" y="51401"/>
                    <a:pt x="4099" y="39917"/>
                  </a:cubicBezTo>
                  <a:cubicBezTo>
                    <a:pt x="3660" y="38161"/>
                    <a:pt x="3514" y="37621"/>
                    <a:pt x="2051" y="37621"/>
                  </a:cubicBezTo>
                  <a:cubicBezTo>
                    <a:pt x="148" y="37621"/>
                    <a:pt x="148" y="38566"/>
                    <a:pt x="148" y="40998"/>
                  </a:cubicBezTo>
                  <a:lnTo>
                    <a:pt x="148" y="58831"/>
                  </a:lnTo>
                  <a:cubicBezTo>
                    <a:pt x="148" y="61128"/>
                    <a:pt x="148" y="62074"/>
                    <a:pt x="1758" y="62074"/>
                  </a:cubicBezTo>
                  <a:cubicBezTo>
                    <a:pt x="2489" y="62074"/>
                    <a:pt x="2636" y="61939"/>
                    <a:pt x="5416" y="59372"/>
                  </a:cubicBezTo>
                  <a:cubicBezTo>
                    <a:pt x="5709" y="59101"/>
                    <a:pt x="5709" y="58831"/>
                    <a:pt x="8343" y="56264"/>
                  </a:cubicBezTo>
                  <a:cubicBezTo>
                    <a:pt x="14781" y="61939"/>
                    <a:pt x="21366" y="62074"/>
                    <a:pt x="24439" y="62074"/>
                  </a:cubicBezTo>
                  <a:cubicBezTo>
                    <a:pt x="41267" y="62074"/>
                    <a:pt x="47998" y="53022"/>
                    <a:pt x="47998" y="43295"/>
                  </a:cubicBezTo>
                  <a:cubicBezTo>
                    <a:pt x="47998" y="36134"/>
                    <a:pt x="43608" y="32081"/>
                    <a:pt x="41852" y="30460"/>
                  </a:cubicBezTo>
                  <a:cubicBezTo>
                    <a:pt x="37023" y="26137"/>
                    <a:pt x="31316" y="25056"/>
                    <a:pt x="25171" y="23975"/>
                  </a:cubicBezTo>
                  <a:cubicBezTo>
                    <a:pt x="16976" y="22489"/>
                    <a:pt x="7172" y="20733"/>
                    <a:pt x="7172" y="12897"/>
                  </a:cubicBezTo>
                  <a:cubicBezTo>
                    <a:pt x="7172" y="8169"/>
                    <a:pt x="10977" y="2630"/>
                    <a:pt x="23561" y="2630"/>
                  </a:cubicBezTo>
                  <a:cubicBezTo>
                    <a:pt x="39657" y="2630"/>
                    <a:pt x="40389" y="14789"/>
                    <a:pt x="40682" y="18977"/>
                  </a:cubicBezTo>
                  <a:cubicBezTo>
                    <a:pt x="40828" y="20193"/>
                    <a:pt x="42145" y="20193"/>
                    <a:pt x="42437" y="20193"/>
                  </a:cubicBezTo>
                  <a:cubicBezTo>
                    <a:pt x="44340" y="20193"/>
                    <a:pt x="44340" y="19517"/>
                    <a:pt x="44340" y="16950"/>
                  </a:cubicBezTo>
                  <a:lnTo>
                    <a:pt x="44340" y="3305"/>
                  </a:lnTo>
                  <a:cubicBezTo>
                    <a:pt x="44340" y="1008"/>
                    <a:pt x="44340" y="63"/>
                    <a:pt x="42730" y="63"/>
                  </a:cubicBezTo>
                  <a:cubicBezTo>
                    <a:pt x="41998" y="63"/>
                    <a:pt x="41706" y="63"/>
                    <a:pt x="39804" y="1684"/>
                  </a:cubicBezTo>
                  <a:cubicBezTo>
                    <a:pt x="39365" y="2224"/>
                    <a:pt x="37901" y="3440"/>
                    <a:pt x="37316" y="3846"/>
                  </a:cubicBezTo>
                  <a:cubicBezTo>
                    <a:pt x="31755" y="63"/>
                    <a:pt x="25756" y="63"/>
                    <a:pt x="23561" y="63"/>
                  </a:cubicBezTo>
                  <a:cubicBezTo>
                    <a:pt x="5709" y="63"/>
                    <a:pt x="148" y="9114"/>
                    <a:pt x="148" y="16680"/>
                  </a:cubicBezTo>
                  <a:cubicBezTo>
                    <a:pt x="148" y="21409"/>
                    <a:pt x="2489" y="25191"/>
                    <a:pt x="6440" y="28164"/>
                  </a:cubicBezTo>
                  <a:cubicBezTo>
                    <a:pt x="11123" y="31676"/>
                    <a:pt x="15220" y="32487"/>
                    <a:pt x="25756" y="343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7" name="Dowolny kształt: kształt 1366">
              <a:extLst>
                <a:ext uri="{FF2B5EF4-FFF2-40B4-BE49-F238E27FC236}">
                  <a16:creationId xmlns:a16="http://schemas.microsoft.com/office/drawing/2014/main" id="{EAC32558-DD0D-FB34-BC38-6CF3D7D53A2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611767" y="4314919"/>
              <a:ext cx="114283" cy="59714"/>
            </a:xfrm>
            <a:custGeom>
              <a:avLst/>
              <a:gdLst>
                <a:gd name="connsiteX0" fmla="*/ 11569 w 114283"/>
                <a:gd name="connsiteY0" fmla="*/ 13303 h 59714"/>
                <a:gd name="connsiteX1" fmla="*/ 11569 w 114283"/>
                <a:gd name="connsiteY1" fmla="*/ 49509 h 59714"/>
                <a:gd name="connsiteX2" fmla="*/ 155 w 114283"/>
                <a:gd name="connsiteY2" fmla="*/ 55589 h 59714"/>
                <a:gd name="connsiteX3" fmla="*/ 155 w 114283"/>
                <a:gd name="connsiteY3" fmla="*/ 59777 h 59714"/>
                <a:gd name="connsiteX4" fmla="*/ 16691 w 114283"/>
                <a:gd name="connsiteY4" fmla="*/ 59372 h 59714"/>
                <a:gd name="connsiteX5" fmla="*/ 33080 w 114283"/>
                <a:gd name="connsiteY5" fmla="*/ 59777 h 59714"/>
                <a:gd name="connsiteX6" fmla="*/ 33080 w 114283"/>
                <a:gd name="connsiteY6" fmla="*/ 55589 h 59714"/>
                <a:gd name="connsiteX7" fmla="*/ 21666 w 114283"/>
                <a:gd name="connsiteY7" fmla="*/ 49509 h 59714"/>
                <a:gd name="connsiteX8" fmla="*/ 21666 w 114283"/>
                <a:gd name="connsiteY8" fmla="*/ 24651 h 59714"/>
                <a:gd name="connsiteX9" fmla="*/ 41420 w 114283"/>
                <a:gd name="connsiteY9" fmla="*/ 3035 h 59714"/>
                <a:gd name="connsiteX10" fmla="*/ 52249 w 114283"/>
                <a:gd name="connsiteY10" fmla="*/ 18031 h 59714"/>
                <a:gd name="connsiteX11" fmla="*/ 52249 w 114283"/>
                <a:gd name="connsiteY11" fmla="*/ 49509 h 59714"/>
                <a:gd name="connsiteX12" fmla="*/ 40835 w 114283"/>
                <a:gd name="connsiteY12" fmla="*/ 55589 h 59714"/>
                <a:gd name="connsiteX13" fmla="*/ 40835 w 114283"/>
                <a:gd name="connsiteY13" fmla="*/ 59777 h 59714"/>
                <a:gd name="connsiteX14" fmla="*/ 57370 w 114283"/>
                <a:gd name="connsiteY14" fmla="*/ 59372 h 59714"/>
                <a:gd name="connsiteX15" fmla="*/ 73759 w 114283"/>
                <a:gd name="connsiteY15" fmla="*/ 59777 h 59714"/>
                <a:gd name="connsiteX16" fmla="*/ 73759 w 114283"/>
                <a:gd name="connsiteY16" fmla="*/ 55589 h 59714"/>
                <a:gd name="connsiteX17" fmla="*/ 62346 w 114283"/>
                <a:gd name="connsiteY17" fmla="*/ 49509 h 59714"/>
                <a:gd name="connsiteX18" fmla="*/ 62346 w 114283"/>
                <a:gd name="connsiteY18" fmla="*/ 24651 h 59714"/>
                <a:gd name="connsiteX19" fmla="*/ 82100 w 114283"/>
                <a:gd name="connsiteY19" fmla="*/ 3035 h 59714"/>
                <a:gd name="connsiteX20" fmla="*/ 92928 w 114283"/>
                <a:gd name="connsiteY20" fmla="*/ 18031 h 59714"/>
                <a:gd name="connsiteX21" fmla="*/ 92928 w 114283"/>
                <a:gd name="connsiteY21" fmla="*/ 49509 h 59714"/>
                <a:gd name="connsiteX22" fmla="*/ 81515 w 114283"/>
                <a:gd name="connsiteY22" fmla="*/ 55589 h 59714"/>
                <a:gd name="connsiteX23" fmla="*/ 81515 w 114283"/>
                <a:gd name="connsiteY23" fmla="*/ 59777 h 59714"/>
                <a:gd name="connsiteX24" fmla="*/ 98050 w 114283"/>
                <a:gd name="connsiteY24" fmla="*/ 59372 h 59714"/>
                <a:gd name="connsiteX25" fmla="*/ 114439 w 114283"/>
                <a:gd name="connsiteY25" fmla="*/ 59777 h 59714"/>
                <a:gd name="connsiteX26" fmla="*/ 114439 w 114283"/>
                <a:gd name="connsiteY26" fmla="*/ 55589 h 59714"/>
                <a:gd name="connsiteX27" fmla="*/ 103025 w 114283"/>
                <a:gd name="connsiteY27" fmla="*/ 51536 h 59714"/>
                <a:gd name="connsiteX28" fmla="*/ 103025 w 114283"/>
                <a:gd name="connsiteY28" fmla="*/ 25732 h 59714"/>
                <a:gd name="connsiteX29" fmla="*/ 98489 w 114283"/>
                <a:gd name="connsiteY29" fmla="*/ 5061 h 59714"/>
                <a:gd name="connsiteX30" fmla="*/ 83124 w 114283"/>
                <a:gd name="connsiteY30" fmla="*/ 63 h 59714"/>
                <a:gd name="connsiteX31" fmla="*/ 61907 w 114283"/>
                <a:gd name="connsiteY31" fmla="*/ 13303 h 59714"/>
                <a:gd name="connsiteX32" fmla="*/ 42445 w 114283"/>
                <a:gd name="connsiteY32" fmla="*/ 63 h 59714"/>
                <a:gd name="connsiteX33" fmla="*/ 20788 w 114283"/>
                <a:gd name="connsiteY33" fmla="*/ 14248 h 59714"/>
                <a:gd name="connsiteX34" fmla="*/ 20788 w 114283"/>
                <a:gd name="connsiteY34" fmla="*/ 63 h 59714"/>
                <a:gd name="connsiteX35" fmla="*/ 155 w 114283"/>
                <a:gd name="connsiteY35" fmla="*/ 1549 h 59714"/>
                <a:gd name="connsiteX36" fmla="*/ 155 w 114283"/>
                <a:gd name="connsiteY36" fmla="*/ 5737 h 59714"/>
                <a:gd name="connsiteX37" fmla="*/ 11569 w 114283"/>
                <a:gd name="connsiteY37" fmla="*/ 13303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4283" h="59714">
                  <a:moveTo>
                    <a:pt x="11569" y="13303"/>
                  </a:moveTo>
                  <a:lnTo>
                    <a:pt x="11569" y="49509"/>
                  </a:lnTo>
                  <a:cubicBezTo>
                    <a:pt x="11569" y="55589"/>
                    <a:pt x="9960" y="55589"/>
                    <a:pt x="155" y="55589"/>
                  </a:cubicBezTo>
                  <a:lnTo>
                    <a:pt x="155" y="59777"/>
                  </a:lnTo>
                  <a:cubicBezTo>
                    <a:pt x="5277" y="59642"/>
                    <a:pt x="12740" y="59372"/>
                    <a:pt x="16691" y="59372"/>
                  </a:cubicBezTo>
                  <a:cubicBezTo>
                    <a:pt x="20495" y="59372"/>
                    <a:pt x="28104" y="59642"/>
                    <a:pt x="33080" y="59777"/>
                  </a:cubicBezTo>
                  <a:lnTo>
                    <a:pt x="33080" y="55589"/>
                  </a:lnTo>
                  <a:cubicBezTo>
                    <a:pt x="23276" y="55589"/>
                    <a:pt x="21666" y="55589"/>
                    <a:pt x="21666" y="49509"/>
                  </a:cubicBezTo>
                  <a:lnTo>
                    <a:pt x="21666" y="24651"/>
                  </a:lnTo>
                  <a:cubicBezTo>
                    <a:pt x="21666" y="10601"/>
                    <a:pt x="32055" y="3035"/>
                    <a:pt x="41420" y="3035"/>
                  </a:cubicBezTo>
                  <a:cubicBezTo>
                    <a:pt x="50639" y="3035"/>
                    <a:pt x="52249" y="10330"/>
                    <a:pt x="52249" y="18031"/>
                  </a:cubicBezTo>
                  <a:lnTo>
                    <a:pt x="52249" y="49509"/>
                  </a:lnTo>
                  <a:cubicBezTo>
                    <a:pt x="52249" y="55589"/>
                    <a:pt x="50639" y="55589"/>
                    <a:pt x="40835" y="55589"/>
                  </a:cubicBezTo>
                  <a:lnTo>
                    <a:pt x="40835" y="59777"/>
                  </a:lnTo>
                  <a:cubicBezTo>
                    <a:pt x="45957" y="59642"/>
                    <a:pt x="53419" y="59372"/>
                    <a:pt x="57370" y="59372"/>
                  </a:cubicBezTo>
                  <a:cubicBezTo>
                    <a:pt x="61175" y="59372"/>
                    <a:pt x="68784" y="59642"/>
                    <a:pt x="73759" y="59777"/>
                  </a:cubicBezTo>
                  <a:lnTo>
                    <a:pt x="73759" y="55589"/>
                  </a:lnTo>
                  <a:cubicBezTo>
                    <a:pt x="63955" y="55589"/>
                    <a:pt x="62346" y="55589"/>
                    <a:pt x="62346" y="49509"/>
                  </a:cubicBezTo>
                  <a:lnTo>
                    <a:pt x="62346" y="24651"/>
                  </a:lnTo>
                  <a:cubicBezTo>
                    <a:pt x="62346" y="10601"/>
                    <a:pt x="72735" y="3035"/>
                    <a:pt x="82100" y="3035"/>
                  </a:cubicBezTo>
                  <a:cubicBezTo>
                    <a:pt x="91319" y="3035"/>
                    <a:pt x="92928" y="10330"/>
                    <a:pt x="92928" y="18031"/>
                  </a:cubicBezTo>
                  <a:lnTo>
                    <a:pt x="92928" y="49509"/>
                  </a:lnTo>
                  <a:cubicBezTo>
                    <a:pt x="92928" y="55589"/>
                    <a:pt x="91319" y="55589"/>
                    <a:pt x="81515" y="55589"/>
                  </a:cubicBezTo>
                  <a:lnTo>
                    <a:pt x="81515" y="59777"/>
                  </a:lnTo>
                  <a:cubicBezTo>
                    <a:pt x="86636" y="59642"/>
                    <a:pt x="94099" y="59372"/>
                    <a:pt x="98050" y="59372"/>
                  </a:cubicBezTo>
                  <a:cubicBezTo>
                    <a:pt x="101855" y="59372"/>
                    <a:pt x="109464" y="59642"/>
                    <a:pt x="114439" y="59777"/>
                  </a:cubicBezTo>
                  <a:lnTo>
                    <a:pt x="114439" y="55589"/>
                  </a:lnTo>
                  <a:cubicBezTo>
                    <a:pt x="106830" y="55589"/>
                    <a:pt x="103171" y="55589"/>
                    <a:pt x="103025" y="51536"/>
                  </a:cubicBezTo>
                  <a:lnTo>
                    <a:pt x="103025" y="25732"/>
                  </a:lnTo>
                  <a:cubicBezTo>
                    <a:pt x="103025" y="14113"/>
                    <a:pt x="103025" y="9925"/>
                    <a:pt x="98489" y="5061"/>
                  </a:cubicBezTo>
                  <a:cubicBezTo>
                    <a:pt x="96440" y="2765"/>
                    <a:pt x="91611" y="63"/>
                    <a:pt x="83124" y="63"/>
                  </a:cubicBezTo>
                  <a:cubicBezTo>
                    <a:pt x="70833" y="63"/>
                    <a:pt x="64394" y="8169"/>
                    <a:pt x="61907" y="13303"/>
                  </a:cubicBezTo>
                  <a:cubicBezTo>
                    <a:pt x="59858" y="1549"/>
                    <a:pt x="49030" y="63"/>
                    <a:pt x="42445" y="63"/>
                  </a:cubicBezTo>
                  <a:cubicBezTo>
                    <a:pt x="31763" y="63"/>
                    <a:pt x="24885" y="5872"/>
                    <a:pt x="20788" y="14248"/>
                  </a:cubicBezTo>
                  <a:lnTo>
                    <a:pt x="20788" y="63"/>
                  </a:lnTo>
                  <a:lnTo>
                    <a:pt x="155" y="1549"/>
                  </a:lnTo>
                  <a:lnTo>
                    <a:pt x="155" y="5737"/>
                  </a:lnTo>
                  <a:cubicBezTo>
                    <a:pt x="10399" y="5737"/>
                    <a:pt x="11569" y="6683"/>
                    <a:pt x="11569" y="133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8" name="Dowolny kształt: kształt 1367">
              <a:extLst>
                <a:ext uri="{FF2B5EF4-FFF2-40B4-BE49-F238E27FC236}">
                  <a16:creationId xmlns:a16="http://schemas.microsoft.com/office/drawing/2014/main" id="{FF824409-7E4D-1E6D-05CD-BAF9D26CCC2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733123" y="4314108"/>
              <a:ext cx="64823" cy="62010"/>
            </a:xfrm>
            <a:custGeom>
              <a:avLst/>
              <a:gdLst>
                <a:gd name="connsiteX0" fmla="*/ 64988 w 64823"/>
                <a:gd name="connsiteY0" fmla="*/ 31676 h 62010"/>
                <a:gd name="connsiteX1" fmla="*/ 32649 w 64823"/>
                <a:gd name="connsiteY1" fmla="*/ 63 h 62010"/>
                <a:gd name="connsiteX2" fmla="*/ 164 w 64823"/>
                <a:gd name="connsiteY2" fmla="*/ 31676 h 62010"/>
                <a:gd name="connsiteX3" fmla="*/ 32503 w 64823"/>
                <a:gd name="connsiteY3" fmla="*/ 62074 h 62010"/>
                <a:gd name="connsiteX4" fmla="*/ 64988 w 64823"/>
                <a:gd name="connsiteY4" fmla="*/ 31676 h 62010"/>
                <a:gd name="connsiteX5" fmla="*/ 32649 w 64823"/>
                <a:gd name="connsiteY5" fmla="*/ 58696 h 62010"/>
                <a:gd name="connsiteX6" fmla="*/ 15967 w 64823"/>
                <a:gd name="connsiteY6" fmla="*/ 49644 h 62010"/>
                <a:gd name="connsiteX7" fmla="*/ 12309 w 64823"/>
                <a:gd name="connsiteY7" fmla="*/ 30595 h 62010"/>
                <a:gd name="connsiteX8" fmla="*/ 15821 w 64823"/>
                <a:gd name="connsiteY8" fmla="*/ 12087 h 62010"/>
                <a:gd name="connsiteX9" fmla="*/ 32503 w 64823"/>
                <a:gd name="connsiteY9" fmla="*/ 3035 h 62010"/>
                <a:gd name="connsiteX10" fmla="*/ 49038 w 64823"/>
                <a:gd name="connsiteY10" fmla="*/ 11816 h 62010"/>
                <a:gd name="connsiteX11" fmla="*/ 52842 w 64823"/>
                <a:gd name="connsiteY11" fmla="*/ 30595 h 62010"/>
                <a:gd name="connsiteX12" fmla="*/ 49623 w 64823"/>
                <a:gd name="connsiteY12" fmla="*/ 48699 h 62010"/>
                <a:gd name="connsiteX13" fmla="*/ 32649 w 64823"/>
                <a:gd name="connsiteY13" fmla="*/ 58696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823" h="62010">
                  <a:moveTo>
                    <a:pt x="64988" y="31676"/>
                  </a:moveTo>
                  <a:cubicBezTo>
                    <a:pt x="64988" y="14383"/>
                    <a:pt x="50355" y="63"/>
                    <a:pt x="32649" y="63"/>
                  </a:cubicBezTo>
                  <a:cubicBezTo>
                    <a:pt x="14358" y="63"/>
                    <a:pt x="164" y="14789"/>
                    <a:pt x="164" y="31676"/>
                  </a:cubicBezTo>
                  <a:cubicBezTo>
                    <a:pt x="164" y="49104"/>
                    <a:pt x="15382" y="62074"/>
                    <a:pt x="32503" y="62074"/>
                  </a:cubicBezTo>
                  <a:cubicBezTo>
                    <a:pt x="50208" y="62074"/>
                    <a:pt x="64988" y="48834"/>
                    <a:pt x="64988" y="31676"/>
                  </a:cubicBezTo>
                  <a:close/>
                  <a:moveTo>
                    <a:pt x="32649" y="58696"/>
                  </a:moveTo>
                  <a:cubicBezTo>
                    <a:pt x="26357" y="58696"/>
                    <a:pt x="19918" y="55859"/>
                    <a:pt x="15967" y="49644"/>
                  </a:cubicBezTo>
                  <a:cubicBezTo>
                    <a:pt x="12309" y="43700"/>
                    <a:pt x="12309" y="35459"/>
                    <a:pt x="12309" y="30595"/>
                  </a:cubicBezTo>
                  <a:cubicBezTo>
                    <a:pt x="12309" y="25326"/>
                    <a:pt x="12309" y="18031"/>
                    <a:pt x="15821" y="12087"/>
                  </a:cubicBezTo>
                  <a:cubicBezTo>
                    <a:pt x="19772" y="5872"/>
                    <a:pt x="26649" y="3035"/>
                    <a:pt x="32503" y="3035"/>
                  </a:cubicBezTo>
                  <a:cubicBezTo>
                    <a:pt x="38941" y="3035"/>
                    <a:pt x="45233" y="6007"/>
                    <a:pt x="49038" y="11816"/>
                  </a:cubicBezTo>
                  <a:cubicBezTo>
                    <a:pt x="52842" y="17626"/>
                    <a:pt x="52842" y="25462"/>
                    <a:pt x="52842" y="30595"/>
                  </a:cubicBezTo>
                  <a:cubicBezTo>
                    <a:pt x="52842" y="35459"/>
                    <a:pt x="52842" y="42754"/>
                    <a:pt x="49623" y="48699"/>
                  </a:cubicBezTo>
                  <a:cubicBezTo>
                    <a:pt x="46404" y="54778"/>
                    <a:pt x="39965" y="58696"/>
                    <a:pt x="32649" y="586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9" name="Dowolny kształt: kształt 1368">
              <a:extLst>
                <a:ext uri="{FF2B5EF4-FFF2-40B4-BE49-F238E27FC236}">
                  <a16:creationId xmlns:a16="http://schemas.microsoft.com/office/drawing/2014/main" id="{CC92C319-1B38-01E1-8756-9BE37D4AB64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811231" y="4280873"/>
              <a:ext cx="72140" cy="95245"/>
            </a:xfrm>
            <a:custGeom>
              <a:avLst/>
              <a:gdLst>
                <a:gd name="connsiteX0" fmla="*/ 50799 w 72140"/>
                <a:gd name="connsiteY0" fmla="*/ 86392 h 95245"/>
                <a:gd name="connsiteX1" fmla="*/ 50799 w 72140"/>
                <a:gd name="connsiteY1" fmla="*/ 95308 h 95245"/>
                <a:gd name="connsiteX2" fmla="*/ 72310 w 72140"/>
                <a:gd name="connsiteY2" fmla="*/ 93822 h 95245"/>
                <a:gd name="connsiteX3" fmla="*/ 72310 w 72140"/>
                <a:gd name="connsiteY3" fmla="*/ 89634 h 95245"/>
                <a:gd name="connsiteX4" fmla="*/ 60896 w 72140"/>
                <a:gd name="connsiteY4" fmla="*/ 82068 h 95245"/>
                <a:gd name="connsiteX5" fmla="*/ 60896 w 72140"/>
                <a:gd name="connsiteY5" fmla="*/ 63 h 95245"/>
                <a:gd name="connsiteX6" fmla="*/ 39824 w 72140"/>
                <a:gd name="connsiteY6" fmla="*/ 1549 h 95245"/>
                <a:gd name="connsiteX7" fmla="*/ 39824 w 72140"/>
                <a:gd name="connsiteY7" fmla="*/ 5737 h 95245"/>
                <a:gd name="connsiteX8" fmla="*/ 51238 w 72140"/>
                <a:gd name="connsiteY8" fmla="*/ 13303 h 95245"/>
                <a:gd name="connsiteX9" fmla="*/ 51238 w 72140"/>
                <a:gd name="connsiteY9" fmla="*/ 42484 h 95245"/>
                <a:gd name="connsiteX10" fmla="*/ 32801 w 72140"/>
                <a:gd name="connsiteY10" fmla="*/ 34108 h 95245"/>
                <a:gd name="connsiteX11" fmla="*/ 169 w 72140"/>
                <a:gd name="connsiteY11" fmla="*/ 64776 h 95245"/>
                <a:gd name="connsiteX12" fmla="*/ 31191 w 72140"/>
                <a:gd name="connsiteY12" fmla="*/ 95308 h 95245"/>
                <a:gd name="connsiteX13" fmla="*/ 50799 w 72140"/>
                <a:gd name="connsiteY13" fmla="*/ 86392 h 95245"/>
                <a:gd name="connsiteX14" fmla="*/ 50799 w 72140"/>
                <a:gd name="connsiteY14" fmla="*/ 50185 h 95245"/>
                <a:gd name="connsiteX15" fmla="*/ 50799 w 72140"/>
                <a:gd name="connsiteY15" fmla="*/ 77880 h 95245"/>
                <a:gd name="connsiteX16" fmla="*/ 49189 w 72140"/>
                <a:gd name="connsiteY16" fmla="*/ 82879 h 95245"/>
                <a:gd name="connsiteX17" fmla="*/ 31923 w 72140"/>
                <a:gd name="connsiteY17" fmla="*/ 92336 h 95245"/>
                <a:gd name="connsiteX18" fmla="*/ 16558 w 72140"/>
                <a:gd name="connsiteY18" fmla="*/ 83690 h 95245"/>
                <a:gd name="connsiteX19" fmla="*/ 12314 w 72140"/>
                <a:gd name="connsiteY19" fmla="*/ 64911 h 95245"/>
                <a:gd name="connsiteX20" fmla="*/ 16851 w 72140"/>
                <a:gd name="connsiteY20" fmla="*/ 45727 h 95245"/>
                <a:gd name="connsiteX21" fmla="*/ 33386 w 72140"/>
                <a:gd name="connsiteY21" fmla="*/ 37080 h 95245"/>
                <a:gd name="connsiteX22" fmla="*/ 49189 w 72140"/>
                <a:gd name="connsiteY22" fmla="*/ 45186 h 95245"/>
                <a:gd name="connsiteX23" fmla="*/ 50799 w 72140"/>
                <a:gd name="connsiteY23" fmla="*/ 50185 h 9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140" h="95245">
                  <a:moveTo>
                    <a:pt x="50799" y="86392"/>
                  </a:moveTo>
                  <a:lnTo>
                    <a:pt x="50799" y="95308"/>
                  </a:lnTo>
                  <a:lnTo>
                    <a:pt x="72310" y="93822"/>
                  </a:lnTo>
                  <a:lnTo>
                    <a:pt x="72310" y="89634"/>
                  </a:lnTo>
                  <a:cubicBezTo>
                    <a:pt x="62066" y="89634"/>
                    <a:pt x="60896" y="88688"/>
                    <a:pt x="60896" y="82068"/>
                  </a:cubicBezTo>
                  <a:lnTo>
                    <a:pt x="60896" y="63"/>
                  </a:lnTo>
                  <a:lnTo>
                    <a:pt x="39824" y="1549"/>
                  </a:lnTo>
                  <a:lnTo>
                    <a:pt x="39824" y="5737"/>
                  </a:lnTo>
                  <a:cubicBezTo>
                    <a:pt x="50067" y="5737"/>
                    <a:pt x="51238" y="6683"/>
                    <a:pt x="51238" y="13303"/>
                  </a:cubicBezTo>
                  <a:lnTo>
                    <a:pt x="51238" y="42484"/>
                  </a:lnTo>
                  <a:cubicBezTo>
                    <a:pt x="46994" y="37621"/>
                    <a:pt x="40702" y="34108"/>
                    <a:pt x="32801" y="34108"/>
                  </a:cubicBezTo>
                  <a:cubicBezTo>
                    <a:pt x="15534" y="34108"/>
                    <a:pt x="169" y="47348"/>
                    <a:pt x="169" y="64776"/>
                  </a:cubicBezTo>
                  <a:cubicBezTo>
                    <a:pt x="169" y="81933"/>
                    <a:pt x="14509" y="95308"/>
                    <a:pt x="31191" y="95308"/>
                  </a:cubicBezTo>
                  <a:cubicBezTo>
                    <a:pt x="40556" y="95308"/>
                    <a:pt x="47141" y="90715"/>
                    <a:pt x="50799" y="86392"/>
                  </a:cubicBezTo>
                  <a:close/>
                  <a:moveTo>
                    <a:pt x="50799" y="50185"/>
                  </a:moveTo>
                  <a:lnTo>
                    <a:pt x="50799" y="77880"/>
                  </a:lnTo>
                  <a:cubicBezTo>
                    <a:pt x="50799" y="80312"/>
                    <a:pt x="50799" y="80582"/>
                    <a:pt x="49189" y="82879"/>
                  </a:cubicBezTo>
                  <a:cubicBezTo>
                    <a:pt x="44800" y="89364"/>
                    <a:pt x="38215" y="92336"/>
                    <a:pt x="31923" y="92336"/>
                  </a:cubicBezTo>
                  <a:cubicBezTo>
                    <a:pt x="25338" y="92336"/>
                    <a:pt x="20070" y="88823"/>
                    <a:pt x="16558" y="83690"/>
                  </a:cubicBezTo>
                  <a:cubicBezTo>
                    <a:pt x="12753" y="78151"/>
                    <a:pt x="12314" y="70450"/>
                    <a:pt x="12314" y="64911"/>
                  </a:cubicBezTo>
                  <a:cubicBezTo>
                    <a:pt x="12314" y="59912"/>
                    <a:pt x="12607" y="51806"/>
                    <a:pt x="16851" y="45727"/>
                  </a:cubicBezTo>
                  <a:cubicBezTo>
                    <a:pt x="19924" y="41538"/>
                    <a:pt x="25484" y="37080"/>
                    <a:pt x="33386" y="37080"/>
                  </a:cubicBezTo>
                  <a:cubicBezTo>
                    <a:pt x="38507" y="37080"/>
                    <a:pt x="44653" y="39107"/>
                    <a:pt x="49189" y="45186"/>
                  </a:cubicBezTo>
                  <a:cubicBezTo>
                    <a:pt x="50799" y="47483"/>
                    <a:pt x="50799" y="47753"/>
                    <a:pt x="50799" y="5018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0" name="Dowolny kształt: kształt 1369">
              <a:extLst>
                <a:ext uri="{FF2B5EF4-FFF2-40B4-BE49-F238E27FC236}">
                  <a16:creationId xmlns:a16="http://schemas.microsoft.com/office/drawing/2014/main" id="{BC74BDED-44FB-7D5A-94A1-C642F4AA1A5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891647" y="4314108"/>
              <a:ext cx="56629" cy="62010"/>
            </a:xfrm>
            <a:custGeom>
              <a:avLst/>
              <a:gdLst>
                <a:gd name="connsiteX0" fmla="*/ 12466 w 56629"/>
                <a:gd name="connsiteY0" fmla="*/ 26542 h 62010"/>
                <a:gd name="connsiteX1" fmla="*/ 30611 w 56629"/>
                <a:gd name="connsiteY1" fmla="*/ 3035 h 62010"/>
                <a:gd name="connsiteX2" fmla="*/ 47146 w 56629"/>
                <a:gd name="connsiteY2" fmla="*/ 26542 h 62010"/>
                <a:gd name="connsiteX3" fmla="*/ 12466 w 56629"/>
                <a:gd name="connsiteY3" fmla="*/ 26542 h 62010"/>
                <a:gd name="connsiteX4" fmla="*/ 12320 w 56629"/>
                <a:gd name="connsiteY4" fmla="*/ 29379 h 62010"/>
                <a:gd name="connsiteX5" fmla="*/ 53146 w 56629"/>
                <a:gd name="connsiteY5" fmla="*/ 29379 h 62010"/>
                <a:gd name="connsiteX6" fmla="*/ 56804 w 56629"/>
                <a:gd name="connsiteY6" fmla="*/ 26542 h 62010"/>
                <a:gd name="connsiteX7" fmla="*/ 30611 w 56629"/>
                <a:gd name="connsiteY7" fmla="*/ 63 h 62010"/>
                <a:gd name="connsiteX8" fmla="*/ 175 w 56629"/>
                <a:gd name="connsiteY8" fmla="*/ 30866 h 62010"/>
                <a:gd name="connsiteX9" fmla="*/ 32367 w 56629"/>
                <a:gd name="connsiteY9" fmla="*/ 62074 h 62010"/>
                <a:gd name="connsiteX10" fmla="*/ 56804 w 56629"/>
                <a:gd name="connsiteY10" fmla="*/ 44511 h 62010"/>
                <a:gd name="connsiteX11" fmla="*/ 54902 w 56629"/>
                <a:gd name="connsiteY11" fmla="*/ 42889 h 62010"/>
                <a:gd name="connsiteX12" fmla="*/ 53000 w 56629"/>
                <a:gd name="connsiteY12" fmla="*/ 44781 h 62010"/>
                <a:gd name="connsiteX13" fmla="*/ 33245 w 56629"/>
                <a:gd name="connsiteY13" fmla="*/ 58696 h 62010"/>
                <a:gd name="connsiteX14" fmla="*/ 16710 w 56629"/>
                <a:gd name="connsiteY14" fmla="*/ 49644 h 62010"/>
                <a:gd name="connsiteX15" fmla="*/ 12320 w 56629"/>
                <a:gd name="connsiteY15" fmla="*/ 29379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29" h="62010">
                  <a:moveTo>
                    <a:pt x="12466" y="26542"/>
                  </a:moveTo>
                  <a:cubicBezTo>
                    <a:pt x="13344" y="6412"/>
                    <a:pt x="25636" y="3035"/>
                    <a:pt x="30611" y="3035"/>
                  </a:cubicBezTo>
                  <a:cubicBezTo>
                    <a:pt x="45683" y="3035"/>
                    <a:pt x="47146" y="21273"/>
                    <a:pt x="47146" y="26542"/>
                  </a:cubicBezTo>
                  <a:lnTo>
                    <a:pt x="12466" y="26542"/>
                  </a:lnTo>
                  <a:close/>
                  <a:moveTo>
                    <a:pt x="12320" y="29379"/>
                  </a:moveTo>
                  <a:lnTo>
                    <a:pt x="53146" y="29379"/>
                  </a:lnTo>
                  <a:cubicBezTo>
                    <a:pt x="56365" y="29379"/>
                    <a:pt x="56804" y="29379"/>
                    <a:pt x="56804" y="26542"/>
                  </a:cubicBezTo>
                  <a:cubicBezTo>
                    <a:pt x="56804" y="13167"/>
                    <a:pt x="48902" y="63"/>
                    <a:pt x="30611" y="63"/>
                  </a:cubicBezTo>
                  <a:cubicBezTo>
                    <a:pt x="13637" y="63"/>
                    <a:pt x="175" y="13978"/>
                    <a:pt x="175" y="30866"/>
                  </a:cubicBezTo>
                  <a:cubicBezTo>
                    <a:pt x="175" y="48969"/>
                    <a:pt x="15539" y="62074"/>
                    <a:pt x="32367" y="62074"/>
                  </a:cubicBezTo>
                  <a:cubicBezTo>
                    <a:pt x="50219" y="62074"/>
                    <a:pt x="56804" y="47078"/>
                    <a:pt x="56804" y="44511"/>
                  </a:cubicBezTo>
                  <a:cubicBezTo>
                    <a:pt x="56804" y="43160"/>
                    <a:pt x="55633" y="42889"/>
                    <a:pt x="54902" y="42889"/>
                  </a:cubicBezTo>
                  <a:cubicBezTo>
                    <a:pt x="53585" y="42889"/>
                    <a:pt x="53292" y="43700"/>
                    <a:pt x="53000" y="44781"/>
                  </a:cubicBezTo>
                  <a:cubicBezTo>
                    <a:pt x="47878" y="58696"/>
                    <a:pt x="34708" y="58696"/>
                    <a:pt x="33245" y="58696"/>
                  </a:cubicBezTo>
                  <a:cubicBezTo>
                    <a:pt x="25929" y="58696"/>
                    <a:pt x="20075" y="54643"/>
                    <a:pt x="16710" y="49644"/>
                  </a:cubicBezTo>
                  <a:cubicBezTo>
                    <a:pt x="12320" y="43160"/>
                    <a:pt x="12320" y="34243"/>
                    <a:pt x="12320" y="293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1" name="Dowolny kształt: kształt 1370">
              <a:extLst>
                <a:ext uri="{FF2B5EF4-FFF2-40B4-BE49-F238E27FC236}">
                  <a16:creationId xmlns:a16="http://schemas.microsoft.com/office/drawing/2014/main" id="{CF5E62D8-8D81-EA2C-CCE4-76493585EB2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957415" y="4280873"/>
              <a:ext cx="32485" cy="93759"/>
            </a:xfrm>
            <a:custGeom>
              <a:avLst/>
              <a:gdLst>
                <a:gd name="connsiteX0" fmla="*/ 21250 w 32485"/>
                <a:gd name="connsiteY0" fmla="*/ 63 h 93759"/>
                <a:gd name="connsiteX1" fmla="*/ 179 w 32485"/>
                <a:gd name="connsiteY1" fmla="*/ 1549 h 93759"/>
                <a:gd name="connsiteX2" fmla="*/ 179 w 32485"/>
                <a:gd name="connsiteY2" fmla="*/ 5737 h 93759"/>
                <a:gd name="connsiteX3" fmla="*/ 11593 w 32485"/>
                <a:gd name="connsiteY3" fmla="*/ 13303 h 93759"/>
                <a:gd name="connsiteX4" fmla="*/ 11593 w 32485"/>
                <a:gd name="connsiteY4" fmla="*/ 83555 h 93759"/>
                <a:gd name="connsiteX5" fmla="*/ 179 w 32485"/>
                <a:gd name="connsiteY5" fmla="*/ 89634 h 93759"/>
                <a:gd name="connsiteX6" fmla="*/ 179 w 32485"/>
                <a:gd name="connsiteY6" fmla="*/ 93822 h 93759"/>
                <a:gd name="connsiteX7" fmla="*/ 16422 w 32485"/>
                <a:gd name="connsiteY7" fmla="*/ 93417 h 93759"/>
                <a:gd name="connsiteX8" fmla="*/ 32664 w 32485"/>
                <a:gd name="connsiteY8" fmla="*/ 93822 h 93759"/>
                <a:gd name="connsiteX9" fmla="*/ 32664 w 32485"/>
                <a:gd name="connsiteY9" fmla="*/ 89634 h 93759"/>
                <a:gd name="connsiteX10" fmla="*/ 21250 w 32485"/>
                <a:gd name="connsiteY10" fmla="*/ 83555 h 93759"/>
                <a:gd name="connsiteX11" fmla="*/ 21250 w 32485"/>
                <a:gd name="connsiteY11" fmla="*/ 63 h 9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85" h="93759">
                  <a:moveTo>
                    <a:pt x="21250" y="63"/>
                  </a:moveTo>
                  <a:lnTo>
                    <a:pt x="179" y="1549"/>
                  </a:lnTo>
                  <a:lnTo>
                    <a:pt x="179" y="5737"/>
                  </a:lnTo>
                  <a:cubicBezTo>
                    <a:pt x="10422" y="5737"/>
                    <a:pt x="11593" y="6683"/>
                    <a:pt x="11593" y="13303"/>
                  </a:cubicBezTo>
                  <a:lnTo>
                    <a:pt x="11593" y="83555"/>
                  </a:lnTo>
                  <a:cubicBezTo>
                    <a:pt x="11593" y="89634"/>
                    <a:pt x="9983" y="89634"/>
                    <a:pt x="179" y="89634"/>
                  </a:cubicBezTo>
                  <a:lnTo>
                    <a:pt x="179" y="93822"/>
                  </a:lnTo>
                  <a:cubicBezTo>
                    <a:pt x="5008" y="93687"/>
                    <a:pt x="12763" y="93417"/>
                    <a:pt x="16422" y="93417"/>
                  </a:cubicBezTo>
                  <a:cubicBezTo>
                    <a:pt x="20080" y="93417"/>
                    <a:pt x="27250" y="93687"/>
                    <a:pt x="32664" y="93822"/>
                  </a:cubicBezTo>
                  <a:lnTo>
                    <a:pt x="32664" y="89634"/>
                  </a:lnTo>
                  <a:cubicBezTo>
                    <a:pt x="22860" y="89634"/>
                    <a:pt x="21250" y="89634"/>
                    <a:pt x="21250" y="83555"/>
                  </a:cubicBezTo>
                  <a:lnTo>
                    <a:pt x="21250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2" name="Dowolny kształt: kształt 1371">
              <a:extLst>
                <a:ext uri="{FF2B5EF4-FFF2-40B4-BE49-F238E27FC236}">
                  <a16:creationId xmlns:a16="http://schemas.microsoft.com/office/drawing/2014/main" id="{62E9818D-5668-E6FA-94C7-49842357C20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998062" y="4280873"/>
              <a:ext cx="32485" cy="93759"/>
            </a:xfrm>
            <a:custGeom>
              <a:avLst/>
              <a:gdLst>
                <a:gd name="connsiteX0" fmla="*/ 21253 w 32485"/>
                <a:gd name="connsiteY0" fmla="*/ 63 h 93759"/>
                <a:gd name="connsiteX1" fmla="*/ 182 w 32485"/>
                <a:gd name="connsiteY1" fmla="*/ 1549 h 93759"/>
                <a:gd name="connsiteX2" fmla="*/ 182 w 32485"/>
                <a:gd name="connsiteY2" fmla="*/ 5737 h 93759"/>
                <a:gd name="connsiteX3" fmla="*/ 11595 w 32485"/>
                <a:gd name="connsiteY3" fmla="*/ 13303 h 93759"/>
                <a:gd name="connsiteX4" fmla="*/ 11595 w 32485"/>
                <a:gd name="connsiteY4" fmla="*/ 83555 h 93759"/>
                <a:gd name="connsiteX5" fmla="*/ 182 w 32485"/>
                <a:gd name="connsiteY5" fmla="*/ 89634 h 93759"/>
                <a:gd name="connsiteX6" fmla="*/ 182 w 32485"/>
                <a:gd name="connsiteY6" fmla="*/ 93822 h 93759"/>
                <a:gd name="connsiteX7" fmla="*/ 16424 w 32485"/>
                <a:gd name="connsiteY7" fmla="*/ 93417 h 93759"/>
                <a:gd name="connsiteX8" fmla="*/ 32667 w 32485"/>
                <a:gd name="connsiteY8" fmla="*/ 93822 h 93759"/>
                <a:gd name="connsiteX9" fmla="*/ 32667 w 32485"/>
                <a:gd name="connsiteY9" fmla="*/ 89634 h 93759"/>
                <a:gd name="connsiteX10" fmla="*/ 21253 w 32485"/>
                <a:gd name="connsiteY10" fmla="*/ 83555 h 93759"/>
                <a:gd name="connsiteX11" fmla="*/ 21253 w 32485"/>
                <a:gd name="connsiteY11" fmla="*/ 63 h 9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85" h="93759">
                  <a:moveTo>
                    <a:pt x="21253" y="63"/>
                  </a:moveTo>
                  <a:lnTo>
                    <a:pt x="182" y="1549"/>
                  </a:lnTo>
                  <a:lnTo>
                    <a:pt x="182" y="5737"/>
                  </a:lnTo>
                  <a:cubicBezTo>
                    <a:pt x="10425" y="5737"/>
                    <a:pt x="11595" y="6683"/>
                    <a:pt x="11595" y="13303"/>
                  </a:cubicBezTo>
                  <a:lnTo>
                    <a:pt x="11595" y="83555"/>
                  </a:lnTo>
                  <a:cubicBezTo>
                    <a:pt x="11595" y="89634"/>
                    <a:pt x="9986" y="89634"/>
                    <a:pt x="182" y="89634"/>
                  </a:cubicBezTo>
                  <a:lnTo>
                    <a:pt x="182" y="93822"/>
                  </a:lnTo>
                  <a:cubicBezTo>
                    <a:pt x="5011" y="93687"/>
                    <a:pt x="12766" y="93417"/>
                    <a:pt x="16424" y="93417"/>
                  </a:cubicBezTo>
                  <a:cubicBezTo>
                    <a:pt x="20083" y="93417"/>
                    <a:pt x="27253" y="93687"/>
                    <a:pt x="32667" y="93822"/>
                  </a:cubicBezTo>
                  <a:lnTo>
                    <a:pt x="32667" y="89634"/>
                  </a:lnTo>
                  <a:cubicBezTo>
                    <a:pt x="22863" y="89634"/>
                    <a:pt x="21253" y="89634"/>
                    <a:pt x="21253" y="83555"/>
                  </a:cubicBezTo>
                  <a:lnTo>
                    <a:pt x="21253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3" name="Dowolny kształt: kształt 1372">
              <a:extLst>
                <a:ext uri="{FF2B5EF4-FFF2-40B4-BE49-F238E27FC236}">
                  <a16:creationId xmlns:a16="http://schemas.microsoft.com/office/drawing/2014/main" id="{F2AD6051-9108-749D-7838-39EF86817A3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037977" y="4314108"/>
              <a:ext cx="56629" cy="62010"/>
            </a:xfrm>
            <a:custGeom>
              <a:avLst/>
              <a:gdLst>
                <a:gd name="connsiteX0" fmla="*/ 12476 w 56629"/>
                <a:gd name="connsiteY0" fmla="*/ 26542 h 62010"/>
                <a:gd name="connsiteX1" fmla="*/ 30621 w 56629"/>
                <a:gd name="connsiteY1" fmla="*/ 3035 h 62010"/>
                <a:gd name="connsiteX2" fmla="*/ 47156 w 56629"/>
                <a:gd name="connsiteY2" fmla="*/ 26542 h 62010"/>
                <a:gd name="connsiteX3" fmla="*/ 12476 w 56629"/>
                <a:gd name="connsiteY3" fmla="*/ 26542 h 62010"/>
                <a:gd name="connsiteX4" fmla="*/ 12330 w 56629"/>
                <a:gd name="connsiteY4" fmla="*/ 29379 h 62010"/>
                <a:gd name="connsiteX5" fmla="*/ 53156 w 56629"/>
                <a:gd name="connsiteY5" fmla="*/ 29379 h 62010"/>
                <a:gd name="connsiteX6" fmla="*/ 56814 w 56629"/>
                <a:gd name="connsiteY6" fmla="*/ 26542 h 62010"/>
                <a:gd name="connsiteX7" fmla="*/ 30621 w 56629"/>
                <a:gd name="connsiteY7" fmla="*/ 63 h 62010"/>
                <a:gd name="connsiteX8" fmla="*/ 185 w 56629"/>
                <a:gd name="connsiteY8" fmla="*/ 30866 h 62010"/>
                <a:gd name="connsiteX9" fmla="*/ 32377 w 56629"/>
                <a:gd name="connsiteY9" fmla="*/ 62074 h 62010"/>
                <a:gd name="connsiteX10" fmla="*/ 56814 w 56629"/>
                <a:gd name="connsiteY10" fmla="*/ 44511 h 62010"/>
                <a:gd name="connsiteX11" fmla="*/ 54912 w 56629"/>
                <a:gd name="connsiteY11" fmla="*/ 42889 h 62010"/>
                <a:gd name="connsiteX12" fmla="*/ 53010 w 56629"/>
                <a:gd name="connsiteY12" fmla="*/ 44781 h 62010"/>
                <a:gd name="connsiteX13" fmla="*/ 33255 w 56629"/>
                <a:gd name="connsiteY13" fmla="*/ 58696 h 62010"/>
                <a:gd name="connsiteX14" fmla="*/ 16720 w 56629"/>
                <a:gd name="connsiteY14" fmla="*/ 49644 h 62010"/>
                <a:gd name="connsiteX15" fmla="*/ 12330 w 56629"/>
                <a:gd name="connsiteY15" fmla="*/ 29379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29" h="62010">
                  <a:moveTo>
                    <a:pt x="12476" y="26542"/>
                  </a:moveTo>
                  <a:cubicBezTo>
                    <a:pt x="13354" y="6412"/>
                    <a:pt x="25646" y="3035"/>
                    <a:pt x="30621" y="3035"/>
                  </a:cubicBezTo>
                  <a:cubicBezTo>
                    <a:pt x="45693" y="3035"/>
                    <a:pt x="47156" y="21273"/>
                    <a:pt x="47156" y="26542"/>
                  </a:cubicBezTo>
                  <a:lnTo>
                    <a:pt x="12476" y="26542"/>
                  </a:lnTo>
                  <a:close/>
                  <a:moveTo>
                    <a:pt x="12330" y="29379"/>
                  </a:moveTo>
                  <a:lnTo>
                    <a:pt x="53156" y="29379"/>
                  </a:lnTo>
                  <a:cubicBezTo>
                    <a:pt x="56375" y="29379"/>
                    <a:pt x="56814" y="29379"/>
                    <a:pt x="56814" y="26542"/>
                  </a:cubicBezTo>
                  <a:cubicBezTo>
                    <a:pt x="56814" y="13167"/>
                    <a:pt x="48912" y="63"/>
                    <a:pt x="30621" y="63"/>
                  </a:cubicBezTo>
                  <a:cubicBezTo>
                    <a:pt x="13647" y="63"/>
                    <a:pt x="185" y="13978"/>
                    <a:pt x="185" y="30866"/>
                  </a:cubicBezTo>
                  <a:cubicBezTo>
                    <a:pt x="185" y="48969"/>
                    <a:pt x="15549" y="62074"/>
                    <a:pt x="32377" y="62074"/>
                  </a:cubicBezTo>
                  <a:cubicBezTo>
                    <a:pt x="50229" y="62074"/>
                    <a:pt x="56814" y="47078"/>
                    <a:pt x="56814" y="44511"/>
                  </a:cubicBezTo>
                  <a:cubicBezTo>
                    <a:pt x="56814" y="43160"/>
                    <a:pt x="55643" y="42889"/>
                    <a:pt x="54912" y="42889"/>
                  </a:cubicBezTo>
                  <a:cubicBezTo>
                    <a:pt x="53595" y="42889"/>
                    <a:pt x="53302" y="43700"/>
                    <a:pt x="53010" y="44781"/>
                  </a:cubicBezTo>
                  <a:cubicBezTo>
                    <a:pt x="47888" y="58696"/>
                    <a:pt x="34718" y="58696"/>
                    <a:pt x="33255" y="58696"/>
                  </a:cubicBezTo>
                  <a:cubicBezTo>
                    <a:pt x="25939" y="58696"/>
                    <a:pt x="20085" y="54643"/>
                    <a:pt x="16720" y="49644"/>
                  </a:cubicBezTo>
                  <a:cubicBezTo>
                    <a:pt x="12330" y="43160"/>
                    <a:pt x="12330" y="34243"/>
                    <a:pt x="12330" y="293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4" name="Dowolny kształt: kształt 1373">
              <a:extLst>
                <a:ext uri="{FF2B5EF4-FFF2-40B4-BE49-F238E27FC236}">
                  <a16:creationId xmlns:a16="http://schemas.microsoft.com/office/drawing/2014/main" id="{A9DDB66E-F854-A2C2-A6DA-D038610A5C1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103891" y="4280873"/>
              <a:ext cx="72140" cy="95245"/>
            </a:xfrm>
            <a:custGeom>
              <a:avLst/>
              <a:gdLst>
                <a:gd name="connsiteX0" fmla="*/ 50819 w 72140"/>
                <a:gd name="connsiteY0" fmla="*/ 86392 h 95245"/>
                <a:gd name="connsiteX1" fmla="*/ 50819 w 72140"/>
                <a:gd name="connsiteY1" fmla="*/ 95308 h 95245"/>
                <a:gd name="connsiteX2" fmla="*/ 72329 w 72140"/>
                <a:gd name="connsiteY2" fmla="*/ 93822 h 95245"/>
                <a:gd name="connsiteX3" fmla="*/ 72329 w 72140"/>
                <a:gd name="connsiteY3" fmla="*/ 89634 h 95245"/>
                <a:gd name="connsiteX4" fmla="*/ 60916 w 72140"/>
                <a:gd name="connsiteY4" fmla="*/ 82068 h 95245"/>
                <a:gd name="connsiteX5" fmla="*/ 60916 w 72140"/>
                <a:gd name="connsiteY5" fmla="*/ 63 h 95245"/>
                <a:gd name="connsiteX6" fmla="*/ 39844 w 72140"/>
                <a:gd name="connsiteY6" fmla="*/ 1549 h 95245"/>
                <a:gd name="connsiteX7" fmla="*/ 39844 w 72140"/>
                <a:gd name="connsiteY7" fmla="*/ 5737 h 95245"/>
                <a:gd name="connsiteX8" fmla="*/ 51258 w 72140"/>
                <a:gd name="connsiteY8" fmla="*/ 13303 h 95245"/>
                <a:gd name="connsiteX9" fmla="*/ 51258 w 72140"/>
                <a:gd name="connsiteY9" fmla="*/ 42484 h 95245"/>
                <a:gd name="connsiteX10" fmla="*/ 32820 w 72140"/>
                <a:gd name="connsiteY10" fmla="*/ 34108 h 95245"/>
                <a:gd name="connsiteX11" fmla="*/ 189 w 72140"/>
                <a:gd name="connsiteY11" fmla="*/ 64776 h 95245"/>
                <a:gd name="connsiteX12" fmla="*/ 31211 w 72140"/>
                <a:gd name="connsiteY12" fmla="*/ 95308 h 95245"/>
                <a:gd name="connsiteX13" fmla="*/ 50819 w 72140"/>
                <a:gd name="connsiteY13" fmla="*/ 86392 h 95245"/>
                <a:gd name="connsiteX14" fmla="*/ 50819 w 72140"/>
                <a:gd name="connsiteY14" fmla="*/ 50185 h 95245"/>
                <a:gd name="connsiteX15" fmla="*/ 50819 w 72140"/>
                <a:gd name="connsiteY15" fmla="*/ 77880 h 95245"/>
                <a:gd name="connsiteX16" fmla="*/ 49209 w 72140"/>
                <a:gd name="connsiteY16" fmla="*/ 82879 h 95245"/>
                <a:gd name="connsiteX17" fmla="*/ 31942 w 72140"/>
                <a:gd name="connsiteY17" fmla="*/ 92336 h 95245"/>
                <a:gd name="connsiteX18" fmla="*/ 16578 w 72140"/>
                <a:gd name="connsiteY18" fmla="*/ 83690 h 95245"/>
                <a:gd name="connsiteX19" fmla="*/ 12334 w 72140"/>
                <a:gd name="connsiteY19" fmla="*/ 64911 h 95245"/>
                <a:gd name="connsiteX20" fmla="*/ 16871 w 72140"/>
                <a:gd name="connsiteY20" fmla="*/ 45727 h 95245"/>
                <a:gd name="connsiteX21" fmla="*/ 33406 w 72140"/>
                <a:gd name="connsiteY21" fmla="*/ 37080 h 95245"/>
                <a:gd name="connsiteX22" fmla="*/ 49209 w 72140"/>
                <a:gd name="connsiteY22" fmla="*/ 45186 h 95245"/>
                <a:gd name="connsiteX23" fmla="*/ 50819 w 72140"/>
                <a:gd name="connsiteY23" fmla="*/ 50185 h 9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140" h="95245">
                  <a:moveTo>
                    <a:pt x="50819" y="86392"/>
                  </a:moveTo>
                  <a:lnTo>
                    <a:pt x="50819" y="95308"/>
                  </a:lnTo>
                  <a:lnTo>
                    <a:pt x="72329" y="93822"/>
                  </a:lnTo>
                  <a:lnTo>
                    <a:pt x="72329" y="89634"/>
                  </a:lnTo>
                  <a:cubicBezTo>
                    <a:pt x="62086" y="89634"/>
                    <a:pt x="60916" y="88688"/>
                    <a:pt x="60916" y="82068"/>
                  </a:cubicBezTo>
                  <a:lnTo>
                    <a:pt x="60916" y="63"/>
                  </a:lnTo>
                  <a:lnTo>
                    <a:pt x="39844" y="1549"/>
                  </a:lnTo>
                  <a:lnTo>
                    <a:pt x="39844" y="5737"/>
                  </a:lnTo>
                  <a:cubicBezTo>
                    <a:pt x="50087" y="5737"/>
                    <a:pt x="51258" y="6683"/>
                    <a:pt x="51258" y="13303"/>
                  </a:cubicBezTo>
                  <a:lnTo>
                    <a:pt x="51258" y="42484"/>
                  </a:lnTo>
                  <a:cubicBezTo>
                    <a:pt x="47014" y="37621"/>
                    <a:pt x="40722" y="34108"/>
                    <a:pt x="32820" y="34108"/>
                  </a:cubicBezTo>
                  <a:cubicBezTo>
                    <a:pt x="15554" y="34108"/>
                    <a:pt x="189" y="47348"/>
                    <a:pt x="189" y="64776"/>
                  </a:cubicBezTo>
                  <a:cubicBezTo>
                    <a:pt x="189" y="81933"/>
                    <a:pt x="14529" y="95308"/>
                    <a:pt x="31211" y="95308"/>
                  </a:cubicBezTo>
                  <a:cubicBezTo>
                    <a:pt x="40576" y="95308"/>
                    <a:pt x="47161" y="90715"/>
                    <a:pt x="50819" y="86392"/>
                  </a:cubicBezTo>
                  <a:close/>
                  <a:moveTo>
                    <a:pt x="50819" y="50185"/>
                  </a:moveTo>
                  <a:lnTo>
                    <a:pt x="50819" y="77880"/>
                  </a:lnTo>
                  <a:cubicBezTo>
                    <a:pt x="50819" y="80312"/>
                    <a:pt x="50819" y="80582"/>
                    <a:pt x="49209" y="82879"/>
                  </a:cubicBezTo>
                  <a:cubicBezTo>
                    <a:pt x="44819" y="89364"/>
                    <a:pt x="38235" y="92336"/>
                    <a:pt x="31942" y="92336"/>
                  </a:cubicBezTo>
                  <a:cubicBezTo>
                    <a:pt x="25358" y="92336"/>
                    <a:pt x="20090" y="88823"/>
                    <a:pt x="16578" y="83690"/>
                  </a:cubicBezTo>
                  <a:cubicBezTo>
                    <a:pt x="12773" y="78151"/>
                    <a:pt x="12334" y="70450"/>
                    <a:pt x="12334" y="64911"/>
                  </a:cubicBezTo>
                  <a:cubicBezTo>
                    <a:pt x="12334" y="59912"/>
                    <a:pt x="12627" y="51806"/>
                    <a:pt x="16871" y="45727"/>
                  </a:cubicBezTo>
                  <a:cubicBezTo>
                    <a:pt x="19943" y="41538"/>
                    <a:pt x="25504" y="37080"/>
                    <a:pt x="33406" y="37080"/>
                  </a:cubicBezTo>
                  <a:cubicBezTo>
                    <a:pt x="38527" y="37080"/>
                    <a:pt x="44673" y="39107"/>
                    <a:pt x="49209" y="45186"/>
                  </a:cubicBezTo>
                  <a:cubicBezTo>
                    <a:pt x="50819" y="47483"/>
                    <a:pt x="50819" y="47753"/>
                    <a:pt x="50819" y="5018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5" name="Dowolny kształt: kształt 1374">
              <a:extLst>
                <a:ext uri="{FF2B5EF4-FFF2-40B4-BE49-F238E27FC236}">
                  <a16:creationId xmlns:a16="http://schemas.microsoft.com/office/drawing/2014/main" id="{C2ABF3D1-1766-540F-5459-9BB831DC248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233084" y="4314108"/>
              <a:ext cx="56629" cy="62010"/>
            </a:xfrm>
            <a:custGeom>
              <a:avLst/>
              <a:gdLst>
                <a:gd name="connsiteX0" fmla="*/ 12490 w 56629"/>
                <a:gd name="connsiteY0" fmla="*/ 26542 h 62010"/>
                <a:gd name="connsiteX1" fmla="*/ 30634 w 56629"/>
                <a:gd name="connsiteY1" fmla="*/ 3035 h 62010"/>
                <a:gd name="connsiteX2" fmla="*/ 47170 w 56629"/>
                <a:gd name="connsiteY2" fmla="*/ 26542 h 62010"/>
                <a:gd name="connsiteX3" fmla="*/ 12490 w 56629"/>
                <a:gd name="connsiteY3" fmla="*/ 26542 h 62010"/>
                <a:gd name="connsiteX4" fmla="*/ 12343 w 56629"/>
                <a:gd name="connsiteY4" fmla="*/ 29379 h 62010"/>
                <a:gd name="connsiteX5" fmla="*/ 53169 w 56629"/>
                <a:gd name="connsiteY5" fmla="*/ 29379 h 62010"/>
                <a:gd name="connsiteX6" fmla="*/ 56827 w 56629"/>
                <a:gd name="connsiteY6" fmla="*/ 26542 h 62010"/>
                <a:gd name="connsiteX7" fmla="*/ 30634 w 56629"/>
                <a:gd name="connsiteY7" fmla="*/ 63 h 62010"/>
                <a:gd name="connsiteX8" fmla="*/ 198 w 56629"/>
                <a:gd name="connsiteY8" fmla="*/ 30866 h 62010"/>
                <a:gd name="connsiteX9" fmla="*/ 32390 w 56629"/>
                <a:gd name="connsiteY9" fmla="*/ 62074 h 62010"/>
                <a:gd name="connsiteX10" fmla="*/ 56827 w 56629"/>
                <a:gd name="connsiteY10" fmla="*/ 44511 h 62010"/>
                <a:gd name="connsiteX11" fmla="*/ 54925 w 56629"/>
                <a:gd name="connsiteY11" fmla="*/ 42889 h 62010"/>
                <a:gd name="connsiteX12" fmla="*/ 53023 w 56629"/>
                <a:gd name="connsiteY12" fmla="*/ 44781 h 62010"/>
                <a:gd name="connsiteX13" fmla="*/ 33268 w 56629"/>
                <a:gd name="connsiteY13" fmla="*/ 58696 h 62010"/>
                <a:gd name="connsiteX14" fmla="*/ 16733 w 56629"/>
                <a:gd name="connsiteY14" fmla="*/ 49644 h 62010"/>
                <a:gd name="connsiteX15" fmla="*/ 12343 w 56629"/>
                <a:gd name="connsiteY15" fmla="*/ 29379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29" h="62010">
                  <a:moveTo>
                    <a:pt x="12490" y="26542"/>
                  </a:moveTo>
                  <a:cubicBezTo>
                    <a:pt x="13367" y="6412"/>
                    <a:pt x="25659" y="3035"/>
                    <a:pt x="30634" y="3035"/>
                  </a:cubicBezTo>
                  <a:cubicBezTo>
                    <a:pt x="45706" y="3035"/>
                    <a:pt x="47170" y="21273"/>
                    <a:pt x="47170" y="26542"/>
                  </a:cubicBezTo>
                  <a:lnTo>
                    <a:pt x="12490" y="26542"/>
                  </a:lnTo>
                  <a:close/>
                  <a:moveTo>
                    <a:pt x="12343" y="29379"/>
                  </a:moveTo>
                  <a:lnTo>
                    <a:pt x="53169" y="29379"/>
                  </a:lnTo>
                  <a:cubicBezTo>
                    <a:pt x="56388" y="29379"/>
                    <a:pt x="56827" y="29379"/>
                    <a:pt x="56827" y="26542"/>
                  </a:cubicBezTo>
                  <a:cubicBezTo>
                    <a:pt x="56827" y="13167"/>
                    <a:pt x="48926" y="63"/>
                    <a:pt x="30634" y="63"/>
                  </a:cubicBezTo>
                  <a:cubicBezTo>
                    <a:pt x="13660" y="63"/>
                    <a:pt x="198" y="13978"/>
                    <a:pt x="198" y="30866"/>
                  </a:cubicBezTo>
                  <a:cubicBezTo>
                    <a:pt x="198" y="48969"/>
                    <a:pt x="15562" y="62074"/>
                    <a:pt x="32390" y="62074"/>
                  </a:cubicBezTo>
                  <a:cubicBezTo>
                    <a:pt x="50243" y="62074"/>
                    <a:pt x="56827" y="47078"/>
                    <a:pt x="56827" y="44511"/>
                  </a:cubicBezTo>
                  <a:cubicBezTo>
                    <a:pt x="56827" y="43160"/>
                    <a:pt x="55657" y="42889"/>
                    <a:pt x="54925" y="42889"/>
                  </a:cubicBezTo>
                  <a:cubicBezTo>
                    <a:pt x="53608" y="42889"/>
                    <a:pt x="53315" y="43700"/>
                    <a:pt x="53023" y="44781"/>
                  </a:cubicBezTo>
                  <a:cubicBezTo>
                    <a:pt x="47901" y="58696"/>
                    <a:pt x="34732" y="58696"/>
                    <a:pt x="33268" y="58696"/>
                  </a:cubicBezTo>
                  <a:cubicBezTo>
                    <a:pt x="25952" y="58696"/>
                    <a:pt x="20099" y="54643"/>
                    <a:pt x="16733" y="49644"/>
                  </a:cubicBezTo>
                  <a:cubicBezTo>
                    <a:pt x="12343" y="43160"/>
                    <a:pt x="12343" y="34243"/>
                    <a:pt x="12343" y="293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6" name="Dowolny kształt: kształt 1375">
              <a:extLst>
                <a:ext uri="{FF2B5EF4-FFF2-40B4-BE49-F238E27FC236}">
                  <a16:creationId xmlns:a16="http://schemas.microsoft.com/office/drawing/2014/main" id="{3E6D416C-4337-AFE6-5272-A35AA828D1B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297973" y="4279387"/>
              <a:ext cx="113698" cy="95245"/>
            </a:xfrm>
            <a:custGeom>
              <a:avLst/>
              <a:gdLst>
                <a:gd name="connsiteX0" fmla="*/ 85073 w 113698"/>
                <a:gd name="connsiteY0" fmla="*/ 41268 h 95245"/>
                <a:gd name="connsiteX1" fmla="*/ 92829 w 113698"/>
                <a:gd name="connsiteY1" fmla="*/ 48564 h 95245"/>
                <a:gd name="connsiteX2" fmla="*/ 92829 w 113698"/>
                <a:gd name="connsiteY2" fmla="*/ 85041 h 95245"/>
                <a:gd name="connsiteX3" fmla="*/ 81415 w 113698"/>
                <a:gd name="connsiteY3" fmla="*/ 91120 h 95245"/>
                <a:gd name="connsiteX4" fmla="*/ 81415 w 113698"/>
                <a:gd name="connsiteY4" fmla="*/ 95308 h 95245"/>
                <a:gd name="connsiteX5" fmla="*/ 97658 w 113698"/>
                <a:gd name="connsiteY5" fmla="*/ 94903 h 95245"/>
                <a:gd name="connsiteX6" fmla="*/ 113900 w 113698"/>
                <a:gd name="connsiteY6" fmla="*/ 95308 h 95245"/>
                <a:gd name="connsiteX7" fmla="*/ 113900 w 113698"/>
                <a:gd name="connsiteY7" fmla="*/ 91120 h 95245"/>
                <a:gd name="connsiteX8" fmla="*/ 102487 w 113698"/>
                <a:gd name="connsiteY8" fmla="*/ 85041 h 95245"/>
                <a:gd name="connsiteX9" fmla="*/ 102487 w 113698"/>
                <a:gd name="connsiteY9" fmla="*/ 35459 h 95245"/>
                <a:gd name="connsiteX10" fmla="*/ 96780 w 113698"/>
                <a:gd name="connsiteY10" fmla="*/ 35864 h 95245"/>
                <a:gd name="connsiteX11" fmla="*/ 81415 w 113698"/>
                <a:gd name="connsiteY11" fmla="*/ 36945 h 95245"/>
                <a:gd name="connsiteX12" fmla="*/ 78781 w 113698"/>
                <a:gd name="connsiteY12" fmla="*/ 37080 h 95245"/>
                <a:gd name="connsiteX13" fmla="*/ 61514 w 113698"/>
                <a:gd name="connsiteY13" fmla="*/ 37080 h 95245"/>
                <a:gd name="connsiteX14" fmla="*/ 61514 w 113698"/>
                <a:gd name="connsiteY14" fmla="*/ 21814 h 95245"/>
                <a:gd name="connsiteX15" fmla="*/ 83171 w 113698"/>
                <a:gd name="connsiteY15" fmla="*/ 3035 h 95245"/>
                <a:gd name="connsiteX16" fmla="*/ 95755 w 113698"/>
                <a:gd name="connsiteY16" fmla="*/ 7493 h 95245"/>
                <a:gd name="connsiteX17" fmla="*/ 88878 w 113698"/>
                <a:gd name="connsiteY17" fmla="*/ 13708 h 95245"/>
                <a:gd name="connsiteX18" fmla="*/ 95463 w 113698"/>
                <a:gd name="connsiteY18" fmla="*/ 19922 h 95245"/>
                <a:gd name="connsiteX19" fmla="*/ 102194 w 113698"/>
                <a:gd name="connsiteY19" fmla="*/ 13708 h 95245"/>
                <a:gd name="connsiteX20" fmla="*/ 83317 w 113698"/>
                <a:gd name="connsiteY20" fmla="*/ 63 h 95245"/>
                <a:gd name="connsiteX21" fmla="*/ 59466 w 113698"/>
                <a:gd name="connsiteY21" fmla="*/ 7493 h 95245"/>
                <a:gd name="connsiteX22" fmla="*/ 42638 w 113698"/>
                <a:gd name="connsiteY22" fmla="*/ 63 h 95245"/>
                <a:gd name="connsiteX23" fmla="*/ 11762 w 113698"/>
                <a:gd name="connsiteY23" fmla="*/ 21679 h 95245"/>
                <a:gd name="connsiteX24" fmla="*/ 11762 w 113698"/>
                <a:gd name="connsiteY24" fmla="*/ 37080 h 95245"/>
                <a:gd name="connsiteX25" fmla="*/ 202 w 113698"/>
                <a:gd name="connsiteY25" fmla="*/ 37080 h 95245"/>
                <a:gd name="connsiteX26" fmla="*/ 202 w 113698"/>
                <a:gd name="connsiteY26" fmla="*/ 41268 h 95245"/>
                <a:gd name="connsiteX27" fmla="*/ 11762 w 113698"/>
                <a:gd name="connsiteY27" fmla="*/ 41268 h 95245"/>
                <a:gd name="connsiteX28" fmla="*/ 11762 w 113698"/>
                <a:gd name="connsiteY28" fmla="*/ 85041 h 95245"/>
                <a:gd name="connsiteX29" fmla="*/ 349 w 113698"/>
                <a:gd name="connsiteY29" fmla="*/ 91120 h 95245"/>
                <a:gd name="connsiteX30" fmla="*/ 349 w 113698"/>
                <a:gd name="connsiteY30" fmla="*/ 95308 h 95245"/>
                <a:gd name="connsiteX31" fmla="*/ 16591 w 113698"/>
                <a:gd name="connsiteY31" fmla="*/ 94903 h 95245"/>
                <a:gd name="connsiteX32" fmla="*/ 32834 w 113698"/>
                <a:gd name="connsiteY32" fmla="*/ 95308 h 95245"/>
                <a:gd name="connsiteX33" fmla="*/ 32834 w 113698"/>
                <a:gd name="connsiteY33" fmla="*/ 91120 h 95245"/>
                <a:gd name="connsiteX34" fmla="*/ 21420 w 113698"/>
                <a:gd name="connsiteY34" fmla="*/ 85041 h 95245"/>
                <a:gd name="connsiteX35" fmla="*/ 21420 w 113698"/>
                <a:gd name="connsiteY35" fmla="*/ 41268 h 95245"/>
                <a:gd name="connsiteX36" fmla="*/ 52296 w 113698"/>
                <a:gd name="connsiteY36" fmla="*/ 41268 h 95245"/>
                <a:gd name="connsiteX37" fmla="*/ 52296 w 113698"/>
                <a:gd name="connsiteY37" fmla="*/ 85041 h 95245"/>
                <a:gd name="connsiteX38" fmla="*/ 40882 w 113698"/>
                <a:gd name="connsiteY38" fmla="*/ 91120 h 95245"/>
                <a:gd name="connsiteX39" fmla="*/ 40882 w 113698"/>
                <a:gd name="connsiteY39" fmla="*/ 95308 h 95245"/>
                <a:gd name="connsiteX40" fmla="*/ 57124 w 113698"/>
                <a:gd name="connsiteY40" fmla="*/ 94903 h 95245"/>
                <a:gd name="connsiteX41" fmla="*/ 73367 w 113698"/>
                <a:gd name="connsiteY41" fmla="*/ 95308 h 95245"/>
                <a:gd name="connsiteX42" fmla="*/ 73367 w 113698"/>
                <a:gd name="connsiteY42" fmla="*/ 91120 h 95245"/>
                <a:gd name="connsiteX43" fmla="*/ 61953 w 113698"/>
                <a:gd name="connsiteY43" fmla="*/ 85041 h 95245"/>
                <a:gd name="connsiteX44" fmla="*/ 61953 w 113698"/>
                <a:gd name="connsiteY44" fmla="*/ 41268 h 95245"/>
                <a:gd name="connsiteX45" fmla="*/ 85073 w 113698"/>
                <a:gd name="connsiteY45" fmla="*/ 41268 h 95245"/>
                <a:gd name="connsiteX46" fmla="*/ 52296 w 113698"/>
                <a:gd name="connsiteY46" fmla="*/ 37080 h 95245"/>
                <a:gd name="connsiteX47" fmla="*/ 20981 w 113698"/>
                <a:gd name="connsiteY47" fmla="*/ 37080 h 95245"/>
                <a:gd name="connsiteX48" fmla="*/ 20981 w 113698"/>
                <a:gd name="connsiteY48" fmla="*/ 21814 h 95245"/>
                <a:gd name="connsiteX49" fmla="*/ 42345 w 113698"/>
                <a:gd name="connsiteY49" fmla="*/ 3035 h 95245"/>
                <a:gd name="connsiteX50" fmla="*/ 54930 w 113698"/>
                <a:gd name="connsiteY50" fmla="*/ 7493 h 95245"/>
                <a:gd name="connsiteX51" fmla="*/ 47906 w 113698"/>
                <a:gd name="connsiteY51" fmla="*/ 13708 h 95245"/>
                <a:gd name="connsiteX52" fmla="*/ 52296 w 113698"/>
                <a:gd name="connsiteY52" fmla="*/ 19517 h 95245"/>
                <a:gd name="connsiteX53" fmla="*/ 52296 w 113698"/>
                <a:gd name="connsiteY53" fmla="*/ 37080 h 9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13698" h="95245">
                  <a:moveTo>
                    <a:pt x="85073" y="41268"/>
                  </a:moveTo>
                  <a:cubicBezTo>
                    <a:pt x="91805" y="41268"/>
                    <a:pt x="92829" y="43025"/>
                    <a:pt x="92829" y="48564"/>
                  </a:cubicBezTo>
                  <a:lnTo>
                    <a:pt x="92829" y="85041"/>
                  </a:lnTo>
                  <a:cubicBezTo>
                    <a:pt x="92829" y="91120"/>
                    <a:pt x="91219" y="91120"/>
                    <a:pt x="81415" y="91120"/>
                  </a:cubicBezTo>
                  <a:lnTo>
                    <a:pt x="81415" y="95308"/>
                  </a:lnTo>
                  <a:cubicBezTo>
                    <a:pt x="86244" y="95173"/>
                    <a:pt x="94000" y="94903"/>
                    <a:pt x="97658" y="94903"/>
                  </a:cubicBezTo>
                  <a:cubicBezTo>
                    <a:pt x="101316" y="94903"/>
                    <a:pt x="108486" y="95173"/>
                    <a:pt x="113900" y="95308"/>
                  </a:cubicBezTo>
                  <a:lnTo>
                    <a:pt x="113900" y="91120"/>
                  </a:lnTo>
                  <a:cubicBezTo>
                    <a:pt x="104096" y="91120"/>
                    <a:pt x="102487" y="91120"/>
                    <a:pt x="102487" y="85041"/>
                  </a:cubicBezTo>
                  <a:lnTo>
                    <a:pt x="102487" y="35459"/>
                  </a:lnTo>
                  <a:lnTo>
                    <a:pt x="96780" y="35864"/>
                  </a:lnTo>
                  <a:cubicBezTo>
                    <a:pt x="89610" y="36405"/>
                    <a:pt x="88439" y="36405"/>
                    <a:pt x="81415" y="36945"/>
                  </a:cubicBezTo>
                  <a:cubicBezTo>
                    <a:pt x="81122" y="37080"/>
                    <a:pt x="80830" y="37080"/>
                    <a:pt x="78781" y="37080"/>
                  </a:cubicBezTo>
                  <a:lnTo>
                    <a:pt x="61514" y="37080"/>
                  </a:lnTo>
                  <a:lnTo>
                    <a:pt x="61514" y="21814"/>
                  </a:lnTo>
                  <a:cubicBezTo>
                    <a:pt x="61514" y="8439"/>
                    <a:pt x="74099" y="3035"/>
                    <a:pt x="83171" y="3035"/>
                  </a:cubicBezTo>
                  <a:cubicBezTo>
                    <a:pt x="87561" y="3035"/>
                    <a:pt x="92829" y="4386"/>
                    <a:pt x="95755" y="7493"/>
                  </a:cubicBezTo>
                  <a:cubicBezTo>
                    <a:pt x="89756" y="7763"/>
                    <a:pt x="88878" y="11546"/>
                    <a:pt x="88878" y="13708"/>
                  </a:cubicBezTo>
                  <a:cubicBezTo>
                    <a:pt x="88878" y="18166"/>
                    <a:pt x="92683" y="19922"/>
                    <a:pt x="95463" y="19922"/>
                  </a:cubicBezTo>
                  <a:cubicBezTo>
                    <a:pt x="98828" y="19922"/>
                    <a:pt x="102194" y="17761"/>
                    <a:pt x="102194" y="13708"/>
                  </a:cubicBezTo>
                  <a:cubicBezTo>
                    <a:pt x="102194" y="5737"/>
                    <a:pt x="94146" y="63"/>
                    <a:pt x="83317" y="63"/>
                  </a:cubicBezTo>
                  <a:cubicBezTo>
                    <a:pt x="70440" y="63"/>
                    <a:pt x="62100" y="5467"/>
                    <a:pt x="59466" y="7493"/>
                  </a:cubicBezTo>
                  <a:cubicBezTo>
                    <a:pt x="56100" y="2765"/>
                    <a:pt x="49954" y="63"/>
                    <a:pt x="42638" y="63"/>
                  </a:cubicBezTo>
                  <a:cubicBezTo>
                    <a:pt x="28883" y="63"/>
                    <a:pt x="11762" y="6953"/>
                    <a:pt x="11762" y="21679"/>
                  </a:cubicBezTo>
                  <a:lnTo>
                    <a:pt x="11762" y="37080"/>
                  </a:lnTo>
                  <a:lnTo>
                    <a:pt x="202" y="37080"/>
                  </a:lnTo>
                  <a:lnTo>
                    <a:pt x="202" y="41268"/>
                  </a:lnTo>
                  <a:lnTo>
                    <a:pt x="11762" y="41268"/>
                  </a:lnTo>
                  <a:lnTo>
                    <a:pt x="11762" y="85041"/>
                  </a:lnTo>
                  <a:cubicBezTo>
                    <a:pt x="11762" y="91120"/>
                    <a:pt x="10153" y="91120"/>
                    <a:pt x="349" y="91120"/>
                  </a:cubicBezTo>
                  <a:lnTo>
                    <a:pt x="349" y="95308"/>
                  </a:lnTo>
                  <a:cubicBezTo>
                    <a:pt x="5177" y="95173"/>
                    <a:pt x="12933" y="94903"/>
                    <a:pt x="16591" y="94903"/>
                  </a:cubicBezTo>
                  <a:cubicBezTo>
                    <a:pt x="20249" y="94903"/>
                    <a:pt x="27420" y="95173"/>
                    <a:pt x="32834" y="95308"/>
                  </a:cubicBezTo>
                  <a:lnTo>
                    <a:pt x="32834" y="91120"/>
                  </a:lnTo>
                  <a:cubicBezTo>
                    <a:pt x="23030" y="91120"/>
                    <a:pt x="21420" y="91120"/>
                    <a:pt x="21420" y="85041"/>
                  </a:cubicBezTo>
                  <a:lnTo>
                    <a:pt x="21420" y="41268"/>
                  </a:lnTo>
                  <a:lnTo>
                    <a:pt x="52296" y="41268"/>
                  </a:lnTo>
                  <a:lnTo>
                    <a:pt x="52296" y="85041"/>
                  </a:lnTo>
                  <a:cubicBezTo>
                    <a:pt x="52296" y="91120"/>
                    <a:pt x="50686" y="91120"/>
                    <a:pt x="40882" y="91120"/>
                  </a:cubicBezTo>
                  <a:lnTo>
                    <a:pt x="40882" y="95308"/>
                  </a:lnTo>
                  <a:cubicBezTo>
                    <a:pt x="45711" y="95173"/>
                    <a:pt x="53466" y="94903"/>
                    <a:pt x="57124" y="94903"/>
                  </a:cubicBezTo>
                  <a:cubicBezTo>
                    <a:pt x="60783" y="94903"/>
                    <a:pt x="67953" y="95173"/>
                    <a:pt x="73367" y="95308"/>
                  </a:cubicBezTo>
                  <a:lnTo>
                    <a:pt x="73367" y="91120"/>
                  </a:lnTo>
                  <a:cubicBezTo>
                    <a:pt x="63563" y="91120"/>
                    <a:pt x="61953" y="91120"/>
                    <a:pt x="61953" y="85041"/>
                  </a:cubicBezTo>
                  <a:lnTo>
                    <a:pt x="61953" y="41268"/>
                  </a:lnTo>
                  <a:lnTo>
                    <a:pt x="85073" y="41268"/>
                  </a:lnTo>
                  <a:close/>
                  <a:moveTo>
                    <a:pt x="52296" y="37080"/>
                  </a:moveTo>
                  <a:lnTo>
                    <a:pt x="20981" y="37080"/>
                  </a:lnTo>
                  <a:lnTo>
                    <a:pt x="20981" y="21814"/>
                  </a:lnTo>
                  <a:cubicBezTo>
                    <a:pt x="20981" y="8304"/>
                    <a:pt x="33712" y="3035"/>
                    <a:pt x="42345" y="3035"/>
                  </a:cubicBezTo>
                  <a:cubicBezTo>
                    <a:pt x="45857" y="3035"/>
                    <a:pt x="50979" y="3710"/>
                    <a:pt x="54930" y="7493"/>
                  </a:cubicBezTo>
                  <a:cubicBezTo>
                    <a:pt x="49223" y="7763"/>
                    <a:pt x="47906" y="11006"/>
                    <a:pt x="47906" y="13708"/>
                  </a:cubicBezTo>
                  <a:cubicBezTo>
                    <a:pt x="47906" y="16680"/>
                    <a:pt x="49662" y="18842"/>
                    <a:pt x="52296" y="19517"/>
                  </a:cubicBezTo>
                  <a:lnTo>
                    <a:pt x="52296" y="370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7" name="Dowolny kształt: kształt 1376">
              <a:extLst>
                <a:ext uri="{FF2B5EF4-FFF2-40B4-BE49-F238E27FC236}">
                  <a16:creationId xmlns:a16="http://schemas.microsoft.com/office/drawing/2014/main" id="{D081A0CC-E0C7-7BF8-9117-EDF32FBFD1C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420939" y="4314108"/>
              <a:ext cx="55751" cy="62010"/>
            </a:xfrm>
            <a:custGeom>
              <a:avLst/>
              <a:gdLst>
                <a:gd name="connsiteX0" fmla="*/ 12356 w 55751"/>
                <a:gd name="connsiteY0" fmla="*/ 31136 h 62010"/>
                <a:gd name="connsiteX1" fmla="*/ 32110 w 55751"/>
                <a:gd name="connsiteY1" fmla="*/ 3440 h 62010"/>
                <a:gd name="connsiteX2" fmla="*/ 47768 w 55751"/>
                <a:gd name="connsiteY2" fmla="*/ 8439 h 62010"/>
                <a:gd name="connsiteX3" fmla="*/ 40890 w 55751"/>
                <a:gd name="connsiteY3" fmla="*/ 14654 h 62010"/>
                <a:gd name="connsiteX4" fmla="*/ 47621 w 55751"/>
                <a:gd name="connsiteY4" fmla="*/ 20868 h 62010"/>
                <a:gd name="connsiteX5" fmla="*/ 54352 w 55751"/>
                <a:gd name="connsiteY5" fmla="*/ 14518 h 62010"/>
                <a:gd name="connsiteX6" fmla="*/ 31964 w 55751"/>
                <a:gd name="connsiteY6" fmla="*/ 63 h 62010"/>
                <a:gd name="connsiteX7" fmla="*/ 211 w 55751"/>
                <a:gd name="connsiteY7" fmla="*/ 31406 h 62010"/>
                <a:gd name="connsiteX8" fmla="*/ 31671 w 55751"/>
                <a:gd name="connsiteY8" fmla="*/ 62074 h 62010"/>
                <a:gd name="connsiteX9" fmla="*/ 55962 w 55751"/>
                <a:gd name="connsiteY9" fmla="*/ 44511 h 62010"/>
                <a:gd name="connsiteX10" fmla="*/ 54060 w 55751"/>
                <a:gd name="connsiteY10" fmla="*/ 43160 h 62010"/>
                <a:gd name="connsiteX11" fmla="*/ 52158 w 55751"/>
                <a:gd name="connsiteY11" fmla="*/ 44511 h 62010"/>
                <a:gd name="connsiteX12" fmla="*/ 32988 w 55751"/>
                <a:gd name="connsiteY12" fmla="*/ 58696 h 62010"/>
                <a:gd name="connsiteX13" fmla="*/ 12356 w 55751"/>
                <a:gd name="connsiteY13" fmla="*/ 31136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751" h="62010">
                  <a:moveTo>
                    <a:pt x="12356" y="31136"/>
                  </a:moveTo>
                  <a:cubicBezTo>
                    <a:pt x="12356" y="9114"/>
                    <a:pt x="24355" y="3440"/>
                    <a:pt x="32110" y="3440"/>
                  </a:cubicBezTo>
                  <a:cubicBezTo>
                    <a:pt x="33427" y="3440"/>
                    <a:pt x="42646" y="3575"/>
                    <a:pt x="47768" y="8439"/>
                  </a:cubicBezTo>
                  <a:cubicBezTo>
                    <a:pt x="41768" y="8844"/>
                    <a:pt x="40890" y="12897"/>
                    <a:pt x="40890" y="14654"/>
                  </a:cubicBezTo>
                  <a:cubicBezTo>
                    <a:pt x="40890" y="18166"/>
                    <a:pt x="43524" y="20868"/>
                    <a:pt x="47621" y="20868"/>
                  </a:cubicBezTo>
                  <a:cubicBezTo>
                    <a:pt x="51426" y="20868"/>
                    <a:pt x="54352" y="18571"/>
                    <a:pt x="54352" y="14518"/>
                  </a:cubicBezTo>
                  <a:cubicBezTo>
                    <a:pt x="54352" y="5332"/>
                    <a:pt x="43231" y="63"/>
                    <a:pt x="31964" y="63"/>
                  </a:cubicBezTo>
                  <a:cubicBezTo>
                    <a:pt x="13673" y="63"/>
                    <a:pt x="211" y="14654"/>
                    <a:pt x="211" y="31406"/>
                  </a:cubicBezTo>
                  <a:cubicBezTo>
                    <a:pt x="211" y="48699"/>
                    <a:pt x="14697" y="62074"/>
                    <a:pt x="31671" y="62074"/>
                  </a:cubicBezTo>
                  <a:cubicBezTo>
                    <a:pt x="51280" y="62074"/>
                    <a:pt x="55962" y="45862"/>
                    <a:pt x="55962" y="44511"/>
                  </a:cubicBezTo>
                  <a:cubicBezTo>
                    <a:pt x="55962" y="43160"/>
                    <a:pt x="54499" y="43160"/>
                    <a:pt x="54060" y="43160"/>
                  </a:cubicBezTo>
                  <a:cubicBezTo>
                    <a:pt x="52743" y="43160"/>
                    <a:pt x="52450" y="43700"/>
                    <a:pt x="52158" y="44511"/>
                  </a:cubicBezTo>
                  <a:cubicBezTo>
                    <a:pt x="47914" y="57075"/>
                    <a:pt x="38403" y="58696"/>
                    <a:pt x="32988" y="58696"/>
                  </a:cubicBezTo>
                  <a:cubicBezTo>
                    <a:pt x="25233" y="58696"/>
                    <a:pt x="12356" y="52887"/>
                    <a:pt x="12356" y="311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8" name="Dowolny kształt: kształt 1377">
              <a:extLst>
                <a:ext uri="{FF2B5EF4-FFF2-40B4-BE49-F238E27FC236}">
                  <a16:creationId xmlns:a16="http://schemas.microsoft.com/office/drawing/2014/main" id="{67D0B311-CEAE-A751-6DA3-176273FAC46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485828" y="4284251"/>
              <a:ext cx="31314" cy="90381"/>
            </a:xfrm>
            <a:custGeom>
              <a:avLst/>
              <a:gdLst>
                <a:gd name="connsiteX0" fmla="*/ 21286 w 31314"/>
                <a:gd name="connsiteY0" fmla="*/ 30730 h 90381"/>
                <a:gd name="connsiteX1" fmla="*/ 800 w 31314"/>
                <a:gd name="connsiteY1" fmla="*/ 32217 h 90381"/>
                <a:gd name="connsiteX2" fmla="*/ 800 w 31314"/>
                <a:gd name="connsiteY2" fmla="*/ 36405 h 90381"/>
                <a:gd name="connsiteX3" fmla="*/ 11629 w 31314"/>
                <a:gd name="connsiteY3" fmla="*/ 43835 h 90381"/>
                <a:gd name="connsiteX4" fmla="*/ 11629 w 31314"/>
                <a:gd name="connsiteY4" fmla="*/ 80177 h 90381"/>
                <a:gd name="connsiteX5" fmla="*/ 215 w 31314"/>
                <a:gd name="connsiteY5" fmla="*/ 86257 h 90381"/>
                <a:gd name="connsiteX6" fmla="*/ 215 w 31314"/>
                <a:gd name="connsiteY6" fmla="*/ 90445 h 90381"/>
                <a:gd name="connsiteX7" fmla="*/ 16311 w 31314"/>
                <a:gd name="connsiteY7" fmla="*/ 90039 h 90381"/>
                <a:gd name="connsiteX8" fmla="*/ 31530 w 31314"/>
                <a:gd name="connsiteY8" fmla="*/ 90445 h 90381"/>
                <a:gd name="connsiteX9" fmla="*/ 31530 w 31314"/>
                <a:gd name="connsiteY9" fmla="*/ 86257 h 90381"/>
                <a:gd name="connsiteX10" fmla="*/ 21286 w 31314"/>
                <a:gd name="connsiteY10" fmla="*/ 80312 h 90381"/>
                <a:gd name="connsiteX11" fmla="*/ 21286 w 31314"/>
                <a:gd name="connsiteY11" fmla="*/ 30730 h 90381"/>
                <a:gd name="connsiteX12" fmla="*/ 21872 w 31314"/>
                <a:gd name="connsiteY12" fmla="*/ 7223 h 90381"/>
                <a:gd name="connsiteX13" fmla="*/ 14116 w 31314"/>
                <a:gd name="connsiteY13" fmla="*/ 63 h 90381"/>
                <a:gd name="connsiteX14" fmla="*/ 6361 w 31314"/>
                <a:gd name="connsiteY14" fmla="*/ 7223 h 90381"/>
                <a:gd name="connsiteX15" fmla="*/ 14116 w 31314"/>
                <a:gd name="connsiteY15" fmla="*/ 14383 h 90381"/>
                <a:gd name="connsiteX16" fmla="*/ 21872 w 31314"/>
                <a:gd name="connsiteY16" fmla="*/ 7223 h 9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14" h="90381">
                  <a:moveTo>
                    <a:pt x="21286" y="30730"/>
                  </a:moveTo>
                  <a:lnTo>
                    <a:pt x="800" y="32217"/>
                  </a:lnTo>
                  <a:lnTo>
                    <a:pt x="800" y="36405"/>
                  </a:lnTo>
                  <a:cubicBezTo>
                    <a:pt x="10312" y="36405"/>
                    <a:pt x="11629" y="37215"/>
                    <a:pt x="11629" y="43835"/>
                  </a:cubicBezTo>
                  <a:lnTo>
                    <a:pt x="11629" y="80177"/>
                  </a:lnTo>
                  <a:cubicBezTo>
                    <a:pt x="11629" y="86257"/>
                    <a:pt x="10019" y="86257"/>
                    <a:pt x="215" y="86257"/>
                  </a:cubicBezTo>
                  <a:lnTo>
                    <a:pt x="215" y="90445"/>
                  </a:lnTo>
                  <a:cubicBezTo>
                    <a:pt x="4898" y="90310"/>
                    <a:pt x="12799" y="90039"/>
                    <a:pt x="16311" y="90039"/>
                  </a:cubicBezTo>
                  <a:cubicBezTo>
                    <a:pt x="21433" y="90039"/>
                    <a:pt x="26554" y="90310"/>
                    <a:pt x="31530" y="90445"/>
                  </a:cubicBezTo>
                  <a:lnTo>
                    <a:pt x="31530" y="86257"/>
                  </a:lnTo>
                  <a:cubicBezTo>
                    <a:pt x="21872" y="86257"/>
                    <a:pt x="21286" y="85581"/>
                    <a:pt x="21286" y="80312"/>
                  </a:cubicBezTo>
                  <a:lnTo>
                    <a:pt x="21286" y="30730"/>
                  </a:lnTo>
                  <a:close/>
                  <a:moveTo>
                    <a:pt x="21872" y="7223"/>
                  </a:moveTo>
                  <a:cubicBezTo>
                    <a:pt x="21872" y="2900"/>
                    <a:pt x="18214" y="63"/>
                    <a:pt x="14116" y="63"/>
                  </a:cubicBezTo>
                  <a:cubicBezTo>
                    <a:pt x="9580" y="63"/>
                    <a:pt x="6361" y="3710"/>
                    <a:pt x="6361" y="7223"/>
                  </a:cubicBezTo>
                  <a:cubicBezTo>
                    <a:pt x="6361" y="10871"/>
                    <a:pt x="9580" y="14383"/>
                    <a:pt x="14116" y="14383"/>
                  </a:cubicBezTo>
                  <a:cubicBezTo>
                    <a:pt x="18214" y="14383"/>
                    <a:pt x="21872" y="11546"/>
                    <a:pt x="21872" y="72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9" name="Dowolny kształt: kształt 1378">
              <a:extLst>
                <a:ext uri="{FF2B5EF4-FFF2-40B4-BE49-F238E27FC236}">
                  <a16:creationId xmlns:a16="http://schemas.microsoft.com/office/drawing/2014/main" id="{8A9DEC84-3F34-AB93-F60C-7E0078B5FFD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525744" y="4314108"/>
              <a:ext cx="56629" cy="62010"/>
            </a:xfrm>
            <a:custGeom>
              <a:avLst/>
              <a:gdLst>
                <a:gd name="connsiteX0" fmla="*/ 12509 w 56629"/>
                <a:gd name="connsiteY0" fmla="*/ 26542 h 62010"/>
                <a:gd name="connsiteX1" fmla="*/ 30654 w 56629"/>
                <a:gd name="connsiteY1" fmla="*/ 3035 h 62010"/>
                <a:gd name="connsiteX2" fmla="*/ 47190 w 56629"/>
                <a:gd name="connsiteY2" fmla="*/ 26542 h 62010"/>
                <a:gd name="connsiteX3" fmla="*/ 12509 w 56629"/>
                <a:gd name="connsiteY3" fmla="*/ 26542 h 62010"/>
                <a:gd name="connsiteX4" fmla="*/ 12363 w 56629"/>
                <a:gd name="connsiteY4" fmla="*/ 29379 h 62010"/>
                <a:gd name="connsiteX5" fmla="*/ 53189 w 56629"/>
                <a:gd name="connsiteY5" fmla="*/ 29379 h 62010"/>
                <a:gd name="connsiteX6" fmla="*/ 56847 w 56629"/>
                <a:gd name="connsiteY6" fmla="*/ 26542 h 62010"/>
                <a:gd name="connsiteX7" fmla="*/ 30654 w 56629"/>
                <a:gd name="connsiteY7" fmla="*/ 63 h 62010"/>
                <a:gd name="connsiteX8" fmla="*/ 218 w 56629"/>
                <a:gd name="connsiteY8" fmla="*/ 30866 h 62010"/>
                <a:gd name="connsiteX9" fmla="*/ 32410 w 56629"/>
                <a:gd name="connsiteY9" fmla="*/ 62074 h 62010"/>
                <a:gd name="connsiteX10" fmla="*/ 56847 w 56629"/>
                <a:gd name="connsiteY10" fmla="*/ 44511 h 62010"/>
                <a:gd name="connsiteX11" fmla="*/ 54945 w 56629"/>
                <a:gd name="connsiteY11" fmla="*/ 42889 h 62010"/>
                <a:gd name="connsiteX12" fmla="*/ 53043 w 56629"/>
                <a:gd name="connsiteY12" fmla="*/ 44781 h 62010"/>
                <a:gd name="connsiteX13" fmla="*/ 33288 w 56629"/>
                <a:gd name="connsiteY13" fmla="*/ 58696 h 62010"/>
                <a:gd name="connsiteX14" fmla="*/ 16753 w 56629"/>
                <a:gd name="connsiteY14" fmla="*/ 49644 h 62010"/>
                <a:gd name="connsiteX15" fmla="*/ 12363 w 56629"/>
                <a:gd name="connsiteY15" fmla="*/ 29379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29" h="62010">
                  <a:moveTo>
                    <a:pt x="12509" y="26542"/>
                  </a:moveTo>
                  <a:cubicBezTo>
                    <a:pt x="13387" y="6412"/>
                    <a:pt x="25679" y="3035"/>
                    <a:pt x="30654" y="3035"/>
                  </a:cubicBezTo>
                  <a:cubicBezTo>
                    <a:pt x="45726" y="3035"/>
                    <a:pt x="47190" y="21273"/>
                    <a:pt x="47190" y="26542"/>
                  </a:cubicBezTo>
                  <a:lnTo>
                    <a:pt x="12509" y="26542"/>
                  </a:lnTo>
                  <a:close/>
                  <a:moveTo>
                    <a:pt x="12363" y="29379"/>
                  </a:moveTo>
                  <a:lnTo>
                    <a:pt x="53189" y="29379"/>
                  </a:lnTo>
                  <a:cubicBezTo>
                    <a:pt x="56408" y="29379"/>
                    <a:pt x="56847" y="29379"/>
                    <a:pt x="56847" y="26542"/>
                  </a:cubicBezTo>
                  <a:cubicBezTo>
                    <a:pt x="56847" y="13167"/>
                    <a:pt x="48945" y="63"/>
                    <a:pt x="30654" y="63"/>
                  </a:cubicBezTo>
                  <a:cubicBezTo>
                    <a:pt x="13680" y="63"/>
                    <a:pt x="218" y="13978"/>
                    <a:pt x="218" y="30866"/>
                  </a:cubicBezTo>
                  <a:cubicBezTo>
                    <a:pt x="218" y="48969"/>
                    <a:pt x="15582" y="62074"/>
                    <a:pt x="32410" y="62074"/>
                  </a:cubicBezTo>
                  <a:cubicBezTo>
                    <a:pt x="50262" y="62074"/>
                    <a:pt x="56847" y="47078"/>
                    <a:pt x="56847" y="44511"/>
                  </a:cubicBezTo>
                  <a:cubicBezTo>
                    <a:pt x="56847" y="43160"/>
                    <a:pt x="55677" y="42889"/>
                    <a:pt x="54945" y="42889"/>
                  </a:cubicBezTo>
                  <a:cubicBezTo>
                    <a:pt x="53628" y="42889"/>
                    <a:pt x="53335" y="43700"/>
                    <a:pt x="53043" y="44781"/>
                  </a:cubicBezTo>
                  <a:cubicBezTo>
                    <a:pt x="47921" y="58696"/>
                    <a:pt x="34752" y="58696"/>
                    <a:pt x="33288" y="58696"/>
                  </a:cubicBezTo>
                  <a:cubicBezTo>
                    <a:pt x="25972" y="58696"/>
                    <a:pt x="20119" y="54643"/>
                    <a:pt x="16753" y="49644"/>
                  </a:cubicBezTo>
                  <a:cubicBezTo>
                    <a:pt x="12363" y="43160"/>
                    <a:pt x="12363" y="34243"/>
                    <a:pt x="12363" y="293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0" name="Dowolny kształt: kształt 1379">
              <a:extLst>
                <a:ext uri="{FF2B5EF4-FFF2-40B4-BE49-F238E27FC236}">
                  <a16:creationId xmlns:a16="http://schemas.microsoft.com/office/drawing/2014/main" id="{BF217057-7C54-E373-E136-6B65ED55760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591365" y="4314919"/>
              <a:ext cx="73603" cy="59714"/>
            </a:xfrm>
            <a:custGeom>
              <a:avLst/>
              <a:gdLst>
                <a:gd name="connsiteX0" fmla="*/ 11636 w 73603"/>
                <a:gd name="connsiteY0" fmla="*/ 13303 h 59714"/>
                <a:gd name="connsiteX1" fmla="*/ 11636 w 73603"/>
                <a:gd name="connsiteY1" fmla="*/ 49509 h 59714"/>
                <a:gd name="connsiteX2" fmla="*/ 222 w 73603"/>
                <a:gd name="connsiteY2" fmla="*/ 55589 h 59714"/>
                <a:gd name="connsiteX3" fmla="*/ 222 w 73603"/>
                <a:gd name="connsiteY3" fmla="*/ 59777 h 59714"/>
                <a:gd name="connsiteX4" fmla="*/ 16757 w 73603"/>
                <a:gd name="connsiteY4" fmla="*/ 59372 h 59714"/>
                <a:gd name="connsiteX5" fmla="*/ 33146 w 73603"/>
                <a:gd name="connsiteY5" fmla="*/ 59777 h 59714"/>
                <a:gd name="connsiteX6" fmla="*/ 33146 w 73603"/>
                <a:gd name="connsiteY6" fmla="*/ 55589 h 59714"/>
                <a:gd name="connsiteX7" fmla="*/ 21733 w 73603"/>
                <a:gd name="connsiteY7" fmla="*/ 49509 h 59714"/>
                <a:gd name="connsiteX8" fmla="*/ 21733 w 73603"/>
                <a:gd name="connsiteY8" fmla="*/ 24651 h 59714"/>
                <a:gd name="connsiteX9" fmla="*/ 41487 w 73603"/>
                <a:gd name="connsiteY9" fmla="*/ 3035 h 59714"/>
                <a:gd name="connsiteX10" fmla="*/ 52315 w 73603"/>
                <a:gd name="connsiteY10" fmla="*/ 18031 h 59714"/>
                <a:gd name="connsiteX11" fmla="*/ 52315 w 73603"/>
                <a:gd name="connsiteY11" fmla="*/ 49509 h 59714"/>
                <a:gd name="connsiteX12" fmla="*/ 40902 w 73603"/>
                <a:gd name="connsiteY12" fmla="*/ 55589 h 59714"/>
                <a:gd name="connsiteX13" fmla="*/ 40902 w 73603"/>
                <a:gd name="connsiteY13" fmla="*/ 59777 h 59714"/>
                <a:gd name="connsiteX14" fmla="*/ 57437 w 73603"/>
                <a:gd name="connsiteY14" fmla="*/ 59372 h 59714"/>
                <a:gd name="connsiteX15" fmla="*/ 73826 w 73603"/>
                <a:gd name="connsiteY15" fmla="*/ 59777 h 59714"/>
                <a:gd name="connsiteX16" fmla="*/ 73826 w 73603"/>
                <a:gd name="connsiteY16" fmla="*/ 55589 h 59714"/>
                <a:gd name="connsiteX17" fmla="*/ 62412 w 73603"/>
                <a:gd name="connsiteY17" fmla="*/ 51536 h 59714"/>
                <a:gd name="connsiteX18" fmla="*/ 62412 w 73603"/>
                <a:gd name="connsiteY18" fmla="*/ 25732 h 59714"/>
                <a:gd name="connsiteX19" fmla="*/ 57876 w 73603"/>
                <a:gd name="connsiteY19" fmla="*/ 5061 h 59714"/>
                <a:gd name="connsiteX20" fmla="*/ 42511 w 73603"/>
                <a:gd name="connsiteY20" fmla="*/ 63 h 59714"/>
                <a:gd name="connsiteX21" fmla="*/ 20855 w 73603"/>
                <a:gd name="connsiteY21" fmla="*/ 14248 h 59714"/>
                <a:gd name="connsiteX22" fmla="*/ 20855 w 73603"/>
                <a:gd name="connsiteY22" fmla="*/ 63 h 59714"/>
                <a:gd name="connsiteX23" fmla="*/ 222 w 73603"/>
                <a:gd name="connsiteY23" fmla="*/ 1549 h 59714"/>
                <a:gd name="connsiteX24" fmla="*/ 222 w 73603"/>
                <a:gd name="connsiteY24" fmla="*/ 5737 h 59714"/>
                <a:gd name="connsiteX25" fmla="*/ 11636 w 73603"/>
                <a:gd name="connsiteY25" fmla="*/ 13303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03" h="59714">
                  <a:moveTo>
                    <a:pt x="11636" y="13303"/>
                  </a:moveTo>
                  <a:lnTo>
                    <a:pt x="11636" y="49509"/>
                  </a:lnTo>
                  <a:cubicBezTo>
                    <a:pt x="11636" y="55589"/>
                    <a:pt x="10026" y="55589"/>
                    <a:pt x="222" y="55589"/>
                  </a:cubicBezTo>
                  <a:lnTo>
                    <a:pt x="222" y="59777"/>
                  </a:lnTo>
                  <a:cubicBezTo>
                    <a:pt x="5344" y="59642"/>
                    <a:pt x="12807" y="59372"/>
                    <a:pt x="16757" y="59372"/>
                  </a:cubicBezTo>
                  <a:cubicBezTo>
                    <a:pt x="20562" y="59372"/>
                    <a:pt x="28171" y="59642"/>
                    <a:pt x="33146" y="59777"/>
                  </a:cubicBezTo>
                  <a:lnTo>
                    <a:pt x="33146" y="55589"/>
                  </a:lnTo>
                  <a:cubicBezTo>
                    <a:pt x="23342" y="55589"/>
                    <a:pt x="21733" y="55589"/>
                    <a:pt x="21733" y="49509"/>
                  </a:cubicBezTo>
                  <a:lnTo>
                    <a:pt x="21733" y="24651"/>
                  </a:lnTo>
                  <a:cubicBezTo>
                    <a:pt x="21733" y="10601"/>
                    <a:pt x="32122" y="3035"/>
                    <a:pt x="41487" y="3035"/>
                  </a:cubicBezTo>
                  <a:cubicBezTo>
                    <a:pt x="50706" y="3035"/>
                    <a:pt x="52315" y="10330"/>
                    <a:pt x="52315" y="18031"/>
                  </a:cubicBezTo>
                  <a:lnTo>
                    <a:pt x="52315" y="49509"/>
                  </a:lnTo>
                  <a:cubicBezTo>
                    <a:pt x="52315" y="55589"/>
                    <a:pt x="50706" y="55589"/>
                    <a:pt x="40902" y="55589"/>
                  </a:cubicBezTo>
                  <a:lnTo>
                    <a:pt x="40902" y="59777"/>
                  </a:lnTo>
                  <a:cubicBezTo>
                    <a:pt x="46023" y="59642"/>
                    <a:pt x="53486" y="59372"/>
                    <a:pt x="57437" y="59372"/>
                  </a:cubicBezTo>
                  <a:cubicBezTo>
                    <a:pt x="61242" y="59372"/>
                    <a:pt x="68851" y="59642"/>
                    <a:pt x="73826" y="59777"/>
                  </a:cubicBezTo>
                  <a:lnTo>
                    <a:pt x="73826" y="55589"/>
                  </a:lnTo>
                  <a:cubicBezTo>
                    <a:pt x="66217" y="55589"/>
                    <a:pt x="62559" y="55589"/>
                    <a:pt x="62412" y="51536"/>
                  </a:cubicBezTo>
                  <a:lnTo>
                    <a:pt x="62412" y="25732"/>
                  </a:lnTo>
                  <a:cubicBezTo>
                    <a:pt x="62412" y="14113"/>
                    <a:pt x="62412" y="9925"/>
                    <a:pt x="57876" y="5061"/>
                  </a:cubicBezTo>
                  <a:cubicBezTo>
                    <a:pt x="55827" y="2765"/>
                    <a:pt x="50999" y="63"/>
                    <a:pt x="42511" y="63"/>
                  </a:cubicBezTo>
                  <a:cubicBezTo>
                    <a:pt x="31829" y="63"/>
                    <a:pt x="24952" y="5872"/>
                    <a:pt x="20855" y="14248"/>
                  </a:cubicBezTo>
                  <a:lnTo>
                    <a:pt x="20855" y="63"/>
                  </a:lnTo>
                  <a:lnTo>
                    <a:pt x="222" y="1549"/>
                  </a:lnTo>
                  <a:lnTo>
                    <a:pt x="222" y="5737"/>
                  </a:lnTo>
                  <a:cubicBezTo>
                    <a:pt x="10465" y="5737"/>
                    <a:pt x="11636" y="6683"/>
                    <a:pt x="11636" y="133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1" name="Dowolny kształt: kształt 1380">
              <a:extLst>
                <a:ext uri="{FF2B5EF4-FFF2-40B4-BE49-F238E27FC236}">
                  <a16:creationId xmlns:a16="http://schemas.microsoft.com/office/drawing/2014/main" id="{69FBB951-0295-1F86-FC56-34EA4FAA44E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666692" y="4291546"/>
              <a:ext cx="45801" cy="84572"/>
            </a:xfrm>
            <a:custGeom>
              <a:avLst/>
              <a:gdLst>
                <a:gd name="connsiteX0" fmla="*/ 22762 w 45801"/>
                <a:gd name="connsiteY0" fmla="*/ 29109 h 84572"/>
                <a:gd name="connsiteX1" fmla="*/ 43687 w 45801"/>
                <a:gd name="connsiteY1" fmla="*/ 29109 h 84572"/>
                <a:gd name="connsiteX2" fmla="*/ 43687 w 45801"/>
                <a:gd name="connsiteY2" fmla="*/ 24921 h 84572"/>
                <a:gd name="connsiteX3" fmla="*/ 22762 w 45801"/>
                <a:gd name="connsiteY3" fmla="*/ 24921 h 84572"/>
                <a:gd name="connsiteX4" fmla="*/ 22762 w 45801"/>
                <a:gd name="connsiteY4" fmla="*/ 63 h 84572"/>
                <a:gd name="connsiteX5" fmla="*/ 19104 w 45801"/>
                <a:gd name="connsiteY5" fmla="*/ 63 h 84572"/>
                <a:gd name="connsiteX6" fmla="*/ 227 w 45801"/>
                <a:gd name="connsiteY6" fmla="*/ 26137 h 84572"/>
                <a:gd name="connsiteX7" fmla="*/ 227 w 45801"/>
                <a:gd name="connsiteY7" fmla="*/ 29109 h 84572"/>
                <a:gd name="connsiteX8" fmla="*/ 12665 w 45801"/>
                <a:gd name="connsiteY8" fmla="*/ 29109 h 84572"/>
                <a:gd name="connsiteX9" fmla="*/ 12665 w 45801"/>
                <a:gd name="connsiteY9" fmla="*/ 66397 h 84572"/>
                <a:gd name="connsiteX10" fmla="*/ 31542 w 45801"/>
                <a:gd name="connsiteY10" fmla="*/ 84635 h 84572"/>
                <a:gd name="connsiteX11" fmla="*/ 46029 w 45801"/>
                <a:gd name="connsiteY11" fmla="*/ 66397 h 84572"/>
                <a:gd name="connsiteX12" fmla="*/ 46029 w 45801"/>
                <a:gd name="connsiteY12" fmla="*/ 58696 h 84572"/>
                <a:gd name="connsiteX13" fmla="*/ 42370 w 45801"/>
                <a:gd name="connsiteY13" fmla="*/ 58696 h 84572"/>
                <a:gd name="connsiteX14" fmla="*/ 42370 w 45801"/>
                <a:gd name="connsiteY14" fmla="*/ 66127 h 84572"/>
                <a:gd name="connsiteX15" fmla="*/ 32566 w 45801"/>
                <a:gd name="connsiteY15" fmla="*/ 81258 h 84572"/>
                <a:gd name="connsiteX16" fmla="*/ 22762 w 45801"/>
                <a:gd name="connsiteY16" fmla="*/ 66667 h 84572"/>
                <a:gd name="connsiteX17" fmla="*/ 22762 w 45801"/>
                <a:gd name="connsiteY17" fmla="*/ 29109 h 8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801" h="84572">
                  <a:moveTo>
                    <a:pt x="22762" y="29109"/>
                  </a:moveTo>
                  <a:lnTo>
                    <a:pt x="43687" y="29109"/>
                  </a:lnTo>
                  <a:lnTo>
                    <a:pt x="43687" y="24921"/>
                  </a:lnTo>
                  <a:lnTo>
                    <a:pt x="22762" y="24921"/>
                  </a:lnTo>
                  <a:lnTo>
                    <a:pt x="22762" y="63"/>
                  </a:lnTo>
                  <a:lnTo>
                    <a:pt x="19104" y="63"/>
                  </a:lnTo>
                  <a:cubicBezTo>
                    <a:pt x="18958" y="11141"/>
                    <a:pt x="14568" y="25597"/>
                    <a:pt x="227" y="26137"/>
                  </a:cubicBezTo>
                  <a:lnTo>
                    <a:pt x="227" y="29109"/>
                  </a:lnTo>
                  <a:lnTo>
                    <a:pt x="12665" y="29109"/>
                  </a:lnTo>
                  <a:lnTo>
                    <a:pt x="12665" y="66397"/>
                  </a:lnTo>
                  <a:cubicBezTo>
                    <a:pt x="12665" y="83014"/>
                    <a:pt x="26274" y="84635"/>
                    <a:pt x="31542" y="84635"/>
                  </a:cubicBezTo>
                  <a:cubicBezTo>
                    <a:pt x="41931" y="84635"/>
                    <a:pt x="46029" y="75043"/>
                    <a:pt x="46029" y="66397"/>
                  </a:cubicBezTo>
                  <a:lnTo>
                    <a:pt x="46029" y="58696"/>
                  </a:lnTo>
                  <a:lnTo>
                    <a:pt x="42370" y="58696"/>
                  </a:lnTo>
                  <a:lnTo>
                    <a:pt x="42370" y="66127"/>
                  </a:lnTo>
                  <a:cubicBezTo>
                    <a:pt x="42370" y="76124"/>
                    <a:pt x="37980" y="81258"/>
                    <a:pt x="32566" y="81258"/>
                  </a:cubicBezTo>
                  <a:cubicBezTo>
                    <a:pt x="22762" y="81258"/>
                    <a:pt x="22762" y="68964"/>
                    <a:pt x="22762" y="66667"/>
                  </a:cubicBezTo>
                  <a:lnTo>
                    <a:pt x="22762" y="2910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2" name="Dowolny kształt: kształt 1381">
              <a:extLst>
                <a:ext uri="{FF2B5EF4-FFF2-40B4-BE49-F238E27FC236}">
                  <a16:creationId xmlns:a16="http://schemas.microsoft.com/office/drawing/2014/main" id="{7F3B6BE5-6771-391B-AA5D-25530379573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725647" y="4280873"/>
              <a:ext cx="32485" cy="93759"/>
            </a:xfrm>
            <a:custGeom>
              <a:avLst/>
              <a:gdLst>
                <a:gd name="connsiteX0" fmla="*/ 21303 w 32485"/>
                <a:gd name="connsiteY0" fmla="*/ 63 h 93759"/>
                <a:gd name="connsiteX1" fmla="*/ 231 w 32485"/>
                <a:gd name="connsiteY1" fmla="*/ 1549 h 93759"/>
                <a:gd name="connsiteX2" fmla="*/ 231 w 32485"/>
                <a:gd name="connsiteY2" fmla="*/ 5737 h 93759"/>
                <a:gd name="connsiteX3" fmla="*/ 11645 w 32485"/>
                <a:gd name="connsiteY3" fmla="*/ 13303 h 93759"/>
                <a:gd name="connsiteX4" fmla="*/ 11645 w 32485"/>
                <a:gd name="connsiteY4" fmla="*/ 83555 h 93759"/>
                <a:gd name="connsiteX5" fmla="*/ 231 w 32485"/>
                <a:gd name="connsiteY5" fmla="*/ 89634 h 93759"/>
                <a:gd name="connsiteX6" fmla="*/ 231 w 32485"/>
                <a:gd name="connsiteY6" fmla="*/ 93822 h 93759"/>
                <a:gd name="connsiteX7" fmla="*/ 16474 w 32485"/>
                <a:gd name="connsiteY7" fmla="*/ 93417 h 93759"/>
                <a:gd name="connsiteX8" fmla="*/ 32716 w 32485"/>
                <a:gd name="connsiteY8" fmla="*/ 93822 h 93759"/>
                <a:gd name="connsiteX9" fmla="*/ 32716 w 32485"/>
                <a:gd name="connsiteY9" fmla="*/ 89634 h 93759"/>
                <a:gd name="connsiteX10" fmla="*/ 21303 w 32485"/>
                <a:gd name="connsiteY10" fmla="*/ 83555 h 93759"/>
                <a:gd name="connsiteX11" fmla="*/ 21303 w 32485"/>
                <a:gd name="connsiteY11" fmla="*/ 63 h 9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85" h="93759">
                  <a:moveTo>
                    <a:pt x="21303" y="63"/>
                  </a:moveTo>
                  <a:lnTo>
                    <a:pt x="231" y="1549"/>
                  </a:lnTo>
                  <a:lnTo>
                    <a:pt x="231" y="5737"/>
                  </a:lnTo>
                  <a:cubicBezTo>
                    <a:pt x="10474" y="5737"/>
                    <a:pt x="11645" y="6683"/>
                    <a:pt x="11645" y="13303"/>
                  </a:cubicBezTo>
                  <a:lnTo>
                    <a:pt x="11645" y="83555"/>
                  </a:lnTo>
                  <a:cubicBezTo>
                    <a:pt x="11645" y="89634"/>
                    <a:pt x="10035" y="89634"/>
                    <a:pt x="231" y="89634"/>
                  </a:cubicBezTo>
                  <a:lnTo>
                    <a:pt x="231" y="93822"/>
                  </a:lnTo>
                  <a:cubicBezTo>
                    <a:pt x="5060" y="93687"/>
                    <a:pt x="12816" y="93417"/>
                    <a:pt x="16474" y="93417"/>
                  </a:cubicBezTo>
                  <a:cubicBezTo>
                    <a:pt x="20132" y="93417"/>
                    <a:pt x="27302" y="93687"/>
                    <a:pt x="32716" y="93822"/>
                  </a:cubicBezTo>
                  <a:lnTo>
                    <a:pt x="32716" y="89634"/>
                  </a:lnTo>
                  <a:cubicBezTo>
                    <a:pt x="22912" y="89634"/>
                    <a:pt x="21303" y="89634"/>
                    <a:pt x="21303" y="83555"/>
                  </a:cubicBezTo>
                  <a:lnTo>
                    <a:pt x="21303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3" name="Dowolny kształt: kształt 1382">
              <a:extLst>
                <a:ext uri="{FF2B5EF4-FFF2-40B4-BE49-F238E27FC236}">
                  <a16:creationId xmlns:a16="http://schemas.microsoft.com/office/drawing/2014/main" id="{58D9B1E5-0840-088D-E67F-8A10FB3F83A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764245" y="4316405"/>
              <a:ext cx="71555" cy="85923"/>
            </a:xfrm>
            <a:custGeom>
              <a:avLst/>
              <a:gdLst>
                <a:gd name="connsiteX0" fmla="*/ 58181 w 71555"/>
                <a:gd name="connsiteY0" fmla="*/ 12897 h 85923"/>
                <a:gd name="connsiteX1" fmla="*/ 71789 w 71555"/>
                <a:gd name="connsiteY1" fmla="*/ 4251 h 85923"/>
                <a:gd name="connsiteX2" fmla="*/ 71789 w 71555"/>
                <a:gd name="connsiteY2" fmla="*/ 63 h 85923"/>
                <a:gd name="connsiteX3" fmla="*/ 60815 w 71555"/>
                <a:gd name="connsiteY3" fmla="*/ 468 h 85923"/>
                <a:gd name="connsiteX4" fmla="*/ 48084 w 71555"/>
                <a:gd name="connsiteY4" fmla="*/ 63 h 85923"/>
                <a:gd name="connsiteX5" fmla="*/ 48084 w 71555"/>
                <a:gd name="connsiteY5" fmla="*/ 4251 h 85923"/>
                <a:gd name="connsiteX6" fmla="*/ 54961 w 71555"/>
                <a:gd name="connsiteY6" fmla="*/ 10060 h 85923"/>
                <a:gd name="connsiteX7" fmla="*/ 54083 w 71555"/>
                <a:gd name="connsiteY7" fmla="*/ 13303 h 85923"/>
                <a:gd name="connsiteX8" fmla="*/ 39304 w 71555"/>
                <a:gd name="connsiteY8" fmla="*/ 46537 h 85923"/>
                <a:gd name="connsiteX9" fmla="*/ 23061 w 71555"/>
                <a:gd name="connsiteY9" fmla="*/ 10195 h 85923"/>
                <a:gd name="connsiteX10" fmla="*/ 22184 w 71555"/>
                <a:gd name="connsiteY10" fmla="*/ 7763 h 85923"/>
                <a:gd name="connsiteX11" fmla="*/ 30378 w 71555"/>
                <a:gd name="connsiteY11" fmla="*/ 4251 h 85923"/>
                <a:gd name="connsiteX12" fmla="*/ 30378 w 71555"/>
                <a:gd name="connsiteY12" fmla="*/ 63 h 85923"/>
                <a:gd name="connsiteX13" fmla="*/ 14428 w 71555"/>
                <a:gd name="connsiteY13" fmla="*/ 468 h 85923"/>
                <a:gd name="connsiteX14" fmla="*/ 234 w 71555"/>
                <a:gd name="connsiteY14" fmla="*/ 63 h 85923"/>
                <a:gd name="connsiteX15" fmla="*/ 234 w 71555"/>
                <a:gd name="connsiteY15" fmla="*/ 4251 h 85923"/>
                <a:gd name="connsiteX16" fmla="*/ 12087 w 71555"/>
                <a:gd name="connsiteY16" fmla="*/ 8979 h 85923"/>
                <a:gd name="connsiteX17" fmla="*/ 34036 w 71555"/>
                <a:gd name="connsiteY17" fmla="*/ 58291 h 85923"/>
                <a:gd name="connsiteX18" fmla="*/ 30378 w 71555"/>
                <a:gd name="connsiteY18" fmla="*/ 66262 h 85923"/>
                <a:gd name="connsiteX19" fmla="*/ 13696 w 71555"/>
                <a:gd name="connsiteY19" fmla="*/ 83014 h 85923"/>
                <a:gd name="connsiteX20" fmla="*/ 6819 w 71555"/>
                <a:gd name="connsiteY20" fmla="*/ 80582 h 85923"/>
                <a:gd name="connsiteX21" fmla="*/ 12526 w 71555"/>
                <a:gd name="connsiteY21" fmla="*/ 74908 h 85923"/>
                <a:gd name="connsiteX22" fmla="*/ 6380 w 71555"/>
                <a:gd name="connsiteY22" fmla="*/ 69234 h 85923"/>
                <a:gd name="connsiteX23" fmla="*/ 234 w 71555"/>
                <a:gd name="connsiteY23" fmla="*/ 75043 h 85923"/>
                <a:gd name="connsiteX24" fmla="*/ 13696 w 71555"/>
                <a:gd name="connsiteY24" fmla="*/ 85986 h 85923"/>
                <a:gd name="connsiteX25" fmla="*/ 32427 w 71555"/>
                <a:gd name="connsiteY25" fmla="*/ 70585 h 85923"/>
                <a:gd name="connsiteX26" fmla="*/ 58181 w 71555"/>
                <a:gd name="connsiteY26" fmla="*/ 12897 h 8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1555" h="85923">
                  <a:moveTo>
                    <a:pt x="58181" y="12897"/>
                  </a:moveTo>
                  <a:cubicBezTo>
                    <a:pt x="61985" y="4386"/>
                    <a:pt x="69448" y="4251"/>
                    <a:pt x="71789" y="4251"/>
                  </a:cubicBezTo>
                  <a:lnTo>
                    <a:pt x="71789" y="63"/>
                  </a:lnTo>
                  <a:cubicBezTo>
                    <a:pt x="68424" y="333"/>
                    <a:pt x="64180" y="468"/>
                    <a:pt x="60815" y="468"/>
                  </a:cubicBezTo>
                  <a:cubicBezTo>
                    <a:pt x="58181" y="468"/>
                    <a:pt x="51303" y="198"/>
                    <a:pt x="48084" y="63"/>
                  </a:cubicBezTo>
                  <a:lnTo>
                    <a:pt x="48084" y="4251"/>
                  </a:lnTo>
                  <a:cubicBezTo>
                    <a:pt x="52620" y="4386"/>
                    <a:pt x="54961" y="6683"/>
                    <a:pt x="54961" y="10060"/>
                  </a:cubicBezTo>
                  <a:cubicBezTo>
                    <a:pt x="54961" y="11411"/>
                    <a:pt x="54815" y="11681"/>
                    <a:pt x="54083" y="13303"/>
                  </a:cubicBezTo>
                  <a:lnTo>
                    <a:pt x="39304" y="46537"/>
                  </a:lnTo>
                  <a:lnTo>
                    <a:pt x="23061" y="10195"/>
                  </a:lnTo>
                  <a:cubicBezTo>
                    <a:pt x="22476" y="8844"/>
                    <a:pt x="22184" y="8304"/>
                    <a:pt x="22184" y="7763"/>
                  </a:cubicBezTo>
                  <a:cubicBezTo>
                    <a:pt x="22184" y="4251"/>
                    <a:pt x="27598" y="4251"/>
                    <a:pt x="30378" y="4251"/>
                  </a:cubicBezTo>
                  <a:lnTo>
                    <a:pt x="30378" y="63"/>
                  </a:lnTo>
                  <a:cubicBezTo>
                    <a:pt x="26573" y="198"/>
                    <a:pt x="16916" y="468"/>
                    <a:pt x="14428" y="468"/>
                  </a:cubicBezTo>
                  <a:cubicBezTo>
                    <a:pt x="10477" y="468"/>
                    <a:pt x="4624" y="333"/>
                    <a:pt x="234" y="63"/>
                  </a:cubicBezTo>
                  <a:lnTo>
                    <a:pt x="234" y="4251"/>
                  </a:lnTo>
                  <a:cubicBezTo>
                    <a:pt x="7258" y="4251"/>
                    <a:pt x="10038" y="4251"/>
                    <a:pt x="12087" y="8979"/>
                  </a:cubicBezTo>
                  <a:lnTo>
                    <a:pt x="34036" y="58291"/>
                  </a:lnTo>
                  <a:cubicBezTo>
                    <a:pt x="33305" y="60047"/>
                    <a:pt x="31256" y="64505"/>
                    <a:pt x="30378" y="66262"/>
                  </a:cubicBezTo>
                  <a:cubicBezTo>
                    <a:pt x="27159" y="73692"/>
                    <a:pt x="23061" y="83014"/>
                    <a:pt x="13696" y="83014"/>
                  </a:cubicBezTo>
                  <a:cubicBezTo>
                    <a:pt x="12965" y="83014"/>
                    <a:pt x="9599" y="83014"/>
                    <a:pt x="6819" y="80582"/>
                  </a:cubicBezTo>
                  <a:cubicBezTo>
                    <a:pt x="11355" y="80042"/>
                    <a:pt x="12526" y="77070"/>
                    <a:pt x="12526" y="74908"/>
                  </a:cubicBezTo>
                  <a:cubicBezTo>
                    <a:pt x="12526" y="71396"/>
                    <a:pt x="9745" y="69234"/>
                    <a:pt x="6380" y="69234"/>
                  </a:cubicBezTo>
                  <a:cubicBezTo>
                    <a:pt x="3453" y="69234"/>
                    <a:pt x="234" y="70990"/>
                    <a:pt x="234" y="75043"/>
                  </a:cubicBezTo>
                  <a:cubicBezTo>
                    <a:pt x="234" y="81123"/>
                    <a:pt x="6380" y="85986"/>
                    <a:pt x="13696" y="85986"/>
                  </a:cubicBezTo>
                  <a:cubicBezTo>
                    <a:pt x="22915" y="85986"/>
                    <a:pt x="28915" y="78286"/>
                    <a:pt x="32427" y="70585"/>
                  </a:cubicBezTo>
                  <a:lnTo>
                    <a:pt x="58181" y="1289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4" name="Dowolny kształt: kształt 1383">
              <a:extLst>
                <a:ext uri="{FF2B5EF4-FFF2-40B4-BE49-F238E27FC236}">
                  <a16:creationId xmlns:a16="http://schemas.microsoft.com/office/drawing/2014/main" id="{CA543CC1-7B4D-540F-3256-A1603D93FC8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892300" y="4284251"/>
              <a:ext cx="31314" cy="90381"/>
            </a:xfrm>
            <a:custGeom>
              <a:avLst/>
              <a:gdLst>
                <a:gd name="connsiteX0" fmla="*/ 21314 w 31314"/>
                <a:gd name="connsiteY0" fmla="*/ 30730 h 90381"/>
                <a:gd name="connsiteX1" fmla="*/ 828 w 31314"/>
                <a:gd name="connsiteY1" fmla="*/ 32217 h 90381"/>
                <a:gd name="connsiteX2" fmla="*/ 828 w 31314"/>
                <a:gd name="connsiteY2" fmla="*/ 36405 h 90381"/>
                <a:gd name="connsiteX3" fmla="*/ 11656 w 31314"/>
                <a:gd name="connsiteY3" fmla="*/ 43835 h 90381"/>
                <a:gd name="connsiteX4" fmla="*/ 11656 w 31314"/>
                <a:gd name="connsiteY4" fmla="*/ 80177 h 90381"/>
                <a:gd name="connsiteX5" fmla="*/ 243 w 31314"/>
                <a:gd name="connsiteY5" fmla="*/ 86257 h 90381"/>
                <a:gd name="connsiteX6" fmla="*/ 243 w 31314"/>
                <a:gd name="connsiteY6" fmla="*/ 90445 h 90381"/>
                <a:gd name="connsiteX7" fmla="*/ 16339 w 31314"/>
                <a:gd name="connsiteY7" fmla="*/ 90039 h 90381"/>
                <a:gd name="connsiteX8" fmla="*/ 31557 w 31314"/>
                <a:gd name="connsiteY8" fmla="*/ 90445 h 90381"/>
                <a:gd name="connsiteX9" fmla="*/ 31557 w 31314"/>
                <a:gd name="connsiteY9" fmla="*/ 86257 h 90381"/>
                <a:gd name="connsiteX10" fmla="*/ 21314 w 31314"/>
                <a:gd name="connsiteY10" fmla="*/ 80312 h 90381"/>
                <a:gd name="connsiteX11" fmla="*/ 21314 w 31314"/>
                <a:gd name="connsiteY11" fmla="*/ 30730 h 90381"/>
                <a:gd name="connsiteX12" fmla="*/ 21899 w 31314"/>
                <a:gd name="connsiteY12" fmla="*/ 7223 h 90381"/>
                <a:gd name="connsiteX13" fmla="*/ 14144 w 31314"/>
                <a:gd name="connsiteY13" fmla="*/ 63 h 90381"/>
                <a:gd name="connsiteX14" fmla="*/ 6388 w 31314"/>
                <a:gd name="connsiteY14" fmla="*/ 7223 h 90381"/>
                <a:gd name="connsiteX15" fmla="*/ 14144 w 31314"/>
                <a:gd name="connsiteY15" fmla="*/ 14383 h 90381"/>
                <a:gd name="connsiteX16" fmla="*/ 21899 w 31314"/>
                <a:gd name="connsiteY16" fmla="*/ 7223 h 9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14" h="90381">
                  <a:moveTo>
                    <a:pt x="21314" y="30730"/>
                  </a:moveTo>
                  <a:lnTo>
                    <a:pt x="828" y="32217"/>
                  </a:lnTo>
                  <a:lnTo>
                    <a:pt x="828" y="36405"/>
                  </a:lnTo>
                  <a:cubicBezTo>
                    <a:pt x="10339" y="36405"/>
                    <a:pt x="11656" y="37215"/>
                    <a:pt x="11656" y="43835"/>
                  </a:cubicBezTo>
                  <a:lnTo>
                    <a:pt x="11656" y="80177"/>
                  </a:lnTo>
                  <a:cubicBezTo>
                    <a:pt x="11656" y="86257"/>
                    <a:pt x="10047" y="86257"/>
                    <a:pt x="243" y="86257"/>
                  </a:cubicBezTo>
                  <a:lnTo>
                    <a:pt x="243" y="90445"/>
                  </a:lnTo>
                  <a:cubicBezTo>
                    <a:pt x="4925" y="90310"/>
                    <a:pt x="12827" y="90039"/>
                    <a:pt x="16339" y="90039"/>
                  </a:cubicBezTo>
                  <a:cubicBezTo>
                    <a:pt x="21460" y="90039"/>
                    <a:pt x="26582" y="90310"/>
                    <a:pt x="31557" y="90445"/>
                  </a:cubicBezTo>
                  <a:lnTo>
                    <a:pt x="31557" y="86257"/>
                  </a:lnTo>
                  <a:cubicBezTo>
                    <a:pt x="21899" y="86257"/>
                    <a:pt x="21314" y="85581"/>
                    <a:pt x="21314" y="80312"/>
                  </a:cubicBezTo>
                  <a:lnTo>
                    <a:pt x="21314" y="30730"/>
                  </a:lnTo>
                  <a:close/>
                  <a:moveTo>
                    <a:pt x="21899" y="7223"/>
                  </a:moveTo>
                  <a:cubicBezTo>
                    <a:pt x="21899" y="2900"/>
                    <a:pt x="18241" y="63"/>
                    <a:pt x="14144" y="63"/>
                  </a:cubicBezTo>
                  <a:cubicBezTo>
                    <a:pt x="9608" y="63"/>
                    <a:pt x="6388" y="3710"/>
                    <a:pt x="6388" y="7223"/>
                  </a:cubicBezTo>
                  <a:cubicBezTo>
                    <a:pt x="6388" y="10871"/>
                    <a:pt x="9608" y="14383"/>
                    <a:pt x="14144" y="14383"/>
                  </a:cubicBezTo>
                  <a:cubicBezTo>
                    <a:pt x="18241" y="14383"/>
                    <a:pt x="21899" y="11546"/>
                    <a:pt x="21899" y="72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5" name="Dowolny kształt: kształt 1384">
              <a:extLst>
                <a:ext uri="{FF2B5EF4-FFF2-40B4-BE49-F238E27FC236}">
                  <a16:creationId xmlns:a16="http://schemas.microsoft.com/office/drawing/2014/main" id="{BCF4732B-E112-796B-7BEE-CF4DFB9E6E8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932948" y="4279387"/>
              <a:ext cx="47410" cy="95245"/>
            </a:xfrm>
            <a:custGeom>
              <a:avLst/>
              <a:gdLst>
                <a:gd name="connsiteX0" fmla="*/ 21024 w 47410"/>
                <a:gd name="connsiteY0" fmla="*/ 37080 h 95245"/>
                <a:gd name="connsiteX1" fmla="*/ 21024 w 47410"/>
                <a:gd name="connsiteY1" fmla="*/ 21409 h 95245"/>
                <a:gd name="connsiteX2" fmla="*/ 34487 w 47410"/>
                <a:gd name="connsiteY2" fmla="*/ 3035 h 95245"/>
                <a:gd name="connsiteX3" fmla="*/ 39315 w 47410"/>
                <a:gd name="connsiteY3" fmla="*/ 3981 h 95245"/>
                <a:gd name="connsiteX4" fmla="*/ 34926 w 47410"/>
                <a:gd name="connsiteY4" fmla="*/ 9655 h 95245"/>
                <a:gd name="connsiteX5" fmla="*/ 41218 w 47410"/>
                <a:gd name="connsiteY5" fmla="*/ 15464 h 95245"/>
                <a:gd name="connsiteX6" fmla="*/ 47656 w 47410"/>
                <a:gd name="connsiteY6" fmla="*/ 9520 h 95245"/>
                <a:gd name="connsiteX7" fmla="*/ 34487 w 47410"/>
                <a:gd name="connsiteY7" fmla="*/ 63 h 95245"/>
                <a:gd name="connsiteX8" fmla="*/ 11805 w 47410"/>
                <a:gd name="connsiteY8" fmla="*/ 21544 h 95245"/>
                <a:gd name="connsiteX9" fmla="*/ 11805 w 47410"/>
                <a:gd name="connsiteY9" fmla="*/ 37080 h 95245"/>
                <a:gd name="connsiteX10" fmla="*/ 245 w 47410"/>
                <a:gd name="connsiteY10" fmla="*/ 37080 h 95245"/>
                <a:gd name="connsiteX11" fmla="*/ 245 w 47410"/>
                <a:gd name="connsiteY11" fmla="*/ 41268 h 95245"/>
                <a:gd name="connsiteX12" fmla="*/ 11805 w 47410"/>
                <a:gd name="connsiteY12" fmla="*/ 41268 h 95245"/>
                <a:gd name="connsiteX13" fmla="*/ 11805 w 47410"/>
                <a:gd name="connsiteY13" fmla="*/ 85041 h 95245"/>
                <a:gd name="connsiteX14" fmla="*/ 392 w 47410"/>
                <a:gd name="connsiteY14" fmla="*/ 91120 h 95245"/>
                <a:gd name="connsiteX15" fmla="*/ 392 w 47410"/>
                <a:gd name="connsiteY15" fmla="*/ 95308 h 95245"/>
                <a:gd name="connsiteX16" fmla="*/ 17073 w 47410"/>
                <a:gd name="connsiteY16" fmla="*/ 94903 h 95245"/>
                <a:gd name="connsiteX17" fmla="*/ 35657 w 47410"/>
                <a:gd name="connsiteY17" fmla="*/ 95308 h 95245"/>
                <a:gd name="connsiteX18" fmla="*/ 35657 w 47410"/>
                <a:gd name="connsiteY18" fmla="*/ 91120 h 95245"/>
                <a:gd name="connsiteX19" fmla="*/ 32584 w 47410"/>
                <a:gd name="connsiteY19" fmla="*/ 91120 h 95245"/>
                <a:gd name="connsiteX20" fmla="*/ 21463 w 47410"/>
                <a:gd name="connsiteY20" fmla="*/ 84770 h 95245"/>
                <a:gd name="connsiteX21" fmla="*/ 21463 w 47410"/>
                <a:gd name="connsiteY21" fmla="*/ 41268 h 95245"/>
                <a:gd name="connsiteX22" fmla="*/ 38145 w 47410"/>
                <a:gd name="connsiteY22" fmla="*/ 41268 h 95245"/>
                <a:gd name="connsiteX23" fmla="*/ 38145 w 47410"/>
                <a:gd name="connsiteY23" fmla="*/ 37080 h 95245"/>
                <a:gd name="connsiteX24" fmla="*/ 21024 w 47410"/>
                <a:gd name="connsiteY24" fmla="*/ 37080 h 9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410" h="95245">
                  <a:moveTo>
                    <a:pt x="21024" y="37080"/>
                  </a:moveTo>
                  <a:lnTo>
                    <a:pt x="21024" y="21409"/>
                  </a:lnTo>
                  <a:cubicBezTo>
                    <a:pt x="21024" y="9520"/>
                    <a:pt x="28048" y="3035"/>
                    <a:pt x="34487" y="3035"/>
                  </a:cubicBezTo>
                  <a:cubicBezTo>
                    <a:pt x="34926" y="3035"/>
                    <a:pt x="37120" y="3035"/>
                    <a:pt x="39315" y="3981"/>
                  </a:cubicBezTo>
                  <a:cubicBezTo>
                    <a:pt x="37559" y="4521"/>
                    <a:pt x="34926" y="6277"/>
                    <a:pt x="34926" y="9655"/>
                  </a:cubicBezTo>
                  <a:cubicBezTo>
                    <a:pt x="34926" y="12762"/>
                    <a:pt x="37267" y="15464"/>
                    <a:pt x="41218" y="15464"/>
                  </a:cubicBezTo>
                  <a:cubicBezTo>
                    <a:pt x="45461" y="15464"/>
                    <a:pt x="47656" y="12762"/>
                    <a:pt x="47656" y="9520"/>
                  </a:cubicBezTo>
                  <a:cubicBezTo>
                    <a:pt x="47656" y="4521"/>
                    <a:pt x="42242" y="63"/>
                    <a:pt x="34487" y="63"/>
                  </a:cubicBezTo>
                  <a:cubicBezTo>
                    <a:pt x="24243" y="63"/>
                    <a:pt x="11805" y="7223"/>
                    <a:pt x="11805" y="21544"/>
                  </a:cubicBezTo>
                  <a:lnTo>
                    <a:pt x="11805" y="37080"/>
                  </a:lnTo>
                  <a:lnTo>
                    <a:pt x="245" y="37080"/>
                  </a:lnTo>
                  <a:lnTo>
                    <a:pt x="245" y="41268"/>
                  </a:lnTo>
                  <a:lnTo>
                    <a:pt x="11805" y="41268"/>
                  </a:lnTo>
                  <a:lnTo>
                    <a:pt x="11805" y="85041"/>
                  </a:lnTo>
                  <a:cubicBezTo>
                    <a:pt x="11805" y="91120"/>
                    <a:pt x="10196" y="91120"/>
                    <a:pt x="392" y="91120"/>
                  </a:cubicBezTo>
                  <a:lnTo>
                    <a:pt x="392" y="95308"/>
                  </a:lnTo>
                  <a:cubicBezTo>
                    <a:pt x="6099" y="95173"/>
                    <a:pt x="12976" y="94903"/>
                    <a:pt x="17073" y="94903"/>
                  </a:cubicBezTo>
                  <a:cubicBezTo>
                    <a:pt x="22926" y="94903"/>
                    <a:pt x="29804" y="94903"/>
                    <a:pt x="35657" y="95308"/>
                  </a:cubicBezTo>
                  <a:lnTo>
                    <a:pt x="35657" y="91120"/>
                  </a:lnTo>
                  <a:lnTo>
                    <a:pt x="32584" y="91120"/>
                  </a:lnTo>
                  <a:cubicBezTo>
                    <a:pt x="21756" y="91120"/>
                    <a:pt x="21463" y="89634"/>
                    <a:pt x="21463" y="84770"/>
                  </a:cubicBezTo>
                  <a:lnTo>
                    <a:pt x="21463" y="41268"/>
                  </a:lnTo>
                  <a:lnTo>
                    <a:pt x="38145" y="41268"/>
                  </a:lnTo>
                  <a:lnTo>
                    <a:pt x="38145" y="37080"/>
                  </a:lnTo>
                  <a:lnTo>
                    <a:pt x="21024" y="370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6" name="Dowolny kształt: kształt 1385">
              <a:extLst>
                <a:ext uri="{FF2B5EF4-FFF2-40B4-BE49-F238E27FC236}">
                  <a16:creationId xmlns:a16="http://schemas.microsoft.com/office/drawing/2014/main" id="{651B1148-49CC-2E77-39F1-41387F77AB2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026582" y="4280873"/>
              <a:ext cx="72140" cy="95245"/>
            </a:xfrm>
            <a:custGeom>
              <a:avLst/>
              <a:gdLst>
                <a:gd name="connsiteX0" fmla="*/ 50882 w 72140"/>
                <a:gd name="connsiteY0" fmla="*/ 86392 h 95245"/>
                <a:gd name="connsiteX1" fmla="*/ 50882 w 72140"/>
                <a:gd name="connsiteY1" fmla="*/ 95308 h 95245"/>
                <a:gd name="connsiteX2" fmla="*/ 72392 w 72140"/>
                <a:gd name="connsiteY2" fmla="*/ 93822 h 95245"/>
                <a:gd name="connsiteX3" fmla="*/ 72392 w 72140"/>
                <a:gd name="connsiteY3" fmla="*/ 89634 h 95245"/>
                <a:gd name="connsiteX4" fmla="*/ 60979 w 72140"/>
                <a:gd name="connsiteY4" fmla="*/ 82068 h 95245"/>
                <a:gd name="connsiteX5" fmla="*/ 60979 w 72140"/>
                <a:gd name="connsiteY5" fmla="*/ 63 h 95245"/>
                <a:gd name="connsiteX6" fmla="*/ 39907 w 72140"/>
                <a:gd name="connsiteY6" fmla="*/ 1549 h 95245"/>
                <a:gd name="connsiteX7" fmla="*/ 39907 w 72140"/>
                <a:gd name="connsiteY7" fmla="*/ 5737 h 95245"/>
                <a:gd name="connsiteX8" fmla="*/ 51321 w 72140"/>
                <a:gd name="connsiteY8" fmla="*/ 13303 h 95245"/>
                <a:gd name="connsiteX9" fmla="*/ 51321 w 72140"/>
                <a:gd name="connsiteY9" fmla="*/ 42484 h 95245"/>
                <a:gd name="connsiteX10" fmla="*/ 32883 w 72140"/>
                <a:gd name="connsiteY10" fmla="*/ 34108 h 95245"/>
                <a:gd name="connsiteX11" fmla="*/ 252 w 72140"/>
                <a:gd name="connsiteY11" fmla="*/ 64776 h 95245"/>
                <a:gd name="connsiteX12" fmla="*/ 31274 w 72140"/>
                <a:gd name="connsiteY12" fmla="*/ 95308 h 95245"/>
                <a:gd name="connsiteX13" fmla="*/ 50882 w 72140"/>
                <a:gd name="connsiteY13" fmla="*/ 86392 h 95245"/>
                <a:gd name="connsiteX14" fmla="*/ 50882 w 72140"/>
                <a:gd name="connsiteY14" fmla="*/ 50185 h 95245"/>
                <a:gd name="connsiteX15" fmla="*/ 50882 w 72140"/>
                <a:gd name="connsiteY15" fmla="*/ 77880 h 95245"/>
                <a:gd name="connsiteX16" fmla="*/ 49272 w 72140"/>
                <a:gd name="connsiteY16" fmla="*/ 82879 h 95245"/>
                <a:gd name="connsiteX17" fmla="*/ 32005 w 72140"/>
                <a:gd name="connsiteY17" fmla="*/ 92336 h 95245"/>
                <a:gd name="connsiteX18" fmla="*/ 16641 w 72140"/>
                <a:gd name="connsiteY18" fmla="*/ 83690 h 95245"/>
                <a:gd name="connsiteX19" fmla="*/ 12397 w 72140"/>
                <a:gd name="connsiteY19" fmla="*/ 64911 h 95245"/>
                <a:gd name="connsiteX20" fmla="*/ 16933 w 72140"/>
                <a:gd name="connsiteY20" fmla="*/ 45727 h 95245"/>
                <a:gd name="connsiteX21" fmla="*/ 33469 w 72140"/>
                <a:gd name="connsiteY21" fmla="*/ 37080 h 95245"/>
                <a:gd name="connsiteX22" fmla="*/ 49272 w 72140"/>
                <a:gd name="connsiteY22" fmla="*/ 45186 h 95245"/>
                <a:gd name="connsiteX23" fmla="*/ 50882 w 72140"/>
                <a:gd name="connsiteY23" fmla="*/ 50185 h 9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140" h="95245">
                  <a:moveTo>
                    <a:pt x="50882" y="86392"/>
                  </a:moveTo>
                  <a:lnTo>
                    <a:pt x="50882" y="95308"/>
                  </a:lnTo>
                  <a:lnTo>
                    <a:pt x="72392" y="93822"/>
                  </a:lnTo>
                  <a:lnTo>
                    <a:pt x="72392" y="89634"/>
                  </a:lnTo>
                  <a:cubicBezTo>
                    <a:pt x="62149" y="89634"/>
                    <a:pt x="60979" y="88688"/>
                    <a:pt x="60979" y="82068"/>
                  </a:cubicBezTo>
                  <a:lnTo>
                    <a:pt x="60979" y="63"/>
                  </a:lnTo>
                  <a:lnTo>
                    <a:pt x="39907" y="1549"/>
                  </a:lnTo>
                  <a:lnTo>
                    <a:pt x="39907" y="5737"/>
                  </a:lnTo>
                  <a:cubicBezTo>
                    <a:pt x="50150" y="5737"/>
                    <a:pt x="51321" y="6683"/>
                    <a:pt x="51321" y="13303"/>
                  </a:cubicBezTo>
                  <a:lnTo>
                    <a:pt x="51321" y="42484"/>
                  </a:lnTo>
                  <a:cubicBezTo>
                    <a:pt x="47077" y="37621"/>
                    <a:pt x="40785" y="34108"/>
                    <a:pt x="32883" y="34108"/>
                  </a:cubicBezTo>
                  <a:cubicBezTo>
                    <a:pt x="15616" y="34108"/>
                    <a:pt x="252" y="47348"/>
                    <a:pt x="252" y="64776"/>
                  </a:cubicBezTo>
                  <a:cubicBezTo>
                    <a:pt x="252" y="81933"/>
                    <a:pt x="14592" y="95308"/>
                    <a:pt x="31274" y="95308"/>
                  </a:cubicBezTo>
                  <a:cubicBezTo>
                    <a:pt x="40639" y="95308"/>
                    <a:pt x="47224" y="90715"/>
                    <a:pt x="50882" y="86392"/>
                  </a:cubicBezTo>
                  <a:close/>
                  <a:moveTo>
                    <a:pt x="50882" y="50185"/>
                  </a:moveTo>
                  <a:lnTo>
                    <a:pt x="50882" y="77880"/>
                  </a:lnTo>
                  <a:cubicBezTo>
                    <a:pt x="50882" y="80312"/>
                    <a:pt x="50882" y="80582"/>
                    <a:pt x="49272" y="82879"/>
                  </a:cubicBezTo>
                  <a:cubicBezTo>
                    <a:pt x="44882" y="89364"/>
                    <a:pt x="38297" y="92336"/>
                    <a:pt x="32005" y="92336"/>
                  </a:cubicBezTo>
                  <a:cubicBezTo>
                    <a:pt x="25420" y="92336"/>
                    <a:pt x="20153" y="88823"/>
                    <a:pt x="16641" y="83690"/>
                  </a:cubicBezTo>
                  <a:cubicBezTo>
                    <a:pt x="12836" y="78151"/>
                    <a:pt x="12397" y="70450"/>
                    <a:pt x="12397" y="64911"/>
                  </a:cubicBezTo>
                  <a:cubicBezTo>
                    <a:pt x="12397" y="59912"/>
                    <a:pt x="12690" y="51806"/>
                    <a:pt x="16933" y="45727"/>
                  </a:cubicBezTo>
                  <a:cubicBezTo>
                    <a:pt x="20006" y="41538"/>
                    <a:pt x="25567" y="37080"/>
                    <a:pt x="33469" y="37080"/>
                  </a:cubicBezTo>
                  <a:cubicBezTo>
                    <a:pt x="38590" y="37080"/>
                    <a:pt x="44736" y="39107"/>
                    <a:pt x="49272" y="45186"/>
                  </a:cubicBezTo>
                  <a:cubicBezTo>
                    <a:pt x="50882" y="47483"/>
                    <a:pt x="50882" y="47753"/>
                    <a:pt x="50882" y="5018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7" name="Dowolny kształt: kształt 1386">
              <a:extLst>
                <a:ext uri="{FF2B5EF4-FFF2-40B4-BE49-F238E27FC236}">
                  <a16:creationId xmlns:a16="http://schemas.microsoft.com/office/drawing/2014/main" id="{474DE004-CB2F-1C42-D9E3-DC03B04D9DF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107731" y="4284251"/>
              <a:ext cx="31314" cy="90381"/>
            </a:xfrm>
            <a:custGeom>
              <a:avLst/>
              <a:gdLst>
                <a:gd name="connsiteX0" fmla="*/ 21329 w 31314"/>
                <a:gd name="connsiteY0" fmla="*/ 30730 h 90381"/>
                <a:gd name="connsiteX1" fmla="*/ 843 w 31314"/>
                <a:gd name="connsiteY1" fmla="*/ 32217 h 90381"/>
                <a:gd name="connsiteX2" fmla="*/ 843 w 31314"/>
                <a:gd name="connsiteY2" fmla="*/ 36405 h 90381"/>
                <a:gd name="connsiteX3" fmla="*/ 11671 w 31314"/>
                <a:gd name="connsiteY3" fmla="*/ 43835 h 90381"/>
                <a:gd name="connsiteX4" fmla="*/ 11671 w 31314"/>
                <a:gd name="connsiteY4" fmla="*/ 80177 h 90381"/>
                <a:gd name="connsiteX5" fmla="*/ 257 w 31314"/>
                <a:gd name="connsiteY5" fmla="*/ 86257 h 90381"/>
                <a:gd name="connsiteX6" fmla="*/ 257 w 31314"/>
                <a:gd name="connsiteY6" fmla="*/ 90445 h 90381"/>
                <a:gd name="connsiteX7" fmla="*/ 16354 w 31314"/>
                <a:gd name="connsiteY7" fmla="*/ 90039 h 90381"/>
                <a:gd name="connsiteX8" fmla="*/ 31572 w 31314"/>
                <a:gd name="connsiteY8" fmla="*/ 90445 h 90381"/>
                <a:gd name="connsiteX9" fmla="*/ 31572 w 31314"/>
                <a:gd name="connsiteY9" fmla="*/ 86257 h 90381"/>
                <a:gd name="connsiteX10" fmla="*/ 21329 w 31314"/>
                <a:gd name="connsiteY10" fmla="*/ 80312 h 90381"/>
                <a:gd name="connsiteX11" fmla="*/ 21329 w 31314"/>
                <a:gd name="connsiteY11" fmla="*/ 30730 h 90381"/>
                <a:gd name="connsiteX12" fmla="*/ 21914 w 31314"/>
                <a:gd name="connsiteY12" fmla="*/ 7223 h 90381"/>
                <a:gd name="connsiteX13" fmla="*/ 14159 w 31314"/>
                <a:gd name="connsiteY13" fmla="*/ 63 h 90381"/>
                <a:gd name="connsiteX14" fmla="*/ 6403 w 31314"/>
                <a:gd name="connsiteY14" fmla="*/ 7223 h 90381"/>
                <a:gd name="connsiteX15" fmla="*/ 14159 w 31314"/>
                <a:gd name="connsiteY15" fmla="*/ 14383 h 90381"/>
                <a:gd name="connsiteX16" fmla="*/ 21914 w 31314"/>
                <a:gd name="connsiteY16" fmla="*/ 7223 h 9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14" h="90381">
                  <a:moveTo>
                    <a:pt x="21329" y="30730"/>
                  </a:moveTo>
                  <a:lnTo>
                    <a:pt x="843" y="32217"/>
                  </a:lnTo>
                  <a:lnTo>
                    <a:pt x="843" y="36405"/>
                  </a:lnTo>
                  <a:cubicBezTo>
                    <a:pt x="10354" y="36405"/>
                    <a:pt x="11671" y="37215"/>
                    <a:pt x="11671" y="43835"/>
                  </a:cubicBezTo>
                  <a:lnTo>
                    <a:pt x="11671" y="80177"/>
                  </a:lnTo>
                  <a:cubicBezTo>
                    <a:pt x="11671" y="86257"/>
                    <a:pt x="10061" y="86257"/>
                    <a:pt x="257" y="86257"/>
                  </a:cubicBezTo>
                  <a:lnTo>
                    <a:pt x="257" y="90445"/>
                  </a:lnTo>
                  <a:cubicBezTo>
                    <a:pt x="4940" y="90310"/>
                    <a:pt x="12842" y="90039"/>
                    <a:pt x="16354" y="90039"/>
                  </a:cubicBezTo>
                  <a:cubicBezTo>
                    <a:pt x="21475" y="90039"/>
                    <a:pt x="26597" y="90310"/>
                    <a:pt x="31572" y="90445"/>
                  </a:cubicBezTo>
                  <a:lnTo>
                    <a:pt x="31572" y="86257"/>
                  </a:lnTo>
                  <a:cubicBezTo>
                    <a:pt x="21914" y="86257"/>
                    <a:pt x="21329" y="85581"/>
                    <a:pt x="21329" y="80312"/>
                  </a:cubicBezTo>
                  <a:lnTo>
                    <a:pt x="21329" y="30730"/>
                  </a:lnTo>
                  <a:close/>
                  <a:moveTo>
                    <a:pt x="21914" y="7223"/>
                  </a:moveTo>
                  <a:cubicBezTo>
                    <a:pt x="21914" y="2900"/>
                    <a:pt x="18256" y="63"/>
                    <a:pt x="14159" y="63"/>
                  </a:cubicBezTo>
                  <a:cubicBezTo>
                    <a:pt x="9622" y="63"/>
                    <a:pt x="6403" y="3710"/>
                    <a:pt x="6403" y="7223"/>
                  </a:cubicBezTo>
                  <a:cubicBezTo>
                    <a:pt x="6403" y="10871"/>
                    <a:pt x="9622" y="14383"/>
                    <a:pt x="14159" y="14383"/>
                  </a:cubicBezTo>
                  <a:cubicBezTo>
                    <a:pt x="18256" y="14383"/>
                    <a:pt x="21914" y="11546"/>
                    <a:pt x="21914" y="72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8" name="Dowolny kształt: kształt 1387">
              <a:extLst>
                <a:ext uri="{FF2B5EF4-FFF2-40B4-BE49-F238E27FC236}">
                  <a16:creationId xmlns:a16="http://schemas.microsoft.com/office/drawing/2014/main" id="{DC49899B-2F57-979D-C2A3-2EB8FB031FC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148231" y="4314919"/>
              <a:ext cx="114283" cy="59714"/>
            </a:xfrm>
            <a:custGeom>
              <a:avLst/>
              <a:gdLst>
                <a:gd name="connsiteX0" fmla="*/ 11674 w 114283"/>
                <a:gd name="connsiteY0" fmla="*/ 13303 h 59714"/>
                <a:gd name="connsiteX1" fmla="*/ 11674 w 114283"/>
                <a:gd name="connsiteY1" fmla="*/ 49509 h 59714"/>
                <a:gd name="connsiteX2" fmla="*/ 260 w 114283"/>
                <a:gd name="connsiteY2" fmla="*/ 55589 h 59714"/>
                <a:gd name="connsiteX3" fmla="*/ 260 w 114283"/>
                <a:gd name="connsiteY3" fmla="*/ 59777 h 59714"/>
                <a:gd name="connsiteX4" fmla="*/ 16795 w 114283"/>
                <a:gd name="connsiteY4" fmla="*/ 59372 h 59714"/>
                <a:gd name="connsiteX5" fmla="*/ 33184 w 114283"/>
                <a:gd name="connsiteY5" fmla="*/ 59777 h 59714"/>
                <a:gd name="connsiteX6" fmla="*/ 33184 w 114283"/>
                <a:gd name="connsiteY6" fmla="*/ 55589 h 59714"/>
                <a:gd name="connsiteX7" fmla="*/ 21771 w 114283"/>
                <a:gd name="connsiteY7" fmla="*/ 49509 h 59714"/>
                <a:gd name="connsiteX8" fmla="*/ 21771 w 114283"/>
                <a:gd name="connsiteY8" fmla="*/ 24651 h 59714"/>
                <a:gd name="connsiteX9" fmla="*/ 41525 w 114283"/>
                <a:gd name="connsiteY9" fmla="*/ 3035 h 59714"/>
                <a:gd name="connsiteX10" fmla="*/ 52353 w 114283"/>
                <a:gd name="connsiteY10" fmla="*/ 18031 h 59714"/>
                <a:gd name="connsiteX11" fmla="*/ 52353 w 114283"/>
                <a:gd name="connsiteY11" fmla="*/ 49509 h 59714"/>
                <a:gd name="connsiteX12" fmla="*/ 40940 w 114283"/>
                <a:gd name="connsiteY12" fmla="*/ 55589 h 59714"/>
                <a:gd name="connsiteX13" fmla="*/ 40940 w 114283"/>
                <a:gd name="connsiteY13" fmla="*/ 59777 h 59714"/>
                <a:gd name="connsiteX14" fmla="*/ 57475 w 114283"/>
                <a:gd name="connsiteY14" fmla="*/ 59372 h 59714"/>
                <a:gd name="connsiteX15" fmla="*/ 73864 w 114283"/>
                <a:gd name="connsiteY15" fmla="*/ 59777 h 59714"/>
                <a:gd name="connsiteX16" fmla="*/ 73864 w 114283"/>
                <a:gd name="connsiteY16" fmla="*/ 55589 h 59714"/>
                <a:gd name="connsiteX17" fmla="*/ 62450 w 114283"/>
                <a:gd name="connsiteY17" fmla="*/ 49509 h 59714"/>
                <a:gd name="connsiteX18" fmla="*/ 62450 w 114283"/>
                <a:gd name="connsiteY18" fmla="*/ 24651 h 59714"/>
                <a:gd name="connsiteX19" fmla="*/ 82205 w 114283"/>
                <a:gd name="connsiteY19" fmla="*/ 3035 h 59714"/>
                <a:gd name="connsiteX20" fmla="*/ 93033 w 114283"/>
                <a:gd name="connsiteY20" fmla="*/ 18031 h 59714"/>
                <a:gd name="connsiteX21" fmla="*/ 93033 w 114283"/>
                <a:gd name="connsiteY21" fmla="*/ 49509 h 59714"/>
                <a:gd name="connsiteX22" fmla="*/ 81619 w 114283"/>
                <a:gd name="connsiteY22" fmla="*/ 55589 h 59714"/>
                <a:gd name="connsiteX23" fmla="*/ 81619 w 114283"/>
                <a:gd name="connsiteY23" fmla="*/ 59777 h 59714"/>
                <a:gd name="connsiteX24" fmla="*/ 98155 w 114283"/>
                <a:gd name="connsiteY24" fmla="*/ 59372 h 59714"/>
                <a:gd name="connsiteX25" fmla="*/ 114543 w 114283"/>
                <a:gd name="connsiteY25" fmla="*/ 59777 h 59714"/>
                <a:gd name="connsiteX26" fmla="*/ 114543 w 114283"/>
                <a:gd name="connsiteY26" fmla="*/ 55589 h 59714"/>
                <a:gd name="connsiteX27" fmla="*/ 103130 w 114283"/>
                <a:gd name="connsiteY27" fmla="*/ 51536 h 59714"/>
                <a:gd name="connsiteX28" fmla="*/ 103130 w 114283"/>
                <a:gd name="connsiteY28" fmla="*/ 25732 h 59714"/>
                <a:gd name="connsiteX29" fmla="*/ 98594 w 114283"/>
                <a:gd name="connsiteY29" fmla="*/ 5061 h 59714"/>
                <a:gd name="connsiteX30" fmla="*/ 83229 w 114283"/>
                <a:gd name="connsiteY30" fmla="*/ 63 h 59714"/>
                <a:gd name="connsiteX31" fmla="*/ 62011 w 114283"/>
                <a:gd name="connsiteY31" fmla="*/ 13303 h 59714"/>
                <a:gd name="connsiteX32" fmla="*/ 42549 w 114283"/>
                <a:gd name="connsiteY32" fmla="*/ 63 h 59714"/>
                <a:gd name="connsiteX33" fmla="*/ 20893 w 114283"/>
                <a:gd name="connsiteY33" fmla="*/ 14248 h 59714"/>
                <a:gd name="connsiteX34" fmla="*/ 20893 w 114283"/>
                <a:gd name="connsiteY34" fmla="*/ 63 h 59714"/>
                <a:gd name="connsiteX35" fmla="*/ 260 w 114283"/>
                <a:gd name="connsiteY35" fmla="*/ 1549 h 59714"/>
                <a:gd name="connsiteX36" fmla="*/ 260 w 114283"/>
                <a:gd name="connsiteY36" fmla="*/ 5737 h 59714"/>
                <a:gd name="connsiteX37" fmla="*/ 11674 w 114283"/>
                <a:gd name="connsiteY37" fmla="*/ 13303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4283" h="59714">
                  <a:moveTo>
                    <a:pt x="11674" y="13303"/>
                  </a:moveTo>
                  <a:lnTo>
                    <a:pt x="11674" y="49509"/>
                  </a:lnTo>
                  <a:cubicBezTo>
                    <a:pt x="11674" y="55589"/>
                    <a:pt x="10064" y="55589"/>
                    <a:pt x="260" y="55589"/>
                  </a:cubicBezTo>
                  <a:lnTo>
                    <a:pt x="260" y="59777"/>
                  </a:lnTo>
                  <a:cubicBezTo>
                    <a:pt x="5382" y="59642"/>
                    <a:pt x="12844" y="59372"/>
                    <a:pt x="16795" y="59372"/>
                  </a:cubicBezTo>
                  <a:cubicBezTo>
                    <a:pt x="20600" y="59372"/>
                    <a:pt x="28209" y="59642"/>
                    <a:pt x="33184" y="59777"/>
                  </a:cubicBezTo>
                  <a:lnTo>
                    <a:pt x="33184" y="55589"/>
                  </a:lnTo>
                  <a:cubicBezTo>
                    <a:pt x="23380" y="55589"/>
                    <a:pt x="21771" y="55589"/>
                    <a:pt x="21771" y="49509"/>
                  </a:cubicBezTo>
                  <a:lnTo>
                    <a:pt x="21771" y="24651"/>
                  </a:lnTo>
                  <a:cubicBezTo>
                    <a:pt x="21771" y="10601"/>
                    <a:pt x="32160" y="3035"/>
                    <a:pt x="41525" y="3035"/>
                  </a:cubicBezTo>
                  <a:cubicBezTo>
                    <a:pt x="50744" y="3035"/>
                    <a:pt x="52353" y="10330"/>
                    <a:pt x="52353" y="18031"/>
                  </a:cubicBezTo>
                  <a:lnTo>
                    <a:pt x="52353" y="49509"/>
                  </a:lnTo>
                  <a:cubicBezTo>
                    <a:pt x="52353" y="55589"/>
                    <a:pt x="50744" y="55589"/>
                    <a:pt x="40940" y="55589"/>
                  </a:cubicBezTo>
                  <a:lnTo>
                    <a:pt x="40940" y="59777"/>
                  </a:lnTo>
                  <a:cubicBezTo>
                    <a:pt x="46061" y="59642"/>
                    <a:pt x="53524" y="59372"/>
                    <a:pt x="57475" y="59372"/>
                  </a:cubicBezTo>
                  <a:cubicBezTo>
                    <a:pt x="61280" y="59372"/>
                    <a:pt x="68889" y="59642"/>
                    <a:pt x="73864" y="59777"/>
                  </a:cubicBezTo>
                  <a:lnTo>
                    <a:pt x="73864" y="55589"/>
                  </a:lnTo>
                  <a:cubicBezTo>
                    <a:pt x="64060" y="55589"/>
                    <a:pt x="62450" y="55589"/>
                    <a:pt x="62450" y="49509"/>
                  </a:cubicBezTo>
                  <a:lnTo>
                    <a:pt x="62450" y="24651"/>
                  </a:lnTo>
                  <a:cubicBezTo>
                    <a:pt x="62450" y="10601"/>
                    <a:pt x="72840" y="3035"/>
                    <a:pt x="82205" y="3035"/>
                  </a:cubicBezTo>
                  <a:cubicBezTo>
                    <a:pt x="91423" y="3035"/>
                    <a:pt x="93033" y="10330"/>
                    <a:pt x="93033" y="18031"/>
                  </a:cubicBezTo>
                  <a:lnTo>
                    <a:pt x="93033" y="49509"/>
                  </a:lnTo>
                  <a:cubicBezTo>
                    <a:pt x="93033" y="55589"/>
                    <a:pt x="91423" y="55589"/>
                    <a:pt x="81619" y="55589"/>
                  </a:cubicBezTo>
                  <a:lnTo>
                    <a:pt x="81619" y="59777"/>
                  </a:lnTo>
                  <a:cubicBezTo>
                    <a:pt x="86741" y="59642"/>
                    <a:pt x="94204" y="59372"/>
                    <a:pt x="98155" y="59372"/>
                  </a:cubicBezTo>
                  <a:cubicBezTo>
                    <a:pt x="101959" y="59372"/>
                    <a:pt x="109568" y="59642"/>
                    <a:pt x="114543" y="59777"/>
                  </a:cubicBezTo>
                  <a:lnTo>
                    <a:pt x="114543" y="55589"/>
                  </a:lnTo>
                  <a:cubicBezTo>
                    <a:pt x="106934" y="55589"/>
                    <a:pt x="103276" y="55589"/>
                    <a:pt x="103130" y="51536"/>
                  </a:cubicBezTo>
                  <a:lnTo>
                    <a:pt x="103130" y="25732"/>
                  </a:lnTo>
                  <a:cubicBezTo>
                    <a:pt x="103130" y="14113"/>
                    <a:pt x="103130" y="9925"/>
                    <a:pt x="98594" y="5061"/>
                  </a:cubicBezTo>
                  <a:cubicBezTo>
                    <a:pt x="96545" y="2765"/>
                    <a:pt x="91716" y="63"/>
                    <a:pt x="83229" y="63"/>
                  </a:cubicBezTo>
                  <a:cubicBezTo>
                    <a:pt x="70937" y="63"/>
                    <a:pt x="64499" y="8169"/>
                    <a:pt x="62011" y="13303"/>
                  </a:cubicBezTo>
                  <a:cubicBezTo>
                    <a:pt x="59963" y="1549"/>
                    <a:pt x="49134" y="63"/>
                    <a:pt x="42549" y="63"/>
                  </a:cubicBezTo>
                  <a:cubicBezTo>
                    <a:pt x="31867" y="63"/>
                    <a:pt x="24990" y="5872"/>
                    <a:pt x="20893" y="14248"/>
                  </a:cubicBezTo>
                  <a:lnTo>
                    <a:pt x="20893" y="63"/>
                  </a:lnTo>
                  <a:lnTo>
                    <a:pt x="260" y="1549"/>
                  </a:lnTo>
                  <a:lnTo>
                    <a:pt x="260" y="5737"/>
                  </a:lnTo>
                  <a:cubicBezTo>
                    <a:pt x="10503" y="5737"/>
                    <a:pt x="11674" y="6683"/>
                    <a:pt x="11674" y="133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9" name="Dowolny kształt: kształt 1388">
              <a:extLst>
                <a:ext uri="{FF2B5EF4-FFF2-40B4-BE49-F238E27FC236}">
                  <a16:creationId xmlns:a16="http://schemas.microsoft.com/office/drawing/2014/main" id="{1A4C9C01-C677-0FF1-5DD3-9E93C796660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269588" y="4314108"/>
              <a:ext cx="56629" cy="62010"/>
            </a:xfrm>
            <a:custGeom>
              <a:avLst/>
              <a:gdLst>
                <a:gd name="connsiteX0" fmla="*/ 12560 w 56629"/>
                <a:gd name="connsiteY0" fmla="*/ 26542 h 62010"/>
                <a:gd name="connsiteX1" fmla="*/ 30705 w 56629"/>
                <a:gd name="connsiteY1" fmla="*/ 3035 h 62010"/>
                <a:gd name="connsiteX2" fmla="*/ 47240 w 56629"/>
                <a:gd name="connsiteY2" fmla="*/ 26542 h 62010"/>
                <a:gd name="connsiteX3" fmla="*/ 12560 w 56629"/>
                <a:gd name="connsiteY3" fmla="*/ 26542 h 62010"/>
                <a:gd name="connsiteX4" fmla="*/ 12414 w 56629"/>
                <a:gd name="connsiteY4" fmla="*/ 29379 h 62010"/>
                <a:gd name="connsiteX5" fmla="*/ 53240 w 56629"/>
                <a:gd name="connsiteY5" fmla="*/ 29379 h 62010"/>
                <a:gd name="connsiteX6" fmla="*/ 56898 w 56629"/>
                <a:gd name="connsiteY6" fmla="*/ 26542 h 62010"/>
                <a:gd name="connsiteX7" fmla="*/ 30705 w 56629"/>
                <a:gd name="connsiteY7" fmla="*/ 63 h 62010"/>
                <a:gd name="connsiteX8" fmla="*/ 268 w 56629"/>
                <a:gd name="connsiteY8" fmla="*/ 30866 h 62010"/>
                <a:gd name="connsiteX9" fmla="*/ 32461 w 56629"/>
                <a:gd name="connsiteY9" fmla="*/ 62074 h 62010"/>
                <a:gd name="connsiteX10" fmla="*/ 56898 w 56629"/>
                <a:gd name="connsiteY10" fmla="*/ 44511 h 62010"/>
                <a:gd name="connsiteX11" fmla="*/ 54996 w 56629"/>
                <a:gd name="connsiteY11" fmla="*/ 42889 h 62010"/>
                <a:gd name="connsiteX12" fmla="*/ 53093 w 56629"/>
                <a:gd name="connsiteY12" fmla="*/ 44781 h 62010"/>
                <a:gd name="connsiteX13" fmla="*/ 33339 w 56629"/>
                <a:gd name="connsiteY13" fmla="*/ 58696 h 62010"/>
                <a:gd name="connsiteX14" fmla="*/ 16804 w 56629"/>
                <a:gd name="connsiteY14" fmla="*/ 49644 h 62010"/>
                <a:gd name="connsiteX15" fmla="*/ 12414 w 56629"/>
                <a:gd name="connsiteY15" fmla="*/ 29379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29" h="62010">
                  <a:moveTo>
                    <a:pt x="12560" y="26542"/>
                  </a:moveTo>
                  <a:cubicBezTo>
                    <a:pt x="13438" y="6412"/>
                    <a:pt x="25730" y="3035"/>
                    <a:pt x="30705" y="3035"/>
                  </a:cubicBezTo>
                  <a:cubicBezTo>
                    <a:pt x="45777" y="3035"/>
                    <a:pt x="47240" y="21273"/>
                    <a:pt x="47240" y="26542"/>
                  </a:cubicBezTo>
                  <a:lnTo>
                    <a:pt x="12560" y="26542"/>
                  </a:lnTo>
                  <a:close/>
                  <a:moveTo>
                    <a:pt x="12414" y="29379"/>
                  </a:moveTo>
                  <a:lnTo>
                    <a:pt x="53240" y="29379"/>
                  </a:lnTo>
                  <a:cubicBezTo>
                    <a:pt x="56459" y="29379"/>
                    <a:pt x="56898" y="29379"/>
                    <a:pt x="56898" y="26542"/>
                  </a:cubicBezTo>
                  <a:cubicBezTo>
                    <a:pt x="56898" y="13167"/>
                    <a:pt x="48996" y="63"/>
                    <a:pt x="30705" y="63"/>
                  </a:cubicBezTo>
                  <a:cubicBezTo>
                    <a:pt x="13731" y="63"/>
                    <a:pt x="268" y="13978"/>
                    <a:pt x="268" y="30866"/>
                  </a:cubicBezTo>
                  <a:cubicBezTo>
                    <a:pt x="268" y="48969"/>
                    <a:pt x="15633" y="62074"/>
                    <a:pt x="32461" y="62074"/>
                  </a:cubicBezTo>
                  <a:cubicBezTo>
                    <a:pt x="50313" y="62074"/>
                    <a:pt x="56898" y="47078"/>
                    <a:pt x="56898" y="44511"/>
                  </a:cubicBezTo>
                  <a:cubicBezTo>
                    <a:pt x="56898" y="43160"/>
                    <a:pt x="55727" y="42889"/>
                    <a:pt x="54996" y="42889"/>
                  </a:cubicBezTo>
                  <a:cubicBezTo>
                    <a:pt x="53679" y="42889"/>
                    <a:pt x="53386" y="43700"/>
                    <a:pt x="53093" y="44781"/>
                  </a:cubicBezTo>
                  <a:cubicBezTo>
                    <a:pt x="47972" y="58696"/>
                    <a:pt x="34802" y="58696"/>
                    <a:pt x="33339" y="58696"/>
                  </a:cubicBezTo>
                  <a:cubicBezTo>
                    <a:pt x="26022" y="58696"/>
                    <a:pt x="20169" y="54643"/>
                    <a:pt x="16804" y="49644"/>
                  </a:cubicBezTo>
                  <a:cubicBezTo>
                    <a:pt x="12414" y="43160"/>
                    <a:pt x="12414" y="34243"/>
                    <a:pt x="12414" y="293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0" name="Dowolny kształt: kształt 1389">
              <a:extLst>
                <a:ext uri="{FF2B5EF4-FFF2-40B4-BE49-F238E27FC236}">
                  <a16:creationId xmlns:a16="http://schemas.microsoft.com/office/drawing/2014/main" id="{31A71F25-4716-5A38-7FFC-75395B68E0D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335209" y="4314919"/>
              <a:ext cx="73603" cy="59714"/>
            </a:xfrm>
            <a:custGeom>
              <a:avLst/>
              <a:gdLst>
                <a:gd name="connsiteX0" fmla="*/ 11687 w 73603"/>
                <a:gd name="connsiteY0" fmla="*/ 13303 h 59714"/>
                <a:gd name="connsiteX1" fmla="*/ 11687 w 73603"/>
                <a:gd name="connsiteY1" fmla="*/ 49509 h 59714"/>
                <a:gd name="connsiteX2" fmla="*/ 273 w 73603"/>
                <a:gd name="connsiteY2" fmla="*/ 55589 h 59714"/>
                <a:gd name="connsiteX3" fmla="*/ 273 w 73603"/>
                <a:gd name="connsiteY3" fmla="*/ 59777 h 59714"/>
                <a:gd name="connsiteX4" fmla="*/ 16808 w 73603"/>
                <a:gd name="connsiteY4" fmla="*/ 59372 h 59714"/>
                <a:gd name="connsiteX5" fmla="*/ 33197 w 73603"/>
                <a:gd name="connsiteY5" fmla="*/ 59777 h 59714"/>
                <a:gd name="connsiteX6" fmla="*/ 33197 w 73603"/>
                <a:gd name="connsiteY6" fmla="*/ 55589 h 59714"/>
                <a:gd name="connsiteX7" fmla="*/ 21783 w 73603"/>
                <a:gd name="connsiteY7" fmla="*/ 49509 h 59714"/>
                <a:gd name="connsiteX8" fmla="*/ 21783 w 73603"/>
                <a:gd name="connsiteY8" fmla="*/ 24651 h 59714"/>
                <a:gd name="connsiteX9" fmla="*/ 41538 w 73603"/>
                <a:gd name="connsiteY9" fmla="*/ 3035 h 59714"/>
                <a:gd name="connsiteX10" fmla="*/ 52366 w 73603"/>
                <a:gd name="connsiteY10" fmla="*/ 18031 h 59714"/>
                <a:gd name="connsiteX11" fmla="*/ 52366 w 73603"/>
                <a:gd name="connsiteY11" fmla="*/ 49509 h 59714"/>
                <a:gd name="connsiteX12" fmla="*/ 40952 w 73603"/>
                <a:gd name="connsiteY12" fmla="*/ 55589 h 59714"/>
                <a:gd name="connsiteX13" fmla="*/ 40952 w 73603"/>
                <a:gd name="connsiteY13" fmla="*/ 59777 h 59714"/>
                <a:gd name="connsiteX14" fmla="*/ 57488 w 73603"/>
                <a:gd name="connsiteY14" fmla="*/ 59372 h 59714"/>
                <a:gd name="connsiteX15" fmla="*/ 73877 w 73603"/>
                <a:gd name="connsiteY15" fmla="*/ 59777 h 59714"/>
                <a:gd name="connsiteX16" fmla="*/ 73877 w 73603"/>
                <a:gd name="connsiteY16" fmla="*/ 55589 h 59714"/>
                <a:gd name="connsiteX17" fmla="*/ 62463 w 73603"/>
                <a:gd name="connsiteY17" fmla="*/ 51536 h 59714"/>
                <a:gd name="connsiteX18" fmla="*/ 62463 w 73603"/>
                <a:gd name="connsiteY18" fmla="*/ 25732 h 59714"/>
                <a:gd name="connsiteX19" fmla="*/ 57927 w 73603"/>
                <a:gd name="connsiteY19" fmla="*/ 5061 h 59714"/>
                <a:gd name="connsiteX20" fmla="*/ 42562 w 73603"/>
                <a:gd name="connsiteY20" fmla="*/ 63 h 59714"/>
                <a:gd name="connsiteX21" fmla="*/ 20905 w 73603"/>
                <a:gd name="connsiteY21" fmla="*/ 14248 h 59714"/>
                <a:gd name="connsiteX22" fmla="*/ 20905 w 73603"/>
                <a:gd name="connsiteY22" fmla="*/ 63 h 59714"/>
                <a:gd name="connsiteX23" fmla="*/ 273 w 73603"/>
                <a:gd name="connsiteY23" fmla="*/ 1549 h 59714"/>
                <a:gd name="connsiteX24" fmla="*/ 273 w 73603"/>
                <a:gd name="connsiteY24" fmla="*/ 5737 h 59714"/>
                <a:gd name="connsiteX25" fmla="*/ 11687 w 73603"/>
                <a:gd name="connsiteY25" fmla="*/ 13303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03" h="59714">
                  <a:moveTo>
                    <a:pt x="11687" y="13303"/>
                  </a:moveTo>
                  <a:lnTo>
                    <a:pt x="11687" y="49509"/>
                  </a:lnTo>
                  <a:cubicBezTo>
                    <a:pt x="11687" y="55589"/>
                    <a:pt x="10077" y="55589"/>
                    <a:pt x="273" y="55589"/>
                  </a:cubicBezTo>
                  <a:lnTo>
                    <a:pt x="273" y="59777"/>
                  </a:lnTo>
                  <a:cubicBezTo>
                    <a:pt x="5394" y="59642"/>
                    <a:pt x="12857" y="59372"/>
                    <a:pt x="16808" y="59372"/>
                  </a:cubicBezTo>
                  <a:cubicBezTo>
                    <a:pt x="20613" y="59372"/>
                    <a:pt x="28222" y="59642"/>
                    <a:pt x="33197" y="59777"/>
                  </a:cubicBezTo>
                  <a:lnTo>
                    <a:pt x="33197" y="55589"/>
                  </a:lnTo>
                  <a:cubicBezTo>
                    <a:pt x="23393" y="55589"/>
                    <a:pt x="21783" y="55589"/>
                    <a:pt x="21783" y="49509"/>
                  </a:cubicBezTo>
                  <a:lnTo>
                    <a:pt x="21783" y="24651"/>
                  </a:lnTo>
                  <a:cubicBezTo>
                    <a:pt x="21783" y="10601"/>
                    <a:pt x="32173" y="3035"/>
                    <a:pt x="41538" y="3035"/>
                  </a:cubicBezTo>
                  <a:cubicBezTo>
                    <a:pt x="50757" y="3035"/>
                    <a:pt x="52366" y="10330"/>
                    <a:pt x="52366" y="18031"/>
                  </a:cubicBezTo>
                  <a:lnTo>
                    <a:pt x="52366" y="49509"/>
                  </a:lnTo>
                  <a:cubicBezTo>
                    <a:pt x="52366" y="55589"/>
                    <a:pt x="50757" y="55589"/>
                    <a:pt x="40952" y="55589"/>
                  </a:cubicBezTo>
                  <a:lnTo>
                    <a:pt x="40952" y="59777"/>
                  </a:lnTo>
                  <a:cubicBezTo>
                    <a:pt x="46074" y="59642"/>
                    <a:pt x="53537" y="59372"/>
                    <a:pt x="57488" y="59372"/>
                  </a:cubicBezTo>
                  <a:cubicBezTo>
                    <a:pt x="61292" y="59372"/>
                    <a:pt x="68901" y="59642"/>
                    <a:pt x="73877" y="59777"/>
                  </a:cubicBezTo>
                  <a:lnTo>
                    <a:pt x="73877" y="55589"/>
                  </a:lnTo>
                  <a:cubicBezTo>
                    <a:pt x="66267" y="55589"/>
                    <a:pt x="62609" y="55589"/>
                    <a:pt x="62463" y="51536"/>
                  </a:cubicBezTo>
                  <a:lnTo>
                    <a:pt x="62463" y="25732"/>
                  </a:lnTo>
                  <a:cubicBezTo>
                    <a:pt x="62463" y="14113"/>
                    <a:pt x="62463" y="9925"/>
                    <a:pt x="57927" y="5061"/>
                  </a:cubicBezTo>
                  <a:cubicBezTo>
                    <a:pt x="55878" y="2765"/>
                    <a:pt x="51049" y="63"/>
                    <a:pt x="42562" y="63"/>
                  </a:cubicBezTo>
                  <a:cubicBezTo>
                    <a:pt x="31880" y="63"/>
                    <a:pt x="25003" y="5872"/>
                    <a:pt x="20905" y="14248"/>
                  </a:cubicBezTo>
                  <a:lnTo>
                    <a:pt x="20905" y="63"/>
                  </a:lnTo>
                  <a:lnTo>
                    <a:pt x="273" y="1549"/>
                  </a:lnTo>
                  <a:lnTo>
                    <a:pt x="273" y="5737"/>
                  </a:lnTo>
                  <a:cubicBezTo>
                    <a:pt x="10516" y="5737"/>
                    <a:pt x="11687" y="6683"/>
                    <a:pt x="11687" y="133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1" name="Dowolny kształt: kształt 1390">
              <a:extLst>
                <a:ext uri="{FF2B5EF4-FFF2-40B4-BE49-F238E27FC236}">
                  <a16:creationId xmlns:a16="http://schemas.microsoft.com/office/drawing/2014/main" id="{8F5387A1-E43D-10F1-E791-B9092D4AE76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416649" y="4314108"/>
              <a:ext cx="47849" cy="62010"/>
            </a:xfrm>
            <a:custGeom>
              <a:avLst/>
              <a:gdLst>
                <a:gd name="connsiteX0" fmla="*/ 25886 w 47849"/>
                <a:gd name="connsiteY0" fmla="*/ 34378 h 62010"/>
                <a:gd name="connsiteX1" fmla="*/ 41104 w 47849"/>
                <a:gd name="connsiteY1" fmla="*/ 46807 h 62010"/>
                <a:gd name="connsiteX2" fmla="*/ 24569 w 47849"/>
                <a:gd name="connsiteY2" fmla="*/ 59101 h 62010"/>
                <a:gd name="connsiteX3" fmla="*/ 4229 w 47849"/>
                <a:gd name="connsiteY3" fmla="*/ 39917 h 62010"/>
                <a:gd name="connsiteX4" fmla="*/ 2181 w 47849"/>
                <a:gd name="connsiteY4" fmla="*/ 37621 h 62010"/>
                <a:gd name="connsiteX5" fmla="*/ 278 w 47849"/>
                <a:gd name="connsiteY5" fmla="*/ 40998 h 62010"/>
                <a:gd name="connsiteX6" fmla="*/ 278 w 47849"/>
                <a:gd name="connsiteY6" fmla="*/ 58831 h 62010"/>
                <a:gd name="connsiteX7" fmla="*/ 1888 w 47849"/>
                <a:gd name="connsiteY7" fmla="*/ 62074 h 62010"/>
                <a:gd name="connsiteX8" fmla="*/ 5546 w 47849"/>
                <a:gd name="connsiteY8" fmla="*/ 59372 h 62010"/>
                <a:gd name="connsiteX9" fmla="*/ 8473 w 47849"/>
                <a:gd name="connsiteY9" fmla="*/ 56264 h 62010"/>
                <a:gd name="connsiteX10" fmla="*/ 24569 w 47849"/>
                <a:gd name="connsiteY10" fmla="*/ 62074 h 62010"/>
                <a:gd name="connsiteX11" fmla="*/ 48128 w 47849"/>
                <a:gd name="connsiteY11" fmla="*/ 43295 h 62010"/>
                <a:gd name="connsiteX12" fmla="*/ 41982 w 47849"/>
                <a:gd name="connsiteY12" fmla="*/ 30460 h 62010"/>
                <a:gd name="connsiteX13" fmla="*/ 25301 w 47849"/>
                <a:gd name="connsiteY13" fmla="*/ 23975 h 62010"/>
                <a:gd name="connsiteX14" fmla="*/ 7302 w 47849"/>
                <a:gd name="connsiteY14" fmla="*/ 12897 h 62010"/>
                <a:gd name="connsiteX15" fmla="*/ 23691 w 47849"/>
                <a:gd name="connsiteY15" fmla="*/ 2630 h 62010"/>
                <a:gd name="connsiteX16" fmla="*/ 40812 w 47849"/>
                <a:gd name="connsiteY16" fmla="*/ 18977 h 62010"/>
                <a:gd name="connsiteX17" fmla="*/ 42568 w 47849"/>
                <a:gd name="connsiteY17" fmla="*/ 20193 h 62010"/>
                <a:gd name="connsiteX18" fmla="*/ 44470 w 47849"/>
                <a:gd name="connsiteY18" fmla="*/ 16950 h 62010"/>
                <a:gd name="connsiteX19" fmla="*/ 44470 w 47849"/>
                <a:gd name="connsiteY19" fmla="*/ 3305 h 62010"/>
                <a:gd name="connsiteX20" fmla="*/ 42860 w 47849"/>
                <a:gd name="connsiteY20" fmla="*/ 63 h 62010"/>
                <a:gd name="connsiteX21" fmla="*/ 39934 w 47849"/>
                <a:gd name="connsiteY21" fmla="*/ 1684 h 62010"/>
                <a:gd name="connsiteX22" fmla="*/ 37446 w 47849"/>
                <a:gd name="connsiteY22" fmla="*/ 3846 h 62010"/>
                <a:gd name="connsiteX23" fmla="*/ 23691 w 47849"/>
                <a:gd name="connsiteY23" fmla="*/ 63 h 62010"/>
                <a:gd name="connsiteX24" fmla="*/ 278 w 47849"/>
                <a:gd name="connsiteY24" fmla="*/ 16680 h 62010"/>
                <a:gd name="connsiteX25" fmla="*/ 6571 w 47849"/>
                <a:gd name="connsiteY25" fmla="*/ 28164 h 62010"/>
                <a:gd name="connsiteX26" fmla="*/ 25886 w 47849"/>
                <a:gd name="connsiteY26" fmla="*/ 34378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849" h="62010">
                  <a:moveTo>
                    <a:pt x="25886" y="34378"/>
                  </a:moveTo>
                  <a:cubicBezTo>
                    <a:pt x="29105" y="34919"/>
                    <a:pt x="41104" y="37080"/>
                    <a:pt x="41104" y="46807"/>
                  </a:cubicBezTo>
                  <a:cubicBezTo>
                    <a:pt x="41104" y="53697"/>
                    <a:pt x="35983" y="59101"/>
                    <a:pt x="24569" y="59101"/>
                  </a:cubicBezTo>
                  <a:cubicBezTo>
                    <a:pt x="12277" y="59101"/>
                    <a:pt x="7010" y="51401"/>
                    <a:pt x="4229" y="39917"/>
                  </a:cubicBezTo>
                  <a:cubicBezTo>
                    <a:pt x="3790" y="38161"/>
                    <a:pt x="3644" y="37621"/>
                    <a:pt x="2181" y="37621"/>
                  </a:cubicBezTo>
                  <a:cubicBezTo>
                    <a:pt x="278" y="37621"/>
                    <a:pt x="278" y="38566"/>
                    <a:pt x="278" y="40998"/>
                  </a:cubicBezTo>
                  <a:lnTo>
                    <a:pt x="278" y="58831"/>
                  </a:lnTo>
                  <a:cubicBezTo>
                    <a:pt x="278" y="61128"/>
                    <a:pt x="278" y="62074"/>
                    <a:pt x="1888" y="62074"/>
                  </a:cubicBezTo>
                  <a:cubicBezTo>
                    <a:pt x="2620" y="62074"/>
                    <a:pt x="2766" y="61939"/>
                    <a:pt x="5546" y="59372"/>
                  </a:cubicBezTo>
                  <a:cubicBezTo>
                    <a:pt x="5839" y="59101"/>
                    <a:pt x="5839" y="58831"/>
                    <a:pt x="8473" y="56264"/>
                  </a:cubicBezTo>
                  <a:cubicBezTo>
                    <a:pt x="14911" y="61939"/>
                    <a:pt x="21496" y="62074"/>
                    <a:pt x="24569" y="62074"/>
                  </a:cubicBezTo>
                  <a:cubicBezTo>
                    <a:pt x="41397" y="62074"/>
                    <a:pt x="48128" y="53022"/>
                    <a:pt x="48128" y="43295"/>
                  </a:cubicBezTo>
                  <a:cubicBezTo>
                    <a:pt x="48128" y="36134"/>
                    <a:pt x="43738" y="32081"/>
                    <a:pt x="41982" y="30460"/>
                  </a:cubicBezTo>
                  <a:cubicBezTo>
                    <a:pt x="37153" y="26137"/>
                    <a:pt x="31447" y="25056"/>
                    <a:pt x="25301" y="23975"/>
                  </a:cubicBezTo>
                  <a:cubicBezTo>
                    <a:pt x="17106" y="22489"/>
                    <a:pt x="7302" y="20733"/>
                    <a:pt x="7302" y="12897"/>
                  </a:cubicBezTo>
                  <a:cubicBezTo>
                    <a:pt x="7302" y="8169"/>
                    <a:pt x="11107" y="2630"/>
                    <a:pt x="23691" y="2630"/>
                  </a:cubicBezTo>
                  <a:cubicBezTo>
                    <a:pt x="39787" y="2630"/>
                    <a:pt x="40519" y="14789"/>
                    <a:pt x="40812" y="18977"/>
                  </a:cubicBezTo>
                  <a:cubicBezTo>
                    <a:pt x="40958" y="20193"/>
                    <a:pt x="42275" y="20193"/>
                    <a:pt x="42568" y="20193"/>
                  </a:cubicBezTo>
                  <a:cubicBezTo>
                    <a:pt x="44470" y="20193"/>
                    <a:pt x="44470" y="19517"/>
                    <a:pt x="44470" y="16950"/>
                  </a:cubicBezTo>
                  <a:lnTo>
                    <a:pt x="44470" y="3305"/>
                  </a:lnTo>
                  <a:cubicBezTo>
                    <a:pt x="44470" y="1008"/>
                    <a:pt x="44470" y="63"/>
                    <a:pt x="42860" y="63"/>
                  </a:cubicBezTo>
                  <a:cubicBezTo>
                    <a:pt x="42129" y="63"/>
                    <a:pt x="41836" y="63"/>
                    <a:pt x="39934" y="1684"/>
                  </a:cubicBezTo>
                  <a:cubicBezTo>
                    <a:pt x="39495" y="2224"/>
                    <a:pt x="38031" y="3440"/>
                    <a:pt x="37446" y="3846"/>
                  </a:cubicBezTo>
                  <a:cubicBezTo>
                    <a:pt x="31886" y="63"/>
                    <a:pt x="25886" y="63"/>
                    <a:pt x="23691" y="63"/>
                  </a:cubicBezTo>
                  <a:cubicBezTo>
                    <a:pt x="5839" y="63"/>
                    <a:pt x="278" y="9114"/>
                    <a:pt x="278" y="16680"/>
                  </a:cubicBezTo>
                  <a:cubicBezTo>
                    <a:pt x="278" y="21409"/>
                    <a:pt x="2620" y="25191"/>
                    <a:pt x="6571" y="28164"/>
                  </a:cubicBezTo>
                  <a:cubicBezTo>
                    <a:pt x="11253" y="31676"/>
                    <a:pt x="15350" y="32487"/>
                    <a:pt x="25886" y="343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2" name="Dowolny kształt: kształt 1391">
              <a:extLst>
                <a:ext uri="{FF2B5EF4-FFF2-40B4-BE49-F238E27FC236}">
                  <a16:creationId xmlns:a16="http://schemas.microsoft.com/office/drawing/2014/main" id="{1520C8EC-8922-7B9C-43DB-B9B6F578388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474368" y="4284251"/>
              <a:ext cx="31314" cy="90381"/>
            </a:xfrm>
            <a:custGeom>
              <a:avLst/>
              <a:gdLst>
                <a:gd name="connsiteX0" fmla="*/ 21354 w 31314"/>
                <a:gd name="connsiteY0" fmla="*/ 30730 h 90381"/>
                <a:gd name="connsiteX1" fmla="*/ 868 w 31314"/>
                <a:gd name="connsiteY1" fmla="*/ 32217 h 90381"/>
                <a:gd name="connsiteX2" fmla="*/ 868 w 31314"/>
                <a:gd name="connsiteY2" fmla="*/ 36405 h 90381"/>
                <a:gd name="connsiteX3" fmla="*/ 11696 w 31314"/>
                <a:gd name="connsiteY3" fmla="*/ 43835 h 90381"/>
                <a:gd name="connsiteX4" fmla="*/ 11696 w 31314"/>
                <a:gd name="connsiteY4" fmla="*/ 80177 h 90381"/>
                <a:gd name="connsiteX5" fmla="*/ 282 w 31314"/>
                <a:gd name="connsiteY5" fmla="*/ 86257 h 90381"/>
                <a:gd name="connsiteX6" fmla="*/ 282 w 31314"/>
                <a:gd name="connsiteY6" fmla="*/ 90445 h 90381"/>
                <a:gd name="connsiteX7" fmla="*/ 16379 w 31314"/>
                <a:gd name="connsiteY7" fmla="*/ 90039 h 90381"/>
                <a:gd name="connsiteX8" fmla="*/ 31597 w 31314"/>
                <a:gd name="connsiteY8" fmla="*/ 90445 h 90381"/>
                <a:gd name="connsiteX9" fmla="*/ 31597 w 31314"/>
                <a:gd name="connsiteY9" fmla="*/ 86257 h 90381"/>
                <a:gd name="connsiteX10" fmla="*/ 21354 w 31314"/>
                <a:gd name="connsiteY10" fmla="*/ 80312 h 90381"/>
                <a:gd name="connsiteX11" fmla="*/ 21354 w 31314"/>
                <a:gd name="connsiteY11" fmla="*/ 30730 h 90381"/>
                <a:gd name="connsiteX12" fmla="*/ 21939 w 31314"/>
                <a:gd name="connsiteY12" fmla="*/ 7223 h 90381"/>
                <a:gd name="connsiteX13" fmla="*/ 14184 w 31314"/>
                <a:gd name="connsiteY13" fmla="*/ 63 h 90381"/>
                <a:gd name="connsiteX14" fmla="*/ 6428 w 31314"/>
                <a:gd name="connsiteY14" fmla="*/ 7223 h 90381"/>
                <a:gd name="connsiteX15" fmla="*/ 14184 w 31314"/>
                <a:gd name="connsiteY15" fmla="*/ 14383 h 90381"/>
                <a:gd name="connsiteX16" fmla="*/ 21939 w 31314"/>
                <a:gd name="connsiteY16" fmla="*/ 7223 h 9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14" h="90381">
                  <a:moveTo>
                    <a:pt x="21354" y="30730"/>
                  </a:moveTo>
                  <a:lnTo>
                    <a:pt x="868" y="32217"/>
                  </a:lnTo>
                  <a:lnTo>
                    <a:pt x="868" y="36405"/>
                  </a:lnTo>
                  <a:cubicBezTo>
                    <a:pt x="10379" y="36405"/>
                    <a:pt x="11696" y="37215"/>
                    <a:pt x="11696" y="43835"/>
                  </a:cubicBezTo>
                  <a:lnTo>
                    <a:pt x="11696" y="80177"/>
                  </a:lnTo>
                  <a:cubicBezTo>
                    <a:pt x="11696" y="86257"/>
                    <a:pt x="10086" y="86257"/>
                    <a:pt x="282" y="86257"/>
                  </a:cubicBezTo>
                  <a:lnTo>
                    <a:pt x="282" y="90445"/>
                  </a:lnTo>
                  <a:cubicBezTo>
                    <a:pt x="4965" y="90310"/>
                    <a:pt x="12867" y="90039"/>
                    <a:pt x="16379" y="90039"/>
                  </a:cubicBezTo>
                  <a:cubicBezTo>
                    <a:pt x="21500" y="90039"/>
                    <a:pt x="26622" y="90310"/>
                    <a:pt x="31597" y="90445"/>
                  </a:cubicBezTo>
                  <a:lnTo>
                    <a:pt x="31597" y="86257"/>
                  </a:lnTo>
                  <a:cubicBezTo>
                    <a:pt x="21939" y="86257"/>
                    <a:pt x="21354" y="85581"/>
                    <a:pt x="21354" y="80312"/>
                  </a:cubicBezTo>
                  <a:lnTo>
                    <a:pt x="21354" y="30730"/>
                  </a:lnTo>
                  <a:close/>
                  <a:moveTo>
                    <a:pt x="21939" y="7223"/>
                  </a:moveTo>
                  <a:cubicBezTo>
                    <a:pt x="21939" y="2900"/>
                    <a:pt x="18281" y="63"/>
                    <a:pt x="14184" y="63"/>
                  </a:cubicBezTo>
                  <a:cubicBezTo>
                    <a:pt x="9647" y="63"/>
                    <a:pt x="6428" y="3710"/>
                    <a:pt x="6428" y="7223"/>
                  </a:cubicBezTo>
                  <a:cubicBezTo>
                    <a:pt x="6428" y="10871"/>
                    <a:pt x="9647" y="14383"/>
                    <a:pt x="14184" y="14383"/>
                  </a:cubicBezTo>
                  <a:cubicBezTo>
                    <a:pt x="18281" y="14383"/>
                    <a:pt x="21939" y="11546"/>
                    <a:pt x="21939" y="72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3" name="Dowolny kształt: kształt 1392">
              <a:extLst>
                <a:ext uri="{FF2B5EF4-FFF2-40B4-BE49-F238E27FC236}">
                  <a16:creationId xmlns:a16="http://schemas.microsoft.com/office/drawing/2014/main" id="{71855052-AA1D-4CC5-CB3D-D9B10DBAB6C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514284" y="4314108"/>
              <a:ext cx="64823" cy="62010"/>
            </a:xfrm>
            <a:custGeom>
              <a:avLst/>
              <a:gdLst>
                <a:gd name="connsiteX0" fmla="*/ 65109 w 64823"/>
                <a:gd name="connsiteY0" fmla="*/ 31676 h 62010"/>
                <a:gd name="connsiteX1" fmla="*/ 32770 w 64823"/>
                <a:gd name="connsiteY1" fmla="*/ 63 h 62010"/>
                <a:gd name="connsiteX2" fmla="*/ 285 w 64823"/>
                <a:gd name="connsiteY2" fmla="*/ 31676 h 62010"/>
                <a:gd name="connsiteX3" fmla="*/ 32624 w 64823"/>
                <a:gd name="connsiteY3" fmla="*/ 62074 h 62010"/>
                <a:gd name="connsiteX4" fmla="*/ 65109 w 64823"/>
                <a:gd name="connsiteY4" fmla="*/ 31676 h 62010"/>
                <a:gd name="connsiteX5" fmla="*/ 32770 w 64823"/>
                <a:gd name="connsiteY5" fmla="*/ 58696 h 62010"/>
                <a:gd name="connsiteX6" fmla="*/ 16089 w 64823"/>
                <a:gd name="connsiteY6" fmla="*/ 49644 h 62010"/>
                <a:gd name="connsiteX7" fmla="*/ 12430 w 64823"/>
                <a:gd name="connsiteY7" fmla="*/ 30595 h 62010"/>
                <a:gd name="connsiteX8" fmla="*/ 15942 w 64823"/>
                <a:gd name="connsiteY8" fmla="*/ 12087 h 62010"/>
                <a:gd name="connsiteX9" fmla="*/ 32624 w 64823"/>
                <a:gd name="connsiteY9" fmla="*/ 3035 h 62010"/>
                <a:gd name="connsiteX10" fmla="*/ 49159 w 64823"/>
                <a:gd name="connsiteY10" fmla="*/ 11816 h 62010"/>
                <a:gd name="connsiteX11" fmla="*/ 52964 w 64823"/>
                <a:gd name="connsiteY11" fmla="*/ 30595 h 62010"/>
                <a:gd name="connsiteX12" fmla="*/ 49744 w 64823"/>
                <a:gd name="connsiteY12" fmla="*/ 48699 h 62010"/>
                <a:gd name="connsiteX13" fmla="*/ 32770 w 64823"/>
                <a:gd name="connsiteY13" fmla="*/ 58696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823" h="62010">
                  <a:moveTo>
                    <a:pt x="65109" y="31676"/>
                  </a:moveTo>
                  <a:cubicBezTo>
                    <a:pt x="65109" y="14383"/>
                    <a:pt x="50476" y="63"/>
                    <a:pt x="32770" y="63"/>
                  </a:cubicBezTo>
                  <a:cubicBezTo>
                    <a:pt x="14479" y="63"/>
                    <a:pt x="285" y="14789"/>
                    <a:pt x="285" y="31676"/>
                  </a:cubicBezTo>
                  <a:cubicBezTo>
                    <a:pt x="285" y="49104"/>
                    <a:pt x="15503" y="62074"/>
                    <a:pt x="32624" y="62074"/>
                  </a:cubicBezTo>
                  <a:cubicBezTo>
                    <a:pt x="50330" y="62074"/>
                    <a:pt x="65109" y="48834"/>
                    <a:pt x="65109" y="31676"/>
                  </a:cubicBezTo>
                  <a:close/>
                  <a:moveTo>
                    <a:pt x="32770" y="58696"/>
                  </a:moveTo>
                  <a:cubicBezTo>
                    <a:pt x="26478" y="58696"/>
                    <a:pt x="20040" y="55859"/>
                    <a:pt x="16089" y="49644"/>
                  </a:cubicBezTo>
                  <a:cubicBezTo>
                    <a:pt x="12430" y="43700"/>
                    <a:pt x="12430" y="35459"/>
                    <a:pt x="12430" y="30595"/>
                  </a:cubicBezTo>
                  <a:cubicBezTo>
                    <a:pt x="12430" y="25326"/>
                    <a:pt x="12430" y="18031"/>
                    <a:pt x="15942" y="12087"/>
                  </a:cubicBezTo>
                  <a:cubicBezTo>
                    <a:pt x="19893" y="5872"/>
                    <a:pt x="26771" y="3035"/>
                    <a:pt x="32624" y="3035"/>
                  </a:cubicBezTo>
                  <a:cubicBezTo>
                    <a:pt x="39062" y="3035"/>
                    <a:pt x="45355" y="6007"/>
                    <a:pt x="49159" y="11816"/>
                  </a:cubicBezTo>
                  <a:cubicBezTo>
                    <a:pt x="52964" y="17626"/>
                    <a:pt x="52964" y="25462"/>
                    <a:pt x="52964" y="30595"/>
                  </a:cubicBezTo>
                  <a:cubicBezTo>
                    <a:pt x="52964" y="35459"/>
                    <a:pt x="52964" y="42754"/>
                    <a:pt x="49744" y="48699"/>
                  </a:cubicBezTo>
                  <a:cubicBezTo>
                    <a:pt x="46525" y="54778"/>
                    <a:pt x="40087" y="58696"/>
                    <a:pt x="32770" y="586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4" name="Dowolny kształt: kształt 1393">
              <a:extLst>
                <a:ext uri="{FF2B5EF4-FFF2-40B4-BE49-F238E27FC236}">
                  <a16:creationId xmlns:a16="http://schemas.microsoft.com/office/drawing/2014/main" id="{F791E0B8-E162-F9B9-28BB-DCC92B81988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588034" y="4314919"/>
              <a:ext cx="73603" cy="59714"/>
            </a:xfrm>
            <a:custGeom>
              <a:avLst/>
              <a:gdLst>
                <a:gd name="connsiteX0" fmla="*/ 11704 w 73603"/>
                <a:gd name="connsiteY0" fmla="*/ 13303 h 59714"/>
                <a:gd name="connsiteX1" fmla="*/ 11704 w 73603"/>
                <a:gd name="connsiteY1" fmla="*/ 49509 h 59714"/>
                <a:gd name="connsiteX2" fmla="*/ 290 w 73603"/>
                <a:gd name="connsiteY2" fmla="*/ 55589 h 59714"/>
                <a:gd name="connsiteX3" fmla="*/ 290 w 73603"/>
                <a:gd name="connsiteY3" fmla="*/ 59777 h 59714"/>
                <a:gd name="connsiteX4" fmla="*/ 16825 w 73603"/>
                <a:gd name="connsiteY4" fmla="*/ 59372 h 59714"/>
                <a:gd name="connsiteX5" fmla="*/ 33214 w 73603"/>
                <a:gd name="connsiteY5" fmla="*/ 59777 h 59714"/>
                <a:gd name="connsiteX6" fmla="*/ 33214 w 73603"/>
                <a:gd name="connsiteY6" fmla="*/ 55589 h 59714"/>
                <a:gd name="connsiteX7" fmla="*/ 21800 w 73603"/>
                <a:gd name="connsiteY7" fmla="*/ 49509 h 59714"/>
                <a:gd name="connsiteX8" fmla="*/ 21800 w 73603"/>
                <a:gd name="connsiteY8" fmla="*/ 24651 h 59714"/>
                <a:gd name="connsiteX9" fmla="*/ 41555 w 73603"/>
                <a:gd name="connsiteY9" fmla="*/ 3035 h 59714"/>
                <a:gd name="connsiteX10" fmla="*/ 52383 w 73603"/>
                <a:gd name="connsiteY10" fmla="*/ 18031 h 59714"/>
                <a:gd name="connsiteX11" fmla="*/ 52383 w 73603"/>
                <a:gd name="connsiteY11" fmla="*/ 49509 h 59714"/>
                <a:gd name="connsiteX12" fmla="*/ 40970 w 73603"/>
                <a:gd name="connsiteY12" fmla="*/ 55589 h 59714"/>
                <a:gd name="connsiteX13" fmla="*/ 40970 w 73603"/>
                <a:gd name="connsiteY13" fmla="*/ 59777 h 59714"/>
                <a:gd name="connsiteX14" fmla="*/ 57505 w 73603"/>
                <a:gd name="connsiteY14" fmla="*/ 59372 h 59714"/>
                <a:gd name="connsiteX15" fmla="*/ 73894 w 73603"/>
                <a:gd name="connsiteY15" fmla="*/ 59777 h 59714"/>
                <a:gd name="connsiteX16" fmla="*/ 73894 w 73603"/>
                <a:gd name="connsiteY16" fmla="*/ 55589 h 59714"/>
                <a:gd name="connsiteX17" fmla="*/ 62480 w 73603"/>
                <a:gd name="connsiteY17" fmla="*/ 51536 h 59714"/>
                <a:gd name="connsiteX18" fmla="*/ 62480 w 73603"/>
                <a:gd name="connsiteY18" fmla="*/ 25732 h 59714"/>
                <a:gd name="connsiteX19" fmla="*/ 57944 w 73603"/>
                <a:gd name="connsiteY19" fmla="*/ 5061 h 59714"/>
                <a:gd name="connsiteX20" fmla="*/ 42579 w 73603"/>
                <a:gd name="connsiteY20" fmla="*/ 63 h 59714"/>
                <a:gd name="connsiteX21" fmla="*/ 20923 w 73603"/>
                <a:gd name="connsiteY21" fmla="*/ 14248 h 59714"/>
                <a:gd name="connsiteX22" fmla="*/ 20923 w 73603"/>
                <a:gd name="connsiteY22" fmla="*/ 63 h 59714"/>
                <a:gd name="connsiteX23" fmla="*/ 290 w 73603"/>
                <a:gd name="connsiteY23" fmla="*/ 1549 h 59714"/>
                <a:gd name="connsiteX24" fmla="*/ 290 w 73603"/>
                <a:gd name="connsiteY24" fmla="*/ 5737 h 59714"/>
                <a:gd name="connsiteX25" fmla="*/ 11704 w 73603"/>
                <a:gd name="connsiteY25" fmla="*/ 13303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03" h="59714">
                  <a:moveTo>
                    <a:pt x="11704" y="13303"/>
                  </a:moveTo>
                  <a:lnTo>
                    <a:pt x="11704" y="49509"/>
                  </a:lnTo>
                  <a:cubicBezTo>
                    <a:pt x="11704" y="55589"/>
                    <a:pt x="10094" y="55589"/>
                    <a:pt x="290" y="55589"/>
                  </a:cubicBezTo>
                  <a:lnTo>
                    <a:pt x="290" y="59777"/>
                  </a:lnTo>
                  <a:cubicBezTo>
                    <a:pt x="5412" y="59642"/>
                    <a:pt x="12874" y="59372"/>
                    <a:pt x="16825" y="59372"/>
                  </a:cubicBezTo>
                  <a:cubicBezTo>
                    <a:pt x="20630" y="59372"/>
                    <a:pt x="28239" y="59642"/>
                    <a:pt x="33214" y="59777"/>
                  </a:cubicBezTo>
                  <a:lnTo>
                    <a:pt x="33214" y="55589"/>
                  </a:lnTo>
                  <a:cubicBezTo>
                    <a:pt x="23410" y="55589"/>
                    <a:pt x="21800" y="55589"/>
                    <a:pt x="21800" y="49509"/>
                  </a:cubicBezTo>
                  <a:lnTo>
                    <a:pt x="21800" y="24651"/>
                  </a:lnTo>
                  <a:cubicBezTo>
                    <a:pt x="21800" y="10601"/>
                    <a:pt x="32190" y="3035"/>
                    <a:pt x="41555" y="3035"/>
                  </a:cubicBezTo>
                  <a:cubicBezTo>
                    <a:pt x="50774" y="3035"/>
                    <a:pt x="52383" y="10330"/>
                    <a:pt x="52383" y="18031"/>
                  </a:cubicBezTo>
                  <a:lnTo>
                    <a:pt x="52383" y="49509"/>
                  </a:lnTo>
                  <a:cubicBezTo>
                    <a:pt x="52383" y="55589"/>
                    <a:pt x="50774" y="55589"/>
                    <a:pt x="40970" y="55589"/>
                  </a:cubicBezTo>
                  <a:lnTo>
                    <a:pt x="40970" y="59777"/>
                  </a:lnTo>
                  <a:cubicBezTo>
                    <a:pt x="46091" y="59642"/>
                    <a:pt x="53554" y="59372"/>
                    <a:pt x="57505" y="59372"/>
                  </a:cubicBezTo>
                  <a:cubicBezTo>
                    <a:pt x="61309" y="59372"/>
                    <a:pt x="68919" y="59642"/>
                    <a:pt x="73894" y="59777"/>
                  </a:cubicBezTo>
                  <a:lnTo>
                    <a:pt x="73894" y="55589"/>
                  </a:lnTo>
                  <a:cubicBezTo>
                    <a:pt x="66285" y="55589"/>
                    <a:pt x="62626" y="55589"/>
                    <a:pt x="62480" y="51536"/>
                  </a:cubicBezTo>
                  <a:lnTo>
                    <a:pt x="62480" y="25732"/>
                  </a:lnTo>
                  <a:cubicBezTo>
                    <a:pt x="62480" y="14113"/>
                    <a:pt x="62480" y="9925"/>
                    <a:pt x="57944" y="5061"/>
                  </a:cubicBezTo>
                  <a:cubicBezTo>
                    <a:pt x="55895" y="2765"/>
                    <a:pt x="51066" y="63"/>
                    <a:pt x="42579" y="63"/>
                  </a:cubicBezTo>
                  <a:cubicBezTo>
                    <a:pt x="31897" y="63"/>
                    <a:pt x="25020" y="5872"/>
                    <a:pt x="20923" y="14248"/>
                  </a:cubicBezTo>
                  <a:lnTo>
                    <a:pt x="20923" y="63"/>
                  </a:lnTo>
                  <a:lnTo>
                    <a:pt x="290" y="1549"/>
                  </a:lnTo>
                  <a:lnTo>
                    <a:pt x="290" y="5737"/>
                  </a:lnTo>
                  <a:cubicBezTo>
                    <a:pt x="10533" y="5737"/>
                    <a:pt x="11704" y="6683"/>
                    <a:pt x="11704" y="133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5" name="Dowolny kształt: kształt 1394">
              <a:extLst>
                <a:ext uri="{FF2B5EF4-FFF2-40B4-BE49-F238E27FC236}">
                  <a16:creationId xmlns:a16="http://schemas.microsoft.com/office/drawing/2014/main" id="{2393004F-BE6C-BBD7-1FBA-2B1EAAD246C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669475" y="4314108"/>
              <a:ext cx="47849" cy="62010"/>
            </a:xfrm>
            <a:custGeom>
              <a:avLst/>
              <a:gdLst>
                <a:gd name="connsiteX0" fmla="*/ 25903 w 47849"/>
                <a:gd name="connsiteY0" fmla="*/ 34378 h 62010"/>
                <a:gd name="connsiteX1" fmla="*/ 41122 w 47849"/>
                <a:gd name="connsiteY1" fmla="*/ 46807 h 62010"/>
                <a:gd name="connsiteX2" fmla="*/ 24586 w 47849"/>
                <a:gd name="connsiteY2" fmla="*/ 59101 h 62010"/>
                <a:gd name="connsiteX3" fmla="*/ 4246 w 47849"/>
                <a:gd name="connsiteY3" fmla="*/ 39917 h 62010"/>
                <a:gd name="connsiteX4" fmla="*/ 2198 w 47849"/>
                <a:gd name="connsiteY4" fmla="*/ 37621 h 62010"/>
                <a:gd name="connsiteX5" fmla="*/ 296 w 47849"/>
                <a:gd name="connsiteY5" fmla="*/ 40998 h 62010"/>
                <a:gd name="connsiteX6" fmla="*/ 296 w 47849"/>
                <a:gd name="connsiteY6" fmla="*/ 58831 h 62010"/>
                <a:gd name="connsiteX7" fmla="*/ 1905 w 47849"/>
                <a:gd name="connsiteY7" fmla="*/ 62074 h 62010"/>
                <a:gd name="connsiteX8" fmla="*/ 5563 w 47849"/>
                <a:gd name="connsiteY8" fmla="*/ 59372 h 62010"/>
                <a:gd name="connsiteX9" fmla="*/ 8490 w 47849"/>
                <a:gd name="connsiteY9" fmla="*/ 56264 h 62010"/>
                <a:gd name="connsiteX10" fmla="*/ 24586 w 47849"/>
                <a:gd name="connsiteY10" fmla="*/ 62074 h 62010"/>
                <a:gd name="connsiteX11" fmla="*/ 48145 w 47849"/>
                <a:gd name="connsiteY11" fmla="*/ 43295 h 62010"/>
                <a:gd name="connsiteX12" fmla="*/ 41999 w 47849"/>
                <a:gd name="connsiteY12" fmla="*/ 30460 h 62010"/>
                <a:gd name="connsiteX13" fmla="*/ 25318 w 47849"/>
                <a:gd name="connsiteY13" fmla="*/ 23975 h 62010"/>
                <a:gd name="connsiteX14" fmla="*/ 7319 w 47849"/>
                <a:gd name="connsiteY14" fmla="*/ 12897 h 62010"/>
                <a:gd name="connsiteX15" fmla="*/ 23708 w 47849"/>
                <a:gd name="connsiteY15" fmla="*/ 2630 h 62010"/>
                <a:gd name="connsiteX16" fmla="*/ 40829 w 47849"/>
                <a:gd name="connsiteY16" fmla="*/ 18977 h 62010"/>
                <a:gd name="connsiteX17" fmla="*/ 42585 w 47849"/>
                <a:gd name="connsiteY17" fmla="*/ 20193 h 62010"/>
                <a:gd name="connsiteX18" fmla="*/ 44487 w 47849"/>
                <a:gd name="connsiteY18" fmla="*/ 16950 h 62010"/>
                <a:gd name="connsiteX19" fmla="*/ 44487 w 47849"/>
                <a:gd name="connsiteY19" fmla="*/ 3305 h 62010"/>
                <a:gd name="connsiteX20" fmla="*/ 42877 w 47849"/>
                <a:gd name="connsiteY20" fmla="*/ 63 h 62010"/>
                <a:gd name="connsiteX21" fmla="*/ 39951 w 47849"/>
                <a:gd name="connsiteY21" fmla="*/ 1684 h 62010"/>
                <a:gd name="connsiteX22" fmla="*/ 37463 w 47849"/>
                <a:gd name="connsiteY22" fmla="*/ 3846 h 62010"/>
                <a:gd name="connsiteX23" fmla="*/ 23708 w 47849"/>
                <a:gd name="connsiteY23" fmla="*/ 63 h 62010"/>
                <a:gd name="connsiteX24" fmla="*/ 296 w 47849"/>
                <a:gd name="connsiteY24" fmla="*/ 16680 h 62010"/>
                <a:gd name="connsiteX25" fmla="*/ 6588 w 47849"/>
                <a:gd name="connsiteY25" fmla="*/ 28164 h 62010"/>
                <a:gd name="connsiteX26" fmla="*/ 25903 w 47849"/>
                <a:gd name="connsiteY26" fmla="*/ 34378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849" h="62010">
                  <a:moveTo>
                    <a:pt x="25903" y="34378"/>
                  </a:moveTo>
                  <a:cubicBezTo>
                    <a:pt x="29122" y="34919"/>
                    <a:pt x="41122" y="37080"/>
                    <a:pt x="41122" y="46807"/>
                  </a:cubicBezTo>
                  <a:cubicBezTo>
                    <a:pt x="41122" y="53697"/>
                    <a:pt x="36000" y="59101"/>
                    <a:pt x="24586" y="59101"/>
                  </a:cubicBezTo>
                  <a:cubicBezTo>
                    <a:pt x="12295" y="59101"/>
                    <a:pt x="7027" y="51401"/>
                    <a:pt x="4246" y="39917"/>
                  </a:cubicBezTo>
                  <a:cubicBezTo>
                    <a:pt x="3807" y="38161"/>
                    <a:pt x="3661" y="37621"/>
                    <a:pt x="2198" y="37621"/>
                  </a:cubicBezTo>
                  <a:cubicBezTo>
                    <a:pt x="296" y="37621"/>
                    <a:pt x="296" y="38566"/>
                    <a:pt x="296" y="40998"/>
                  </a:cubicBezTo>
                  <a:lnTo>
                    <a:pt x="296" y="58831"/>
                  </a:lnTo>
                  <a:cubicBezTo>
                    <a:pt x="296" y="61128"/>
                    <a:pt x="296" y="62074"/>
                    <a:pt x="1905" y="62074"/>
                  </a:cubicBezTo>
                  <a:cubicBezTo>
                    <a:pt x="2637" y="62074"/>
                    <a:pt x="2783" y="61939"/>
                    <a:pt x="5563" y="59372"/>
                  </a:cubicBezTo>
                  <a:cubicBezTo>
                    <a:pt x="5856" y="59101"/>
                    <a:pt x="5856" y="58831"/>
                    <a:pt x="8490" y="56264"/>
                  </a:cubicBezTo>
                  <a:cubicBezTo>
                    <a:pt x="14929" y="61939"/>
                    <a:pt x="21513" y="62074"/>
                    <a:pt x="24586" y="62074"/>
                  </a:cubicBezTo>
                  <a:cubicBezTo>
                    <a:pt x="41414" y="62074"/>
                    <a:pt x="48145" y="53022"/>
                    <a:pt x="48145" y="43295"/>
                  </a:cubicBezTo>
                  <a:cubicBezTo>
                    <a:pt x="48145" y="36134"/>
                    <a:pt x="43755" y="32081"/>
                    <a:pt x="41999" y="30460"/>
                  </a:cubicBezTo>
                  <a:cubicBezTo>
                    <a:pt x="37171" y="26137"/>
                    <a:pt x="31464" y="25056"/>
                    <a:pt x="25318" y="23975"/>
                  </a:cubicBezTo>
                  <a:cubicBezTo>
                    <a:pt x="17123" y="22489"/>
                    <a:pt x="7319" y="20733"/>
                    <a:pt x="7319" y="12897"/>
                  </a:cubicBezTo>
                  <a:cubicBezTo>
                    <a:pt x="7319" y="8169"/>
                    <a:pt x="11124" y="2630"/>
                    <a:pt x="23708" y="2630"/>
                  </a:cubicBezTo>
                  <a:cubicBezTo>
                    <a:pt x="39805" y="2630"/>
                    <a:pt x="40536" y="14789"/>
                    <a:pt x="40829" y="18977"/>
                  </a:cubicBezTo>
                  <a:cubicBezTo>
                    <a:pt x="40975" y="20193"/>
                    <a:pt x="42292" y="20193"/>
                    <a:pt x="42585" y="20193"/>
                  </a:cubicBezTo>
                  <a:cubicBezTo>
                    <a:pt x="44487" y="20193"/>
                    <a:pt x="44487" y="19517"/>
                    <a:pt x="44487" y="16950"/>
                  </a:cubicBezTo>
                  <a:lnTo>
                    <a:pt x="44487" y="3305"/>
                  </a:lnTo>
                  <a:cubicBezTo>
                    <a:pt x="44487" y="1008"/>
                    <a:pt x="44487" y="63"/>
                    <a:pt x="42877" y="63"/>
                  </a:cubicBezTo>
                  <a:cubicBezTo>
                    <a:pt x="42146" y="63"/>
                    <a:pt x="41853" y="63"/>
                    <a:pt x="39951" y="1684"/>
                  </a:cubicBezTo>
                  <a:cubicBezTo>
                    <a:pt x="39512" y="2224"/>
                    <a:pt x="38049" y="3440"/>
                    <a:pt x="37463" y="3846"/>
                  </a:cubicBezTo>
                  <a:cubicBezTo>
                    <a:pt x="31903" y="63"/>
                    <a:pt x="25903" y="63"/>
                    <a:pt x="23708" y="63"/>
                  </a:cubicBezTo>
                  <a:cubicBezTo>
                    <a:pt x="5856" y="63"/>
                    <a:pt x="296" y="9114"/>
                    <a:pt x="296" y="16680"/>
                  </a:cubicBezTo>
                  <a:cubicBezTo>
                    <a:pt x="296" y="21409"/>
                    <a:pt x="2637" y="25191"/>
                    <a:pt x="6588" y="28164"/>
                  </a:cubicBezTo>
                  <a:cubicBezTo>
                    <a:pt x="11270" y="31676"/>
                    <a:pt x="15368" y="32487"/>
                    <a:pt x="25903" y="343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6" name="Dowolny kształt: kształt 1395">
              <a:extLst>
                <a:ext uri="{FF2B5EF4-FFF2-40B4-BE49-F238E27FC236}">
                  <a16:creationId xmlns:a16="http://schemas.microsoft.com/office/drawing/2014/main" id="{1A0EB9F7-D909-C691-1814-59C7CF7C177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775239" y="4314108"/>
              <a:ext cx="64823" cy="62010"/>
            </a:xfrm>
            <a:custGeom>
              <a:avLst/>
              <a:gdLst>
                <a:gd name="connsiteX0" fmla="*/ 65127 w 64823"/>
                <a:gd name="connsiteY0" fmla="*/ 31676 h 62010"/>
                <a:gd name="connsiteX1" fmla="*/ 32788 w 64823"/>
                <a:gd name="connsiteY1" fmla="*/ 63 h 62010"/>
                <a:gd name="connsiteX2" fmla="*/ 303 w 64823"/>
                <a:gd name="connsiteY2" fmla="*/ 31676 h 62010"/>
                <a:gd name="connsiteX3" fmla="*/ 32642 w 64823"/>
                <a:gd name="connsiteY3" fmla="*/ 62074 h 62010"/>
                <a:gd name="connsiteX4" fmla="*/ 65127 w 64823"/>
                <a:gd name="connsiteY4" fmla="*/ 31676 h 62010"/>
                <a:gd name="connsiteX5" fmla="*/ 32788 w 64823"/>
                <a:gd name="connsiteY5" fmla="*/ 58696 h 62010"/>
                <a:gd name="connsiteX6" fmla="*/ 16106 w 64823"/>
                <a:gd name="connsiteY6" fmla="*/ 49644 h 62010"/>
                <a:gd name="connsiteX7" fmla="*/ 12448 w 64823"/>
                <a:gd name="connsiteY7" fmla="*/ 30595 h 62010"/>
                <a:gd name="connsiteX8" fmla="*/ 15960 w 64823"/>
                <a:gd name="connsiteY8" fmla="*/ 12087 h 62010"/>
                <a:gd name="connsiteX9" fmla="*/ 32642 w 64823"/>
                <a:gd name="connsiteY9" fmla="*/ 3035 h 62010"/>
                <a:gd name="connsiteX10" fmla="*/ 49177 w 64823"/>
                <a:gd name="connsiteY10" fmla="*/ 11816 h 62010"/>
                <a:gd name="connsiteX11" fmla="*/ 52981 w 64823"/>
                <a:gd name="connsiteY11" fmla="*/ 30595 h 62010"/>
                <a:gd name="connsiteX12" fmla="*/ 49762 w 64823"/>
                <a:gd name="connsiteY12" fmla="*/ 48699 h 62010"/>
                <a:gd name="connsiteX13" fmla="*/ 32788 w 64823"/>
                <a:gd name="connsiteY13" fmla="*/ 58696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823" h="62010">
                  <a:moveTo>
                    <a:pt x="65127" y="31676"/>
                  </a:moveTo>
                  <a:cubicBezTo>
                    <a:pt x="65127" y="14383"/>
                    <a:pt x="50494" y="63"/>
                    <a:pt x="32788" y="63"/>
                  </a:cubicBezTo>
                  <a:cubicBezTo>
                    <a:pt x="14497" y="63"/>
                    <a:pt x="303" y="14789"/>
                    <a:pt x="303" y="31676"/>
                  </a:cubicBezTo>
                  <a:cubicBezTo>
                    <a:pt x="303" y="49104"/>
                    <a:pt x="15521" y="62074"/>
                    <a:pt x="32642" y="62074"/>
                  </a:cubicBezTo>
                  <a:cubicBezTo>
                    <a:pt x="50348" y="62074"/>
                    <a:pt x="65127" y="48834"/>
                    <a:pt x="65127" y="31676"/>
                  </a:cubicBezTo>
                  <a:close/>
                  <a:moveTo>
                    <a:pt x="32788" y="58696"/>
                  </a:moveTo>
                  <a:cubicBezTo>
                    <a:pt x="26496" y="58696"/>
                    <a:pt x="20057" y="55859"/>
                    <a:pt x="16106" y="49644"/>
                  </a:cubicBezTo>
                  <a:cubicBezTo>
                    <a:pt x="12448" y="43700"/>
                    <a:pt x="12448" y="35459"/>
                    <a:pt x="12448" y="30595"/>
                  </a:cubicBezTo>
                  <a:cubicBezTo>
                    <a:pt x="12448" y="25326"/>
                    <a:pt x="12448" y="18031"/>
                    <a:pt x="15960" y="12087"/>
                  </a:cubicBezTo>
                  <a:cubicBezTo>
                    <a:pt x="19911" y="5872"/>
                    <a:pt x="26788" y="3035"/>
                    <a:pt x="32642" y="3035"/>
                  </a:cubicBezTo>
                  <a:cubicBezTo>
                    <a:pt x="39080" y="3035"/>
                    <a:pt x="45372" y="6007"/>
                    <a:pt x="49177" y="11816"/>
                  </a:cubicBezTo>
                  <a:cubicBezTo>
                    <a:pt x="52981" y="17626"/>
                    <a:pt x="52981" y="25462"/>
                    <a:pt x="52981" y="30595"/>
                  </a:cubicBezTo>
                  <a:cubicBezTo>
                    <a:pt x="52981" y="35459"/>
                    <a:pt x="52981" y="42754"/>
                    <a:pt x="49762" y="48699"/>
                  </a:cubicBezTo>
                  <a:cubicBezTo>
                    <a:pt x="46543" y="54778"/>
                    <a:pt x="40104" y="58696"/>
                    <a:pt x="32788" y="586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7" name="Dowolny kształt: kształt 1396">
              <a:extLst>
                <a:ext uri="{FF2B5EF4-FFF2-40B4-BE49-F238E27FC236}">
                  <a16:creationId xmlns:a16="http://schemas.microsoft.com/office/drawing/2014/main" id="{AE49602C-BBE7-3198-BE16-42B0238BBE4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849136" y="4279387"/>
              <a:ext cx="47410" cy="95245"/>
            </a:xfrm>
            <a:custGeom>
              <a:avLst/>
              <a:gdLst>
                <a:gd name="connsiteX0" fmla="*/ 21087 w 47410"/>
                <a:gd name="connsiteY0" fmla="*/ 37080 h 95245"/>
                <a:gd name="connsiteX1" fmla="*/ 21087 w 47410"/>
                <a:gd name="connsiteY1" fmla="*/ 21409 h 95245"/>
                <a:gd name="connsiteX2" fmla="*/ 34549 w 47410"/>
                <a:gd name="connsiteY2" fmla="*/ 3035 h 95245"/>
                <a:gd name="connsiteX3" fmla="*/ 39378 w 47410"/>
                <a:gd name="connsiteY3" fmla="*/ 3981 h 95245"/>
                <a:gd name="connsiteX4" fmla="*/ 34988 w 47410"/>
                <a:gd name="connsiteY4" fmla="*/ 9655 h 95245"/>
                <a:gd name="connsiteX5" fmla="*/ 41280 w 47410"/>
                <a:gd name="connsiteY5" fmla="*/ 15464 h 95245"/>
                <a:gd name="connsiteX6" fmla="*/ 47719 w 47410"/>
                <a:gd name="connsiteY6" fmla="*/ 9520 h 95245"/>
                <a:gd name="connsiteX7" fmla="*/ 34549 w 47410"/>
                <a:gd name="connsiteY7" fmla="*/ 63 h 95245"/>
                <a:gd name="connsiteX8" fmla="*/ 11868 w 47410"/>
                <a:gd name="connsiteY8" fmla="*/ 21544 h 95245"/>
                <a:gd name="connsiteX9" fmla="*/ 11868 w 47410"/>
                <a:gd name="connsiteY9" fmla="*/ 37080 h 95245"/>
                <a:gd name="connsiteX10" fmla="*/ 308 w 47410"/>
                <a:gd name="connsiteY10" fmla="*/ 37080 h 95245"/>
                <a:gd name="connsiteX11" fmla="*/ 308 w 47410"/>
                <a:gd name="connsiteY11" fmla="*/ 41268 h 95245"/>
                <a:gd name="connsiteX12" fmla="*/ 11868 w 47410"/>
                <a:gd name="connsiteY12" fmla="*/ 41268 h 95245"/>
                <a:gd name="connsiteX13" fmla="*/ 11868 w 47410"/>
                <a:gd name="connsiteY13" fmla="*/ 85041 h 95245"/>
                <a:gd name="connsiteX14" fmla="*/ 454 w 47410"/>
                <a:gd name="connsiteY14" fmla="*/ 91120 h 95245"/>
                <a:gd name="connsiteX15" fmla="*/ 454 w 47410"/>
                <a:gd name="connsiteY15" fmla="*/ 95308 h 95245"/>
                <a:gd name="connsiteX16" fmla="*/ 17136 w 47410"/>
                <a:gd name="connsiteY16" fmla="*/ 94903 h 95245"/>
                <a:gd name="connsiteX17" fmla="*/ 35720 w 47410"/>
                <a:gd name="connsiteY17" fmla="*/ 95308 h 95245"/>
                <a:gd name="connsiteX18" fmla="*/ 35720 w 47410"/>
                <a:gd name="connsiteY18" fmla="*/ 91120 h 95245"/>
                <a:gd name="connsiteX19" fmla="*/ 32647 w 47410"/>
                <a:gd name="connsiteY19" fmla="*/ 91120 h 95245"/>
                <a:gd name="connsiteX20" fmla="*/ 21526 w 47410"/>
                <a:gd name="connsiteY20" fmla="*/ 84770 h 95245"/>
                <a:gd name="connsiteX21" fmla="*/ 21526 w 47410"/>
                <a:gd name="connsiteY21" fmla="*/ 41268 h 95245"/>
                <a:gd name="connsiteX22" fmla="*/ 38207 w 47410"/>
                <a:gd name="connsiteY22" fmla="*/ 41268 h 95245"/>
                <a:gd name="connsiteX23" fmla="*/ 38207 w 47410"/>
                <a:gd name="connsiteY23" fmla="*/ 37080 h 95245"/>
                <a:gd name="connsiteX24" fmla="*/ 21087 w 47410"/>
                <a:gd name="connsiteY24" fmla="*/ 37080 h 9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410" h="95245">
                  <a:moveTo>
                    <a:pt x="21087" y="37080"/>
                  </a:moveTo>
                  <a:lnTo>
                    <a:pt x="21087" y="21409"/>
                  </a:lnTo>
                  <a:cubicBezTo>
                    <a:pt x="21087" y="9520"/>
                    <a:pt x="28110" y="3035"/>
                    <a:pt x="34549" y="3035"/>
                  </a:cubicBezTo>
                  <a:cubicBezTo>
                    <a:pt x="34988" y="3035"/>
                    <a:pt x="37183" y="3035"/>
                    <a:pt x="39378" y="3981"/>
                  </a:cubicBezTo>
                  <a:cubicBezTo>
                    <a:pt x="37622" y="4521"/>
                    <a:pt x="34988" y="6277"/>
                    <a:pt x="34988" y="9655"/>
                  </a:cubicBezTo>
                  <a:cubicBezTo>
                    <a:pt x="34988" y="12762"/>
                    <a:pt x="37329" y="15464"/>
                    <a:pt x="41280" y="15464"/>
                  </a:cubicBezTo>
                  <a:cubicBezTo>
                    <a:pt x="45524" y="15464"/>
                    <a:pt x="47719" y="12762"/>
                    <a:pt x="47719" y="9520"/>
                  </a:cubicBezTo>
                  <a:cubicBezTo>
                    <a:pt x="47719" y="4521"/>
                    <a:pt x="42304" y="63"/>
                    <a:pt x="34549" y="63"/>
                  </a:cubicBezTo>
                  <a:cubicBezTo>
                    <a:pt x="24306" y="63"/>
                    <a:pt x="11868" y="7223"/>
                    <a:pt x="11868" y="21544"/>
                  </a:cubicBezTo>
                  <a:lnTo>
                    <a:pt x="11868" y="37080"/>
                  </a:lnTo>
                  <a:lnTo>
                    <a:pt x="308" y="37080"/>
                  </a:lnTo>
                  <a:lnTo>
                    <a:pt x="308" y="41268"/>
                  </a:lnTo>
                  <a:lnTo>
                    <a:pt x="11868" y="41268"/>
                  </a:lnTo>
                  <a:lnTo>
                    <a:pt x="11868" y="85041"/>
                  </a:lnTo>
                  <a:cubicBezTo>
                    <a:pt x="11868" y="91120"/>
                    <a:pt x="10258" y="91120"/>
                    <a:pt x="454" y="91120"/>
                  </a:cubicBezTo>
                  <a:lnTo>
                    <a:pt x="454" y="95308"/>
                  </a:lnTo>
                  <a:cubicBezTo>
                    <a:pt x="6161" y="95173"/>
                    <a:pt x="13038" y="94903"/>
                    <a:pt x="17136" y="94903"/>
                  </a:cubicBezTo>
                  <a:cubicBezTo>
                    <a:pt x="22989" y="94903"/>
                    <a:pt x="29866" y="94903"/>
                    <a:pt x="35720" y="95308"/>
                  </a:cubicBezTo>
                  <a:lnTo>
                    <a:pt x="35720" y="91120"/>
                  </a:lnTo>
                  <a:lnTo>
                    <a:pt x="32647" y="91120"/>
                  </a:lnTo>
                  <a:cubicBezTo>
                    <a:pt x="21818" y="91120"/>
                    <a:pt x="21526" y="89634"/>
                    <a:pt x="21526" y="84770"/>
                  </a:cubicBezTo>
                  <a:lnTo>
                    <a:pt x="21526" y="41268"/>
                  </a:lnTo>
                  <a:lnTo>
                    <a:pt x="38207" y="41268"/>
                  </a:lnTo>
                  <a:lnTo>
                    <a:pt x="38207" y="37080"/>
                  </a:lnTo>
                  <a:lnTo>
                    <a:pt x="21087" y="370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8" name="Dowolny kształt: kształt 1397">
              <a:extLst>
                <a:ext uri="{FF2B5EF4-FFF2-40B4-BE49-F238E27FC236}">
                  <a16:creationId xmlns:a16="http://schemas.microsoft.com/office/drawing/2014/main" id="{CCAB6993-082F-3EDD-08BB-2EABCD4670C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941893" y="4279387"/>
              <a:ext cx="78578" cy="98217"/>
            </a:xfrm>
            <a:custGeom>
              <a:avLst/>
              <a:gdLst>
                <a:gd name="connsiteX0" fmla="*/ 31190 w 78578"/>
                <a:gd name="connsiteY0" fmla="*/ 46267 h 98217"/>
                <a:gd name="connsiteX1" fmla="*/ 314 w 78578"/>
                <a:gd name="connsiteY1" fmla="*/ 81528 h 98217"/>
                <a:gd name="connsiteX2" fmla="*/ 25044 w 78578"/>
                <a:gd name="connsiteY2" fmla="*/ 98280 h 98217"/>
                <a:gd name="connsiteX3" fmla="*/ 69089 w 78578"/>
                <a:gd name="connsiteY3" fmla="*/ 74098 h 98217"/>
                <a:gd name="connsiteX4" fmla="*/ 67626 w 78578"/>
                <a:gd name="connsiteY4" fmla="*/ 73152 h 98217"/>
                <a:gd name="connsiteX5" fmla="*/ 56944 w 78578"/>
                <a:gd name="connsiteY5" fmla="*/ 79096 h 98217"/>
                <a:gd name="connsiteX6" fmla="*/ 34702 w 78578"/>
                <a:gd name="connsiteY6" fmla="*/ 90850 h 98217"/>
                <a:gd name="connsiteX7" fmla="*/ 12752 w 78578"/>
                <a:gd name="connsiteY7" fmla="*/ 75719 h 98217"/>
                <a:gd name="connsiteX8" fmla="*/ 44067 w 78578"/>
                <a:gd name="connsiteY8" fmla="*/ 48293 h 98217"/>
                <a:gd name="connsiteX9" fmla="*/ 56066 w 78578"/>
                <a:gd name="connsiteY9" fmla="*/ 41809 h 98217"/>
                <a:gd name="connsiteX10" fmla="*/ 54602 w 78578"/>
                <a:gd name="connsiteY10" fmla="*/ 40863 h 98217"/>
                <a:gd name="connsiteX11" fmla="*/ 29873 w 78578"/>
                <a:gd name="connsiteY11" fmla="*/ 25326 h 98217"/>
                <a:gd name="connsiteX12" fmla="*/ 52554 w 78578"/>
                <a:gd name="connsiteY12" fmla="*/ 7493 h 98217"/>
                <a:gd name="connsiteX13" fmla="*/ 66455 w 78578"/>
                <a:gd name="connsiteY13" fmla="*/ 14924 h 98217"/>
                <a:gd name="connsiteX14" fmla="*/ 64699 w 78578"/>
                <a:gd name="connsiteY14" fmla="*/ 19787 h 98217"/>
                <a:gd name="connsiteX15" fmla="*/ 63968 w 78578"/>
                <a:gd name="connsiteY15" fmla="*/ 21273 h 98217"/>
                <a:gd name="connsiteX16" fmla="*/ 65431 w 78578"/>
                <a:gd name="connsiteY16" fmla="*/ 22219 h 98217"/>
                <a:gd name="connsiteX17" fmla="*/ 78893 w 78578"/>
                <a:gd name="connsiteY17" fmla="*/ 9250 h 98217"/>
                <a:gd name="connsiteX18" fmla="*/ 62212 w 78578"/>
                <a:gd name="connsiteY18" fmla="*/ 63 h 98217"/>
                <a:gd name="connsiteX19" fmla="*/ 17435 w 78578"/>
                <a:gd name="connsiteY19" fmla="*/ 31136 h 98217"/>
                <a:gd name="connsiteX20" fmla="*/ 31190 w 78578"/>
                <a:gd name="connsiteY20" fmla="*/ 46267 h 9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78" h="98217">
                  <a:moveTo>
                    <a:pt x="31190" y="46267"/>
                  </a:moveTo>
                  <a:cubicBezTo>
                    <a:pt x="1924" y="60858"/>
                    <a:pt x="314" y="78286"/>
                    <a:pt x="314" y="81528"/>
                  </a:cubicBezTo>
                  <a:cubicBezTo>
                    <a:pt x="314" y="91796"/>
                    <a:pt x="11143" y="98280"/>
                    <a:pt x="25044" y="98280"/>
                  </a:cubicBezTo>
                  <a:cubicBezTo>
                    <a:pt x="49481" y="98280"/>
                    <a:pt x="69089" y="76935"/>
                    <a:pt x="69089" y="74098"/>
                  </a:cubicBezTo>
                  <a:cubicBezTo>
                    <a:pt x="69089" y="73287"/>
                    <a:pt x="68357" y="73152"/>
                    <a:pt x="67626" y="73152"/>
                  </a:cubicBezTo>
                  <a:cubicBezTo>
                    <a:pt x="65870" y="73152"/>
                    <a:pt x="60309" y="74908"/>
                    <a:pt x="56944" y="79096"/>
                  </a:cubicBezTo>
                  <a:cubicBezTo>
                    <a:pt x="53871" y="83014"/>
                    <a:pt x="47725" y="90850"/>
                    <a:pt x="34702" y="90850"/>
                  </a:cubicBezTo>
                  <a:cubicBezTo>
                    <a:pt x="24312" y="90850"/>
                    <a:pt x="12752" y="85851"/>
                    <a:pt x="12752" y="75719"/>
                  </a:cubicBezTo>
                  <a:cubicBezTo>
                    <a:pt x="12752" y="69099"/>
                    <a:pt x="20947" y="49104"/>
                    <a:pt x="44067" y="48293"/>
                  </a:cubicBezTo>
                  <a:cubicBezTo>
                    <a:pt x="50944" y="48023"/>
                    <a:pt x="56066" y="43295"/>
                    <a:pt x="56066" y="41809"/>
                  </a:cubicBezTo>
                  <a:cubicBezTo>
                    <a:pt x="56066" y="40998"/>
                    <a:pt x="55334" y="40863"/>
                    <a:pt x="54602" y="40863"/>
                  </a:cubicBezTo>
                  <a:cubicBezTo>
                    <a:pt x="33970" y="40052"/>
                    <a:pt x="29873" y="30730"/>
                    <a:pt x="29873" y="25326"/>
                  </a:cubicBezTo>
                  <a:cubicBezTo>
                    <a:pt x="29873" y="22219"/>
                    <a:pt x="32068" y="7493"/>
                    <a:pt x="52554" y="7493"/>
                  </a:cubicBezTo>
                  <a:cubicBezTo>
                    <a:pt x="55334" y="7493"/>
                    <a:pt x="66455" y="7899"/>
                    <a:pt x="66455" y="14924"/>
                  </a:cubicBezTo>
                  <a:cubicBezTo>
                    <a:pt x="66455" y="17085"/>
                    <a:pt x="65284" y="18977"/>
                    <a:pt x="64699" y="19787"/>
                  </a:cubicBezTo>
                  <a:cubicBezTo>
                    <a:pt x="64407" y="20193"/>
                    <a:pt x="63968" y="20868"/>
                    <a:pt x="63968" y="21273"/>
                  </a:cubicBezTo>
                  <a:cubicBezTo>
                    <a:pt x="63968" y="22219"/>
                    <a:pt x="64992" y="22219"/>
                    <a:pt x="65431" y="22219"/>
                  </a:cubicBezTo>
                  <a:cubicBezTo>
                    <a:pt x="69821" y="22219"/>
                    <a:pt x="78893" y="16950"/>
                    <a:pt x="78893" y="9250"/>
                  </a:cubicBezTo>
                  <a:cubicBezTo>
                    <a:pt x="78893" y="1279"/>
                    <a:pt x="68796" y="63"/>
                    <a:pt x="62212" y="63"/>
                  </a:cubicBezTo>
                  <a:cubicBezTo>
                    <a:pt x="42311" y="63"/>
                    <a:pt x="17435" y="14654"/>
                    <a:pt x="17435" y="31136"/>
                  </a:cubicBezTo>
                  <a:cubicBezTo>
                    <a:pt x="17435" y="39107"/>
                    <a:pt x="24020" y="43970"/>
                    <a:pt x="31190" y="4626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9" name="Dowolny kształt: kształt 1398">
              <a:extLst>
                <a:ext uri="{FF2B5EF4-FFF2-40B4-BE49-F238E27FC236}">
                  <a16:creationId xmlns:a16="http://schemas.microsoft.com/office/drawing/2014/main" id="{5293119C-1FAD-1E39-71C9-AF5E5542877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019840" y="4332198"/>
              <a:ext cx="31036" cy="63645"/>
            </a:xfrm>
            <a:custGeom>
              <a:avLst/>
              <a:gdLst>
                <a:gd name="connsiteX0" fmla="*/ 28693 w 31036"/>
                <a:gd name="connsiteY0" fmla="*/ 3658 h 63645"/>
                <a:gd name="connsiteX1" fmla="*/ 24595 w 31036"/>
                <a:gd name="connsiteY1" fmla="*/ 64 h 63645"/>
                <a:gd name="connsiteX2" fmla="*/ 18859 w 31036"/>
                <a:gd name="connsiteY2" fmla="*/ 5266 h 63645"/>
                <a:gd name="connsiteX3" fmla="*/ 22957 w 31036"/>
                <a:gd name="connsiteY3" fmla="*/ 8859 h 63645"/>
                <a:gd name="connsiteX4" fmla="*/ 28693 w 31036"/>
                <a:gd name="connsiteY4" fmla="*/ 3658 h 63645"/>
                <a:gd name="connsiteX5" fmla="*/ 7797 w 31036"/>
                <a:gd name="connsiteY5" fmla="*/ 51699 h 63645"/>
                <a:gd name="connsiteX6" fmla="*/ 6875 w 31036"/>
                <a:gd name="connsiteY6" fmla="*/ 55671 h 63645"/>
                <a:gd name="connsiteX7" fmla="*/ 16606 w 31036"/>
                <a:gd name="connsiteY7" fmla="*/ 63710 h 63645"/>
                <a:gd name="connsiteX8" fmla="*/ 31356 w 31036"/>
                <a:gd name="connsiteY8" fmla="*/ 49241 h 63645"/>
                <a:gd name="connsiteX9" fmla="*/ 29717 w 31036"/>
                <a:gd name="connsiteY9" fmla="*/ 48011 h 63645"/>
                <a:gd name="connsiteX10" fmla="*/ 27771 w 31036"/>
                <a:gd name="connsiteY10" fmla="*/ 49619 h 63645"/>
                <a:gd name="connsiteX11" fmla="*/ 16913 w 31036"/>
                <a:gd name="connsiteY11" fmla="*/ 61062 h 63645"/>
                <a:gd name="connsiteX12" fmla="*/ 14352 w 31036"/>
                <a:gd name="connsiteY12" fmla="*/ 57752 h 63645"/>
                <a:gd name="connsiteX13" fmla="*/ 15991 w 31036"/>
                <a:gd name="connsiteY13" fmla="*/ 51699 h 63645"/>
                <a:gd name="connsiteX14" fmla="*/ 19269 w 31036"/>
                <a:gd name="connsiteY14" fmla="*/ 44134 h 63645"/>
                <a:gd name="connsiteX15" fmla="*/ 24288 w 31036"/>
                <a:gd name="connsiteY15" fmla="*/ 32123 h 63645"/>
                <a:gd name="connsiteX16" fmla="*/ 24903 w 31036"/>
                <a:gd name="connsiteY16" fmla="*/ 29097 h 63645"/>
                <a:gd name="connsiteX17" fmla="*/ 15172 w 31036"/>
                <a:gd name="connsiteY17" fmla="*/ 21059 h 63645"/>
                <a:gd name="connsiteX18" fmla="*/ 319 w 31036"/>
                <a:gd name="connsiteY18" fmla="*/ 35528 h 63645"/>
                <a:gd name="connsiteX19" fmla="*/ 2061 w 31036"/>
                <a:gd name="connsiteY19" fmla="*/ 36757 h 63645"/>
                <a:gd name="connsiteX20" fmla="*/ 3904 w 31036"/>
                <a:gd name="connsiteY20" fmla="*/ 35244 h 63645"/>
                <a:gd name="connsiteX21" fmla="*/ 14865 w 31036"/>
                <a:gd name="connsiteY21" fmla="*/ 23707 h 63645"/>
                <a:gd name="connsiteX22" fmla="*/ 17425 w 31036"/>
                <a:gd name="connsiteY22" fmla="*/ 27017 h 63645"/>
                <a:gd name="connsiteX23" fmla="*/ 14250 w 31036"/>
                <a:gd name="connsiteY23" fmla="*/ 36474 h 63645"/>
                <a:gd name="connsiteX24" fmla="*/ 7797 w 31036"/>
                <a:gd name="connsiteY24" fmla="*/ 51699 h 6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036" h="63645">
                  <a:moveTo>
                    <a:pt x="28693" y="3658"/>
                  </a:moveTo>
                  <a:cubicBezTo>
                    <a:pt x="28693" y="2145"/>
                    <a:pt x="27464" y="64"/>
                    <a:pt x="24595" y="64"/>
                  </a:cubicBezTo>
                  <a:cubicBezTo>
                    <a:pt x="21830" y="64"/>
                    <a:pt x="18859" y="2523"/>
                    <a:pt x="18859" y="5266"/>
                  </a:cubicBezTo>
                  <a:cubicBezTo>
                    <a:pt x="18859" y="6873"/>
                    <a:pt x="20191" y="8859"/>
                    <a:pt x="22957" y="8859"/>
                  </a:cubicBezTo>
                  <a:cubicBezTo>
                    <a:pt x="25927" y="8859"/>
                    <a:pt x="28693" y="6211"/>
                    <a:pt x="28693" y="3658"/>
                  </a:cubicBezTo>
                  <a:close/>
                  <a:moveTo>
                    <a:pt x="7797" y="51699"/>
                  </a:moveTo>
                  <a:cubicBezTo>
                    <a:pt x="7387" y="52929"/>
                    <a:pt x="6875" y="54064"/>
                    <a:pt x="6875" y="55671"/>
                  </a:cubicBezTo>
                  <a:cubicBezTo>
                    <a:pt x="6875" y="60116"/>
                    <a:pt x="10972" y="63710"/>
                    <a:pt x="16606" y="63710"/>
                  </a:cubicBezTo>
                  <a:cubicBezTo>
                    <a:pt x="26849" y="63710"/>
                    <a:pt x="31356" y="50659"/>
                    <a:pt x="31356" y="49241"/>
                  </a:cubicBezTo>
                  <a:cubicBezTo>
                    <a:pt x="31356" y="48011"/>
                    <a:pt x="30024" y="48011"/>
                    <a:pt x="29717" y="48011"/>
                  </a:cubicBezTo>
                  <a:cubicBezTo>
                    <a:pt x="28283" y="48011"/>
                    <a:pt x="28181" y="48579"/>
                    <a:pt x="27771" y="49619"/>
                  </a:cubicBezTo>
                  <a:cubicBezTo>
                    <a:pt x="25415" y="57185"/>
                    <a:pt x="20908" y="61062"/>
                    <a:pt x="16913" y="61062"/>
                  </a:cubicBezTo>
                  <a:cubicBezTo>
                    <a:pt x="14865" y="61062"/>
                    <a:pt x="14352" y="59833"/>
                    <a:pt x="14352" y="57752"/>
                  </a:cubicBezTo>
                  <a:cubicBezTo>
                    <a:pt x="14352" y="55577"/>
                    <a:pt x="15069" y="53780"/>
                    <a:pt x="15991" y="51699"/>
                  </a:cubicBezTo>
                  <a:cubicBezTo>
                    <a:pt x="17016" y="49146"/>
                    <a:pt x="18142" y="46593"/>
                    <a:pt x="19269" y="44134"/>
                  </a:cubicBezTo>
                  <a:cubicBezTo>
                    <a:pt x="20191" y="41864"/>
                    <a:pt x="23878" y="33258"/>
                    <a:pt x="24288" y="32123"/>
                  </a:cubicBezTo>
                  <a:cubicBezTo>
                    <a:pt x="24595" y="31178"/>
                    <a:pt x="24903" y="30043"/>
                    <a:pt x="24903" y="29097"/>
                  </a:cubicBezTo>
                  <a:cubicBezTo>
                    <a:pt x="24903" y="24652"/>
                    <a:pt x="20806" y="21059"/>
                    <a:pt x="15172" y="21059"/>
                  </a:cubicBezTo>
                  <a:cubicBezTo>
                    <a:pt x="5031" y="21059"/>
                    <a:pt x="319" y="33920"/>
                    <a:pt x="319" y="35528"/>
                  </a:cubicBezTo>
                  <a:cubicBezTo>
                    <a:pt x="319" y="36757"/>
                    <a:pt x="1753" y="36757"/>
                    <a:pt x="2061" y="36757"/>
                  </a:cubicBezTo>
                  <a:cubicBezTo>
                    <a:pt x="3495" y="36757"/>
                    <a:pt x="3597" y="36285"/>
                    <a:pt x="3904" y="35244"/>
                  </a:cubicBezTo>
                  <a:cubicBezTo>
                    <a:pt x="6568" y="27111"/>
                    <a:pt x="11075" y="23707"/>
                    <a:pt x="14865" y="23707"/>
                  </a:cubicBezTo>
                  <a:cubicBezTo>
                    <a:pt x="16503" y="23707"/>
                    <a:pt x="17425" y="24463"/>
                    <a:pt x="17425" y="27017"/>
                  </a:cubicBezTo>
                  <a:cubicBezTo>
                    <a:pt x="17425" y="29192"/>
                    <a:pt x="16811" y="30610"/>
                    <a:pt x="14250" y="36474"/>
                  </a:cubicBezTo>
                  <a:lnTo>
                    <a:pt x="7797" y="5169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0" name="Dowolny kształt: kształt 1399">
              <a:extLst>
                <a:ext uri="{FF2B5EF4-FFF2-40B4-BE49-F238E27FC236}">
                  <a16:creationId xmlns:a16="http://schemas.microsoft.com/office/drawing/2014/main" id="{298CB645-F9E3-8D80-7F93-726D4E0D9B1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117348" y="4314108"/>
              <a:ext cx="47849" cy="62010"/>
            </a:xfrm>
            <a:custGeom>
              <a:avLst/>
              <a:gdLst>
                <a:gd name="connsiteX0" fmla="*/ 25934 w 47849"/>
                <a:gd name="connsiteY0" fmla="*/ 34378 h 62010"/>
                <a:gd name="connsiteX1" fmla="*/ 41152 w 47849"/>
                <a:gd name="connsiteY1" fmla="*/ 46807 h 62010"/>
                <a:gd name="connsiteX2" fmla="*/ 24617 w 47849"/>
                <a:gd name="connsiteY2" fmla="*/ 59101 h 62010"/>
                <a:gd name="connsiteX3" fmla="*/ 4277 w 47849"/>
                <a:gd name="connsiteY3" fmla="*/ 39917 h 62010"/>
                <a:gd name="connsiteX4" fmla="*/ 2228 w 47849"/>
                <a:gd name="connsiteY4" fmla="*/ 37621 h 62010"/>
                <a:gd name="connsiteX5" fmla="*/ 326 w 47849"/>
                <a:gd name="connsiteY5" fmla="*/ 40998 h 62010"/>
                <a:gd name="connsiteX6" fmla="*/ 326 w 47849"/>
                <a:gd name="connsiteY6" fmla="*/ 58831 h 62010"/>
                <a:gd name="connsiteX7" fmla="*/ 1936 w 47849"/>
                <a:gd name="connsiteY7" fmla="*/ 62074 h 62010"/>
                <a:gd name="connsiteX8" fmla="*/ 5594 w 47849"/>
                <a:gd name="connsiteY8" fmla="*/ 59372 h 62010"/>
                <a:gd name="connsiteX9" fmla="*/ 8521 w 47849"/>
                <a:gd name="connsiteY9" fmla="*/ 56264 h 62010"/>
                <a:gd name="connsiteX10" fmla="*/ 24617 w 47849"/>
                <a:gd name="connsiteY10" fmla="*/ 62074 h 62010"/>
                <a:gd name="connsiteX11" fmla="*/ 48176 w 47849"/>
                <a:gd name="connsiteY11" fmla="*/ 43295 h 62010"/>
                <a:gd name="connsiteX12" fmla="*/ 42030 w 47849"/>
                <a:gd name="connsiteY12" fmla="*/ 30460 h 62010"/>
                <a:gd name="connsiteX13" fmla="*/ 25348 w 47849"/>
                <a:gd name="connsiteY13" fmla="*/ 23975 h 62010"/>
                <a:gd name="connsiteX14" fmla="*/ 7350 w 47849"/>
                <a:gd name="connsiteY14" fmla="*/ 12897 h 62010"/>
                <a:gd name="connsiteX15" fmla="*/ 23739 w 47849"/>
                <a:gd name="connsiteY15" fmla="*/ 2630 h 62010"/>
                <a:gd name="connsiteX16" fmla="*/ 40859 w 47849"/>
                <a:gd name="connsiteY16" fmla="*/ 18977 h 62010"/>
                <a:gd name="connsiteX17" fmla="*/ 42615 w 47849"/>
                <a:gd name="connsiteY17" fmla="*/ 20193 h 62010"/>
                <a:gd name="connsiteX18" fmla="*/ 44518 w 47849"/>
                <a:gd name="connsiteY18" fmla="*/ 16950 h 62010"/>
                <a:gd name="connsiteX19" fmla="*/ 44518 w 47849"/>
                <a:gd name="connsiteY19" fmla="*/ 3305 h 62010"/>
                <a:gd name="connsiteX20" fmla="*/ 42908 w 47849"/>
                <a:gd name="connsiteY20" fmla="*/ 63 h 62010"/>
                <a:gd name="connsiteX21" fmla="*/ 39981 w 47849"/>
                <a:gd name="connsiteY21" fmla="*/ 1684 h 62010"/>
                <a:gd name="connsiteX22" fmla="*/ 37494 w 47849"/>
                <a:gd name="connsiteY22" fmla="*/ 3846 h 62010"/>
                <a:gd name="connsiteX23" fmla="*/ 23739 w 47849"/>
                <a:gd name="connsiteY23" fmla="*/ 63 h 62010"/>
                <a:gd name="connsiteX24" fmla="*/ 326 w 47849"/>
                <a:gd name="connsiteY24" fmla="*/ 16680 h 62010"/>
                <a:gd name="connsiteX25" fmla="*/ 6618 w 47849"/>
                <a:gd name="connsiteY25" fmla="*/ 28164 h 62010"/>
                <a:gd name="connsiteX26" fmla="*/ 25934 w 47849"/>
                <a:gd name="connsiteY26" fmla="*/ 34378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849" h="62010">
                  <a:moveTo>
                    <a:pt x="25934" y="34378"/>
                  </a:moveTo>
                  <a:cubicBezTo>
                    <a:pt x="29153" y="34919"/>
                    <a:pt x="41152" y="37080"/>
                    <a:pt x="41152" y="46807"/>
                  </a:cubicBezTo>
                  <a:cubicBezTo>
                    <a:pt x="41152" y="53697"/>
                    <a:pt x="36030" y="59101"/>
                    <a:pt x="24617" y="59101"/>
                  </a:cubicBezTo>
                  <a:cubicBezTo>
                    <a:pt x="12325" y="59101"/>
                    <a:pt x="7057" y="51401"/>
                    <a:pt x="4277" y="39917"/>
                  </a:cubicBezTo>
                  <a:cubicBezTo>
                    <a:pt x="3838" y="38161"/>
                    <a:pt x="3692" y="37621"/>
                    <a:pt x="2228" y="37621"/>
                  </a:cubicBezTo>
                  <a:cubicBezTo>
                    <a:pt x="326" y="37621"/>
                    <a:pt x="326" y="38566"/>
                    <a:pt x="326" y="40998"/>
                  </a:cubicBezTo>
                  <a:lnTo>
                    <a:pt x="326" y="58831"/>
                  </a:lnTo>
                  <a:cubicBezTo>
                    <a:pt x="326" y="61128"/>
                    <a:pt x="326" y="62074"/>
                    <a:pt x="1936" y="62074"/>
                  </a:cubicBezTo>
                  <a:cubicBezTo>
                    <a:pt x="2667" y="62074"/>
                    <a:pt x="2814" y="61939"/>
                    <a:pt x="5594" y="59372"/>
                  </a:cubicBezTo>
                  <a:cubicBezTo>
                    <a:pt x="5887" y="59101"/>
                    <a:pt x="5887" y="58831"/>
                    <a:pt x="8521" y="56264"/>
                  </a:cubicBezTo>
                  <a:cubicBezTo>
                    <a:pt x="14959" y="61939"/>
                    <a:pt x="21544" y="62074"/>
                    <a:pt x="24617" y="62074"/>
                  </a:cubicBezTo>
                  <a:cubicBezTo>
                    <a:pt x="41445" y="62074"/>
                    <a:pt x="48176" y="53022"/>
                    <a:pt x="48176" y="43295"/>
                  </a:cubicBezTo>
                  <a:cubicBezTo>
                    <a:pt x="48176" y="36134"/>
                    <a:pt x="43786" y="32081"/>
                    <a:pt x="42030" y="30460"/>
                  </a:cubicBezTo>
                  <a:cubicBezTo>
                    <a:pt x="37201" y="26137"/>
                    <a:pt x="31494" y="25056"/>
                    <a:pt x="25348" y="23975"/>
                  </a:cubicBezTo>
                  <a:cubicBezTo>
                    <a:pt x="17154" y="22489"/>
                    <a:pt x="7350" y="20733"/>
                    <a:pt x="7350" y="12897"/>
                  </a:cubicBezTo>
                  <a:cubicBezTo>
                    <a:pt x="7350" y="8169"/>
                    <a:pt x="11154" y="2630"/>
                    <a:pt x="23739" y="2630"/>
                  </a:cubicBezTo>
                  <a:cubicBezTo>
                    <a:pt x="39835" y="2630"/>
                    <a:pt x="40567" y="14789"/>
                    <a:pt x="40859" y="18977"/>
                  </a:cubicBezTo>
                  <a:cubicBezTo>
                    <a:pt x="41006" y="20193"/>
                    <a:pt x="42323" y="20193"/>
                    <a:pt x="42615" y="20193"/>
                  </a:cubicBezTo>
                  <a:cubicBezTo>
                    <a:pt x="44518" y="20193"/>
                    <a:pt x="44518" y="19517"/>
                    <a:pt x="44518" y="16950"/>
                  </a:cubicBezTo>
                  <a:lnTo>
                    <a:pt x="44518" y="3305"/>
                  </a:lnTo>
                  <a:cubicBezTo>
                    <a:pt x="44518" y="1008"/>
                    <a:pt x="44518" y="63"/>
                    <a:pt x="42908" y="63"/>
                  </a:cubicBezTo>
                  <a:cubicBezTo>
                    <a:pt x="42176" y="63"/>
                    <a:pt x="41884" y="63"/>
                    <a:pt x="39981" y="1684"/>
                  </a:cubicBezTo>
                  <a:cubicBezTo>
                    <a:pt x="39542" y="2224"/>
                    <a:pt x="38079" y="3440"/>
                    <a:pt x="37494" y="3846"/>
                  </a:cubicBezTo>
                  <a:cubicBezTo>
                    <a:pt x="31933" y="63"/>
                    <a:pt x="25934" y="63"/>
                    <a:pt x="23739" y="63"/>
                  </a:cubicBezTo>
                  <a:cubicBezTo>
                    <a:pt x="5887" y="63"/>
                    <a:pt x="326" y="9114"/>
                    <a:pt x="326" y="16680"/>
                  </a:cubicBezTo>
                  <a:cubicBezTo>
                    <a:pt x="326" y="21409"/>
                    <a:pt x="2667" y="25191"/>
                    <a:pt x="6618" y="28164"/>
                  </a:cubicBezTo>
                  <a:cubicBezTo>
                    <a:pt x="11301" y="31676"/>
                    <a:pt x="15398" y="32487"/>
                    <a:pt x="25934" y="343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1" name="Dowolny kształt: kształt 1400">
              <a:extLst>
                <a:ext uri="{FF2B5EF4-FFF2-40B4-BE49-F238E27FC236}">
                  <a16:creationId xmlns:a16="http://schemas.microsoft.com/office/drawing/2014/main" id="{C5D80FC5-B53D-5792-C3BC-F48399E3055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174921" y="4314919"/>
              <a:ext cx="114283" cy="59714"/>
            </a:xfrm>
            <a:custGeom>
              <a:avLst/>
              <a:gdLst>
                <a:gd name="connsiteX0" fmla="*/ 11744 w 114283"/>
                <a:gd name="connsiteY0" fmla="*/ 13303 h 59714"/>
                <a:gd name="connsiteX1" fmla="*/ 11744 w 114283"/>
                <a:gd name="connsiteY1" fmla="*/ 49509 h 59714"/>
                <a:gd name="connsiteX2" fmla="*/ 330 w 114283"/>
                <a:gd name="connsiteY2" fmla="*/ 55589 h 59714"/>
                <a:gd name="connsiteX3" fmla="*/ 330 w 114283"/>
                <a:gd name="connsiteY3" fmla="*/ 59777 h 59714"/>
                <a:gd name="connsiteX4" fmla="*/ 16865 w 114283"/>
                <a:gd name="connsiteY4" fmla="*/ 59372 h 59714"/>
                <a:gd name="connsiteX5" fmla="*/ 33254 w 114283"/>
                <a:gd name="connsiteY5" fmla="*/ 59777 h 59714"/>
                <a:gd name="connsiteX6" fmla="*/ 33254 w 114283"/>
                <a:gd name="connsiteY6" fmla="*/ 55589 h 59714"/>
                <a:gd name="connsiteX7" fmla="*/ 21840 w 114283"/>
                <a:gd name="connsiteY7" fmla="*/ 49509 h 59714"/>
                <a:gd name="connsiteX8" fmla="*/ 21840 w 114283"/>
                <a:gd name="connsiteY8" fmla="*/ 24651 h 59714"/>
                <a:gd name="connsiteX9" fmla="*/ 41595 w 114283"/>
                <a:gd name="connsiteY9" fmla="*/ 3035 h 59714"/>
                <a:gd name="connsiteX10" fmla="*/ 52423 w 114283"/>
                <a:gd name="connsiteY10" fmla="*/ 18031 h 59714"/>
                <a:gd name="connsiteX11" fmla="*/ 52423 w 114283"/>
                <a:gd name="connsiteY11" fmla="*/ 49509 h 59714"/>
                <a:gd name="connsiteX12" fmla="*/ 41010 w 114283"/>
                <a:gd name="connsiteY12" fmla="*/ 55589 h 59714"/>
                <a:gd name="connsiteX13" fmla="*/ 41010 w 114283"/>
                <a:gd name="connsiteY13" fmla="*/ 59777 h 59714"/>
                <a:gd name="connsiteX14" fmla="*/ 57545 w 114283"/>
                <a:gd name="connsiteY14" fmla="*/ 59372 h 59714"/>
                <a:gd name="connsiteX15" fmla="*/ 73934 w 114283"/>
                <a:gd name="connsiteY15" fmla="*/ 59777 h 59714"/>
                <a:gd name="connsiteX16" fmla="*/ 73934 w 114283"/>
                <a:gd name="connsiteY16" fmla="*/ 55589 h 59714"/>
                <a:gd name="connsiteX17" fmla="*/ 62520 w 114283"/>
                <a:gd name="connsiteY17" fmla="*/ 49509 h 59714"/>
                <a:gd name="connsiteX18" fmla="*/ 62520 w 114283"/>
                <a:gd name="connsiteY18" fmla="*/ 24651 h 59714"/>
                <a:gd name="connsiteX19" fmla="*/ 82275 w 114283"/>
                <a:gd name="connsiteY19" fmla="*/ 3035 h 59714"/>
                <a:gd name="connsiteX20" fmla="*/ 93103 w 114283"/>
                <a:gd name="connsiteY20" fmla="*/ 18031 h 59714"/>
                <a:gd name="connsiteX21" fmla="*/ 93103 w 114283"/>
                <a:gd name="connsiteY21" fmla="*/ 49509 h 59714"/>
                <a:gd name="connsiteX22" fmla="*/ 81689 w 114283"/>
                <a:gd name="connsiteY22" fmla="*/ 55589 h 59714"/>
                <a:gd name="connsiteX23" fmla="*/ 81689 w 114283"/>
                <a:gd name="connsiteY23" fmla="*/ 59777 h 59714"/>
                <a:gd name="connsiteX24" fmla="*/ 98224 w 114283"/>
                <a:gd name="connsiteY24" fmla="*/ 59372 h 59714"/>
                <a:gd name="connsiteX25" fmla="*/ 114613 w 114283"/>
                <a:gd name="connsiteY25" fmla="*/ 59777 h 59714"/>
                <a:gd name="connsiteX26" fmla="*/ 114613 w 114283"/>
                <a:gd name="connsiteY26" fmla="*/ 55589 h 59714"/>
                <a:gd name="connsiteX27" fmla="*/ 103200 w 114283"/>
                <a:gd name="connsiteY27" fmla="*/ 51536 h 59714"/>
                <a:gd name="connsiteX28" fmla="*/ 103200 w 114283"/>
                <a:gd name="connsiteY28" fmla="*/ 25732 h 59714"/>
                <a:gd name="connsiteX29" fmla="*/ 98663 w 114283"/>
                <a:gd name="connsiteY29" fmla="*/ 5061 h 59714"/>
                <a:gd name="connsiteX30" fmla="*/ 83299 w 114283"/>
                <a:gd name="connsiteY30" fmla="*/ 63 h 59714"/>
                <a:gd name="connsiteX31" fmla="*/ 62081 w 114283"/>
                <a:gd name="connsiteY31" fmla="*/ 13303 h 59714"/>
                <a:gd name="connsiteX32" fmla="*/ 42619 w 114283"/>
                <a:gd name="connsiteY32" fmla="*/ 63 h 59714"/>
                <a:gd name="connsiteX33" fmla="*/ 20962 w 114283"/>
                <a:gd name="connsiteY33" fmla="*/ 14248 h 59714"/>
                <a:gd name="connsiteX34" fmla="*/ 20962 w 114283"/>
                <a:gd name="connsiteY34" fmla="*/ 63 h 59714"/>
                <a:gd name="connsiteX35" fmla="*/ 330 w 114283"/>
                <a:gd name="connsiteY35" fmla="*/ 1549 h 59714"/>
                <a:gd name="connsiteX36" fmla="*/ 330 w 114283"/>
                <a:gd name="connsiteY36" fmla="*/ 5737 h 59714"/>
                <a:gd name="connsiteX37" fmla="*/ 11744 w 114283"/>
                <a:gd name="connsiteY37" fmla="*/ 13303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4283" h="59714">
                  <a:moveTo>
                    <a:pt x="11744" y="13303"/>
                  </a:moveTo>
                  <a:lnTo>
                    <a:pt x="11744" y="49509"/>
                  </a:lnTo>
                  <a:cubicBezTo>
                    <a:pt x="11744" y="55589"/>
                    <a:pt x="10134" y="55589"/>
                    <a:pt x="330" y="55589"/>
                  </a:cubicBezTo>
                  <a:lnTo>
                    <a:pt x="330" y="59777"/>
                  </a:lnTo>
                  <a:cubicBezTo>
                    <a:pt x="5452" y="59642"/>
                    <a:pt x="12914" y="59372"/>
                    <a:pt x="16865" y="59372"/>
                  </a:cubicBezTo>
                  <a:cubicBezTo>
                    <a:pt x="20670" y="59372"/>
                    <a:pt x="28279" y="59642"/>
                    <a:pt x="33254" y="59777"/>
                  </a:cubicBezTo>
                  <a:lnTo>
                    <a:pt x="33254" y="55589"/>
                  </a:lnTo>
                  <a:cubicBezTo>
                    <a:pt x="23450" y="55589"/>
                    <a:pt x="21840" y="55589"/>
                    <a:pt x="21840" y="49509"/>
                  </a:cubicBezTo>
                  <a:lnTo>
                    <a:pt x="21840" y="24651"/>
                  </a:lnTo>
                  <a:cubicBezTo>
                    <a:pt x="21840" y="10601"/>
                    <a:pt x="32230" y="3035"/>
                    <a:pt x="41595" y="3035"/>
                  </a:cubicBezTo>
                  <a:cubicBezTo>
                    <a:pt x="50814" y="3035"/>
                    <a:pt x="52423" y="10330"/>
                    <a:pt x="52423" y="18031"/>
                  </a:cubicBezTo>
                  <a:lnTo>
                    <a:pt x="52423" y="49509"/>
                  </a:lnTo>
                  <a:cubicBezTo>
                    <a:pt x="52423" y="55589"/>
                    <a:pt x="50814" y="55589"/>
                    <a:pt x="41010" y="55589"/>
                  </a:cubicBezTo>
                  <a:lnTo>
                    <a:pt x="41010" y="59777"/>
                  </a:lnTo>
                  <a:cubicBezTo>
                    <a:pt x="46131" y="59642"/>
                    <a:pt x="53594" y="59372"/>
                    <a:pt x="57545" y="59372"/>
                  </a:cubicBezTo>
                  <a:cubicBezTo>
                    <a:pt x="61349" y="59372"/>
                    <a:pt x="68959" y="59642"/>
                    <a:pt x="73934" y="59777"/>
                  </a:cubicBezTo>
                  <a:lnTo>
                    <a:pt x="73934" y="55589"/>
                  </a:lnTo>
                  <a:cubicBezTo>
                    <a:pt x="64130" y="55589"/>
                    <a:pt x="62520" y="55589"/>
                    <a:pt x="62520" y="49509"/>
                  </a:cubicBezTo>
                  <a:lnTo>
                    <a:pt x="62520" y="24651"/>
                  </a:lnTo>
                  <a:cubicBezTo>
                    <a:pt x="62520" y="10601"/>
                    <a:pt x="72909" y="3035"/>
                    <a:pt x="82275" y="3035"/>
                  </a:cubicBezTo>
                  <a:cubicBezTo>
                    <a:pt x="91493" y="3035"/>
                    <a:pt x="93103" y="10330"/>
                    <a:pt x="93103" y="18031"/>
                  </a:cubicBezTo>
                  <a:lnTo>
                    <a:pt x="93103" y="49509"/>
                  </a:lnTo>
                  <a:cubicBezTo>
                    <a:pt x="93103" y="55589"/>
                    <a:pt x="91493" y="55589"/>
                    <a:pt x="81689" y="55589"/>
                  </a:cubicBezTo>
                  <a:lnTo>
                    <a:pt x="81689" y="59777"/>
                  </a:lnTo>
                  <a:cubicBezTo>
                    <a:pt x="86811" y="59642"/>
                    <a:pt x="94274" y="59372"/>
                    <a:pt x="98224" y="59372"/>
                  </a:cubicBezTo>
                  <a:cubicBezTo>
                    <a:pt x="102029" y="59372"/>
                    <a:pt x="109638" y="59642"/>
                    <a:pt x="114613" y="59777"/>
                  </a:cubicBezTo>
                  <a:lnTo>
                    <a:pt x="114613" y="55589"/>
                  </a:lnTo>
                  <a:cubicBezTo>
                    <a:pt x="107004" y="55589"/>
                    <a:pt x="103346" y="55589"/>
                    <a:pt x="103200" y="51536"/>
                  </a:cubicBezTo>
                  <a:lnTo>
                    <a:pt x="103200" y="25732"/>
                  </a:lnTo>
                  <a:cubicBezTo>
                    <a:pt x="103200" y="14113"/>
                    <a:pt x="103200" y="9925"/>
                    <a:pt x="98663" y="5061"/>
                  </a:cubicBezTo>
                  <a:cubicBezTo>
                    <a:pt x="96615" y="2765"/>
                    <a:pt x="91786" y="63"/>
                    <a:pt x="83299" y="63"/>
                  </a:cubicBezTo>
                  <a:cubicBezTo>
                    <a:pt x="71007" y="63"/>
                    <a:pt x="64569" y="8169"/>
                    <a:pt x="62081" y="13303"/>
                  </a:cubicBezTo>
                  <a:cubicBezTo>
                    <a:pt x="60032" y="1549"/>
                    <a:pt x="49204" y="63"/>
                    <a:pt x="42619" y="63"/>
                  </a:cubicBezTo>
                  <a:cubicBezTo>
                    <a:pt x="31937" y="63"/>
                    <a:pt x="25060" y="5872"/>
                    <a:pt x="20962" y="14248"/>
                  </a:cubicBezTo>
                  <a:lnTo>
                    <a:pt x="20962" y="63"/>
                  </a:lnTo>
                  <a:lnTo>
                    <a:pt x="330" y="1549"/>
                  </a:lnTo>
                  <a:lnTo>
                    <a:pt x="330" y="5737"/>
                  </a:lnTo>
                  <a:cubicBezTo>
                    <a:pt x="10573" y="5737"/>
                    <a:pt x="11744" y="6683"/>
                    <a:pt x="11744" y="133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2" name="Dowolny kształt: kształt 1401">
              <a:extLst>
                <a:ext uri="{FF2B5EF4-FFF2-40B4-BE49-F238E27FC236}">
                  <a16:creationId xmlns:a16="http://schemas.microsoft.com/office/drawing/2014/main" id="{C8D2BEE6-B7D7-21FE-30A6-7216A4ADC75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298326" y="4314108"/>
              <a:ext cx="65994" cy="62010"/>
            </a:xfrm>
            <a:custGeom>
              <a:avLst/>
              <a:gdLst>
                <a:gd name="connsiteX0" fmla="*/ 42920 w 65994"/>
                <a:gd name="connsiteY0" fmla="*/ 50320 h 62010"/>
                <a:gd name="connsiteX1" fmla="*/ 54334 w 65994"/>
                <a:gd name="connsiteY1" fmla="*/ 61398 h 62010"/>
                <a:gd name="connsiteX2" fmla="*/ 66333 w 65994"/>
                <a:gd name="connsiteY2" fmla="*/ 48564 h 62010"/>
                <a:gd name="connsiteX3" fmla="*/ 66333 w 65994"/>
                <a:gd name="connsiteY3" fmla="*/ 40998 h 62010"/>
                <a:gd name="connsiteX4" fmla="*/ 62675 w 65994"/>
                <a:gd name="connsiteY4" fmla="*/ 40998 h 62010"/>
                <a:gd name="connsiteX5" fmla="*/ 62675 w 65994"/>
                <a:gd name="connsiteY5" fmla="*/ 48564 h 62010"/>
                <a:gd name="connsiteX6" fmla="*/ 57407 w 65994"/>
                <a:gd name="connsiteY6" fmla="*/ 57210 h 62010"/>
                <a:gd name="connsiteX7" fmla="*/ 51993 w 65994"/>
                <a:gd name="connsiteY7" fmla="*/ 50455 h 62010"/>
                <a:gd name="connsiteX8" fmla="*/ 51993 w 65994"/>
                <a:gd name="connsiteY8" fmla="*/ 23435 h 62010"/>
                <a:gd name="connsiteX9" fmla="*/ 46725 w 65994"/>
                <a:gd name="connsiteY9" fmla="*/ 7493 h 62010"/>
                <a:gd name="connsiteX10" fmla="*/ 26678 w 65994"/>
                <a:gd name="connsiteY10" fmla="*/ 63 h 62010"/>
                <a:gd name="connsiteX11" fmla="*/ 4582 w 65994"/>
                <a:gd name="connsiteY11" fmla="*/ 15329 h 62010"/>
                <a:gd name="connsiteX12" fmla="*/ 11313 w 65994"/>
                <a:gd name="connsiteY12" fmla="*/ 21679 h 62010"/>
                <a:gd name="connsiteX13" fmla="*/ 18044 w 65994"/>
                <a:gd name="connsiteY13" fmla="*/ 15464 h 62010"/>
                <a:gd name="connsiteX14" fmla="*/ 10581 w 65994"/>
                <a:gd name="connsiteY14" fmla="*/ 9250 h 62010"/>
                <a:gd name="connsiteX15" fmla="*/ 26385 w 65994"/>
                <a:gd name="connsiteY15" fmla="*/ 3035 h 62010"/>
                <a:gd name="connsiteX16" fmla="*/ 41896 w 65994"/>
                <a:gd name="connsiteY16" fmla="*/ 20328 h 62010"/>
                <a:gd name="connsiteX17" fmla="*/ 41896 w 65994"/>
                <a:gd name="connsiteY17" fmla="*/ 25326 h 62010"/>
                <a:gd name="connsiteX18" fmla="*/ 14971 w 65994"/>
                <a:gd name="connsiteY18" fmla="*/ 30190 h 62010"/>
                <a:gd name="connsiteX19" fmla="*/ 338 w 65994"/>
                <a:gd name="connsiteY19" fmla="*/ 47753 h 62010"/>
                <a:gd name="connsiteX20" fmla="*/ 23751 w 65994"/>
                <a:gd name="connsiteY20" fmla="*/ 62074 h 62010"/>
                <a:gd name="connsiteX21" fmla="*/ 42920 w 65994"/>
                <a:gd name="connsiteY21" fmla="*/ 50320 h 62010"/>
                <a:gd name="connsiteX22" fmla="*/ 41896 w 65994"/>
                <a:gd name="connsiteY22" fmla="*/ 28164 h 62010"/>
                <a:gd name="connsiteX23" fmla="*/ 41896 w 65994"/>
                <a:gd name="connsiteY23" fmla="*/ 41674 h 62010"/>
                <a:gd name="connsiteX24" fmla="*/ 24775 w 65994"/>
                <a:gd name="connsiteY24" fmla="*/ 59101 h 62010"/>
                <a:gd name="connsiteX25" fmla="*/ 11606 w 65994"/>
                <a:gd name="connsiteY25" fmla="*/ 47618 h 62010"/>
                <a:gd name="connsiteX26" fmla="*/ 41896 w 65994"/>
                <a:gd name="connsiteY26" fmla="*/ 28164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994" h="62010">
                  <a:moveTo>
                    <a:pt x="42920" y="50320"/>
                  </a:moveTo>
                  <a:cubicBezTo>
                    <a:pt x="43506" y="55724"/>
                    <a:pt x="47456" y="61398"/>
                    <a:pt x="54334" y="61398"/>
                  </a:cubicBezTo>
                  <a:cubicBezTo>
                    <a:pt x="57407" y="61398"/>
                    <a:pt x="66333" y="59507"/>
                    <a:pt x="66333" y="48564"/>
                  </a:cubicBezTo>
                  <a:lnTo>
                    <a:pt x="66333" y="40998"/>
                  </a:lnTo>
                  <a:lnTo>
                    <a:pt x="62675" y="40998"/>
                  </a:lnTo>
                  <a:lnTo>
                    <a:pt x="62675" y="48564"/>
                  </a:lnTo>
                  <a:cubicBezTo>
                    <a:pt x="62675" y="56399"/>
                    <a:pt x="59016" y="57210"/>
                    <a:pt x="57407" y="57210"/>
                  </a:cubicBezTo>
                  <a:cubicBezTo>
                    <a:pt x="52578" y="57210"/>
                    <a:pt x="51993" y="51131"/>
                    <a:pt x="51993" y="50455"/>
                  </a:cubicBezTo>
                  <a:lnTo>
                    <a:pt x="51993" y="23435"/>
                  </a:lnTo>
                  <a:cubicBezTo>
                    <a:pt x="51993" y="17761"/>
                    <a:pt x="51993" y="12492"/>
                    <a:pt x="46725" y="7493"/>
                  </a:cubicBezTo>
                  <a:cubicBezTo>
                    <a:pt x="41018" y="2224"/>
                    <a:pt x="33701" y="63"/>
                    <a:pt x="26678" y="63"/>
                  </a:cubicBezTo>
                  <a:cubicBezTo>
                    <a:pt x="14679" y="63"/>
                    <a:pt x="4582" y="6412"/>
                    <a:pt x="4582" y="15329"/>
                  </a:cubicBezTo>
                  <a:cubicBezTo>
                    <a:pt x="4582" y="19382"/>
                    <a:pt x="7508" y="21679"/>
                    <a:pt x="11313" y="21679"/>
                  </a:cubicBezTo>
                  <a:cubicBezTo>
                    <a:pt x="15410" y="21679"/>
                    <a:pt x="18044" y="18977"/>
                    <a:pt x="18044" y="15464"/>
                  </a:cubicBezTo>
                  <a:cubicBezTo>
                    <a:pt x="18044" y="13843"/>
                    <a:pt x="17313" y="9385"/>
                    <a:pt x="10581" y="9250"/>
                  </a:cubicBezTo>
                  <a:cubicBezTo>
                    <a:pt x="14532" y="4521"/>
                    <a:pt x="21702" y="3035"/>
                    <a:pt x="26385" y="3035"/>
                  </a:cubicBezTo>
                  <a:cubicBezTo>
                    <a:pt x="33555" y="3035"/>
                    <a:pt x="41896" y="8304"/>
                    <a:pt x="41896" y="20328"/>
                  </a:cubicBezTo>
                  <a:lnTo>
                    <a:pt x="41896" y="25326"/>
                  </a:lnTo>
                  <a:cubicBezTo>
                    <a:pt x="34433" y="25732"/>
                    <a:pt x="24190" y="26137"/>
                    <a:pt x="14971" y="30190"/>
                  </a:cubicBezTo>
                  <a:cubicBezTo>
                    <a:pt x="3997" y="34783"/>
                    <a:pt x="338" y="41809"/>
                    <a:pt x="338" y="47753"/>
                  </a:cubicBezTo>
                  <a:cubicBezTo>
                    <a:pt x="338" y="58696"/>
                    <a:pt x="14532" y="62074"/>
                    <a:pt x="23751" y="62074"/>
                  </a:cubicBezTo>
                  <a:cubicBezTo>
                    <a:pt x="33409" y="62074"/>
                    <a:pt x="40140" y="56670"/>
                    <a:pt x="42920" y="50320"/>
                  </a:cubicBezTo>
                  <a:close/>
                  <a:moveTo>
                    <a:pt x="41896" y="28164"/>
                  </a:moveTo>
                  <a:lnTo>
                    <a:pt x="41896" y="41674"/>
                  </a:lnTo>
                  <a:cubicBezTo>
                    <a:pt x="41896" y="54508"/>
                    <a:pt x="31360" y="59101"/>
                    <a:pt x="24775" y="59101"/>
                  </a:cubicBezTo>
                  <a:cubicBezTo>
                    <a:pt x="17605" y="59101"/>
                    <a:pt x="11606" y="54373"/>
                    <a:pt x="11606" y="47618"/>
                  </a:cubicBezTo>
                  <a:cubicBezTo>
                    <a:pt x="11606" y="40187"/>
                    <a:pt x="17752" y="28974"/>
                    <a:pt x="41896" y="2816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3" name="Dowolny kształt: kształt 1402">
              <a:extLst>
                <a:ext uri="{FF2B5EF4-FFF2-40B4-BE49-F238E27FC236}">
                  <a16:creationId xmlns:a16="http://schemas.microsoft.com/office/drawing/2014/main" id="{A1F8C5FA-B4F2-E387-9D87-EB0E9CBAAF4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370174" y="4280873"/>
              <a:ext cx="32485" cy="93759"/>
            </a:xfrm>
            <a:custGeom>
              <a:avLst/>
              <a:gdLst>
                <a:gd name="connsiteX0" fmla="*/ 21415 w 32485"/>
                <a:gd name="connsiteY0" fmla="*/ 63 h 93759"/>
                <a:gd name="connsiteX1" fmla="*/ 343 w 32485"/>
                <a:gd name="connsiteY1" fmla="*/ 1549 h 93759"/>
                <a:gd name="connsiteX2" fmla="*/ 343 w 32485"/>
                <a:gd name="connsiteY2" fmla="*/ 5737 h 93759"/>
                <a:gd name="connsiteX3" fmla="*/ 11757 w 32485"/>
                <a:gd name="connsiteY3" fmla="*/ 13303 h 93759"/>
                <a:gd name="connsiteX4" fmla="*/ 11757 w 32485"/>
                <a:gd name="connsiteY4" fmla="*/ 83555 h 93759"/>
                <a:gd name="connsiteX5" fmla="*/ 343 w 32485"/>
                <a:gd name="connsiteY5" fmla="*/ 89634 h 93759"/>
                <a:gd name="connsiteX6" fmla="*/ 343 w 32485"/>
                <a:gd name="connsiteY6" fmla="*/ 93822 h 93759"/>
                <a:gd name="connsiteX7" fmla="*/ 16586 w 32485"/>
                <a:gd name="connsiteY7" fmla="*/ 93417 h 93759"/>
                <a:gd name="connsiteX8" fmla="*/ 32828 w 32485"/>
                <a:gd name="connsiteY8" fmla="*/ 93822 h 93759"/>
                <a:gd name="connsiteX9" fmla="*/ 32828 w 32485"/>
                <a:gd name="connsiteY9" fmla="*/ 89634 h 93759"/>
                <a:gd name="connsiteX10" fmla="*/ 21415 w 32485"/>
                <a:gd name="connsiteY10" fmla="*/ 83555 h 93759"/>
                <a:gd name="connsiteX11" fmla="*/ 21415 w 32485"/>
                <a:gd name="connsiteY11" fmla="*/ 63 h 9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85" h="93759">
                  <a:moveTo>
                    <a:pt x="21415" y="63"/>
                  </a:moveTo>
                  <a:lnTo>
                    <a:pt x="343" y="1549"/>
                  </a:lnTo>
                  <a:lnTo>
                    <a:pt x="343" y="5737"/>
                  </a:lnTo>
                  <a:cubicBezTo>
                    <a:pt x="10586" y="5737"/>
                    <a:pt x="11757" y="6683"/>
                    <a:pt x="11757" y="13303"/>
                  </a:cubicBezTo>
                  <a:lnTo>
                    <a:pt x="11757" y="83555"/>
                  </a:lnTo>
                  <a:cubicBezTo>
                    <a:pt x="11757" y="89634"/>
                    <a:pt x="10147" y="89634"/>
                    <a:pt x="343" y="89634"/>
                  </a:cubicBezTo>
                  <a:lnTo>
                    <a:pt x="343" y="93822"/>
                  </a:lnTo>
                  <a:cubicBezTo>
                    <a:pt x="5172" y="93687"/>
                    <a:pt x="12928" y="93417"/>
                    <a:pt x="16586" y="93417"/>
                  </a:cubicBezTo>
                  <a:cubicBezTo>
                    <a:pt x="20244" y="93417"/>
                    <a:pt x="27414" y="93687"/>
                    <a:pt x="32828" y="93822"/>
                  </a:cubicBezTo>
                  <a:lnTo>
                    <a:pt x="32828" y="89634"/>
                  </a:lnTo>
                  <a:cubicBezTo>
                    <a:pt x="23024" y="89634"/>
                    <a:pt x="21415" y="89634"/>
                    <a:pt x="21415" y="83555"/>
                  </a:cubicBezTo>
                  <a:lnTo>
                    <a:pt x="21415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4" name="Dowolny kształt: kształt 1403">
              <a:extLst>
                <a:ext uri="{FF2B5EF4-FFF2-40B4-BE49-F238E27FC236}">
                  <a16:creationId xmlns:a16="http://schemas.microsoft.com/office/drawing/2014/main" id="{9C65EA90-8983-627C-3702-DB2CD495650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410821" y="4280873"/>
              <a:ext cx="32485" cy="93759"/>
            </a:xfrm>
            <a:custGeom>
              <a:avLst/>
              <a:gdLst>
                <a:gd name="connsiteX0" fmla="*/ 21417 w 32485"/>
                <a:gd name="connsiteY0" fmla="*/ 63 h 93759"/>
                <a:gd name="connsiteX1" fmla="*/ 346 w 32485"/>
                <a:gd name="connsiteY1" fmla="*/ 1549 h 93759"/>
                <a:gd name="connsiteX2" fmla="*/ 346 w 32485"/>
                <a:gd name="connsiteY2" fmla="*/ 5737 h 93759"/>
                <a:gd name="connsiteX3" fmla="*/ 11760 w 32485"/>
                <a:gd name="connsiteY3" fmla="*/ 13303 h 93759"/>
                <a:gd name="connsiteX4" fmla="*/ 11760 w 32485"/>
                <a:gd name="connsiteY4" fmla="*/ 83555 h 93759"/>
                <a:gd name="connsiteX5" fmla="*/ 346 w 32485"/>
                <a:gd name="connsiteY5" fmla="*/ 89634 h 93759"/>
                <a:gd name="connsiteX6" fmla="*/ 346 w 32485"/>
                <a:gd name="connsiteY6" fmla="*/ 93822 h 93759"/>
                <a:gd name="connsiteX7" fmla="*/ 16589 w 32485"/>
                <a:gd name="connsiteY7" fmla="*/ 93417 h 93759"/>
                <a:gd name="connsiteX8" fmla="*/ 32831 w 32485"/>
                <a:gd name="connsiteY8" fmla="*/ 93822 h 93759"/>
                <a:gd name="connsiteX9" fmla="*/ 32831 w 32485"/>
                <a:gd name="connsiteY9" fmla="*/ 89634 h 93759"/>
                <a:gd name="connsiteX10" fmla="*/ 21417 w 32485"/>
                <a:gd name="connsiteY10" fmla="*/ 83555 h 93759"/>
                <a:gd name="connsiteX11" fmla="*/ 21417 w 32485"/>
                <a:gd name="connsiteY11" fmla="*/ 63 h 9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85" h="93759">
                  <a:moveTo>
                    <a:pt x="21417" y="63"/>
                  </a:moveTo>
                  <a:lnTo>
                    <a:pt x="346" y="1549"/>
                  </a:lnTo>
                  <a:lnTo>
                    <a:pt x="346" y="5737"/>
                  </a:lnTo>
                  <a:cubicBezTo>
                    <a:pt x="10589" y="5737"/>
                    <a:pt x="11760" y="6683"/>
                    <a:pt x="11760" y="13303"/>
                  </a:cubicBezTo>
                  <a:lnTo>
                    <a:pt x="11760" y="83555"/>
                  </a:lnTo>
                  <a:cubicBezTo>
                    <a:pt x="11760" y="89634"/>
                    <a:pt x="10150" y="89634"/>
                    <a:pt x="346" y="89634"/>
                  </a:cubicBezTo>
                  <a:lnTo>
                    <a:pt x="346" y="93822"/>
                  </a:lnTo>
                  <a:cubicBezTo>
                    <a:pt x="5175" y="93687"/>
                    <a:pt x="12930" y="93417"/>
                    <a:pt x="16589" y="93417"/>
                  </a:cubicBezTo>
                  <a:cubicBezTo>
                    <a:pt x="20247" y="93417"/>
                    <a:pt x="27417" y="93687"/>
                    <a:pt x="32831" y="93822"/>
                  </a:cubicBezTo>
                  <a:lnTo>
                    <a:pt x="32831" y="89634"/>
                  </a:lnTo>
                  <a:cubicBezTo>
                    <a:pt x="23027" y="89634"/>
                    <a:pt x="21417" y="89634"/>
                    <a:pt x="21417" y="83555"/>
                  </a:cubicBezTo>
                  <a:lnTo>
                    <a:pt x="21417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1222" name="pole tekstowe 1221">
            <a:extLst>
              <a:ext uri="{FF2B5EF4-FFF2-40B4-BE49-F238E27FC236}">
                <a16:creationId xmlns:a16="http://schemas.microsoft.com/office/drawing/2014/main" id="{D7F98CC3-479F-3488-D882-91A06431CDE4}"/>
              </a:ext>
            </a:extLst>
          </p:cNvPr>
          <p:cNvSpPr txBox="1"/>
          <p:nvPr/>
        </p:nvSpPr>
        <p:spPr>
          <a:xfrm>
            <a:off x="5349182" y="3483405"/>
            <a:ext cx="2616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Optimization</a:t>
            </a:r>
            <a:r>
              <a:rPr lang="pl-PL" sz="1600" b="1" dirty="0"/>
              <a:t> </a:t>
            </a:r>
            <a:r>
              <a:rPr lang="pl-PL" sz="1600" b="1" dirty="0" err="1"/>
              <a:t>over</a:t>
            </a:r>
            <a:r>
              <a:rPr lang="pl-PL" sz="1600" b="1" dirty="0"/>
              <a:t> </a:t>
            </a:r>
            <a:r>
              <a:rPr lang="pl-PL" sz="1600" b="1" i="1" dirty="0"/>
              <a:t>L</a:t>
            </a:r>
          </a:p>
        </p:txBody>
      </p:sp>
      <p:grpSp>
        <p:nvGrpSpPr>
          <p:cNvPr id="1223" name="Grupa 1222" descr="\documentclass{article}&#10;\usepackage{amsmath}&#10;\pagestyle{empty}&#10;\begin{document}&#10;&#10;$$&#10;F_Q(\Lambda_{\theta}^{(N)}) = &#10;$$&#10;&#10;&#10;\end{document}" title="IguanaTex Vector Display">
            <a:extLst>
              <a:ext uri="{FF2B5EF4-FFF2-40B4-BE49-F238E27FC236}">
                <a16:creationId xmlns:a16="http://schemas.microsoft.com/office/drawing/2014/main" id="{0A0847C5-E87F-D3B9-2944-43667B433BE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53096" y="2230249"/>
            <a:ext cx="1506440" cy="407955"/>
            <a:chOff x="9358970" y="6934525"/>
            <a:chExt cx="1313012" cy="355573"/>
          </a:xfrm>
        </p:grpSpPr>
        <p:sp>
          <p:nvSpPr>
            <p:cNvPr id="1224" name="Dowolny kształt: kształt 1223">
              <a:extLst>
                <a:ext uri="{FF2B5EF4-FFF2-40B4-BE49-F238E27FC236}">
                  <a16:creationId xmlns:a16="http://schemas.microsoft.com/office/drawing/2014/main" id="{CA5B66C9-A7DB-1A44-BE49-585AEA5C559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358970" y="7030295"/>
              <a:ext cx="181592" cy="178692"/>
            </a:xfrm>
            <a:custGeom>
              <a:avLst/>
              <a:gdLst>
                <a:gd name="connsiteX0" fmla="*/ 67911 w 181592"/>
                <a:gd name="connsiteY0" fmla="*/ 93363 h 178692"/>
                <a:gd name="connsiteX1" fmla="*/ 92693 w 181592"/>
                <a:gd name="connsiteY1" fmla="*/ 93363 h 178692"/>
                <a:gd name="connsiteX2" fmla="*/ 113898 w 181592"/>
                <a:gd name="connsiteY2" fmla="*/ 105188 h 178692"/>
                <a:gd name="connsiteX3" fmla="*/ 112110 w 181592"/>
                <a:gd name="connsiteY3" fmla="*/ 118065 h 178692"/>
                <a:gd name="connsiteX4" fmla="*/ 111343 w 181592"/>
                <a:gd name="connsiteY4" fmla="*/ 120955 h 178692"/>
                <a:gd name="connsiteX5" fmla="*/ 114409 w 181592"/>
                <a:gd name="connsiteY5" fmla="*/ 124109 h 178692"/>
                <a:gd name="connsiteX6" fmla="*/ 118241 w 181592"/>
                <a:gd name="connsiteY6" fmla="*/ 118590 h 178692"/>
                <a:gd name="connsiteX7" fmla="*/ 132293 w 181592"/>
                <a:gd name="connsiteY7" fmla="*/ 61566 h 178692"/>
                <a:gd name="connsiteX8" fmla="*/ 133059 w 181592"/>
                <a:gd name="connsiteY8" fmla="*/ 57362 h 178692"/>
                <a:gd name="connsiteX9" fmla="*/ 129994 w 181592"/>
                <a:gd name="connsiteY9" fmla="*/ 54471 h 178692"/>
                <a:gd name="connsiteX10" fmla="*/ 126161 w 181592"/>
                <a:gd name="connsiteY10" fmla="*/ 59989 h 178692"/>
                <a:gd name="connsiteX11" fmla="*/ 93204 w 181592"/>
                <a:gd name="connsiteY11" fmla="*/ 85217 h 178692"/>
                <a:gd name="connsiteX12" fmla="*/ 69955 w 181592"/>
                <a:gd name="connsiteY12" fmla="*/ 85217 h 178692"/>
                <a:gd name="connsiteX13" fmla="*/ 86306 w 181592"/>
                <a:gd name="connsiteY13" fmla="*/ 18470 h 178692"/>
                <a:gd name="connsiteX14" fmla="*/ 100102 w 181592"/>
                <a:gd name="connsiteY14" fmla="*/ 8221 h 178692"/>
                <a:gd name="connsiteX15" fmla="*/ 133826 w 181592"/>
                <a:gd name="connsiteY15" fmla="*/ 8221 h 178692"/>
                <a:gd name="connsiteX16" fmla="*/ 171127 w 181592"/>
                <a:gd name="connsiteY16" fmla="*/ 37127 h 178692"/>
                <a:gd name="connsiteX17" fmla="*/ 170360 w 181592"/>
                <a:gd name="connsiteY17" fmla="*/ 51318 h 178692"/>
                <a:gd name="connsiteX18" fmla="*/ 169849 w 181592"/>
                <a:gd name="connsiteY18" fmla="*/ 56048 h 178692"/>
                <a:gd name="connsiteX19" fmla="*/ 172915 w 181592"/>
                <a:gd name="connsiteY19" fmla="*/ 59201 h 178692"/>
                <a:gd name="connsiteX20" fmla="*/ 176492 w 181592"/>
                <a:gd name="connsiteY20" fmla="*/ 52631 h 178692"/>
                <a:gd name="connsiteX21" fmla="*/ 181601 w 181592"/>
                <a:gd name="connsiteY21" fmla="*/ 7170 h 178692"/>
                <a:gd name="connsiteX22" fmla="*/ 174703 w 181592"/>
                <a:gd name="connsiteY22" fmla="*/ 75 h 178692"/>
                <a:gd name="connsiteX23" fmla="*/ 49516 w 181592"/>
                <a:gd name="connsiteY23" fmla="*/ 75 h 178692"/>
                <a:gd name="connsiteX24" fmla="*/ 41852 w 181592"/>
                <a:gd name="connsiteY24" fmla="*/ 5330 h 178692"/>
                <a:gd name="connsiteX25" fmla="*/ 49005 w 181592"/>
                <a:gd name="connsiteY25" fmla="*/ 8221 h 178692"/>
                <a:gd name="connsiteX26" fmla="*/ 65612 w 181592"/>
                <a:gd name="connsiteY26" fmla="*/ 12951 h 178692"/>
                <a:gd name="connsiteX27" fmla="*/ 64334 w 181592"/>
                <a:gd name="connsiteY27" fmla="*/ 19258 h 178692"/>
                <a:gd name="connsiteX28" fmla="*/ 30610 w 181592"/>
                <a:gd name="connsiteY28" fmla="*/ 158271 h 178692"/>
                <a:gd name="connsiteX29" fmla="*/ 7361 w 181592"/>
                <a:gd name="connsiteY29" fmla="*/ 170621 h 178692"/>
                <a:gd name="connsiteX30" fmla="*/ 208 w 181592"/>
                <a:gd name="connsiteY30" fmla="*/ 175614 h 178692"/>
                <a:gd name="connsiteX31" fmla="*/ 4040 w 181592"/>
                <a:gd name="connsiteY31" fmla="*/ 178768 h 178692"/>
                <a:gd name="connsiteX32" fmla="*/ 37764 w 181592"/>
                <a:gd name="connsiteY32" fmla="*/ 177979 h 178692"/>
                <a:gd name="connsiteX33" fmla="*/ 75831 w 181592"/>
                <a:gd name="connsiteY33" fmla="*/ 178768 h 178692"/>
                <a:gd name="connsiteX34" fmla="*/ 81196 w 181592"/>
                <a:gd name="connsiteY34" fmla="*/ 173775 h 178692"/>
                <a:gd name="connsiteX35" fmla="*/ 79663 w 181592"/>
                <a:gd name="connsiteY35" fmla="*/ 170884 h 178692"/>
                <a:gd name="connsiteX36" fmla="*/ 72510 w 181592"/>
                <a:gd name="connsiteY36" fmla="*/ 170621 h 178692"/>
                <a:gd name="connsiteX37" fmla="*/ 59224 w 181592"/>
                <a:gd name="connsiteY37" fmla="*/ 170096 h 178692"/>
                <a:gd name="connsiteX38" fmla="*/ 51049 w 181592"/>
                <a:gd name="connsiteY38" fmla="*/ 164840 h 178692"/>
                <a:gd name="connsiteX39" fmla="*/ 52071 w 181592"/>
                <a:gd name="connsiteY39" fmla="*/ 158796 h 178692"/>
                <a:gd name="connsiteX40" fmla="*/ 67911 w 181592"/>
                <a:gd name="connsiteY40" fmla="*/ 93363 h 178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592" h="178692">
                  <a:moveTo>
                    <a:pt x="67911" y="93363"/>
                  </a:moveTo>
                  <a:lnTo>
                    <a:pt x="92693" y="93363"/>
                  </a:lnTo>
                  <a:cubicBezTo>
                    <a:pt x="111854" y="93363"/>
                    <a:pt x="113898" y="97567"/>
                    <a:pt x="113898" y="105188"/>
                  </a:cubicBezTo>
                  <a:cubicBezTo>
                    <a:pt x="113898" y="107028"/>
                    <a:pt x="113898" y="110181"/>
                    <a:pt x="112110" y="118065"/>
                  </a:cubicBezTo>
                  <a:cubicBezTo>
                    <a:pt x="111599" y="119379"/>
                    <a:pt x="111343" y="120430"/>
                    <a:pt x="111343" y="120955"/>
                  </a:cubicBezTo>
                  <a:cubicBezTo>
                    <a:pt x="111343" y="123058"/>
                    <a:pt x="112876" y="124109"/>
                    <a:pt x="114409" y="124109"/>
                  </a:cubicBezTo>
                  <a:cubicBezTo>
                    <a:pt x="116964" y="124109"/>
                    <a:pt x="116964" y="123320"/>
                    <a:pt x="118241" y="118590"/>
                  </a:cubicBezTo>
                  <a:lnTo>
                    <a:pt x="132293" y="61566"/>
                  </a:lnTo>
                  <a:cubicBezTo>
                    <a:pt x="133059" y="58675"/>
                    <a:pt x="133059" y="58150"/>
                    <a:pt x="133059" y="57362"/>
                  </a:cubicBezTo>
                  <a:cubicBezTo>
                    <a:pt x="133059" y="56836"/>
                    <a:pt x="132548" y="54471"/>
                    <a:pt x="129994" y="54471"/>
                  </a:cubicBezTo>
                  <a:cubicBezTo>
                    <a:pt x="127439" y="54471"/>
                    <a:pt x="127183" y="55785"/>
                    <a:pt x="126161" y="59989"/>
                  </a:cubicBezTo>
                  <a:cubicBezTo>
                    <a:pt x="120796" y="80487"/>
                    <a:pt x="114920" y="85217"/>
                    <a:pt x="93204" y="85217"/>
                  </a:cubicBezTo>
                  <a:lnTo>
                    <a:pt x="69955" y="85217"/>
                  </a:lnTo>
                  <a:lnTo>
                    <a:pt x="86306" y="18470"/>
                  </a:lnTo>
                  <a:cubicBezTo>
                    <a:pt x="88605" y="9272"/>
                    <a:pt x="88861" y="8221"/>
                    <a:pt x="100102" y="8221"/>
                  </a:cubicBezTo>
                  <a:lnTo>
                    <a:pt x="133826" y="8221"/>
                  </a:lnTo>
                  <a:cubicBezTo>
                    <a:pt x="165250" y="8221"/>
                    <a:pt x="171127" y="16893"/>
                    <a:pt x="171127" y="37127"/>
                  </a:cubicBezTo>
                  <a:cubicBezTo>
                    <a:pt x="171127" y="43171"/>
                    <a:pt x="171127" y="44222"/>
                    <a:pt x="170360" y="51318"/>
                  </a:cubicBezTo>
                  <a:cubicBezTo>
                    <a:pt x="169849" y="54734"/>
                    <a:pt x="169849" y="55259"/>
                    <a:pt x="169849" y="56048"/>
                  </a:cubicBezTo>
                  <a:cubicBezTo>
                    <a:pt x="169849" y="57362"/>
                    <a:pt x="170616" y="59201"/>
                    <a:pt x="172915" y="59201"/>
                  </a:cubicBezTo>
                  <a:cubicBezTo>
                    <a:pt x="175725" y="59201"/>
                    <a:pt x="175981" y="57624"/>
                    <a:pt x="176492" y="52631"/>
                  </a:cubicBezTo>
                  <a:lnTo>
                    <a:pt x="181601" y="7170"/>
                  </a:lnTo>
                  <a:cubicBezTo>
                    <a:pt x="182368" y="75"/>
                    <a:pt x="181090" y="75"/>
                    <a:pt x="174703" y="75"/>
                  </a:cubicBezTo>
                  <a:lnTo>
                    <a:pt x="49516" y="75"/>
                  </a:lnTo>
                  <a:cubicBezTo>
                    <a:pt x="44406" y="75"/>
                    <a:pt x="41852" y="75"/>
                    <a:pt x="41852" y="5330"/>
                  </a:cubicBezTo>
                  <a:cubicBezTo>
                    <a:pt x="41852" y="8221"/>
                    <a:pt x="44151" y="8221"/>
                    <a:pt x="49005" y="8221"/>
                  </a:cubicBezTo>
                  <a:cubicBezTo>
                    <a:pt x="58458" y="8221"/>
                    <a:pt x="65612" y="8221"/>
                    <a:pt x="65612" y="12951"/>
                  </a:cubicBezTo>
                  <a:cubicBezTo>
                    <a:pt x="65612" y="14002"/>
                    <a:pt x="65612" y="14528"/>
                    <a:pt x="64334" y="19258"/>
                  </a:cubicBezTo>
                  <a:lnTo>
                    <a:pt x="30610" y="158271"/>
                  </a:lnTo>
                  <a:cubicBezTo>
                    <a:pt x="28055" y="168519"/>
                    <a:pt x="27544" y="170621"/>
                    <a:pt x="7361" y="170621"/>
                  </a:cubicBezTo>
                  <a:cubicBezTo>
                    <a:pt x="3018" y="170621"/>
                    <a:pt x="208" y="170621"/>
                    <a:pt x="208" y="175614"/>
                  </a:cubicBezTo>
                  <a:cubicBezTo>
                    <a:pt x="208" y="178768"/>
                    <a:pt x="3273" y="178768"/>
                    <a:pt x="4040" y="178768"/>
                  </a:cubicBezTo>
                  <a:cubicBezTo>
                    <a:pt x="11449" y="178768"/>
                    <a:pt x="30355" y="177979"/>
                    <a:pt x="37764" y="177979"/>
                  </a:cubicBezTo>
                  <a:cubicBezTo>
                    <a:pt x="46195" y="177979"/>
                    <a:pt x="67400" y="178768"/>
                    <a:pt x="75831" y="178768"/>
                  </a:cubicBezTo>
                  <a:cubicBezTo>
                    <a:pt x="78130" y="178768"/>
                    <a:pt x="81196" y="178768"/>
                    <a:pt x="81196" y="173775"/>
                  </a:cubicBezTo>
                  <a:cubicBezTo>
                    <a:pt x="81196" y="171673"/>
                    <a:pt x="79663" y="171147"/>
                    <a:pt x="79663" y="170884"/>
                  </a:cubicBezTo>
                  <a:cubicBezTo>
                    <a:pt x="78897" y="170621"/>
                    <a:pt x="78386" y="170621"/>
                    <a:pt x="72510" y="170621"/>
                  </a:cubicBezTo>
                  <a:cubicBezTo>
                    <a:pt x="66889" y="170621"/>
                    <a:pt x="65612" y="170621"/>
                    <a:pt x="59224" y="170096"/>
                  </a:cubicBezTo>
                  <a:cubicBezTo>
                    <a:pt x="51815" y="169307"/>
                    <a:pt x="51049" y="168256"/>
                    <a:pt x="51049" y="164840"/>
                  </a:cubicBezTo>
                  <a:cubicBezTo>
                    <a:pt x="51049" y="164315"/>
                    <a:pt x="51049" y="162738"/>
                    <a:pt x="52071" y="158796"/>
                  </a:cubicBezTo>
                  <a:lnTo>
                    <a:pt x="67911" y="93363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25" name="Dowolny kształt: kształt 1224">
              <a:extLst>
                <a:ext uri="{FF2B5EF4-FFF2-40B4-BE49-F238E27FC236}">
                  <a16:creationId xmlns:a16="http://schemas.microsoft.com/office/drawing/2014/main" id="{481459C2-A7F4-080D-321F-3102E3EDF45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525893" y="7119089"/>
              <a:ext cx="135917" cy="165001"/>
            </a:xfrm>
            <a:custGeom>
              <a:avLst/>
              <a:gdLst>
                <a:gd name="connsiteX0" fmla="*/ 71034 w 135917"/>
                <a:gd name="connsiteY0" fmla="*/ 140429 h 165001"/>
                <a:gd name="connsiteX1" fmla="*/ 88024 w 135917"/>
                <a:gd name="connsiteY1" fmla="*/ 165078 h 165001"/>
                <a:gd name="connsiteX2" fmla="*/ 120036 w 135917"/>
                <a:gd name="connsiteY2" fmla="*/ 129392 h 165001"/>
                <a:gd name="connsiteX3" fmla="*/ 117532 w 135917"/>
                <a:gd name="connsiteY3" fmla="*/ 126817 h 165001"/>
                <a:gd name="connsiteX4" fmla="*/ 115029 w 135917"/>
                <a:gd name="connsiteY4" fmla="*/ 129208 h 165001"/>
                <a:gd name="connsiteX5" fmla="*/ 92853 w 135917"/>
                <a:gd name="connsiteY5" fmla="*/ 145764 h 165001"/>
                <a:gd name="connsiteX6" fmla="*/ 78724 w 135917"/>
                <a:gd name="connsiteY6" fmla="*/ 127921 h 165001"/>
                <a:gd name="connsiteX7" fmla="*/ 136132 w 135917"/>
                <a:gd name="connsiteY7" fmla="*/ 51214 h 165001"/>
                <a:gd name="connsiteX8" fmla="*/ 84268 w 135917"/>
                <a:gd name="connsiteY8" fmla="*/ 76 h 165001"/>
                <a:gd name="connsiteX9" fmla="*/ 214 w 135917"/>
                <a:gd name="connsiteY9" fmla="*/ 82669 h 165001"/>
                <a:gd name="connsiteX10" fmla="*/ 52256 w 135917"/>
                <a:gd name="connsiteY10" fmla="*/ 133071 h 165001"/>
                <a:gd name="connsiteX11" fmla="*/ 71034 w 135917"/>
                <a:gd name="connsiteY11" fmla="*/ 130496 h 165001"/>
                <a:gd name="connsiteX12" fmla="*/ 71034 w 135917"/>
                <a:gd name="connsiteY12" fmla="*/ 140429 h 165001"/>
                <a:gd name="connsiteX13" fmla="*/ 40095 w 135917"/>
                <a:gd name="connsiteY13" fmla="*/ 124793 h 165001"/>
                <a:gd name="connsiteX14" fmla="*/ 17561 w 135917"/>
                <a:gd name="connsiteY14" fmla="*/ 87268 h 165001"/>
                <a:gd name="connsiteX15" fmla="*/ 37591 w 135917"/>
                <a:gd name="connsiteY15" fmla="*/ 30244 h 165001"/>
                <a:gd name="connsiteX16" fmla="*/ 82838 w 135917"/>
                <a:gd name="connsiteY16" fmla="*/ 5963 h 165001"/>
                <a:gd name="connsiteX17" fmla="*/ 118784 w 135917"/>
                <a:gd name="connsiteY17" fmla="*/ 46247 h 165001"/>
                <a:gd name="connsiteX18" fmla="*/ 77294 w 135917"/>
                <a:gd name="connsiteY18" fmla="*/ 120930 h 165001"/>
                <a:gd name="connsiteX19" fmla="*/ 59231 w 135917"/>
                <a:gd name="connsiteY19" fmla="*/ 101616 h 165001"/>
                <a:gd name="connsiteX20" fmla="*/ 39380 w 135917"/>
                <a:gd name="connsiteY20" fmla="*/ 120011 h 165001"/>
                <a:gd name="connsiteX21" fmla="*/ 40095 w 135917"/>
                <a:gd name="connsiteY21" fmla="*/ 124793 h 165001"/>
                <a:gd name="connsiteX22" fmla="*/ 71034 w 135917"/>
                <a:gd name="connsiteY22" fmla="*/ 123874 h 165001"/>
                <a:gd name="connsiteX23" fmla="*/ 53508 w 135917"/>
                <a:gd name="connsiteY23" fmla="*/ 127185 h 165001"/>
                <a:gd name="connsiteX24" fmla="*/ 44387 w 135917"/>
                <a:gd name="connsiteY24" fmla="*/ 120011 h 165001"/>
                <a:gd name="connsiteX25" fmla="*/ 59231 w 135917"/>
                <a:gd name="connsiteY25" fmla="*/ 106766 h 165001"/>
                <a:gd name="connsiteX26" fmla="*/ 71034 w 135917"/>
                <a:gd name="connsiteY26" fmla="*/ 123874 h 165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917" h="165001">
                  <a:moveTo>
                    <a:pt x="71034" y="140429"/>
                  </a:moveTo>
                  <a:cubicBezTo>
                    <a:pt x="71034" y="152386"/>
                    <a:pt x="73359" y="165078"/>
                    <a:pt x="88024" y="165078"/>
                  </a:cubicBezTo>
                  <a:cubicBezTo>
                    <a:pt x="109663" y="165078"/>
                    <a:pt x="120036" y="133439"/>
                    <a:pt x="120036" y="129392"/>
                  </a:cubicBezTo>
                  <a:cubicBezTo>
                    <a:pt x="120036" y="128104"/>
                    <a:pt x="118963" y="126817"/>
                    <a:pt x="117532" y="126817"/>
                  </a:cubicBezTo>
                  <a:cubicBezTo>
                    <a:pt x="115744" y="126817"/>
                    <a:pt x="115207" y="128472"/>
                    <a:pt x="115029" y="129208"/>
                  </a:cubicBezTo>
                  <a:cubicBezTo>
                    <a:pt x="110736" y="142085"/>
                    <a:pt x="98933" y="145764"/>
                    <a:pt x="92853" y="145764"/>
                  </a:cubicBezTo>
                  <a:cubicBezTo>
                    <a:pt x="85699" y="145764"/>
                    <a:pt x="81943" y="142636"/>
                    <a:pt x="78724" y="127921"/>
                  </a:cubicBezTo>
                  <a:cubicBezTo>
                    <a:pt x="110558" y="116332"/>
                    <a:pt x="136132" y="83773"/>
                    <a:pt x="136132" y="51214"/>
                  </a:cubicBezTo>
                  <a:cubicBezTo>
                    <a:pt x="136132" y="22334"/>
                    <a:pt x="115923" y="76"/>
                    <a:pt x="84268" y="76"/>
                  </a:cubicBezTo>
                  <a:cubicBezTo>
                    <a:pt x="41526" y="76"/>
                    <a:pt x="214" y="41281"/>
                    <a:pt x="214" y="82669"/>
                  </a:cubicBezTo>
                  <a:cubicBezTo>
                    <a:pt x="214" y="112285"/>
                    <a:pt x="21496" y="133071"/>
                    <a:pt x="52256" y="133071"/>
                  </a:cubicBezTo>
                  <a:cubicBezTo>
                    <a:pt x="55654" y="133071"/>
                    <a:pt x="61735" y="132887"/>
                    <a:pt x="71034" y="130496"/>
                  </a:cubicBezTo>
                  <a:lnTo>
                    <a:pt x="71034" y="140429"/>
                  </a:lnTo>
                  <a:close/>
                  <a:moveTo>
                    <a:pt x="40095" y="124793"/>
                  </a:moveTo>
                  <a:cubicBezTo>
                    <a:pt x="30795" y="121482"/>
                    <a:pt x="17561" y="111917"/>
                    <a:pt x="17561" y="87268"/>
                  </a:cubicBezTo>
                  <a:cubicBezTo>
                    <a:pt x="17561" y="75495"/>
                    <a:pt x="21317" y="51030"/>
                    <a:pt x="37591" y="30244"/>
                  </a:cubicBezTo>
                  <a:cubicBezTo>
                    <a:pt x="48858" y="16080"/>
                    <a:pt x="66206" y="5963"/>
                    <a:pt x="82838" y="5963"/>
                  </a:cubicBezTo>
                  <a:cubicBezTo>
                    <a:pt x="102331" y="5963"/>
                    <a:pt x="118784" y="19391"/>
                    <a:pt x="118784" y="46247"/>
                  </a:cubicBezTo>
                  <a:cubicBezTo>
                    <a:pt x="118784" y="64642"/>
                    <a:pt x="110021" y="104191"/>
                    <a:pt x="77294" y="120930"/>
                  </a:cubicBezTo>
                  <a:cubicBezTo>
                    <a:pt x="74432" y="109342"/>
                    <a:pt x="69782" y="101616"/>
                    <a:pt x="59231" y="101616"/>
                  </a:cubicBezTo>
                  <a:cubicBezTo>
                    <a:pt x="49216" y="101616"/>
                    <a:pt x="39380" y="110261"/>
                    <a:pt x="39380" y="120011"/>
                  </a:cubicBezTo>
                  <a:cubicBezTo>
                    <a:pt x="39380" y="123322"/>
                    <a:pt x="39559" y="123506"/>
                    <a:pt x="40095" y="124793"/>
                  </a:cubicBezTo>
                  <a:close/>
                  <a:moveTo>
                    <a:pt x="71034" y="123874"/>
                  </a:moveTo>
                  <a:cubicBezTo>
                    <a:pt x="67100" y="125345"/>
                    <a:pt x="60483" y="127185"/>
                    <a:pt x="53508" y="127185"/>
                  </a:cubicBezTo>
                  <a:cubicBezTo>
                    <a:pt x="50647" y="127185"/>
                    <a:pt x="44387" y="127185"/>
                    <a:pt x="44387" y="120011"/>
                  </a:cubicBezTo>
                  <a:cubicBezTo>
                    <a:pt x="44387" y="113021"/>
                    <a:pt x="51720" y="106766"/>
                    <a:pt x="59231" y="106766"/>
                  </a:cubicBezTo>
                  <a:cubicBezTo>
                    <a:pt x="65669" y="106766"/>
                    <a:pt x="70498" y="109710"/>
                    <a:pt x="71034" y="123874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26" name="Dowolny kształt: kształt 1225">
              <a:extLst>
                <a:ext uri="{FF2B5EF4-FFF2-40B4-BE49-F238E27FC236}">
                  <a16:creationId xmlns:a16="http://schemas.microsoft.com/office/drawing/2014/main" id="{B464AE68-860E-BB89-ACF7-D37ACB666E6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712518" y="7011900"/>
              <a:ext cx="59272" cy="262783"/>
            </a:xfrm>
            <a:custGeom>
              <a:avLst/>
              <a:gdLst>
                <a:gd name="connsiteX0" fmla="*/ 59493 w 59272"/>
                <a:gd name="connsiteY0" fmla="*/ 260231 h 262783"/>
                <a:gd name="connsiteX1" fmla="*/ 55150 w 59272"/>
                <a:gd name="connsiteY1" fmla="*/ 254449 h 262783"/>
                <a:gd name="connsiteX2" fmla="*/ 15039 w 59272"/>
                <a:gd name="connsiteY2" fmla="*/ 131467 h 262783"/>
                <a:gd name="connsiteX3" fmla="*/ 56172 w 59272"/>
                <a:gd name="connsiteY3" fmla="*/ 7170 h 262783"/>
                <a:gd name="connsiteX4" fmla="*/ 59493 w 59272"/>
                <a:gd name="connsiteY4" fmla="*/ 2703 h 262783"/>
                <a:gd name="connsiteX5" fmla="*/ 56938 w 59272"/>
                <a:gd name="connsiteY5" fmla="*/ 75 h 262783"/>
                <a:gd name="connsiteX6" fmla="*/ 16316 w 59272"/>
                <a:gd name="connsiteY6" fmla="*/ 51318 h 262783"/>
                <a:gd name="connsiteX7" fmla="*/ 221 w 59272"/>
                <a:gd name="connsiteY7" fmla="*/ 131467 h 262783"/>
                <a:gd name="connsiteX8" fmla="*/ 17083 w 59272"/>
                <a:gd name="connsiteY8" fmla="*/ 213455 h 262783"/>
                <a:gd name="connsiteX9" fmla="*/ 56938 w 59272"/>
                <a:gd name="connsiteY9" fmla="*/ 262859 h 262783"/>
                <a:gd name="connsiteX10" fmla="*/ 59493 w 59272"/>
                <a:gd name="connsiteY10" fmla="*/ 260231 h 26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72" h="262783">
                  <a:moveTo>
                    <a:pt x="59493" y="260231"/>
                  </a:moveTo>
                  <a:cubicBezTo>
                    <a:pt x="59493" y="259442"/>
                    <a:pt x="59493" y="258917"/>
                    <a:pt x="55150" y="254449"/>
                  </a:cubicBezTo>
                  <a:cubicBezTo>
                    <a:pt x="23214" y="221339"/>
                    <a:pt x="15039" y="171673"/>
                    <a:pt x="15039" y="131467"/>
                  </a:cubicBezTo>
                  <a:cubicBezTo>
                    <a:pt x="15039" y="85742"/>
                    <a:pt x="24747" y="40018"/>
                    <a:pt x="56172" y="7170"/>
                  </a:cubicBezTo>
                  <a:cubicBezTo>
                    <a:pt x="59493" y="4016"/>
                    <a:pt x="59493" y="3491"/>
                    <a:pt x="59493" y="2703"/>
                  </a:cubicBezTo>
                  <a:cubicBezTo>
                    <a:pt x="59493" y="863"/>
                    <a:pt x="58471" y="75"/>
                    <a:pt x="56938" y="75"/>
                  </a:cubicBezTo>
                  <a:cubicBezTo>
                    <a:pt x="54383" y="75"/>
                    <a:pt x="31390" y="17944"/>
                    <a:pt x="16316" y="51318"/>
                  </a:cubicBezTo>
                  <a:cubicBezTo>
                    <a:pt x="3287" y="80224"/>
                    <a:pt x="221" y="109393"/>
                    <a:pt x="221" y="131467"/>
                  </a:cubicBezTo>
                  <a:cubicBezTo>
                    <a:pt x="221" y="151964"/>
                    <a:pt x="3031" y="183761"/>
                    <a:pt x="17083" y="213455"/>
                  </a:cubicBezTo>
                  <a:cubicBezTo>
                    <a:pt x="32412" y="245778"/>
                    <a:pt x="54383" y="262859"/>
                    <a:pt x="56938" y="262859"/>
                  </a:cubicBezTo>
                  <a:cubicBezTo>
                    <a:pt x="58471" y="262859"/>
                    <a:pt x="59493" y="262070"/>
                    <a:pt x="59493" y="260231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27" name="Dowolny kształt: kształt 1226">
              <a:extLst>
                <a:ext uri="{FF2B5EF4-FFF2-40B4-BE49-F238E27FC236}">
                  <a16:creationId xmlns:a16="http://schemas.microsoft.com/office/drawing/2014/main" id="{4B5CDA7E-67F9-3762-2E5D-6180532E758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794756" y="7020835"/>
              <a:ext cx="160699" cy="188153"/>
            </a:xfrm>
            <a:custGeom>
              <a:avLst/>
              <a:gdLst>
                <a:gd name="connsiteX0" fmla="*/ 86578 w 160699"/>
                <a:gd name="connsiteY0" fmla="*/ 5593 h 188153"/>
                <a:gd name="connsiteX1" fmla="*/ 80702 w 160699"/>
                <a:gd name="connsiteY1" fmla="*/ 75 h 188153"/>
                <a:gd name="connsiteX2" fmla="*/ 74826 w 160699"/>
                <a:gd name="connsiteY2" fmla="*/ 5593 h 188153"/>
                <a:gd name="connsiteX3" fmla="*/ 25773 w 160699"/>
                <a:gd name="connsiteY3" fmla="*/ 161950 h 188153"/>
                <a:gd name="connsiteX4" fmla="*/ 225 w 160699"/>
                <a:gd name="connsiteY4" fmla="*/ 180082 h 188153"/>
                <a:gd name="connsiteX5" fmla="*/ 225 w 160699"/>
                <a:gd name="connsiteY5" fmla="*/ 188228 h 188153"/>
                <a:gd name="connsiteX6" fmla="*/ 23985 w 160699"/>
                <a:gd name="connsiteY6" fmla="*/ 187440 h 188153"/>
                <a:gd name="connsiteX7" fmla="*/ 52854 w 160699"/>
                <a:gd name="connsiteY7" fmla="*/ 188228 h 188153"/>
                <a:gd name="connsiteX8" fmla="*/ 52854 w 160699"/>
                <a:gd name="connsiteY8" fmla="*/ 180082 h 188153"/>
                <a:gd name="connsiteX9" fmla="*/ 33182 w 160699"/>
                <a:gd name="connsiteY9" fmla="*/ 166417 h 188153"/>
                <a:gd name="connsiteX10" fmla="*/ 34460 w 160699"/>
                <a:gd name="connsiteY10" fmla="*/ 160636 h 188153"/>
                <a:gd name="connsiteX11" fmla="*/ 72782 w 160699"/>
                <a:gd name="connsiteY11" fmla="*/ 38178 h 188153"/>
                <a:gd name="connsiteX12" fmla="*/ 113149 w 160699"/>
                <a:gd name="connsiteY12" fmla="*/ 167468 h 188153"/>
                <a:gd name="connsiteX13" fmla="*/ 114426 w 160699"/>
                <a:gd name="connsiteY13" fmla="*/ 172198 h 188153"/>
                <a:gd name="connsiteX14" fmla="*/ 92710 w 160699"/>
                <a:gd name="connsiteY14" fmla="*/ 180082 h 188153"/>
                <a:gd name="connsiteX15" fmla="*/ 92710 w 160699"/>
                <a:gd name="connsiteY15" fmla="*/ 188228 h 188153"/>
                <a:gd name="connsiteX16" fmla="*/ 129500 w 160699"/>
                <a:gd name="connsiteY16" fmla="*/ 187440 h 188153"/>
                <a:gd name="connsiteX17" fmla="*/ 160924 w 160699"/>
                <a:gd name="connsiteY17" fmla="*/ 188228 h 188153"/>
                <a:gd name="connsiteX18" fmla="*/ 160924 w 160699"/>
                <a:gd name="connsiteY18" fmla="*/ 180082 h 188153"/>
                <a:gd name="connsiteX19" fmla="*/ 137675 w 160699"/>
                <a:gd name="connsiteY19" fmla="*/ 168782 h 188153"/>
                <a:gd name="connsiteX20" fmla="*/ 86578 w 160699"/>
                <a:gd name="connsiteY20" fmla="*/ 5593 h 18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0699" h="188153">
                  <a:moveTo>
                    <a:pt x="86578" y="5593"/>
                  </a:moveTo>
                  <a:cubicBezTo>
                    <a:pt x="85045" y="600"/>
                    <a:pt x="83512" y="75"/>
                    <a:pt x="80702" y="75"/>
                  </a:cubicBezTo>
                  <a:cubicBezTo>
                    <a:pt x="76614" y="75"/>
                    <a:pt x="76103" y="1126"/>
                    <a:pt x="74826" y="5593"/>
                  </a:cubicBezTo>
                  <a:lnTo>
                    <a:pt x="25773" y="161950"/>
                  </a:lnTo>
                  <a:cubicBezTo>
                    <a:pt x="23218" y="169833"/>
                    <a:pt x="18109" y="180082"/>
                    <a:pt x="225" y="180082"/>
                  </a:cubicBezTo>
                  <a:lnTo>
                    <a:pt x="225" y="188228"/>
                  </a:lnTo>
                  <a:cubicBezTo>
                    <a:pt x="8656" y="187702"/>
                    <a:pt x="21685" y="187440"/>
                    <a:pt x="23985" y="187440"/>
                  </a:cubicBezTo>
                  <a:cubicBezTo>
                    <a:pt x="31394" y="187440"/>
                    <a:pt x="44934" y="187965"/>
                    <a:pt x="52854" y="188228"/>
                  </a:cubicBezTo>
                  <a:lnTo>
                    <a:pt x="52854" y="180082"/>
                  </a:lnTo>
                  <a:cubicBezTo>
                    <a:pt x="39058" y="179819"/>
                    <a:pt x="33182" y="172724"/>
                    <a:pt x="33182" y="166417"/>
                  </a:cubicBezTo>
                  <a:cubicBezTo>
                    <a:pt x="33182" y="165103"/>
                    <a:pt x="33182" y="164315"/>
                    <a:pt x="34460" y="160636"/>
                  </a:cubicBezTo>
                  <a:lnTo>
                    <a:pt x="72782" y="38178"/>
                  </a:lnTo>
                  <a:lnTo>
                    <a:pt x="113149" y="167468"/>
                  </a:lnTo>
                  <a:cubicBezTo>
                    <a:pt x="114426" y="171147"/>
                    <a:pt x="114426" y="171673"/>
                    <a:pt x="114426" y="172198"/>
                  </a:cubicBezTo>
                  <a:cubicBezTo>
                    <a:pt x="114426" y="180082"/>
                    <a:pt x="99353" y="180082"/>
                    <a:pt x="92710" y="180082"/>
                  </a:cubicBezTo>
                  <a:lnTo>
                    <a:pt x="92710" y="188228"/>
                  </a:lnTo>
                  <a:cubicBezTo>
                    <a:pt x="101652" y="187440"/>
                    <a:pt x="119791" y="187440"/>
                    <a:pt x="129500" y="187440"/>
                  </a:cubicBezTo>
                  <a:cubicBezTo>
                    <a:pt x="139464" y="187440"/>
                    <a:pt x="150960" y="187965"/>
                    <a:pt x="160924" y="188228"/>
                  </a:cubicBezTo>
                  <a:lnTo>
                    <a:pt x="160924" y="180082"/>
                  </a:lnTo>
                  <a:cubicBezTo>
                    <a:pt x="141507" y="180082"/>
                    <a:pt x="140741" y="178505"/>
                    <a:pt x="137675" y="168782"/>
                  </a:cubicBezTo>
                  <a:lnTo>
                    <a:pt x="86578" y="5593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28" name="Dowolny kształt: kształt 1227">
              <a:extLst>
                <a:ext uri="{FF2B5EF4-FFF2-40B4-BE49-F238E27FC236}">
                  <a16:creationId xmlns:a16="http://schemas.microsoft.com/office/drawing/2014/main" id="{0E796168-55F7-BDF2-0C6A-DB9B249A48A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984567" y="6934525"/>
              <a:ext cx="46498" cy="183764"/>
            </a:xfrm>
            <a:custGeom>
              <a:avLst/>
              <a:gdLst>
                <a:gd name="connsiteX0" fmla="*/ 43153 w 46498"/>
                <a:gd name="connsiteY0" fmla="*/ 70 h 183764"/>
                <a:gd name="connsiteX1" fmla="*/ 232 w 46498"/>
                <a:gd name="connsiteY1" fmla="*/ 91860 h 183764"/>
                <a:gd name="connsiteX2" fmla="*/ 43153 w 46498"/>
                <a:gd name="connsiteY2" fmla="*/ 183834 h 183764"/>
                <a:gd name="connsiteX3" fmla="*/ 46730 w 46498"/>
                <a:gd name="connsiteY3" fmla="*/ 181627 h 183764"/>
                <a:gd name="connsiteX4" fmla="*/ 44941 w 46498"/>
                <a:gd name="connsiteY4" fmla="*/ 178868 h 183764"/>
                <a:gd name="connsiteX5" fmla="*/ 12393 w 46498"/>
                <a:gd name="connsiteY5" fmla="*/ 92044 h 183764"/>
                <a:gd name="connsiteX6" fmla="*/ 45478 w 46498"/>
                <a:gd name="connsiteY6" fmla="*/ 4484 h 183764"/>
                <a:gd name="connsiteX7" fmla="*/ 46730 w 46498"/>
                <a:gd name="connsiteY7" fmla="*/ 2277 h 183764"/>
                <a:gd name="connsiteX8" fmla="*/ 43153 w 46498"/>
                <a:gd name="connsiteY8" fmla="*/ 70 h 18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98" h="183764">
                  <a:moveTo>
                    <a:pt x="43153" y="70"/>
                  </a:moveTo>
                  <a:cubicBezTo>
                    <a:pt x="9173" y="24719"/>
                    <a:pt x="232" y="63716"/>
                    <a:pt x="232" y="91860"/>
                  </a:cubicBezTo>
                  <a:cubicBezTo>
                    <a:pt x="232" y="117797"/>
                    <a:pt x="7743" y="158081"/>
                    <a:pt x="43153" y="183834"/>
                  </a:cubicBezTo>
                  <a:cubicBezTo>
                    <a:pt x="44584" y="183834"/>
                    <a:pt x="46730" y="183834"/>
                    <a:pt x="46730" y="181627"/>
                  </a:cubicBezTo>
                  <a:cubicBezTo>
                    <a:pt x="46730" y="180523"/>
                    <a:pt x="46193" y="180155"/>
                    <a:pt x="44941" y="178868"/>
                  </a:cubicBezTo>
                  <a:cubicBezTo>
                    <a:pt x="21156" y="156794"/>
                    <a:pt x="12393" y="125523"/>
                    <a:pt x="12393" y="92044"/>
                  </a:cubicBezTo>
                  <a:cubicBezTo>
                    <a:pt x="12393" y="42378"/>
                    <a:pt x="30813" y="18097"/>
                    <a:pt x="45478" y="4484"/>
                  </a:cubicBezTo>
                  <a:cubicBezTo>
                    <a:pt x="46193" y="3749"/>
                    <a:pt x="46730" y="3197"/>
                    <a:pt x="46730" y="2277"/>
                  </a:cubicBezTo>
                  <a:cubicBezTo>
                    <a:pt x="46730" y="70"/>
                    <a:pt x="44584" y="70"/>
                    <a:pt x="43153" y="70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29" name="Dowolny kształt: kształt 1228">
              <a:extLst>
                <a:ext uri="{FF2B5EF4-FFF2-40B4-BE49-F238E27FC236}">
                  <a16:creationId xmlns:a16="http://schemas.microsoft.com/office/drawing/2014/main" id="{355233D6-3652-DD5E-2D82-9CF4478D3BA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056180" y="6946850"/>
              <a:ext cx="159345" cy="125636"/>
            </a:xfrm>
            <a:custGeom>
              <a:avLst/>
              <a:gdLst>
                <a:gd name="connsiteX0" fmla="*/ 137046 w 159345"/>
                <a:gd name="connsiteY0" fmla="*/ 20120 h 125636"/>
                <a:gd name="connsiteX1" fmla="*/ 156003 w 159345"/>
                <a:gd name="connsiteY1" fmla="*/ 6692 h 125636"/>
                <a:gd name="connsiteX2" fmla="*/ 159580 w 159345"/>
                <a:gd name="connsiteY2" fmla="*/ 2645 h 125636"/>
                <a:gd name="connsiteX3" fmla="*/ 156898 w 159345"/>
                <a:gd name="connsiteY3" fmla="*/ 70 h 125636"/>
                <a:gd name="connsiteX4" fmla="*/ 138298 w 159345"/>
                <a:gd name="connsiteY4" fmla="*/ 805 h 125636"/>
                <a:gd name="connsiteX5" fmla="*/ 119341 w 159345"/>
                <a:gd name="connsiteY5" fmla="*/ 70 h 125636"/>
                <a:gd name="connsiteX6" fmla="*/ 115765 w 159345"/>
                <a:gd name="connsiteY6" fmla="*/ 4116 h 125636"/>
                <a:gd name="connsiteX7" fmla="*/ 119699 w 159345"/>
                <a:gd name="connsiteY7" fmla="*/ 6692 h 125636"/>
                <a:gd name="connsiteX8" fmla="*/ 131145 w 159345"/>
                <a:gd name="connsiteY8" fmla="*/ 14234 h 125636"/>
                <a:gd name="connsiteX9" fmla="*/ 130429 w 159345"/>
                <a:gd name="connsiteY9" fmla="*/ 18648 h 125636"/>
                <a:gd name="connsiteX10" fmla="*/ 110936 w 159345"/>
                <a:gd name="connsiteY10" fmla="*/ 98850 h 125636"/>
                <a:gd name="connsiteX11" fmla="*/ 65511 w 159345"/>
                <a:gd name="connsiteY11" fmla="*/ 3197 h 125636"/>
                <a:gd name="connsiteX12" fmla="*/ 59430 w 159345"/>
                <a:gd name="connsiteY12" fmla="*/ 70 h 125636"/>
                <a:gd name="connsiteX13" fmla="*/ 34929 w 159345"/>
                <a:gd name="connsiteY13" fmla="*/ 70 h 125636"/>
                <a:gd name="connsiteX14" fmla="*/ 29207 w 159345"/>
                <a:gd name="connsiteY14" fmla="*/ 4116 h 125636"/>
                <a:gd name="connsiteX15" fmla="*/ 35108 w 159345"/>
                <a:gd name="connsiteY15" fmla="*/ 6692 h 125636"/>
                <a:gd name="connsiteX16" fmla="*/ 46554 w 159345"/>
                <a:gd name="connsiteY16" fmla="*/ 7611 h 125636"/>
                <a:gd name="connsiteX17" fmla="*/ 22590 w 159345"/>
                <a:gd name="connsiteY17" fmla="*/ 106024 h 125636"/>
                <a:gd name="connsiteX18" fmla="*/ 3990 w 159345"/>
                <a:gd name="connsiteY18" fmla="*/ 119084 h 125636"/>
                <a:gd name="connsiteX19" fmla="*/ 235 w 159345"/>
                <a:gd name="connsiteY19" fmla="*/ 122947 h 125636"/>
                <a:gd name="connsiteX20" fmla="*/ 2917 w 159345"/>
                <a:gd name="connsiteY20" fmla="*/ 125706 h 125636"/>
                <a:gd name="connsiteX21" fmla="*/ 21516 w 159345"/>
                <a:gd name="connsiteY21" fmla="*/ 124971 h 125636"/>
                <a:gd name="connsiteX22" fmla="*/ 40473 w 159345"/>
                <a:gd name="connsiteY22" fmla="*/ 125706 h 125636"/>
                <a:gd name="connsiteX23" fmla="*/ 44050 w 159345"/>
                <a:gd name="connsiteY23" fmla="*/ 121844 h 125636"/>
                <a:gd name="connsiteX24" fmla="*/ 39937 w 159345"/>
                <a:gd name="connsiteY24" fmla="*/ 119084 h 125636"/>
                <a:gd name="connsiteX25" fmla="*/ 28670 w 159345"/>
                <a:gd name="connsiteY25" fmla="*/ 111358 h 125636"/>
                <a:gd name="connsiteX26" fmla="*/ 29385 w 159345"/>
                <a:gd name="connsiteY26" fmla="*/ 106760 h 125636"/>
                <a:gd name="connsiteX27" fmla="*/ 52277 w 159345"/>
                <a:gd name="connsiteY27" fmla="*/ 12578 h 125636"/>
                <a:gd name="connsiteX28" fmla="*/ 104498 w 159345"/>
                <a:gd name="connsiteY28" fmla="*/ 122579 h 125636"/>
                <a:gd name="connsiteX29" fmla="*/ 108432 w 159345"/>
                <a:gd name="connsiteY29" fmla="*/ 125706 h 125636"/>
                <a:gd name="connsiteX30" fmla="*/ 112188 w 159345"/>
                <a:gd name="connsiteY30" fmla="*/ 121844 h 125636"/>
                <a:gd name="connsiteX31" fmla="*/ 137046 w 159345"/>
                <a:gd name="connsiteY31" fmla="*/ 20120 h 12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9345" h="125636">
                  <a:moveTo>
                    <a:pt x="137046" y="20120"/>
                  </a:moveTo>
                  <a:cubicBezTo>
                    <a:pt x="138835" y="13130"/>
                    <a:pt x="141696" y="7060"/>
                    <a:pt x="156003" y="6692"/>
                  </a:cubicBezTo>
                  <a:cubicBezTo>
                    <a:pt x="156898" y="6692"/>
                    <a:pt x="159580" y="6508"/>
                    <a:pt x="159580" y="2645"/>
                  </a:cubicBezTo>
                  <a:cubicBezTo>
                    <a:pt x="159580" y="1541"/>
                    <a:pt x="158686" y="70"/>
                    <a:pt x="156898" y="70"/>
                  </a:cubicBezTo>
                  <a:cubicBezTo>
                    <a:pt x="150996" y="70"/>
                    <a:pt x="144379" y="805"/>
                    <a:pt x="138298" y="805"/>
                  </a:cubicBezTo>
                  <a:cubicBezTo>
                    <a:pt x="134006" y="805"/>
                    <a:pt x="123634" y="70"/>
                    <a:pt x="119341" y="70"/>
                  </a:cubicBezTo>
                  <a:cubicBezTo>
                    <a:pt x="118447" y="70"/>
                    <a:pt x="115765" y="70"/>
                    <a:pt x="115765" y="4116"/>
                  </a:cubicBezTo>
                  <a:cubicBezTo>
                    <a:pt x="115765" y="6508"/>
                    <a:pt x="118089" y="6692"/>
                    <a:pt x="119699" y="6692"/>
                  </a:cubicBezTo>
                  <a:cubicBezTo>
                    <a:pt x="128104" y="6876"/>
                    <a:pt x="131145" y="9635"/>
                    <a:pt x="131145" y="14234"/>
                  </a:cubicBezTo>
                  <a:cubicBezTo>
                    <a:pt x="131145" y="15705"/>
                    <a:pt x="130966" y="16625"/>
                    <a:pt x="130429" y="18648"/>
                  </a:cubicBezTo>
                  <a:lnTo>
                    <a:pt x="110936" y="98850"/>
                  </a:lnTo>
                  <a:lnTo>
                    <a:pt x="65511" y="3197"/>
                  </a:lnTo>
                  <a:cubicBezTo>
                    <a:pt x="64080" y="70"/>
                    <a:pt x="63722" y="70"/>
                    <a:pt x="59430" y="70"/>
                  </a:cubicBezTo>
                  <a:lnTo>
                    <a:pt x="34929" y="70"/>
                  </a:lnTo>
                  <a:cubicBezTo>
                    <a:pt x="31531" y="70"/>
                    <a:pt x="29207" y="70"/>
                    <a:pt x="29207" y="4116"/>
                  </a:cubicBezTo>
                  <a:cubicBezTo>
                    <a:pt x="29207" y="6692"/>
                    <a:pt x="31353" y="6692"/>
                    <a:pt x="35108" y="6692"/>
                  </a:cubicBezTo>
                  <a:cubicBezTo>
                    <a:pt x="38864" y="6692"/>
                    <a:pt x="42798" y="6876"/>
                    <a:pt x="46554" y="7611"/>
                  </a:cubicBezTo>
                  <a:lnTo>
                    <a:pt x="22590" y="106024"/>
                  </a:lnTo>
                  <a:cubicBezTo>
                    <a:pt x="20980" y="113014"/>
                    <a:pt x="17940" y="118532"/>
                    <a:pt x="3990" y="119084"/>
                  </a:cubicBezTo>
                  <a:cubicBezTo>
                    <a:pt x="2738" y="119084"/>
                    <a:pt x="235" y="119268"/>
                    <a:pt x="235" y="122947"/>
                  </a:cubicBezTo>
                  <a:cubicBezTo>
                    <a:pt x="235" y="124971"/>
                    <a:pt x="1665" y="125706"/>
                    <a:pt x="2917" y="125706"/>
                  </a:cubicBezTo>
                  <a:cubicBezTo>
                    <a:pt x="8819" y="125706"/>
                    <a:pt x="15436" y="124971"/>
                    <a:pt x="21516" y="124971"/>
                  </a:cubicBezTo>
                  <a:cubicBezTo>
                    <a:pt x="25809" y="124971"/>
                    <a:pt x="36181" y="125706"/>
                    <a:pt x="40473" y="125706"/>
                  </a:cubicBezTo>
                  <a:cubicBezTo>
                    <a:pt x="42262" y="125706"/>
                    <a:pt x="44050" y="124787"/>
                    <a:pt x="44050" y="121844"/>
                  </a:cubicBezTo>
                  <a:cubicBezTo>
                    <a:pt x="44050" y="119268"/>
                    <a:pt x="41904" y="119084"/>
                    <a:pt x="39937" y="119084"/>
                  </a:cubicBezTo>
                  <a:cubicBezTo>
                    <a:pt x="28670" y="118716"/>
                    <a:pt x="28670" y="113934"/>
                    <a:pt x="28670" y="111358"/>
                  </a:cubicBezTo>
                  <a:cubicBezTo>
                    <a:pt x="28670" y="110623"/>
                    <a:pt x="28670" y="109703"/>
                    <a:pt x="29385" y="106760"/>
                  </a:cubicBezTo>
                  <a:lnTo>
                    <a:pt x="52277" y="12578"/>
                  </a:lnTo>
                  <a:lnTo>
                    <a:pt x="104498" y="122579"/>
                  </a:lnTo>
                  <a:cubicBezTo>
                    <a:pt x="105928" y="125523"/>
                    <a:pt x="106644" y="125706"/>
                    <a:pt x="108432" y="125706"/>
                  </a:cubicBezTo>
                  <a:cubicBezTo>
                    <a:pt x="111294" y="125706"/>
                    <a:pt x="111294" y="125155"/>
                    <a:pt x="112188" y="121844"/>
                  </a:cubicBezTo>
                  <a:lnTo>
                    <a:pt x="137046" y="20120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0" name="Dowolny kształt: kształt 1229">
              <a:extLst>
                <a:ext uri="{FF2B5EF4-FFF2-40B4-BE49-F238E27FC236}">
                  <a16:creationId xmlns:a16="http://schemas.microsoft.com/office/drawing/2014/main" id="{4BD26F93-756E-D681-481C-35EEECBBF30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237541" y="6934525"/>
              <a:ext cx="46319" cy="183764"/>
            </a:xfrm>
            <a:custGeom>
              <a:avLst/>
              <a:gdLst>
                <a:gd name="connsiteX0" fmla="*/ 3640 w 46319"/>
                <a:gd name="connsiteY0" fmla="*/ 70 h 183764"/>
                <a:gd name="connsiteX1" fmla="*/ 242 w 46319"/>
                <a:gd name="connsiteY1" fmla="*/ 2277 h 183764"/>
                <a:gd name="connsiteX2" fmla="*/ 1851 w 46319"/>
                <a:gd name="connsiteY2" fmla="*/ 5036 h 183764"/>
                <a:gd name="connsiteX3" fmla="*/ 34400 w 46319"/>
                <a:gd name="connsiteY3" fmla="*/ 91860 h 183764"/>
                <a:gd name="connsiteX4" fmla="*/ 3461 w 46319"/>
                <a:gd name="connsiteY4" fmla="*/ 177396 h 183764"/>
                <a:gd name="connsiteX5" fmla="*/ 242 w 46319"/>
                <a:gd name="connsiteY5" fmla="*/ 181627 h 183764"/>
                <a:gd name="connsiteX6" fmla="*/ 2567 w 46319"/>
                <a:gd name="connsiteY6" fmla="*/ 183834 h 183764"/>
                <a:gd name="connsiteX7" fmla="*/ 33506 w 46319"/>
                <a:gd name="connsiteY7" fmla="*/ 148700 h 183764"/>
                <a:gd name="connsiteX8" fmla="*/ 46561 w 46319"/>
                <a:gd name="connsiteY8" fmla="*/ 92044 h 183764"/>
                <a:gd name="connsiteX9" fmla="*/ 3640 w 46319"/>
                <a:gd name="connsiteY9" fmla="*/ 70 h 18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19" h="183764">
                  <a:moveTo>
                    <a:pt x="3640" y="70"/>
                  </a:moveTo>
                  <a:cubicBezTo>
                    <a:pt x="2388" y="70"/>
                    <a:pt x="242" y="70"/>
                    <a:pt x="242" y="2277"/>
                  </a:cubicBezTo>
                  <a:cubicBezTo>
                    <a:pt x="242" y="3197"/>
                    <a:pt x="778" y="3749"/>
                    <a:pt x="1851" y="5036"/>
                  </a:cubicBezTo>
                  <a:cubicBezTo>
                    <a:pt x="17231" y="19568"/>
                    <a:pt x="34400" y="44401"/>
                    <a:pt x="34400" y="91860"/>
                  </a:cubicBezTo>
                  <a:cubicBezTo>
                    <a:pt x="34400" y="130305"/>
                    <a:pt x="22775" y="159369"/>
                    <a:pt x="3461" y="177396"/>
                  </a:cubicBezTo>
                  <a:cubicBezTo>
                    <a:pt x="421" y="180523"/>
                    <a:pt x="242" y="180707"/>
                    <a:pt x="242" y="181627"/>
                  </a:cubicBezTo>
                  <a:cubicBezTo>
                    <a:pt x="242" y="182547"/>
                    <a:pt x="778" y="183834"/>
                    <a:pt x="2567" y="183834"/>
                  </a:cubicBezTo>
                  <a:cubicBezTo>
                    <a:pt x="4713" y="183834"/>
                    <a:pt x="21702" y="171694"/>
                    <a:pt x="33506" y="148700"/>
                  </a:cubicBezTo>
                  <a:cubicBezTo>
                    <a:pt x="41375" y="133432"/>
                    <a:pt x="46561" y="113566"/>
                    <a:pt x="46561" y="92044"/>
                  </a:cubicBezTo>
                  <a:cubicBezTo>
                    <a:pt x="46561" y="66107"/>
                    <a:pt x="39050" y="25822"/>
                    <a:pt x="3640" y="70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1" name="Dowolny kształt: kształt 1230">
              <a:extLst>
                <a:ext uri="{FF2B5EF4-FFF2-40B4-BE49-F238E27FC236}">
                  <a16:creationId xmlns:a16="http://schemas.microsoft.com/office/drawing/2014/main" id="{BF8B75C0-8334-C1E5-9B0E-DF860E3C496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975267" y="7158759"/>
              <a:ext cx="80119" cy="131339"/>
            </a:xfrm>
            <a:custGeom>
              <a:avLst/>
              <a:gdLst>
                <a:gd name="connsiteX0" fmla="*/ 80351 w 80119"/>
                <a:gd name="connsiteY0" fmla="*/ 39995 h 131339"/>
                <a:gd name="connsiteX1" fmla="*/ 55672 w 80119"/>
                <a:gd name="connsiteY1" fmla="*/ 78 h 131339"/>
                <a:gd name="connsiteX2" fmla="*/ 232 w 80119"/>
                <a:gd name="connsiteY2" fmla="*/ 91500 h 131339"/>
                <a:gd name="connsiteX3" fmla="*/ 24911 w 80119"/>
                <a:gd name="connsiteY3" fmla="*/ 131417 h 131339"/>
                <a:gd name="connsiteX4" fmla="*/ 80351 w 80119"/>
                <a:gd name="connsiteY4" fmla="*/ 39995 h 131339"/>
                <a:gd name="connsiteX5" fmla="*/ 20440 w 80119"/>
                <a:gd name="connsiteY5" fmla="*/ 62436 h 131339"/>
                <a:gd name="connsiteX6" fmla="*/ 55493 w 80119"/>
                <a:gd name="connsiteY6" fmla="*/ 5228 h 131339"/>
                <a:gd name="connsiteX7" fmla="*/ 66938 w 80119"/>
                <a:gd name="connsiteY7" fmla="*/ 29142 h 131339"/>
                <a:gd name="connsiteX8" fmla="*/ 61752 w 80119"/>
                <a:gd name="connsiteY8" fmla="*/ 62436 h 131339"/>
                <a:gd name="connsiteX9" fmla="*/ 20440 w 80119"/>
                <a:gd name="connsiteY9" fmla="*/ 62436 h 131339"/>
                <a:gd name="connsiteX10" fmla="*/ 60143 w 80119"/>
                <a:gd name="connsiteY10" fmla="*/ 69058 h 131339"/>
                <a:gd name="connsiteX11" fmla="*/ 45657 w 80119"/>
                <a:gd name="connsiteY11" fmla="*/ 108056 h 131339"/>
                <a:gd name="connsiteX12" fmla="*/ 25090 w 80119"/>
                <a:gd name="connsiteY12" fmla="*/ 126267 h 131339"/>
                <a:gd name="connsiteX13" fmla="*/ 13644 w 80119"/>
                <a:gd name="connsiteY13" fmla="*/ 102353 h 131339"/>
                <a:gd name="connsiteX14" fmla="*/ 18831 w 80119"/>
                <a:gd name="connsiteY14" fmla="*/ 69058 h 131339"/>
                <a:gd name="connsiteX15" fmla="*/ 60143 w 80119"/>
                <a:gd name="connsiteY15" fmla="*/ 69058 h 13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119" h="131339">
                  <a:moveTo>
                    <a:pt x="80351" y="39995"/>
                  </a:moveTo>
                  <a:cubicBezTo>
                    <a:pt x="80351" y="20680"/>
                    <a:pt x="73198" y="78"/>
                    <a:pt x="55672" y="78"/>
                  </a:cubicBezTo>
                  <a:cubicBezTo>
                    <a:pt x="28846" y="78"/>
                    <a:pt x="232" y="49376"/>
                    <a:pt x="232" y="91500"/>
                  </a:cubicBezTo>
                  <a:cubicBezTo>
                    <a:pt x="232" y="113390"/>
                    <a:pt x="8458" y="131417"/>
                    <a:pt x="24911" y="131417"/>
                  </a:cubicBezTo>
                  <a:cubicBezTo>
                    <a:pt x="52095" y="131417"/>
                    <a:pt x="80351" y="81199"/>
                    <a:pt x="80351" y="39995"/>
                  </a:cubicBezTo>
                  <a:close/>
                  <a:moveTo>
                    <a:pt x="20440" y="62436"/>
                  </a:moveTo>
                  <a:cubicBezTo>
                    <a:pt x="29561" y="22703"/>
                    <a:pt x="44941" y="5228"/>
                    <a:pt x="55493" y="5228"/>
                  </a:cubicBezTo>
                  <a:cubicBezTo>
                    <a:pt x="66938" y="5228"/>
                    <a:pt x="66938" y="25647"/>
                    <a:pt x="66938" y="29142"/>
                  </a:cubicBezTo>
                  <a:cubicBezTo>
                    <a:pt x="66938" y="36316"/>
                    <a:pt x="65508" y="46985"/>
                    <a:pt x="61752" y="62436"/>
                  </a:cubicBezTo>
                  <a:lnTo>
                    <a:pt x="20440" y="62436"/>
                  </a:lnTo>
                  <a:close/>
                  <a:moveTo>
                    <a:pt x="60143" y="69058"/>
                  </a:moveTo>
                  <a:cubicBezTo>
                    <a:pt x="55135" y="89109"/>
                    <a:pt x="51022" y="99042"/>
                    <a:pt x="45657" y="108056"/>
                  </a:cubicBezTo>
                  <a:cubicBezTo>
                    <a:pt x="40113" y="117621"/>
                    <a:pt x="32959" y="126267"/>
                    <a:pt x="25090" y="126267"/>
                  </a:cubicBezTo>
                  <a:cubicBezTo>
                    <a:pt x="15254" y="126267"/>
                    <a:pt x="13644" y="112286"/>
                    <a:pt x="13644" y="102353"/>
                  </a:cubicBezTo>
                  <a:cubicBezTo>
                    <a:pt x="13644" y="90213"/>
                    <a:pt x="17042" y="75865"/>
                    <a:pt x="18831" y="69058"/>
                  </a:cubicBezTo>
                  <a:lnTo>
                    <a:pt x="60143" y="69058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2" name="Dowolny kształt: kształt 1231">
              <a:extLst>
                <a:ext uri="{FF2B5EF4-FFF2-40B4-BE49-F238E27FC236}">
                  <a16:creationId xmlns:a16="http://schemas.microsoft.com/office/drawing/2014/main" id="{07668592-6892-859E-A661-DA1B25C16C3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332019" y="7011900"/>
              <a:ext cx="59272" cy="262783"/>
            </a:xfrm>
            <a:custGeom>
              <a:avLst/>
              <a:gdLst>
                <a:gd name="connsiteX0" fmla="*/ 59518 w 59272"/>
                <a:gd name="connsiteY0" fmla="*/ 131467 h 262783"/>
                <a:gd name="connsiteX1" fmla="*/ 42656 w 59272"/>
                <a:gd name="connsiteY1" fmla="*/ 49478 h 262783"/>
                <a:gd name="connsiteX2" fmla="*/ 2800 w 59272"/>
                <a:gd name="connsiteY2" fmla="*/ 75 h 262783"/>
                <a:gd name="connsiteX3" fmla="*/ 245 w 59272"/>
                <a:gd name="connsiteY3" fmla="*/ 2703 h 262783"/>
                <a:gd name="connsiteX4" fmla="*/ 5100 w 59272"/>
                <a:gd name="connsiteY4" fmla="*/ 8747 h 262783"/>
                <a:gd name="connsiteX5" fmla="*/ 44700 w 59272"/>
                <a:gd name="connsiteY5" fmla="*/ 131467 h 262783"/>
                <a:gd name="connsiteX6" fmla="*/ 3567 w 59272"/>
                <a:gd name="connsiteY6" fmla="*/ 255763 h 262783"/>
                <a:gd name="connsiteX7" fmla="*/ 245 w 59272"/>
                <a:gd name="connsiteY7" fmla="*/ 260231 h 262783"/>
                <a:gd name="connsiteX8" fmla="*/ 2800 w 59272"/>
                <a:gd name="connsiteY8" fmla="*/ 262859 h 262783"/>
                <a:gd name="connsiteX9" fmla="*/ 43422 w 59272"/>
                <a:gd name="connsiteY9" fmla="*/ 211616 h 262783"/>
                <a:gd name="connsiteX10" fmla="*/ 59518 w 59272"/>
                <a:gd name="connsiteY10" fmla="*/ 131467 h 26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72" h="262783">
                  <a:moveTo>
                    <a:pt x="59518" y="131467"/>
                  </a:moveTo>
                  <a:cubicBezTo>
                    <a:pt x="59518" y="110969"/>
                    <a:pt x="56707" y="79173"/>
                    <a:pt x="42656" y="49478"/>
                  </a:cubicBezTo>
                  <a:cubicBezTo>
                    <a:pt x="27327" y="17156"/>
                    <a:pt x="5355" y="75"/>
                    <a:pt x="2800" y="75"/>
                  </a:cubicBezTo>
                  <a:cubicBezTo>
                    <a:pt x="1267" y="75"/>
                    <a:pt x="245" y="1126"/>
                    <a:pt x="245" y="2703"/>
                  </a:cubicBezTo>
                  <a:cubicBezTo>
                    <a:pt x="245" y="3491"/>
                    <a:pt x="245" y="4016"/>
                    <a:pt x="5100" y="8747"/>
                  </a:cubicBezTo>
                  <a:cubicBezTo>
                    <a:pt x="30137" y="34762"/>
                    <a:pt x="44700" y="76545"/>
                    <a:pt x="44700" y="131467"/>
                  </a:cubicBezTo>
                  <a:cubicBezTo>
                    <a:pt x="44700" y="176403"/>
                    <a:pt x="35247" y="222653"/>
                    <a:pt x="3567" y="255763"/>
                  </a:cubicBezTo>
                  <a:cubicBezTo>
                    <a:pt x="245" y="258917"/>
                    <a:pt x="245" y="259442"/>
                    <a:pt x="245" y="260231"/>
                  </a:cubicBezTo>
                  <a:cubicBezTo>
                    <a:pt x="245" y="261807"/>
                    <a:pt x="1267" y="262859"/>
                    <a:pt x="2800" y="262859"/>
                  </a:cubicBezTo>
                  <a:cubicBezTo>
                    <a:pt x="5355" y="262859"/>
                    <a:pt x="28349" y="244989"/>
                    <a:pt x="43422" y="211616"/>
                  </a:cubicBezTo>
                  <a:cubicBezTo>
                    <a:pt x="56452" y="182709"/>
                    <a:pt x="59518" y="153540"/>
                    <a:pt x="59518" y="131467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3" name="Dowolny kształt: kształt 1232">
              <a:extLst>
                <a:ext uri="{FF2B5EF4-FFF2-40B4-BE49-F238E27FC236}">
                  <a16:creationId xmlns:a16="http://schemas.microsoft.com/office/drawing/2014/main" id="{8A7AB3CF-7531-7AC6-5DAF-757B4307986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502085" y="7112546"/>
              <a:ext cx="169897" cy="61491"/>
            </a:xfrm>
            <a:custGeom>
              <a:avLst/>
              <a:gdLst>
                <a:gd name="connsiteX0" fmla="*/ 161463 w 169897"/>
                <a:gd name="connsiteY0" fmla="*/ 10586 h 61491"/>
                <a:gd name="connsiteX1" fmla="*/ 170149 w 169897"/>
                <a:gd name="connsiteY1" fmla="*/ 5330 h 61491"/>
                <a:gd name="connsiteX2" fmla="*/ 161718 w 169897"/>
                <a:gd name="connsiteY2" fmla="*/ 75 h 61491"/>
                <a:gd name="connsiteX3" fmla="*/ 8683 w 169897"/>
                <a:gd name="connsiteY3" fmla="*/ 75 h 61491"/>
                <a:gd name="connsiteX4" fmla="*/ 252 w 169897"/>
                <a:gd name="connsiteY4" fmla="*/ 5330 h 61491"/>
                <a:gd name="connsiteX5" fmla="*/ 8938 w 169897"/>
                <a:gd name="connsiteY5" fmla="*/ 10586 h 61491"/>
                <a:gd name="connsiteX6" fmla="*/ 161463 w 169897"/>
                <a:gd name="connsiteY6" fmla="*/ 10586 h 61491"/>
                <a:gd name="connsiteX7" fmla="*/ 161718 w 169897"/>
                <a:gd name="connsiteY7" fmla="*/ 61566 h 61491"/>
                <a:gd name="connsiteX8" fmla="*/ 170149 w 169897"/>
                <a:gd name="connsiteY8" fmla="*/ 56310 h 61491"/>
                <a:gd name="connsiteX9" fmla="*/ 161463 w 169897"/>
                <a:gd name="connsiteY9" fmla="*/ 51055 h 61491"/>
                <a:gd name="connsiteX10" fmla="*/ 8938 w 169897"/>
                <a:gd name="connsiteY10" fmla="*/ 51055 h 61491"/>
                <a:gd name="connsiteX11" fmla="*/ 252 w 169897"/>
                <a:gd name="connsiteY11" fmla="*/ 56310 h 61491"/>
                <a:gd name="connsiteX12" fmla="*/ 8683 w 169897"/>
                <a:gd name="connsiteY12" fmla="*/ 61566 h 61491"/>
                <a:gd name="connsiteX13" fmla="*/ 161718 w 169897"/>
                <a:gd name="connsiteY13" fmla="*/ 61566 h 6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897" h="61491">
                  <a:moveTo>
                    <a:pt x="161463" y="10586"/>
                  </a:moveTo>
                  <a:cubicBezTo>
                    <a:pt x="165295" y="10586"/>
                    <a:pt x="170149" y="10586"/>
                    <a:pt x="170149" y="5330"/>
                  </a:cubicBezTo>
                  <a:cubicBezTo>
                    <a:pt x="170149" y="75"/>
                    <a:pt x="165295" y="75"/>
                    <a:pt x="161718" y="75"/>
                  </a:cubicBezTo>
                  <a:lnTo>
                    <a:pt x="8683" y="75"/>
                  </a:lnTo>
                  <a:cubicBezTo>
                    <a:pt x="5106" y="75"/>
                    <a:pt x="252" y="75"/>
                    <a:pt x="252" y="5330"/>
                  </a:cubicBezTo>
                  <a:cubicBezTo>
                    <a:pt x="252" y="10586"/>
                    <a:pt x="5106" y="10586"/>
                    <a:pt x="8938" y="10586"/>
                  </a:cubicBezTo>
                  <a:lnTo>
                    <a:pt x="161463" y="10586"/>
                  </a:lnTo>
                  <a:close/>
                  <a:moveTo>
                    <a:pt x="161718" y="61566"/>
                  </a:moveTo>
                  <a:cubicBezTo>
                    <a:pt x="165295" y="61566"/>
                    <a:pt x="170149" y="61566"/>
                    <a:pt x="170149" y="56310"/>
                  </a:cubicBezTo>
                  <a:cubicBezTo>
                    <a:pt x="170149" y="51055"/>
                    <a:pt x="165295" y="51055"/>
                    <a:pt x="161463" y="51055"/>
                  </a:cubicBezTo>
                  <a:lnTo>
                    <a:pt x="8938" y="51055"/>
                  </a:lnTo>
                  <a:cubicBezTo>
                    <a:pt x="5106" y="51055"/>
                    <a:pt x="252" y="51055"/>
                    <a:pt x="252" y="56310"/>
                  </a:cubicBezTo>
                  <a:cubicBezTo>
                    <a:pt x="252" y="61566"/>
                    <a:pt x="5106" y="61566"/>
                    <a:pt x="8683" y="61566"/>
                  </a:cubicBezTo>
                  <a:lnTo>
                    <a:pt x="161718" y="61566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01" name="Grupa 1300">
            <a:extLst>
              <a:ext uri="{FF2B5EF4-FFF2-40B4-BE49-F238E27FC236}">
                <a16:creationId xmlns:a16="http://schemas.microsoft.com/office/drawing/2014/main" id="{75A9143D-F357-B676-AC77-38CDBCE0F4B3}"/>
              </a:ext>
            </a:extLst>
          </p:cNvPr>
          <p:cNvGrpSpPr/>
          <p:nvPr/>
        </p:nvGrpSpPr>
        <p:grpSpPr>
          <a:xfrm>
            <a:off x="2392150" y="1413397"/>
            <a:ext cx="5610469" cy="2029022"/>
            <a:chOff x="2392150" y="1413397"/>
            <a:chExt cx="5610469" cy="2029022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0C5923C9-058A-2F34-466C-3471B0CFE3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3"/>
            <a:stretch/>
          </p:blipFill>
          <p:spPr bwMode="auto">
            <a:xfrm>
              <a:off x="2392150" y="1413397"/>
              <a:ext cx="5610469" cy="202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0" name="Prostokąt 1299">
              <a:extLst>
                <a:ext uri="{FF2B5EF4-FFF2-40B4-BE49-F238E27FC236}">
                  <a16:creationId xmlns:a16="http://schemas.microsoft.com/office/drawing/2014/main" id="{473DB066-D869-8B06-5BEB-C9F36B99030C}"/>
                </a:ext>
              </a:extLst>
            </p:cNvPr>
            <p:cNvSpPr/>
            <p:nvPr/>
          </p:nvSpPr>
          <p:spPr>
            <a:xfrm>
              <a:off x="6237563" y="2035141"/>
              <a:ext cx="625121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88" name="Grupa 1287" descr="\documentclass{article}&#10;\usepackage{amsmath}&#10;\pagestyle{empty}&#10;\begin{document}&#10;&#10;$$&#10;\rho_{\theta}^{(N)}&#10;$$&#10;&#10;&#10;\end{document}" title="IguanaTex Vector Display">
            <a:extLst>
              <a:ext uri="{FF2B5EF4-FFF2-40B4-BE49-F238E27FC236}">
                <a16:creationId xmlns:a16="http://schemas.microsoft.com/office/drawing/2014/main" id="{43E6FDEF-C52E-A920-BFF7-47F1C337B1F5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357405" y="2205548"/>
            <a:ext cx="533067" cy="439303"/>
            <a:chOff x="9776756" y="3388880"/>
            <a:chExt cx="533067" cy="439303"/>
          </a:xfrm>
        </p:grpSpPr>
        <p:sp>
          <p:nvSpPr>
            <p:cNvPr id="1283" name="Dowolny kształt: kształt 1282">
              <a:extLst>
                <a:ext uri="{FF2B5EF4-FFF2-40B4-BE49-F238E27FC236}">
                  <a16:creationId xmlns:a16="http://schemas.microsoft.com/office/drawing/2014/main" id="{6D61E46C-575D-AE9C-167A-1B6E30CAF34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776756" y="3584471"/>
              <a:ext cx="144686" cy="213628"/>
            </a:xfrm>
            <a:custGeom>
              <a:avLst/>
              <a:gdLst>
                <a:gd name="connsiteX0" fmla="*/ 1144 w 144686"/>
                <a:gd name="connsiteY0" fmla="*/ 199743 h 213628"/>
                <a:gd name="connsiteX1" fmla="*/ 224 w 144686"/>
                <a:gd name="connsiteY1" fmla="*/ 204938 h 213628"/>
                <a:gd name="connsiteX2" fmla="*/ 8807 w 144686"/>
                <a:gd name="connsiteY2" fmla="*/ 213704 h 213628"/>
                <a:gd name="connsiteX3" fmla="*/ 19536 w 144686"/>
                <a:gd name="connsiteY3" fmla="*/ 206886 h 213628"/>
                <a:gd name="connsiteX4" fmla="*/ 39155 w 144686"/>
                <a:gd name="connsiteY4" fmla="*/ 125395 h 213628"/>
                <a:gd name="connsiteX5" fmla="*/ 69502 w 144686"/>
                <a:gd name="connsiteY5" fmla="*/ 147148 h 213628"/>
                <a:gd name="connsiteX6" fmla="*/ 144910 w 144686"/>
                <a:gd name="connsiteY6" fmla="*/ 52995 h 213628"/>
                <a:gd name="connsiteX7" fmla="*/ 102301 w 144686"/>
                <a:gd name="connsiteY7" fmla="*/ 75 h 213628"/>
                <a:gd name="connsiteX8" fmla="*/ 31185 w 144686"/>
                <a:gd name="connsiteY8" fmla="*/ 72150 h 213628"/>
                <a:gd name="connsiteX9" fmla="*/ 1144 w 144686"/>
                <a:gd name="connsiteY9" fmla="*/ 199743 h 213628"/>
                <a:gd name="connsiteX10" fmla="*/ 69195 w 144686"/>
                <a:gd name="connsiteY10" fmla="*/ 140005 h 213628"/>
                <a:gd name="connsiteX11" fmla="*/ 42833 w 144686"/>
                <a:gd name="connsiteY11" fmla="*/ 111110 h 213628"/>
                <a:gd name="connsiteX12" fmla="*/ 45285 w 144686"/>
                <a:gd name="connsiteY12" fmla="*/ 99097 h 213628"/>
                <a:gd name="connsiteX13" fmla="*/ 63678 w 144686"/>
                <a:gd name="connsiteY13" fmla="*/ 38060 h 213628"/>
                <a:gd name="connsiteX14" fmla="*/ 101688 w 144686"/>
                <a:gd name="connsiteY14" fmla="*/ 7217 h 213628"/>
                <a:gd name="connsiteX15" fmla="*/ 122839 w 144686"/>
                <a:gd name="connsiteY15" fmla="*/ 39034 h 213628"/>
                <a:gd name="connsiteX16" fmla="*/ 105673 w 144686"/>
                <a:gd name="connsiteY16" fmla="*/ 109162 h 213628"/>
                <a:gd name="connsiteX17" fmla="*/ 69195 w 144686"/>
                <a:gd name="connsiteY17" fmla="*/ 140005 h 21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686" h="213628">
                  <a:moveTo>
                    <a:pt x="1144" y="199743"/>
                  </a:moveTo>
                  <a:cubicBezTo>
                    <a:pt x="224" y="203639"/>
                    <a:pt x="224" y="204288"/>
                    <a:pt x="224" y="204938"/>
                  </a:cubicBezTo>
                  <a:cubicBezTo>
                    <a:pt x="224" y="209808"/>
                    <a:pt x="3596" y="213704"/>
                    <a:pt x="8807" y="213704"/>
                  </a:cubicBezTo>
                  <a:cubicBezTo>
                    <a:pt x="15245" y="213704"/>
                    <a:pt x="18923" y="207860"/>
                    <a:pt x="19536" y="206886"/>
                  </a:cubicBezTo>
                  <a:cubicBezTo>
                    <a:pt x="21069" y="203964"/>
                    <a:pt x="30878" y="160459"/>
                    <a:pt x="39155" y="125395"/>
                  </a:cubicBezTo>
                  <a:cubicBezTo>
                    <a:pt x="45285" y="138382"/>
                    <a:pt x="55095" y="147148"/>
                    <a:pt x="69502" y="147148"/>
                  </a:cubicBezTo>
                  <a:cubicBezTo>
                    <a:pt x="105367" y="147148"/>
                    <a:pt x="144910" y="101370"/>
                    <a:pt x="144910" y="52995"/>
                  </a:cubicBezTo>
                  <a:cubicBezTo>
                    <a:pt x="144910" y="18581"/>
                    <a:pt x="124679" y="75"/>
                    <a:pt x="102301" y="75"/>
                  </a:cubicBezTo>
                  <a:cubicBezTo>
                    <a:pt x="72567" y="75"/>
                    <a:pt x="40381" y="32541"/>
                    <a:pt x="31185" y="72150"/>
                  </a:cubicBezTo>
                  <a:lnTo>
                    <a:pt x="1144" y="199743"/>
                  </a:lnTo>
                  <a:close/>
                  <a:moveTo>
                    <a:pt x="69195" y="140005"/>
                  </a:moveTo>
                  <a:cubicBezTo>
                    <a:pt x="47738" y="140005"/>
                    <a:pt x="42833" y="114032"/>
                    <a:pt x="42833" y="111110"/>
                  </a:cubicBezTo>
                  <a:cubicBezTo>
                    <a:pt x="42833" y="109811"/>
                    <a:pt x="44366" y="103318"/>
                    <a:pt x="45285" y="99097"/>
                  </a:cubicBezTo>
                  <a:cubicBezTo>
                    <a:pt x="53868" y="62735"/>
                    <a:pt x="56934" y="51047"/>
                    <a:pt x="63678" y="38060"/>
                  </a:cubicBezTo>
                  <a:cubicBezTo>
                    <a:pt x="76859" y="14360"/>
                    <a:pt x="92186" y="7217"/>
                    <a:pt x="101688" y="7217"/>
                  </a:cubicBezTo>
                  <a:cubicBezTo>
                    <a:pt x="113030" y="7217"/>
                    <a:pt x="122839" y="16633"/>
                    <a:pt x="122839" y="39034"/>
                  </a:cubicBezTo>
                  <a:cubicBezTo>
                    <a:pt x="122839" y="56891"/>
                    <a:pt x="113950" y="93253"/>
                    <a:pt x="105673" y="109162"/>
                  </a:cubicBezTo>
                  <a:cubicBezTo>
                    <a:pt x="95558" y="129616"/>
                    <a:pt x="80844" y="140005"/>
                    <a:pt x="69195" y="140005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4" name="Dowolny kształt: kształt 1283">
              <a:extLst>
                <a:ext uri="{FF2B5EF4-FFF2-40B4-BE49-F238E27FC236}">
                  <a16:creationId xmlns:a16="http://schemas.microsoft.com/office/drawing/2014/main" id="{9D804AC5-FD89-F5BE-061E-F86FD47C0ED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950721" y="3388880"/>
              <a:ext cx="55789" cy="227037"/>
            </a:xfrm>
            <a:custGeom>
              <a:avLst/>
              <a:gdLst>
                <a:gd name="connsiteX0" fmla="*/ 51728 w 55789"/>
                <a:gd name="connsiteY0" fmla="*/ 70 h 227037"/>
                <a:gd name="connsiteX1" fmla="*/ 229 w 55789"/>
                <a:gd name="connsiteY1" fmla="*/ 113475 h 227037"/>
                <a:gd name="connsiteX2" fmla="*/ 51728 w 55789"/>
                <a:gd name="connsiteY2" fmla="*/ 227107 h 227037"/>
                <a:gd name="connsiteX3" fmla="*/ 56019 w 55789"/>
                <a:gd name="connsiteY3" fmla="*/ 224380 h 227037"/>
                <a:gd name="connsiteX4" fmla="*/ 53874 w 55789"/>
                <a:gd name="connsiteY4" fmla="*/ 220971 h 227037"/>
                <a:gd name="connsiteX5" fmla="*/ 14821 w 55789"/>
                <a:gd name="connsiteY5" fmla="*/ 113702 h 227037"/>
                <a:gd name="connsiteX6" fmla="*/ 54517 w 55789"/>
                <a:gd name="connsiteY6" fmla="*/ 5524 h 227037"/>
                <a:gd name="connsiteX7" fmla="*/ 56019 w 55789"/>
                <a:gd name="connsiteY7" fmla="*/ 2797 h 227037"/>
                <a:gd name="connsiteX8" fmla="*/ 51728 w 55789"/>
                <a:gd name="connsiteY8" fmla="*/ 70 h 2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789" h="227037">
                  <a:moveTo>
                    <a:pt x="51728" y="70"/>
                  </a:moveTo>
                  <a:cubicBezTo>
                    <a:pt x="10958" y="30523"/>
                    <a:pt x="229" y="78703"/>
                    <a:pt x="229" y="113475"/>
                  </a:cubicBezTo>
                  <a:cubicBezTo>
                    <a:pt x="229" y="145519"/>
                    <a:pt x="9242" y="195290"/>
                    <a:pt x="51728" y="227107"/>
                  </a:cubicBezTo>
                  <a:cubicBezTo>
                    <a:pt x="53444" y="227107"/>
                    <a:pt x="56019" y="227107"/>
                    <a:pt x="56019" y="224380"/>
                  </a:cubicBezTo>
                  <a:cubicBezTo>
                    <a:pt x="56019" y="223016"/>
                    <a:pt x="55376" y="222562"/>
                    <a:pt x="53874" y="220971"/>
                  </a:cubicBezTo>
                  <a:cubicBezTo>
                    <a:pt x="25335" y="193699"/>
                    <a:pt x="14821" y="155064"/>
                    <a:pt x="14821" y="113702"/>
                  </a:cubicBezTo>
                  <a:cubicBezTo>
                    <a:pt x="14821" y="52340"/>
                    <a:pt x="36922" y="22341"/>
                    <a:pt x="54517" y="5524"/>
                  </a:cubicBezTo>
                  <a:cubicBezTo>
                    <a:pt x="55376" y="4615"/>
                    <a:pt x="56019" y="3933"/>
                    <a:pt x="56019" y="2797"/>
                  </a:cubicBezTo>
                  <a:cubicBezTo>
                    <a:pt x="56019" y="70"/>
                    <a:pt x="53444" y="70"/>
                    <a:pt x="51728" y="70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5" name="Dowolny kształt: kształt 1284">
              <a:extLst>
                <a:ext uri="{FF2B5EF4-FFF2-40B4-BE49-F238E27FC236}">
                  <a16:creationId xmlns:a16="http://schemas.microsoft.com/office/drawing/2014/main" id="{7FBB78F5-2B7B-EE44-4E08-30BBCE8C1BD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036645" y="3404107"/>
              <a:ext cx="191187" cy="155221"/>
            </a:xfrm>
            <a:custGeom>
              <a:avLst/>
              <a:gdLst>
                <a:gd name="connsiteX0" fmla="*/ 164384 w 191187"/>
                <a:gd name="connsiteY0" fmla="*/ 24841 h 155221"/>
                <a:gd name="connsiteX1" fmla="*/ 187129 w 191187"/>
                <a:gd name="connsiteY1" fmla="*/ 8251 h 155221"/>
                <a:gd name="connsiteX2" fmla="*/ 191420 w 191187"/>
                <a:gd name="connsiteY2" fmla="*/ 3251 h 155221"/>
                <a:gd name="connsiteX3" fmla="*/ 188202 w 191187"/>
                <a:gd name="connsiteY3" fmla="*/ 70 h 155221"/>
                <a:gd name="connsiteX4" fmla="*/ 165886 w 191187"/>
                <a:gd name="connsiteY4" fmla="*/ 979 h 155221"/>
                <a:gd name="connsiteX5" fmla="*/ 143141 w 191187"/>
                <a:gd name="connsiteY5" fmla="*/ 70 h 155221"/>
                <a:gd name="connsiteX6" fmla="*/ 138849 w 191187"/>
                <a:gd name="connsiteY6" fmla="*/ 5069 h 155221"/>
                <a:gd name="connsiteX7" fmla="*/ 143570 w 191187"/>
                <a:gd name="connsiteY7" fmla="*/ 8251 h 155221"/>
                <a:gd name="connsiteX8" fmla="*/ 157303 w 191187"/>
                <a:gd name="connsiteY8" fmla="*/ 17569 h 155221"/>
                <a:gd name="connsiteX9" fmla="*/ 156444 w 191187"/>
                <a:gd name="connsiteY9" fmla="*/ 23023 h 155221"/>
                <a:gd name="connsiteX10" fmla="*/ 133055 w 191187"/>
                <a:gd name="connsiteY10" fmla="*/ 122111 h 155221"/>
                <a:gd name="connsiteX11" fmla="*/ 78553 w 191187"/>
                <a:gd name="connsiteY11" fmla="*/ 3933 h 155221"/>
                <a:gd name="connsiteX12" fmla="*/ 71257 w 191187"/>
                <a:gd name="connsiteY12" fmla="*/ 70 h 155221"/>
                <a:gd name="connsiteX13" fmla="*/ 41860 w 191187"/>
                <a:gd name="connsiteY13" fmla="*/ 70 h 155221"/>
                <a:gd name="connsiteX14" fmla="*/ 34994 w 191187"/>
                <a:gd name="connsiteY14" fmla="*/ 5069 h 155221"/>
                <a:gd name="connsiteX15" fmla="*/ 42075 w 191187"/>
                <a:gd name="connsiteY15" fmla="*/ 8251 h 155221"/>
                <a:gd name="connsiteX16" fmla="*/ 55808 w 191187"/>
                <a:gd name="connsiteY16" fmla="*/ 9387 h 155221"/>
                <a:gd name="connsiteX17" fmla="*/ 27055 w 191187"/>
                <a:gd name="connsiteY17" fmla="*/ 130974 h 155221"/>
                <a:gd name="connsiteX18" fmla="*/ 4739 w 191187"/>
                <a:gd name="connsiteY18" fmla="*/ 147110 h 155221"/>
                <a:gd name="connsiteX19" fmla="*/ 232 w 191187"/>
                <a:gd name="connsiteY19" fmla="*/ 151882 h 155221"/>
                <a:gd name="connsiteX20" fmla="*/ 3451 w 191187"/>
                <a:gd name="connsiteY20" fmla="*/ 155291 h 155221"/>
                <a:gd name="connsiteX21" fmla="*/ 25767 w 191187"/>
                <a:gd name="connsiteY21" fmla="*/ 154382 h 155221"/>
                <a:gd name="connsiteX22" fmla="*/ 48512 w 191187"/>
                <a:gd name="connsiteY22" fmla="*/ 155291 h 155221"/>
                <a:gd name="connsiteX23" fmla="*/ 52804 w 191187"/>
                <a:gd name="connsiteY23" fmla="*/ 150519 h 155221"/>
                <a:gd name="connsiteX24" fmla="*/ 47868 w 191187"/>
                <a:gd name="connsiteY24" fmla="*/ 147110 h 155221"/>
                <a:gd name="connsiteX25" fmla="*/ 34350 w 191187"/>
                <a:gd name="connsiteY25" fmla="*/ 137565 h 155221"/>
                <a:gd name="connsiteX26" fmla="*/ 35208 w 191187"/>
                <a:gd name="connsiteY26" fmla="*/ 131883 h 155221"/>
                <a:gd name="connsiteX27" fmla="*/ 62674 w 191187"/>
                <a:gd name="connsiteY27" fmla="*/ 15524 h 155221"/>
                <a:gd name="connsiteX28" fmla="*/ 125331 w 191187"/>
                <a:gd name="connsiteY28" fmla="*/ 151428 h 155221"/>
                <a:gd name="connsiteX29" fmla="*/ 130051 w 191187"/>
                <a:gd name="connsiteY29" fmla="*/ 155291 h 155221"/>
                <a:gd name="connsiteX30" fmla="*/ 134557 w 191187"/>
                <a:gd name="connsiteY30" fmla="*/ 150519 h 155221"/>
                <a:gd name="connsiteX31" fmla="*/ 164384 w 191187"/>
                <a:gd name="connsiteY31" fmla="*/ 24841 h 15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1187" h="155221">
                  <a:moveTo>
                    <a:pt x="164384" y="24841"/>
                  </a:moveTo>
                  <a:cubicBezTo>
                    <a:pt x="166529" y="16205"/>
                    <a:pt x="169963" y="8706"/>
                    <a:pt x="187129" y="8251"/>
                  </a:cubicBezTo>
                  <a:cubicBezTo>
                    <a:pt x="188202" y="8251"/>
                    <a:pt x="191420" y="8024"/>
                    <a:pt x="191420" y="3251"/>
                  </a:cubicBezTo>
                  <a:cubicBezTo>
                    <a:pt x="191420" y="1888"/>
                    <a:pt x="190347" y="70"/>
                    <a:pt x="188202" y="70"/>
                  </a:cubicBezTo>
                  <a:cubicBezTo>
                    <a:pt x="181121" y="70"/>
                    <a:pt x="173181" y="979"/>
                    <a:pt x="165886" y="979"/>
                  </a:cubicBezTo>
                  <a:cubicBezTo>
                    <a:pt x="160736" y="979"/>
                    <a:pt x="148290" y="70"/>
                    <a:pt x="143141" y="70"/>
                  </a:cubicBezTo>
                  <a:cubicBezTo>
                    <a:pt x="142068" y="70"/>
                    <a:pt x="138849" y="70"/>
                    <a:pt x="138849" y="5069"/>
                  </a:cubicBezTo>
                  <a:cubicBezTo>
                    <a:pt x="138849" y="8024"/>
                    <a:pt x="141639" y="8251"/>
                    <a:pt x="143570" y="8251"/>
                  </a:cubicBezTo>
                  <a:cubicBezTo>
                    <a:pt x="153655" y="8478"/>
                    <a:pt x="157303" y="11887"/>
                    <a:pt x="157303" y="17569"/>
                  </a:cubicBezTo>
                  <a:cubicBezTo>
                    <a:pt x="157303" y="19387"/>
                    <a:pt x="157088" y="20523"/>
                    <a:pt x="156444" y="23023"/>
                  </a:cubicBezTo>
                  <a:lnTo>
                    <a:pt x="133055" y="122111"/>
                  </a:lnTo>
                  <a:lnTo>
                    <a:pt x="78553" y="3933"/>
                  </a:lnTo>
                  <a:cubicBezTo>
                    <a:pt x="76836" y="70"/>
                    <a:pt x="76407" y="70"/>
                    <a:pt x="71257" y="70"/>
                  </a:cubicBezTo>
                  <a:lnTo>
                    <a:pt x="41860" y="70"/>
                  </a:lnTo>
                  <a:cubicBezTo>
                    <a:pt x="37783" y="70"/>
                    <a:pt x="34994" y="70"/>
                    <a:pt x="34994" y="5069"/>
                  </a:cubicBezTo>
                  <a:cubicBezTo>
                    <a:pt x="34994" y="8251"/>
                    <a:pt x="37569" y="8251"/>
                    <a:pt x="42075" y="8251"/>
                  </a:cubicBezTo>
                  <a:cubicBezTo>
                    <a:pt x="46581" y="8251"/>
                    <a:pt x="51302" y="8478"/>
                    <a:pt x="55808" y="9387"/>
                  </a:cubicBezTo>
                  <a:lnTo>
                    <a:pt x="27055" y="130974"/>
                  </a:lnTo>
                  <a:cubicBezTo>
                    <a:pt x="25123" y="139610"/>
                    <a:pt x="21475" y="146428"/>
                    <a:pt x="4739" y="147110"/>
                  </a:cubicBezTo>
                  <a:cubicBezTo>
                    <a:pt x="3236" y="147110"/>
                    <a:pt x="232" y="147337"/>
                    <a:pt x="232" y="151882"/>
                  </a:cubicBezTo>
                  <a:cubicBezTo>
                    <a:pt x="232" y="154382"/>
                    <a:pt x="1949" y="155291"/>
                    <a:pt x="3451" y="155291"/>
                  </a:cubicBezTo>
                  <a:cubicBezTo>
                    <a:pt x="10532" y="155291"/>
                    <a:pt x="18471" y="154382"/>
                    <a:pt x="25767" y="154382"/>
                  </a:cubicBezTo>
                  <a:cubicBezTo>
                    <a:pt x="30917" y="154382"/>
                    <a:pt x="43362" y="155291"/>
                    <a:pt x="48512" y="155291"/>
                  </a:cubicBezTo>
                  <a:cubicBezTo>
                    <a:pt x="50658" y="155291"/>
                    <a:pt x="52804" y="154155"/>
                    <a:pt x="52804" y="150519"/>
                  </a:cubicBezTo>
                  <a:cubicBezTo>
                    <a:pt x="52804" y="147337"/>
                    <a:pt x="50229" y="147110"/>
                    <a:pt x="47868" y="147110"/>
                  </a:cubicBezTo>
                  <a:cubicBezTo>
                    <a:pt x="34350" y="146655"/>
                    <a:pt x="34350" y="140746"/>
                    <a:pt x="34350" y="137565"/>
                  </a:cubicBezTo>
                  <a:cubicBezTo>
                    <a:pt x="34350" y="136656"/>
                    <a:pt x="34350" y="135519"/>
                    <a:pt x="35208" y="131883"/>
                  </a:cubicBezTo>
                  <a:lnTo>
                    <a:pt x="62674" y="15524"/>
                  </a:lnTo>
                  <a:lnTo>
                    <a:pt x="125331" y="151428"/>
                  </a:lnTo>
                  <a:cubicBezTo>
                    <a:pt x="127047" y="155064"/>
                    <a:pt x="127906" y="155291"/>
                    <a:pt x="130051" y="155291"/>
                  </a:cubicBezTo>
                  <a:cubicBezTo>
                    <a:pt x="133485" y="155291"/>
                    <a:pt x="133485" y="154610"/>
                    <a:pt x="134557" y="150519"/>
                  </a:cubicBezTo>
                  <a:lnTo>
                    <a:pt x="164384" y="24841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6" name="Dowolny kształt: kształt 1285">
              <a:extLst>
                <a:ext uri="{FF2B5EF4-FFF2-40B4-BE49-F238E27FC236}">
                  <a16:creationId xmlns:a16="http://schemas.microsoft.com/office/drawing/2014/main" id="{BA5126E4-9638-6337-D8A7-4FB3515856B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254248" y="3388880"/>
              <a:ext cx="55575" cy="227037"/>
            </a:xfrm>
            <a:custGeom>
              <a:avLst/>
              <a:gdLst>
                <a:gd name="connsiteX0" fmla="*/ 4316 w 55575"/>
                <a:gd name="connsiteY0" fmla="*/ 70 h 227037"/>
                <a:gd name="connsiteX1" fmla="*/ 239 w 55575"/>
                <a:gd name="connsiteY1" fmla="*/ 2797 h 227037"/>
                <a:gd name="connsiteX2" fmla="*/ 2171 w 55575"/>
                <a:gd name="connsiteY2" fmla="*/ 6206 h 227037"/>
                <a:gd name="connsiteX3" fmla="*/ 41224 w 55575"/>
                <a:gd name="connsiteY3" fmla="*/ 113475 h 227037"/>
                <a:gd name="connsiteX4" fmla="*/ 4102 w 55575"/>
                <a:gd name="connsiteY4" fmla="*/ 219153 h 227037"/>
                <a:gd name="connsiteX5" fmla="*/ 239 w 55575"/>
                <a:gd name="connsiteY5" fmla="*/ 224380 h 227037"/>
                <a:gd name="connsiteX6" fmla="*/ 3029 w 55575"/>
                <a:gd name="connsiteY6" fmla="*/ 227107 h 227037"/>
                <a:gd name="connsiteX7" fmla="*/ 40151 w 55575"/>
                <a:gd name="connsiteY7" fmla="*/ 183700 h 227037"/>
                <a:gd name="connsiteX8" fmla="*/ 55815 w 55575"/>
                <a:gd name="connsiteY8" fmla="*/ 113702 h 227037"/>
                <a:gd name="connsiteX9" fmla="*/ 4316 w 55575"/>
                <a:gd name="connsiteY9" fmla="*/ 70 h 2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575" h="227037">
                  <a:moveTo>
                    <a:pt x="4316" y="70"/>
                  </a:moveTo>
                  <a:cubicBezTo>
                    <a:pt x="2814" y="70"/>
                    <a:pt x="239" y="70"/>
                    <a:pt x="239" y="2797"/>
                  </a:cubicBezTo>
                  <a:cubicBezTo>
                    <a:pt x="239" y="3933"/>
                    <a:pt x="883" y="4615"/>
                    <a:pt x="2171" y="6206"/>
                  </a:cubicBezTo>
                  <a:cubicBezTo>
                    <a:pt x="20624" y="24160"/>
                    <a:pt x="41224" y="54840"/>
                    <a:pt x="41224" y="113475"/>
                  </a:cubicBezTo>
                  <a:cubicBezTo>
                    <a:pt x="41224" y="160973"/>
                    <a:pt x="27276" y="196881"/>
                    <a:pt x="4102" y="219153"/>
                  </a:cubicBezTo>
                  <a:cubicBezTo>
                    <a:pt x="454" y="223016"/>
                    <a:pt x="239" y="223244"/>
                    <a:pt x="239" y="224380"/>
                  </a:cubicBezTo>
                  <a:cubicBezTo>
                    <a:pt x="239" y="225516"/>
                    <a:pt x="883" y="227107"/>
                    <a:pt x="3029" y="227107"/>
                  </a:cubicBezTo>
                  <a:cubicBezTo>
                    <a:pt x="5604" y="227107"/>
                    <a:pt x="25989" y="212108"/>
                    <a:pt x="40151" y="183700"/>
                  </a:cubicBezTo>
                  <a:cubicBezTo>
                    <a:pt x="49592" y="164837"/>
                    <a:pt x="55815" y="140292"/>
                    <a:pt x="55815" y="113702"/>
                  </a:cubicBezTo>
                  <a:cubicBezTo>
                    <a:pt x="55815" y="81658"/>
                    <a:pt x="46803" y="31887"/>
                    <a:pt x="4316" y="70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7" name="Dowolny kształt: kształt 1286">
              <a:extLst>
                <a:ext uri="{FF2B5EF4-FFF2-40B4-BE49-F238E27FC236}">
                  <a16:creationId xmlns:a16="http://schemas.microsoft.com/office/drawing/2014/main" id="{C54D91B9-31C7-B121-898B-8DCADD9FE98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939563" y="3665916"/>
              <a:ext cx="96130" cy="162267"/>
            </a:xfrm>
            <a:custGeom>
              <a:avLst/>
              <a:gdLst>
                <a:gd name="connsiteX0" fmla="*/ 96360 w 96130"/>
                <a:gd name="connsiteY0" fmla="*/ 49394 h 162267"/>
                <a:gd name="connsiteX1" fmla="*/ 66748 w 96130"/>
                <a:gd name="connsiteY1" fmla="*/ 78 h 162267"/>
                <a:gd name="connsiteX2" fmla="*/ 229 w 96130"/>
                <a:gd name="connsiteY2" fmla="*/ 113028 h 162267"/>
                <a:gd name="connsiteX3" fmla="*/ 29841 w 96130"/>
                <a:gd name="connsiteY3" fmla="*/ 162345 h 162267"/>
                <a:gd name="connsiteX4" fmla="*/ 96360 w 96130"/>
                <a:gd name="connsiteY4" fmla="*/ 49394 h 162267"/>
                <a:gd name="connsiteX5" fmla="*/ 24476 w 96130"/>
                <a:gd name="connsiteY5" fmla="*/ 77120 h 162267"/>
                <a:gd name="connsiteX6" fmla="*/ 66534 w 96130"/>
                <a:gd name="connsiteY6" fmla="*/ 6441 h 162267"/>
                <a:gd name="connsiteX7" fmla="*/ 80266 w 96130"/>
                <a:gd name="connsiteY7" fmla="*/ 35986 h 162267"/>
                <a:gd name="connsiteX8" fmla="*/ 74044 w 96130"/>
                <a:gd name="connsiteY8" fmla="*/ 77120 h 162267"/>
                <a:gd name="connsiteX9" fmla="*/ 24476 w 96130"/>
                <a:gd name="connsiteY9" fmla="*/ 77120 h 162267"/>
                <a:gd name="connsiteX10" fmla="*/ 72113 w 96130"/>
                <a:gd name="connsiteY10" fmla="*/ 85302 h 162267"/>
                <a:gd name="connsiteX11" fmla="*/ 54732 w 96130"/>
                <a:gd name="connsiteY11" fmla="*/ 133482 h 162267"/>
                <a:gd name="connsiteX12" fmla="*/ 30055 w 96130"/>
                <a:gd name="connsiteY12" fmla="*/ 155981 h 162267"/>
                <a:gd name="connsiteX13" fmla="*/ 16323 w 96130"/>
                <a:gd name="connsiteY13" fmla="*/ 126437 h 162267"/>
                <a:gd name="connsiteX14" fmla="*/ 22545 w 96130"/>
                <a:gd name="connsiteY14" fmla="*/ 85302 h 162267"/>
                <a:gd name="connsiteX15" fmla="*/ 72113 w 96130"/>
                <a:gd name="connsiteY15" fmla="*/ 85302 h 16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130" h="162267">
                  <a:moveTo>
                    <a:pt x="96360" y="49394"/>
                  </a:moveTo>
                  <a:cubicBezTo>
                    <a:pt x="96360" y="25531"/>
                    <a:pt x="87777" y="78"/>
                    <a:pt x="66748" y="78"/>
                  </a:cubicBezTo>
                  <a:cubicBezTo>
                    <a:pt x="34562" y="78"/>
                    <a:pt x="229" y="60985"/>
                    <a:pt x="229" y="113028"/>
                  </a:cubicBezTo>
                  <a:cubicBezTo>
                    <a:pt x="229" y="140073"/>
                    <a:pt x="10100" y="162345"/>
                    <a:pt x="29841" y="162345"/>
                  </a:cubicBezTo>
                  <a:cubicBezTo>
                    <a:pt x="62457" y="162345"/>
                    <a:pt x="96360" y="100302"/>
                    <a:pt x="96360" y="49394"/>
                  </a:cubicBezTo>
                  <a:close/>
                  <a:moveTo>
                    <a:pt x="24476" y="77120"/>
                  </a:moveTo>
                  <a:cubicBezTo>
                    <a:pt x="35420" y="28031"/>
                    <a:pt x="53874" y="6441"/>
                    <a:pt x="66534" y="6441"/>
                  </a:cubicBezTo>
                  <a:cubicBezTo>
                    <a:pt x="80266" y="6441"/>
                    <a:pt x="80266" y="31668"/>
                    <a:pt x="80266" y="35986"/>
                  </a:cubicBezTo>
                  <a:cubicBezTo>
                    <a:pt x="80266" y="44849"/>
                    <a:pt x="78550" y="58030"/>
                    <a:pt x="74044" y="77120"/>
                  </a:cubicBezTo>
                  <a:lnTo>
                    <a:pt x="24476" y="77120"/>
                  </a:lnTo>
                  <a:close/>
                  <a:moveTo>
                    <a:pt x="72113" y="85302"/>
                  </a:moveTo>
                  <a:cubicBezTo>
                    <a:pt x="66104" y="110074"/>
                    <a:pt x="61169" y="122346"/>
                    <a:pt x="54732" y="133482"/>
                  </a:cubicBezTo>
                  <a:cubicBezTo>
                    <a:pt x="48080" y="145300"/>
                    <a:pt x="39497" y="155981"/>
                    <a:pt x="30055" y="155981"/>
                  </a:cubicBezTo>
                  <a:cubicBezTo>
                    <a:pt x="18254" y="155981"/>
                    <a:pt x="16323" y="138709"/>
                    <a:pt x="16323" y="126437"/>
                  </a:cubicBezTo>
                  <a:cubicBezTo>
                    <a:pt x="16323" y="111438"/>
                    <a:pt x="20400" y="93711"/>
                    <a:pt x="22545" y="85302"/>
                  </a:cubicBezTo>
                  <a:lnTo>
                    <a:pt x="72113" y="85302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305" name="pole tekstowe 1304">
            <a:extLst>
              <a:ext uri="{FF2B5EF4-FFF2-40B4-BE49-F238E27FC236}">
                <a16:creationId xmlns:a16="http://schemas.microsoft.com/office/drawing/2014/main" id="{90A6D388-B665-B4F3-9DEA-6273022D9774}"/>
              </a:ext>
            </a:extLst>
          </p:cNvPr>
          <p:cNvSpPr txBox="1"/>
          <p:nvPr/>
        </p:nvSpPr>
        <p:spPr>
          <a:xfrm>
            <a:off x="4847488" y="3889862"/>
            <a:ext cx="3921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 err="1"/>
              <a:t>contract</a:t>
            </a:r>
            <a:r>
              <a:rPr lang="pl-PL" sz="1400" dirty="0"/>
              <a:t> </a:t>
            </a:r>
            <a:r>
              <a:rPr lang="pl-PL" sz="1400" dirty="0" err="1"/>
              <a:t>all</a:t>
            </a:r>
            <a:r>
              <a:rPr lang="pl-PL" sz="1400" dirty="0"/>
              <a:t> the </a:t>
            </a:r>
            <a:r>
              <a:rPr lang="pl-PL" sz="1400" dirty="0" err="1"/>
              <a:t>indices</a:t>
            </a:r>
            <a:r>
              <a:rPr lang="pl-PL" sz="1400" dirty="0"/>
              <a:t> in </a:t>
            </a:r>
          </a:p>
          <a:p>
            <a:r>
              <a:rPr lang="pl-PL" sz="1400" dirty="0"/>
              <a:t>the </a:t>
            </a:r>
            <a:r>
              <a:rPr lang="pl-PL" sz="1400" dirty="0" err="1"/>
              <a:t>solve</a:t>
            </a:r>
            <a:r>
              <a:rPr lang="pl-PL" sz="1400" dirty="0"/>
              <a:t> the standard SDP to </a:t>
            </a:r>
            <a:r>
              <a:rPr lang="pl-PL" sz="1400" dirty="0" err="1"/>
              <a:t>find</a:t>
            </a:r>
            <a:r>
              <a:rPr lang="pl-PL" sz="1400" dirty="0"/>
              <a:t> </a:t>
            </a:r>
            <a:r>
              <a:rPr lang="pl-PL" sz="1400" i="1" dirty="0"/>
              <a:t>L</a:t>
            </a:r>
          </a:p>
        </p:txBody>
      </p:sp>
      <p:grpSp>
        <p:nvGrpSpPr>
          <p:cNvPr id="1332" name="Grupa 1331" descr="\documentclass{article}&#10;\usepackage{amsmath}&#10;\pagestyle{empty}&#10;\begin{document}&#10;&#10;$&#10;\rho_{\theta}^{(N)}, \dot{\rho}_{\theta}^{(N)}&#10;$&#10;&#10;&#10;\end{document}" title="IguanaTex Vector Display">
            <a:extLst>
              <a:ext uri="{FF2B5EF4-FFF2-40B4-BE49-F238E27FC236}">
                <a16:creationId xmlns:a16="http://schemas.microsoft.com/office/drawing/2014/main" id="{A7DEDA77-8F33-14D1-3C33-04538AF62DEE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171501" y="3849052"/>
            <a:ext cx="770440" cy="256395"/>
            <a:chOff x="8265293" y="6528819"/>
            <a:chExt cx="1201804" cy="439303"/>
          </a:xfrm>
        </p:grpSpPr>
        <p:sp>
          <p:nvSpPr>
            <p:cNvPr id="1320" name="Dowolny kształt: kształt 1319">
              <a:extLst>
                <a:ext uri="{FF2B5EF4-FFF2-40B4-BE49-F238E27FC236}">
                  <a16:creationId xmlns:a16="http://schemas.microsoft.com/office/drawing/2014/main" id="{541D8C60-2D2B-AF5B-B923-E7B9C8526ED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265293" y="6724410"/>
              <a:ext cx="138898" cy="213628"/>
            </a:xfrm>
            <a:custGeom>
              <a:avLst/>
              <a:gdLst>
                <a:gd name="connsiteX0" fmla="*/ 960 w 138898"/>
                <a:gd name="connsiteY0" fmla="*/ 199732 h 213628"/>
                <a:gd name="connsiteX1" fmla="*/ 77 w 138898"/>
                <a:gd name="connsiteY1" fmla="*/ 204926 h 213628"/>
                <a:gd name="connsiteX2" fmla="*/ 8316 w 138898"/>
                <a:gd name="connsiteY2" fmla="*/ 213692 h 213628"/>
                <a:gd name="connsiteX3" fmla="*/ 18616 w 138898"/>
                <a:gd name="connsiteY3" fmla="*/ 206874 h 213628"/>
                <a:gd name="connsiteX4" fmla="*/ 37450 w 138898"/>
                <a:gd name="connsiteY4" fmla="*/ 125384 h 213628"/>
                <a:gd name="connsiteX5" fmla="*/ 66583 w 138898"/>
                <a:gd name="connsiteY5" fmla="*/ 147136 h 213628"/>
                <a:gd name="connsiteX6" fmla="*/ 138975 w 138898"/>
                <a:gd name="connsiteY6" fmla="*/ 52983 h 213628"/>
                <a:gd name="connsiteX7" fmla="*/ 98071 w 138898"/>
                <a:gd name="connsiteY7" fmla="*/ 63 h 213628"/>
                <a:gd name="connsiteX8" fmla="*/ 29799 w 138898"/>
                <a:gd name="connsiteY8" fmla="*/ 72139 h 213628"/>
                <a:gd name="connsiteX9" fmla="*/ 960 w 138898"/>
                <a:gd name="connsiteY9" fmla="*/ 199732 h 213628"/>
                <a:gd name="connsiteX10" fmla="*/ 66289 w 138898"/>
                <a:gd name="connsiteY10" fmla="*/ 139993 h 213628"/>
                <a:gd name="connsiteX11" fmla="*/ 40981 w 138898"/>
                <a:gd name="connsiteY11" fmla="*/ 111098 h 213628"/>
                <a:gd name="connsiteX12" fmla="*/ 43335 w 138898"/>
                <a:gd name="connsiteY12" fmla="*/ 99086 h 213628"/>
                <a:gd name="connsiteX13" fmla="*/ 60992 w 138898"/>
                <a:gd name="connsiteY13" fmla="*/ 38049 h 213628"/>
                <a:gd name="connsiteX14" fmla="*/ 97482 w 138898"/>
                <a:gd name="connsiteY14" fmla="*/ 7206 h 213628"/>
                <a:gd name="connsiteX15" fmla="*/ 117787 w 138898"/>
                <a:gd name="connsiteY15" fmla="*/ 39023 h 213628"/>
                <a:gd name="connsiteX16" fmla="*/ 101308 w 138898"/>
                <a:gd name="connsiteY16" fmla="*/ 109150 h 213628"/>
                <a:gd name="connsiteX17" fmla="*/ 66289 w 138898"/>
                <a:gd name="connsiteY17" fmla="*/ 139993 h 21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898" h="213628">
                  <a:moveTo>
                    <a:pt x="960" y="199732"/>
                  </a:moveTo>
                  <a:cubicBezTo>
                    <a:pt x="77" y="203628"/>
                    <a:pt x="77" y="204277"/>
                    <a:pt x="77" y="204926"/>
                  </a:cubicBezTo>
                  <a:cubicBezTo>
                    <a:pt x="77" y="209796"/>
                    <a:pt x="3314" y="213692"/>
                    <a:pt x="8316" y="213692"/>
                  </a:cubicBezTo>
                  <a:cubicBezTo>
                    <a:pt x="14496" y="213692"/>
                    <a:pt x="18028" y="207848"/>
                    <a:pt x="18616" y="206874"/>
                  </a:cubicBezTo>
                  <a:cubicBezTo>
                    <a:pt x="20088" y="203952"/>
                    <a:pt x="29504" y="160447"/>
                    <a:pt x="37450" y="125384"/>
                  </a:cubicBezTo>
                  <a:cubicBezTo>
                    <a:pt x="43335" y="138370"/>
                    <a:pt x="52752" y="147136"/>
                    <a:pt x="66583" y="147136"/>
                  </a:cubicBezTo>
                  <a:cubicBezTo>
                    <a:pt x="101014" y="147136"/>
                    <a:pt x="138975" y="101358"/>
                    <a:pt x="138975" y="52983"/>
                  </a:cubicBezTo>
                  <a:cubicBezTo>
                    <a:pt x="138975" y="18569"/>
                    <a:pt x="119553" y="63"/>
                    <a:pt x="98071" y="63"/>
                  </a:cubicBezTo>
                  <a:cubicBezTo>
                    <a:pt x="69526" y="63"/>
                    <a:pt x="38627" y="32530"/>
                    <a:pt x="29799" y="72139"/>
                  </a:cubicBezTo>
                  <a:lnTo>
                    <a:pt x="960" y="199732"/>
                  </a:lnTo>
                  <a:close/>
                  <a:moveTo>
                    <a:pt x="66289" y="139993"/>
                  </a:moveTo>
                  <a:cubicBezTo>
                    <a:pt x="45690" y="139993"/>
                    <a:pt x="40981" y="114020"/>
                    <a:pt x="40981" y="111098"/>
                  </a:cubicBezTo>
                  <a:cubicBezTo>
                    <a:pt x="40981" y="109800"/>
                    <a:pt x="42453" y="103306"/>
                    <a:pt x="43335" y="99086"/>
                  </a:cubicBezTo>
                  <a:cubicBezTo>
                    <a:pt x="51575" y="62723"/>
                    <a:pt x="54518" y="51035"/>
                    <a:pt x="60992" y="38049"/>
                  </a:cubicBezTo>
                  <a:cubicBezTo>
                    <a:pt x="73646" y="14348"/>
                    <a:pt x="88360" y="7206"/>
                    <a:pt x="97482" y="7206"/>
                  </a:cubicBezTo>
                  <a:cubicBezTo>
                    <a:pt x="108371" y="7206"/>
                    <a:pt x="117787" y="16621"/>
                    <a:pt x="117787" y="39023"/>
                  </a:cubicBezTo>
                  <a:cubicBezTo>
                    <a:pt x="117787" y="56879"/>
                    <a:pt x="109253" y="93242"/>
                    <a:pt x="101308" y="109150"/>
                  </a:cubicBezTo>
                  <a:cubicBezTo>
                    <a:pt x="91597" y="129604"/>
                    <a:pt x="77472" y="139993"/>
                    <a:pt x="66289" y="139993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1" name="Dowolny kształt: kształt 1320">
              <a:extLst>
                <a:ext uri="{FF2B5EF4-FFF2-40B4-BE49-F238E27FC236}">
                  <a16:creationId xmlns:a16="http://schemas.microsoft.com/office/drawing/2014/main" id="{8DC3316A-F076-1444-61FA-FD573609EF1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432300" y="6528819"/>
              <a:ext cx="53558" cy="227037"/>
            </a:xfrm>
            <a:custGeom>
              <a:avLst/>
              <a:gdLst>
                <a:gd name="connsiteX0" fmla="*/ 49520 w 53558"/>
                <a:gd name="connsiteY0" fmla="*/ 58 h 227037"/>
                <a:gd name="connsiteX1" fmla="*/ 82 w 53558"/>
                <a:gd name="connsiteY1" fmla="*/ 113463 h 227037"/>
                <a:gd name="connsiteX2" fmla="*/ 49520 w 53558"/>
                <a:gd name="connsiteY2" fmla="*/ 227096 h 227037"/>
                <a:gd name="connsiteX3" fmla="*/ 53640 w 53558"/>
                <a:gd name="connsiteY3" fmla="*/ 224368 h 227037"/>
                <a:gd name="connsiteX4" fmla="*/ 51580 w 53558"/>
                <a:gd name="connsiteY4" fmla="*/ 220959 h 227037"/>
                <a:gd name="connsiteX5" fmla="*/ 14089 w 53558"/>
                <a:gd name="connsiteY5" fmla="*/ 113690 h 227037"/>
                <a:gd name="connsiteX6" fmla="*/ 52198 w 53558"/>
                <a:gd name="connsiteY6" fmla="*/ 5512 h 227037"/>
                <a:gd name="connsiteX7" fmla="*/ 53640 w 53558"/>
                <a:gd name="connsiteY7" fmla="*/ 2785 h 227037"/>
                <a:gd name="connsiteX8" fmla="*/ 49520 w 53558"/>
                <a:gd name="connsiteY8" fmla="*/ 58 h 2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58" h="227037">
                  <a:moveTo>
                    <a:pt x="49520" y="58"/>
                  </a:moveTo>
                  <a:cubicBezTo>
                    <a:pt x="10382" y="30512"/>
                    <a:pt x="82" y="78692"/>
                    <a:pt x="82" y="113463"/>
                  </a:cubicBezTo>
                  <a:cubicBezTo>
                    <a:pt x="82" y="145508"/>
                    <a:pt x="8734" y="195279"/>
                    <a:pt x="49520" y="227096"/>
                  </a:cubicBezTo>
                  <a:cubicBezTo>
                    <a:pt x="51168" y="227096"/>
                    <a:pt x="53640" y="227096"/>
                    <a:pt x="53640" y="224368"/>
                  </a:cubicBezTo>
                  <a:cubicBezTo>
                    <a:pt x="53640" y="223005"/>
                    <a:pt x="53022" y="222550"/>
                    <a:pt x="51580" y="220959"/>
                  </a:cubicBezTo>
                  <a:cubicBezTo>
                    <a:pt x="24183" y="193688"/>
                    <a:pt x="14089" y="155053"/>
                    <a:pt x="14089" y="113690"/>
                  </a:cubicBezTo>
                  <a:cubicBezTo>
                    <a:pt x="14089" y="52329"/>
                    <a:pt x="35307" y="22330"/>
                    <a:pt x="52198" y="5512"/>
                  </a:cubicBezTo>
                  <a:cubicBezTo>
                    <a:pt x="53022" y="4603"/>
                    <a:pt x="53640" y="3922"/>
                    <a:pt x="53640" y="2785"/>
                  </a:cubicBezTo>
                  <a:cubicBezTo>
                    <a:pt x="53640" y="58"/>
                    <a:pt x="51168" y="58"/>
                    <a:pt x="49520" y="58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2" name="Dowolny kształt: kształt 1321">
              <a:extLst>
                <a:ext uri="{FF2B5EF4-FFF2-40B4-BE49-F238E27FC236}">
                  <a16:creationId xmlns:a16="http://schemas.microsoft.com/office/drawing/2014/main" id="{D43435FD-AB15-B712-7218-580C92DE58F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514786" y="6544046"/>
              <a:ext cx="183540" cy="155221"/>
            </a:xfrm>
            <a:custGeom>
              <a:avLst/>
              <a:gdLst>
                <a:gd name="connsiteX0" fmla="*/ 157670 w 183540"/>
                <a:gd name="connsiteY0" fmla="*/ 24830 h 155221"/>
                <a:gd name="connsiteX1" fmla="*/ 179506 w 183540"/>
                <a:gd name="connsiteY1" fmla="*/ 8240 h 155221"/>
                <a:gd name="connsiteX2" fmla="*/ 183625 w 183540"/>
                <a:gd name="connsiteY2" fmla="*/ 3240 h 155221"/>
                <a:gd name="connsiteX3" fmla="*/ 180536 w 183540"/>
                <a:gd name="connsiteY3" fmla="*/ 58 h 155221"/>
                <a:gd name="connsiteX4" fmla="*/ 159112 w 183540"/>
                <a:gd name="connsiteY4" fmla="*/ 967 h 155221"/>
                <a:gd name="connsiteX5" fmla="*/ 137277 w 183540"/>
                <a:gd name="connsiteY5" fmla="*/ 58 h 155221"/>
                <a:gd name="connsiteX6" fmla="*/ 133157 w 183540"/>
                <a:gd name="connsiteY6" fmla="*/ 5058 h 155221"/>
                <a:gd name="connsiteX7" fmla="*/ 137689 w 183540"/>
                <a:gd name="connsiteY7" fmla="*/ 8240 h 155221"/>
                <a:gd name="connsiteX8" fmla="*/ 150872 w 183540"/>
                <a:gd name="connsiteY8" fmla="*/ 17557 h 155221"/>
                <a:gd name="connsiteX9" fmla="*/ 150048 w 183540"/>
                <a:gd name="connsiteY9" fmla="*/ 23012 h 155221"/>
                <a:gd name="connsiteX10" fmla="*/ 127595 w 183540"/>
                <a:gd name="connsiteY10" fmla="*/ 122099 h 155221"/>
                <a:gd name="connsiteX11" fmla="*/ 75273 w 183540"/>
                <a:gd name="connsiteY11" fmla="*/ 3922 h 155221"/>
                <a:gd name="connsiteX12" fmla="*/ 68269 w 183540"/>
                <a:gd name="connsiteY12" fmla="*/ 58 h 155221"/>
                <a:gd name="connsiteX13" fmla="*/ 40048 w 183540"/>
                <a:gd name="connsiteY13" fmla="*/ 58 h 155221"/>
                <a:gd name="connsiteX14" fmla="*/ 33456 w 183540"/>
                <a:gd name="connsiteY14" fmla="*/ 5058 h 155221"/>
                <a:gd name="connsiteX15" fmla="*/ 40254 w 183540"/>
                <a:gd name="connsiteY15" fmla="*/ 8240 h 155221"/>
                <a:gd name="connsiteX16" fmla="*/ 53437 w 183540"/>
                <a:gd name="connsiteY16" fmla="*/ 9376 h 155221"/>
                <a:gd name="connsiteX17" fmla="*/ 25834 w 183540"/>
                <a:gd name="connsiteY17" fmla="*/ 130963 h 155221"/>
                <a:gd name="connsiteX18" fmla="*/ 4411 w 183540"/>
                <a:gd name="connsiteY18" fmla="*/ 147098 h 155221"/>
                <a:gd name="connsiteX19" fmla="*/ 85 w 183540"/>
                <a:gd name="connsiteY19" fmla="*/ 151871 h 155221"/>
                <a:gd name="connsiteX20" fmla="*/ 3175 w 183540"/>
                <a:gd name="connsiteY20" fmla="*/ 155280 h 155221"/>
                <a:gd name="connsiteX21" fmla="*/ 24598 w 183540"/>
                <a:gd name="connsiteY21" fmla="*/ 154371 h 155221"/>
                <a:gd name="connsiteX22" fmla="*/ 46434 w 183540"/>
                <a:gd name="connsiteY22" fmla="*/ 155280 h 155221"/>
                <a:gd name="connsiteX23" fmla="*/ 50553 w 183540"/>
                <a:gd name="connsiteY23" fmla="*/ 150507 h 155221"/>
                <a:gd name="connsiteX24" fmla="*/ 45816 w 183540"/>
                <a:gd name="connsiteY24" fmla="*/ 147098 h 155221"/>
                <a:gd name="connsiteX25" fmla="*/ 32838 w 183540"/>
                <a:gd name="connsiteY25" fmla="*/ 137553 h 155221"/>
                <a:gd name="connsiteX26" fmla="*/ 33662 w 183540"/>
                <a:gd name="connsiteY26" fmla="*/ 131872 h 155221"/>
                <a:gd name="connsiteX27" fmla="*/ 60029 w 183540"/>
                <a:gd name="connsiteY27" fmla="*/ 15512 h 155221"/>
                <a:gd name="connsiteX28" fmla="*/ 120179 w 183540"/>
                <a:gd name="connsiteY28" fmla="*/ 151416 h 155221"/>
                <a:gd name="connsiteX29" fmla="*/ 124711 w 183540"/>
                <a:gd name="connsiteY29" fmla="*/ 155280 h 155221"/>
                <a:gd name="connsiteX30" fmla="*/ 129037 w 183540"/>
                <a:gd name="connsiteY30" fmla="*/ 150507 h 155221"/>
                <a:gd name="connsiteX31" fmla="*/ 157670 w 183540"/>
                <a:gd name="connsiteY31" fmla="*/ 24830 h 15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540" h="155221">
                  <a:moveTo>
                    <a:pt x="157670" y="24830"/>
                  </a:moveTo>
                  <a:cubicBezTo>
                    <a:pt x="159730" y="16194"/>
                    <a:pt x="163026" y="8694"/>
                    <a:pt x="179506" y="8240"/>
                  </a:cubicBezTo>
                  <a:cubicBezTo>
                    <a:pt x="180536" y="8240"/>
                    <a:pt x="183625" y="8012"/>
                    <a:pt x="183625" y="3240"/>
                  </a:cubicBezTo>
                  <a:cubicBezTo>
                    <a:pt x="183625" y="1876"/>
                    <a:pt x="182596" y="58"/>
                    <a:pt x="180536" y="58"/>
                  </a:cubicBezTo>
                  <a:cubicBezTo>
                    <a:pt x="173738" y="58"/>
                    <a:pt x="166116" y="967"/>
                    <a:pt x="159112" y="967"/>
                  </a:cubicBezTo>
                  <a:cubicBezTo>
                    <a:pt x="154168" y="967"/>
                    <a:pt x="142221" y="58"/>
                    <a:pt x="137277" y="58"/>
                  </a:cubicBezTo>
                  <a:cubicBezTo>
                    <a:pt x="136247" y="58"/>
                    <a:pt x="133157" y="58"/>
                    <a:pt x="133157" y="5058"/>
                  </a:cubicBezTo>
                  <a:cubicBezTo>
                    <a:pt x="133157" y="8012"/>
                    <a:pt x="135835" y="8240"/>
                    <a:pt x="137689" y="8240"/>
                  </a:cubicBezTo>
                  <a:cubicBezTo>
                    <a:pt x="147371" y="8467"/>
                    <a:pt x="150872" y="11876"/>
                    <a:pt x="150872" y="17557"/>
                  </a:cubicBezTo>
                  <a:cubicBezTo>
                    <a:pt x="150872" y="19376"/>
                    <a:pt x="150666" y="20512"/>
                    <a:pt x="150048" y="23012"/>
                  </a:cubicBezTo>
                  <a:lnTo>
                    <a:pt x="127595" y="122099"/>
                  </a:lnTo>
                  <a:lnTo>
                    <a:pt x="75273" y="3922"/>
                  </a:lnTo>
                  <a:cubicBezTo>
                    <a:pt x="73625" y="58"/>
                    <a:pt x="73213" y="58"/>
                    <a:pt x="68269" y="58"/>
                  </a:cubicBezTo>
                  <a:lnTo>
                    <a:pt x="40048" y="58"/>
                  </a:lnTo>
                  <a:cubicBezTo>
                    <a:pt x="36134" y="58"/>
                    <a:pt x="33456" y="58"/>
                    <a:pt x="33456" y="5058"/>
                  </a:cubicBezTo>
                  <a:cubicBezTo>
                    <a:pt x="33456" y="8240"/>
                    <a:pt x="35928" y="8240"/>
                    <a:pt x="40254" y="8240"/>
                  </a:cubicBezTo>
                  <a:cubicBezTo>
                    <a:pt x="44580" y="8240"/>
                    <a:pt x="49111" y="8467"/>
                    <a:pt x="53437" y="9376"/>
                  </a:cubicBezTo>
                  <a:lnTo>
                    <a:pt x="25834" y="130963"/>
                  </a:lnTo>
                  <a:cubicBezTo>
                    <a:pt x="23980" y="139599"/>
                    <a:pt x="20478" y="146417"/>
                    <a:pt x="4411" y="147098"/>
                  </a:cubicBezTo>
                  <a:cubicBezTo>
                    <a:pt x="2969" y="147098"/>
                    <a:pt x="85" y="147326"/>
                    <a:pt x="85" y="151871"/>
                  </a:cubicBezTo>
                  <a:cubicBezTo>
                    <a:pt x="85" y="154371"/>
                    <a:pt x="1733" y="155280"/>
                    <a:pt x="3175" y="155280"/>
                  </a:cubicBezTo>
                  <a:cubicBezTo>
                    <a:pt x="9973" y="155280"/>
                    <a:pt x="17594" y="154371"/>
                    <a:pt x="24598" y="154371"/>
                  </a:cubicBezTo>
                  <a:cubicBezTo>
                    <a:pt x="29542" y="154371"/>
                    <a:pt x="41490" y="155280"/>
                    <a:pt x="46434" y="155280"/>
                  </a:cubicBezTo>
                  <a:cubicBezTo>
                    <a:pt x="48494" y="155280"/>
                    <a:pt x="50553" y="154144"/>
                    <a:pt x="50553" y="150507"/>
                  </a:cubicBezTo>
                  <a:cubicBezTo>
                    <a:pt x="50553" y="147326"/>
                    <a:pt x="48082" y="147098"/>
                    <a:pt x="45816" y="147098"/>
                  </a:cubicBezTo>
                  <a:cubicBezTo>
                    <a:pt x="32838" y="146644"/>
                    <a:pt x="32838" y="140735"/>
                    <a:pt x="32838" y="137553"/>
                  </a:cubicBezTo>
                  <a:cubicBezTo>
                    <a:pt x="32838" y="136644"/>
                    <a:pt x="32838" y="135508"/>
                    <a:pt x="33662" y="131872"/>
                  </a:cubicBezTo>
                  <a:lnTo>
                    <a:pt x="60029" y="15512"/>
                  </a:lnTo>
                  <a:lnTo>
                    <a:pt x="120179" y="151416"/>
                  </a:lnTo>
                  <a:cubicBezTo>
                    <a:pt x="121827" y="155053"/>
                    <a:pt x="122651" y="155280"/>
                    <a:pt x="124711" y="155280"/>
                  </a:cubicBezTo>
                  <a:cubicBezTo>
                    <a:pt x="128007" y="155280"/>
                    <a:pt x="128007" y="154598"/>
                    <a:pt x="129037" y="150507"/>
                  </a:cubicBezTo>
                  <a:lnTo>
                    <a:pt x="157670" y="24830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3" name="Dowolny kształt: kształt 1322">
              <a:extLst>
                <a:ext uri="{FF2B5EF4-FFF2-40B4-BE49-F238E27FC236}">
                  <a16:creationId xmlns:a16="http://schemas.microsoft.com/office/drawing/2014/main" id="{E158BF6F-EE9B-B438-4C3E-1F94A33052E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723686" y="6528819"/>
              <a:ext cx="53352" cy="227037"/>
            </a:xfrm>
            <a:custGeom>
              <a:avLst/>
              <a:gdLst>
                <a:gd name="connsiteX0" fmla="*/ 4006 w 53352"/>
                <a:gd name="connsiteY0" fmla="*/ 58 h 227037"/>
                <a:gd name="connsiteX1" fmla="*/ 92 w 53352"/>
                <a:gd name="connsiteY1" fmla="*/ 2785 h 227037"/>
                <a:gd name="connsiteX2" fmla="*/ 1946 w 53352"/>
                <a:gd name="connsiteY2" fmla="*/ 6194 h 227037"/>
                <a:gd name="connsiteX3" fmla="*/ 39437 w 53352"/>
                <a:gd name="connsiteY3" fmla="*/ 113463 h 227037"/>
                <a:gd name="connsiteX4" fmla="*/ 3800 w 53352"/>
                <a:gd name="connsiteY4" fmla="*/ 219141 h 227037"/>
                <a:gd name="connsiteX5" fmla="*/ 92 w 53352"/>
                <a:gd name="connsiteY5" fmla="*/ 224368 h 227037"/>
                <a:gd name="connsiteX6" fmla="*/ 2770 w 53352"/>
                <a:gd name="connsiteY6" fmla="*/ 227096 h 227037"/>
                <a:gd name="connsiteX7" fmla="*/ 38407 w 53352"/>
                <a:gd name="connsiteY7" fmla="*/ 183688 h 227037"/>
                <a:gd name="connsiteX8" fmla="*/ 53444 w 53352"/>
                <a:gd name="connsiteY8" fmla="*/ 113690 h 227037"/>
                <a:gd name="connsiteX9" fmla="*/ 4006 w 53352"/>
                <a:gd name="connsiteY9" fmla="*/ 58 h 2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52" h="227037">
                  <a:moveTo>
                    <a:pt x="4006" y="58"/>
                  </a:moveTo>
                  <a:cubicBezTo>
                    <a:pt x="2564" y="58"/>
                    <a:pt x="92" y="58"/>
                    <a:pt x="92" y="2785"/>
                  </a:cubicBezTo>
                  <a:cubicBezTo>
                    <a:pt x="92" y="3922"/>
                    <a:pt x="710" y="4603"/>
                    <a:pt x="1946" y="6194"/>
                  </a:cubicBezTo>
                  <a:cubicBezTo>
                    <a:pt x="19661" y="24148"/>
                    <a:pt x="39437" y="54829"/>
                    <a:pt x="39437" y="113463"/>
                  </a:cubicBezTo>
                  <a:cubicBezTo>
                    <a:pt x="39437" y="160962"/>
                    <a:pt x="26047" y="196869"/>
                    <a:pt x="3800" y="219141"/>
                  </a:cubicBezTo>
                  <a:cubicBezTo>
                    <a:pt x="298" y="223005"/>
                    <a:pt x="92" y="223232"/>
                    <a:pt x="92" y="224368"/>
                  </a:cubicBezTo>
                  <a:cubicBezTo>
                    <a:pt x="92" y="225505"/>
                    <a:pt x="710" y="227096"/>
                    <a:pt x="2770" y="227096"/>
                  </a:cubicBezTo>
                  <a:cubicBezTo>
                    <a:pt x="5242" y="227096"/>
                    <a:pt x="24811" y="212096"/>
                    <a:pt x="38407" y="183688"/>
                  </a:cubicBezTo>
                  <a:cubicBezTo>
                    <a:pt x="47471" y="164825"/>
                    <a:pt x="53444" y="140280"/>
                    <a:pt x="53444" y="113690"/>
                  </a:cubicBezTo>
                  <a:cubicBezTo>
                    <a:pt x="53444" y="81646"/>
                    <a:pt x="44793" y="31875"/>
                    <a:pt x="4006" y="58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4" name="Dowolny kształt: kształt 1323">
              <a:extLst>
                <a:ext uri="{FF2B5EF4-FFF2-40B4-BE49-F238E27FC236}">
                  <a16:creationId xmlns:a16="http://schemas.microsoft.com/office/drawing/2014/main" id="{5A58C97C-9D0F-B1F8-F43F-002D8C6C79E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421588" y="6805855"/>
              <a:ext cx="92285" cy="162267"/>
            </a:xfrm>
            <a:custGeom>
              <a:avLst/>
              <a:gdLst>
                <a:gd name="connsiteX0" fmla="*/ 92367 w 92285"/>
                <a:gd name="connsiteY0" fmla="*/ 49383 h 162267"/>
                <a:gd name="connsiteX1" fmla="*/ 63940 w 92285"/>
                <a:gd name="connsiteY1" fmla="*/ 66 h 162267"/>
                <a:gd name="connsiteX2" fmla="*/ 82 w 92285"/>
                <a:gd name="connsiteY2" fmla="*/ 113017 h 162267"/>
                <a:gd name="connsiteX3" fmla="*/ 28509 w 92285"/>
                <a:gd name="connsiteY3" fmla="*/ 162333 h 162267"/>
                <a:gd name="connsiteX4" fmla="*/ 92367 w 92285"/>
                <a:gd name="connsiteY4" fmla="*/ 49383 h 162267"/>
                <a:gd name="connsiteX5" fmla="*/ 23359 w 92285"/>
                <a:gd name="connsiteY5" fmla="*/ 77109 h 162267"/>
                <a:gd name="connsiteX6" fmla="*/ 63734 w 92285"/>
                <a:gd name="connsiteY6" fmla="*/ 6430 h 162267"/>
                <a:gd name="connsiteX7" fmla="*/ 76918 w 92285"/>
                <a:gd name="connsiteY7" fmla="*/ 35974 h 162267"/>
                <a:gd name="connsiteX8" fmla="*/ 70944 w 92285"/>
                <a:gd name="connsiteY8" fmla="*/ 77109 h 162267"/>
                <a:gd name="connsiteX9" fmla="*/ 23359 w 92285"/>
                <a:gd name="connsiteY9" fmla="*/ 77109 h 162267"/>
                <a:gd name="connsiteX10" fmla="*/ 69090 w 92285"/>
                <a:gd name="connsiteY10" fmla="*/ 85291 h 162267"/>
                <a:gd name="connsiteX11" fmla="*/ 52404 w 92285"/>
                <a:gd name="connsiteY11" fmla="*/ 133471 h 162267"/>
                <a:gd name="connsiteX12" fmla="*/ 28715 w 92285"/>
                <a:gd name="connsiteY12" fmla="*/ 155970 h 162267"/>
                <a:gd name="connsiteX13" fmla="*/ 15531 w 92285"/>
                <a:gd name="connsiteY13" fmla="*/ 126425 h 162267"/>
                <a:gd name="connsiteX14" fmla="*/ 21505 w 92285"/>
                <a:gd name="connsiteY14" fmla="*/ 85291 h 162267"/>
                <a:gd name="connsiteX15" fmla="*/ 69090 w 92285"/>
                <a:gd name="connsiteY15" fmla="*/ 85291 h 16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285" h="162267">
                  <a:moveTo>
                    <a:pt x="92367" y="49383"/>
                  </a:moveTo>
                  <a:cubicBezTo>
                    <a:pt x="92367" y="25520"/>
                    <a:pt x="84127" y="66"/>
                    <a:pt x="63940" y="66"/>
                  </a:cubicBezTo>
                  <a:cubicBezTo>
                    <a:pt x="33041" y="66"/>
                    <a:pt x="82" y="60973"/>
                    <a:pt x="82" y="113017"/>
                  </a:cubicBezTo>
                  <a:cubicBezTo>
                    <a:pt x="82" y="140061"/>
                    <a:pt x="9558" y="162333"/>
                    <a:pt x="28509" y="162333"/>
                  </a:cubicBezTo>
                  <a:cubicBezTo>
                    <a:pt x="59820" y="162333"/>
                    <a:pt x="92367" y="100290"/>
                    <a:pt x="92367" y="49383"/>
                  </a:cubicBezTo>
                  <a:close/>
                  <a:moveTo>
                    <a:pt x="23359" y="77109"/>
                  </a:moveTo>
                  <a:cubicBezTo>
                    <a:pt x="33865" y="28020"/>
                    <a:pt x="51580" y="6430"/>
                    <a:pt x="63734" y="6430"/>
                  </a:cubicBezTo>
                  <a:cubicBezTo>
                    <a:pt x="76918" y="6430"/>
                    <a:pt x="76918" y="31656"/>
                    <a:pt x="76918" y="35974"/>
                  </a:cubicBezTo>
                  <a:cubicBezTo>
                    <a:pt x="76918" y="44837"/>
                    <a:pt x="75270" y="58019"/>
                    <a:pt x="70944" y="77109"/>
                  </a:cubicBezTo>
                  <a:lnTo>
                    <a:pt x="23359" y="77109"/>
                  </a:lnTo>
                  <a:close/>
                  <a:moveTo>
                    <a:pt x="69090" y="85291"/>
                  </a:moveTo>
                  <a:cubicBezTo>
                    <a:pt x="63322" y="110062"/>
                    <a:pt x="58584" y="122335"/>
                    <a:pt x="52404" y="133471"/>
                  </a:cubicBezTo>
                  <a:cubicBezTo>
                    <a:pt x="46019" y="145288"/>
                    <a:pt x="37779" y="155970"/>
                    <a:pt x="28715" y="155970"/>
                  </a:cubicBezTo>
                  <a:cubicBezTo>
                    <a:pt x="17385" y="155970"/>
                    <a:pt x="15531" y="138698"/>
                    <a:pt x="15531" y="126425"/>
                  </a:cubicBezTo>
                  <a:cubicBezTo>
                    <a:pt x="15531" y="111426"/>
                    <a:pt x="19445" y="93699"/>
                    <a:pt x="21505" y="85291"/>
                  </a:cubicBezTo>
                  <a:lnTo>
                    <a:pt x="69090" y="85291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5" name="Dowolny kształt: kształt 1324">
              <a:extLst>
                <a:ext uri="{FF2B5EF4-FFF2-40B4-BE49-F238E27FC236}">
                  <a16:creationId xmlns:a16="http://schemas.microsoft.com/office/drawing/2014/main" id="{138D6FED-9E1A-500A-572B-1070CC7975D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841044" y="6833498"/>
              <a:ext cx="34430" cy="97074"/>
            </a:xfrm>
            <a:custGeom>
              <a:avLst/>
              <a:gdLst>
                <a:gd name="connsiteX0" fmla="*/ 34526 w 34430"/>
                <a:gd name="connsiteY0" fmla="*/ 34153 h 97074"/>
                <a:gd name="connsiteX1" fmla="*/ 15692 w 34430"/>
                <a:gd name="connsiteY1" fmla="*/ 63 h 97074"/>
                <a:gd name="connsiteX2" fmla="*/ 96 w 34430"/>
                <a:gd name="connsiteY2" fmla="*/ 17270 h 97074"/>
                <a:gd name="connsiteX3" fmla="*/ 15692 w 34430"/>
                <a:gd name="connsiteY3" fmla="*/ 34478 h 97074"/>
                <a:gd name="connsiteX4" fmla="*/ 25992 w 34430"/>
                <a:gd name="connsiteY4" fmla="*/ 30257 h 97074"/>
                <a:gd name="connsiteX5" fmla="*/ 27463 w 34430"/>
                <a:gd name="connsiteY5" fmla="*/ 29283 h 97074"/>
                <a:gd name="connsiteX6" fmla="*/ 28052 w 34430"/>
                <a:gd name="connsiteY6" fmla="*/ 34153 h 97074"/>
                <a:gd name="connsiteX7" fmla="*/ 8041 w 34430"/>
                <a:gd name="connsiteY7" fmla="*/ 88372 h 97074"/>
                <a:gd name="connsiteX8" fmla="*/ 4804 w 34430"/>
                <a:gd name="connsiteY8" fmla="*/ 93566 h 97074"/>
                <a:gd name="connsiteX9" fmla="*/ 7747 w 34430"/>
                <a:gd name="connsiteY9" fmla="*/ 97138 h 97074"/>
                <a:gd name="connsiteX10" fmla="*/ 34526 w 34430"/>
                <a:gd name="connsiteY10" fmla="*/ 34153 h 9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430" h="97074">
                  <a:moveTo>
                    <a:pt x="34526" y="34153"/>
                  </a:moveTo>
                  <a:cubicBezTo>
                    <a:pt x="34526" y="12725"/>
                    <a:pt x="27169" y="63"/>
                    <a:pt x="15692" y="63"/>
                  </a:cubicBezTo>
                  <a:cubicBezTo>
                    <a:pt x="5981" y="63"/>
                    <a:pt x="96" y="8180"/>
                    <a:pt x="96" y="17270"/>
                  </a:cubicBezTo>
                  <a:cubicBezTo>
                    <a:pt x="96" y="26036"/>
                    <a:pt x="5981" y="34478"/>
                    <a:pt x="15692" y="34478"/>
                  </a:cubicBezTo>
                  <a:cubicBezTo>
                    <a:pt x="19224" y="34478"/>
                    <a:pt x="23049" y="33179"/>
                    <a:pt x="25992" y="30257"/>
                  </a:cubicBezTo>
                  <a:cubicBezTo>
                    <a:pt x="26875" y="29608"/>
                    <a:pt x="27169" y="29283"/>
                    <a:pt x="27463" y="29283"/>
                  </a:cubicBezTo>
                  <a:cubicBezTo>
                    <a:pt x="27758" y="29283"/>
                    <a:pt x="28052" y="29608"/>
                    <a:pt x="28052" y="34153"/>
                  </a:cubicBezTo>
                  <a:cubicBezTo>
                    <a:pt x="28052" y="58178"/>
                    <a:pt x="17752" y="77658"/>
                    <a:pt x="8041" y="88372"/>
                  </a:cubicBezTo>
                  <a:cubicBezTo>
                    <a:pt x="4804" y="91943"/>
                    <a:pt x="4804" y="92592"/>
                    <a:pt x="4804" y="93566"/>
                  </a:cubicBezTo>
                  <a:cubicBezTo>
                    <a:pt x="4804" y="95839"/>
                    <a:pt x="6275" y="97138"/>
                    <a:pt x="7747" y="97138"/>
                  </a:cubicBezTo>
                  <a:cubicBezTo>
                    <a:pt x="10984" y="97138"/>
                    <a:pt x="34526" y="72139"/>
                    <a:pt x="34526" y="34153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6" name="Dowolny kształt: kształt 1325">
              <a:extLst>
                <a:ext uri="{FF2B5EF4-FFF2-40B4-BE49-F238E27FC236}">
                  <a16:creationId xmlns:a16="http://schemas.microsoft.com/office/drawing/2014/main" id="{84288E65-9631-6253-30EC-E095E96CEB0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031263" y="6650712"/>
              <a:ext cx="31487" cy="34414"/>
            </a:xfrm>
            <a:custGeom>
              <a:avLst/>
              <a:gdLst>
                <a:gd name="connsiteX0" fmla="*/ 31590 w 31487"/>
                <a:gd name="connsiteY0" fmla="*/ 17270 h 34414"/>
                <a:gd name="connsiteX1" fmla="*/ 15993 w 31487"/>
                <a:gd name="connsiteY1" fmla="*/ 63 h 34414"/>
                <a:gd name="connsiteX2" fmla="*/ 102 w 31487"/>
                <a:gd name="connsiteY2" fmla="*/ 17270 h 34414"/>
                <a:gd name="connsiteX3" fmla="*/ 15699 w 31487"/>
                <a:gd name="connsiteY3" fmla="*/ 34478 h 34414"/>
                <a:gd name="connsiteX4" fmla="*/ 31590 w 31487"/>
                <a:gd name="connsiteY4" fmla="*/ 17270 h 3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87" h="34414">
                  <a:moveTo>
                    <a:pt x="31590" y="17270"/>
                  </a:moveTo>
                  <a:cubicBezTo>
                    <a:pt x="31590" y="8504"/>
                    <a:pt x="24821" y="63"/>
                    <a:pt x="15993" y="63"/>
                  </a:cubicBezTo>
                  <a:cubicBezTo>
                    <a:pt x="5988" y="63"/>
                    <a:pt x="102" y="9154"/>
                    <a:pt x="102" y="17270"/>
                  </a:cubicBezTo>
                  <a:cubicBezTo>
                    <a:pt x="102" y="26036"/>
                    <a:pt x="6870" y="34478"/>
                    <a:pt x="15699" y="34478"/>
                  </a:cubicBezTo>
                  <a:cubicBezTo>
                    <a:pt x="25704" y="34478"/>
                    <a:pt x="31590" y="25387"/>
                    <a:pt x="31590" y="17270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7" name="Dowolny kształt: kształt 1326">
              <a:extLst>
                <a:ext uri="{FF2B5EF4-FFF2-40B4-BE49-F238E27FC236}">
                  <a16:creationId xmlns:a16="http://schemas.microsoft.com/office/drawing/2014/main" id="{8E7A6D4D-860A-3CEF-5075-E27B5626966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955353" y="6724410"/>
              <a:ext cx="138898" cy="213628"/>
            </a:xfrm>
            <a:custGeom>
              <a:avLst/>
              <a:gdLst>
                <a:gd name="connsiteX0" fmla="*/ 983 w 138898"/>
                <a:gd name="connsiteY0" fmla="*/ 199732 h 213628"/>
                <a:gd name="connsiteX1" fmla="*/ 100 w 138898"/>
                <a:gd name="connsiteY1" fmla="*/ 204926 h 213628"/>
                <a:gd name="connsiteX2" fmla="*/ 8340 w 138898"/>
                <a:gd name="connsiteY2" fmla="*/ 213692 h 213628"/>
                <a:gd name="connsiteX3" fmla="*/ 18640 w 138898"/>
                <a:gd name="connsiteY3" fmla="*/ 206874 h 213628"/>
                <a:gd name="connsiteX4" fmla="*/ 37473 w 138898"/>
                <a:gd name="connsiteY4" fmla="*/ 125384 h 213628"/>
                <a:gd name="connsiteX5" fmla="*/ 66607 w 138898"/>
                <a:gd name="connsiteY5" fmla="*/ 147136 h 213628"/>
                <a:gd name="connsiteX6" fmla="*/ 138999 w 138898"/>
                <a:gd name="connsiteY6" fmla="*/ 52983 h 213628"/>
                <a:gd name="connsiteX7" fmla="*/ 98094 w 138898"/>
                <a:gd name="connsiteY7" fmla="*/ 63 h 213628"/>
                <a:gd name="connsiteX8" fmla="*/ 29822 w 138898"/>
                <a:gd name="connsiteY8" fmla="*/ 72139 h 213628"/>
                <a:gd name="connsiteX9" fmla="*/ 983 w 138898"/>
                <a:gd name="connsiteY9" fmla="*/ 199732 h 213628"/>
                <a:gd name="connsiteX10" fmla="*/ 66312 w 138898"/>
                <a:gd name="connsiteY10" fmla="*/ 139993 h 213628"/>
                <a:gd name="connsiteX11" fmla="*/ 41005 w 138898"/>
                <a:gd name="connsiteY11" fmla="*/ 111098 h 213628"/>
                <a:gd name="connsiteX12" fmla="*/ 43359 w 138898"/>
                <a:gd name="connsiteY12" fmla="*/ 99086 h 213628"/>
                <a:gd name="connsiteX13" fmla="*/ 61015 w 138898"/>
                <a:gd name="connsiteY13" fmla="*/ 38049 h 213628"/>
                <a:gd name="connsiteX14" fmla="*/ 97506 w 138898"/>
                <a:gd name="connsiteY14" fmla="*/ 7206 h 213628"/>
                <a:gd name="connsiteX15" fmla="*/ 117811 w 138898"/>
                <a:gd name="connsiteY15" fmla="*/ 39023 h 213628"/>
                <a:gd name="connsiteX16" fmla="*/ 101331 w 138898"/>
                <a:gd name="connsiteY16" fmla="*/ 109150 h 213628"/>
                <a:gd name="connsiteX17" fmla="*/ 66312 w 138898"/>
                <a:gd name="connsiteY17" fmla="*/ 139993 h 21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898" h="213628">
                  <a:moveTo>
                    <a:pt x="983" y="199732"/>
                  </a:moveTo>
                  <a:cubicBezTo>
                    <a:pt x="100" y="203628"/>
                    <a:pt x="100" y="204277"/>
                    <a:pt x="100" y="204926"/>
                  </a:cubicBezTo>
                  <a:cubicBezTo>
                    <a:pt x="100" y="209796"/>
                    <a:pt x="3337" y="213692"/>
                    <a:pt x="8340" y="213692"/>
                  </a:cubicBezTo>
                  <a:cubicBezTo>
                    <a:pt x="14520" y="213692"/>
                    <a:pt x="18051" y="207848"/>
                    <a:pt x="18640" y="206874"/>
                  </a:cubicBezTo>
                  <a:cubicBezTo>
                    <a:pt x="20111" y="203952"/>
                    <a:pt x="29528" y="160447"/>
                    <a:pt x="37473" y="125384"/>
                  </a:cubicBezTo>
                  <a:cubicBezTo>
                    <a:pt x="43359" y="138370"/>
                    <a:pt x="52776" y="147136"/>
                    <a:pt x="66607" y="147136"/>
                  </a:cubicBezTo>
                  <a:cubicBezTo>
                    <a:pt x="101037" y="147136"/>
                    <a:pt x="138999" y="101358"/>
                    <a:pt x="138999" y="52983"/>
                  </a:cubicBezTo>
                  <a:cubicBezTo>
                    <a:pt x="138999" y="18569"/>
                    <a:pt x="119577" y="63"/>
                    <a:pt x="98094" y="63"/>
                  </a:cubicBezTo>
                  <a:cubicBezTo>
                    <a:pt x="69549" y="63"/>
                    <a:pt x="38650" y="32530"/>
                    <a:pt x="29822" y="72139"/>
                  </a:cubicBezTo>
                  <a:lnTo>
                    <a:pt x="983" y="199732"/>
                  </a:lnTo>
                  <a:close/>
                  <a:moveTo>
                    <a:pt x="66312" y="139993"/>
                  </a:moveTo>
                  <a:cubicBezTo>
                    <a:pt x="45713" y="139993"/>
                    <a:pt x="41005" y="114020"/>
                    <a:pt x="41005" y="111098"/>
                  </a:cubicBezTo>
                  <a:cubicBezTo>
                    <a:pt x="41005" y="109800"/>
                    <a:pt x="42476" y="103306"/>
                    <a:pt x="43359" y="99086"/>
                  </a:cubicBezTo>
                  <a:cubicBezTo>
                    <a:pt x="51599" y="62723"/>
                    <a:pt x="54541" y="51035"/>
                    <a:pt x="61015" y="38049"/>
                  </a:cubicBezTo>
                  <a:cubicBezTo>
                    <a:pt x="73669" y="14348"/>
                    <a:pt x="88383" y="7206"/>
                    <a:pt x="97506" y="7206"/>
                  </a:cubicBezTo>
                  <a:cubicBezTo>
                    <a:pt x="108394" y="7206"/>
                    <a:pt x="117811" y="16621"/>
                    <a:pt x="117811" y="39023"/>
                  </a:cubicBezTo>
                  <a:cubicBezTo>
                    <a:pt x="117811" y="56879"/>
                    <a:pt x="109277" y="93242"/>
                    <a:pt x="101331" y="109150"/>
                  </a:cubicBezTo>
                  <a:cubicBezTo>
                    <a:pt x="91620" y="129604"/>
                    <a:pt x="77495" y="139993"/>
                    <a:pt x="66312" y="139993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8" name="Dowolny kształt: kształt 1327">
              <a:extLst>
                <a:ext uri="{FF2B5EF4-FFF2-40B4-BE49-F238E27FC236}">
                  <a16:creationId xmlns:a16="http://schemas.microsoft.com/office/drawing/2014/main" id="{4E5A95A9-FD97-B38D-FD88-D717ABC0B7F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122360" y="6528819"/>
              <a:ext cx="53558" cy="227037"/>
            </a:xfrm>
            <a:custGeom>
              <a:avLst/>
              <a:gdLst>
                <a:gd name="connsiteX0" fmla="*/ 49544 w 53558"/>
                <a:gd name="connsiteY0" fmla="*/ 58 h 227037"/>
                <a:gd name="connsiteX1" fmla="*/ 105 w 53558"/>
                <a:gd name="connsiteY1" fmla="*/ 113463 h 227037"/>
                <a:gd name="connsiteX2" fmla="*/ 49544 w 53558"/>
                <a:gd name="connsiteY2" fmla="*/ 227096 h 227037"/>
                <a:gd name="connsiteX3" fmla="*/ 53664 w 53558"/>
                <a:gd name="connsiteY3" fmla="*/ 224368 h 227037"/>
                <a:gd name="connsiteX4" fmla="*/ 51604 w 53558"/>
                <a:gd name="connsiteY4" fmla="*/ 220959 h 227037"/>
                <a:gd name="connsiteX5" fmla="*/ 14113 w 53558"/>
                <a:gd name="connsiteY5" fmla="*/ 113690 h 227037"/>
                <a:gd name="connsiteX6" fmla="*/ 52222 w 53558"/>
                <a:gd name="connsiteY6" fmla="*/ 5512 h 227037"/>
                <a:gd name="connsiteX7" fmla="*/ 53664 w 53558"/>
                <a:gd name="connsiteY7" fmla="*/ 2785 h 227037"/>
                <a:gd name="connsiteX8" fmla="*/ 49544 w 53558"/>
                <a:gd name="connsiteY8" fmla="*/ 58 h 2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58" h="227037">
                  <a:moveTo>
                    <a:pt x="49544" y="58"/>
                  </a:moveTo>
                  <a:cubicBezTo>
                    <a:pt x="10405" y="30512"/>
                    <a:pt x="105" y="78692"/>
                    <a:pt x="105" y="113463"/>
                  </a:cubicBezTo>
                  <a:cubicBezTo>
                    <a:pt x="105" y="145508"/>
                    <a:pt x="8757" y="195279"/>
                    <a:pt x="49544" y="227096"/>
                  </a:cubicBezTo>
                  <a:cubicBezTo>
                    <a:pt x="51192" y="227096"/>
                    <a:pt x="53664" y="227096"/>
                    <a:pt x="53664" y="224368"/>
                  </a:cubicBezTo>
                  <a:cubicBezTo>
                    <a:pt x="53664" y="223005"/>
                    <a:pt x="53046" y="222550"/>
                    <a:pt x="51604" y="220959"/>
                  </a:cubicBezTo>
                  <a:cubicBezTo>
                    <a:pt x="24207" y="193688"/>
                    <a:pt x="14113" y="155053"/>
                    <a:pt x="14113" y="113690"/>
                  </a:cubicBezTo>
                  <a:cubicBezTo>
                    <a:pt x="14113" y="52329"/>
                    <a:pt x="35330" y="22330"/>
                    <a:pt x="52222" y="5512"/>
                  </a:cubicBezTo>
                  <a:cubicBezTo>
                    <a:pt x="53046" y="4603"/>
                    <a:pt x="53664" y="3922"/>
                    <a:pt x="53664" y="2785"/>
                  </a:cubicBezTo>
                  <a:cubicBezTo>
                    <a:pt x="53664" y="58"/>
                    <a:pt x="51192" y="58"/>
                    <a:pt x="49544" y="58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9" name="Dowolny kształt: kształt 1328">
              <a:extLst>
                <a:ext uri="{FF2B5EF4-FFF2-40B4-BE49-F238E27FC236}">
                  <a16:creationId xmlns:a16="http://schemas.microsoft.com/office/drawing/2014/main" id="{5DF632EC-2F4D-4C80-C30D-9C2DB520300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204846" y="6544046"/>
              <a:ext cx="183540" cy="155221"/>
            </a:xfrm>
            <a:custGeom>
              <a:avLst/>
              <a:gdLst>
                <a:gd name="connsiteX0" fmla="*/ 157694 w 183540"/>
                <a:gd name="connsiteY0" fmla="*/ 24830 h 155221"/>
                <a:gd name="connsiteX1" fmla="*/ 179529 w 183540"/>
                <a:gd name="connsiteY1" fmla="*/ 8240 h 155221"/>
                <a:gd name="connsiteX2" fmla="*/ 183649 w 183540"/>
                <a:gd name="connsiteY2" fmla="*/ 3240 h 155221"/>
                <a:gd name="connsiteX3" fmla="*/ 180559 w 183540"/>
                <a:gd name="connsiteY3" fmla="*/ 58 h 155221"/>
                <a:gd name="connsiteX4" fmla="*/ 159136 w 183540"/>
                <a:gd name="connsiteY4" fmla="*/ 967 h 155221"/>
                <a:gd name="connsiteX5" fmla="*/ 137300 w 183540"/>
                <a:gd name="connsiteY5" fmla="*/ 58 h 155221"/>
                <a:gd name="connsiteX6" fmla="*/ 133180 w 183540"/>
                <a:gd name="connsiteY6" fmla="*/ 5058 h 155221"/>
                <a:gd name="connsiteX7" fmla="*/ 137712 w 183540"/>
                <a:gd name="connsiteY7" fmla="*/ 8240 h 155221"/>
                <a:gd name="connsiteX8" fmla="*/ 150896 w 183540"/>
                <a:gd name="connsiteY8" fmla="*/ 17557 h 155221"/>
                <a:gd name="connsiteX9" fmla="*/ 150072 w 183540"/>
                <a:gd name="connsiteY9" fmla="*/ 23012 h 155221"/>
                <a:gd name="connsiteX10" fmla="*/ 127619 w 183540"/>
                <a:gd name="connsiteY10" fmla="*/ 122099 h 155221"/>
                <a:gd name="connsiteX11" fmla="*/ 75296 w 183540"/>
                <a:gd name="connsiteY11" fmla="*/ 3922 h 155221"/>
                <a:gd name="connsiteX12" fmla="*/ 68292 w 183540"/>
                <a:gd name="connsiteY12" fmla="*/ 58 h 155221"/>
                <a:gd name="connsiteX13" fmla="*/ 40071 w 183540"/>
                <a:gd name="connsiteY13" fmla="*/ 58 h 155221"/>
                <a:gd name="connsiteX14" fmla="*/ 33479 w 183540"/>
                <a:gd name="connsiteY14" fmla="*/ 5058 h 155221"/>
                <a:gd name="connsiteX15" fmla="*/ 40277 w 183540"/>
                <a:gd name="connsiteY15" fmla="*/ 8240 h 155221"/>
                <a:gd name="connsiteX16" fmla="*/ 53461 w 183540"/>
                <a:gd name="connsiteY16" fmla="*/ 9376 h 155221"/>
                <a:gd name="connsiteX17" fmla="*/ 25858 w 183540"/>
                <a:gd name="connsiteY17" fmla="*/ 130963 h 155221"/>
                <a:gd name="connsiteX18" fmla="*/ 4434 w 183540"/>
                <a:gd name="connsiteY18" fmla="*/ 147098 h 155221"/>
                <a:gd name="connsiteX19" fmla="*/ 108 w 183540"/>
                <a:gd name="connsiteY19" fmla="*/ 151871 h 155221"/>
                <a:gd name="connsiteX20" fmla="*/ 3198 w 183540"/>
                <a:gd name="connsiteY20" fmla="*/ 155280 h 155221"/>
                <a:gd name="connsiteX21" fmla="*/ 24622 w 183540"/>
                <a:gd name="connsiteY21" fmla="*/ 154371 h 155221"/>
                <a:gd name="connsiteX22" fmla="*/ 46457 w 183540"/>
                <a:gd name="connsiteY22" fmla="*/ 155280 h 155221"/>
                <a:gd name="connsiteX23" fmla="*/ 50577 w 183540"/>
                <a:gd name="connsiteY23" fmla="*/ 150507 h 155221"/>
                <a:gd name="connsiteX24" fmla="*/ 45839 w 183540"/>
                <a:gd name="connsiteY24" fmla="*/ 147098 h 155221"/>
                <a:gd name="connsiteX25" fmla="*/ 32861 w 183540"/>
                <a:gd name="connsiteY25" fmla="*/ 137553 h 155221"/>
                <a:gd name="connsiteX26" fmla="*/ 33685 w 183540"/>
                <a:gd name="connsiteY26" fmla="*/ 131872 h 155221"/>
                <a:gd name="connsiteX27" fmla="*/ 60053 w 183540"/>
                <a:gd name="connsiteY27" fmla="*/ 15512 h 155221"/>
                <a:gd name="connsiteX28" fmla="*/ 120203 w 183540"/>
                <a:gd name="connsiteY28" fmla="*/ 151416 h 155221"/>
                <a:gd name="connsiteX29" fmla="*/ 124735 w 183540"/>
                <a:gd name="connsiteY29" fmla="*/ 155280 h 155221"/>
                <a:gd name="connsiteX30" fmla="*/ 129060 w 183540"/>
                <a:gd name="connsiteY30" fmla="*/ 150507 h 155221"/>
                <a:gd name="connsiteX31" fmla="*/ 157694 w 183540"/>
                <a:gd name="connsiteY31" fmla="*/ 24830 h 15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540" h="155221">
                  <a:moveTo>
                    <a:pt x="157694" y="24830"/>
                  </a:moveTo>
                  <a:cubicBezTo>
                    <a:pt x="159754" y="16194"/>
                    <a:pt x="163049" y="8694"/>
                    <a:pt x="179529" y="8240"/>
                  </a:cubicBezTo>
                  <a:cubicBezTo>
                    <a:pt x="180559" y="8240"/>
                    <a:pt x="183649" y="8012"/>
                    <a:pt x="183649" y="3240"/>
                  </a:cubicBezTo>
                  <a:cubicBezTo>
                    <a:pt x="183649" y="1876"/>
                    <a:pt x="182619" y="58"/>
                    <a:pt x="180559" y="58"/>
                  </a:cubicBezTo>
                  <a:cubicBezTo>
                    <a:pt x="173761" y="58"/>
                    <a:pt x="166139" y="967"/>
                    <a:pt x="159136" y="967"/>
                  </a:cubicBezTo>
                  <a:cubicBezTo>
                    <a:pt x="154192" y="967"/>
                    <a:pt x="142244" y="58"/>
                    <a:pt x="137300" y="58"/>
                  </a:cubicBezTo>
                  <a:cubicBezTo>
                    <a:pt x="136270" y="58"/>
                    <a:pt x="133180" y="58"/>
                    <a:pt x="133180" y="5058"/>
                  </a:cubicBezTo>
                  <a:cubicBezTo>
                    <a:pt x="133180" y="8012"/>
                    <a:pt x="135858" y="8240"/>
                    <a:pt x="137712" y="8240"/>
                  </a:cubicBezTo>
                  <a:cubicBezTo>
                    <a:pt x="147394" y="8467"/>
                    <a:pt x="150896" y="11876"/>
                    <a:pt x="150896" y="17557"/>
                  </a:cubicBezTo>
                  <a:cubicBezTo>
                    <a:pt x="150896" y="19376"/>
                    <a:pt x="150690" y="20512"/>
                    <a:pt x="150072" y="23012"/>
                  </a:cubicBezTo>
                  <a:lnTo>
                    <a:pt x="127619" y="122099"/>
                  </a:lnTo>
                  <a:lnTo>
                    <a:pt x="75296" y="3922"/>
                  </a:lnTo>
                  <a:cubicBezTo>
                    <a:pt x="73648" y="58"/>
                    <a:pt x="73236" y="58"/>
                    <a:pt x="68292" y="58"/>
                  </a:cubicBezTo>
                  <a:lnTo>
                    <a:pt x="40071" y="58"/>
                  </a:lnTo>
                  <a:cubicBezTo>
                    <a:pt x="36157" y="58"/>
                    <a:pt x="33479" y="58"/>
                    <a:pt x="33479" y="5058"/>
                  </a:cubicBezTo>
                  <a:cubicBezTo>
                    <a:pt x="33479" y="8240"/>
                    <a:pt x="35951" y="8240"/>
                    <a:pt x="40277" y="8240"/>
                  </a:cubicBezTo>
                  <a:cubicBezTo>
                    <a:pt x="44603" y="8240"/>
                    <a:pt x="49135" y="8467"/>
                    <a:pt x="53461" y="9376"/>
                  </a:cubicBezTo>
                  <a:lnTo>
                    <a:pt x="25858" y="130963"/>
                  </a:lnTo>
                  <a:cubicBezTo>
                    <a:pt x="24004" y="139599"/>
                    <a:pt x="20502" y="146417"/>
                    <a:pt x="4434" y="147098"/>
                  </a:cubicBezTo>
                  <a:cubicBezTo>
                    <a:pt x="2992" y="147098"/>
                    <a:pt x="108" y="147326"/>
                    <a:pt x="108" y="151871"/>
                  </a:cubicBezTo>
                  <a:cubicBezTo>
                    <a:pt x="108" y="154371"/>
                    <a:pt x="1756" y="155280"/>
                    <a:pt x="3198" y="155280"/>
                  </a:cubicBezTo>
                  <a:cubicBezTo>
                    <a:pt x="9996" y="155280"/>
                    <a:pt x="17618" y="154371"/>
                    <a:pt x="24622" y="154371"/>
                  </a:cubicBezTo>
                  <a:cubicBezTo>
                    <a:pt x="29565" y="154371"/>
                    <a:pt x="41513" y="155280"/>
                    <a:pt x="46457" y="155280"/>
                  </a:cubicBezTo>
                  <a:cubicBezTo>
                    <a:pt x="48517" y="155280"/>
                    <a:pt x="50577" y="154144"/>
                    <a:pt x="50577" y="150507"/>
                  </a:cubicBezTo>
                  <a:cubicBezTo>
                    <a:pt x="50577" y="147326"/>
                    <a:pt x="48105" y="147098"/>
                    <a:pt x="45839" y="147098"/>
                  </a:cubicBezTo>
                  <a:cubicBezTo>
                    <a:pt x="32861" y="146644"/>
                    <a:pt x="32861" y="140735"/>
                    <a:pt x="32861" y="137553"/>
                  </a:cubicBezTo>
                  <a:cubicBezTo>
                    <a:pt x="32861" y="136644"/>
                    <a:pt x="32861" y="135508"/>
                    <a:pt x="33685" y="131872"/>
                  </a:cubicBezTo>
                  <a:lnTo>
                    <a:pt x="60053" y="15512"/>
                  </a:lnTo>
                  <a:lnTo>
                    <a:pt x="120203" y="151416"/>
                  </a:lnTo>
                  <a:cubicBezTo>
                    <a:pt x="121851" y="155053"/>
                    <a:pt x="122675" y="155280"/>
                    <a:pt x="124735" y="155280"/>
                  </a:cubicBezTo>
                  <a:cubicBezTo>
                    <a:pt x="128031" y="155280"/>
                    <a:pt x="128031" y="154598"/>
                    <a:pt x="129060" y="150507"/>
                  </a:cubicBezTo>
                  <a:lnTo>
                    <a:pt x="157694" y="24830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30" name="Dowolny kształt: kształt 1329">
              <a:extLst>
                <a:ext uri="{FF2B5EF4-FFF2-40B4-BE49-F238E27FC236}">
                  <a16:creationId xmlns:a16="http://schemas.microsoft.com/office/drawing/2014/main" id="{AD677695-98D9-E934-7519-E548B2ECAB9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413745" y="6528819"/>
              <a:ext cx="53352" cy="227037"/>
            </a:xfrm>
            <a:custGeom>
              <a:avLst/>
              <a:gdLst>
                <a:gd name="connsiteX0" fmla="*/ 4029 w 53352"/>
                <a:gd name="connsiteY0" fmla="*/ 58 h 227037"/>
                <a:gd name="connsiteX1" fmla="*/ 115 w 53352"/>
                <a:gd name="connsiteY1" fmla="*/ 2785 h 227037"/>
                <a:gd name="connsiteX2" fmla="*/ 1969 w 53352"/>
                <a:gd name="connsiteY2" fmla="*/ 6194 h 227037"/>
                <a:gd name="connsiteX3" fmla="*/ 39460 w 53352"/>
                <a:gd name="connsiteY3" fmla="*/ 113463 h 227037"/>
                <a:gd name="connsiteX4" fmla="*/ 3823 w 53352"/>
                <a:gd name="connsiteY4" fmla="*/ 219141 h 227037"/>
                <a:gd name="connsiteX5" fmla="*/ 115 w 53352"/>
                <a:gd name="connsiteY5" fmla="*/ 224368 h 227037"/>
                <a:gd name="connsiteX6" fmla="*/ 2793 w 53352"/>
                <a:gd name="connsiteY6" fmla="*/ 227096 h 227037"/>
                <a:gd name="connsiteX7" fmla="*/ 38430 w 53352"/>
                <a:gd name="connsiteY7" fmla="*/ 183688 h 227037"/>
                <a:gd name="connsiteX8" fmla="*/ 53468 w 53352"/>
                <a:gd name="connsiteY8" fmla="*/ 113690 h 227037"/>
                <a:gd name="connsiteX9" fmla="*/ 4029 w 53352"/>
                <a:gd name="connsiteY9" fmla="*/ 58 h 2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52" h="227037">
                  <a:moveTo>
                    <a:pt x="4029" y="58"/>
                  </a:moveTo>
                  <a:cubicBezTo>
                    <a:pt x="2587" y="58"/>
                    <a:pt x="115" y="58"/>
                    <a:pt x="115" y="2785"/>
                  </a:cubicBezTo>
                  <a:cubicBezTo>
                    <a:pt x="115" y="3922"/>
                    <a:pt x="733" y="4603"/>
                    <a:pt x="1969" y="6194"/>
                  </a:cubicBezTo>
                  <a:cubicBezTo>
                    <a:pt x="19685" y="24148"/>
                    <a:pt x="39460" y="54829"/>
                    <a:pt x="39460" y="113463"/>
                  </a:cubicBezTo>
                  <a:cubicBezTo>
                    <a:pt x="39460" y="160962"/>
                    <a:pt x="26071" y="196869"/>
                    <a:pt x="3823" y="219141"/>
                  </a:cubicBezTo>
                  <a:cubicBezTo>
                    <a:pt x="321" y="223005"/>
                    <a:pt x="115" y="223232"/>
                    <a:pt x="115" y="224368"/>
                  </a:cubicBezTo>
                  <a:cubicBezTo>
                    <a:pt x="115" y="225505"/>
                    <a:pt x="733" y="227096"/>
                    <a:pt x="2793" y="227096"/>
                  </a:cubicBezTo>
                  <a:cubicBezTo>
                    <a:pt x="5265" y="227096"/>
                    <a:pt x="24835" y="212096"/>
                    <a:pt x="38430" y="183688"/>
                  </a:cubicBezTo>
                  <a:cubicBezTo>
                    <a:pt x="47494" y="164825"/>
                    <a:pt x="53468" y="140280"/>
                    <a:pt x="53468" y="113690"/>
                  </a:cubicBezTo>
                  <a:cubicBezTo>
                    <a:pt x="53468" y="81646"/>
                    <a:pt x="44816" y="31875"/>
                    <a:pt x="4029" y="58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31" name="Dowolny kształt: kształt 1330">
              <a:extLst>
                <a:ext uri="{FF2B5EF4-FFF2-40B4-BE49-F238E27FC236}">
                  <a16:creationId xmlns:a16="http://schemas.microsoft.com/office/drawing/2014/main" id="{00077758-5D4C-3562-B4DF-5D72871D62D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111648" y="6805855"/>
              <a:ext cx="92285" cy="162267"/>
            </a:xfrm>
            <a:custGeom>
              <a:avLst/>
              <a:gdLst>
                <a:gd name="connsiteX0" fmla="*/ 92390 w 92285"/>
                <a:gd name="connsiteY0" fmla="*/ 49383 h 162267"/>
                <a:gd name="connsiteX1" fmla="*/ 63963 w 92285"/>
                <a:gd name="connsiteY1" fmla="*/ 66 h 162267"/>
                <a:gd name="connsiteX2" fmla="*/ 105 w 92285"/>
                <a:gd name="connsiteY2" fmla="*/ 113017 h 162267"/>
                <a:gd name="connsiteX3" fmla="*/ 28532 w 92285"/>
                <a:gd name="connsiteY3" fmla="*/ 162333 h 162267"/>
                <a:gd name="connsiteX4" fmla="*/ 92390 w 92285"/>
                <a:gd name="connsiteY4" fmla="*/ 49383 h 162267"/>
                <a:gd name="connsiteX5" fmla="*/ 23383 w 92285"/>
                <a:gd name="connsiteY5" fmla="*/ 77109 h 162267"/>
                <a:gd name="connsiteX6" fmla="*/ 63757 w 92285"/>
                <a:gd name="connsiteY6" fmla="*/ 6430 h 162267"/>
                <a:gd name="connsiteX7" fmla="*/ 76941 w 92285"/>
                <a:gd name="connsiteY7" fmla="*/ 35974 h 162267"/>
                <a:gd name="connsiteX8" fmla="*/ 70967 w 92285"/>
                <a:gd name="connsiteY8" fmla="*/ 77109 h 162267"/>
                <a:gd name="connsiteX9" fmla="*/ 23383 w 92285"/>
                <a:gd name="connsiteY9" fmla="*/ 77109 h 162267"/>
                <a:gd name="connsiteX10" fmla="*/ 69113 w 92285"/>
                <a:gd name="connsiteY10" fmla="*/ 85291 h 162267"/>
                <a:gd name="connsiteX11" fmla="*/ 52428 w 92285"/>
                <a:gd name="connsiteY11" fmla="*/ 133471 h 162267"/>
                <a:gd name="connsiteX12" fmla="*/ 28738 w 92285"/>
                <a:gd name="connsiteY12" fmla="*/ 155970 h 162267"/>
                <a:gd name="connsiteX13" fmla="*/ 15555 w 92285"/>
                <a:gd name="connsiteY13" fmla="*/ 126425 h 162267"/>
                <a:gd name="connsiteX14" fmla="*/ 21529 w 92285"/>
                <a:gd name="connsiteY14" fmla="*/ 85291 h 162267"/>
                <a:gd name="connsiteX15" fmla="*/ 69113 w 92285"/>
                <a:gd name="connsiteY15" fmla="*/ 85291 h 16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285" h="162267">
                  <a:moveTo>
                    <a:pt x="92390" y="49383"/>
                  </a:moveTo>
                  <a:cubicBezTo>
                    <a:pt x="92390" y="25520"/>
                    <a:pt x="84151" y="66"/>
                    <a:pt x="63963" y="66"/>
                  </a:cubicBezTo>
                  <a:cubicBezTo>
                    <a:pt x="33064" y="66"/>
                    <a:pt x="105" y="60973"/>
                    <a:pt x="105" y="113017"/>
                  </a:cubicBezTo>
                  <a:cubicBezTo>
                    <a:pt x="105" y="140061"/>
                    <a:pt x="9581" y="162333"/>
                    <a:pt x="28532" y="162333"/>
                  </a:cubicBezTo>
                  <a:cubicBezTo>
                    <a:pt x="59843" y="162333"/>
                    <a:pt x="92390" y="100290"/>
                    <a:pt x="92390" y="49383"/>
                  </a:cubicBezTo>
                  <a:close/>
                  <a:moveTo>
                    <a:pt x="23383" y="77109"/>
                  </a:moveTo>
                  <a:cubicBezTo>
                    <a:pt x="33888" y="28020"/>
                    <a:pt x="51604" y="6430"/>
                    <a:pt x="63757" y="6430"/>
                  </a:cubicBezTo>
                  <a:cubicBezTo>
                    <a:pt x="76941" y="6430"/>
                    <a:pt x="76941" y="31656"/>
                    <a:pt x="76941" y="35974"/>
                  </a:cubicBezTo>
                  <a:cubicBezTo>
                    <a:pt x="76941" y="44837"/>
                    <a:pt x="75293" y="58019"/>
                    <a:pt x="70967" y="77109"/>
                  </a:cubicBezTo>
                  <a:lnTo>
                    <a:pt x="23383" y="77109"/>
                  </a:lnTo>
                  <a:close/>
                  <a:moveTo>
                    <a:pt x="69113" y="85291"/>
                  </a:moveTo>
                  <a:cubicBezTo>
                    <a:pt x="63345" y="110062"/>
                    <a:pt x="58607" y="122335"/>
                    <a:pt x="52428" y="133471"/>
                  </a:cubicBezTo>
                  <a:cubicBezTo>
                    <a:pt x="46042" y="145288"/>
                    <a:pt x="37802" y="155970"/>
                    <a:pt x="28738" y="155970"/>
                  </a:cubicBezTo>
                  <a:cubicBezTo>
                    <a:pt x="17409" y="155970"/>
                    <a:pt x="15555" y="138698"/>
                    <a:pt x="15555" y="126425"/>
                  </a:cubicBezTo>
                  <a:cubicBezTo>
                    <a:pt x="15555" y="111426"/>
                    <a:pt x="19469" y="93699"/>
                    <a:pt x="21529" y="85291"/>
                  </a:cubicBezTo>
                  <a:lnTo>
                    <a:pt x="69113" y="85291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344" name="pole tekstowe 1343">
            <a:extLst>
              <a:ext uri="{FF2B5EF4-FFF2-40B4-BE49-F238E27FC236}">
                <a16:creationId xmlns:a16="http://schemas.microsoft.com/office/drawing/2014/main" id="{381C86AB-6AA1-0824-8AA9-7833600B6FC5}"/>
              </a:ext>
            </a:extLst>
          </p:cNvPr>
          <p:cNvSpPr txBox="1"/>
          <p:nvPr/>
        </p:nvSpPr>
        <p:spPr>
          <a:xfrm>
            <a:off x="5308700" y="4453892"/>
            <a:ext cx="2616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Optimization</a:t>
            </a:r>
            <a:r>
              <a:rPr lang="pl-PL" sz="1600" b="1" dirty="0"/>
              <a:t> </a:t>
            </a:r>
            <a:r>
              <a:rPr lang="pl-PL" sz="1600" b="1" dirty="0" err="1"/>
              <a:t>over</a:t>
            </a:r>
            <a:r>
              <a:rPr lang="pl-PL" sz="1600" b="1" dirty="0"/>
              <a:t> </a:t>
            </a:r>
            <a:r>
              <a:rPr lang="pl-PL" sz="1600" b="1" i="1" dirty="0"/>
              <a:t>P</a:t>
            </a:r>
            <a:r>
              <a:rPr lang="pl-PL" sz="1600" b="1" i="1" baseline="-25000" dirty="0"/>
              <a:t>i</a:t>
            </a:r>
            <a:endParaRPr lang="pl-PL" sz="1600" b="1" i="1" dirty="0"/>
          </a:p>
        </p:txBody>
      </p:sp>
      <p:pic>
        <p:nvPicPr>
          <p:cNvPr id="1345" name="Picture 14">
            <a:extLst>
              <a:ext uri="{FF2B5EF4-FFF2-40B4-BE49-F238E27FC236}">
                <a16:creationId xmlns:a16="http://schemas.microsoft.com/office/drawing/2014/main" id="{AB658D33-2C01-F377-7216-06704719D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79" y="5325860"/>
            <a:ext cx="1503767" cy="84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6" name="pole tekstowe 1345">
            <a:extLst>
              <a:ext uri="{FF2B5EF4-FFF2-40B4-BE49-F238E27FC236}">
                <a16:creationId xmlns:a16="http://schemas.microsoft.com/office/drawing/2014/main" id="{F8889AB1-8653-E7E6-6E3C-8159F700F00C}"/>
              </a:ext>
            </a:extLst>
          </p:cNvPr>
          <p:cNvSpPr txBox="1"/>
          <p:nvPr/>
        </p:nvSpPr>
        <p:spPr>
          <a:xfrm>
            <a:off x="4759041" y="4776635"/>
            <a:ext cx="3155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 err="1"/>
              <a:t>contract</a:t>
            </a:r>
            <a:r>
              <a:rPr lang="pl-PL" sz="1400" dirty="0"/>
              <a:t> </a:t>
            </a:r>
            <a:r>
              <a:rPr lang="pl-PL" sz="1400" dirty="0" err="1"/>
              <a:t>all</a:t>
            </a:r>
            <a:r>
              <a:rPr lang="pl-PL" sz="1400" dirty="0"/>
              <a:t> the </a:t>
            </a:r>
            <a:r>
              <a:rPr lang="pl-PL" sz="1400" dirty="0" err="1"/>
              <a:t>indices</a:t>
            </a:r>
            <a:r>
              <a:rPr lang="pl-PL" sz="1400" dirty="0"/>
              <a:t> </a:t>
            </a:r>
            <a:r>
              <a:rPr lang="pl-PL" sz="1400" dirty="0" err="1"/>
              <a:t>apart</a:t>
            </a:r>
            <a:r>
              <a:rPr lang="pl-PL" sz="1400" dirty="0"/>
              <a:t> </a:t>
            </a:r>
          </a:p>
          <a:p>
            <a:pPr algn="ctr"/>
            <a:r>
              <a:rPr lang="pl-PL" sz="1400" dirty="0"/>
              <a:t>from the P</a:t>
            </a:r>
            <a:r>
              <a:rPr lang="pl-PL" sz="1400" baseline="-25000" dirty="0"/>
              <a:t>i </a:t>
            </a:r>
            <a:r>
              <a:rPr lang="pl-PL" sz="1400" dirty="0" err="1"/>
              <a:t>indices</a:t>
            </a:r>
            <a:r>
              <a:rPr lang="pl-PL" sz="1400" dirty="0"/>
              <a:t> and </a:t>
            </a:r>
            <a:r>
              <a:rPr lang="pl-PL" sz="1400" dirty="0" err="1"/>
              <a:t>solve</a:t>
            </a:r>
            <a:r>
              <a:rPr lang="pl-PL" sz="1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9144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" grpId="0"/>
      <p:bldP spid="1305" grpId="0"/>
      <p:bldP spid="1344" grpId="0"/>
      <p:bldP spid="13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1F85099-000F-31CC-48D3-E95A1E4C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Examples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94A9781-61B9-288E-2A27-3800AE369D5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20184" y="1497131"/>
            <a:ext cx="5738986" cy="384826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F8BA79F-6FC0-E032-76AC-B4DD16CA1D7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54144" y="1900991"/>
            <a:ext cx="1390043" cy="1767773"/>
          </a:xfrm>
          <a:prstGeom prst="rect">
            <a:avLst/>
          </a:prstGeom>
        </p:spPr>
      </p:pic>
      <p:grpSp>
        <p:nvGrpSpPr>
          <p:cNvPr id="21" name="Grupa 20" descr="\documentclass{article}&#10;\usepackage{amsmath}&#10;\pagestyle{empty}&#10;\begin{document}&#10;&#10;&#10;$\Lambda_\theta= $&#10;&#10;\end{document}" title="IguanaTex Vector Display">
            <a:extLst>
              <a:ext uri="{FF2B5EF4-FFF2-40B4-BE49-F238E27FC236}">
                <a16:creationId xmlns:a16="http://schemas.microsoft.com/office/drawing/2014/main" id="{5D2A00F2-4DE3-6A98-D24A-5EE8BE79731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7370" y="4375886"/>
            <a:ext cx="576774" cy="268027"/>
            <a:chOff x="3311517" y="5109782"/>
            <a:chExt cx="856174" cy="397864"/>
          </a:xfrm>
        </p:grpSpPr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F99AAF31-412C-3BDC-F609-9D47494D3B9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311517" y="5109782"/>
              <a:ext cx="254789" cy="326313"/>
            </a:xfrm>
            <a:custGeom>
              <a:avLst/>
              <a:gdLst>
                <a:gd name="connsiteX0" fmla="*/ 136991 w 254789"/>
                <a:gd name="connsiteY0" fmla="*/ 9633 h 326313"/>
                <a:gd name="connsiteX1" fmla="*/ 127674 w 254789"/>
                <a:gd name="connsiteY1" fmla="*/ 63 h 326313"/>
                <a:gd name="connsiteX2" fmla="*/ 118357 w 254789"/>
                <a:gd name="connsiteY2" fmla="*/ 9633 h 326313"/>
                <a:gd name="connsiteX3" fmla="*/ 40584 w 254789"/>
                <a:gd name="connsiteY3" fmla="*/ 280802 h 326313"/>
                <a:gd name="connsiteX4" fmla="*/ 77 w 254789"/>
                <a:gd name="connsiteY4" fmla="*/ 312248 h 326313"/>
                <a:gd name="connsiteX5" fmla="*/ 77 w 254789"/>
                <a:gd name="connsiteY5" fmla="*/ 326376 h 326313"/>
                <a:gd name="connsiteX6" fmla="*/ 37748 w 254789"/>
                <a:gd name="connsiteY6" fmla="*/ 325009 h 326313"/>
                <a:gd name="connsiteX7" fmla="*/ 83521 w 254789"/>
                <a:gd name="connsiteY7" fmla="*/ 326376 h 326313"/>
                <a:gd name="connsiteX8" fmla="*/ 83521 w 254789"/>
                <a:gd name="connsiteY8" fmla="*/ 312248 h 326313"/>
                <a:gd name="connsiteX9" fmla="*/ 52331 w 254789"/>
                <a:gd name="connsiteY9" fmla="*/ 288549 h 326313"/>
                <a:gd name="connsiteX10" fmla="*/ 54356 w 254789"/>
                <a:gd name="connsiteY10" fmla="*/ 278523 h 326313"/>
                <a:gd name="connsiteX11" fmla="*/ 115117 w 254789"/>
                <a:gd name="connsiteY11" fmla="*/ 66146 h 326313"/>
                <a:gd name="connsiteX12" fmla="*/ 179118 w 254789"/>
                <a:gd name="connsiteY12" fmla="*/ 290372 h 326313"/>
                <a:gd name="connsiteX13" fmla="*/ 181143 w 254789"/>
                <a:gd name="connsiteY13" fmla="*/ 298576 h 326313"/>
                <a:gd name="connsiteX14" fmla="*/ 146712 w 254789"/>
                <a:gd name="connsiteY14" fmla="*/ 312248 h 326313"/>
                <a:gd name="connsiteX15" fmla="*/ 146712 w 254789"/>
                <a:gd name="connsiteY15" fmla="*/ 326376 h 326313"/>
                <a:gd name="connsiteX16" fmla="*/ 205042 w 254789"/>
                <a:gd name="connsiteY16" fmla="*/ 325009 h 326313"/>
                <a:gd name="connsiteX17" fmla="*/ 254866 w 254789"/>
                <a:gd name="connsiteY17" fmla="*/ 326376 h 326313"/>
                <a:gd name="connsiteX18" fmla="*/ 254866 w 254789"/>
                <a:gd name="connsiteY18" fmla="*/ 312248 h 326313"/>
                <a:gd name="connsiteX19" fmla="*/ 218005 w 254789"/>
                <a:gd name="connsiteY19" fmla="*/ 292651 h 326313"/>
                <a:gd name="connsiteX20" fmla="*/ 136991 w 254789"/>
                <a:gd name="connsiteY20" fmla="*/ 9633 h 32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4789" h="326313">
                  <a:moveTo>
                    <a:pt x="136991" y="9633"/>
                  </a:moveTo>
                  <a:cubicBezTo>
                    <a:pt x="134560" y="974"/>
                    <a:pt x="132130" y="63"/>
                    <a:pt x="127674" y="63"/>
                  </a:cubicBezTo>
                  <a:cubicBezTo>
                    <a:pt x="121193" y="63"/>
                    <a:pt x="120383" y="1886"/>
                    <a:pt x="118357" y="9633"/>
                  </a:cubicBezTo>
                  <a:lnTo>
                    <a:pt x="40584" y="280802"/>
                  </a:lnTo>
                  <a:cubicBezTo>
                    <a:pt x="36533" y="294474"/>
                    <a:pt x="28432" y="312248"/>
                    <a:pt x="77" y="312248"/>
                  </a:cubicBezTo>
                  <a:lnTo>
                    <a:pt x="77" y="326376"/>
                  </a:lnTo>
                  <a:cubicBezTo>
                    <a:pt x="13444" y="325465"/>
                    <a:pt x="34103" y="325009"/>
                    <a:pt x="37748" y="325009"/>
                  </a:cubicBezTo>
                  <a:cubicBezTo>
                    <a:pt x="49495" y="325009"/>
                    <a:pt x="70964" y="325920"/>
                    <a:pt x="83521" y="326376"/>
                  </a:cubicBezTo>
                  <a:lnTo>
                    <a:pt x="83521" y="312248"/>
                  </a:lnTo>
                  <a:cubicBezTo>
                    <a:pt x="61647" y="311792"/>
                    <a:pt x="52331" y="299487"/>
                    <a:pt x="52331" y="288549"/>
                  </a:cubicBezTo>
                  <a:cubicBezTo>
                    <a:pt x="52331" y="286270"/>
                    <a:pt x="52331" y="284903"/>
                    <a:pt x="54356" y="278523"/>
                  </a:cubicBezTo>
                  <a:lnTo>
                    <a:pt x="115117" y="66146"/>
                  </a:lnTo>
                  <a:lnTo>
                    <a:pt x="179118" y="290372"/>
                  </a:lnTo>
                  <a:cubicBezTo>
                    <a:pt x="181143" y="296753"/>
                    <a:pt x="181143" y="297664"/>
                    <a:pt x="181143" y="298576"/>
                  </a:cubicBezTo>
                  <a:cubicBezTo>
                    <a:pt x="181143" y="312248"/>
                    <a:pt x="157244" y="312248"/>
                    <a:pt x="146712" y="312248"/>
                  </a:cubicBezTo>
                  <a:lnTo>
                    <a:pt x="146712" y="326376"/>
                  </a:lnTo>
                  <a:cubicBezTo>
                    <a:pt x="160890" y="325009"/>
                    <a:pt x="189650" y="325009"/>
                    <a:pt x="205042" y="325009"/>
                  </a:cubicBezTo>
                  <a:cubicBezTo>
                    <a:pt x="220840" y="325009"/>
                    <a:pt x="239068" y="325920"/>
                    <a:pt x="254866" y="326376"/>
                  </a:cubicBezTo>
                  <a:lnTo>
                    <a:pt x="254866" y="312248"/>
                  </a:lnTo>
                  <a:cubicBezTo>
                    <a:pt x="224081" y="312248"/>
                    <a:pt x="222866" y="309513"/>
                    <a:pt x="218005" y="292651"/>
                  </a:cubicBezTo>
                  <a:lnTo>
                    <a:pt x="136991" y="9633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F2975AC7-FC6E-562E-10AF-C06D348E57A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597718" y="5279865"/>
              <a:ext cx="127030" cy="227781"/>
            </a:xfrm>
            <a:custGeom>
              <a:avLst/>
              <a:gdLst>
                <a:gd name="connsiteX0" fmla="*/ 127114 w 127030"/>
                <a:gd name="connsiteY0" fmla="*/ 69292 h 227781"/>
                <a:gd name="connsiteX1" fmla="*/ 87984 w 127030"/>
                <a:gd name="connsiteY1" fmla="*/ 64 h 227781"/>
                <a:gd name="connsiteX2" fmla="*/ 84 w 127030"/>
                <a:gd name="connsiteY2" fmla="*/ 158618 h 227781"/>
                <a:gd name="connsiteX3" fmla="*/ 39213 w 127030"/>
                <a:gd name="connsiteY3" fmla="*/ 227845 h 227781"/>
                <a:gd name="connsiteX4" fmla="*/ 127114 w 127030"/>
                <a:gd name="connsiteY4" fmla="*/ 69292 h 227781"/>
                <a:gd name="connsiteX5" fmla="*/ 32125 w 127030"/>
                <a:gd name="connsiteY5" fmla="*/ 108212 h 227781"/>
                <a:gd name="connsiteX6" fmla="*/ 87700 w 127030"/>
                <a:gd name="connsiteY6" fmla="*/ 8997 h 227781"/>
                <a:gd name="connsiteX7" fmla="*/ 105848 w 127030"/>
                <a:gd name="connsiteY7" fmla="*/ 50470 h 227781"/>
                <a:gd name="connsiteX8" fmla="*/ 97625 w 127030"/>
                <a:gd name="connsiteY8" fmla="*/ 108212 h 227781"/>
                <a:gd name="connsiteX9" fmla="*/ 32125 w 127030"/>
                <a:gd name="connsiteY9" fmla="*/ 108212 h 227781"/>
                <a:gd name="connsiteX10" fmla="*/ 95073 w 127030"/>
                <a:gd name="connsiteY10" fmla="*/ 119697 h 227781"/>
                <a:gd name="connsiteX11" fmla="*/ 72105 w 127030"/>
                <a:gd name="connsiteY11" fmla="*/ 187330 h 227781"/>
                <a:gd name="connsiteX12" fmla="*/ 39497 w 127030"/>
                <a:gd name="connsiteY12" fmla="*/ 218913 h 227781"/>
                <a:gd name="connsiteX13" fmla="*/ 21350 w 127030"/>
                <a:gd name="connsiteY13" fmla="*/ 177440 h 227781"/>
                <a:gd name="connsiteX14" fmla="*/ 29573 w 127030"/>
                <a:gd name="connsiteY14" fmla="*/ 119697 h 227781"/>
                <a:gd name="connsiteX15" fmla="*/ 95073 w 127030"/>
                <a:gd name="connsiteY15" fmla="*/ 119697 h 22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030" h="227781">
                  <a:moveTo>
                    <a:pt x="127114" y="69292"/>
                  </a:moveTo>
                  <a:cubicBezTo>
                    <a:pt x="127114" y="35795"/>
                    <a:pt x="115772" y="64"/>
                    <a:pt x="87984" y="64"/>
                  </a:cubicBezTo>
                  <a:cubicBezTo>
                    <a:pt x="45452" y="64"/>
                    <a:pt x="84" y="85562"/>
                    <a:pt x="84" y="158618"/>
                  </a:cubicBezTo>
                  <a:cubicBezTo>
                    <a:pt x="84" y="196581"/>
                    <a:pt x="13127" y="227845"/>
                    <a:pt x="39213" y="227845"/>
                  </a:cubicBezTo>
                  <a:cubicBezTo>
                    <a:pt x="82313" y="227845"/>
                    <a:pt x="127114" y="140753"/>
                    <a:pt x="127114" y="69292"/>
                  </a:cubicBezTo>
                  <a:close/>
                  <a:moveTo>
                    <a:pt x="32125" y="108212"/>
                  </a:moveTo>
                  <a:cubicBezTo>
                    <a:pt x="46586" y="39304"/>
                    <a:pt x="70971" y="8997"/>
                    <a:pt x="87700" y="8997"/>
                  </a:cubicBezTo>
                  <a:cubicBezTo>
                    <a:pt x="105848" y="8997"/>
                    <a:pt x="105848" y="44408"/>
                    <a:pt x="105848" y="50470"/>
                  </a:cubicBezTo>
                  <a:cubicBezTo>
                    <a:pt x="105848" y="62911"/>
                    <a:pt x="103579" y="81415"/>
                    <a:pt x="97625" y="108212"/>
                  </a:cubicBezTo>
                  <a:lnTo>
                    <a:pt x="32125" y="108212"/>
                  </a:lnTo>
                  <a:close/>
                  <a:moveTo>
                    <a:pt x="95073" y="119697"/>
                  </a:moveTo>
                  <a:cubicBezTo>
                    <a:pt x="87133" y="154471"/>
                    <a:pt x="80612" y="171698"/>
                    <a:pt x="72105" y="187330"/>
                  </a:cubicBezTo>
                  <a:cubicBezTo>
                    <a:pt x="63315" y="203919"/>
                    <a:pt x="51973" y="218913"/>
                    <a:pt x="39497" y="218913"/>
                  </a:cubicBezTo>
                  <a:cubicBezTo>
                    <a:pt x="23902" y="218913"/>
                    <a:pt x="21350" y="194667"/>
                    <a:pt x="21350" y="177440"/>
                  </a:cubicBezTo>
                  <a:cubicBezTo>
                    <a:pt x="21350" y="156385"/>
                    <a:pt x="26737" y="131501"/>
                    <a:pt x="29573" y="119697"/>
                  </a:cubicBezTo>
                  <a:lnTo>
                    <a:pt x="95073" y="11969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547B584A-1666-5219-2081-6DD09BE67E1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898320" y="5268837"/>
              <a:ext cx="269371" cy="106644"/>
            </a:xfrm>
            <a:custGeom>
              <a:avLst/>
              <a:gdLst>
                <a:gd name="connsiteX0" fmla="*/ 255690 w 269371"/>
                <a:gd name="connsiteY0" fmla="*/ 18293 h 106644"/>
                <a:gd name="connsiteX1" fmla="*/ 269463 w 269371"/>
                <a:gd name="connsiteY1" fmla="*/ 9178 h 106644"/>
                <a:gd name="connsiteX2" fmla="*/ 256095 w 269371"/>
                <a:gd name="connsiteY2" fmla="*/ 63 h 106644"/>
                <a:gd name="connsiteX3" fmla="*/ 13458 w 269371"/>
                <a:gd name="connsiteY3" fmla="*/ 63 h 106644"/>
                <a:gd name="connsiteX4" fmla="*/ 91 w 269371"/>
                <a:gd name="connsiteY4" fmla="*/ 9178 h 106644"/>
                <a:gd name="connsiteX5" fmla="*/ 13863 w 269371"/>
                <a:gd name="connsiteY5" fmla="*/ 18293 h 106644"/>
                <a:gd name="connsiteX6" fmla="*/ 255690 w 269371"/>
                <a:gd name="connsiteY6" fmla="*/ 18293 h 106644"/>
                <a:gd name="connsiteX7" fmla="*/ 256095 w 269371"/>
                <a:gd name="connsiteY7" fmla="*/ 106707 h 106644"/>
                <a:gd name="connsiteX8" fmla="*/ 269463 w 269371"/>
                <a:gd name="connsiteY8" fmla="*/ 97592 h 106644"/>
                <a:gd name="connsiteX9" fmla="*/ 255690 w 269371"/>
                <a:gd name="connsiteY9" fmla="*/ 88477 h 106644"/>
                <a:gd name="connsiteX10" fmla="*/ 13863 w 269371"/>
                <a:gd name="connsiteY10" fmla="*/ 88477 h 106644"/>
                <a:gd name="connsiteX11" fmla="*/ 91 w 269371"/>
                <a:gd name="connsiteY11" fmla="*/ 97592 h 106644"/>
                <a:gd name="connsiteX12" fmla="*/ 13458 w 269371"/>
                <a:gd name="connsiteY12" fmla="*/ 106707 h 106644"/>
                <a:gd name="connsiteX13" fmla="*/ 256095 w 269371"/>
                <a:gd name="connsiteY13" fmla="*/ 106707 h 10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371" h="106644">
                  <a:moveTo>
                    <a:pt x="255690" y="18293"/>
                  </a:moveTo>
                  <a:cubicBezTo>
                    <a:pt x="261766" y="18293"/>
                    <a:pt x="269463" y="18293"/>
                    <a:pt x="269463" y="9178"/>
                  </a:cubicBezTo>
                  <a:cubicBezTo>
                    <a:pt x="269463" y="63"/>
                    <a:pt x="261766" y="63"/>
                    <a:pt x="256095" y="63"/>
                  </a:cubicBezTo>
                  <a:lnTo>
                    <a:pt x="13458" y="63"/>
                  </a:lnTo>
                  <a:cubicBezTo>
                    <a:pt x="7787" y="63"/>
                    <a:pt x="91" y="63"/>
                    <a:pt x="91" y="9178"/>
                  </a:cubicBezTo>
                  <a:cubicBezTo>
                    <a:pt x="91" y="18293"/>
                    <a:pt x="7787" y="18293"/>
                    <a:pt x="13863" y="18293"/>
                  </a:cubicBezTo>
                  <a:lnTo>
                    <a:pt x="255690" y="18293"/>
                  </a:lnTo>
                  <a:close/>
                  <a:moveTo>
                    <a:pt x="256095" y="106707"/>
                  </a:moveTo>
                  <a:cubicBezTo>
                    <a:pt x="261766" y="106707"/>
                    <a:pt x="269463" y="106707"/>
                    <a:pt x="269463" y="97592"/>
                  </a:cubicBezTo>
                  <a:cubicBezTo>
                    <a:pt x="269463" y="88477"/>
                    <a:pt x="261766" y="88477"/>
                    <a:pt x="255690" y="88477"/>
                  </a:cubicBezTo>
                  <a:lnTo>
                    <a:pt x="13863" y="88477"/>
                  </a:lnTo>
                  <a:cubicBezTo>
                    <a:pt x="7787" y="88477"/>
                    <a:pt x="91" y="88477"/>
                    <a:pt x="91" y="97592"/>
                  </a:cubicBezTo>
                  <a:cubicBezTo>
                    <a:pt x="91" y="106707"/>
                    <a:pt x="7787" y="106707"/>
                    <a:pt x="13458" y="106707"/>
                  </a:cubicBezTo>
                  <a:lnTo>
                    <a:pt x="256095" y="10670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26" name="Grafika 25">
            <a:extLst>
              <a:ext uri="{FF2B5EF4-FFF2-40B4-BE49-F238E27FC236}">
                <a16:creationId xmlns:a16="http://schemas.microsoft.com/office/drawing/2014/main" id="{EA146BEF-BE62-8DA4-AE23-242E79AB4E5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524328" y="1785062"/>
            <a:ext cx="1130647" cy="1388121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A925334-0F18-0249-0BF2-6ACAF33808B1}"/>
              </a:ext>
            </a:extLst>
          </p:cNvPr>
          <p:cNvSpPr txBox="1"/>
          <p:nvPr/>
        </p:nvSpPr>
        <p:spPr>
          <a:xfrm>
            <a:off x="5652120" y="1428173"/>
            <a:ext cx="2616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Parallel</a:t>
            </a:r>
            <a:r>
              <a:rPr lang="pl-PL" sz="1600" b="1" dirty="0"/>
              <a:t> </a:t>
            </a:r>
            <a:r>
              <a:rPr lang="pl-PL" sz="1600" b="1" dirty="0" err="1"/>
              <a:t>dephasing</a:t>
            </a:r>
            <a:endParaRPr lang="pl-PL" sz="1600" b="1" i="1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328D695-7BD6-FEC4-29F8-648364F92564}"/>
              </a:ext>
            </a:extLst>
          </p:cNvPr>
          <p:cNvSpPr txBox="1"/>
          <p:nvPr/>
        </p:nvSpPr>
        <p:spPr>
          <a:xfrm>
            <a:off x="1175247" y="1412289"/>
            <a:ext cx="3122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Perpendicular</a:t>
            </a:r>
            <a:r>
              <a:rPr lang="pl-PL" sz="1600" b="1" dirty="0"/>
              <a:t> </a:t>
            </a:r>
            <a:r>
              <a:rPr lang="pl-PL" sz="1600" b="1" dirty="0" err="1"/>
              <a:t>dephasing</a:t>
            </a:r>
            <a:endParaRPr lang="pl-PL" sz="1600" b="1" i="1" dirty="0"/>
          </a:p>
        </p:txBody>
      </p:sp>
      <p:grpSp>
        <p:nvGrpSpPr>
          <p:cNvPr id="39" name="Grupa 38" descr="\documentclass{article}&#10;\usepackage{amsmath}&#10;\pagestyle{empty}&#10;\begin{document}&#10;&#10;$\eta=0.85$&#10;&#10;&#10;\end{document}" title="IguanaTex Vector Display">
            <a:extLst>
              <a:ext uri="{FF2B5EF4-FFF2-40B4-BE49-F238E27FC236}">
                <a16:creationId xmlns:a16="http://schemas.microsoft.com/office/drawing/2014/main" id="{411B0CE1-EE1C-5800-3B72-3D70E5784E2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740352" y="3243240"/>
            <a:ext cx="751081" cy="191708"/>
            <a:chOff x="4495831" y="4010241"/>
            <a:chExt cx="901751" cy="230165"/>
          </a:xfrm>
        </p:grpSpPr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3AB707FF-788F-852A-0077-7D5EDBD8ED0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495831" y="4068696"/>
              <a:ext cx="118174" cy="171710"/>
            </a:xfrm>
            <a:custGeom>
              <a:avLst/>
              <a:gdLst>
                <a:gd name="connsiteX0" fmla="*/ 116227 w 118174"/>
                <a:gd name="connsiteY0" fmla="*/ 43121 h 171710"/>
                <a:gd name="connsiteX1" fmla="*/ 118252 w 118174"/>
                <a:gd name="connsiteY1" fmla="*/ 27985 h 171710"/>
                <a:gd name="connsiteX2" fmla="*/ 89151 w 118174"/>
                <a:gd name="connsiteY2" fmla="*/ 63 h 171710"/>
                <a:gd name="connsiteX3" fmla="*/ 49928 w 118174"/>
                <a:gd name="connsiteY3" fmla="*/ 22766 h 171710"/>
                <a:gd name="connsiteX4" fmla="*/ 26647 w 118174"/>
                <a:gd name="connsiteY4" fmla="*/ 63 h 171710"/>
                <a:gd name="connsiteX5" fmla="*/ 7921 w 118174"/>
                <a:gd name="connsiteY5" fmla="*/ 14937 h 171710"/>
                <a:gd name="connsiteX6" fmla="*/ 77 w 118174"/>
                <a:gd name="connsiteY6" fmla="*/ 40250 h 171710"/>
                <a:gd name="connsiteX7" fmla="*/ 3113 w 118174"/>
                <a:gd name="connsiteY7" fmla="*/ 42860 h 171710"/>
                <a:gd name="connsiteX8" fmla="*/ 7415 w 118174"/>
                <a:gd name="connsiteY8" fmla="*/ 36858 h 171710"/>
                <a:gd name="connsiteX9" fmla="*/ 25888 w 118174"/>
                <a:gd name="connsiteY9" fmla="*/ 5804 h 171710"/>
                <a:gd name="connsiteX10" fmla="*/ 33733 w 118174"/>
                <a:gd name="connsiteY10" fmla="*/ 17808 h 171710"/>
                <a:gd name="connsiteX11" fmla="*/ 29684 w 118174"/>
                <a:gd name="connsiteY11" fmla="*/ 39729 h 171710"/>
                <a:gd name="connsiteX12" fmla="*/ 15007 w 118174"/>
                <a:gd name="connsiteY12" fmla="*/ 100010 h 171710"/>
                <a:gd name="connsiteX13" fmla="*/ 12729 w 118174"/>
                <a:gd name="connsiteY13" fmla="*/ 111231 h 171710"/>
                <a:gd name="connsiteX14" fmla="*/ 20068 w 118174"/>
                <a:gd name="connsiteY14" fmla="*/ 118277 h 171710"/>
                <a:gd name="connsiteX15" fmla="*/ 29431 w 118174"/>
                <a:gd name="connsiteY15" fmla="*/ 110970 h 171710"/>
                <a:gd name="connsiteX16" fmla="*/ 34239 w 118174"/>
                <a:gd name="connsiteY16" fmla="*/ 91659 h 171710"/>
                <a:gd name="connsiteX17" fmla="*/ 39806 w 118174"/>
                <a:gd name="connsiteY17" fmla="*/ 68173 h 171710"/>
                <a:gd name="connsiteX18" fmla="*/ 44108 w 118174"/>
                <a:gd name="connsiteY18" fmla="*/ 50689 h 171710"/>
                <a:gd name="connsiteX19" fmla="*/ 46891 w 118174"/>
                <a:gd name="connsiteY19" fmla="*/ 38946 h 171710"/>
                <a:gd name="connsiteX20" fmla="*/ 64099 w 118174"/>
                <a:gd name="connsiteY20" fmla="*/ 14937 h 171710"/>
                <a:gd name="connsiteX21" fmla="*/ 88392 w 118174"/>
                <a:gd name="connsiteY21" fmla="*/ 5804 h 171710"/>
                <a:gd name="connsiteX22" fmla="*/ 102056 w 118174"/>
                <a:gd name="connsiteY22" fmla="*/ 24071 h 171710"/>
                <a:gd name="connsiteX23" fmla="*/ 99526 w 118174"/>
                <a:gd name="connsiteY23" fmla="*/ 40511 h 171710"/>
                <a:gd name="connsiteX24" fmla="*/ 70678 w 118174"/>
                <a:gd name="connsiteY24" fmla="*/ 160553 h 171710"/>
                <a:gd name="connsiteX25" fmla="*/ 69919 w 118174"/>
                <a:gd name="connsiteY25" fmla="*/ 164728 h 171710"/>
                <a:gd name="connsiteX26" fmla="*/ 77004 w 118174"/>
                <a:gd name="connsiteY26" fmla="*/ 171774 h 171710"/>
                <a:gd name="connsiteX27" fmla="*/ 87379 w 118174"/>
                <a:gd name="connsiteY27" fmla="*/ 161335 h 171710"/>
                <a:gd name="connsiteX28" fmla="*/ 116227 w 118174"/>
                <a:gd name="connsiteY28" fmla="*/ 43121 h 17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174" h="171710">
                  <a:moveTo>
                    <a:pt x="116227" y="43121"/>
                  </a:moveTo>
                  <a:cubicBezTo>
                    <a:pt x="117492" y="38424"/>
                    <a:pt x="118252" y="35031"/>
                    <a:pt x="118252" y="27985"/>
                  </a:cubicBezTo>
                  <a:cubicBezTo>
                    <a:pt x="118252" y="11023"/>
                    <a:pt x="108130" y="63"/>
                    <a:pt x="89151" y="63"/>
                  </a:cubicBezTo>
                  <a:cubicBezTo>
                    <a:pt x="69160" y="63"/>
                    <a:pt x="56001" y="13633"/>
                    <a:pt x="49928" y="22766"/>
                  </a:cubicBezTo>
                  <a:cubicBezTo>
                    <a:pt x="48662" y="7892"/>
                    <a:pt x="38034" y="63"/>
                    <a:pt x="26647" y="63"/>
                  </a:cubicBezTo>
                  <a:cubicBezTo>
                    <a:pt x="15007" y="63"/>
                    <a:pt x="10199" y="10240"/>
                    <a:pt x="7921" y="14937"/>
                  </a:cubicBezTo>
                  <a:cubicBezTo>
                    <a:pt x="3366" y="23810"/>
                    <a:pt x="77" y="39468"/>
                    <a:pt x="77" y="40250"/>
                  </a:cubicBezTo>
                  <a:cubicBezTo>
                    <a:pt x="77" y="42860"/>
                    <a:pt x="2607" y="42860"/>
                    <a:pt x="3113" y="42860"/>
                  </a:cubicBezTo>
                  <a:cubicBezTo>
                    <a:pt x="5644" y="42860"/>
                    <a:pt x="5897" y="42599"/>
                    <a:pt x="7415" y="36858"/>
                  </a:cubicBezTo>
                  <a:cubicBezTo>
                    <a:pt x="11717" y="18330"/>
                    <a:pt x="16778" y="5804"/>
                    <a:pt x="25888" y="5804"/>
                  </a:cubicBezTo>
                  <a:cubicBezTo>
                    <a:pt x="30190" y="5804"/>
                    <a:pt x="33733" y="7892"/>
                    <a:pt x="33733" y="17808"/>
                  </a:cubicBezTo>
                  <a:cubicBezTo>
                    <a:pt x="33733" y="23288"/>
                    <a:pt x="32973" y="26159"/>
                    <a:pt x="29684" y="39729"/>
                  </a:cubicBezTo>
                  <a:lnTo>
                    <a:pt x="15007" y="100010"/>
                  </a:lnTo>
                  <a:cubicBezTo>
                    <a:pt x="14248" y="103924"/>
                    <a:pt x="12729" y="109926"/>
                    <a:pt x="12729" y="111231"/>
                  </a:cubicBezTo>
                  <a:cubicBezTo>
                    <a:pt x="12729" y="115929"/>
                    <a:pt x="16272" y="118277"/>
                    <a:pt x="20068" y="118277"/>
                  </a:cubicBezTo>
                  <a:cubicBezTo>
                    <a:pt x="23104" y="118277"/>
                    <a:pt x="27659" y="116189"/>
                    <a:pt x="29431" y="110970"/>
                  </a:cubicBezTo>
                  <a:cubicBezTo>
                    <a:pt x="29684" y="110448"/>
                    <a:pt x="32720" y="98183"/>
                    <a:pt x="34239" y="91659"/>
                  </a:cubicBezTo>
                  <a:lnTo>
                    <a:pt x="39806" y="68173"/>
                  </a:lnTo>
                  <a:cubicBezTo>
                    <a:pt x="41324" y="62432"/>
                    <a:pt x="42842" y="56691"/>
                    <a:pt x="44108" y="50689"/>
                  </a:cubicBezTo>
                  <a:cubicBezTo>
                    <a:pt x="44614" y="49123"/>
                    <a:pt x="46638" y="40511"/>
                    <a:pt x="46891" y="38946"/>
                  </a:cubicBezTo>
                  <a:cubicBezTo>
                    <a:pt x="47650" y="36597"/>
                    <a:pt x="55495" y="21983"/>
                    <a:pt x="64099" y="14937"/>
                  </a:cubicBezTo>
                  <a:cubicBezTo>
                    <a:pt x="69666" y="10762"/>
                    <a:pt x="77510" y="5804"/>
                    <a:pt x="88392" y="5804"/>
                  </a:cubicBezTo>
                  <a:cubicBezTo>
                    <a:pt x="99273" y="5804"/>
                    <a:pt x="102056" y="14676"/>
                    <a:pt x="102056" y="24071"/>
                  </a:cubicBezTo>
                  <a:cubicBezTo>
                    <a:pt x="102056" y="25376"/>
                    <a:pt x="102056" y="30073"/>
                    <a:pt x="99526" y="40511"/>
                  </a:cubicBezTo>
                  <a:lnTo>
                    <a:pt x="70678" y="160553"/>
                  </a:lnTo>
                  <a:cubicBezTo>
                    <a:pt x="69919" y="163684"/>
                    <a:pt x="69919" y="164206"/>
                    <a:pt x="69919" y="164728"/>
                  </a:cubicBezTo>
                  <a:cubicBezTo>
                    <a:pt x="69919" y="168642"/>
                    <a:pt x="72702" y="171774"/>
                    <a:pt x="77004" y="171774"/>
                  </a:cubicBezTo>
                  <a:cubicBezTo>
                    <a:pt x="84849" y="171774"/>
                    <a:pt x="86620" y="164206"/>
                    <a:pt x="87379" y="161335"/>
                  </a:cubicBezTo>
                  <a:lnTo>
                    <a:pt x="116227" y="4312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1FC559DD-E7E3-2064-BFC8-486AF05455D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707681" y="4088268"/>
              <a:ext cx="168278" cy="61064"/>
            </a:xfrm>
            <a:custGeom>
              <a:avLst/>
              <a:gdLst>
                <a:gd name="connsiteX0" fmla="*/ 159760 w 168278"/>
                <a:gd name="connsiteY0" fmla="*/ 10501 h 61064"/>
                <a:gd name="connsiteX1" fmla="*/ 168364 w 168278"/>
                <a:gd name="connsiteY1" fmla="*/ 5282 h 61064"/>
                <a:gd name="connsiteX2" fmla="*/ 160013 w 168278"/>
                <a:gd name="connsiteY2" fmla="*/ 63 h 61064"/>
                <a:gd name="connsiteX3" fmla="*/ 8435 w 168278"/>
                <a:gd name="connsiteY3" fmla="*/ 63 h 61064"/>
                <a:gd name="connsiteX4" fmla="*/ 85 w 168278"/>
                <a:gd name="connsiteY4" fmla="*/ 5282 h 61064"/>
                <a:gd name="connsiteX5" fmla="*/ 8689 w 168278"/>
                <a:gd name="connsiteY5" fmla="*/ 10501 h 61064"/>
                <a:gd name="connsiteX6" fmla="*/ 159760 w 168278"/>
                <a:gd name="connsiteY6" fmla="*/ 10501 h 61064"/>
                <a:gd name="connsiteX7" fmla="*/ 160013 w 168278"/>
                <a:gd name="connsiteY7" fmla="*/ 61127 h 61064"/>
                <a:gd name="connsiteX8" fmla="*/ 168364 w 168278"/>
                <a:gd name="connsiteY8" fmla="*/ 55908 h 61064"/>
                <a:gd name="connsiteX9" fmla="*/ 159760 w 168278"/>
                <a:gd name="connsiteY9" fmla="*/ 50689 h 61064"/>
                <a:gd name="connsiteX10" fmla="*/ 8689 w 168278"/>
                <a:gd name="connsiteY10" fmla="*/ 50689 h 61064"/>
                <a:gd name="connsiteX11" fmla="*/ 85 w 168278"/>
                <a:gd name="connsiteY11" fmla="*/ 55908 h 61064"/>
                <a:gd name="connsiteX12" fmla="*/ 8435 w 168278"/>
                <a:gd name="connsiteY12" fmla="*/ 61127 h 61064"/>
                <a:gd name="connsiteX13" fmla="*/ 160013 w 168278"/>
                <a:gd name="connsiteY13" fmla="*/ 61127 h 6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61064">
                  <a:moveTo>
                    <a:pt x="159760" y="10501"/>
                  </a:moveTo>
                  <a:cubicBezTo>
                    <a:pt x="163556" y="10501"/>
                    <a:pt x="168364" y="10501"/>
                    <a:pt x="168364" y="5282"/>
                  </a:cubicBezTo>
                  <a:cubicBezTo>
                    <a:pt x="168364" y="63"/>
                    <a:pt x="163556" y="63"/>
                    <a:pt x="160013" y="63"/>
                  </a:cubicBezTo>
                  <a:lnTo>
                    <a:pt x="8435" y="63"/>
                  </a:lnTo>
                  <a:cubicBezTo>
                    <a:pt x="4893" y="63"/>
                    <a:pt x="85" y="63"/>
                    <a:pt x="85" y="5282"/>
                  </a:cubicBezTo>
                  <a:cubicBezTo>
                    <a:pt x="85" y="10501"/>
                    <a:pt x="4893" y="10501"/>
                    <a:pt x="8689" y="10501"/>
                  </a:cubicBezTo>
                  <a:lnTo>
                    <a:pt x="159760" y="10501"/>
                  </a:lnTo>
                  <a:close/>
                  <a:moveTo>
                    <a:pt x="160013" y="61127"/>
                  </a:moveTo>
                  <a:cubicBezTo>
                    <a:pt x="163556" y="61127"/>
                    <a:pt x="168364" y="61127"/>
                    <a:pt x="168364" y="55908"/>
                  </a:cubicBezTo>
                  <a:cubicBezTo>
                    <a:pt x="168364" y="50689"/>
                    <a:pt x="163556" y="50689"/>
                    <a:pt x="159760" y="50689"/>
                  </a:cubicBezTo>
                  <a:lnTo>
                    <a:pt x="8689" y="50689"/>
                  </a:lnTo>
                  <a:cubicBezTo>
                    <a:pt x="4893" y="50689"/>
                    <a:pt x="85" y="50689"/>
                    <a:pt x="85" y="55908"/>
                  </a:cubicBezTo>
                  <a:cubicBezTo>
                    <a:pt x="85" y="61127"/>
                    <a:pt x="4893" y="61127"/>
                    <a:pt x="8435" y="61127"/>
                  </a:cubicBezTo>
                  <a:lnTo>
                    <a:pt x="160013" y="611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E287FD75-2056-EF1F-6178-568A8837D64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970487" y="4010241"/>
              <a:ext cx="106534" cy="179539"/>
            </a:xfrm>
            <a:custGeom>
              <a:avLst/>
              <a:gdLst>
                <a:gd name="connsiteX0" fmla="*/ 106630 w 106534"/>
                <a:gd name="connsiteY0" fmla="*/ 90355 h 179539"/>
                <a:gd name="connsiteX1" fmla="*/ 96508 w 106534"/>
                <a:gd name="connsiteY1" fmla="*/ 29290 h 179539"/>
                <a:gd name="connsiteX2" fmla="*/ 53489 w 106534"/>
                <a:gd name="connsiteY2" fmla="*/ 63 h 179539"/>
                <a:gd name="connsiteX3" fmla="*/ 9458 w 106534"/>
                <a:gd name="connsiteY3" fmla="*/ 31117 h 179539"/>
                <a:gd name="connsiteX4" fmla="*/ 95 w 106534"/>
                <a:gd name="connsiteY4" fmla="*/ 90355 h 179539"/>
                <a:gd name="connsiteX5" fmla="*/ 11483 w 106534"/>
                <a:gd name="connsiteY5" fmla="*/ 153246 h 179539"/>
                <a:gd name="connsiteX6" fmla="*/ 53236 w 106534"/>
                <a:gd name="connsiteY6" fmla="*/ 179602 h 179539"/>
                <a:gd name="connsiteX7" fmla="*/ 97267 w 106534"/>
                <a:gd name="connsiteY7" fmla="*/ 149331 h 179539"/>
                <a:gd name="connsiteX8" fmla="*/ 106630 w 106534"/>
                <a:gd name="connsiteY8" fmla="*/ 90355 h 179539"/>
                <a:gd name="connsiteX9" fmla="*/ 53236 w 106534"/>
                <a:gd name="connsiteY9" fmla="*/ 173861 h 179539"/>
                <a:gd name="connsiteX10" fmla="*/ 23882 w 106534"/>
                <a:gd name="connsiteY10" fmla="*/ 142285 h 179539"/>
                <a:gd name="connsiteX11" fmla="*/ 21099 w 106534"/>
                <a:gd name="connsiteY11" fmla="*/ 87223 h 179539"/>
                <a:gd name="connsiteX12" fmla="*/ 23123 w 106534"/>
                <a:gd name="connsiteY12" fmla="*/ 39207 h 179539"/>
                <a:gd name="connsiteX13" fmla="*/ 53236 w 106534"/>
                <a:gd name="connsiteY13" fmla="*/ 5804 h 179539"/>
                <a:gd name="connsiteX14" fmla="*/ 83096 w 106534"/>
                <a:gd name="connsiteY14" fmla="*/ 36336 h 179539"/>
                <a:gd name="connsiteX15" fmla="*/ 85627 w 106534"/>
                <a:gd name="connsiteY15" fmla="*/ 87223 h 179539"/>
                <a:gd name="connsiteX16" fmla="*/ 82843 w 106534"/>
                <a:gd name="connsiteY16" fmla="*/ 141242 h 179539"/>
                <a:gd name="connsiteX17" fmla="*/ 53236 w 106534"/>
                <a:gd name="connsiteY17" fmla="*/ 173861 h 1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" h="179539">
                  <a:moveTo>
                    <a:pt x="106630" y="90355"/>
                  </a:moveTo>
                  <a:cubicBezTo>
                    <a:pt x="106630" y="69478"/>
                    <a:pt x="105365" y="48601"/>
                    <a:pt x="96508" y="29290"/>
                  </a:cubicBezTo>
                  <a:cubicBezTo>
                    <a:pt x="84867" y="4238"/>
                    <a:pt x="64117" y="63"/>
                    <a:pt x="53489" y="63"/>
                  </a:cubicBezTo>
                  <a:cubicBezTo>
                    <a:pt x="38306" y="63"/>
                    <a:pt x="19833" y="6848"/>
                    <a:pt x="9458" y="31117"/>
                  </a:cubicBezTo>
                  <a:cubicBezTo>
                    <a:pt x="1361" y="49123"/>
                    <a:pt x="95" y="69478"/>
                    <a:pt x="95" y="90355"/>
                  </a:cubicBezTo>
                  <a:cubicBezTo>
                    <a:pt x="95" y="109926"/>
                    <a:pt x="1108" y="133413"/>
                    <a:pt x="11483" y="153246"/>
                  </a:cubicBezTo>
                  <a:cubicBezTo>
                    <a:pt x="22364" y="174383"/>
                    <a:pt x="40837" y="179602"/>
                    <a:pt x="53236" y="179602"/>
                  </a:cubicBezTo>
                  <a:cubicBezTo>
                    <a:pt x="66901" y="179602"/>
                    <a:pt x="86133" y="174122"/>
                    <a:pt x="97267" y="149331"/>
                  </a:cubicBezTo>
                  <a:cubicBezTo>
                    <a:pt x="105365" y="131325"/>
                    <a:pt x="106630" y="110970"/>
                    <a:pt x="106630" y="90355"/>
                  </a:cubicBezTo>
                  <a:close/>
                  <a:moveTo>
                    <a:pt x="53236" y="173861"/>
                  </a:moveTo>
                  <a:cubicBezTo>
                    <a:pt x="43367" y="173861"/>
                    <a:pt x="28437" y="167337"/>
                    <a:pt x="23882" y="142285"/>
                  </a:cubicBezTo>
                  <a:cubicBezTo>
                    <a:pt x="21099" y="126628"/>
                    <a:pt x="21099" y="102620"/>
                    <a:pt x="21099" y="87223"/>
                  </a:cubicBezTo>
                  <a:cubicBezTo>
                    <a:pt x="21099" y="70522"/>
                    <a:pt x="21099" y="53298"/>
                    <a:pt x="23123" y="39207"/>
                  </a:cubicBezTo>
                  <a:cubicBezTo>
                    <a:pt x="27931" y="8152"/>
                    <a:pt x="46910" y="5804"/>
                    <a:pt x="53236" y="5804"/>
                  </a:cubicBezTo>
                  <a:cubicBezTo>
                    <a:pt x="61587" y="5804"/>
                    <a:pt x="78288" y="10501"/>
                    <a:pt x="83096" y="36336"/>
                  </a:cubicBezTo>
                  <a:cubicBezTo>
                    <a:pt x="85627" y="50950"/>
                    <a:pt x="85627" y="70783"/>
                    <a:pt x="85627" y="87223"/>
                  </a:cubicBezTo>
                  <a:cubicBezTo>
                    <a:pt x="85627" y="106795"/>
                    <a:pt x="85627" y="124540"/>
                    <a:pt x="82843" y="141242"/>
                  </a:cubicBezTo>
                  <a:cubicBezTo>
                    <a:pt x="79047" y="166033"/>
                    <a:pt x="64623" y="173861"/>
                    <a:pt x="53236" y="1738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F13332A8-FED4-A4C8-BB72-63B92F126AB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108907" y="4156378"/>
              <a:ext cx="26823" cy="27661"/>
            </a:xfrm>
            <a:custGeom>
              <a:avLst/>
              <a:gdLst>
                <a:gd name="connsiteX0" fmla="*/ 26924 w 26823"/>
                <a:gd name="connsiteY0" fmla="*/ 13894 h 27661"/>
                <a:gd name="connsiteX1" fmla="*/ 13512 w 26823"/>
                <a:gd name="connsiteY1" fmla="*/ 63 h 27661"/>
                <a:gd name="connsiteX2" fmla="*/ 100 w 26823"/>
                <a:gd name="connsiteY2" fmla="*/ 13894 h 27661"/>
                <a:gd name="connsiteX3" fmla="*/ 13512 w 26823"/>
                <a:gd name="connsiteY3" fmla="*/ 27724 h 27661"/>
                <a:gd name="connsiteX4" fmla="*/ 26924 w 26823"/>
                <a:gd name="connsiteY4" fmla="*/ 13894 h 2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7661">
                  <a:moveTo>
                    <a:pt x="26924" y="13894"/>
                  </a:moveTo>
                  <a:cubicBezTo>
                    <a:pt x="26924" y="6326"/>
                    <a:pt x="20850" y="63"/>
                    <a:pt x="13512" y="63"/>
                  </a:cubicBezTo>
                  <a:cubicBezTo>
                    <a:pt x="6173" y="63"/>
                    <a:pt x="100" y="6326"/>
                    <a:pt x="100" y="13894"/>
                  </a:cubicBezTo>
                  <a:cubicBezTo>
                    <a:pt x="100" y="21461"/>
                    <a:pt x="6173" y="27724"/>
                    <a:pt x="13512" y="27724"/>
                  </a:cubicBezTo>
                  <a:cubicBezTo>
                    <a:pt x="20850" y="27724"/>
                    <a:pt x="26924" y="21461"/>
                    <a:pt x="26924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1F7ABB3B-448A-A4B3-5CB6-483FFE056EF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168064" y="4010241"/>
              <a:ext cx="105016" cy="179539"/>
            </a:xfrm>
            <a:custGeom>
              <a:avLst/>
              <a:gdLst>
                <a:gd name="connsiteX0" fmla="*/ 30722 w 105016"/>
                <a:gd name="connsiteY0" fmla="*/ 54603 h 179539"/>
                <a:gd name="connsiteX1" fmla="*/ 18070 w 105016"/>
                <a:gd name="connsiteY1" fmla="*/ 33466 h 179539"/>
                <a:gd name="connsiteX2" fmla="*/ 52485 w 105016"/>
                <a:gd name="connsiteY2" fmla="*/ 6587 h 179539"/>
                <a:gd name="connsiteX3" fmla="*/ 87153 w 105016"/>
                <a:gd name="connsiteY3" fmla="*/ 38946 h 179539"/>
                <a:gd name="connsiteX4" fmla="*/ 62101 w 105016"/>
                <a:gd name="connsiteY4" fmla="*/ 75480 h 179539"/>
                <a:gd name="connsiteX5" fmla="*/ 30722 w 105016"/>
                <a:gd name="connsiteY5" fmla="*/ 54603 h 179539"/>
                <a:gd name="connsiteX6" fmla="*/ 67668 w 105016"/>
                <a:gd name="connsiteY6" fmla="*/ 79394 h 179539"/>
                <a:gd name="connsiteX7" fmla="*/ 98287 w 105016"/>
                <a:gd name="connsiteY7" fmla="*/ 38946 h 179539"/>
                <a:gd name="connsiteX8" fmla="*/ 52738 w 105016"/>
                <a:gd name="connsiteY8" fmla="*/ 63 h 179539"/>
                <a:gd name="connsiteX9" fmla="*/ 6935 w 105016"/>
                <a:gd name="connsiteY9" fmla="*/ 43643 h 179539"/>
                <a:gd name="connsiteX10" fmla="*/ 18070 w 105016"/>
                <a:gd name="connsiteY10" fmla="*/ 72348 h 179539"/>
                <a:gd name="connsiteX11" fmla="*/ 36542 w 105016"/>
                <a:gd name="connsiteY11" fmla="*/ 86440 h 179539"/>
                <a:gd name="connsiteX12" fmla="*/ 103 w 105016"/>
                <a:gd name="connsiteY12" fmla="*/ 134457 h 179539"/>
                <a:gd name="connsiteX13" fmla="*/ 52485 w 105016"/>
                <a:gd name="connsiteY13" fmla="*/ 179602 h 179539"/>
                <a:gd name="connsiteX14" fmla="*/ 105119 w 105016"/>
                <a:gd name="connsiteY14" fmla="*/ 130020 h 179539"/>
                <a:gd name="connsiteX15" fmla="*/ 92720 w 105016"/>
                <a:gd name="connsiteY15" fmla="*/ 97922 h 179539"/>
                <a:gd name="connsiteX16" fmla="*/ 67668 w 105016"/>
                <a:gd name="connsiteY16" fmla="*/ 79394 h 179539"/>
                <a:gd name="connsiteX17" fmla="*/ 42363 w 105016"/>
                <a:gd name="connsiteY17" fmla="*/ 90355 h 179539"/>
                <a:gd name="connsiteX18" fmla="*/ 73488 w 105016"/>
                <a:gd name="connsiteY18" fmla="*/ 110709 h 179539"/>
                <a:gd name="connsiteX19" fmla="*/ 92467 w 105016"/>
                <a:gd name="connsiteY19" fmla="*/ 139415 h 179539"/>
                <a:gd name="connsiteX20" fmla="*/ 52738 w 105016"/>
                <a:gd name="connsiteY20" fmla="*/ 172296 h 179539"/>
                <a:gd name="connsiteX21" fmla="*/ 12756 w 105016"/>
                <a:gd name="connsiteY21" fmla="*/ 134457 h 179539"/>
                <a:gd name="connsiteX22" fmla="*/ 42363 w 105016"/>
                <a:gd name="connsiteY22" fmla="*/ 90355 h 1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016" h="179539">
                  <a:moveTo>
                    <a:pt x="30722" y="54603"/>
                  </a:moveTo>
                  <a:cubicBezTo>
                    <a:pt x="19082" y="46774"/>
                    <a:pt x="18070" y="37902"/>
                    <a:pt x="18070" y="33466"/>
                  </a:cubicBezTo>
                  <a:cubicBezTo>
                    <a:pt x="18070" y="17547"/>
                    <a:pt x="34518" y="6587"/>
                    <a:pt x="52485" y="6587"/>
                  </a:cubicBezTo>
                  <a:cubicBezTo>
                    <a:pt x="70957" y="6587"/>
                    <a:pt x="87153" y="20157"/>
                    <a:pt x="87153" y="38946"/>
                  </a:cubicBezTo>
                  <a:cubicBezTo>
                    <a:pt x="87153" y="53820"/>
                    <a:pt x="77284" y="66346"/>
                    <a:pt x="62101" y="75480"/>
                  </a:cubicBezTo>
                  <a:lnTo>
                    <a:pt x="30722" y="54603"/>
                  </a:lnTo>
                  <a:close/>
                  <a:moveTo>
                    <a:pt x="67668" y="79394"/>
                  </a:moveTo>
                  <a:cubicBezTo>
                    <a:pt x="85887" y="69739"/>
                    <a:pt x="98287" y="56169"/>
                    <a:pt x="98287" y="38946"/>
                  </a:cubicBezTo>
                  <a:cubicBezTo>
                    <a:pt x="98287" y="14937"/>
                    <a:pt x="75765" y="63"/>
                    <a:pt x="52738" y="63"/>
                  </a:cubicBezTo>
                  <a:cubicBezTo>
                    <a:pt x="27433" y="63"/>
                    <a:pt x="6935" y="19374"/>
                    <a:pt x="6935" y="43643"/>
                  </a:cubicBezTo>
                  <a:cubicBezTo>
                    <a:pt x="6935" y="48340"/>
                    <a:pt x="7442" y="60083"/>
                    <a:pt x="18070" y="72348"/>
                  </a:cubicBezTo>
                  <a:cubicBezTo>
                    <a:pt x="20853" y="75480"/>
                    <a:pt x="30216" y="82004"/>
                    <a:pt x="36542" y="86440"/>
                  </a:cubicBezTo>
                  <a:cubicBezTo>
                    <a:pt x="21865" y="94008"/>
                    <a:pt x="103" y="108622"/>
                    <a:pt x="103" y="134457"/>
                  </a:cubicBezTo>
                  <a:cubicBezTo>
                    <a:pt x="103" y="162118"/>
                    <a:pt x="25914" y="179602"/>
                    <a:pt x="52485" y="179602"/>
                  </a:cubicBezTo>
                  <a:cubicBezTo>
                    <a:pt x="81079" y="179602"/>
                    <a:pt x="105119" y="157943"/>
                    <a:pt x="105119" y="130020"/>
                  </a:cubicBezTo>
                  <a:cubicBezTo>
                    <a:pt x="105119" y="120626"/>
                    <a:pt x="102336" y="108883"/>
                    <a:pt x="92720" y="97922"/>
                  </a:cubicBezTo>
                  <a:cubicBezTo>
                    <a:pt x="87912" y="92442"/>
                    <a:pt x="83863" y="89833"/>
                    <a:pt x="67668" y="79394"/>
                  </a:cubicBezTo>
                  <a:close/>
                  <a:moveTo>
                    <a:pt x="42363" y="90355"/>
                  </a:moveTo>
                  <a:lnTo>
                    <a:pt x="73488" y="110709"/>
                  </a:lnTo>
                  <a:cubicBezTo>
                    <a:pt x="80573" y="115668"/>
                    <a:pt x="92467" y="123496"/>
                    <a:pt x="92467" y="139415"/>
                  </a:cubicBezTo>
                  <a:cubicBezTo>
                    <a:pt x="92467" y="158726"/>
                    <a:pt x="73488" y="172296"/>
                    <a:pt x="52738" y="172296"/>
                  </a:cubicBezTo>
                  <a:cubicBezTo>
                    <a:pt x="30975" y="172296"/>
                    <a:pt x="12756" y="156116"/>
                    <a:pt x="12756" y="134457"/>
                  </a:cubicBezTo>
                  <a:cubicBezTo>
                    <a:pt x="12756" y="119321"/>
                    <a:pt x="20853" y="102620"/>
                    <a:pt x="42363" y="9035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4DE41A5F-F48A-3249-B4C8-76C07AA731E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296615" y="4010241"/>
              <a:ext cx="100967" cy="179539"/>
            </a:xfrm>
            <a:custGeom>
              <a:avLst/>
              <a:gdLst>
                <a:gd name="connsiteX0" fmla="*/ 101075 w 100967"/>
                <a:gd name="connsiteY0" fmla="*/ 121409 h 179539"/>
                <a:gd name="connsiteX1" fmla="*/ 52996 w 100967"/>
                <a:gd name="connsiteY1" fmla="*/ 64259 h 179539"/>
                <a:gd name="connsiteX2" fmla="*/ 20858 w 100967"/>
                <a:gd name="connsiteY2" fmla="*/ 77568 h 179539"/>
                <a:gd name="connsiteX3" fmla="*/ 20858 w 100967"/>
                <a:gd name="connsiteY3" fmla="*/ 26681 h 179539"/>
                <a:gd name="connsiteX4" fmla="*/ 42368 w 100967"/>
                <a:gd name="connsiteY4" fmla="*/ 30073 h 179539"/>
                <a:gd name="connsiteX5" fmla="*/ 91206 w 100967"/>
                <a:gd name="connsiteY5" fmla="*/ 2933 h 179539"/>
                <a:gd name="connsiteX6" fmla="*/ 88676 w 100967"/>
                <a:gd name="connsiteY6" fmla="*/ 63 h 179539"/>
                <a:gd name="connsiteX7" fmla="*/ 86651 w 100967"/>
                <a:gd name="connsiteY7" fmla="*/ 846 h 179539"/>
                <a:gd name="connsiteX8" fmla="*/ 52237 w 100967"/>
                <a:gd name="connsiteY8" fmla="*/ 8413 h 179539"/>
                <a:gd name="connsiteX9" fmla="*/ 18581 w 100967"/>
                <a:gd name="connsiteY9" fmla="*/ 1107 h 179539"/>
                <a:gd name="connsiteX10" fmla="*/ 15544 w 100967"/>
                <a:gd name="connsiteY10" fmla="*/ 324 h 179539"/>
                <a:gd name="connsiteX11" fmla="*/ 13014 w 100967"/>
                <a:gd name="connsiteY11" fmla="*/ 6587 h 179539"/>
                <a:gd name="connsiteX12" fmla="*/ 13014 w 100967"/>
                <a:gd name="connsiteY12" fmla="*/ 83831 h 179539"/>
                <a:gd name="connsiteX13" fmla="*/ 16556 w 100967"/>
                <a:gd name="connsiteY13" fmla="*/ 90616 h 179539"/>
                <a:gd name="connsiteX14" fmla="*/ 19846 w 100967"/>
                <a:gd name="connsiteY14" fmla="*/ 88267 h 179539"/>
                <a:gd name="connsiteX15" fmla="*/ 52490 w 100967"/>
                <a:gd name="connsiteY15" fmla="*/ 70000 h 179539"/>
                <a:gd name="connsiteX16" fmla="*/ 73999 w 100967"/>
                <a:gd name="connsiteY16" fmla="*/ 86701 h 179539"/>
                <a:gd name="connsiteX17" fmla="*/ 78554 w 100967"/>
                <a:gd name="connsiteY17" fmla="*/ 119582 h 179539"/>
                <a:gd name="connsiteX18" fmla="*/ 72481 w 100967"/>
                <a:gd name="connsiteY18" fmla="*/ 155333 h 179539"/>
                <a:gd name="connsiteX19" fmla="*/ 45404 w 100967"/>
                <a:gd name="connsiteY19" fmla="*/ 172296 h 179539"/>
                <a:gd name="connsiteX20" fmla="*/ 8206 w 100967"/>
                <a:gd name="connsiteY20" fmla="*/ 143068 h 179539"/>
                <a:gd name="connsiteX21" fmla="*/ 12508 w 100967"/>
                <a:gd name="connsiteY21" fmla="*/ 143590 h 179539"/>
                <a:gd name="connsiteX22" fmla="*/ 25160 w 100967"/>
                <a:gd name="connsiteY22" fmla="*/ 130803 h 179539"/>
                <a:gd name="connsiteX23" fmla="*/ 12508 w 100967"/>
                <a:gd name="connsiteY23" fmla="*/ 118016 h 179539"/>
                <a:gd name="connsiteX24" fmla="*/ 108 w 100967"/>
                <a:gd name="connsiteY24" fmla="*/ 131847 h 179539"/>
                <a:gd name="connsiteX25" fmla="*/ 45910 w 100967"/>
                <a:gd name="connsiteY25" fmla="*/ 179602 h 179539"/>
                <a:gd name="connsiteX26" fmla="*/ 101075 w 100967"/>
                <a:gd name="connsiteY26" fmla="*/ 121409 h 1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967" h="179539">
                  <a:moveTo>
                    <a:pt x="101075" y="121409"/>
                  </a:moveTo>
                  <a:cubicBezTo>
                    <a:pt x="101075" y="90355"/>
                    <a:pt x="80325" y="64259"/>
                    <a:pt x="52996" y="64259"/>
                  </a:cubicBezTo>
                  <a:cubicBezTo>
                    <a:pt x="40849" y="64259"/>
                    <a:pt x="29968" y="68434"/>
                    <a:pt x="20858" y="77568"/>
                  </a:cubicBezTo>
                  <a:lnTo>
                    <a:pt x="20858" y="26681"/>
                  </a:lnTo>
                  <a:cubicBezTo>
                    <a:pt x="25919" y="28246"/>
                    <a:pt x="34270" y="30073"/>
                    <a:pt x="42368" y="30073"/>
                  </a:cubicBezTo>
                  <a:cubicBezTo>
                    <a:pt x="73493" y="30073"/>
                    <a:pt x="91206" y="6326"/>
                    <a:pt x="91206" y="2933"/>
                  </a:cubicBezTo>
                  <a:cubicBezTo>
                    <a:pt x="91206" y="1368"/>
                    <a:pt x="90447" y="63"/>
                    <a:pt x="88676" y="63"/>
                  </a:cubicBezTo>
                  <a:cubicBezTo>
                    <a:pt x="88423" y="63"/>
                    <a:pt x="87917" y="63"/>
                    <a:pt x="86651" y="846"/>
                  </a:cubicBezTo>
                  <a:cubicBezTo>
                    <a:pt x="81590" y="3194"/>
                    <a:pt x="69191" y="8413"/>
                    <a:pt x="52237" y="8413"/>
                  </a:cubicBezTo>
                  <a:cubicBezTo>
                    <a:pt x="42115" y="8413"/>
                    <a:pt x="30474" y="6587"/>
                    <a:pt x="18581" y="1107"/>
                  </a:cubicBezTo>
                  <a:cubicBezTo>
                    <a:pt x="16556" y="324"/>
                    <a:pt x="16050" y="324"/>
                    <a:pt x="15544" y="324"/>
                  </a:cubicBezTo>
                  <a:cubicBezTo>
                    <a:pt x="13014" y="324"/>
                    <a:pt x="13014" y="2411"/>
                    <a:pt x="13014" y="6587"/>
                  </a:cubicBezTo>
                  <a:lnTo>
                    <a:pt x="13014" y="83831"/>
                  </a:lnTo>
                  <a:cubicBezTo>
                    <a:pt x="13014" y="88528"/>
                    <a:pt x="13014" y="90616"/>
                    <a:pt x="16556" y="90616"/>
                  </a:cubicBezTo>
                  <a:cubicBezTo>
                    <a:pt x="18328" y="90616"/>
                    <a:pt x="18834" y="89833"/>
                    <a:pt x="19846" y="88267"/>
                  </a:cubicBezTo>
                  <a:cubicBezTo>
                    <a:pt x="22630" y="84092"/>
                    <a:pt x="31992" y="70000"/>
                    <a:pt x="52490" y="70000"/>
                  </a:cubicBezTo>
                  <a:cubicBezTo>
                    <a:pt x="65648" y="70000"/>
                    <a:pt x="71975" y="82004"/>
                    <a:pt x="73999" y="86701"/>
                  </a:cubicBezTo>
                  <a:cubicBezTo>
                    <a:pt x="78048" y="96357"/>
                    <a:pt x="78554" y="106534"/>
                    <a:pt x="78554" y="119582"/>
                  </a:cubicBezTo>
                  <a:cubicBezTo>
                    <a:pt x="78554" y="128715"/>
                    <a:pt x="78554" y="144373"/>
                    <a:pt x="72481" y="155333"/>
                  </a:cubicBezTo>
                  <a:cubicBezTo>
                    <a:pt x="66407" y="165511"/>
                    <a:pt x="57045" y="172296"/>
                    <a:pt x="45404" y="172296"/>
                  </a:cubicBezTo>
                  <a:cubicBezTo>
                    <a:pt x="26931" y="172296"/>
                    <a:pt x="12508" y="158465"/>
                    <a:pt x="8206" y="143068"/>
                  </a:cubicBezTo>
                  <a:cubicBezTo>
                    <a:pt x="8965" y="143329"/>
                    <a:pt x="9724" y="143590"/>
                    <a:pt x="12508" y="143590"/>
                  </a:cubicBezTo>
                  <a:cubicBezTo>
                    <a:pt x="20858" y="143590"/>
                    <a:pt x="25160" y="137066"/>
                    <a:pt x="25160" y="130803"/>
                  </a:cubicBezTo>
                  <a:cubicBezTo>
                    <a:pt x="25160" y="124540"/>
                    <a:pt x="20858" y="118016"/>
                    <a:pt x="12508" y="118016"/>
                  </a:cubicBezTo>
                  <a:cubicBezTo>
                    <a:pt x="8965" y="118016"/>
                    <a:pt x="108" y="119843"/>
                    <a:pt x="108" y="131847"/>
                  </a:cubicBezTo>
                  <a:cubicBezTo>
                    <a:pt x="108" y="154289"/>
                    <a:pt x="17569" y="179602"/>
                    <a:pt x="45910" y="179602"/>
                  </a:cubicBezTo>
                  <a:cubicBezTo>
                    <a:pt x="75264" y="179602"/>
                    <a:pt x="101075" y="154550"/>
                    <a:pt x="101075" y="12140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44" name="Grafika 43">
            <a:extLst>
              <a:ext uri="{FF2B5EF4-FFF2-40B4-BE49-F238E27FC236}">
                <a16:creationId xmlns:a16="http://schemas.microsoft.com/office/drawing/2014/main" id="{B6D22137-E044-DD63-8FFB-04BF65D97BE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541740" y="3576080"/>
            <a:ext cx="1100621" cy="1351257"/>
          </a:xfrm>
          <a:prstGeom prst="rect">
            <a:avLst/>
          </a:prstGeom>
        </p:spPr>
      </p:pic>
      <p:sp>
        <p:nvSpPr>
          <p:cNvPr id="45" name="pole tekstowe 44">
            <a:extLst>
              <a:ext uri="{FF2B5EF4-FFF2-40B4-BE49-F238E27FC236}">
                <a16:creationId xmlns:a16="http://schemas.microsoft.com/office/drawing/2014/main" id="{11666A38-ADCA-3F24-67B9-D05743B5B973}"/>
              </a:ext>
            </a:extLst>
          </p:cNvPr>
          <p:cNvSpPr txBox="1"/>
          <p:nvPr/>
        </p:nvSpPr>
        <p:spPr>
          <a:xfrm>
            <a:off x="5270415" y="5364676"/>
            <a:ext cx="29451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Parallel</a:t>
            </a:r>
            <a:r>
              <a:rPr lang="pl-PL" sz="1600" b="1" dirty="0"/>
              <a:t> </a:t>
            </a:r>
            <a:r>
              <a:rPr lang="pl-PL" sz="1600" b="1" dirty="0" err="1"/>
              <a:t>amplitude</a:t>
            </a:r>
            <a:r>
              <a:rPr lang="pl-PL" sz="1600" b="1" dirty="0"/>
              <a:t> </a:t>
            </a:r>
            <a:r>
              <a:rPr lang="pl-PL" sz="1600" b="1" dirty="0" err="1"/>
              <a:t>damping</a:t>
            </a:r>
            <a:endParaRPr lang="pl-PL" sz="1600" b="1" i="1" dirty="0"/>
          </a:p>
        </p:txBody>
      </p:sp>
      <p:grpSp>
        <p:nvGrpSpPr>
          <p:cNvPr id="61" name="Grupa 60" descr="\documentclass{article}&#10;\usepackage{amsmath}&#10;\pagestyle{empty}&#10;\begin{document}&#10;&#10;$\eta=0.9$&#10;&#10;&#10;\end{document}" title="IguanaTex Vector Display">
            <a:extLst>
              <a:ext uri="{FF2B5EF4-FFF2-40B4-BE49-F238E27FC236}">
                <a16:creationId xmlns:a16="http://schemas.microsoft.com/office/drawing/2014/main" id="{F485AF6B-90A1-436B-00E2-602CDD80C14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689276" y="5029336"/>
            <a:ext cx="667259" cy="193021"/>
            <a:chOff x="9377359" y="6167106"/>
            <a:chExt cx="667259" cy="193021"/>
          </a:xfrm>
        </p:grpSpPr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329A0175-3BC1-187E-A963-36B994C4580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377359" y="6216128"/>
              <a:ext cx="101451" cy="143999"/>
            </a:xfrm>
            <a:custGeom>
              <a:avLst/>
              <a:gdLst>
                <a:gd name="connsiteX0" fmla="*/ 99790 w 101451"/>
                <a:gd name="connsiteY0" fmla="*/ 36172 h 143999"/>
                <a:gd name="connsiteX1" fmla="*/ 101528 w 101451"/>
                <a:gd name="connsiteY1" fmla="*/ 23479 h 143999"/>
                <a:gd name="connsiteX2" fmla="*/ 76546 w 101451"/>
                <a:gd name="connsiteY2" fmla="*/ 63 h 143999"/>
                <a:gd name="connsiteX3" fmla="*/ 42873 w 101451"/>
                <a:gd name="connsiteY3" fmla="*/ 19102 h 143999"/>
                <a:gd name="connsiteX4" fmla="*/ 22887 w 101451"/>
                <a:gd name="connsiteY4" fmla="*/ 63 h 143999"/>
                <a:gd name="connsiteX5" fmla="*/ 6811 w 101451"/>
                <a:gd name="connsiteY5" fmla="*/ 12537 h 143999"/>
                <a:gd name="connsiteX6" fmla="*/ 77 w 101451"/>
                <a:gd name="connsiteY6" fmla="*/ 33765 h 143999"/>
                <a:gd name="connsiteX7" fmla="*/ 2684 w 101451"/>
                <a:gd name="connsiteY7" fmla="*/ 35953 h 143999"/>
                <a:gd name="connsiteX8" fmla="*/ 6377 w 101451"/>
                <a:gd name="connsiteY8" fmla="*/ 30920 h 143999"/>
                <a:gd name="connsiteX9" fmla="*/ 22235 w 101451"/>
                <a:gd name="connsiteY9" fmla="*/ 4877 h 143999"/>
                <a:gd name="connsiteX10" fmla="*/ 28970 w 101451"/>
                <a:gd name="connsiteY10" fmla="*/ 14944 h 143999"/>
                <a:gd name="connsiteX11" fmla="*/ 25494 w 101451"/>
                <a:gd name="connsiteY11" fmla="*/ 33327 h 143999"/>
                <a:gd name="connsiteX12" fmla="*/ 12894 w 101451"/>
                <a:gd name="connsiteY12" fmla="*/ 83880 h 143999"/>
                <a:gd name="connsiteX13" fmla="*/ 10939 w 101451"/>
                <a:gd name="connsiteY13" fmla="*/ 93290 h 143999"/>
                <a:gd name="connsiteX14" fmla="*/ 17239 w 101451"/>
                <a:gd name="connsiteY14" fmla="*/ 99199 h 143999"/>
                <a:gd name="connsiteX15" fmla="*/ 25277 w 101451"/>
                <a:gd name="connsiteY15" fmla="*/ 93072 h 143999"/>
                <a:gd name="connsiteX16" fmla="*/ 29404 w 101451"/>
                <a:gd name="connsiteY16" fmla="*/ 76877 h 143999"/>
                <a:gd name="connsiteX17" fmla="*/ 34184 w 101451"/>
                <a:gd name="connsiteY17" fmla="*/ 57181 h 143999"/>
                <a:gd name="connsiteX18" fmla="*/ 37877 w 101451"/>
                <a:gd name="connsiteY18" fmla="*/ 42519 h 143999"/>
                <a:gd name="connsiteX19" fmla="*/ 40266 w 101451"/>
                <a:gd name="connsiteY19" fmla="*/ 32671 h 143999"/>
                <a:gd name="connsiteX20" fmla="*/ 55039 w 101451"/>
                <a:gd name="connsiteY20" fmla="*/ 12537 h 143999"/>
                <a:gd name="connsiteX21" fmla="*/ 75894 w 101451"/>
                <a:gd name="connsiteY21" fmla="*/ 4877 h 143999"/>
                <a:gd name="connsiteX22" fmla="*/ 87625 w 101451"/>
                <a:gd name="connsiteY22" fmla="*/ 20196 h 143999"/>
                <a:gd name="connsiteX23" fmla="*/ 85452 w 101451"/>
                <a:gd name="connsiteY23" fmla="*/ 33984 h 143999"/>
                <a:gd name="connsiteX24" fmla="*/ 60687 w 101451"/>
                <a:gd name="connsiteY24" fmla="*/ 134652 h 143999"/>
                <a:gd name="connsiteX25" fmla="*/ 60035 w 101451"/>
                <a:gd name="connsiteY25" fmla="*/ 138154 h 143999"/>
                <a:gd name="connsiteX26" fmla="*/ 66118 w 101451"/>
                <a:gd name="connsiteY26" fmla="*/ 144062 h 143999"/>
                <a:gd name="connsiteX27" fmla="*/ 75025 w 101451"/>
                <a:gd name="connsiteY27" fmla="*/ 135309 h 143999"/>
                <a:gd name="connsiteX28" fmla="*/ 99790 w 101451"/>
                <a:gd name="connsiteY28" fmla="*/ 36172 h 14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451" h="143999">
                  <a:moveTo>
                    <a:pt x="99790" y="36172"/>
                  </a:moveTo>
                  <a:cubicBezTo>
                    <a:pt x="100877" y="32233"/>
                    <a:pt x="101528" y="29388"/>
                    <a:pt x="101528" y="23479"/>
                  </a:cubicBezTo>
                  <a:cubicBezTo>
                    <a:pt x="101528" y="9254"/>
                    <a:pt x="92839" y="63"/>
                    <a:pt x="76546" y="63"/>
                  </a:cubicBezTo>
                  <a:cubicBezTo>
                    <a:pt x="59384" y="63"/>
                    <a:pt x="48087" y="11443"/>
                    <a:pt x="42873" y="19102"/>
                  </a:cubicBezTo>
                  <a:cubicBezTo>
                    <a:pt x="41787" y="6628"/>
                    <a:pt x="32663" y="63"/>
                    <a:pt x="22887" y="63"/>
                  </a:cubicBezTo>
                  <a:cubicBezTo>
                    <a:pt x="12894" y="63"/>
                    <a:pt x="8766" y="8598"/>
                    <a:pt x="6811" y="12537"/>
                  </a:cubicBezTo>
                  <a:cubicBezTo>
                    <a:pt x="2901" y="19978"/>
                    <a:pt x="77" y="33108"/>
                    <a:pt x="77" y="33765"/>
                  </a:cubicBezTo>
                  <a:cubicBezTo>
                    <a:pt x="77" y="35953"/>
                    <a:pt x="2249" y="35953"/>
                    <a:pt x="2684" y="35953"/>
                  </a:cubicBezTo>
                  <a:cubicBezTo>
                    <a:pt x="4856" y="35953"/>
                    <a:pt x="5073" y="35734"/>
                    <a:pt x="6377" y="30920"/>
                  </a:cubicBezTo>
                  <a:cubicBezTo>
                    <a:pt x="10070" y="15382"/>
                    <a:pt x="14415" y="4877"/>
                    <a:pt x="22235" y="4877"/>
                  </a:cubicBezTo>
                  <a:cubicBezTo>
                    <a:pt x="25928" y="4877"/>
                    <a:pt x="28970" y="6628"/>
                    <a:pt x="28970" y="14944"/>
                  </a:cubicBezTo>
                  <a:cubicBezTo>
                    <a:pt x="28970" y="19540"/>
                    <a:pt x="28318" y="21947"/>
                    <a:pt x="25494" y="33327"/>
                  </a:cubicBezTo>
                  <a:lnTo>
                    <a:pt x="12894" y="83880"/>
                  </a:lnTo>
                  <a:cubicBezTo>
                    <a:pt x="12242" y="87163"/>
                    <a:pt x="10939" y="92196"/>
                    <a:pt x="10939" y="93290"/>
                  </a:cubicBezTo>
                  <a:cubicBezTo>
                    <a:pt x="10939" y="97230"/>
                    <a:pt x="13980" y="99199"/>
                    <a:pt x="17239" y="99199"/>
                  </a:cubicBezTo>
                  <a:cubicBezTo>
                    <a:pt x="19846" y="99199"/>
                    <a:pt x="23756" y="97449"/>
                    <a:pt x="25277" y="93072"/>
                  </a:cubicBezTo>
                  <a:cubicBezTo>
                    <a:pt x="25494" y="92634"/>
                    <a:pt x="28101" y="82348"/>
                    <a:pt x="29404" y="76877"/>
                  </a:cubicBezTo>
                  <a:lnTo>
                    <a:pt x="34184" y="57181"/>
                  </a:lnTo>
                  <a:cubicBezTo>
                    <a:pt x="35487" y="52367"/>
                    <a:pt x="36790" y="47552"/>
                    <a:pt x="37877" y="42519"/>
                  </a:cubicBezTo>
                  <a:cubicBezTo>
                    <a:pt x="38311" y="41206"/>
                    <a:pt x="40049" y="33984"/>
                    <a:pt x="40266" y="32671"/>
                  </a:cubicBezTo>
                  <a:cubicBezTo>
                    <a:pt x="40918" y="30701"/>
                    <a:pt x="47653" y="18446"/>
                    <a:pt x="55039" y="12537"/>
                  </a:cubicBezTo>
                  <a:cubicBezTo>
                    <a:pt x="59818" y="9035"/>
                    <a:pt x="66552" y="4877"/>
                    <a:pt x="75894" y="4877"/>
                  </a:cubicBezTo>
                  <a:cubicBezTo>
                    <a:pt x="85235" y="4877"/>
                    <a:pt x="87625" y="12318"/>
                    <a:pt x="87625" y="20196"/>
                  </a:cubicBezTo>
                  <a:cubicBezTo>
                    <a:pt x="87625" y="21291"/>
                    <a:pt x="87625" y="25230"/>
                    <a:pt x="85452" y="33984"/>
                  </a:cubicBezTo>
                  <a:lnTo>
                    <a:pt x="60687" y="134652"/>
                  </a:lnTo>
                  <a:cubicBezTo>
                    <a:pt x="60035" y="137278"/>
                    <a:pt x="60035" y="137716"/>
                    <a:pt x="60035" y="138154"/>
                  </a:cubicBezTo>
                  <a:cubicBezTo>
                    <a:pt x="60035" y="141436"/>
                    <a:pt x="62425" y="144062"/>
                    <a:pt x="66118" y="144062"/>
                  </a:cubicBezTo>
                  <a:cubicBezTo>
                    <a:pt x="72852" y="144062"/>
                    <a:pt x="74373" y="137716"/>
                    <a:pt x="75025" y="135309"/>
                  </a:cubicBezTo>
                  <a:lnTo>
                    <a:pt x="99790" y="3617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747422EE-2EAB-45AA-736C-867160B9691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559229" y="6232541"/>
              <a:ext cx="144465" cy="51209"/>
            </a:xfrm>
            <a:custGeom>
              <a:avLst/>
              <a:gdLst>
                <a:gd name="connsiteX0" fmla="*/ 137164 w 144465"/>
                <a:gd name="connsiteY0" fmla="*/ 8817 h 51209"/>
                <a:gd name="connsiteX1" fmla="*/ 144550 w 144465"/>
                <a:gd name="connsiteY1" fmla="*/ 4440 h 51209"/>
                <a:gd name="connsiteX2" fmla="*/ 137381 w 144465"/>
                <a:gd name="connsiteY2" fmla="*/ 63 h 51209"/>
                <a:gd name="connsiteX3" fmla="*/ 7254 w 144465"/>
                <a:gd name="connsiteY3" fmla="*/ 63 h 51209"/>
                <a:gd name="connsiteX4" fmla="*/ 85 w 144465"/>
                <a:gd name="connsiteY4" fmla="*/ 4440 h 51209"/>
                <a:gd name="connsiteX5" fmla="*/ 7471 w 144465"/>
                <a:gd name="connsiteY5" fmla="*/ 8817 h 51209"/>
                <a:gd name="connsiteX6" fmla="*/ 137164 w 144465"/>
                <a:gd name="connsiteY6" fmla="*/ 8817 h 51209"/>
                <a:gd name="connsiteX7" fmla="*/ 137381 w 144465"/>
                <a:gd name="connsiteY7" fmla="*/ 51272 h 51209"/>
                <a:gd name="connsiteX8" fmla="*/ 144550 w 144465"/>
                <a:gd name="connsiteY8" fmla="*/ 46895 h 51209"/>
                <a:gd name="connsiteX9" fmla="*/ 137164 w 144465"/>
                <a:gd name="connsiteY9" fmla="*/ 42519 h 51209"/>
                <a:gd name="connsiteX10" fmla="*/ 7471 w 144465"/>
                <a:gd name="connsiteY10" fmla="*/ 42519 h 51209"/>
                <a:gd name="connsiteX11" fmla="*/ 85 w 144465"/>
                <a:gd name="connsiteY11" fmla="*/ 46895 h 51209"/>
                <a:gd name="connsiteX12" fmla="*/ 7254 w 144465"/>
                <a:gd name="connsiteY12" fmla="*/ 51272 h 51209"/>
                <a:gd name="connsiteX13" fmla="*/ 137381 w 144465"/>
                <a:gd name="connsiteY13" fmla="*/ 51272 h 5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465" h="51209">
                  <a:moveTo>
                    <a:pt x="137164" y="8817"/>
                  </a:moveTo>
                  <a:cubicBezTo>
                    <a:pt x="140423" y="8817"/>
                    <a:pt x="144550" y="8817"/>
                    <a:pt x="144550" y="4440"/>
                  </a:cubicBezTo>
                  <a:cubicBezTo>
                    <a:pt x="144550" y="63"/>
                    <a:pt x="140423" y="63"/>
                    <a:pt x="137381" y="63"/>
                  </a:cubicBezTo>
                  <a:lnTo>
                    <a:pt x="7254" y="63"/>
                  </a:lnTo>
                  <a:cubicBezTo>
                    <a:pt x="4212" y="63"/>
                    <a:pt x="85" y="63"/>
                    <a:pt x="85" y="4440"/>
                  </a:cubicBezTo>
                  <a:cubicBezTo>
                    <a:pt x="85" y="8817"/>
                    <a:pt x="4212" y="8817"/>
                    <a:pt x="7471" y="8817"/>
                  </a:cubicBezTo>
                  <a:lnTo>
                    <a:pt x="137164" y="8817"/>
                  </a:lnTo>
                  <a:close/>
                  <a:moveTo>
                    <a:pt x="137381" y="51272"/>
                  </a:moveTo>
                  <a:cubicBezTo>
                    <a:pt x="140423" y="51272"/>
                    <a:pt x="144550" y="51272"/>
                    <a:pt x="144550" y="46895"/>
                  </a:cubicBezTo>
                  <a:cubicBezTo>
                    <a:pt x="144550" y="42519"/>
                    <a:pt x="140423" y="42519"/>
                    <a:pt x="137164" y="42519"/>
                  </a:cubicBezTo>
                  <a:lnTo>
                    <a:pt x="7471" y="42519"/>
                  </a:lnTo>
                  <a:cubicBezTo>
                    <a:pt x="4212" y="42519"/>
                    <a:pt x="85" y="42519"/>
                    <a:pt x="85" y="46895"/>
                  </a:cubicBezTo>
                  <a:cubicBezTo>
                    <a:pt x="85" y="51272"/>
                    <a:pt x="4212" y="51272"/>
                    <a:pt x="7254" y="51272"/>
                  </a:cubicBezTo>
                  <a:lnTo>
                    <a:pt x="137381" y="5127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D4A758E0-B670-767E-5FDE-CE0A35749B3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784846" y="6167106"/>
              <a:ext cx="91458" cy="150564"/>
            </a:xfrm>
            <a:custGeom>
              <a:avLst/>
              <a:gdLst>
                <a:gd name="connsiteX0" fmla="*/ 91554 w 91458"/>
                <a:gd name="connsiteY0" fmla="*/ 75783 h 150564"/>
                <a:gd name="connsiteX1" fmla="*/ 82864 w 91458"/>
                <a:gd name="connsiteY1" fmla="*/ 24573 h 150564"/>
                <a:gd name="connsiteX2" fmla="*/ 45933 w 91458"/>
                <a:gd name="connsiteY2" fmla="*/ 63 h 150564"/>
                <a:gd name="connsiteX3" fmla="*/ 8133 w 91458"/>
                <a:gd name="connsiteY3" fmla="*/ 26105 h 150564"/>
                <a:gd name="connsiteX4" fmla="*/ 95 w 91458"/>
                <a:gd name="connsiteY4" fmla="*/ 75783 h 150564"/>
                <a:gd name="connsiteX5" fmla="*/ 9871 w 91458"/>
                <a:gd name="connsiteY5" fmla="*/ 128524 h 150564"/>
                <a:gd name="connsiteX6" fmla="*/ 45716 w 91458"/>
                <a:gd name="connsiteY6" fmla="*/ 150628 h 150564"/>
                <a:gd name="connsiteX7" fmla="*/ 83516 w 91458"/>
                <a:gd name="connsiteY7" fmla="*/ 125242 h 150564"/>
                <a:gd name="connsiteX8" fmla="*/ 91554 w 91458"/>
                <a:gd name="connsiteY8" fmla="*/ 75783 h 150564"/>
                <a:gd name="connsiteX9" fmla="*/ 45716 w 91458"/>
                <a:gd name="connsiteY9" fmla="*/ 145813 h 150564"/>
                <a:gd name="connsiteX10" fmla="*/ 20516 w 91458"/>
                <a:gd name="connsiteY10" fmla="*/ 119333 h 150564"/>
                <a:gd name="connsiteX11" fmla="*/ 18126 w 91458"/>
                <a:gd name="connsiteY11" fmla="*/ 73157 h 150564"/>
                <a:gd name="connsiteX12" fmla="*/ 19864 w 91458"/>
                <a:gd name="connsiteY12" fmla="*/ 32889 h 150564"/>
                <a:gd name="connsiteX13" fmla="*/ 45716 w 91458"/>
                <a:gd name="connsiteY13" fmla="*/ 4877 h 150564"/>
                <a:gd name="connsiteX14" fmla="*/ 71350 w 91458"/>
                <a:gd name="connsiteY14" fmla="*/ 30482 h 150564"/>
                <a:gd name="connsiteX15" fmla="*/ 73523 w 91458"/>
                <a:gd name="connsiteY15" fmla="*/ 73157 h 150564"/>
                <a:gd name="connsiteX16" fmla="*/ 71133 w 91458"/>
                <a:gd name="connsiteY16" fmla="*/ 118458 h 150564"/>
                <a:gd name="connsiteX17" fmla="*/ 45716 w 91458"/>
                <a:gd name="connsiteY17" fmla="*/ 145813 h 15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58" h="150564">
                  <a:moveTo>
                    <a:pt x="91554" y="75783"/>
                  </a:moveTo>
                  <a:cubicBezTo>
                    <a:pt x="91554" y="58275"/>
                    <a:pt x="90468" y="40768"/>
                    <a:pt x="82864" y="24573"/>
                  </a:cubicBezTo>
                  <a:cubicBezTo>
                    <a:pt x="72871" y="3564"/>
                    <a:pt x="55057" y="63"/>
                    <a:pt x="45933" y="63"/>
                  </a:cubicBezTo>
                  <a:cubicBezTo>
                    <a:pt x="32899" y="63"/>
                    <a:pt x="17040" y="5753"/>
                    <a:pt x="8133" y="26105"/>
                  </a:cubicBezTo>
                  <a:cubicBezTo>
                    <a:pt x="1182" y="41205"/>
                    <a:pt x="95" y="58275"/>
                    <a:pt x="95" y="75783"/>
                  </a:cubicBezTo>
                  <a:cubicBezTo>
                    <a:pt x="95" y="92196"/>
                    <a:pt x="964" y="111892"/>
                    <a:pt x="9871" y="128524"/>
                  </a:cubicBezTo>
                  <a:cubicBezTo>
                    <a:pt x="19213" y="146251"/>
                    <a:pt x="35071" y="150628"/>
                    <a:pt x="45716" y="150628"/>
                  </a:cubicBezTo>
                  <a:cubicBezTo>
                    <a:pt x="57447" y="150628"/>
                    <a:pt x="73957" y="146032"/>
                    <a:pt x="83516" y="125242"/>
                  </a:cubicBezTo>
                  <a:cubicBezTo>
                    <a:pt x="90468" y="110141"/>
                    <a:pt x="91554" y="93072"/>
                    <a:pt x="91554" y="75783"/>
                  </a:cubicBezTo>
                  <a:close/>
                  <a:moveTo>
                    <a:pt x="45716" y="145813"/>
                  </a:moveTo>
                  <a:cubicBezTo>
                    <a:pt x="37244" y="145813"/>
                    <a:pt x="24426" y="140342"/>
                    <a:pt x="20516" y="119333"/>
                  </a:cubicBezTo>
                  <a:cubicBezTo>
                    <a:pt x="18126" y="106202"/>
                    <a:pt x="18126" y="86069"/>
                    <a:pt x="18126" y="73157"/>
                  </a:cubicBezTo>
                  <a:cubicBezTo>
                    <a:pt x="18126" y="59151"/>
                    <a:pt x="18126" y="44707"/>
                    <a:pt x="19864" y="32889"/>
                  </a:cubicBezTo>
                  <a:cubicBezTo>
                    <a:pt x="23992" y="6847"/>
                    <a:pt x="40285" y="4877"/>
                    <a:pt x="45716" y="4877"/>
                  </a:cubicBezTo>
                  <a:cubicBezTo>
                    <a:pt x="52885" y="4877"/>
                    <a:pt x="67223" y="8817"/>
                    <a:pt x="71350" y="30482"/>
                  </a:cubicBezTo>
                  <a:cubicBezTo>
                    <a:pt x="73523" y="42737"/>
                    <a:pt x="73523" y="59370"/>
                    <a:pt x="73523" y="73157"/>
                  </a:cubicBezTo>
                  <a:cubicBezTo>
                    <a:pt x="73523" y="89570"/>
                    <a:pt x="73523" y="104452"/>
                    <a:pt x="71133" y="118458"/>
                  </a:cubicBezTo>
                  <a:cubicBezTo>
                    <a:pt x="67875" y="139248"/>
                    <a:pt x="55492" y="145813"/>
                    <a:pt x="45716" y="14581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9AEAF9BA-EDD1-FB33-5E14-84A696EB8BB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903677" y="6289659"/>
              <a:ext cx="23027" cy="23197"/>
            </a:xfrm>
            <a:custGeom>
              <a:avLst/>
              <a:gdLst>
                <a:gd name="connsiteX0" fmla="*/ 23128 w 23027"/>
                <a:gd name="connsiteY0" fmla="*/ 11662 h 23197"/>
                <a:gd name="connsiteX1" fmla="*/ 11614 w 23027"/>
                <a:gd name="connsiteY1" fmla="*/ 63 h 23197"/>
                <a:gd name="connsiteX2" fmla="*/ 100 w 23027"/>
                <a:gd name="connsiteY2" fmla="*/ 11662 h 23197"/>
                <a:gd name="connsiteX3" fmla="*/ 11614 w 23027"/>
                <a:gd name="connsiteY3" fmla="*/ 23260 h 23197"/>
                <a:gd name="connsiteX4" fmla="*/ 23128 w 23027"/>
                <a:gd name="connsiteY4" fmla="*/ 11662 h 2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27" h="23197">
                  <a:moveTo>
                    <a:pt x="23128" y="11662"/>
                  </a:moveTo>
                  <a:cubicBezTo>
                    <a:pt x="23128" y="5315"/>
                    <a:pt x="17914" y="63"/>
                    <a:pt x="11614" y="63"/>
                  </a:cubicBezTo>
                  <a:cubicBezTo>
                    <a:pt x="5314" y="63"/>
                    <a:pt x="100" y="5315"/>
                    <a:pt x="100" y="11662"/>
                  </a:cubicBezTo>
                  <a:cubicBezTo>
                    <a:pt x="100" y="18008"/>
                    <a:pt x="5314" y="23260"/>
                    <a:pt x="11614" y="23260"/>
                  </a:cubicBezTo>
                  <a:cubicBezTo>
                    <a:pt x="17914" y="23260"/>
                    <a:pt x="23128" y="18008"/>
                    <a:pt x="23128" y="1166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4F2CE770-AE85-52BA-0C59-94DEAB4255C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954463" y="6167106"/>
              <a:ext cx="90155" cy="150564"/>
            </a:xfrm>
            <a:custGeom>
              <a:avLst/>
              <a:gdLst>
                <a:gd name="connsiteX0" fmla="*/ 70706 w 90155"/>
                <a:gd name="connsiteY0" fmla="*/ 76221 h 150564"/>
                <a:gd name="connsiteX1" fmla="*/ 70706 w 90155"/>
                <a:gd name="connsiteY1" fmla="*/ 83224 h 150564"/>
                <a:gd name="connsiteX2" fmla="*/ 35513 w 90155"/>
                <a:gd name="connsiteY2" fmla="*/ 144500 h 150564"/>
                <a:gd name="connsiteX3" fmla="*/ 14224 w 90155"/>
                <a:gd name="connsiteY3" fmla="*/ 136622 h 150564"/>
                <a:gd name="connsiteX4" fmla="*/ 25520 w 90155"/>
                <a:gd name="connsiteY4" fmla="*/ 126555 h 150564"/>
                <a:gd name="connsiteX5" fmla="*/ 15527 w 90155"/>
                <a:gd name="connsiteY5" fmla="*/ 116488 h 150564"/>
                <a:gd name="connsiteX6" fmla="*/ 5534 w 90155"/>
                <a:gd name="connsiteY6" fmla="*/ 126992 h 150564"/>
                <a:gd name="connsiteX7" fmla="*/ 35731 w 90155"/>
                <a:gd name="connsiteY7" fmla="*/ 150628 h 150564"/>
                <a:gd name="connsiteX8" fmla="*/ 90258 w 90155"/>
                <a:gd name="connsiteY8" fmla="*/ 73813 h 150564"/>
                <a:gd name="connsiteX9" fmla="*/ 45941 w 90155"/>
                <a:gd name="connsiteY9" fmla="*/ 63 h 150564"/>
                <a:gd name="connsiteX10" fmla="*/ 14006 w 90155"/>
                <a:gd name="connsiteY10" fmla="*/ 13850 h 150564"/>
                <a:gd name="connsiteX11" fmla="*/ 103 w 90155"/>
                <a:gd name="connsiteY11" fmla="*/ 49303 h 150564"/>
                <a:gd name="connsiteX12" fmla="*/ 43551 w 90155"/>
                <a:gd name="connsiteY12" fmla="*/ 98105 h 150564"/>
                <a:gd name="connsiteX13" fmla="*/ 70706 w 90155"/>
                <a:gd name="connsiteY13" fmla="*/ 76221 h 150564"/>
                <a:gd name="connsiteX14" fmla="*/ 43769 w 90155"/>
                <a:gd name="connsiteY14" fmla="*/ 93072 h 150564"/>
                <a:gd name="connsiteX15" fmla="*/ 23565 w 90155"/>
                <a:gd name="connsiteY15" fmla="*/ 79284 h 150564"/>
                <a:gd name="connsiteX16" fmla="*/ 19655 w 90155"/>
                <a:gd name="connsiteY16" fmla="*/ 49522 h 150564"/>
                <a:gd name="connsiteX17" fmla="*/ 24217 w 90155"/>
                <a:gd name="connsiteY17" fmla="*/ 19321 h 150564"/>
                <a:gd name="connsiteX18" fmla="*/ 45941 w 90155"/>
                <a:gd name="connsiteY18" fmla="*/ 5534 h 150564"/>
                <a:gd name="connsiteX19" fmla="*/ 66796 w 90155"/>
                <a:gd name="connsiteY19" fmla="*/ 22823 h 150564"/>
                <a:gd name="connsiteX20" fmla="*/ 70272 w 90155"/>
                <a:gd name="connsiteY20" fmla="*/ 53680 h 150564"/>
                <a:gd name="connsiteX21" fmla="*/ 43769 w 90155"/>
                <a:gd name="connsiteY21" fmla="*/ 93072 h 15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155" h="150564">
                  <a:moveTo>
                    <a:pt x="70706" y="76221"/>
                  </a:moveTo>
                  <a:lnTo>
                    <a:pt x="70706" y="83224"/>
                  </a:lnTo>
                  <a:cubicBezTo>
                    <a:pt x="70706" y="134433"/>
                    <a:pt x="48113" y="144500"/>
                    <a:pt x="35513" y="144500"/>
                  </a:cubicBezTo>
                  <a:cubicBezTo>
                    <a:pt x="31820" y="144500"/>
                    <a:pt x="20089" y="144062"/>
                    <a:pt x="14224" y="136622"/>
                  </a:cubicBezTo>
                  <a:cubicBezTo>
                    <a:pt x="23782" y="136622"/>
                    <a:pt x="25520" y="130275"/>
                    <a:pt x="25520" y="126555"/>
                  </a:cubicBezTo>
                  <a:cubicBezTo>
                    <a:pt x="25520" y="119771"/>
                    <a:pt x="20306" y="116488"/>
                    <a:pt x="15527" y="116488"/>
                  </a:cubicBezTo>
                  <a:cubicBezTo>
                    <a:pt x="12051" y="116488"/>
                    <a:pt x="5534" y="118458"/>
                    <a:pt x="5534" y="126992"/>
                  </a:cubicBezTo>
                  <a:cubicBezTo>
                    <a:pt x="5534" y="141655"/>
                    <a:pt x="17265" y="150628"/>
                    <a:pt x="35731" y="150628"/>
                  </a:cubicBezTo>
                  <a:cubicBezTo>
                    <a:pt x="63755" y="150628"/>
                    <a:pt x="90258" y="120865"/>
                    <a:pt x="90258" y="73813"/>
                  </a:cubicBezTo>
                  <a:cubicBezTo>
                    <a:pt x="90258" y="14944"/>
                    <a:pt x="65275" y="63"/>
                    <a:pt x="45941" y="63"/>
                  </a:cubicBezTo>
                  <a:cubicBezTo>
                    <a:pt x="33993" y="63"/>
                    <a:pt x="23348" y="4002"/>
                    <a:pt x="14006" y="13850"/>
                  </a:cubicBezTo>
                  <a:cubicBezTo>
                    <a:pt x="5100" y="23698"/>
                    <a:pt x="103" y="32889"/>
                    <a:pt x="103" y="49303"/>
                  </a:cubicBezTo>
                  <a:cubicBezTo>
                    <a:pt x="103" y="76658"/>
                    <a:pt x="19220" y="98105"/>
                    <a:pt x="43551" y="98105"/>
                  </a:cubicBezTo>
                  <a:cubicBezTo>
                    <a:pt x="56803" y="98105"/>
                    <a:pt x="65710" y="88914"/>
                    <a:pt x="70706" y="76221"/>
                  </a:cubicBezTo>
                  <a:close/>
                  <a:moveTo>
                    <a:pt x="43769" y="93072"/>
                  </a:moveTo>
                  <a:cubicBezTo>
                    <a:pt x="40293" y="93072"/>
                    <a:pt x="30300" y="93072"/>
                    <a:pt x="23565" y="79284"/>
                  </a:cubicBezTo>
                  <a:cubicBezTo>
                    <a:pt x="19655" y="71187"/>
                    <a:pt x="19655" y="60245"/>
                    <a:pt x="19655" y="49522"/>
                  </a:cubicBezTo>
                  <a:cubicBezTo>
                    <a:pt x="19655" y="37704"/>
                    <a:pt x="19655" y="27418"/>
                    <a:pt x="24217" y="19321"/>
                  </a:cubicBezTo>
                  <a:cubicBezTo>
                    <a:pt x="30082" y="8379"/>
                    <a:pt x="38337" y="5534"/>
                    <a:pt x="45941" y="5534"/>
                  </a:cubicBezTo>
                  <a:cubicBezTo>
                    <a:pt x="55934" y="5534"/>
                    <a:pt x="63103" y="12975"/>
                    <a:pt x="66796" y="22823"/>
                  </a:cubicBezTo>
                  <a:cubicBezTo>
                    <a:pt x="69403" y="29826"/>
                    <a:pt x="70272" y="43613"/>
                    <a:pt x="70272" y="53680"/>
                  </a:cubicBezTo>
                  <a:cubicBezTo>
                    <a:pt x="70272" y="71844"/>
                    <a:pt x="62886" y="93072"/>
                    <a:pt x="43769" y="930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2068" name="Grafika 2067">
            <a:extLst>
              <a:ext uri="{FF2B5EF4-FFF2-40B4-BE49-F238E27FC236}">
                <a16:creationId xmlns:a16="http://schemas.microsoft.com/office/drawing/2014/main" id="{A4D8E4E5-7069-4639-580E-FF386CA4DCC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99592" y="3813628"/>
            <a:ext cx="962025" cy="1181100"/>
          </a:xfrm>
          <a:prstGeom prst="rect">
            <a:avLst/>
          </a:prstGeom>
        </p:spPr>
      </p:pic>
      <p:grpSp>
        <p:nvGrpSpPr>
          <p:cNvPr id="2084" name="Grupa 2083" descr="\documentclass{article}&#10;\usepackage{amsmath}&#10;\pagestyle{empty}&#10;\begin{document}&#10;&#10;$\eta=0.75$&#10;&#10;&#10;\end{document}" title="IguanaTex Vector Display">
            <a:extLst>
              <a:ext uri="{FF2B5EF4-FFF2-40B4-BE49-F238E27FC236}">
                <a16:creationId xmlns:a16="http://schemas.microsoft.com/office/drawing/2014/main" id="{34AB0DE2-0D77-CE44-C3B9-BB8FA25FA53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98523" y="5145980"/>
            <a:ext cx="764161" cy="196546"/>
            <a:chOff x="2785800" y="6378804"/>
            <a:chExt cx="764161" cy="196546"/>
          </a:xfrm>
        </p:grpSpPr>
        <p:sp>
          <p:nvSpPr>
            <p:cNvPr id="2078" name="Dowolny kształt: kształt 2077">
              <a:extLst>
                <a:ext uri="{FF2B5EF4-FFF2-40B4-BE49-F238E27FC236}">
                  <a16:creationId xmlns:a16="http://schemas.microsoft.com/office/drawing/2014/main" id="{D7289A3E-DA70-3597-AB10-B5B942B1127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785800" y="6430364"/>
              <a:ext cx="100143" cy="144986"/>
            </a:xfrm>
            <a:custGeom>
              <a:avLst/>
              <a:gdLst>
                <a:gd name="connsiteX0" fmla="*/ 98505 w 100143"/>
                <a:gd name="connsiteY0" fmla="*/ 36419 h 144986"/>
                <a:gd name="connsiteX1" fmla="*/ 100220 w 100143"/>
                <a:gd name="connsiteY1" fmla="*/ 23640 h 144986"/>
                <a:gd name="connsiteX2" fmla="*/ 75560 w 100143"/>
                <a:gd name="connsiteY2" fmla="*/ 63 h 144986"/>
                <a:gd name="connsiteX3" fmla="*/ 42322 w 100143"/>
                <a:gd name="connsiteY3" fmla="*/ 19233 h 144986"/>
                <a:gd name="connsiteX4" fmla="*/ 22593 w 100143"/>
                <a:gd name="connsiteY4" fmla="*/ 63 h 144986"/>
                <a:gd name="connsiteX5" fmla="*/ 6724 w 100143"/>
                <a:gd name="connsiteY5" fmla="*/ 12622 h 144986"/>
                <a:gd name="connsiteX6" fmla="*/ 77 w 100143"/>
                <a:gd name="connsiteY6" fmla="*/ 33996 h 144986"/>
                <a:gd name="connsiteX7" fmla="*/ 2650 w 100143"/>
                <a:gd name="connsiteY7" fmla="*/ 36199 h 144986"/>
                <a:gd name="connsiteX8" fmla="*/ 6295 w 100143"/>
                <a:gd name="connsiteY8" fmla="*/ 31131 h 144986"/>
                <a:gd name="connsiteX9" fmla="*/ 21950 w 100143"/>
                <a:gd name="connsiteY9" fmla="*/ 4910 h 144986"/>
                <a:gd name="connsiteX10" fmla="*/ 28597 w 100143"/>
                <a:gd name="connsiteY10" fmla="*/ 15046 h 144986"/>
                <a:gd name="connsiteX11" fmla="*/ 25166 w 100143"/>
                <a:gd name="connsiteY11" fmla="*/ 33555 h 144986"/>
                <a:gd name="connsiteX12" fmla="*/ 12729 w 100143"/>
                <a:gd name="connsiteY12" fmla="*/ 84454 h 144986"/>
                <a:gd name="connsiteX13" fmla="*/ 10799 w 100143"/>
                <a:gd name="connsiteY13" fmla="*/ 93929 h 144986"/>
                <a:gd name="connsiteX14" fmla="*/ 17018 w 100143"/>
                <a:gd name="connsiteY14" fmla="*/ 99878 h 144986"/>
                <a:gd name="connsiteX15" fmla="*/ 24952 w 100143"/>
                <a:gd name="connsiteY15" fmla="*/ 93709 h 144986"/>
                <a:gd name="connsiteX16" fmla="*/ 29026 w 100143"/>
                <a:gd name="connsiteY16" fmla="*/ 77403 h 144986"/>
                <a:gd name="connsiteX17" fmla="*/ 33744 w 100143"/>
                <a:gd name="connsiteY17" fmla="*/ 57572 h 144986"/>
                <a:gd name="connsiteX18" fmla="*/ 37389 w 100143"/>
                <a:gd name="connsiteY18" fmla="*/ 42809 h 144986"/>
                <a:gd name="connsiteX19" fmla="*/ 39748 w 100143"/>
                <a:gd name="connsiteY19" fmla="*/ 32894 h 144986"/>
                <a:gd name="connsiteX20" fmla="*/ 54330 w 100143"/>
                <a:gd name="connsiteY20" fmla="*/ 12622 h 144986"/>
                <a:gd name="connsiteX21" fmla="*/ 74916 w 100143"/>
                <a:gd name="connsiteY21" fmla="*/ 4910 h 144986"/>
                <a:gd name="connsiteX22" fmla="*/ 86496 w 100143"/>
                <a:gd name="connsiteY22" fmla="*/ 20334 h 144986"/>
                <a:gd name="connsiteX23" fmla="*/ 84352 w 100143"/>
                <a:gd name="connsiteY23" fmla="*/ 34216 h 144986"/>
                <a:gd name="connsiteX24" fmla="*/ 59906 w 100143"/>
                <a:gd name="connsiteY24" fmla="*/ 135574 h 144986"/>
                <a:gd name="connsiteX25" fmla="*/ 59262 w 100143"/>
                <a:gd name="connsiteY25" fmla="*/ 139100 h 144986"/>
                <a:gd name="connsiteX26" fmla="*/ 65267 w 100143"/>
                <a:gd name="connsiteY26" fmla="*/ 145049 h 144986"/>
                <a:gd name="connsiteX27" fmla="*/ 74059 w 100143"/>
                <a:gd name="connsiteY27" fmla="*/ 136235 h 144986"/>
                <a:gd name="connsiteX28" fmla="*/ 98505 w 100143"/>
                <a:gd name="connsiteY28" fmla="*/ 36419 h 14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143" h="144986">
                  <a:moveTo>
                    <a:pt x="98505" y="36419"/>
                  </a:moveTo>
                  <a:cubicBezTo>
                    <a:pt x="99577" y="32453"/>
                    <a:pt x="100220" y="29589"/>
                    <a:pt x="100220" y="23640"/>
                  </a:cubicBezTo>
                  <a:cubicBezTo>
                    <a:pt x="100220" y="9317"/>
                    <a:pt x="91643" y="63"/>
                    <a:pt x="75560" y="63"/>
                  </a:cubicBezTo>
                  <a:cubicBezTo>
                    <a:pt x="58619" y="63"/>
                    <a:pt x="47468" y="11521"/>
                    <a:pt x="42322" y="19233"/>
                  </a:cubicBezTo>
                  <a:cubicBezTo>
                    <a:pt x="41249" y="6673"/>
                    <a:pt x="32243" y="63"/>
                    <a:pt x="22593" y="63"/>
                  </a:cubicBezTo>
                  <a:cubicBezTo>
                    <a:pt x="12729" y="63"/>
                    <a:pt x="8654" y="8656"/>
                    <a:pt x="6724" y="12622"/>
                  </a:cubicBezTo>
                  <a:cubicBezTo>
                    <a:pt x="2864" y="20114"/>
                    <a:pt x="77" y="33335"/>
                    <a:pt x="77" y="33996"/>
                  </a:cubicBezTo>
                  <a:cubicBezTo>
                    <a:pt x="77" y="36199"/>
                    <a:pt x="2221" y="36199"/>
                    <a:pt x="2650" y="36199"/>
                  </a:cubicBezTo>
                  <a:cubicBezTo>
                    <a:pt x="4794" y="36199"/>
                    <a:pt x="5009" y="35979"/>
                    <a:pt x="6295" y="31131"/>
                  </a:cubicBezTo>
                  <a:cubicBezTo>
                    <a:pt x="9941" y="15487"/>
                    <a:pt x="14230" y="4910"/>
                    <a:pt x="21950" y="4910"/>
                  </a:cubicBezTo>
                  <a:cubicBezTo>
                    <a:pt x="25595" y="4910"/>
                    <a:pt x="28597" y="6673"/>
                    <a:pt x="28597" y="15046"/>
                  </a:cubicBezTo>
                  <a:cubicBezTo>
                    <a:pt x="28597" y="19673"/>
                    <a:pt x="27954" y="22097"/>
                    <a:pt x="25166" y="33555"/>
                  </a:cubicBezTo>
                  <a:lnTo>
                    <a:pt x="12729" y="84454"/>
                  </a:lnTo>
                  <a:cubicBezTo>
                    <a:pt x="12085" y="87760"/>
                    <a:pt x="10799" y="92827"/>
                    <a:pt x="10799" y="93929"/>
                  </a:cubicBezTo>
                  <a:cubicBezTo>
                    <a:pt x="10799" y="97895"/>
                    <a:pt x="13801" y="99878"/>
                    <a:pt x="17018" y="99878"/>
                  </a:cubicBezTo>
                  <a:cubicBezTo>
                    <a:pt x="19591" y="99878"/>
                    <a:pt x="23451" y="98116"/>
                    <a:pt x="24952" y="93709"/>
                  </a:cubicBezTo>
                  <a:cubicBezTo>
                    <a:pt x="25166" y="93268"/>
                    <a:pt x="27740" y="82912"/>
                    <a:pt x="29026" y="77403"/>
                  </a:cubicBezTo>
                  <a:lnTo>
                    <a:pt x="33744" y="57572"/>
                  </a:lnTo>
                  <a:cubicBezTo>
                    <a:pt x="35031" y="52725"/>
                    <a:pt x="36317" y="47877"/>
                    <a:pt x="37389" y="42809"/>
                  </a:cubicBezTo>
                  <a:cubicBezTo>
                    <a:pt x="37818" y="41487"/>
                    <a:pt x="39534" y="34216"/>
                    <a:pt x="39748" y="32894"/>
                  </a:cubicBezTo>
                  <a:cubicBezTo>
                    <a:pt x="40392" y="30911"/>
                    <a:pt x="47039" y="18572"/>
                    <a:pt x="54330" y="12622"/>
                  </a:cubicBezTo>
                  <a:cubicBezTo>
                    <a:pt x="59048" y="9097"/>
                    <a:pt x="65696" y="4910"/>
                    <a:pt x="74916" y="4910"/>
                  </a:cubicBezTo>
                  <a:cubicBezTo>
                    <a:pt x="84137" y="4910"/>
                    <a:pt x="86496" y="12402"/>
                    <a:pt x="86496" y="20334"/>
                  </a:cubicBezTo>
                  <a:cubicBezTo>
                    <a:pt x="86496" y="21436"/>
                    <a:pt x="86496" y="25402"/>
                    <a:pt x="84352" y="34216"/>
                  </a:cubicBezTo>
                  <a:lnTo>
                    <a:pt x="59906" y="135574"/>
                  </a:lnTo>
                  <a:cubicBezTo>
                    <a:pt x="59262" y="138218"/>
                    <a:pt x="59262" y="138659"/>
                    <a:pt x="59262" y="139100"/>
                  </a:cubicBezTo>
                  <a:cubicBezTo>
                    <a:pt x="59262" y="142405"/>
                    <a:pt x="61621" y="145049"/>
                    <a:pt x="65267" y="145049"/>
                  </a:cubicBezTo>
                  <a:cubicBezTo>
                    <a:pt x="71914" y="145049"/>
                    <a:pt x="73415" y="138659"/>
                    <a:pt x="74059" y="136235"/>
                  </a:cubicBezTo>
                  <a:lnTo>
                    <a:pt x="98505" y="364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9" name="Dowolny kształt: kształt 2078">
              <a:extLst>
                <a:ext uri="{FF2B5EF4-FFF2-40B4-BE49-F238E27FC236}">
                  <a16:creationId xmlns:a16="http://schemas.microsoft.com/office/drawing/2014/main" id="{F1477E03-2F9E-6963-C0D6-2589211239C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965325" y="6446890"/>
              <a:ext cx="142602" cy="51560"/>
            </a:xfrm>
            <a:custGeom>
              <a:avLst/>
              <a:gdLst>
                <a:gd name="connsiteX0" fmla="*/ 135397 w 142602"/>
                <a:gd name="connsiteY0" fmla="*/ 8877 h 51560"/>
                <a:gd name="connsiteX1" fmla="*/ 142688 w 142602"/>
                <a:gd name="connsiteY1" fmla="*/ 4470 h 51560"/>
                <a:gd name="connsiteX2" fmla="*/ 135611 w 142602"/>
                <a:gd name="connsiteY2" fmla="*/ 63 h 51560"/>
                <a:gd name="connsiteX3" fmla="*/ 7161 w 142602"/>
                <a:gd name="connsiteY3" fmla="*/ 63 h 51560"/>
                <a:gd name="connsiteX4" fmla="*/ 85 w 142602"/>
                <a:gd name="connsiteY4" fmla="*/ 4470 h 51560"/>
                <a:gd name="connsiteX5" fmla="*/ 7376 w 142602"/>
                <a:gd name="connsiteY5" fmla="*/ 8877 h 51560"/>
                <a:gd name="connsiteX6" fmla="*/ 135397 w 142602"/>
                <a:gd name="connsiteY6" fmla="*/ 8877 h 51560"/>
                <a:gd name="connsiteX7" fmla="*/ 135611 w 142602"/>
                <a:gd name="connsiteY7" fmla="*/ 51623 h 51560"/>
                <a:gd name="connsiteX8" fmla="*/ 142688 w 142602"/>
                <a:gd name="connsiteY8" fmla="*/ 47216 h 51560"/>
                <a:gd name="connsiteX9" fmla="*/ 135397 w 142602"/>
                <a:gd name="connsiteY9" fmla="*/ 42809 h 51560"/>
                <a:gd name="connsiteX10" fmla="*/ 7376 w 142602"/>
                <a:gd name="connsiteY10" fmla="*/ 42809 h 51560"/>
                <a:gd name="connsiteX11" fmla="*/ 85 w 142602"/>
                <a:gd name="connsiteY11" fmla="*/ 47216 h 51560"/>
                <a:gd name="connsiteX12" fmla="*/ 7161 w 142602"/>
                <a:gd name="connsiteY12" fmla="*/ 51623 h 51560"/>
                <a:gd name="connsiteX13" fmla="*/ 135611 w 142602"/>
                <a:gd name="connsiteY13" fmla="*/ 51623 h 5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602" h="51560">
                  <a:moveTo>
                    <a:pt x="135397" y="8877"/>
                  </a:moveTo>
                  <a:cubicBezTo>
                    <a:pt x="138613" y="8877"/>
                    <a:pt x="142688" y="8877"/>
                    <a:pt x="142688" y="4470"/>
                  </a:cubicBezTo>
                  <a:cubicBezTo>
                    <a:pt x="142688" y="63"/>
                    <a:pt x="138613" y="63"/>
                    <a:pt x="135611" y="63"/>
                  </a:cubicBezTo>
                  <a:lnTo>
                    <a:pt x="7161" y="63"/>
                  </a:lnTo>
                  <a:cubicBezTo>
                    <a:pt x="4159" y="63"/>
                    <a:pt x="85" y="63"/>
                    <a:pt x="85" y="4470"/>
                  </a:cubicBezTo>
                  <a:cubicBezTo>
                    <a:pt x="85" y="8877"/>
                    <a:pt x="4159" y="8877"/>
                    <a:pt x="7376" y="8877"/>
                  </a:cubicBezTo>
                  <a:lnTo>
                    <a:pt x="135397" y="8877"/>
                  </a:lnTo>
                  <a:close/>
                  <a:moveTo>
                    <a:pt x="135611" y="51623"/>
                  </a:moveTo>
                  <a:cubicBezTo>
                    <a:pt x="138613" y="51623"/>
                    <a:pt x="142688" y="51623"/>
                    <a:pt x="142688" y="47216"/>
                  </a:cubicBezTo>
                  <a:cubicBezTo>
                    <a:pt x="142688" y="42809"/>
                    <a:pt x="138613" y="42809"/>
                    <a:pt x="135397" y="42809"/>
                  </a:cubicBezTo>
                  <a:lnTo>
                    <a:pt x="7376" y="42809"/>
                  </a:lnTo>
                  <a:cubicBezTo>
                    <a:pt x="4159" y="42809"/>
                    <a:pt x="85" y="42809"/>
                    <a:pt x="85" y="47216"/>
                  </a:cubicBezTo>
                  <a:cubicBezTo>
                    <a:pt x="85" y="51623"/>
                    <a:pt x="4159" y="51623"/>
                    <a:pt x="7161" y="51623"/>
                  </a:cubicBezTo>
                  <a:lnTo>
                    <a:pt x="135611" y="5162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0" name="Dowolny kształt: kształt 2079">
              <a:extLst>
                <a:ext uri="{FF2B5EF4-FFF2-40B4-BE49-F238E27FC236}">
                  <a16:creationId xmlns:a16="http://schemas.microsoft.com/office/drawing/2014/main" id="{CD7EC04B-3849-0C0C-BDD6-FB10BA58C18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188033" y="6381007"/>
              <a:ext cx="90279" cy="151596"/>
            </a:xfrm>
            <a:custGeom>
              <a:avLst/>
              <a:gdLst>
                <a:gd name="connsiteX0" fmla="*/ 90375 w 90279"/>
                <a:gd name="connsiteY0" fmla="*/ 76302 h 151596"/>
                <a:gd name="connsiteX1" fmla="*/ 81797 w 90279"/>
                <a:gd name="connsiteY1" fmla="*/ 24741 h 151596"/>
                <a:gd name="connsiteX2" fmla="*/ 45342 w 90279"/>
                <a:gd name="connsiteY2" fmla="*/ 63 h 151596"/>
                <a:gd name="connsiteX3" fmla="*/ 8030 w 90279"/>
                <a:gd name="connsiteY3" fmla="*/ 26284 h 151596"/>
                <a:gd name="connsiteX4" fmla="*/ 95 w 90279"/>
                <a:gd name="connsiteY4" fmla="*/ 76302 h 151596"/>
                <a:gd name="connsiteX5" fmla="*/ 9745 w 90279"/>
                <a:gd name="connsiteY5" fmla="*/ 129405 h 151596"/>
                <a:gd name="connsiteX6" fmla="*/ 45128 w 90279"/>
                <a:gd name="connsiteY6" fmla="*/ 151659 h 151596"/>
                <a:gd name="connsiteX7" fmla="*/ 82440 w 90279"/>
                <a:gd name="connsiteY7" fmla="*/ 126099 h 151596"/>
                <a:gd name="connsiteX8" fmla="*/ 90375 w 90279"/>
                <a:gd name="connsiteY8" fmla="*/ 76302 h 151596"/>
                <a:gd name="connsiteX9" fmla="*/ 45128 w 90279"/>
                <a:gd name="connsiteY9" fmla="*/ 146812 h 151596"/>
                <a:gd name="connsiteX10" fmla="*/ 20253 w 90279"/>
                <a:gd name="connsiteY10" fmla="*/ 120150 h 151596"/>
                <a:gd name="connsiteX11" fmla="*/ 17894 w 90279"/>
                <a:gd name="connsiteY11" fmla="*/ 73658 h 151596"/>
                <a:gd name="connsiteX12" fmla="*/ 19609 w 90279"/>
                <a:gd name="connsiteY12" fmla="*/ 33114 h 151596"/>
                <a:gd name="connsiteX13" fmla="*/ 45128 w 90279"/>
                <a:gd name="connsiteY13" fmla="*/ 4910 h 151596"/>
                <a:gd name="connsiteX14" fmla="*/ 70432 w 90279"/>
                <a:gd name="connsiteY14" fmla="*/ 30691 h 151596"/>
                <a:gd name="connsiteX15" fmla="*/ 72576 w 90279"/>
                <a:gd name="connsiteY15" fmla="*/ 73658 h 151596"/>
                <a:gd name="connsiteX16" fmla="*/ 70217 w 90279"/>
                <a:gd name="connsiteY16" fmla="*/ 119269 h 151596"/>
                <a:gd name="connsiteX17" fmla="*/ 45128 w 90279"/>
                <a:gd name="connsiteY17" fmla="*/ 146812 h 15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279" h="151596">
                  <a:moveTo>
                    <a:pt x="90375" y="76302"/>
                  </a:moveTo>
                  <a:cubicBezTo>
                    <a:pt x="90375" y="58674"/>
                    <a:pt x="89303" y="41047"/>
                    <a:pt x="81797" y="24741"/>
                  </a:cubicBezTo>
                  <a:cubicBezTo>
                    <a:pt x="71933" y="3588"/>
                    <a:pt x="54349" y="63"/>
                    <a:pt x="45342" y="63"/>
                  </a:cubicBezTo>
                  <a:cubicBezTo>
                    <a:pt x="32476" y="63"/>
                    <a:pt x="16822" y="5792"/>
                    <a:pt x="8030" y="26284"/>
                  </a:cubicBezTo>
                  <a:cubicBezTo>
                    <a:pt x="1167" y="41487"/>
                    <a:pt x="95" y="58674"/>
                    <a:pt x="95" y="76302"/>
                  </a:cubicBezTo>
                  <a:cubicBezTo>
                    <a:pt x="95" y="92827"/>
                    <a:pt x="953" y="112658"/>
                    <a:pt x="9745" y="129405"/>
                  </a:cubicBezTo>
                  <a:cubicBezTo>
                    <a:pt x="18966" y="147252"/>
                    <a:pt x="34620" y="151659"/>
                    <a:pt x="45128" y="151659"/>
                  </a:cubicBezTo>
                  <a:cubicBezTo>
                    <a:pt x="56708" y="151659"/>
                    <a:pt x="73005" y="147032"/>
                    <a:pt x="82440" y="126099"/>
                  </a:cubicBezTo>
                  <a:cubicBezTo>
                    <a:pt x="89303" y="110896"/>
                    <a:pt x="90375" y="93709"/>
                    <a:pt x="90375" y="76302"/>
                  </a:cubicBezTo>
                  <a:close/>
                  <a:moveTo>
                    <a:pt x="45128" y="146812"/>
                  </a:moveTo>
                  <a:cubicBezTo>
                    <a:pt x="36765" y="146812"/>
                    <a:pt x="24113" y="141303"/>
                    <a:pt x="20253" y="120150"/>
                  </a:cubicBezTo>
                  <a:cubicBezTo>
                    <a:pt x="17894" y="106929"/>
                    <a:pt x="17894" y="86658"/>
                    <a:pt x="17894" y="73658"/>
                  </a:cubicBezTo>
                  <a:cubicBezTo>
                    <a:pt x="17894" y="59556"/>
                    <a:pt x="17894" y="45013"/>
                    <a:pt x="19609" y="33114"/>
                  </a:cubicBezTo>
                  <a:cubicBezTo>
                    <a:pt x="23684" y="6893"/>
                    <a:pt x="39767" y="4910"/>
                    <a:pt x="45128" y="4910"/>
                  </a:cubicBezTo>
                  <a:cubicBezTo>
                    <a:pt x="52204" y="4910"/>
                    <a:pt x="66357" y="8877"/>
                    <a:pt x="70432" y="30691"/>
                  </a:cubicBezTo>
                  <a:cubicBezTo>
                    <a:pt x="72576" y="43030"/>
                    <a:pt x="72576" y="59776"/>
                    <a:pt x="72576" y="73658"/>
                  </a:cubicBezTo>
                  <a:cubicBezTo>
                    <a:pt x="72576" y="90183"/>
                    <a:pt x="72576" y="105167"/>
                    <a:pt x="70217" y="119269"/>
                  </a:cubicBezTo>
                  <a:cubicBezTo>
                    <a:pt x="67001" y="140201"/>
                    <a:pt x="54778" y="146812"/>
                    <a:pt x="45128" y="14681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1" name="Dowolny kształt: kształt 2080">
              <a:extLst>
                <a:ext uri="{FF2B5EF4-FFF2-40B4-BE49-F238E27FC236}">
                  <a16:creationId xmlns:a16="http://schemas.microsoft.com/office/drawing/2014/main" id="{1C448974-394B-2B2A-DE21-78DC8FA311C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305332" y="6504399"/>
              <a:ext cx="22730" cy="23356"/>
            </a:xfrm>
            <a:custGeom>
              <a:avLst/>
              <a:gdLst>
                <a:gd name="connsiteX0" fmla="*/ 22831 w 22730"/>
                <a:gd name="connsiteY0" fmla="*/ 11741 h 23356"/>
                <a:gd name="connsiteX1" fmla="*/ 11466 w 22730"/>
                <a:gd name="connsiteY1" fmla="*/ 63 h 23356"/>
                <a:gd name="connsiteX2" fmla="*/ 100 w 22730"/>
                <a:gd name="connsiteY2" fmla="*/ 11741 h 23356"/>
                <a:gd name="connsiteX3" fmla="*/ 11466 w 22730"/>
                <a:gd name="connsiteY3" fmla="*/ 23419 h 23356"/>
                <a:gd name="connsiteX4" fmla="*/ 22831 w 22730"/>
                <a:gd name="connsiteY4" fmla="*/ 11741 h 2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0" h="23356">
                  <a:moveTo>
                    <a:pt x="22831" y="11741"/>
                  </a:moveTo>
                  <a:cubicBezTo>
                    <a:pt x="22831" y="5351"/>
                    <a:pt x="17684" y="63"/>
                    <a:pt x="11466" y="63"/>
                  </a:cubicBezTo>
                  <a:cubicBezTo>
                    <a:pt x="5247" y="63"/>
                    <a:pt x="100" y="5351"/>
                    <a:pt x="100" y="11741"/>
                  </a:cubicBezTo>
                  <a:cubicBezTo>
                    <a:pt x="100" y="18131"/>
                    <a:pt x="5247" y="23419"/>
                    <a:pt x="11466" y="23419"/>
                  </a:cubicBezTo>
                  <a:cubicBezTo>
                    <a:pt x="17684" y="23419"/>
                    <a:pt x="22831" y="18131"/>
                    <a:pt x="22831" y="1174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2" name="Dowolny kształt: kształt 2081">
              <a:extLst>
                <a:ext uri="{FF2B5EF4-FFF2-40B4-BE49-F238E27FC236}">
                  <a16:creationId xmlns:a16="http://schemas.microsoft.com/office/drawing/2014/main" id="{F9687849-4C5C-8E38-FDE3-C9DF8A4FC0D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358466" y="6378804"/>
              <a:ext cx="91994" cy="153799"/>
            </a:xfrm>
            <a:custGeom>
              <a:avLst/>
              <a:gdLst>
                <a:gd name="connsiteX0" fmla="*/ 90168 w 91994"/>
                <a:gd name="connsiteY0" fmla="*/ 14826 h 153799"/>
                <a:gd name="connsiteX1" fmla="*/ 92098 w 91994"/>
                <a:gd name="connsiteY1" fmla="*/ 7114 h 153799"/>
                <a:gd name="connsiteX2" fmla="*/ 39989 w 91994"/>
                <a:gd name="connsiteY2" fmla="*/ 7114 h 153799"/>
                <a:gd name="connsiteX3" fmla="*/ 12541 w 91994"/>
                <a:gd name="connsiteY3" fmla="*/ 63 h 153799"/>
                <a:gd name="connsiteX4" fmla="*/ 7180 w 91994"/>
                <a:gd name="connsiteY4" fmla="*/ 63 h 153799"/>
                <a:gd name="connsiteX5" fmla="*/ 103 w 91994"/>
                <a:gd name="connsiteY5" fmla="*/ 45454 h 153799"/>
                <a:gd name="connsiteX6" fmla="*/ 5464 w 91994"/>
                <a:gd name="connsiteY6" fmla="*/ 45454 h 153799"/>
                <a:gd name="connsiteX7" fmla="*/ 10825 w 91994"/>
                <a:gd name="connsiteY7" fmla="*/ 25402 h 153799"/>
                <a:gd name="connsiteX8" fmla="*/ 31840 w 91994"/>
                <a:gd name="connsiteY8" fmla="*/ 24080 h 153799"/>
                <a:gd name="connsiteX9" fmla="*/ 76229 w 91994"/>
                <a:gd name="connsiteY9" fmla="*/ 24080 h 153799"/>
                <a:gd name="connsiteX10" fmla="*/ 52212 w 91994"/>
                <a:gd name="connsiteY10" fmla="*/ 58895 h 153799"/>
                <a:gd name="connsiteX11" fmla="*/ 25836 w 91994"/>
                <a:gd name="connsiteY11" fmla="*/ 141744 h 153799"/>
                <a:gd name="connsiteX12" fmla="*/ 35700 w 91994"/>
                <a:gd name="connsiteY12" fmla="*/ 153863 h 153799"/>
                <a:gd name="connsiteX13" fmla="*/ 45564 w 91994"/>
                <a:gd name="connsiteY13" fmla="*/ 141744 h 153799"/>
                <a:gd name="connsiteX14" fmla="*/ 45564 w 91994"/>
                <a:gd name="connsiteY14" fmla="*/ 130506 h 153799"/>
                <a:gd name="connsiteX15" fmla="*/ 47923 w 91994"/>
                <a:gd name="connsiteY15" fmla="*/ 94370 h 153799"/>
                <a:gd name="connsiteX16" fmla="*/ 61219 w 91994"/>
                <a:gd name="connsiteY16" fmla="*/ 56691 h 153799"/>
                <a:gd name="connsiteX17" fmla="*/ 90168 w 91994"/>
                <a:gd name="connsiteY17" fmla="*/ 14826 h 15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994" h="153799">
                  <a:moveTo>
                    <a:pt x="90168" y="14826"/>
                  </a:moveTo>
                  <a:cubicBezTo>
                    <a:pt x="92098" y="12182"/>
                    <a:pt x="92098" y="11741"/>
                    <a:pt x="92098" y="7114"/>
                  </a:cubicBezTo>
                  <a:lnTo>
                    <a:pt x="39989" y="7114"/>
                  </a:lnTo>
                  <a:cubicBezTo>
                    <a:pt x="13827" y="7114"/>
                    <a:pt x="13398" y="4249"/>
                    <a:pt x="12541" y="63"/>
                  </a:cubicBezTo>
                  <a:lnTo>
                    <a:pt x="7180" y="63"/>
                  </a:lnTo>
                  <a:lnTo>
                    <a:pt x="103" y="45454"/>
                  </a:lnTo>
                  <a:lnTo>
                    <a:pt x="5464" y="45454"/>
                  </a:lnTo>
                  <a:cubicBezTo>
                    <a:pt x="6107" y="41928"/>
                    <a:pt x="8037" y="28046"/>
                    <a:pt x="10825" y="25402"/>
                  </a:cubicBezTo>
                  <a:cubicBezTo>
                    <a:pt x="12326" y="24080"/>
                    <a:pt x="29053" y="24080"/>
                    <a:pt x="31840" y="24080"/>
                  </a:cubicBezTo>
                  <a:lnTo>
                    <a:pt x="76229" y="24080"/>
                  </a:lnTo>
                  <a:cubicBezTo>
                    <a:pt x="73871" y="27606"/>
                    <a:pt x="56930" y="51623"/>
                    <a:pt x="52212" y="58895"/>
                  </a:cubicBezTo>
                  <a:cubicBezTo>
                    <a:pt x="32912" y="88641"/>
                    <a:pt x="25836" y="119269"/>
                    <a:pt x="25836" y="141744"/>
                  </a:cubicBezTo>
                  <a:cubicBezTo>
                    <a:pt x="25836" y="143947"/>
                    <a:pt x="25836" y="153863"/>
                    <a:pt x="35700" y="153863"/>
                  </a:cubicBezTo>
                  <a:cubicBezTo>
                    <a:pt x="45564" y="153863"/>
                    <a:pt x="45564" y="143947"/>
                    <a:pt x="45564" y="141744"/>
                  </a:cubicBezTo>
                  <a:lnTo>
                    <a:pt x="45564" y="130506"/>
                  </a:lnTo>
                  <a:cubicBezTo>
                    <a:pt x="45564" y="118387"/>
                    <a:pt x="46208" y="106268"/>
                    <a:pt x="47923" y="94370"/>
                  </a:cubicBezTo>
                  <a:cubicBezTo>
                    <a:pt x="48781" y="89302"/>
                    <a:pt x="51783" y="70352"/>
                    <a:pt x="61219" y="56691"/>
                  </a:cubicBezTo>
                  <a:lnTo>
                    <a:pt x="90168" y="1482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3" name="Dowolny kształt: kształt 2082">
              <a:extLst>
                <a:ext uri="{FF2B5EF4-FFF2-40B4-BE49-F238E27FC236}">
                  <a16:creationId xmlns:a16="http://schemas.microsoft.com/office/drawing/2014/main" id="{0D18C944-419A-8CB7-2A57-4A87A991B4A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464400" y="6381007"/>
              <a:ext cx="85561" cy="151596"/>
            </a:xfrm>
            <a:custGeom>
              <a:avLst/>
              <a:gdLst>
                <a:gd name="connsiteX0" fmla="*/ 85670 w 85561"/>
                <a:gd name="connsiteY0" fmla="*/ 102523 h 151596"/>
                <a:gd name="connsiteX1" fmla="*/ 44926 w 85561"/>
                <a:gd name="connsiteY1" fmla="*/ 54267 h 151596"/>
                <a:gd name="connsiteX2" fmla="*/ 17692 w 85561"/>
                <a:gd name="connsiteY2" fmla="*/ 65505 h 151596"/>
                <a:gd name="connsiteX3" fmla="*/ 17692 w 85561"/>
                <a:gd name="connsiteY3" fmla="*/ 22538 h 151596"/>
                <a:gd name="connsiteX4" fmla="*/ 35920 w 85561"/>
                <a:gd name="connsiteY4" fmla="*/ 25402 h 151596"/>
                <a:gd name="connsiteX5" fmla="*/ 77307 w 85561"/>
                <a:gd name="connsiteY5" fmla="*/ 2487 h 151596"/>
                <a:gd name="connsiteX6" fmla="*/ 75162 w 85561"/>
                <a:gd name="connsiteY6" fmla="*/ 63 h 151596"/>
                <a:gd name="connsiteX7" fmla="*/ 73447 w 85561"/>
                <a:gd name="connsiteY7" fmla="*/ 724 h 151596"/>
                <a:gd name="connsiteX8" fmla="*/ 44283 w 85561"/>
                <a:gd name="connsiteY8" fmla="*/ 7114 h 151596"/>
                <a:gd name="connsiteX9" fmla="*/ 15762 w 85561"/>
                <a:gd name="connsiteY9" fmla="*/ 944 h 151596"/>
                <a:gd name="connsiteX10" fmla="*/ 13189 w 85561"/>
                <a:gd name="connsiteY10" fmla="*/ 283 h 151596"/>
                <a:gd name="connsiteX11" fmla="*/ 11045 w 85561"/>
                <a:gd name="connsiteY11" fmla="*/ 5571 h 151596"/>
                <a:gd name="connsiteX12" fmla="*/ 11045 w 85561"/>
                <a:gd name="connsiteY12" fmla="*/ 70793 h 151596"/>
                <a:gd name="connsiteX13" fmla="*/ 14047 w 85561"/>
                <a:gd name="connsiteY13" fmla="*/ 76522 h 151596"/>
                <a:gd name="connsiteX14" fmla="*/ 16834 w 85561"/>
                <a:gd name="connsiteY14" fmla="*/ 74539 h 151596"/>
                <a:gd name="connsiteX15" fmla="*/ 44497 w 85561"/>
                <a:gd name="connsiteY15" fmla="*/ 59115 h 151596"/>
                <a:gd name="connsiteX16" fmla="*/ 62725 w 85561"/>
                <a:gd name="connsiteY16" fmla="*/ 73217 h 151596"/>
                <a:gd name="connsiteX17" fmla="*/ 66585 w 85561"/>
                <a:gd name="connsiteY17" fmla="*/ 100980 h 151596"/>
                <a:gd name="connsiteX18" fmla="*/ 61438 w 85561"/>
                <a:gd name="connsiteY18" fmla="*/ 131167 h 151596"/>
                <a:gd name="connsiteX19" fmla="*/ 38493 w 85561"/>
                <a:gd name="connsiteY19" fmla="*/ 145490 h 151596"/>
                <a:gd name="connsiteX20" fmla="*/ 6970 w 85561"/>
                <a:gd name="connsiteY20" fmla="*/ 120811 h 151596"/>
                <a:gd name="connsiteX21" fmla="*/ 10616 w 85561"/>
                <a:gd name="connsiteY21" fmla="*/ 121252 h 151596"/>
                <a:gd name="connsiteX22" fmla="*/ 21338 w 85561"/>
                <a:gd name="connsiteY22" fmla="*/ 110455 h 151596"/>
                <a:gd name="connsiteX23" fmla="*/ 10616 w 85561"/>
                <a:gd name="connsiteY23" fmla="*/ 99658 h 151596"/>
                <a:gd name="connsiteX24" fmla="*/ 108 w 85561"/>
                <a:gd name="connsiteY24" fmla="*/ 111336 h 151596"/>
                <a:gd name="connsiteX25" fmla="*/ 38922 w 85561"/>
                <a:gd name="connsiteY25" fmla="*/ 151659 h 151596"/>
                <a:gd name="connsiteX26" fmla="*/ 85670 w 85561"/>
                <a:gd name="connsiteY26" fmla="*/ 102523 h 15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561" h="151596">
                  <a:moveTo>
                    <a:pt x="85670" y="102523"/>
                  </a:moveTo>
                  <a:cubicBezTo>
                    <a:pt x="85670" y="76302"/>
                    <a:pt x="68086" y="54267"/>
                    <a:pt x="44926" y="54267"/>
                  </a:cubicBezTo>
                  <a:cubicBezTo>
                    <a:pt x="34633" y="54267"/>
                    <a:pt x="25412" y="57793"/>
                    <a:pt x="17692" y="65505"/>
                  </a:cubicBezTo>
                  <a:lnTo>
                    <a:pt x="17692" y="22538"/>
                  </a:lnTo>
                  <a:cubicBezTo>
                    <a:pt x="21981" y="23860"/>
                    <a:pt x="29057" y="25402"/>
                    <a:pt x="35920" y="25402"/>
                  </a:cubicBezTo>
                  <a:cubicBezTo>
                    <a:pt x="62296" y="25402"/>
                    <a:pt x="77307" y="5351"/>
                    <a:pt x="77307" y="2487"/>
                  </a:cubicBezTo>
                  <a:cubicBezTo>
                    <a:pt x="77307" y="1164"/>
                    <a:pt x="76663" y="63"/>
                    <a:pt x="75162" y="63"/>
                  </a:cubicBezTo>
                  <a:cubicBezTo>
                    <a:pt x="74948" y="63"/>
                    <a:pt x="74519" y="63"/>
                    <a:pt x="73447" y="724"/>
                  </a:cubicBezTo>
                  <a:cubicBezTo>
                    <a:pt x="69158" y="2707"/>
                    <a:pt x="58650" y="7114"/>
                    <a:pt x="44283" y="7114"/>
                  </a:cubicBezTo>
                  <a:cubicBezTo>
                    <a:pt x="35705" y="7114"/>
                    <a:pt x="25841" y="5571"/>
                    <a:pt x="15762" y="944"/>
                  </a:cubicBezTo>
                  <a:cubicBezTo>
                    <a:pt x="14047" y="283"/>
                    <a:pt x="13618" y="283"/>
                    <a:pt x="13189" y="283"/>
                  </a:cubicBezTo>
                  <a:cubicBezTo>
                    <a:pt x="11045" y="283"/>
                    <a:pt x="11045" y="2046"/>
                    <a:pt x="11045" y="5571"/>
                  </a:cubicBezTo>
                  <a:lnTo>
                    <a:pt x="11045" y="70793"/>
                  </a:lnTo>
                  <a:cubicBezTo>
                    <a:pt x="11045" y="74759"/>
                    <a:pt x="11045" y="76522"/>
                    <a:pt x="14047" y="76522"/>
                  </a:cubicBezTo>
                  <a:cubicBezTo>
                    <a:pt x="15548" y="76522"/>
                    <a:pt x="15977" y="75861"/>
                    <a:pt x="16834" y="74539"/>
                  </a:cubicBezTo>
                  <a:cubicBezTo>
                    <a:pt x="19193" y="71013"/>
                    <a:pt x="27128" y="59115"/>
                    <a:pt x="44497" y="59115"/>
                  </a:cubicBezTo>
                  <a:cubicBezTo>
                    <a:pt x="55648" y="59115"/>
                    <a:pt x="61009" y="69251"/>
                    <a:pt x="62725" y="73217"/>
                  </a:cubicBezTo>
                  <a:cubicBezTo>
                    <a:pt x="66156" y="81370"/>
                    <a:pt x="66585" y="89963"/>
                    <a:pt x="66585" y="100980"/>
                  </a:cubicBezTo>
                  <a:cubicBezTo>
                    <a:pt x="66585" y="108692"/>
                    <a:pt x="66585" y="121913"/>
                    <a:pt x="61438" y="131167"/>
                  </a:cubicBezTo>
                  <a:cubicBezTo>
                    <a:pt x="56291" y="139761"/>
                    <a:pt x="48357" y="145490"/>
                    <a:pt x="38493" y="145490"/>
                  </a:cubicBezTo>
                  <a:cubicBezTo>
                    <a:pt x="22839" y="145490"/>
                    <a:pt x="10616" y="133811"/>
                    <a:pt x="6970" y="120811"/>
                  </a:cubicBezTo>
                  <a:cubicBezTo>
                    <a:pt x="7613" y="121031"/>
                    <a:pt x="8257" y="121252"/>
                    <a:pt x="10616" y="121252"/>
                  </a:cubicBezTo>
                  <a:cubicBezTo>
                    <a:pt x="17692" y="121252"/>
                    <a:pt x="21338" y="115743"/>
                    <a:pt x="21338" y="110455"/>
                  </a:cubicBezTo>
                  <a:cubicBezTo>
                    <a:pt x="21338" y="105167"/>
                    <a:pt x="17692" y="99658"/>
                    <a:pt x="10616" y="99658"/>
                  </a:cubicBezTo>
                  <a:cubicBezTo>
                    <a:pt x="7613" y="99658"/>
                    <a:pt x="108" y="101201"/>
                    <a:pt x="108" y="111336"/>
                  </a:cubicBezTo>
                  <a:cubicBezTo>
                    <a:pt x="108" y="130286"/>
                    <a:pt x="14904" y="151659"/>
                    <a:pt x="38922" y="151659"/>
                  </a:cubicBezTo>
                  <a:cubicBezTo>
                    <a:pt x="63797" y="151659"/>
                    <a:pt x="85670" y="130506"/>
                    <a:pt x="85670" y="1025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2091" name="Grupa 2090" descr="\documentclass{article}&#10;\usepackage{amsmath}&#10;\pagestyle{empty}&#10;\begin{document}&#10;&#10;&#10;$\Lambda_\theta= $&#10;&#10;\end{document}" title="IguanaTex Vector Display">
            <a:extLst>
              <a:ext uri="{FF2B5EF4-FFF2-40B4-BE49-F238E27FC236}">
                <a16:creationId xmlns:a16="http://schemas.microsoft.com/office/drawing/2014/main" id="{23439F89-58D3-8311-3B1E-4939C1521520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29770" y="2669250"/>
            <a:ext cx="576774" cy="268027"/>
            <a:chOff x="3311517" y="5109782"/>
            <a:chExt cx="856174" cy="397864"/>
          </a:xfrm>
        </p:grpSpPr>
        <p:sp>
          <p:nvSpPr>
            <p:cNvPr id="2092" name="Dowolny kształt: kształt 2091">
              <a:extLst>
                <a:ext uri="{FF2B5EF4-FFF2-40B4-BE49-F238E27FC236}">
                  <a16:creationId xmlns:a16="http://schemas.microsoft.com/office/drawing/2014/main" id="{A0521DB2-2897-46CE-29B8-7B0FCC20950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311517" y="5109782"/>
              <a:ext cx="254789" cy="326313"/>
            </a:xfrm>
            <a:custGeom>
              <a:avLst/>
              <a:gdLst>
                <a:gd name="connsiteX0" fmla="*/ 136991 w 254789"/>
                <a:gd name="connsiteY0" fmla="*/ 9633 h 326313"/>
                <a:gd name="connsiteX1" fmla="*/ 127674 w 254789"/>
                <a:gd name="connsiteY1" fmla="*/ 63 h 326313"/>
                <a:gd name="connsiteX2" fmla="*/ 118357 w 254789"/>
                <a:gd name="connsiteY2" fmla="*/ 9633 h 326313"/>
                <a:gd name="connsiteX3" fmla="*/ 40584 w 254789"/>
                <a:gd name="connsiteY3" fmla="*/ 280802 h 326313"/>
                <a:gd name="connsiteX4" fmla="*/ 77 w 254789"/>
                <a:gd name="connsiteY4" fmla="*/ 312248 h 326313"/>
                <a:gd name="connsiteX5" fmla="*/ 77 w 254789"/>
                <a:gd name="connsiteY5" fmla="*/ 326376 h 326313"/>
                <a:gd name="connsiteX6" fmla="*/ 37748 w 254789"/>
                <a:gd name="connsiteY6" fmla="*/ 325009 h 326313"/>
                <a:gd name="connsiteX7" fmla="*/ 83521 w 254789"/>
                <a:gd name="connsiteY7" fmla="*/ 326376 h 326313"/>
                <a:gd name="connsiteX8" fmla="*/ 83521 w 254789"/>
                <a:gd name="connsiteY8" fmla="*/ 312248 h 326313"/>
                <a:gd name="connsiteX9" fmla="*/ 52331 w 254789"/>
                <a:gd name="connsiteY9" fmla="*/ 288549 h 326313"/>
                <a:gd name="connsiteX10" fmla="*/ 54356 w 254789"/>
                <a:gd name="connsiteY10" fmla="*/ 278523 h 326313"/>
                <a:gd name="connsiteX11" fmla="*/ 115117 w 254789"/>
                <a:gd name="connsiteY11" fmla="*/ 66146 h 326313"/>
                <a:gd name="connsiteX12" fmla="*/ 179118 w 254789"/>
                <a:gd name="connsiteY12" fmla="*/ 290372 h 326313"/>
                <a:gd name="connsiteX13" fmla="*/ 181143 w 254789"/>
                <a:gd name="connsiteY13" fmla="*/ 298576 h 326313"/>
                <a:gd name="connsiteX14" fmla="*/ 146712 w 254789"/>
                <a:gd name="connsiteY14" fmla="*/ 312248 h 326313"/>
                <a:gd name="connsiteX15" fmla="*/ 146712 w 254789"/>
                <a:gd name="connsiteY15" fmla="*/ 326376 h 326313"/>
                <a:gd name="connsiteX16" fmla="*/ 205042 w 254789"/>
                <a:gd name="connsiteY16" fmla="*/ 325009 h 326313"/>
                <a:gd name="connsiteX17" fmla="*/ 254866 w 254789"/>
                <a:gd name="connsiteY17" fmla="*/ 326376 h 326313"/>
                <a:gd name="connsiteX18" fmla="*/ 254866 w 254789"/>
                <a:gd name="connsiteY18" fmla="*/ 312248 h 326313"/>
                <a:gd name="connsiteX19" fmla="*/ 218005 w 254789"/>
                <a:gd name="connsiteY19" fmla="*/ 292651 h 326313"/>
                <a:gd name="connsiteX20" fmla="*/ 136991 w 254789"/>
                <a:gd name="connsiteY20" fmla="*/ 9633 h 32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4789" h="326313">
                  <a:moveTo>
                    <a:pt x="136991" y="9633"/>
                  </a:moveTo>
                  <a:cubicBezTo>
                    <a:pt x="134560" y="974"/>
                    <a:pt x="132130" y="63"/>
                    <a:pt x="127674" y="63"/>
                  </a:cubicBezTo>
                  <a:cubicBezTo>
                    <a:pt x="121193" y="63"/>
                    <a:pt x="120383" y="1886"/>
                    <a:pt x="118357" y="9633"/>
                  </a:cubicBezTo>
                  <a:lnTo>
                    <a:pt x="40584" y="280802"/>
                  </a:lnTo>
                  <a:cubicBezTo>
                    <a:pt x="36533" y="294474"/>
                    <a:pt x="28432" y="312248"/>
                    <a:pt x="77" y="312248"/>
                  </a:cubicBezTo>
                  <a:lnTo>
                    <a:pt x="77" y="326376"/>
                  </a:lnTo>
                  <a:cubicBezTo>
                    <a:pt x="13444" y="325465"/>
                    <a:pt x="34103" y="325009"/>
                    <a:pt x="37748" y="325009"/>
                  </a:cubicBezTo>
                  <a:cubicBezTo>
                    <a:pt x="49495" y="325009"/>
                    <a:pt x="70964" y="325920"/>
                    <a:pt x="83521" y="326376"/>
                  </a:cubicBezTo>
                  <a:lnTo>
                    <a:pt x="83521" y="312248"/>
                  </a:lnTo>
                  <a:cubicBezTo>
                    <a:pt x="61647" y="311792"/>
                    <a:pt x="52331" y="299487"/>
                    <a:pt x="52331" y="288549"/>
                  </a:cubicBezTo>
                  <a:cubicBezTo>
                    <a:pt x="52331" y="286270"/>
                    <a:pt x="52331" y="284903"/>
                    <a:pt x="54356" y="278523"/>
                  </a:cubicBezTo>
                  <a:lnTo>
                    <a:pt x="115117" y="66146"/>
                  </a:lnTo>
                  <a:lnTo>
                    <a:pt x="179118" y="290372"/>
                  </a:lnTo>
                  <a:cubicBezTo>
                    <a:pt x="181143" y="296753"/>
                    <a:pt x="181143" y="297664"/>
                    <a:pt x="181143" y="298576"/>
                  </a:cubicBezTo>
                  <a:cubicBezTo>
                    <a:pt x="181143" y="312248"/>
                    <a:pt x="157244" y="312248"/>
                    <a:pt x="146712" y="312248"/>
                  </a:cubicBezTo>
                  <a:lnTo>
                    <a:pt x="146712" y="326376"/>
                  </a:lnTo>
                  <a:cubicBezTo>
                    <a:pt x="160890" y="325009"/>
                    <a:pt x="189650" y="325009"/>
                    <a:pt x="205042" y="325009"/>
                  </a:cubicBezTo>
                  <a:cubicBezTo>
                    <a:pt x="220840" y="325009"/>
                    <a:pt x="239068" y="325920"/>
                    <a:pt x="254866" y="326376"/>
                  </a:cubicBezTo>
                  <a:lnTo>
                    <a:pt x="254866" y="312248"/>
                  </a:lnTo>
                  <a:cubicBezTo>
                    <a:pt x="224081" y="312248"/>
                    <a:pt x="222866" y="309513"/>
                    <a:pt x="218005" y="292651"/>
                  </a:cubicBezTo>
                  <a:lnTo>
                    <a:pt x="136991" y="9633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93" name="Dowolny kształt: kształt 2092">
              <a:extLst>
                <a:ext uri="{FF2B5EF4-FFF2-40B4-BE49-F238E27FC236}">
                  <a16:creationId xmlns:a16="http://schemas.microsoft.com/office/drawing/2014/main" id="{85B91CF9-6176-439F-C563-4856A9EB7B2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597718" y="5279865"/>
              <a:ext cx="127030" cy="227781"/>
            </a:xfrm>
            <a:custGeom>
              <a:avLst/>
              <a:gdLst>
                <a:gd name="connsiteX0" fmla="*/ 127114 w 127030"/>
                <a:gd name="connsiteY0" fmla="*/ 69292 h 227781"/>
                <a:gd name="connsiteX1" fmla="*/ 87984 w 127030"/>
                <a:gd name="connsiteY1" fmla="*/ 64 h 227781"/>
                <a:gd name="connsiteX2" fmla="*/ 84 w 127030"/>
                <a:gd name="connsiteY2" fmla="*/ 158618 h 227781"/>
                <a:gd name="connsiteX3" fmla="*/ 39213 w 127030"/>
                <a:gd name="connsiteY3" fmla="*/ 227845 h 227781"/>
                <a:gd name="connsiteX4" fmla="*/ 127114 w 127030"/>
                <a:gd name="connsiteY4" fmla="*/ 69292 h 227781"/>
                <a:gd name="connsiteX5" fmla="*/ 32125 w 127030"/>
                <a:gd name="connsiteY5" fmla="*/ 108212 h 227781"/>
                <a:gd name="connsiteX6" fmla="*/ 87700 w 127030"/>
                <a:gd name="connsiteY6" fmla="*/ 8997 h 227781"/>
                <a:gd name="connsiteX7" fmla="*/ 105848 w 127030"/>
                <a:gd name="connsiteY7" fmla="*/ 50470 h 227781"/>
                <a:gd name="connsiteX8" fmla="*/ 97625 w 127030"/>
                <a:gd name="connsiteY8" fmla="*/ 108212 h 227781"/>
                <a:gd name="connsiteX9" fmla="*/ 32125 w 127030"/>
                <a:gd name="connsiteY9" fmla="*/ 108212 h 227781"/>
                <a:gd name="connsiteX10" fmla="*/ 95073 w 127030"/>
                <a:gd name="connsiteY10" fmla="*/ 119697 h 227781"/>
                <a:gd name="connsiteX11" fmla="*/ 72105 w 127030"/>
                <a:gd name="connsiteY11" fmla="*/ 187330 h 227781"/>
                <a:gd name="connsiteX12" fmla="*/ 39497 w 127030"/>
                <a:gd name="connsiteY12" fmla="*/ 218913 h 227781"/>
                <a:gd name="connsiteX13" fmla="*/ 21350 w 127030"/>
                <a:gd name="connsiteY13" fmla="*/ 177440 h 227781"/>
                <a:gd name="connsiteX14" fmla="*/ 29573 w 127030"/>
                <a:gd name="connsiteY14" fmla="*/ 119697 h 227781"/>
                <a:gd name="connsiteX15" fmla="*/ 95073 w 127030"/>
                <a:gd name="connsiteY15" fmla="*/ 119697 h 22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030" h="227781">
                  <a:moveTo>
                    <a:pt x="127114" y="69292"/>
                  </a:moveTo>
                  <a:cubicBezTo>
                    <a:pt x="127114" y="35795"/>
                    <a:pt x="115772" y="64"/>
                    <a:pt x="87984" y="64"/>
                  </a:cubicBezTo>
                  <a:cubicBezTo>
                    <a:pt x="45452" y="64"/>
                    <a:pt x="84" y="85562"/>
                    <a:pt x="84" y="158618"/>
                  </a:cubicBezTo>
                  <a:cubicBezTo>
                    <a:pt x="84" y="196581"/>
                    <a:pt x="13127" y="227845"/>
                    <a:pt x="39213" y="227845"/>
                  </a:cubicBezTo>
                  <a:cubicBezTo>
                    <a:pt x="82313" y="227845"/>
                    <a:pt x="127114" y="140753"/>
                    <a:pt x="127114" y="69292"/>
                  </a:cubicBezTo>
                  <a:close/>
                  <a:moveTo>
                    <a:pt x="32125" y="108212"/>
                  </a:moveTo>
                  <a:cubicBezTo>
                    <a:pt x="46586" y="39304"/>
                    <a:pt x="70971" y="8997"/>
                    <a:pt x="87700" y="8997"/>
                  </a:cubicBezTo>
                  <a:cubicBezTo>
                    <a:pt x="105848" y="8997"/>
                    <a:pt x="105848" y="44408"/>
                    <a:pt x="105848" y="50470"/>
                  </a:cubicBezTo>
                  <a:cubicBezTo>
                    <a:pt x="105848" y="62911"/>
                    <a:pt x="103579" y="81415"/>
                    <a:pt x="97625" y="108212"/>
                  </a:cubicBezTo>
                  <a:lnTo>
                    <a:pt x="32125" y="108212"/>
                  </a:lnTo>
                  <a:close/>
                  <a:moveTo>
                    <a:pt x="95073" y="119697"/>
                  </a:moveTo>
                  <a:cubicBezTo>
                    <a:pt x="87133" y="154471"/>
                    <a:pt x="80612" y="171698"/>
                    <a:pt x="72105" y="187330"/>
                  </a:cubicBezTo>
                  <a:cubicBezTo>
                    <a:pt x="63315" y="203919"/>
                    <a:pt x="51973" y="218913"/>
                    <a:pt x="39497" y="218913"/>
                  </a:cubicBezTo>
                  <a:cubicBezTo>
                    <a:pt x="23902" y="218913"/>
                    <a:pt x="21350" y="194667"/>
                    <a:pt x="21350" y="177440"/>
                  </a:cubicBezTo>
                  <a:cubicBezTo>
                    <a:pt x="21350" y="156385"/>
                    <a:pt x="26737" y="131501"/>
                    <a:pt x="29573" y="119697"/>
                  </a:cubicBezTo>
                  <a:lnTo>
                    <a:pt x="95073" y="11969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94" name="Dowolny kształt: kształt 2093">
              <a:extLst>
                <a:ext uri="{FF2B5EF4-FFF2-40B4-BE49-F238E27FC236}">
                  <a16:creationId xmlns:a16="http://schemas.microsoft.com/office/drawing/2014/main" id="{E4C3EC1B-4C8B-4E0C-BBA0-7A06E2E5DCB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898320" y="5268837"/>
              <a:ext cx="269371" cy="106644"/>
            </a:xfrm>
            <a:custGeom>
              <a:avLst/>
              <a:gdLst>
                <a:gd name="connsiteX0" fmla="*/ 255690 w 269371"/>
                <a:gd name="connsiteY0" fmla="*/ 18293 h 106644"/>
                <a:gd name="connsiteX1" fmla="*/ 269463 w 269371"/>
                <a:gd name="connsiteY1" fmla="*/ 9178 h 106644"/>
                <a:gd name="connsiteX2" fmla="*/ 256095 w 269371"/>
                <a:gd name="connsiteY2" fmla="*/ 63 h 106644"/>
                <a:gd name="connsiteX3" fmla="*/ 13458 w 269371"/>
                <a:gd name="connsiteY3" fmla="*/ 63 h 106644"/>
                <a:gd name="connsiteX4" fmla="*/ 91 w 269371"/>
                <a:gd name="connsiteY4" fmla="*/ 9178 h 106644"/>
                <a:gd name="connsiteX5" fmla="*/ 13863 w 269371"/>
                <a:gd name="connsiteY5" fmla="*/ 18293 h 106644"/>
                <a:gd name="connsiteX6" fmla="*/ 255690 w 269371"/>
                <a:gd name="connsiteY6" fmla="*/ 18293 h 106644"/>
                <a:gd name="connsiteX7" fmla="*/ 256095 w 269371"/>
                <a:gd name="connsiteY7" fmla="*/ 106707 h 106644"/>
                <a:gd name="connsiteX8" fmla="*/ 269463 w 269371"/>
                <a:gd name="connsiteY8" fmla="*/ 97592 h 106644"/>
                <a:gd name="connsiteX9" fmla="*/ 255690 w 269371"/>
                <a:gd name="connsiteY9" fmla="*/ 88477 h 106644"/>
                <a:gd name="connsiteX10" fmla="*/ 13863 w 269371"/>
                <a:gd name="connsiteY10" fmla="*/ 88477 h 106644"/>
                <a:gd name="connsiteX11" fmla="*/ 91 w 269371"/>
                <a:gd name="connsiteY11" fmla="*/ 97592 h 106644"/>
                <a:gd name="connsiteX12" fmla="*/ 13458 w 269371"/>
                <a:gd name="connsiteY12" fmla="*/ 106707 h 106644"/>
                <a:gd name="connsiteX13" fmla="*/ 256095 w 269371"/>
                <a:gd name="connsiteY13" fmla="*/ 106707 h 10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371" h="106644">
                  <a:moveTo>
                    <a:pt x="255690" y="18293"/>
                  </a:moveTo>
                  <a:cubicBezTo>
                    <a:pt x="261766" y="18293"/>
                    <a:pt x="269463" y="18293"/>
                    <a:pt x="269463" y="9178"/>
                  </a:cubicBezTo>
                  <a:cubicBezTo>
                    <a:pt x="269463" y="63"/>
                    <a:pt x="261766" y="63"/>
                    <a:pt x="256095" y="63"/>
                  </a:cubicBezTo>
                  <a:lnTo>
                    <a:pt x="13458" y="63"/>
                  </a:lnTo>
                  <a:cubicBezTo>
                    <a:pt x="7787" y="63"/>
                    <a:pt x="91" y="63"/>
                    <a:pt x="91" y="9178"/>
                  </a:cubicBezTo>
                  <a:cubicBezTo>
                    <a:pt x="91" y="18293"/>
                    <a:pt x="7787" y="18293"/>
                    <a:pt x="13863" y="18293"/>
                  </a:cubicBezTo>
                  <a:lnTo>
                    <a:pt x="255690" y="18293"/>
                  </a:lnTo>
                  <a:close/>
                  <a:moveTo>
                    <a:pt x="256095" y="106707"/>
                  </a:moveTo>
                  <a:cubicBezTo>
                    <a:pt x="261766" y="106707"/>
                    <a:pt x="269463" y="106707"/>
                    <a:pt x="269463" y="97592"/>
                  </a:cubicBezTo>
                  <a:cubicBezTo>
                    <a:pt x="269463" y="88477"/>
                    <a:pt x="261766" y="88477"/>
                    <a:pt x="255690" y="88477"/>
                  </a:cubicBezTo>
                  <a:lnTo>
                    <a:pt x="13863" y="88477"/>
                  </a:lnTo>
                  <a:cubicBezTo>
                    <a:pt x="7787" y="88477"/>
                    <a:pt x="91" y="88477"/>
                    <a:pt x="91" y="97592"/>
                  </a:cubicBezTo>
                  <a:cubicBezTo>
                    <a:pt x="91" y="106707"/>
                    <a:pt x="7787" y="106707"/>
                    <a:pt x="13458" y="106707"/>
                  </a:cubicBezTo>
                  <a:lnTo>
                    <a:pt x="256095" y="10670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2099" name="pole tekstowe 2098">
            <a:extLst>
              <a:ext uri="{FF2B5EF4-FFF2-40B4-BE49-F238E27FC236}">
                <a16:creationId xmlns:a16="http://schemas.microsoft.com/office/drawing/2014/main" id="{E4231EC2-50C0-D82F-36FB-AE2DE81F73C6}"/>
              </a:ext>
            </a:extLst>
          </p:cNvPr>
          <p:cNvSpPr txBox="1"/>
          <p:nvPr/>
        </p:nvSpPr>
        <p:spPr>
          <a:xfrm>
            <a:off x="712417" y="5373196"/>
            <a:ext cx="3859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Perpendicular</a:t>
            </a:r>
            <a:r>
              <a:rPr lang="pl-PL" sz="1600" b="1" dirty="0"/>
              <a:t> </a:t>
            </a:r>
            <a:r>
              <a:rPr lang="pl-PL" sz="1600" b="1" dirty="0" err="1"/>
              <a:t>amplitude</a:t>
            </a:r>
            <a:r>
              <a:rPr lang="pl-PL" sz="1600" b="1" dirty="0"/>
              <a:t> </a:t>
            </a:r>
            <a:r>
              <a:rPr lang="pl-PL" sz="1600" b="1" dirty="0" err="1"/>
              <a:t>damping</a:t>
            </a:r>
            <a:endParaRPr lang="pl-PL" sz="1600" b="1" i="1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816D52D-C769-417D-F707-26A6363A12D6}"/>
              </a:ext>
            </a:extLst>
          </p:cNvPr>
          <p:cNvSpPr/>
          <p:nvPr/>
        </p:nvSpPr>
        <p:spPr>
          <a:xfrm>
            <a:off x="107504" y="1196752"/>
            <a:ext cx="4464496" cy="4514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30CBBDB-A916-5D4B-3E5E-DBEA54F4B1A4}"/>
              </a:ext>
            </a:extLst>
          </p:cNvPr>
          <p:cNvSpPr/>
          <p:nvPr/>
        </p:nvSpPr>
        <p:spPr>
          <a:xfrm>
            <a:off x="4609694" y="3417764"/>
            <a:ext cx="4464496" cy="2922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9C7B407-B043-723A-1518-EDAA3303516D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794098" y="1031236"/>
            <a:ext cx="952633" cy="76210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2194D93-2990-A789-637F-7514325D41AB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305834" y="2342584"/>
            <a:ext cx="257211" cy="48584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02D7BE3-9696-C994-73B6-BA561983561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828403" y="3429000"/>
            <a:ext cx="2286319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60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1F85099-000F-31CC-48D3-E95A1E4C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Examples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94A9781-61B9-288E-2A27-3800AE369D5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20184" y="1497131"/>
            <a:ext cx="5738986" cy="3848261"/>
          </a:xfrm>
          <a:prstGeom prst="rect">
            <a:avLst/>
          </a:prstGeom>
        </p:spPr>
      </p:pic>
      <p:grpSp>
        <p:nvGrpSpPr>
          <p:cNvPr id="21" name="Grupa 20" descr="\documentclass{article}&#10;\usepackage{amsmath}&#10;\pagestyle{empty}&#10;\begin{document}&#10;&#10;&#10;$\Lambda_\theta= $&#10;&#10;\end{document}" title="IguanaTex Vector Display">
            <a:extLst>
              <a:ext uri="{FF2B5EF4-FFF2-40B4-BE49-F238E27FC236}">
                <a16:creationId xmlns:a16="http://schemas.microsoft.com/office/drawing/2014/main" id="{5D2A00F2-4DE3-6A98-D24A-5EE8BE79731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7370" y="4375886"/>
            <a:ext cx="576774" cy="268027"/>
            <a:chOff x="3311517" y="5109782"/>
            <a:chExt cx="856174" cy="397864"/>
          </a:xfrm>
        </p:grpSpPr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F99AAF31-412C-3BDC-F609-9D47494D3B9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311517" y="5109782"/>
              <a:ext cx="254789" cy="326313"/>
            </a:xfrm>
            <a:custGeom>
              <a:avLst/>
              <a:gdLst>
                <a:gd name="connsiteX0" fmla="*/ 136991 w 254789"/>
                <a:gd name="connsiteY0" fmla="*/ 9633 h 326313"/>
                <a:gd name="connsiteX1" fmla="*/ 127674 w 254789"/>
                <a:gd name="connsiteY1" fmla="*/ 63 h 326313"/>
                <a:gd name="connsiteX2" fmla="*/ 118357 w 254789"/>
                <a:gd name="connsiteY2" fmla="*/ 9633 h 326313"/>
                <a:gd name="connsiteX3" fmla="*/ 40584 w 254789"/>
                <a:gd name="connsiteY3" fmla="*/ 280802 h 326313"/>
                <a:gd name="connsiteX4" fmla="*/ 77 w 254789"/>
                <a:gd name="connsiteY4" fmla="*/ 312248 h 326313"/>
                <a:gd name="connsiteX5" fmla="*/ 77 w 254789"/>
                <a:gd name="connsiteY5" fmla="*/ 326376 h 326313"/>
                <a:gd name="connsiteX6" fmla="*/ 37748 w 254789"/>
                <a:gd name="connsiteY6" fmla="*/ 325009 h 326313"/>
                <a:gd name="connsiteX7" fmla="*/ 83521 w 254789"/>
                <a:gd name="connsiteY7" fmla="*/ 326376 h 326313"/>
                <a:gd name="connsiteX8" fmla="*/ 83521 w 254789"/>
                <a:gd name="connsiteY8" fmla="*/ 312248 h 326313"/>
                <a:gd name="connsiteX9" fmla="*/ 52331 w 254789"/>
                <a:gd name="connsiteY9" fmla="*/ 288549 h 326313"/>
                <a:gd name="connsiteX10" fmla="*/ 54356 w 254789"/>
                <a:gd name="connsiteY10" fmla="*/ 278523 h 326313"/>
                <a:gd name="connsiteX11" fmla="*/ 115117 w 254789"/>
                <a:gd name="connsiteY11" fmla="*/ 66146 h 326313"/>
                <a:gd name="connsiteX12" fmla="*/ 179118 w 254789"/>
                <a:gd name="connsiteY12" fmla="*/ 290372 h 326313"/>
                <a:gd name="connsiteX13" fmla="*/ 181143 w 254789"/>
                <a:gd name="connsiteY13" fmla="*/ 298576 h 326313"/>
                <a:gd name="connsiteX14" fmla="*/ 146712 w 254789"/>
                <a:gd name="connsiteY14" fmla="*/ 312248 h 326313"/>
                <a:gd name="connsiteX15" fmla="*/ 146712 w 254789"/>
                <a:gd name="connsiteY15" fmla="*/ 326376 h 326313"/>
                <a:gd name="connsiteX16" fmla="*/ 205042 w 254789"/>
                <a:gd name="connsiteY16" fmla="*/ 325009 h 326313"/>
                <a:gd name="connsiteX17" fmla="*/ 254866 w 254789"/>
                <a:gd name="connsiteY17" fmla="*/ 326376 h 326313"/>
                <a:gd name="connsiteX18" fmla="*/ 254866 w 254789"/>
                <a:gd name="connsiteY18" fmla="*/ 312248 h 326313"/>
                <a:gd name="connsiteX19" fmla="*/ 218005 w 254789"/>
                <a:gd name="connsiteY19" fmla="*/ 292651 h 326313"/>
                <a:gd name="connsiteX20" fmla="*/ 136991 w 254789"/>
                <a:gd name="connsiteY20" fmla="*/ 9633 h 32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4789" h="326313">
                  <a:moveTo>
                    <a:pt x="136991" y="9633"/>
                  </a:moveTo>
                  <a:cubicBezTo>
                    <a:pt x="134560" y="974"/>
                    <a:pt x="132130" y="63"/>
                    <a:pt x="127674" y="63"/>
                  </a:cubicBezTo>
                  <a:cubicBezTo>
                    <a:pt x="121193" y="63"/>
                    <a:pt x="120383" y="1886"/>
                    <a:pt x="118357" y="9633"/>
                  </a:cubicBezTo>
                  <a:lnTo>
                    <a:pt x="40584" y="280802"/>
                  </a:lnTo>
                  <a:cubicBezTo>
                    <a:pt x="36533" y="294474"/>
                    <a:pt x="28432" y="312248"/>
                    <a:pt x="77" y="312248"/>
                  </a:cubicBezTo>
                  <a:lnTo>
                    <a:pt x="77" y="326376"/>
                  </a:lnTo>
                  <a:cubicBezTo>
                    <a:pt x="13444" y="325465"/>
                    <a:pt x="34103" y="325009"/>
                    <a:pt x="37748" y="325009"/>
                  </a:cubicBezTo>
                  <a:cubicBezTo>
                    <a:pt x="49495" y="325009"/>
                    <a:pt x="70964" y="325920"/>
                    <a:pt x="83521" y="326376"/>
                  </a:cubicBezTo>
                  <a:lnTo>
                    <a:pt x="83521" y="312248"/>
                  </a:lnTo>
                  <a:cubicBezTo>
                    <a:pt x="61647" y="311792"/>
                    <a:pt x="52331" y="299487"/>
                    <a:pt x="52331" y="288549"/>
                  </a:cubicBezTo>
                  <a:cubicBezTo>
                    <a:pt x="52331" y="286270"/>
                    <a:pt x="52331" y="284903"/>
                    <a:pt x="54356" y="278523"/>
                  </a:cubicBezTo>
                  <a:lnTo>
                    <a:pt x="115117" y="66146"/>
                  </a:lnTo>
                  <a:lnTo>
                    <a:pt x="179118" y="290372"/>
                  </a:lnTo>
                  <a:cubicBezTo>
                    <a:pt x="181143" y="296753"/>
                    <a:pt x="181143" y="297664"/>
                    <a:pt x="181143" y="298576"/>
                  </a:cubicBezTo>
                  <a:cubicBezTo>
                    <a:pt x="181143" y="312248"/>
                    <a:pt x="157244" y="312248"/>
                    <a:pt x="146712" y="312248"/>
                  </a:cubicBezTo>
                  <a:lnTo>
                    <a:pt x="146712" y="326376"/>
                  </a:lnTo>
                  <a:cubicBezTo>
                    <a:pt x="160890" y="325009"/>
                    <a:pt x="189650" y="325009"/>
                    <a:pt x="205042" y="325009"/>
                  </a:cubicBezTo>
                  <a:cubicBezTo>
                    <a:pt x="220840" y="325009"/>
                    <a:pt x="239068" y="325920"/>
                    <a:pt x="254866" y="326376"/>
                  </a:cubicBezTo>
                  <a:lnTo>
                    <a:pt x="254866" y="312248"/>
                  </a:lnTo>
                  <a:cubicBezTo>
                    <a:pt x="224081" y="312248"/>
                    <a:pt x="222866" y="309513"/>
                    <a:pt x="218005" y="292651"/>
                  </a:cubicBezTo>
                  <a:lnTo>
                    <a:pt x="136991" y="9633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F2975AC7-FC6E-562E-10AF-C06D348E57A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597718" y="5279865"/>
              <a:ext cx="127030" cy="227781"/>
            </a:xfrm>
            <a:custGeom>
              <a:avLst/>
              <a:gdLst>
                <a:gd name="connsiteX0" fmla="*/ 127114 w 127030"/>
                <a:gd name="connsiteY0" fmla="*/ 69292 h 227781"/>
                <a:gd name="connsiteX1" fmla="*/ 87984 w 127030"/>
                <a:gd name="connsiteY1" fmla="*/ 64 h 227781"/>
                <a:gd name="connsiteX2" fmla="*/ 84 w 127030"/>
                <a:gd name="connsiteY2" fmla="*/ 158618 h 227781"/>
                <a:gd name="connsiteX3" fmla="*/ 39213 w 127030"/>
                <a:gd name="connsiteY3" fmla="*/ 227845 h 227781"/>
                <a:gd name="connsiteX4" fmla="*/ 127114 w 127030"/>
                <a:gd name="connsiteY4" fmla="*/ 69292 h 227781"/>
                <a:gd name="connsiteX5" fmla="*/ 32125 w 127030"/>
                <a:gd name="connsiteY5" fmla="*/ 108212 h 227781"/>
                <a:gd name="connsiteX6" fmla="*/ 87700 w 127030"/>
                <a:gd name="connsiteY6" fmla="*/ 8997 h 227781"/>
                <a:gd name="connsiteX7" fmla="*/ 105848 w 127030"/>
                <a:gd name="connsiteY7" fmla="*/ 50470 h 227781"/>
                <a:gd name="connsiteX8" fmla="*/ 97625 w 127030"/>
                <a:gd name="connsiteY8" fmla="*/ 108212 h 227781"/>
                <a:gd name="connsiteX9" fmla="*/ 32125 w 127030"/>
                <a:gd name="connsiteY9" fmla="*/ 108212 h 227781"/>
                <a:gd name="connsiteX10" fmla="*/ 95073 w 127030"/>
                <a:gd name="connsiteY10" fmla="*/ 119697 h 227781"/>
                <a:gd name="connsiteX11" fmla="*/ 72105 w 127030"/>
                <a:gd name="connsiteY11" fmla="*/ 187330 h 227781"/>
                <a:gd name="connsiteX12" fmla="*/ 39497 w 127030"/>
                <a:gd name="connsiteY12" fmla="*/ 218913 h 227781"/>
                <a:gd name="connsiteX13" fmla="*/ 21350 w 127030"/>
                <a:gd name="connsiteY13" fmla="*/ 177440 h 227781"/>
                <a:gd name="connsiteX14" fmla="*/ 29573 w 127030"/>
                <a:gd name="connsiteY14" fmla="*/ 119697 h 227781"/>
                <a:gd name="connsiteX15" fmla="*/ 95073 w 127030"/>
                <a:gd name="connsiteY15" fmla="*/ 119697 h 22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030" h="227781">
                  <a:moveTo>
                    <a:pt x="127114" y="69292"/>
                  </a:moveTo>
                  <a:cubicBezTo>
                    <a:pt x="127114" y="35795"/>
                    <a:pt x="115772" y="64"/>
                    <a:pt x="87984" y="64"/>
                  </a:cubicBezTo>
                  <a:cubicBezTo>
                    <a:pt x="45452" y="64"/>
                    <a:pt x="84" y="85562"/>
                    <a:pt x="84" y="158618"/>
                  </a:cubicBezTo>
                  <a:cubicBezTo>
                    <a:pt x="84" y="196581"/>
                    <a:pt x="13127" y="227845"/>
                    <a:pt x="39213" y="227845"/>
                  </a:cubicBezTo>
                  <a:cubicBezTo>
                    <a:pt x="82313" y="227845"/>
                    <a:pt x="127114" y="140753"/>
                    <a:pt x="127114" y="69292"/>
                  </a:cubicBezTo>
                  <a:close/>
                  <a:moveTo>
                    <a:pt x="32125" y="108212"/>
                  </a:moveTo>
                  <a:cubicBezTo>
                    <a:pt x="46586" y="39304"/>
                    <a:pt x="70971" y="8997"/>
                    <a:pt x="87700" y="8997"/>
                  </a:cubicBezTo>
                  <a:cubicBezTo>
                    <a:pt x="105848" y="8997"/>
                    <a:pt x="105848" y="44408"/>
                    <a:pt x="105848" y="50470"/>
                  </a:cubicBezTo>
                  <a:cubicBezTo>
                    <a:pt x="105848" y="62911"/>
                    <a:pt x="103579" y="81415"/>
                    <a:pt x="97625" y="108212"/>
                  </a:cubicBezTo>
                  <a:lnTo>
                    <a:pt x="32125" y="108212"/>
                  </a:lnTo>
                  <a:close/>
                  <a:moveTo>
                    <a:pt x="95073" y="119697"/>
                  </a:moveTo>
                  <a:cubicBezTo>
                    <a:pt x="87133" y="154471"/>
                    <a:pt x="80612" y="171698"/>
                    <a:pt x="72105" y="187330"/>
                  </a:cubicBezTo>
                  <a:cubicBezTo>
                    <a:pt x="63315" y="203919"/>
                    <a:pt x="51973" y="218913"/>
                    <a:pt x="39497" y="218913"/>
                  </a:cubicBezTo>
                  <a:cubicBezTo>
                    <a:pt x="23902" y="218913"/>
                    <a:pt x="21350" y="194667"/>
                    <a:pt x="21350" y="177440"/>
                  </a:cubicBezTo>
                  <a:cubicBezTo>
                    <a:pt x="21350" y="156385"/>
                    <a:pt x="26737" y="131501"/>
                    <a:pt x="29573" y="119697"/>
                  </a:cubicBezTo>
                  <a:lnTo>
                    <a:pt x="95073" y="11969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547B584A-1666-5219-2081-6DD09BE67E1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898320" y="5268837"/>
              <a:ext cx="269371" cy="106644"/>
            </a:xfrm>
            <a:custGeom>
              <a:avLst/>
              <a:gdLst>
                <a:gd name="connsiteX0" fmla="*/ 255690 w 269371"/>
                <a:gd name="connsiteY0" fmla="*/ 18293 h 106644"/>
                <a:gd name="connsiteX1" fmla="*/ 269463 w 269371"/>
                <a:gd name="connsiteY1" fmla="*/ 9178 h 106644"/>
                <a:gd name="connsiteX2" fmla="*/ 256095 w 269371"/>
                <a:gd name="connsiteY2" fmla="*/ 63 h 106644"/>
                <a:gd name="connsiteX3" fmla="*/ 13458 w 269371"/>
                <a:gd name="connsiteY3" fmla="*/ 63 h 106644"/>
                <a:gd name="connsiteX4" fmla="*/ 91 w 269371"/>
                <a:gd name="connsiteY4" fmla="*/ 9178 h 106644"/>
                <a:gd name="connsiteX5" fmla="*/ 13863 w 269371"/>
                <a:gd name="connsiteY5" fmla="*/ 18293 h 106644"/>
                <a:gd name="connsiteX6" fmla="*/ 255690 w 269371"/>
                <a:gd name="connsiteY6" fmla="*/ 18293 h 106644"/>
                <a:gd name="connsiteX7" fmla="*/ 256095 w 269371"/>
                <a:gd name="connsiteY7" fmla="*/ 106707 h 106644"/>
                <a:gd name="connsiteX8" fmla="*/ 269463 w 269371"/>
                <a:gd name="connsiteY8" fmla="*/ 97592 h 106644"/>
                <a:gd name="connsiteX9" fmla="*/ 255690 w 269371"/>
                <a:gd name="connsiteY9" fmla="*/ 88477 h 106644"/>
                <a:gd name="connsiteX10" fmla="*/ 13863 w 269371"/>
                <a:gd name="connsiteY10" fmla="*/ 88477 h 106644"/>
                <a:gd name="connsiteX11" fmla="*/ 91 w 269371"/>
                <a:gd name="connsiteY11" fmla="*/ 97592 h 106644"/>
                <a:gd name="connsiteX12" fmla="*/ 13458 w 269371"/>
                <a:gd name="connsiteY12" fmla="*/ 106707 h 106644"/>
                <a:gd name="connsiteX13" fmla="*/ 256095 w 269371"/>
                <a:gd name="connsiteY13" fmla="*/ 106707 h 10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371" h="106644">
                  <a:moveTo>
                    <a:pt x="255690" y="18293"/>
                  </a:moveTo>
                  <a:cubicBezTo>
                    <a:pt x="261766" y="18293"/>
                    <a:pt x="269463" y="18293"/>
                    <a:pt x="269463" y="9178"/>
                  </a:cubicBezTo>
                  <a:cubicBezTo>
                    <a:pt x="269463" y="63"/>
                    <a:pt x="261766" y="63"/>
                    <a:pt x="256095" y="63"/>
                  </a:cubicBezTo>
                  <a:lnTo>
                    <a:pt x="13458" y="63"/>
                  </a:lnTo>
                  <a:cubicBezTo>
                    <a:pt x="7787" y="63"/>
                    <a:pt x="91" y="63"/>
                    <a:pt x="91" y="9178"/>
                  </a:cubicBezTo>
                  <a:cubicBezTo>
                    <a:pt x="91" y="18293"/>
                    <a:pt x="7787" y="18293"/>
                    <a:pt x="13863" y="18293"/>
                  </a:cubicBezTo>
                  <a:lnTo>
                    <a:pt x="255690" y="18293"/>
                  </a:lnTo>
                  <a:close/>
                  <a:moveTo>
                    <a:pt x="256095" y="106707"/>
                  </a:moveTo>
                  <a:cubicBezTo>
                    <a:pt x="261766" y="106707"/>
                    <a:pt x="269463" y="106707"/>
                    <a:pt x="269463" y="97592"/>
                  </a:cubicBezTo>
                  <a:cubicBezTo>
                    <a:pt x="269463" y="88477"/>
                    <a:pt x="261766" y="88477"/>
                    <a:pt x="255690" y="88477"/>
                  </a:cubicBezTo>
                  <a:lnTo>
                    <a:pt x="13863" y="88477"/>
                  </a:lnTo>
                  <a:cubicBezTo>
                    <a:pt x="7787" y="88477"/>
                    <a:pt x="91" y="88477"/>
                    <a:pt x="91" y="97592"/>
                  </a:cubicBezTo>
                  <a:cubicBezTo>
                    <a:pt x="91" y="106707"/>
                    <a:pt x="7787" y="106707"/>
                    <a:pt x="13458" y="106707"/>
                  </a:cubicBezTo>
                  <a:lnTo>
                    <a:pt x="256095" y="10670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A925334-0F18-0249-0BF2-6ACAF33808B1}"/>
              </a:ext>
            </a:extLst>
          </p:cNvPr>
          <p:cNvSpPr txBox="1"/>
          <p:nvPr/>
        </p:nvSpPr>
        <p:spPr>
          <a:xfrm>
            <a:off x="5652120" y="1428173"/>
            <a:ext cx="2616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Parallel</a:t>
            </a:r>
            <a:r>
              <a:rPr lang="pl-PL" sz="1600" b="1" dirty="0"/>
              <a:t> </a:t>
            </a:r>
            <a:r>
              <a:rPr lang="pl-PL" sz="1600" b="1" dirty="0" err="1"/>
              <a:t>dephasing</a:t>
            </a:r>
            <a:endParaRPr lang="pl-PL" sz="1600" b="1" i="1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328D695-7BD6-FEC4-29F8-648364F92564}"/>
              </a:ext>
            </a:extLst>
          </p:cNvPr>
          <p:cNvSpPr txBox="1"/>
          <p:nvPr/>
        </p:nvSpPr>
        <p:spPr>
          <a:xfrm>
            <a:off x="1175247" y="1412289"/>
            <a:ext cx="3122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Perpendicular</a:t>
            </a:r>
            <a:r>
              <a:rPr lang="pl-PL" sz="1600" b="1" dirty="0"/>
              <a:t> </a:t>
            </a:r>
            <a:r>
              <a:rPr lang="pl-PL" sz="1600" b="1" dirty="0" err="1"/>
              <a:t>dephasing</a:t>
            </a:r>
            <a:endParaRPr lang="pl-PL" sz="1600" b="1" i="1" dirty="0"/>
          </a:p>
        </p:txBody>
      </p:sp>
      <p:pic>
        <p:nvPicPr>
          <p:cNvPr id="44" name="Grafika 43">
            <a:extLst>
              <a:ext uri="{FF2B5EF4-FFF2-40B4-BE49-F238E27FC236}">
                <a16:creationId xmlns:a16="http://schemas.microsoft.com/office/drawing/2014/main" id="{B6D22137-E044-DD63-8FFB-04BF65D97BE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41740" y="3576080"/>
            <a:ext cx="1100621" cy="1351257"/>
          </a:xfrm>
          <a:prstGeom prst="rect">
            <a:avLst/>
          </a:prstGeom>
        </p:spPr>
      </p:pic>
      <p:sp>
        <p:nvSpPr>
          <p:cNvPr id="45" name="pole tekstowe 44">
            <a:extLst>
              <a:ext uri="{FF2B5EF4-FFF2-40B4-BE49-F238E27FC236}">
                <a16:creationId xmlns:a16="http://schemas.microsoft.com/office/drawing/2014/main" id="{11666A38-ADCA-3F24-67B9-D05743B5B973}"/>
              </a:ext>
            </a:extLst>
          </p:cNvPr>
          <p:cNvSpPr txBox="1"/>
          <p:nvPr/>
        </p:nvSpPr>
        <p:spPr>
          <a:xfrm>
            <a:off x="5270415" y="5364676"/>
            <a:ext cx="29451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Parallel</a:t>
            </a:r>
            <a:r>
              <a:rPr lang="pl-PL" sz="1600" b="1" dirty="0"/>
              <a:t> </a:t>
            </a:r>
            <a:r>
              <a:rPr lang="pl-PL" sz="1600" b="1" dirty="0" err="1"/>
              <a:t>amplitude</a:t>
            </a:r>
            <a:r>
              <a:rPr lang="pl-PL" sz="1600" b="1" dirty="0"/>
              <a:t> </a:t>
            </a:r>
            <a:r>
              <a:rPr lang="pl-PL" sz="1600" b="1" dirty="0" err="1"/>
              <a:t>damping</a:t>
            </a:r>
            <a:endParaRPr lang="pl-PL" sz="1600" b="1" i="1" dirty="0"/>
          </a:p>
        </p:txBody>
      </p:sp>
      <p:grpSp>
        <p:nvGrpSpPr>
          <p:cNvPr id="61" name="Grupa 60" descr="\documentclass{article}&#10;\usepackage{amsmath}&#10;\pagestyle{empty}&#10;\begin{document}&#10;&#10;$\eta=0.9$&#10;&#10;&#10;\end{document}" title="IguanaTex Vector Display">
            <a:extLst>
              <a:ext uri="{FF2B5EF4-FFF2-40B4-BE49-F238E27FC236}">
                <a16:creationId xmlns:a16="http://schemas.microsoft.com/office/drawing/2014/main" id="{F485AF6B-90A1-436B-00E2-602CDD80C14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689276" y="5029336"/>
            <a:ext cx="667259" cy="193021"/>
            <a:chOff x="9377359" y="6167106"/>
            <a:chExt cx="667259" cy="193021"/>
          </a:xfrm>
        </p:grpSpPr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329A0175-3BC1-187E-A963-36B994C4580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377359" y="6216128"/>
              <a:ext cx="101451" cy="143999"/>
            </a:xfrm>
            <a:custGeom>
              <a:avLst/>
              <a:gdLst>
                <a:gd name="connsiteX0" fmla="*/ 99790 w 101451"/>
                <a:gd name="connsiteY0" fmla="*/ 36172 h 143999"/>
                <a:gd name="connsiteX1" fmla="*/ 101528 w 101451"/>
                <a:gd name="connsiteY1" fmla="*/ 23479 h 143999"/>
                <a:gd name="connsiteX2" fmla="*/ 76546 w 101451"/>
                <a:gd name="connsiteY2" fmla="*/ 63 h 143999"/>
                <a:gd name="connsiteX3" fmla="*/ 42873 w 101451"/>
                <a:gd name="connsiteY3" fmla="*/ 19102 h 143999"/>
                <a:gd name="connsiteX4" fmla="*/ 22887 w 101451"/>
                <a:gd name="connsiteY4" fmla="*/ 63 h 143999"/>
                <a:gd name="connsiteX5" fmla="*/ 6811 w 101451"/>
                <a:gd name="connsiteY5" fmla="*/ 12537 h 143999"/>
                <a:gd name="connsiteX6" fmla="*/ 77 w 101451"/>
                <a:gd name="connsiteY6" fmla="*/ 33765 h 143999"/>
                <a:gd name="connsiteX7" fmla="*/ 2684 w 101451"/>
                <a:gd name="connsiteY7" fmla="*/ 35953 h 143999"/>
                <a:gd name="connsiteX8" fmla="*/ 6377 w 101451"/>
                <a:gd name="connsiteY8" fmla="*/ 30920 h 143999"/>
                <a:gd name="connsiteX9" fmla="*/ 22235 w 101451"/>
                <a:gd name="connsiteY9" fmla="*/ 4877 h 143999"/>
                <a:gd name="connsiteX10" fmla="*/ 28970 w 101451"/>
                <a:gd name="connsiteY10" fmla="*/ 14944 h 143999"/>
                <a:gd name="connsiteX11" fmla="*/ 25494 w 101451"/>
                <a:gd name="connsiteY11" fmla="*/ 33327 h 143999"/>
                <a:gd name="connsiteX12" fmla="*/ 12894 w 101451"/>
                <a:gd name="connsiteY12" fmla="*/ 83880 h 143999"/>
                <a:gd name="connsiteX13" fmla="*/ 10939 w 101451"/>
                <a:gd name="connsiteY13" fmla="*/ 93290 h 143999"/>
                <a:gd name="connsiteX14" fmla="*/ 17239 w 101451"/>
                <a:gd name="connsiteY14" fmla="*/ 99199 h 143999"/>
                <a:gd name="connsiteX15" fmla="*/ 25277 w 101451"/>
                <a:gd name="connsiteY15" fmla="*/ 93072 h 143999"/>
                <a:gd name="connsiteX16" fmla="*/ 29404 w 101451"/>
                <a:gd name="connsiteY16" fmla="*/ 76877 h 143999"/>
                <a:gd name="connsiteX17" fmla="*/ 34184 w 101451"/>
                <a:gd name="connsiteY17" fmla="*/ 57181 h 143999"/>
                <a:gd name="connsiteX18" fmla="*/ 37877 w 101451"/>
                <a:gd name="connsiteY18" fmla="*/ 42519 h 143999"/>
                <a:gd name="connsiteX19" fmla="*/ 40266 w 101451"/>
                <a:gd name="connsiteY19" fmla="*/ 32671 h 143999"/>
                <a:gd name="connsiteX20" fmla="*/ 55039 w 101451"/>
                <a:gd name="connsiteY20" fmla="*/ 12537 h 143999"/>
                <a:gd name="connsiteX21" fmla="*/ 75894 w 101451"/>
                <a:gd name="connsiteY21" fmla="*/ 4877 h 143999"/>
                <a:gd name="connsiteX22" fmla="*/ 87625 w 101451"/>
                <a:gd name="connsiteY22" fmla="*/ 20196 h 143999"/>
                <a:gd name="connsiteX23" fmla="*/ 85452 w 101451"/>
                <a:gd name="connsiteY23" fmla="*/ 33984 h 143999"/>
                <a:gd name="connsiteX24" fmla="*/ 60687 w 101451"/>
                <a:gd name="connsiteY24" fmla="*/ 134652 h 143999"/>
                <a:gd name="connsiteX25" fmla="*/ 60035 w 101451"/>
                <a:gd name="connsiteY25" fmla="*/ 138154 h 143999"/>
                <a:gd name="connsiteX26" fmla="*/ 66118 w 101451"/>
                <a:gd name="connsiteY26" fmla="*/ 144062 h 143999"/>
                <a:gd name="connsiteX27" fmla="*/ 75025 w 101451"/>
                <a:gd name="connsiteY27" fmla="*/ 135309 h 143999"/>
                <a:gd name="connsiteX28" fmla="*/ 99790 w 101451"/>
                <a:gd name="connsiteY28" fmla="*/ 36172 h 14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451" h="143999">
                  <a:moveTo>
                    <a:pt x="99790" y="36172"/>
                  </a:moveTo>
                  <a:cubicBezTo>
                    <a:pt x="100877" y="32233"/>
                    <a:pt x="101528" y="29388"/>
                    <a:pt x="101528" y="23479"/>
                  </a:cubicBezTo>
                  <a:cubicBezTo>
                    <a:pt x="101528" y="9254"/>
                    <a:pt x="92839" y="63"/>
                    <a:pt x="76546" y="63"/>
                  </a:cubicBezTo>
                  <a:cubicBezTo>
                    <a:pt x="59384" y="63"/>
                    <a:pt x="48087" y="11443"/>
                    <a:pt x="42873" y="19102"/>
                  </a:cubicBezTo>
                  <a:cubicBezTo>
                    <a:pt x="41787" y="6628"/>
                    <a:pt x="32663" y="63"/>
                    <a:pt x="22887" y="63"/>
                  </a:cubicBezTo>
                  <a:cubicBezTo>
                    <a:pt x="12894" y="63"/>
                    <a:pt x="8766" y="8598"/>
                    <a:pt x="6811" y="12537"/>
                  </a:cubicBezTo>
                  <a:cubicBezTo>
                    <a:pt x="2901" y="19978"/>
                    <a:pt x="77" y="33108"/>
                    <a:pt x="77" y="33765"/>
                  </a:cubicBezTo>
                  <a:cubicBezTo>
                    <a:pt x="77" y="35953"/>
                    <a:pt x="2249" y="35953"/>
                    <a:pt x="2684" y="35953"/>
                  </a:cubicBezTo>
                  <a:cubicBezTo>
                    <a:pt x="4856" y="35953"/>
                    <a:pt x="5073" y="35734"/>
                    <a:pt x="6377" y="30920"/>
                  </a:cubicBezTo>
                  <a:cubicBezTo>
                    <a:pt x="10070" y="15382"/>
                    <a:pt x="14415" y="4877"/>
                    <a:pt x="22235" y="4877"/>
                  </a:cubicBezTo>
                  <a:cubicBezTo>
                    <a:pt x="25928" y="4877"/>
                    <a:pt x="28970" y="6628"/>
                    <a:pt x="28970" y="14944"/>
                  </a:cubicBezTo>
                  <a:cubicBezTo>
                    <a:pt x="28970" y="19540"/>
                    <a:pt x="28318" y="21947"/>
                    <a:pt x="25494" y="33327"/>
                  </a:cubicBezTo>
                  <a:lnTo>
                    <a:pt x="12894" y="83880"/>
                  </a:lnTo>
                  <a:cubicBezTo>
                    <a:pt x="12242" y="87163"/>
                    <a:pt x="10939" y="92196"/>
                    <a:pt x="10939" y="93290"/>
                  </a:cubicBezTo>
                  <a:cubicBezTo>
                    <a:pt x="10939" y="97230"/>
                    <a:pt x="13980" y="99199"/>
                    <a:pt x="17239" y="99199"/>
                  </a:cubicBezTo>
                  <a:cubicBezTo>
                    <a:pt x="19846" y="99199"/>
                    <a:pt x="23756" y="97449"/>
                    <a:pt x="25277" y="93072"/>
                  </a:cubicBezTo>
                  <a:cubicBezTo>
                    <a:pt x="25494" y="92634"/>
                    <a:pt x="28101" y="82348"/>
                    <a:pt x="29404" y="76877"/>
                  </a:cubicBezTo>
                  <a:lnTo>
                    <a:pt x="34184" y="57181"/>
                  </a:lnTo>
                  <a:cubicBezTo>
                    <a:pt x="35487" y="52367"/>
                    <a:pt x="36790" y="47552"/>
                    <a:pt x="37877" y="42519"/>
                  </a:cubicBezTo>
                  <a:cubicBezTo>
                    <a:pt x="38311" y="41206"/>
                    <a:pt x="40049" y="33984"/>
                    <a:pt x="40266" y="32671"/>
                  </a:cubicBezTo>
                  <a:cubicBezTo>
                    <a:pt x="40918" y="30701"/>
                    <a:pt x="47653" y="18446"/>
                    <a:pt x="55039" y="12537"/>
                  </a:cubicBezTo>
                  <a:cubicBezTo>
                    <a:pt x="59818" y="9035"/>
                    <a:pt x="66552" y="4877"/>
                    <a:pt x="75894" y="4877"/>
                  </a:cubicBezTo>
                  <a:cubicBezTo>
                    <a:pt x="85235" y="4877"/>
                    <a:pt x="87625" y="12318"/>
                    <a:pt x="87625" y="20196"/>
                  </a:cubicBezTo>
                  <a:cubicBezTo>
                    <a:pt x="87625" y="21291"/>
                    <a:pt x="87625" y="25230"/>
                    <a:pt x="85452" y="33984"/>
                  </a:cubicBezTo>
                  <a:lnTo>
                    <a:pt x="60687" y="134652"/>
                  </a:lnTo>
                  <a:cubicBezTo>
                    <a:pt x="60035" y="137278"/>
                    <a:pt x="60035" y="137716"/>
                    <a:pt x="60035" y="138154"/>
                  </a:cubicBezTo>
                  <a:cubicBezTo>
                    <a:pt x="60035" y="141436"/>
                    <a:pt x="62425" y="144062"/>
                    <a:pt x="66118" y="144062"/>
                  </a:cubicBezTo>
                  <a:cubicBezTo>
                    <a:pt x="72852" y="144062"/>
                    <a:pt x="74373" y="137716"/>
                    <a:pt x="75025" y="135309"/>
                  </a:cubicBezTo>
                  <a:lnTo>
                    <a:pt x="99790" y="3617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747422EE-2EAB-45AA-736C-867160B9691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559229" y="6232541"/>
              <a:ext cx="144465" cy="51209"/>
            </a:xfrm>
            <a:custGeom>
              <a:avLst/>
              <a:gdLst>
                <a:gd name="connsiteX0" fmla="*/ 137164 w 144465"/>
                <a:gd name="connsiteY0" fmla="*/ 8817 h 51209"/>
                <a:gd name="connsiteX1" fmla="*/ 144550 w 144465"/>
                <a:gd name="connsiteY1" fmla="*/ 4440 h 51209"/>
                <a:gd name="connsiteX2" fmla="*/ 137381 w 144465"/>
                <a:gd name="connsiteY2" fmla="*/ 63 h 51209"/>
                <a:gd name="connsiteX3" fmla="*/ 7254 w 144465"/>
                <a:gd name="connsiteY3" fmla="*/ 63 h 51209"/>
                <a:gd name="connsiteX4" fmla="*/ 85 w 144465"/>
                <a:gd name="connsiteY4" fmla="*/ 4440 h 51209"/>
                <a:gd name="connsiteX5" fmla="*/ 7471 w 144465"/>
                <a:gd name="connsiteY5" fmla="*/ 8817 h 51209"/>
                <a:gd name="connsiteX6" fmla="*/ 137164 w 144465"/>
                <a:gd name="connsiteY6" fmla="*/ 8817 h 51209"/>
                <a:gd name="connsiteX7" fmla="*/ 137381 w 144465"/>
                <a:gd name="connsiteY7" fmla="*/ 51272 h 51209"/>
                <a:gd name="connsiteX8" fmla="*/ 144550 w 144465"/>
                <a:gd name="connsiteY8" fmla="*/ 46895 h 51209"/>
                <a:gd name="connsiteX9" fmla="*/ 137164 w 144465"/>
                <a:gd name="connsiteY9" fmla="*/ 42519 h 51209"/>
                <a:gd name="connsiteX10" fmla="*/ 7471 w 144465"/>
                <a:gd name="connsiteY10" fmla="*/ 42519 h 51209"/>
                <a:gd name="connsiteX11" fmla="*/ 85 w 144465"/>
                <a:gd name="connsiteY11" fmla="*/ 46895 h 51209"/>
                <a:gd name="connsiteX12" fmla="*/ 7254 w 144465"/>
                <a:gd name="connsiteY12" fmla="*/ 51272 h 51209"/>
                <a:gd name="connsiteX13" fmla="*/ 137381 w 144465"/>
                <a:gd name="connsiteY13" fmla="*/ 51272 h 5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465" h="51209">
                  <a:moveTo>
                    <a:pt x="137164" y="8817"/>
                  </a:moveTo>
                  <a:cubicBezTo>
                    <a:pt x="140423" y="8817"/>
                    <a:pt x="144550" y="8817"/>
                    <a:pt x="144550" y="4440"/>
                  </a:cubicBezTo>
                  <a:cubicBezTo>
                    <a:pt x="144550" y="63"/>
                    <a:pt x="140423" y="63"/>
                    <a:pt x="137381" y="63"/>
                  </a:cubicBezTo>
                  <a:lnTo>
                    <a:pt x="7254" y="63"/>
                  </a:lnTo>
                  <a:cubicBezTo>
                    <a:pt x="4212" y="63"/>
                    <a:pt x="85" y="63"/>
                    <a:pt x="85" y="4440"/>
                  </a:cubicBezTo>
                  <a:cubicBezTo>
                    <a:pt x="85" y="8817"/>
                    <a:pt x="4212" y="8817"/>
                    <a:pt x="7471" y="8817"/>
                  </a:cubicBezTo>
                  <a:lnTo>
                    <a:pt x="137164" y="8817"/>
                  </a:lnTo>
                  <a:close/>
                  <a:moveTo>
                    <a:pt x="137381" y="51272"/>
                  </a:moveTo>
                  <a:cubicBezTo>
                    <a:pt x="140423" y="51272"/>
                    <a:pt x="144550" y="51272"/>
                    <a:pt x="144550" y="46895"/>
                  </a:cubicBezTo>
                  <a:cubicBezTo>
                    <a:pt x="144550" y="42519"/>
                    <a:pt x="140423" y="42519"/>
                    <a:pt x="137164" y="42519"/>
                  </a:cubicBezTo>
                  <a:lnTo>
                    <a:pt x="7471" y="42519"/>
                  </a:lnTo>
                  <a:cubicBezTo>
                    <a:pt x="4212" y="42519"/>
                    <a:pt x="85" y="42519"/>
                    <a:pt x="85" y="46895"/>
                  </a:cubicBezTo>
                  <a:cubicBezTo>
                    <a:pt x="85" y="51272"/>
                    <a:pt x="4212" y="51272"/>
                    <a:pt x="7254" y="51272"/>
                  </a:cubicBezTo>
                  <a:lnTo>
                    <a:pt x="137381" y="5127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D4A758E0-B670-767E-5FDE-CE0A35749B3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784846" y="6167106"/>
              <a:ext cx="91458" cy="150564"/>
            </a:xfrm>
            <a:custGeom>
              <a:avLst/>
              <a:gdLst>
                <a:gd name="connsiteX0" fmla="*/ 91554 w 91458"/>
                <a:gd name="connsiteY0" fmla="*/ 75783 h 150564"/>
                <a:gd name="connsiteX1" fmla="*/ 82864 w 91458"/>
                <a:gd name="connsiteY1" fmla="*/ 24573 h 150564"/>
                <a:gd name="connsiteX2" fmla="*/ 45933 w 91458"/>
                <a:gd name="connsiteY2" fmla="*/ 63 h 150564"/>
                <a:gd name="connsiteX3" fmla="*/ 8133 w 91458"/>
                <a:gd name="connsiteY3" fmla="*/ 26105 h 150564"/>
                <a:gd name="connsiteX4" fmla="*/ 95 w 91458"/>
                <a:gd name="connsiteY4" fmla="*/ 75783 h 150564"/>
                <a:gd name="connsiteX5" fmla="*/ 9871 w 91458"/>
                <a:gd name="connsiteY5" fmla="*/ 128524 h 150564"/>
                <a:gd name="connsiteX6" fmla="*/ 45716 w 91458"/>
                <a:gd name="connsiteY6" fmla="*/ 150628 h 150564"/>
                <a:gd name="connsiteX7" fmla="*/ 83516 w 91458"/>
                <a:gd name="connsiteY7" fmla="*/ 125242 h 150564"/>
                <a:gd name="connsiteX8" fmla="*/ 91554 w 91458"/>
                <a:gd name="connsiteY8" fmla="*/ 75783 h 150564"/>
                <a:gd name="connsiteX9" fmla="*/ 45716 w 91458"/>
                <a:gd name="connsiteY9" fmla="*/ 145813 h 150564"/>
                <a:gd name="connsiteX10" fmla="*/ 20516 w 91458"/>
                <a:gd name="connsiteY10" fmla="*/ 119333 h 150564"/>
                <a:gd name="connsiteX11" fmla="*/ 18126 w 91458"/>
                <a:gd name="connsiteY11" fmla="*/ 73157 h 150564"/>
                <a:gd name="connsiteX12" fmla="*/ 19864 w 91458"/>
                <a:gd name="connsiteY12" fmla="*/ 32889 h 150564"/>
                <a:gd name="connsiteX13" fmla="*/ 45716 w 91458"/>
                <a:gd name="connsiteY13" fmla="*/ 4877 h 150564"/>
                <a:gd name="connsiteX14" fmla="*/ 71350 w 91458"/>
                <a:gd name="connsiteY14" fmla="*/ 30482 h 150564"/>
                <a:gd name="connsiteX15" fmla="*/ 73523 w 91458"/>
                <a:gd name="connsiteY15" fmla="*/ 73157 h 150564"/>
                <a:gd name="connsiteX16" fmla="*/ 71133 w 91458"/>
                <a:gd name="connsiteY16" fmla="*/ 118458 h 150564"/>
                <a:gd name="connsiteX17" fmla="*/ 45716 w 91458"/>
                <a:gd name="connsiteY17" fmla="*/ 145813 h 15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58" h="150564">
                  <a:moveTo>
                    <a:pt x="91554" y="75783"/>
                  </a:moveTo>
                  <a:cubicBezTo>
                    <a:pt x="91554" y="58275"/>
                    <a:pt x="90468" y="40768"/>
                    <a:pt x="82864" y="24573"/>
                  </a:cubicBezTo>
                  <a:cubicBezTo>
                    <a:pt x="72871" y="3564"/>
                    <a:pt x="55057" y="63"/>
                    <a:pt x="45933" y="63"/>
                  </a:cubicBezTo>
                  <a:cubicBezTo>
                    <a:pt x="32899" y="63"/>
                    <a:pt x="17040" y="5753"/>
                    <a:pt x="8133" y="26105"/>
                  </a:cubicBezTo>
                  <a:cubicBezTo>
                    <a:pt x="1182" y="41205"/>
                    <a:pt x="95" y="58275"/>
                    <a:pt x="95" y="75783"/>
                  </a:cubicBezTo>
                  <a:cubicBezTo>
                    <a:pt x="95" y="92196"/>
                    <a:pt x="964" y="111892"/>
                    <a:pt x="9871" y="128524"/>
                  </a:cubicBezTo>
                  <a:cubicBezTo>
                    <a:pt x="19213" y="146251"/>
                    <a:pt x="35071" y="150628"/>
                    <a:pt x="45716" y="150628"/>
                  </a:cubicBezTo>
                  <a:cubicBezTo>
                    <a:pt x="57447" y="150628"/>
                    <a:pt x="73957" y="146032"/>
                    <a:pt x="83516" y="125242"/>
                  </a:cubicBezTo>
                  <a:cubicBezTo>
                    <a:pt x="90468" y="110141"/>
                    <a:pt x="91554" y="93072"/>
                    <a:pt x="91554" y="75783"/>
                  </a:cubicBezTo>
                  <a:close/>
                  <a:moveTo>
                    <a:pt x="45716" y="145813"/>
                  </a:moveTo>
                  <a:cubicBezTo>
                    <a:pt x="37244" y="145813"/>
                    <a:pt x="24426" y="140342"/>
                    <a:pt x="20516" y="119333"/>
                  </a:cubicBezTo>
                  <a:cubicBezTo>
                    <a:pt x="18126" y="106202"/>
                    <a:pt x="18126" y="86069"/>
                    <a:pt x="18126" y="73157"/>
                  </a:cubicBezTo>
                  <a:cubicBezTo>
                    <a:pt x="18126" y="59151"/>
                    <a:pt x="18126" y="44707"/>
                    <a:pt x="19864" y="32889"/>
                  </a:cubicBezTo>
                  <a:cubicBezTo>
                    <a:pt x="23992" y="6847"/>
                    <a:pt x="40285" y="4877"/>
                    <a:pt x="45716" y="4877"/>
                  </a:cubicBezTo>
                  <a:cubicBezTo>
                    <a:pt x="52885" y="4877"/>
                    <a:pt x="67223" y="8817"/>
                    <a:pt x="71350" y="30482"/>
                  </a:cubicBezTo>
                  <a:cubicBezTo>
                    <a:pt x="73523" y="42737"/>
                    <a:pt x="73523" y="59370"/>
                    <a:pt x="73523" y="73157"/>
                  </a:cubicBezTo>
                  <a:cubicBezTo>
                    <a:pt x="73523" y="89570"/>
                    <a:pt x="73523" y="104452"/>
                    <a:pt x="71133" y="118458"/>
                  </a:cubicBezTo>
                  <a:cubicBezTo>
                    <a:pt x="67875" y="139248"/>
                    <a:pt x="55492" y="145813"/>
                    <a:pt x="45716" y="14581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9AEAF9BA-EDD1-FB33-5E14-84A696EB8BB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903677" y="6289659"/>
              <a:ext cx="23027" cy="23197"/>
            </a:xfrm>
            <a:custGeom>
              <a:avLst/>
              <a:gdLst>
                <a:gd name="connsiteX0" fmla="*/ 23128 w 23027"/>
                <a:gd name="connsiteY0" fmla="*/ 11662 h 23197"/>
                <a:gd name="connsiteX1" fmla="*/ 11614 w 23027"/>
                <a:gd name="connsiteY1" fmla="*/ 63 h 23197"/>
                <a:gd name="connsiteX2" fmla="*/ 100 w 23027"/>
                <a:gd name="connsiteY2" fmla="*/ 11662 h 23197"/>
                <a:gd name="connsiteX3" fmla="*/ 11614 w 23027"/>
                <a:gd name="connsiteY3" fmla="*/ 23260 h 23197"/>
                <a:gd name="connsiteX4" fmla="*/ 23128 w 23027"/>
                <a:gd name="connsiteY4" fmla="*/ 11662 h 2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27" h="23197">
                  <a:moveTo>
                    <a:pt x="23128" y="11662"/>
                  </a:moveTo>
                  <a:cubicBezTo>
                    <a:pt x="23128" y="5315"/>
                    <a:pt x="17914" y="63"/>
                    <a:pt x="11614" y="63"/>
                  </a:cubicBezTo>
                  <a:cubicBezTo>
                    <a:pt x="5314" y="63"/>
                    <a:pt x="100" y="5315"/>
                    <a:pt x="100" y="11662"/>
                  </a:cubicBezTo>
                  <a:cubicBezTo>
                    <a:pt x="100" y="18008"/>
                    <a:pt x="5314" y="23260"/>
                    <a:pt x="11614" y="23260"/>
                  </a:cubicBezTo>
                  <a:cubicBezTo>
                    <a:pt x="17914" y="23260"/>
                    <a:pt x="23128" y="18008"/>
                    <a:pt x="23128" y="1166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4F2CE770-AE85-52BA-0C59-94DEAB4255C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954463" y="6167106"/>
              <a:ext cx="90155" cy="150564"/>
            </a:xfrm>
            <a:custGeom>
              <a:avLst/>
              <a:gdLst>
                <a:gd name="connsiteX0" fmla="*/ 70706 w 90155"/>
                <a:gd name="connsiteY0" fmla="*/ 76221 h 150564"/>
                <a:gd name="connsiteX1" fmla="*/ 70706 w 90155"/>
                <a:gd name="connsiteY1" fmla="*/ 83224 h 150564"/>
                <a:gd name="connsiteX2" fmla="*/ 35513 w 90155"/>
                <a:gd name="connsiteY2" fmla="*/ 144500 h 150564"/>
                <a:gd name="connsiteX3" fmla="*/ 14224 w 90155"/>
                <a:gd name="connsiteY3" fmla="*/ 136622 h 150564"/>
                <a:gd name="connsiteX4" fmla="*/ 25520 w 90155"/>
                <a:gd name="connsiteY4" fmla="*/ 126555 h 150564"/>
                <a:gd name="connsiteX5" fmla="*/ 15527 w 90155"/>
                <a:gd name="connsiteY5" fmla="*/ 116488 h 150564"/>
                <a:gd name="connsiteX6" fmla="*/ 5534 w 90155"/>
                <a:gd name="connsiteY6" fmla="*/ 126992 h 150564"/>
                <a:gd name="connsiteX7" fmla="*/ 35731 w 90155"/>
                <a:gd name="connsiteY7" fmla="*/ 150628 h 150564"/>
                <a:gd name="connsiteX8" fmla="*/ 90258 w 90155"/>
                <a:gd name="connsiteY8" fmla="*/ 73813 h 150564"/>
                <a:gd name="connsiteX9" fmla="*/ 45941 w 90155"/>
                <a:gd name="connsiteY9" fmla="*/ 63 h 150564"/>
                <a:gd name="connsiteX10" fmla="*/ 14006 w 90155"/>
                <a:gd name="connsiteY10" fmla="*/ 13850 h 150564"/>
                <a:gd name="connsiteX11" fmla="*/ 103 w 90155"/>
                <a:gd name="connsiteY11" fmla="*/ 49303 h 150564"/>
                <a:gd name="connsiteX12" fmla="*/ 43551 w 90155"/>
                <a:gd name="connsiteY12" fmla="*/ 98105 h 150564"/>
                <a:gd name="connsiteX13" fmla="*/ 70706 w 90155"/>
                <a:gd name="connsiteY13" fmla="*/ 76221 h 150564"/>
                <a:gd name="connsiteX14" fmla="*/ 43769 w 90155"/>
                <a:gd name="connsiteY14" fmla="*/ 93072 h 150564"/>
                <a:gd name="connsiteX15" fmla="*/ 23565 w 90155"/>
                <a:gd name="connsiteY15" fmla="*/ 79284 h 150564"/>
                <a:gd name="connsiteX16" fmla="*/ 19655 w 90155"/>
                <a:gd name="connsiteY16" fmla="*/ 49522 h 150564"/>
                <a:gd name="connsiteX17" fmla="*/ 24217 w 90155"/>
                <a:gd name="connsiteY17" fmla="*/ 19321 h 150564"/>
                <a:gd name="connsiteX18" fmla="*/ 45941 w 90155"/>
                <a:gd name="connsiteY18" fmla="*/ 5534 h 150564"/>
                <a:gd name="connsiteX19" fmla="*/ 66796 w 90155"/>
                <a:gd name="connsiteY19" fmla="*/ 22823 h 150564"/>
                <a:gd name="connsiteX20" fmla="*/ 70272 w 90155"/>
                <a:gd name="connsiteY20" fmla="*/ 53680 h 150564"/>
                <a:gd name="connsiteX21" fmla="*/ 43769 w 90155"/>
                <a:gd name="connsiteY21" fmla="*/ 93072 h 15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155" h="150564">
                  <a:moveTo>
                    <a:pt x="70706" y="76221"/>
                  </a:moveTo>
                  <a:lnTo>
                    <a:pt x="70706" y="83224"/>
                  </a:lnTo>
                  <a:cubicBezTo>
                    <a:pt x="70706" y="134433"/>
                    <a:pt x="48113" y="144500"/>
                    <a:pt x="35513" y="144500"/>
                  </a:cubicBezTo>
                  <a:cubicBezTo>
                    <a:pt x="31820" y="144500"/>
                    <a:pt x="20089" y="144062"/>
                    <a:pt x="14224" y="136622"/>
                  </a:cubicBezTo>
                  <a:cubicBezTo>
                    <a:pt x="23782" y="136622"/>
                    <a:pt x="25520" y="130275"/>
                    <a:pt x="25520" y="126555"/>
                  </a:cubicBezTo>
                  <a:cubicBezTo>
                    <a:pt x="25520" y="119771"/>
                    <a:pt x="20306" y="116488"/>
                    <a:pt x="15527" y="116488"/>
                  </a:cubicBezTo>
                  <a:cubicBezTo>
                    <a:pt x="12051" y="116488"/>
                    <a:pt x="5534" y="118458"/>
                    <a:pt x="5534" y="126992"/>
                  </a:cubicBezTo>
                  <a:cubicBezTo>
                    <a:pt x="5534" y="141655"/>
                    <a:pt x="17265" y="150628"/>
                    <a:pt x="35731" y="150628"/>
                  </a:cubicBezTo>
                  <a:cubicBezTo>
                    <a:pt x="63755" y="150628"/>
                    <a:pt x="90258" y="120865"/>
                    <a:pt x="90258" y="73813"/>
                  </a:cubicBezTo>
                  <a:cubicBezTo>
                    <a:pt x="90258" y="14944"/>
                    <a:pt x="65275" y="63"/>
                    <a:pt x="45941" y="63"/>
                  </a:cubicBezTo>
                  <a:cubicBezTo>
                    <a:pt x="33993" y="63"/>
                    <a:pt x="23348" y="4002"/>
                    <a:pt x="14006" y="13850"/>
                  </a:cubicBezTo>
                  <a:cubicBezTo>
                    <a:pt x="5100" y="23698"/>
                    <a:pt x="103" y="32889"/>
                    <a:pt x="103" y="49303"/>
                  </a:cubicBezTo>
                  <a:cubicBezTo>
                    <a:pt x="103" y="76658"/>
                    <a:pt x="19220" y="98105"/>
                    <a:pt x="43551" y="98105"/>
                  </a:cubicBezTo>
                  <a:cubicBezTo>
                    <a:pt x="56803" y="98105"/>
                    <a:pt x="65710" y="88914"/>
                    <a:pt x="70706" y="76221"/>
                  </a:cubicBezTo>
                  <a:close/>
                  <a:moveTo>
                    <a:pt x="43769" y="93072"/>
                  </a:moveTo>
                  <a:cubicBezTo>
                    <a:pt x="40293" y="93072"/>
                    <a:pt x="30300" y="93072"/>
                    <a:pt x="23565" y="79284"/>
                  </a:cubicBezTo>
                  <a:cubicBezTo>
                    <a:pt x="19655" y="71187"/>
                    <a:pt x="19655" y="60245"/>
                    <a:pt x="19655" y="49522"/>
                  </a:cubicBezTo>
                  <a:cubicBezTo>
                    <a:pt x="19655" y="37704"/>
                    <a:pt x="19655" y="27418"/>
                    <a:pt x="24217" y="19321"/>
                  </a:cubicBezTo>
                  <a:cubicBezTo>
                    <a:pt x="30082" y="8379"/>
                    <a:pt x="38337" y="5534"/>
                    <a:pt x="45941" y="5534"/>
                  </a:cubicBezTo>
                  <a:cubicBezTo>
                    <a:pt x="55934" y="5534"/>
                    <a:pt x="63103" y="12975"/>
                    <a:pt x="66796" y="22823"/>
                  </a:cubicBezTo>
                  <a:cubicBezTo>
                    <a:pt x="69403" y="29826"/>
                    <a:pt x="70272" y="43613"/>
                    <a:pt x="70272" y="53680"/>
                  </a:cubicBezTo>
                  <a:cubicBezTo>
                    <a:pt x="70272" y="71844"/>
                    <a:pt x="62886" y="93072"/>
                    <a:pt x="43769" y="930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2068" name="Grafika 2067">
            <a:extLst>
              <a:ext uri="{FF2B5EF4-FFF2-40B4-BE49-F238E27FC236}">
                <a16:creationId xmlns:a16="http://schemas.microsoft.com/office/drawing/2014/main" id="{A4D8E4E5-7069-4639-580E-FF386CA4DCC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99592" y="3813628"/>
            <a:ext cx="962025" cy="1181100"/>
          </a:xfrm>
          <a:prstGeom prst="rect">
            <a:avLst/>
          </a:prstGeom>
        </p:spPr>
      </p:pic>
      <p:grpSp>
        <p:nvGrpSpPr>
          <p:cNvPr id="2084" name="Grupa 2083" descr="\documentclass{article}&#10;\usepackage{amsmath}&#10;\pagestyle{empty}&#10;\begin{document}&#10;&#10;$\eta=0.75$&#10;&#10;&#10;\end{document}" title="IguanaTex Vector Display">
            <a:extLst>
              <a:ext uri="{FF2B5EF4-FFF2-40B4-BE49-F238E27FC236}">
                <a16:creationId xmlns:a16="http://schemas.microsoft.com/office/drawing/2014/main" id="{34AB0DE2-0D77-CE44-C3B9-BB8FA25FA531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98523" y="5145980"/>
            <a:ext cx="764161" cy="196546"/>
            <a:chOff x="2785800" y="6378804"/>
            <a:chExt cx="764161" cy="196546"/>
          </a:xfrm>
        </p:grpSpPr>
        <p:sp>
          <p:nvSpPr>
            <p:cNvPr id="2078" name="Dowolny kształt: kształt 2077">
              <a:extLst>
                <a:ext uri="{FF2B5EF4-FFF2-40B4-BE49-F238E27FC236}">
                  <a16:creationId xmlns:a16="http://schemas.microsoft.com/office/drawing/2014/main" id="{D7289A3E-DA70-3597-AB10-B5B942B1127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785800" y="6430364"/>
              <a:ext cx="100143" cy="144986"/>
            </a:xfrm>
            <a:custGeom>
              <a:avLst/>
              <a:gdLst>
                <a:gd name="connsiteX0" fmla="*/ 98505 w 100143"/>
                <a:gd name="connsiteY0" fmla="*/ 36419 h 144986"/>
                <a:gd name="connsiteX1" fmla="*/ 100220 w 100143"/>
                <a:gd name="connsiteY1" fmla="*/ 23640 h 144986"/>
                <a:gd name="connsiteX2" fmla="*/ 75560 w 100143"/>
                <a:gd name="connsiteY2" fmla="*/ 63 h 144986"/>
                <a:gd name="connsiteX3" fmla="*/ 42322 w 100143"/>
                <a:gd name="connsiteY3" fmla="*/ 19233 h 144986"/>
                <a:gd name="connsiteX4" fmla="*/ 22593 w 100143"/>
                <a:gd name="connsiteY4" fmla="*/ 63 h 144986"/>
                <a:gd name="connsiteX5" fmla="*/ 6724 w 100143"/>
                <a:gd name="connsiteY5" fmla="*/ 12622 h 144986"/>
                <a:gd name="connsiteX6" fmla="*/ 77 w 100143"/>
                <a:gd name="connsiteY6" fmla="*/ 33996 h 144986"/>
                <a:gd name="connsiteX7" fmla="*/ 2650 w 100143"/>
                <a:gd name="connsiteY7" fmla="*/ 36199 h 144986"/>
                <a:gd name="connsiteX8" fmla="*/ 6295 w 100143"/>
                <a:gd name="connsiteY8" fmla="*/ 31131 h 144986"/>
                <a:gd name="connsiteX9" fmla="*/ 21950 w 100143"/>
                <a:gd name="connsiteY9" fmla="*/ 4910 h 144986"/>
                <a:gd name="connsiteX10" fmla="*/ 28597 w 100143"/>
                <a:gd name="connsiteY10" fmla="*/ 15046 h 144986"/>
                <a:gd name="connsiteX11" fmla="*/ 25166 w 100143"/>
                <a:gd name="connsiteY11" fmla="*/ 33555 h 144986"/>
                <a:gd name="connsiteX12" fmla="*/ 12729 w 100143"/>
                <a:gd name="connsiteY12" fmla="*/ 84454 h 144986"/>
                <a:gd name="connsiteX13" fmla="*/ 10799 w 100143"/>
                <a:gd name="connsiteY13" fmla="*/ 93929 h 144986"/>
                <a:gd name="connsiteX14" fmla="*/ 17018 w 100143"/>
                <a:gd name="connsiteY14" fmla="*/ 99878 h 144986"/>
                <a:gd name="connsiteX15" fmla="*/ 24952 w 100143"/>
                <a:gd name="connsiteY15" fmla="*/ 93709 h 144986"/>
                <a:gd name="connsiteX16" fmla="*/ 29026 w 100143"/>
                <a:gd name="connsiteY16" fmla="*/ 77403 h 144986"/>
                <a:gd name="connsiteX17" fmla="*/ 33744 w 100143"/>
                <a:gd name="connsiteY17" fmla="*/ 57572 h 144986"/>
                <a:gd name="connsiteX18" fmla="*/ 37389 w 100143"/>
                <a:gd name="connsiteY18" fmla="*/ 42809 h 144986"/>
                <a:gd name="connsiteX19" fmla="*/ 39748 w 100143"/>
                <a:gd name="connsiteY19" fmla="*/ 32894 h 144986"/>
                <a:gd name="connsiteX20" fmla="*/ 54330 w 100143"/>
                <a:gd name="connsiteY20" fmla="*/ 12622 h 144986"/>
                <a:gd name="connsiteX21" fmla="*/ 74916 w 100143"/>
                <a:gd name="connsiteY21" fmla="*/ 4910 h 144986"/>
                <a:gd name="connsiteX22" fmla="*/ 86496 w 100143"/>
                <a:gd name="connsiteY22" fmla="*/ 20334 h 144986"/>
                <a:gd name="connsiteX23" fmla="*/ 84352 w 100143"/>
                <a:gd name="connsiteY23" fmla="*/ 34216 h 144986"/>
                <a:gd name="connsiteX24" fmla="*/ 59906 w 100143"/>
                <a:gd name="connsiteY24" fmla="*/ 135574 h 144986"/>
                <a:gd name="connsiteX25" fmla="*/ 59262 w 100143"/>
                <a:gd name="connsiteY25" fmla="*/ 139100 h 144986"/>
                <a:gd name="connsiteX26" fmla="*/ 65267 w 100143"/>
                <a:gd name="connsiteY26" fmla="*/ 145049 h 144986"/>
                <a:gd name="connsiteX27" fmla="*/ 74059 w 100143"/>
                <a:gd name="connsiteY27" fmla="*/ 136235 h 144986"/>
                <a:gd name="connsiteX28" fmla="*/ 98505 w 100143"/>
                <a:gd name="connsiteY28" fmla="*/ 36419 h 14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143" h="144986">
                  <a:moveTo>
                    <a:pt x="98505" y="36419"/>
                  </a:moveTo>
                  <a:cubicBezTo>
                    <a:pt x="99577" y="32453"/>
                    <a:pt x="100220" y="29589"/>
                    <a:pt x="100220" y="23640"/>
                  </a:cubicBezTo>
                  <a:cubicBezTo>
                    <a:pt x="100220" y="9317"/>
                    <a:pt x="91643" y="63"/>
                    <a:pt x="75560" y="63"/>
                  </a:cubicBezTo>
                  <a:cubicBezTo>
                    <a:pt x="58619" y="63"/>
                    <a:pt x="47468" y="11521"/>
                    <a:pt x="42322" y="19233"/>
                  </a:cubicBezTo>
                  <a:cubicBezTo>
                    <a:pt x="41249" y="6673"/>
                    <a:pt x="32243" y="63"/>
                    <a:pt x="22593" y="63"/>
                  </a:cubicBezTo>
                  <a:cubicBezTo>
                    <a:pt x="12729" y="63"/>
                    <a:pt x="8654" y="8656"/>
                    <a:pt x="6724" y="12622"/>
                  </a:cubicBezTo>
                  <a:cubicBezTo>
                    <a:pt x="2864" y="20114"/>
                    <a:pt x="77" y="33335"/>
                    <a:pt x="77" y="33996"/>
                  </a:cubicBezTo>
                  <a:cubicBezTo>
                    <a:pt x="77" y="36199"/>
                    <a:pt x="2221" y="36199"/>
                    <a:pt x="2650" y="36199"/>
                  </a:cubicBezTo>
                  <a:cubicBezTo>
                    <a:pt x="4794" y="36199"/>
                    <a:pt x="5009" y="35979"/>
                    <a:pt x="6295" y="31131"/>
                  </a:cubicBezTo>
                  <a:cubicBezTo>
                    <a:pt x="9941" y="15487"/>
                    <a:pt x="14230" y="4910"/>
                    <a:pt x="21950" y="4910"/>
                  </a:cubicBezTo>
                  <a:cubicBezTo>
                    <a:pt x="25595" y="4910"/>
                    <a:pt x="28597" y="6673"/>
                    <a:pt x="28597" y="15046"/>
                  </a:cubicBezTo>
                  <a:cubicBezTo>
                    <a:pt x="28597" y="19673"/>
                    <a:pt x="27954" y="22097"/>
                    <a:pt x="25166" y="33555"/>
                  </a:cubicBezTo>
                  <a:lnTo>
                    <a:pt x="12729" y="84454"/>
                  </a:lnTo>
                  <a:cubicBezTo>
                    <a:pt x="12085" y="87760"/>
                    <a:pt x="10799" y="92827"/>
                    <a:pt x="10799" y="93929"/>
                  </a:cubicBezTo>
                  <a:cubicBezTo>
                    <a:pt x="10799" y="97895"/>
                    <a:pt x="13801" y="99878"/>
                    <a:pt x="17018" y="99878"/>
                  </a:cubicBezTo>
                  <a:cubicBezTo>
                    <a:pt x="19591" y="99878"/>
                    <a:pt x="23451" y="98116"/>
                    <a:pt x="24952" y="93709"/>
                  </a:cubicBezTo>
                  <a:cubicBezTo>
                    <a:pt x="25166" y="93268"/>
                    <a:pt x="27740" y="82912"/>
                    <a:pt x="29026" y="77403"/>
                  </a:cubicBezTo>
                  <a:lnTo>
                    <a:pt x="33744" y="57572"/>
                  </a:lnTo>
                  <a:cubicBezTo>
                    <a:pt x="35031" y="52725"/>
                    <a:pt x="36317" y="47877"/>
                    <a:pt x="37389" y="42809"/>
                  </a:cubicBezTo>
                  <a:cubicBezTo>
                    <a:pt x="37818" y="41487"/>
                    <a:pt x="39534" y="34216"/>
                    <a:pt x="39748" y="32894"/>
                  </a:cubicBezTo>
                  <a:cubicBezTo>
                    <a:pt x="40392" y="30911"/>
                    <a:pt x="47039" y="18572"/>
                    <a:pt x="54330" y="12622"/>
                  </a:cubicBezTo>
                  <a:cubicBezTo>
                    <a:pt x="59048" y="9097"/>
                    <a:pt x="65696" y="4910"/>
                    <a:pt x="74916" y="4910"/>
                  </a:cubicBezTo>
                  <a:cubicBezTo>
                    <a:pt x="84137" y="4910"/>
                    <a:pt x="86496" y="12402"/>
                    <a:pt x="86496" y="20334"/>
                  </a:cubicBezTo>
                  <a:cubicBezTo>
                    <a:pt x="86496" y="21436"/>
                    <a:pt x="86496" y="25402"/>
                    <a:pt x="84352" y="34216"/>
                  </a:cubicBezTo>
                  <a:lnTo>
                    <a:pt x="59906" y="135574"/>
                  </a:lnTo>
                  <a:cubicBezTo>
                    <a:pt x="59262" y="138218"/>
                    <a:pt x="59262" y="138659"/>
                    <a:pt x="59262" y="139100"/>
                  </a:cubicBezTo>
                  <a:cubicBezTo>
                    <a:pt x="59262" y="142405"/>
                    <a:pt x="61621" y="145049"/>
                    <a:pt x="65267" y="145049"/>
                  </a:cubicBezTo>
                  <a:cubicBezTo>
                    <a:pt x="71914" y="145049"/>
                    <a:pt x="73415" y="138659"/>
                    <a:pt x="74059" y="136235"/>
                  </a:cubicBezTo>
                  <a:lnTo>
                    <a:pt x="98505" y="364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9" name="Dowolny kształt: kształt 2078">
              <a:extLst>
                <a:ext uri="{FF2B5EF4-FFF2-40B4-BE49-F238E27FC236}">
                  <a16:creationId xmlns:a16="http://schemas.microsoft.com/office/drawing/2014/main" id="{F1477E03-2F9E-6963-C0D6-2589211239C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965325" y="6446890"/>
              <a:ext cx="142602" cy="51560"/>
            </a:xfrm>
            <a:custGeom>
              <a:avLst/>
              <a:gdLst>
                <a:gd name="connsiteX0" fmla="*/ 135397 w 142602"/>
                <a:gd name="connsiteY0" fmla="*/ 8877 h 51560"/>
                <a:gd name="connsiteX1" fmla="*/ 142688 w 142602"/>
                <a:gd name="connsiteY1" fmla="*/ 4470 h 51560"/>
                <a:gd name="connsiteX2" fmla="*/ 135611 w 142602"/>
                <a:gd name="connsiteY2" fmla="*/ 63 h 51560"/>
                <a:gd name="connsiteX3" fmla="*/ 7161 w 142602"/>
                <a:gd name="connsiteY3" fmla="*/ 63 h 51560"/>
                <a:gd name="connsiteX4" fmla="*/ 85 w 142602"/>
                <a:gd name="connsiteY4" fmla="*/ 4470 h 51560"/>
                <a:gd name="connsiteX5" fmla="*/ 7376 w 142602"/>
                <a:gd name="connsiteY5" fmla="*/ 8877 h 51560"/>
                <a:gd name="connsiteX6" fmla="*/ 135397 w 142602"/>
                <a:gd name="connsiteY6" fmla="*/ 8877 h 51560"/>
                <a:gd name="connsiteX7" fmla="*/ 135611 w 142602"/>
                <a:gd name="connsiteY7" fmla="*/ 51623 h 51560"/>
                <a:gd name="connsiteX8" fmla="*/ 142688 w 142602"/>
                <a:gd name="connsiteY8" fmla="*/ 47216 h 51560"/>
                <a:gd name="connsiteX9" fmla="*/ 135397 w 142602"/>
                <a:gd name="connsiteY9" fmla="*/ 42809 h 51560"/>
                <a:gd name="connsiteX10" fmla="*/ 7376 w 142602"/>
                <a:gd name="connsiteY10" fmla="*/ 42809 h 51560"/>
                <a:gd name="connsiteX11" fmla="*/ 85 w 142602"/>
                <a:gd name="connsiteY11" fmla="*/ 47216 h 51560"/>
                <a:gd name="connsiteX12" fmla="*/ 7161 w 142602"/>
                <a:gd name="connsiteY12" fmla="*/ 51623 h 51560"/>
                <a:gd name="connsiteX13" fmla="*/ 135611 w 142602"/>
                <a:gd name="connsiteY13" fmla="*/ 51623 h 5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602" h="51560">
                  <a:moveTo>
                    <a:pt x="135397" y="8877"/>
                  </a:moveTo>
                  <a:cubicBezTo>
                    <a:pt x="138613" y="8877"/>
                    <a:pt x="142688" y="8877"/>
                    <a:pt x="142688" y="4470"/>
                  </a:cubicBezTo>
                  <a:cubicBezTo>
                    <a:pt x="142688" y="63"/>
                    <a:pt x="138613" y="63"/>
                    <a:pt x="135611" y="63"/>
                  </a:cubicBezTo>
                  <a:lnTo>
                    <a:pt x="7161" y="63"/>
                  </a:lnTo>
                  <a:cubicBezTo>
                    <a:pt x="4159" y="63"/>
                    <a:pt x="85" y="63"/>
                    <a:pt x="85" y="4470"/>
                  </a:cubicBezTo>
                  <a:cubicBezTo>
                    <a:pt x="85" y="8877"/>
                    <a:pt x="4159" y="8877"/>
                    <a:pt x="7376" y="8877"/>
                  </a:cubicBezTo>
                  <a:lnTo>
                    <a:pt x="135397" y="8877"/>
                  </a:lnTo>
                  <a:close/>
                  <a:moveTo>
                    <a:pt x="135611" y="51623"/>
                  </a:moveTo>
                  <a:cubicBezTo>
                    <a:pt x="138613" y="51623"/>
                    <a:pt x="142688" y="51623"/>
                    <a:pt x="142688" y="47216"/>
                  </a:cubicBezTo>
                  <a:cubicBezTo>
                    <a:pt x="142688" y="42809"/>
                    <a:pt x="138613" y="42809"/>
                    <a:pt x="135397" y="42809"/>
                  </a:cubicBezTo>
                  <a:lnTo>
                    <a:pt x="7376" y="42809"/>
                  </a:lnTo>
                  <a:cubicBezTo>
                    <a:pt x="4159" y="42809"/>
                    <a:pt x="85" y="42809"/>
                    <a:pt x="85" y="47216"/>
                  </a:cubicBezTo>
                  <a:cubicBezTo>
                    <a:pt x="85" y="51623"/>
                    <a:pt x="4159" y="51623"/>
                    <a:pt x="7161" y="51623"/>
                  </a:cubicBezTo>
                  <a:lnTo>
                    <a:pt x="135611" y="5162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0" name="Dowolny kształt: kształt 2079">
              <a:extLst>
                <a:ext uri="{FF2B5EF4-FFF2-40B4-BE49-F238E27FC236}">
                  <a16:creationId xmlns:a16="http://schemas.microsoft.com/office/drawing/2014/main" id="{CD7EC04B-3849-0C0C-BDD6-FB10BA58C18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188033" y="6381007"/>
              <a:ext cx="90279" cy="151596"/>
            </a:xfrm>
            <a:custGeom>
              <a:avLst/>
              <a:gdLst>
                <a:gd name="connsiteX0" fmla="*/ 90375 w 90279"/>
                <a:gd name="connsiteY0" fmla="*/ 76302 h 151596"/>
                <a:gd name="connsiteX1" fmla="*/ 81797 w 90279"/>
                <a:gd name="connsiteY1" fmla="*/ 24741 h 151596"/>
                <a:gd name="connsiteX2" fmla="*/ 45342 w 90279"/>
                <a:gd name="connsiteY2" fmla="*/ 63 h 151596"/>
                <a:gd name="connsiteX3" fmla="*/ 8030 w 90279"/>
                <a:gd name="connsiteY3" fmla="*/ 26284 h 151596"/>
                <a:gd name="connsiteX4" fmla="*/ 95 w 90279"/>
                <a:gd name="connsiteY4" fmla="*/ 76302 h 151596"/>
                <a:gd name="connsiteX5" fmla="*/ 9745 w 90279"/>
                <a:gd name="connsiteY5" fmla="*/ 129405 h 151596"/>
                <a:gd name="connsiteX6" fmla="*/ 45128 w 90279"/>
                <a:gd name="connsiteY6" fmla="*/ 151659 h 151596"/>
                <a:gd name="connsiteX7" fmla="*/ 82440 w 90279"/>
                <a:gd name="connsiteY7" fmla="*/ 126099 h 151596"/>
                <a:gd name="connsiteX8" fmla="*/ 90375 w 90279"/>
                <a:gd name="connsiteY8" fmla="*/ 76302 h 151596"/>
                <a:gd name="connsiteX9" fmla="*/ 45128 w 90279"/>
                <a:gd name="connsiteY9" fmla="*/ 146812 h 151596"/>
                <a:gd name="connsiteX10" fmla="*/ 20253 w 90279"/>
                <a:gd name="connsiteY10" fmla="*/ 120150 h 151596"/>
                <a:gd name="connsiteX11" fmla="*/ 17894 w 90279"/>
                <a:gd name="connsiteY11" fmla="*/ 73658 h 151596"/>
                <a:gd name="connsiteX12" fmla="*/ 19609 w 90279"/>
                <a:gd name="connsiteY12" fmla="*/ 33114 h 151596"/>
                <a:gd name="connsiteX13" fmla="*/ 45128 w 90279"/>
                <a:gd name="connsiteY13" fmla="*/ 4910 h 151596"/>
                <a:gd name="connsiteX14" fmla="*/ 70432 w 90279"/>
                <a:gd name="connsiteY14" fmla="*/ 30691 h 151596"/>
                <a:gd name="connsiteX15" fmla="*/ 72576 w 90279"/>
                <a:gd name="connsiteY15" fmla="*/ 73658 h 151596"/>
                <a:gd name="connsiteX16" fmla="*/ 70217 w 90279"/>
                <a:gd name="connsiteY16" fmla="*/ 119269 h 151596"/>
                <a:gd name="connsiteX17" fmla="*/ 45128 w 90279"/>
                <a:gd name="connsiteY17" fmla="*/ 146812 h 15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279" h="151596">
                  <a:moveTo>
                    <a:pt x="90375" y="76302"/>
                  </a:moveTo>
                  <a:cubicBezTo>
                    <a:pt x="90375" y="58674"/>
                    <a:pt x="89303" y="41047"/>
                    <a:pt x="81797" y="24741"/>
                  </a:cubicBezTo>
                  <a:cubicBezTo>
                    <a:pt x="71933" y="3588"/>
                    <a:pt x="54349" y="63"/>
                    <a:pt x="45342" y="63"/>
                  </a:cubicBezTo>
                  <a:cubicBezTo>
                    <a:pt x="32476" y="63"/>
                    <a:pt x="16822" y="5792"/>
                    <a:pt x="8030" y="26284"/>
                  </a:cubicBezTo>
                  <a:cubicBezTo>
                    <a:pt x="1167" y="41487"/>
                    <a:pt x="95" y="58674"/>
                    <a:pt x="95" y="76302"/>
                  </a:cubicBezTo>
                  <a:cubicBezTo>
                    <a:pt x="95" y="92827"/>
                    <a:pt x="953" y="112658"/>
                    <a:pt x="9745" y="129405"/>
                  </a:cubicBezTo>
                  <a:cubicBezTo>
                    <a:pt x="18966" y="147252"/>
                    <a:pt x="34620" y="151659"/>
                    <a:pt x="45128" y="151659"/>
                  </a:cubicBezTo>
                  <a:cubicBezTo>
                    <a:pt x="56708" y="151659"/>
                    <a:pt x="73005" y="147032"/>
                    <a:pt x="82440" y="126099"/>
                  </a:cubicBezTo>
                  <a:cubicBezTo>
                    <a:pt x="89303" y="110896"/>
                    <a:pt x="90375" y="93709"/>
                    <a:pt x="90375" y="76302"/>
                  </a:cubicBezTo>
                  <a:close/>
                  <a:moveTo>
                    <a:pt x="45128" y="146812"/>
                  </a:moveTo>
                  <a:cubicBezTo>
                    <a:pt x="36765" y="146812"/>
                    <a:pt x="24113" y="141303"/>
                    <a:pt x="20253" y="120150"/>
                  </a:cubicBezTo>
                  <a:cubicBezTo>
                    <a:pt x="17894" y="106929"/>
                    <a:pt x="17894" y="86658"/>
                    <a:pt x="17894" y="73658"/>
                  </a:cubicBezTo>
                  <a:cubicBezTo>
                    <a:pt x="17894" y="59556"/>
                    <a:pt x="17894" y="45013"/>
                    <a:pt x="19609" y="33114"/>
                  </a:cubicBezTo>
                  <a:cubicBezTo>
                    <a:pt x="23684" y="6893"/>
                    <a:pt x="39767" y="4910"/>
                    <a:pt x="45128" y="4910"/>
                  </a:cubicBezTo>
                  <a:cubicBezTo>
                    <a:pt x="52204" y="4910"/>
                    <a:pt x="66357" y="8877"/>
                    <a:pt x="70432" y="30691"/>
                  </a:cubicBezTo>
                  <a:cubicBezTo>
                    <a:pt x="72576" y="43030"/>
                    <a:pt x="72576" y="59776"/>
                    <a:pt x="72576" y="73658"/>
                  </a:cubicBezTo>
                  <a:cubicBezTo>
                    <a:pt x="72576" y="90183"/>
                    <a:pt x="72576" y="105167"/>
                    <a:pt x="70217" y="119269"/>
                  </a:cubicBezTo>
                  <a:cubicBezTo>
                    <a:pt x="67001" y="140201"/>
                    <a:pt x="54778" y="146812"/>
                    <a:pt x="45128" y="14681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1" name="Dowolny kształt: kształt 2080">
              <a:extLst>
                <a:ext uri="{FF2B5EF4-FFF2-40B4-BE49-F238E27FC236}">
                  <a16:creationId xmlns:a16="http://schemas.microsoft.com/office/drawing/2014/main" id="{1C448974-394B-2B2A-DE21-78DC8FA311C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305332" y="6504399"/>
              <a:ext cx="22730" cy="23356"/>
            </a:xfrm>
            <a:custGeom>
              <a:avLst/>
              <a:gdLst>
                <a:gd name="connsiteX0" fmla="*/ 22831 w 22730"/>
                <a:gd name="connsiteY0" fmla="*/ 11741 h 23356"/>
                <a:gd name="connsiteX1" fmla="*/ 11466 w 22730"/>
                <a:gd name="connsiteY1" fmla="*/ 63 h 23356"/>
                <a:gd name="connsiteX2" fmla="*/ 100 w 22730"/>
                <a:gd name="connsiteY2" fmla="*/ 11741 h 23356"/>
                <a:gd name="connsiteX3" fmla="*/ 11466 w 22730"/>
                <a:gd name="connsiteY3" fmla="*/ 23419 h 23356"/>
                <a:gd name="connsiteX4" fmla="*/ 22831 w 22730"/>
                <a:gd name="connsiteY4" fmla="*/ 11741 h 2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0" h="23356">
                  <a:moveTo>
                    <a:pt x="22831" y="11741"/>
                  </a:moveTo>
                  <a:cubicBezTo>
                    <a:pt x="22831" y="5351"/>
                    <a:pt x="17684" y="63"/>
                    <a:pt x="11466" y="63"/>
                  </a:cubicBezTo>
                  <a:cubicBezTo>
                    <a:pt x="5247" y="63"/>
                    <a:pt x="100" y="5351"/>
                    <a:pt x="100" y="11741"/>
                  </a:cubicBezTo>
                  <a:cubicBezTo>
                    <a:pt x="100" y="18131"/>
                    <a:pt x="5247" y="23419"/>
                    <a:pt x="11466" y="23419"/>
                  </a:cubicBezTo>
                  <a:cubicBezTo>
                    <a:pt x="17684" y="23419"/>
                    <a:pt x="22831" y="18131"/>
                    <a:pt x="22831" y="1174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2" name="Dowolny kształt: kształt 2081">
              <a:extLst>
                <a:ext uri="{FF2B5EF4-FFF2-40B4-BE49-F238E27FC236}">
                  <a16:creationId xmlns:a16="http://schemas.microsoft.com/office/drawing/2014/main" id="{F9687849-4C5C-8E38-FDE3-C9DF8A4FC0D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358466" y="6378804"/>
              <a:ext cx="91994" cy="153799"/>
            </a:xfrm>
            <a:custGeom>
              <a:avLst/>
              <a:gdLst>
                <a:gd name="connsiteX0" fmla="*/ 90168 w 91994"/>
                <a:gd name="connsiteY0" fmla="*/ 14826 h 153799"/>
                <a:gd name="connsiteX1" fmla="*/ 92098 w 91994"/>
                <a:gd name="connsiteY1" fmla="*/ 7114 h 153799"/>
                <a:gd name="connsiteX2" fmla="*/ 39989 w 91994"/>
                <a:gd name="connsiteY2" fmla="*/ 7114 h 153799"/>
                <a:gd name="connsiteX3" fmla="*/ 12541 w 91994"/>
                <a:gd name="connsiteY3" fmla="*/ 63 h 153799"/>
                <a:gd name="connsiteX4" fmla="*/ 7180 w 91994"/>
                <a:gd name="connsiteY4" fmla="*/ 63 h 153799"/>
                <a:gd name="connsiteX5" fmla="*/ 103 w 91994"/>
                <a:gd name="connsiteY5" fmla="*/ 45454 h 153799"/>
                <a:gd name="connsiteX6" fmla="*/ 5464 w 91994"/>
                <a:gd name="connsiteY6" fmla="*/ 45454 h 153799"/>
                <a:gd name="connsiteX7" fmla="*/ 10825 w 91994"/>
                <a:gd name="connsiteY7" fmla="*/ 25402 h 153799"/>
                <a:gd name="connsiteX8" fmla="*/ 31840 w 91994"/>
                <a:gd name="connsiteY8" fmla="*/ 24080 h 153799"/>
                <a:gd name="connsiteX9" fmla="*/ 76229 w 91994"/>
                <a:gd name="connsiteY9" fmla="*/ 24080 h 153799"/>
                <a:gd name="connsiteX10" fmla="*/ 52212 w 91994"/>
                <a:gd name="connsiteY10" fmla="*/ 58895 h 153799"/>
                <a:gd name="connsiteX11" fmla="*/ 25836 w 91994"/>
                <a:gd name="connsiteY11" fmla="*/ 141744 h 153799"/>
                <a:gd name="connsiteX12" fmla="*/ 35700 w 91994"/>
                <a:gd name="connsiteY12" fmla="*/ 153863 h 153799"/>
                <a:gd name="connsiteX13" fmla="*/ 45564 w 91994"/>
                <a:gd name="connsiteY13" fmla="*/ 141744 h 153799"/>
                <a:gd name="connsiteX14" fmla="*/ 45564 w 91994"/>
                <a:gd name="connsiteY14" fmla="*/ 130506 h 153799"/>
                <a:gd name="connsiteX15" fmla="*/ 47923 w 91994"/>
                <a:gd name="connsiteY15" fmla="*/ 94370 h 153799"/>
                <a:gd name="connsiteX16" fmla="*/ 61219 w 91994"/>
                <a:gd name="connsiteY16" fmla="*/ 56691 h 153799"/>
                <a:gd name="connsiteX17" fmla="*/ 90168 w 91994"/>
                <a:gd name="connsiteY17" fmla="*/ 14826 h 15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994" h="153799">
                  <a:moveTo>
                    <a:pt x="90168" y="14826"/>
                  </a:moveTo>
                  <a:cubicBezTo>
                    <a:pt x="92098" y="12182"/>
                    <a:pt x="92098" y="11741"/>
                    <a:pt x="92098" y="7114"/>
                  </a:cubicBezTo>
                  <a:lnTo>
                    <a:pt x="39989" y="7114"/>
                  </a:lnTo>
                  <a:cubicBezTo>
                    <a:pt x="13827" y="7114"/>
                    <a:pt x="13398" y="4249"/>
                    <a:pt x="12541" y="63"/>
                  </a:cubicBezTo>
                  <a:lnTo>
                    <a:pt x="7180" y="63"/>
                  </a:lnTo>
                  <a:lnTo>
                    <a:pt x="103" y="45454"/>
                  </a:lnTo>
                  <a:lnTo>
                    <a:pt x="5464" y="45454"/>
                  </a:lnTo>
                  <a:cubicBezTo>
                    <a:pt x="6107" y="41928"/>
                    <a:pt x="8037" y="28046"/>
                    <a:pt x="10825" y="25402"/>
                  </a:cubicBezTo>
                  <a:cubicBezTo>
                    <a:pt x="12326" y="24080"/>
                    <a:pt x="29053" y="24080"/>
                    <a:pt x="31840" y="24080"/>
                  </a:cubicBezTo>
                  <a:lnTo>
                    <a:pt x="76229" y="24080"/>
                  </a:lnTo>
                  <a:cubicBezTo>
                    <a:pt x="73871" y="27606"/>
                    <a:pt x="56930" y="51623"/>
                    <a:pt x="52212" y="58895"/>
                  </a:cubicBezTo>
                  <a:cubicBezTo>
                    <a:pt x="32912" y="88641"/>
                    <a:pt x="25836" y="119269"/>
                    <a:pt x="25836" y="141744"/>
                  </a:cubicBezTo>
                  <a:cubicBezTo>
                    <a:pt x="25836" y="143947"/>
                    <a:pt x="25836" y="153863"/>
                    <a:pt x="35700" y="153863"/>
                  </a:cubicBezTo>
                  <a:cubicBezTo>
                    <a:pt x="45564" y="153863"/>
                    <a:pt x="45564" y="143947"/>
                    <a:pt x="45564" y="141744"/>
                  </a:cubicBezTo>
                  <a:lnTo>
                    <a:pt x="45564" y="130506"/>
                  </a:lnTo>
                  <a:cubicBezTo>
                    <a:pt x="45564" y="118387"/>
                    <a:pt x="46208" y="106268"/>
                    <a:pt x="47923" y="94370"/>
                  </a:cubicBezTo>
                  <a:cubicBezTo>
                    <a:pt x="48781" y="89302"/>
                    <a:pt x="51783" y="70352"/>
                    <a:pt x="61219" y="56691"/>
                  </a:cubicBezTo>
                  <a:lnTo>
                    <a:pt x="90168" y="1482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3" name="Dowolny kształt: kształt 2082">
              <a:extLst>
                <a:ext uri="{FF2B5EF4-FFF2-40B4-BE49-F238E27FC236}">
                  <a16:creationId xmlns:a16="http://schemas.microsoft.com/office/drawing/2014/main" id="{0D18C944-419A-8CB7-2A57-4A87A991B4A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464400" y="6381007"/>
              <a:ext cx="85561" cy="151596"/>
            </a:xfrm>
            <a:custGeom>
              <a:avLst/>
              <a:gdLst>
                <a:gd name="connsiteX0" fmla="*/ 85670 w 85561"/>
                <a:gd name="connsiteY0" fmla="*/ 102523 h 151596"/>
                <a:gd name="connsiteX1" fmla="*/ 44926 w 85561"/>
                <a:gd name="connsiteY1" fmla="*/ 54267 h 151596"/>
                <a:gd name="connsiteX2" fmla="*/ 17692 w 85561"/>
                <a:gd name="connsiteY2" fmla="*/ 65505 h 151596"/>
                <a:gd name="connsiteX3" fmla="*/ 17692 w 85561"/>
                <a:gd name="connsiteY3" fmla="*/ 22538 h 151596"/>
                <a:gd name="connsiteX4" fmla="*/ 35920 w 85561"/>
                <a:gd name="connsiteY4" fmla="*/ 25402 h 151596"/>
                <a:gd name="connsiteX5" fmla="*/ 77307 w 85561"/>
                <a:gd name="connsiteY5" fmla="*/ 2487 h 151596"/>
                <a:gd name="connsiteX6" fmla="*/ 75162 w 85561"/>
                <a:gd name="connsiteY6" fmla="*/ 63 h 151596"/>
                <a:gd name="connsiteX7" fmla="*/ 73447 w 85561"/>
                <a:gd name="connsiteY7" fmla="*/ 724 h 151596"/>
                <a:gd name="connsiteX8" fmla="*/ 44283 w 85561"/>
                <a:gd name="connsiteY8" fmla="*/ 7114 h 151596"/>
                <a:gd name="connsiteX9" fmla="*/ 15762 w 85561"/>
                <a:gd name="connsiteY9" fmla="*/ 944 h 151596"/>
                <a:gd name="connsiteX10" fmla="*/ 13189 w 85561"/>
                <a:gd name="connsiteY10" fmla="*/ 283 h 151596"/>
                <a:gd name="connsiteX11" fmla="*/ 11045 w 85561"/>
                <a:gd name="connsiteY11" fmla="*/ 5571 h 151596"/>
                <a:gd name="connsiteX12" fmla="*/ 11045 w 85561"/>
                <a:gd name="connsiteY12" fmla="*/ 70793 h 151596"/>
                <a:gd name="connsiteX13" fmla="*/ 14047 w 85561"/>
                <a:gd name="connsiteY13" fmla="*/ 76522 h 151596"/>
                <a:gd name="connsiteX14" fmla="*/ 16834 w 85561"/>
                <a:gd name="connsiteY14" fmla="*/ 74539 h 151596"/>
                <a:gd name="connsiteX15" fmla="*/ 44497 w 85561"/>
                <a:gd name="connsiteY15" fmla="*/ 59115 h 151596"/>
                <a:gd name="connsiteX16" fmla="*/ 62725 w 85561"/>
                <a:gd name="connsiteY16" fmla="*/ 73217 h 151596"/>
                <a:gd name="connsiteX17" fmla="*/ 66585 w 85561"/>
                <a:gd name="connsiteY17" fmla="*/ 100980 h 151596"/>
                <a:gd name="connsiteX18" fmla="*/ 61438 w 85561"/>
                <a:gd name="connsiteY18" fmla="*/ 131167 h 151596"/>
                <a:gd name="connsiteX19" fmla="*/ 38493 w 85561"/>
                <a:gd name="connsiteY19" fmla="*/ 145490 h 151596"/>
                <a:gd name="connsiteX20" fmla="*/ 6970 w 85561"/>
                <a:gd name="connsiteY20" fmla="*/ 120811 h 151596"/>
                <a:gd name="connsiteX21" fmla="*/ 10616 w 85561"/>
                <a:gd name="connsiteY21" fmla="*/ 121252 h 151596"/>
                <a:gd name="connsiteX22" fmla="*/ 21338 w 85561"/>
                <a:gd name="connsiteY22" fmla="*/ 110455 h 151596"/>
                <a:gd name="connsiteX23" fmla="*/ 10616 w 85561"/>
                <a:gd name="connsiteY23" fmla="*/ 99658 h 151596"/>
                <a:gd name="connsiteX24" fmla="*/ 108 w 85561"/>
                <a:gd name="connsiteY24" fmla="*/ 111336 h 151596"/>
                <a:gd name="connsiteX25" fmla="*/ 38922 w 85561"/>
                <a:gd name="connsiteY25" fmla="*/ 151659 h 151596"/>
                <a:gd name="connsiteX26" fmla="*/ 85670 w 85561"/>
                <a:gd name="connsiteY26" fmla="*/ 102523 h 15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561" h="151596">
                  <a:moveTo>
                    <a:pt x="85670" y="102523"/>
                  </a:moveTo>
                  <a:cubicBezTo>
                    <a:pt x="85670" y="76302"/>
                    <a:pt x="68086" y="54267"/>
                    <a:pt x="44926" y="54267"/>
                  </a:cubicBezTo>
                  <a:cubicBezTo>
                    <a:pt x="34633" y="54267"/>
                    <a:pt x="25412" y="57793"/>
                    <a:pt x="17692" y="65505"/>
                  </a:cubicBezTo>
                  <a:lnTo>
                    <a:pt x="17692" y="22538"/>
                  </a:lnTo>
                  <a:cubicBezTo>
                    <a:pt x="21981" y="23860"/>
                    <a:pt x="29057" y="25402"/>
                    <a:pt x="35920" y="25402"/>
                  </a:cubicBezTo>
                  <a:cubicBezTo>
                    <a:pt x="62296" y="25402"/>
                    <a:pt x="77307" y="5351"/>
                    <a:pt x="77307" y="2487"/>
                  </a:cubicBezTo>
                  <a:cubicBezTo>
                    <a:pt x="77307" y="1164"/>
                    <a:pt x="76663" y="63"/>
                    <a:pt x="75162" y="63"/>
                  </a:cubicBezTo>
                  <a:cubicBezTo>
                    <a:pt x="74948" y="63"/>
                    <a:pt x="74519" y="63"/>
                    <a:pt x="73447" y="724"/>
                  </a:cubicBezTo>
                  <a:cubicBezTo>
                    <a:pt x="69158" y="2707"/>
                    <a:pt x="58650" y="7114"/>
                    <a:pt x="44283" y="7114"/>
                  </a:cubicBezTo>
                  <a:cubicBezTo>
                    <a:pt x="35705" y="7114"/>
                    <a:pt x="25841" y="5571"/>
                    <a:pt x="15762" y="944"/>
                  </a:cubicBezTo>
                  <a:cubicBezTo>
                    <a:pt x="14047" y="283"/>
                    <a:pt x="13618" y="283"/>
                    <a:pt x="13189" y="283"/>
                  </a:cubicBezTo>
                  <a:cubicBezTo>
                    <a:pt x="11045" y="283"/>
                    <a:pt x="11045" y="2046"/>
                    <a:pt x="11045" y="5571"/>
                  </a:cubicBezTo>
                  <a:lnTo>
                    <a:pt x="11045" y="70793"/>
                  </a:lnTo>
                  <a:cubicBezTo>
                    <a:pt x="11045" y="74759"/>
                    <a:pt x="11045" y="76522"/>
                    <a:pt x="14047" y="76522"/>
                  </a:cubicBezTo>
                  <a:cubicBezTo>
                    <a:pt x="15548" y="76522"/>
                    <a:pt x="15977" y="75861"/>
                    <a:pt x="16834" y="74539"/>
                  </a:cubicBezTo>
                  <a:cubicBezTo>
                    <a:pt x="19193" y="71013"/>
                    <a:pt x="27128" y="59115"/>
                    <a:pt x="44497" y="59115"/>
                  </a:cubicBezTo>
                  <a:cubicBezTo>
                    <a:pt x="55648" y="59115"/>
                    <a:pt x="61009" y="69251"/>
                    <a:pt x="62725" y="73217"/>
                  </a:cubicBezTo>
                  <a:cubicBezTo>
                    <a:pt x="66156" y="81370"/>
                    <a:pt x="66585" y="89963"/>
                    <a:pt x="66585" y="100980"/>
                  </a:cubicBezTo>
                  <a:cubicBezTo>
                    <a:pt x="66585" y="108692"/>
                    <a:pt x="66585" y="121913"/>
                    <a:pt x="61438" y="131167"/>
                  </a:cubicBezTo>
                  <a:cubicBezTo>
                    <a:pt x="56291" y="139761"/>
                    <a:pt x="48357" y="145490"/>
                    <a:pt x="38493" y="145490"/>
                  </a:cubicBezTo>
                  <a:cubicBezTo>
                    <a:pt x="22839" y="145490"/>
                    <a:pt x="10616" y="133811"/>
                    <a:pt x="6970" y="120811"/>
                  </a:cubicBezTo>
                  <a:cubicBezTo>
                    <a:pt x="7613" y="121031"/>
                    <a:pt x="8257" y="121252"/>
                    <a:pt x="10616" y="121252"/>
                  </a:cubicBezTo>
                  <a:cubicBezTo>
                    <a:pt x="17692" y="121252"/>
                    <a:pt x="21338" y="115743"/>
                    <a:pt x="21338" y="110455"/>
                  </a:cubicBezTo>
                  <a:cubicBezTo>
                    <a:pt x="21338" y="105167"/>
                    <a:pt x="17692" y="99658"/>
                    <a:pt x="10616" y="99658"/>
                  </a:cubicBezTo>
                  <a:cubicBezTo>
                    <a:pt x="7613" y="99658"/>
                    <a:pt x="108" y="101201"/>
                    <a:pt x="108" y="111336"/>
                  </a:cubicBezTo>
                  <a:cubicBezTo>
                    <a:pt x="108" y="130286"/>
                    <a:pt x="14904" y="151659"/>
                    <a:pt x="38922" y="151659"/>
                  </a:cubicBezTo>
                  <a:cubicBezTo>
                    <a:pt x="63797" y="151659"/>
                    <a:pt x="85670" y="130506"/>
                    <a:pt x="85670" y="1025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2091" name="Grupa 2090" descr="\documentclass{article}&#10;\usepackage{amsmath}&#10;\pagestyle{empty}&#10;\begin{document}&#10;&#10;&#10;$\Lambda_\theta= $&#10;&#10;\end{document}" title="IguanaTex Vector Display">
            <a:extLst>
              <a:ext uri="{FF2B5EF4-FFF2-40B4-BE49-F238E27FC236}">
                <a16:creationId xmlns:a16="http://schemas.microsoft.com/office/drawing/2014/main" id="{23439F89-58D3-8311-3B1E-4939C1521520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29770" y="2669250"/>
            <a:ext cx="576774" cy="268027"/>
            <a:chOff x="3311517" y="5109782"/>
            <a:chExt cx="856174" cy="397864"/>
          </a:xfrm>
        </p:grpSpPr>
        <p:sp>
          <p:nvSpPr>
            <p:cNvPr id="2092" name="Dowolny kształt: kształt 2091">
              <a:extLst>
                <a:ext uri="{FF2B5EF4-FFF2-40B4-BE49-F238E27FC236}">
                  <a16:creationId xmlns:a16="http://schemas.microsoft.com/office/drawing/2014/main" id="{A0521DB2-2897-46CE-29B8-7B0FCC20950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311517" y="5109782"/>
              <a:ext cx="254789" cy="326313"/>
            </a:xfrm>
            <a:custGeom>
              <a:avLst/>
              <a:gdLst>
                <a:gd name="connsiteX0" fmla="*/ 136991 w 254789"/>
                <a:gd name="connsiteY0" fmla="*/ 9633 h 326313"/>
                <a:gd name="connsiteX1" fmla="*/ 127674 w 254789"/>
                <a:gd name="connsiteY1" fmla="*/ 63 h 326313"/>
                <a:gd name="connsiteX2" fmla="*/ 118357 w 254789"/>
                <a:gd name="connsiteY2" fmla="*/ 9633 h 326313"/>
                <a:gd name="connsiteX3" fmla="*/ 40584 w 254789"/>
                <a:gd name="connsiteY3" fmla="*/ 280802 h 326313"/>
                <a:gd name="connsiteX4" fmla="*/ 77 w 254789"/>
                <a:gd name="connsiteY4" fmla="*/ 312248 h 326313"/>
                <a:gd name="connsiteX5" fmla="*/ 77 w 254789"/>
                <a:gd name="connsiteY5" fmla="*/ 326376 h 326313"/>
                <a:gd name="connsiteX6" fmla="*/ 37748 w 254789"/>
                <a:gd name="connsiteY6" fmla="*/ 325009 h 326313"/>
                <a:gd name="connsiteX7" fmla="*/ 83521 w 254789"/>
                <a:gd name="connsiteY7" fmla="*/ 326376 h 326313"/>
                <a:gd name="connsiteX8" fmla="*/ 83521 w 254789"/>
                <a:gd name="connsiteY8" fmla="*/ 312248 h 326313"/>
                <a:gd name="connsiteX9" fmla="*/ 52331 w 254789"/>
                <a:gd name="connsiteY9" fmla="*/ 288549 h 326313"/>
                <a:gd name="connsiteX10" fmla="*/ 54356 w 254789"/>
                <a:gd name="connsiteY10" fmla="*/ 278523 h 326313"/>
                <a:gd name="connsiteX11" fmla="*/ 115117 w 254789"/>
                <a:gd name="connsiteY11" fmla="*/ 66146 h 326313"/>
                <a:gd name="connsiteX12" fmla="*/ 179118 w 254789"/>
                <a:gd name="connsiteY12" fmla="*/ 290372 h 326313"/>
                <a:gd name="connsiteX13" fmla="*/ 181143 w 254789"/>
                <a:gd name="connsiteY13" fmla="*/ 298576 h 326313"/>
                <a:gd name="connsiteX14" fmla="*/ 146712 w 254789"/>
                <a:gd name="connsiteY14" fmla="*/ 312248 h 326313"/>
                <a:gd name="connsiteX15" fmla="*/ 146712 w 254789"/>
                <a:gd name="connsiteY15" fmla="*/ 326376 h 326313"/>
                <a:gd name="connsiteX16" fmla="*/ 205042 w 254789"/>
                <a:gd name="connsiteY16" fmla="*/ 325009 h 326313"/>
                <a:gd name="connsiteX17" fmla="*/ 254866 w 254789"/>
                <a:gd name="connsiteY17" fmla="*/ 326376 h 326313"/>
                <a:gd name="connsiteX18" fmla="*/ 254866 w 254789"/>
                <a:gd name="connsiteY18" fmla="*/ 312248 h 326313"/>
                <a:gd name="connsiteX19" fmla="*/ 218005 w 254789"/>
                <a:gd name="connsiteY19" fmla="*/ 292651 h 326313"/>
                <a:gd name="connsiteX20" fmla="*/ 136991 w 254789"/>
                <a:gd name="connsiteY20" fmla="*/ 9633 h 32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4789" h="326313">
                  <a:moveTo>
                    <a:pt x="136991" y="9633"/>
                  </a:moveTo>
                  <a:cubicBezTo>
                    <a:pt x="134560" y="974"/>
                    <a:pt x="132130" y="63"/>
                    <a:pt x="127674" y="63"/>
                  </a:cubicBezTo>
                  <a:cubicBezTo>
                    <a:pt x="121193" y="63"/>
                    <a:pt x="120383" y="1886"/>
                    <a:pt x="118357" y="9633"/>
                  </a:cubicBezTo>
                  <a:lnTo>
                    <a:pt x="40584" y="280802"/>
                  </a:lnTo>
                  <a:cubicBezTo>
                    <a:pt x="36533" y="294474"/>
                    <a:pt x="28432" y="312248"/>
                    <a:pt x="77" y="312248"/>
                  </a:cubicBezTo>
                  <a:lnTo>
                    <a:pt x="77" y="326376"/>
                  </a:lnTo>
                  <a:cubicBezTo>
                    <a:pt x="13444" y="325465"/>
                    <a:pt x="34103" y="325009"/>
                    <a:pt x="37748" y="325009"/>
                  </a:cubicBezTo>
                  <a:cubicBezTo>
                    <a:pt x="49495" y="325009"/>
                    <a:pt x="70964" y="325920"/>
                    <a:pt x="83521" y="326376"/>
                  </a:cubicBezTo>
                  <a:lnTo>
                    <a:pt x="83521" y="312248"/>
                  </a:lnTo>
                  <a:cubicBezTo>
                    <a:pt x="61647" y="311792"/>
                    <a:pt x="52331" y="299487"/>
                    <a:pt x="52331" y="288549"/>
                  </a:cubicBezTo>
                  <a:cubicBezTo>
                    <a:pt x="52331" y="286270"/>
                    <a:pt x="52331" y="284903"/>
                    <a:pt x="54356" y="278523"/>
                  </a:cubicBezTo>
                  <a:lnTo>
                    <a:pt x="115117" y="66146"/>
                  </a:lnTo>
                  <a:lnTo>
                    <a:pt x="179118" y="290372"/>
                  </a:lnTo>
                  <a:cubicBezTo>
                    <a:pt x="181143" y="296753"/>
                    <a:pt x="181143" y="297664"/>
                    <a:pt x="181143" y="298576"/>
                  </a:cubicBezTo>
                  <a:cubicBezTo>
                    <a:pt x="181143" y="312248"/>
                    <a:pt x="157244" y="312248"/>
                    <a:pt x="146712" y="312248"/>
                  </a:cubicBezTo>
                  <a:lnTo>
                    <a:pt x="146712" y="326376"/>
                  </a:lnTo>
                  <a:cubicBezTo>
                    <a:pt x="160890" y="325009"/>
                    <a:pt x="189650" y="325009"/>
                    <a:pt x="205042" y="325009"/>
                  </a:cubicBezTo>
                  <a:cubicBezTo>
                    <a:pt x="220840" y="325009"/>
                    <a:pt x="239068" y="325920"/>
                    <a:pt x="254866" y="326376"/>
                  </a:cubicBezTo>
                  <a:lnTo>
                    <a:pt x="254866" y="312248"/>
                  </a:lnTo>
                  <a:cubicBezTo>
                    <a:pt x="224081" y="312248"/>
                    <a:pt x="222866" y="309513"/>
                    <a:pt x="218005" y="292651"/>
                  </a:cubicBezTo>
                  <a:lnTo>
                    <a:pt x="136991" y="9633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93" name="Dowolny kształt: kształt 2092">
              <a:extLst>
                <a:ext uri="{FF2B5EF4-FFF2-40B4-BE49-F238E27FC236}">
                  <a16:creationId xmlns:a16="http://schemas.microsoft.com/office/drawing/2014/main" id="{85B91CF9-6176-439F-C563-4856A9EB7B2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597718" y="5279865"/>
              <a:ext cx="127030" cy="227781"/>
            </a:xfrm>
            <a:custGeom>
              <a:avLst/>
              <a:gdLst>
                <a:gd name="connsiteX0" fmla="*/ 127114 w 127030"/>
                <a:gd name="connsiteY0" fmla="*/ 69292 h 227781"/>
                <a:gd name="connsiteX1" fmla="*/ 87984 w 127030"/>
                <a:gd name="connsiteY1" fmla="*/ 64 h 227781"/>
                <a:gd name="connsiteX2" fmla="*/ 84 w 127030"/>
                <a:gd name="connsiteY2" fmla="*/ 158618 h 227781"/>
                <a:gd name="connsiteX3" fmla="*/ 39213 w 127030"/>
                <a:gd name="connsiteY3" fmla="*/ 227845 h 227781"/>
                <a:gd name="connsiteX4" fmla="*/ 127114 w 127030"/>
                <a:gd name="connsiteY4" fmla="*/ 69292 h 227781"/>
                <a:gd name="connsiteX5" fmla="*/ 32125 w 127030"/>
                <a:gd name="connsiteY5" fmla="*/ 108212 h 227781"/>
                <a:gd name="connsiteX6" fmla="*/ 87700 w 127030"/>
                <a:gd name="connsiteY6" fmla="*/ 8997 h 227781"/>
                <a:gd name="connsiteX7" fmla="*/ 105848 w 127030"/>
                <a:gd name="connsiteY7" fmla="*/ 50470 h 227781"/>
                <a:gd name="connsiteX8" fmla="*/ 97625 w 127030"/>
                <a:gd name="connsiteY8" fmla="*/ 108212 h 227781"/>
                <a:gd name="connsiteX9" fmla="*/ 32125 w 127030"/>
                <a:gd name="connsiteY9" fmla="*/ 108212 h 227781"/>
                <a:gd name="connsiteX10" fmla="*/ 95073 w 127030"/>
                <a:gd name="connsiteY10" fmla="*/ 119697 h 227781"/>
                <a:gd name="connsiteX11" fmla="*/ 72105 w 127030"/>
                <a:gd name="connsiteY11" fmla="*/ 187330 h 227781"/>
                <a:gd name="connsiteX12" fmla="*/ 39497 w 127030"/>
                <a:gd name="connsiteY12" fmla="*/ 218913 h 227781"/>
                <a:gd name="connsiteX13" fmla="*/ 21350 w 127030"/>
                <a:gd name="connsiteY13" fmla="*/ 177440 h 227781"/>
                <a:gd name="connsiteX14" fmla="*/ 29573 w 127030"/>
                <a:gd name="connsiteY14" fmla="*/ 119697 h 227781"/>
                <a:gd name="connsiteX15" fmla="*/ 95073 w 127030"/>
                <a:gd name="connsiteY15" fmla="*/ 119697 h 22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030" h="227781">
                  <a:moveTo>
                    <a:pt x="127114" y="69292"/>
                  </a:moveTo>
                  <a:cubicBezTo>
                    <a:pt x="127114" y="35795"/>
                    <a:pt x="115772" y="64"/>
                    <a:pt x="87984" y="64"/>
                  </a:cubicBezTo>
                  <a:cubicBezTo>
                    <a:pt x="45452" y="64"/>
                    <a:pt x="84" y="85562"/>
                    <a:pt x="84" y="158618"/>
                  </a:cubicBezTo>
                  <a:cubicBezTo>
                    <a:pt x="84" y="196581"/>
                    <a:pt x="13127" y="227845"/>
                    <a:pt x="39213" y="227845"/>
                  </a:cubicBezTo>
                  <a:cubicBezTo>
                    <a:pt x="82313" y="227845"/>
                    <a:pt x="127114" y="140753"/>
                    <a:pt x="127114" y="69292"/>
                  </a:cubicBezTo>
                  <a:close/>
                  <a:moveTo>
                    <a:pt x="32125" y="108212"/>
                  </a:moveTo>
                  <a:cubicBezTo>
                    <a:pt x="46586" y="39304"/>
                    <a:pt x="70971" y="8997"/>
                    <a:pt x="87700" y="8997"/>
                  </a:cubicBezTo>
                  <a:cubicBezTo>
                    <a:pt x="105848" y="8997"/>
                    <a:pt x="105848" y="44408"/>
                    <a:pt x="105848" y="50470"/>
                  </a:cubicBezTo>
                  <a:cubicBezTo>
                    <a:pt x="105848" y="62911"/>
                    <a:pt x="103579" y="81415"/>
                    <a:pt x="97625" y="108212"/>
                  </a:cubicBezTo>
                  <a:lnTo>
                    <a:pt x="32125" y="108212"/>
                  </a:lnTo>
                  <a:close/>
                  <a:moveTo>
                    <a:pt x="95073" y="119697"/>
                  </a:moveTo>
                  <a:cubicBezTo>
                    <a:pt x="87133" y="154471"/>
                    <a:pt x="80612" y="171698"/>
                    <a:pt x="72105" y="187330"/>
                  </a:cubicBezTo>
                  <a:cubicBezTo>
                    <a:pt x="63315" y="203919"/>
                    <a:pt x="51973" y="218913"/>
                    <a:pt x="39497" y="218913"/>
                  </a:cubicBezTo>
                  <a:cubicBezTo>
                    <a:pt x="23902" y="218913"/>
                    <a:pt x="21350" y="194667"/>
                    <a:pt x="21350" y="177440"/>
                  </a:cubicBezTo>
                  <a:cubicBezTo>
                    <a:pt x="21350" y="156385"/>
                    <a:pt x="26737" y="131501"/>
                    <a:pt x="29573" y="119697"/>
                  </a:cubicBezTo>
                  <a:lnTo>
                    <a:pt x="95073" y="11969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94" name="Dowolny kształt: kształt 2093">
              <a:extLst>
                <a:ext uri="{FF2B5EF4-FFF2-40B4-BE49-F238E27FC236}">
                  <a16:creationId xmlns:a16="http://schemas.microsoft.com/office/drawing/2014/main" id="{E4C3EC1B-4C8B-4E0C-BBA0-7A06E2E5DCB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898320" y="5268837"/>
              <a:ext cx="269371" cy="106644"/>
            </a:xfrm>
            <a:custGeom>
              <a:avLst/>
              <a:gdLst>
                <a:gd name="connsiteX0" fmla="*/ 255690 w 269371"/>
                <a:gd name="connsiteY0" fmla="*/ 18293 h 106644"/>
                <a:gd name="connsiteX1" fmla="*/ 269463 w 269371"/>
                <a:gd name="connsiteY1" fmla="*/ 9178 h 106644"/>
                <a:gd name="connsiteX2" fmla="*/ 256095 w 269371"/>
                <a:gd name="connsiteY2" fmla="*/ 63 h 106644"/>
                <a:gd name="connsiteX3" fmla="*/ 13458 w 269371"/>
                <a:gd name="connsiteY3" fmla="*/ 63 h 106644"/>
                <a:gd name="connsiteX4" fmla="*/ 91 w 269371"/>
                <a:gd name="connsiteY4" fmla="*/ 9178 h 106644"/>
                <a:gd name="connsiteX5" fmla="*/ 13863 w 269371"/>
                <a:gd name="connsiteY5" fmla="*/ 18293 h 106644"/>
                <a:gd name="connsiteX6" fmla="*/ 255690 w 269371"/>
                <a:gd name="connsiteY6" fmla="*/ 18293 h 106644"/>
                <a:gd name="connsiteX7" fmla="*/ 256095 w 269371"/>
                <a:gd name="connsiteY7" fmla="*/ 106707 h 106644"/>
                <a:gd name="connsiteX8" fmla="*/ 269463 w 269371"/>
                <a:gd name="connsiteY8" fmla="*/ 97592 h 106644"/>
                <a:gd name="connsiteX9" fmla="*/ 255690 w 269371"/>
                <a:gd name="connsiteY9" fmla="*/ 88477 h 106644"/>
                <a:gd name="connsiteX10" fmla="*/ 13863 w 269371"/>
                <a:gd name="connsiteY10" fmla="*/ 88477 h 106644"/>
                <a:gd name="connsiteX11" fmla="*/ 91 w 269371"/>
                <a:gd name="connsiteY11" fmla="*/ 97592 h 106644"/>
                <a:gd name="connsiteX12" fmla="*/ 13458 w 269371"/>
                <a:gd name="connsiteY12" fmla="*/ 106707 h 106644"/>
                <a:gd name="connsiteX13" fmla="*/ 256095 w 269371"/>
                <a:gd name="connsiteY13" fmla="*/ 106707 h 10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371" h="106644">
                  <a:moveTo>
                    <a:pt x="255690" y="18293"/>
                  </a:moveTo>
                  <a:cubicBezTo>
                    <a:pt x="261766" y="18293"/>
                    <a:pt x="269463" y="18293"/>
                    <a:pt x="269463" y="9178"/>
                  </a:cubicBezTo>
                  <a:cubicBezTo>
                    <a:pt x="269463" y="63"/>
                    <a:pt x="261766" y="63"/>
                    <a:pt x="256095" y="63"/>
                  </a:cubicBezTo>
                  <a:lnTo>
                    <a:pt x="13458" y="63"/>
                  </a:lnTo>
                  <a:cubicBezTo>
                    <a:pt x="7787" y="63"/>
                    <a:pt x="91" y="63"/>
                    <a:pt x="91" y="9178"/>
                  </a:cubicBezTo>
                  <a:cubicBezTo>
                    <a:pt x="91" y="18293"/>
                    <a:pt x="7787" y="18293"/>
                    <a:pt x="13863" y="18293"/>
                  </a:cubicBezTo>
                  <a:lnTo>
                    <a:pt x="255690" y="18293"/>
                  </a:lnTo>
                  <a:close/>
                  <a:moveTo>
                    <a:pt x="256095" y="106707"/>
                  </a:moveTo>
                  <a:cubicBezTo>
                    <a:pt x="261766" y="106707"/>
                    <a:pt x="269463" y="106707"/>
                    <a:pt x="269463" y="97592"/>
                  </a:cubicBezTo>
                  <a:cubicBezTo>
                    <a:pt x="269463" y="88477"/>
                    <a:pt x="261766" y="88477"/>
                    <a:pt x="255690" y="88477"/>
                  </a:cubicBezTo>
                  <a:lnTo>
                    <a:pt x="13863" y="88477"/>
                  </a:lnTo>
                  <a:cubicBezTo>
                    <a:pt x="7787" y="88477"/>
                    <a:pt x="91" y="88477"/>
                    <a:pt x="91" y="97592"/>
                  </a:cubicBezTo>
                  <a:cubicBezTo>
                    <a:pt x="91" y="106707"/>
                    <a:pt x="7787" y="106707"/>
                    <a:pt x="13458" y="106707"/>
                  </a:cubicBezTo>
                  <a:lnTo>
                    <a:pt x="256095" y="10670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2099" name="pole tekstowe 2098">
            <a:extLst>
              <a:ext uri="{FF2B5EF4-FFF2-40B4-BE49-F238E27FC236}">
                <a16:creationId xmlns:a16="http://schemas.microsoft.com/office/drawing/2014/main" id="{E4231EC2-50C0-D82F-36FB-AE2DE81F73C6}"/>
              </a:ext>
            </a:extLst>
          </p:cNvPr>
          <p:cNvSpPr txBox="1"/>
          <p:nvPr/>
        </p:nvSpPr>
        <p:spPr>
          <a:xfrm>
            <a:off x="712417" y="5373196"/>
            <a:ext cx="3859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Perpendicular</a:t>
            </a:r>
            <a:r>
              <a:rPr lang="pl-PL" sz="1600" b="1" dirty="0"/>
              <a:t> </a:t>
            </a:r>
            <a:r>
              <a:rPr lang="pl-PL" sz="1600" b="1" dirty="0" err="1"/>
              <a:t>amplitude</a:t>
            </a:r>
            <a:r>
              <a:rPr lang="pl-PL" sz="1600" b="1" dirty="0"/>
              <a:t> </a:t>
            </a:r>
            <a:r>
              <a:rPr lang="pl-PL" sz="1600" b="1" dirty="0" err="1"/>
              <a:t>damping</a:t>
            </a:r>
            <a:endParaRPr lang="pl-PL" sz="1600" b="1" i="1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09A4907-0EA7-4AA1-C04B-AC1C7E317407}"/>
              </a:ext>
            </a:extLst>
          </p:cNvPr>
          <p:cNvSpPr/>
          <p:nvPr/>
        </p:nvSpPr>
        <p:spPr>
          <a:xfrm>
            <a:off x="107503" y="3386895"/>
            <a:ext cx="9122675" cy="2324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F8BA79F-6FC0-E032-76AC-B4DD16CA1D7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54144" y="1900991"/>
            <a:ext cx="1390043" cy="1767773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EA146BEF-BE62-8DA4-AE23-242E79AB4E5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24328" y="1785062"/>
            <a:ext cx="1130647" cy="1388121"/>
          </a:xfrm>
          <a:prstGeom prst="rect">
            <a:avLst/>
          </a:prstGeom>
        </p:spPr>
      </p:pic>
      <p:grpSp>
        <p:nvGrpSpPr>
          <p:cNvPr id="39" name="Grupa 38" descr="\documentclass{article}&#10;\usepackage{amsmath}&#10;\pagestyle{empty}&#10;\begin{document}&#10;&#10;$\eta=0.85$&#10;&#10;&#10;\end{document}" title="IguanaTex Vector Display">
            <a:extLst>
              <a:ext uri="{FF2B5EF4-FFF2-40B4-BE49-F238E27FC236}">
                <a16:creationId xmlns:a16="http://schemas.microsoft.com/office/drawing/2014/main" id="{411B0CE1-EE1C-5800-3B72-3D70E5784E2F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740352" y="3243240"/>
            <a:ext cx="751081" cy="191708"/>
            <a:chOff x="4495831" y="4010241"/>
            <a:chExt cx="901751" cy="230165"/>
          </a:xfrm>
        </p:grpSpPr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3AB707FF-788F-852A-0077-7D5EDBD8ED0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495831" y="4068696"/>
              <a:ext cx="118174" cy="171710"/>
            </a:xfrm>
            <a:custGeom>
              <a:avLst/>
              <a:gdLst>
                <a:gd name="connsiteX0" fmla="*/ 116227 w 118174"/>
                <a:gd name="connsiteY0" fmla="*/ 43121 h 171710"/>
                <a:gd name="connsiteX1" fmla="*/ 118252 w 118174"/>
                <a:gd name="connsiteY1" fmla="*/ 27985 h 171710"/>
                <a:gd name="connsiteX2" fmla="*/ 89151 w 118174"/>
                <a:gd name="connsiteY2" fmla="*/ 63 h 171710"/>
                <a:gd name="connsiteX3" fmla="*/ 49928 w 118174"/>
                <a:gd name="connsiteY3" fmla="*/ 22766 h 171710"/>
                <a:gd name="connsiteX4" fmla="*/ 26647 w 118174"/>
                <a:gd name="connsiteY4" fmla="*/ 63 h 171710"/>
                <a:gd name="connsiteX5" fmla="*/ 7921 w 118174"/>
                <a:gd name="connsiteY5" fmla="*/ 14937 h 171710"/>
                <a:gd name="connsiteX6" fmla="*/ 77 w 118174"/>
                <a:gd name="connsiteY6" fmla="*/ 40250 h 171710"/>
                <a:gd name="connsiteX7" fmla="*/ 3113 w 118174"/>
                <a:gd name="connsiteY7" fmla="*/ 42860 h 171710"/>
                <a:gd name="connsiteX8" fmla="*/ 7415 w 118174"/>
                <a:gd name="connsiteY8" fmla="*/ 36858 h 171710"/>
                <a:gd name="connsiteX9" fmla="*/ 25888 w 118174"/>
                <a:gd name="connsiteY9" fmla="*/ 5804 h 171710"/>
                <a:gd name="connsiteX10" fmla="*/ 33733 w 118174"/>
                <a:gd name="connsiteY10" fmla="*/ 17808 h 171710"/>
                <a:gd name="connsiteX11" fmla="*/ 29684 w 118174"/>
                <a:gd name="connsiteY11" fmla="*/ 39729 h 171710"/>
                <a:gd name="connsiteX12" fmla="*/ 15007 w 118174"/>
                <a:gd name="connsiteY12" fmla="*/ 100010 h 171710"/>
                <a:gd name="connsiteX13" fmla="*/ 12729 w 118174"/>
                <a:gd name="connsiteY13" fmla="*/ 111231 h 171710"/>
                <a:gd name="connsiteX14" fmla="*/ 20068 w 118174"/>
                <a:gd name="connsiteY14" fmla="*/ 118277 h 171710"/>
                <a:gd name="connsiteX15" fmla="*/ 29431 w 118174"/>
                <a:gd name="connsiteY15" fmla="*/ 110970 h 171710"/>
                <a:gd name="connsiteX16" fmla="*/ 34239 w 118174"/>
                <a:gd name="connsiteY16" fmla="*/ 91659 h 171710"/>
                <a:gd name="connsiteX17" fmla="*/ 39806 w 118174"/>
                <a:gd name="connsiteY17" fmla="*/ 68173 h 171710"/>
                <a:gd name="connsiteX18" fmla="*/ 44108 w 118174"/>
                <a:gd name="connsiteY18" fmla="*/ 50689 h 171710"/>
                <a:gd name="connsiteX19" fmla="*/ 46891 w 118174"/>
                <a:gd name="connsiteY19" fmla="*/ 38946 h 171710"/>
                <a:gd name="connsiteX20" fmla="*/ 64099 w 118174"/>
                <a:gd name="connsiteY20" fmla="*/ 14937 h 171710"/>
                <a:gd name="connsiteX21" fmla="*/ 88392 w 118174"/>
                <a:gd name="connsiteY21" fmla="*/ 5804 h 171710"/>
                <a:gd name="connsiteX22" fmla="*/ 102056 w 118174"/>
                <a:gd name="connsiteY22" fmla="*/ 24071 h 171710"/>
                <a:gd name="connsiteX23" fmla="*/ 99526 w 118174"/>
                <a:gd name="connsiteY23" fmla="*/ 40511 h 171710"/>
                <a:gd name="connsiteX24" fmla="*/ 70678 w 118174"/>
                <a:gd name="connsiteY24" fmla="*/ 160553 h 171710"/>
                <a:gd name="connsiteX25" fmla="*/ 69919 w 118174"/>
                <a:gd name="connsiteY25" fmla="*/ 164728 h 171710"/>
                <a:gd name="connsiteX26" fmla="*/ 77004 w 118174"/>
                <a:gd name="connsiteY26" fmla="*/ 171774 h 171710"/>
                <a:gd name="connsiteX27" fmla="*/ 87379 w 118174"/>
                <a:gd name="connsiteY27" fmla="*/ 161335 h 171710"/>
                <a:gd name="connsiteX28" fmla="*/ 116227 w 118174"/>
                <a:gd name="connsiteY28" fmla="*/ 43121 h 17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174" h="171710">
                  <a:moveTo>
                    <a:pt x="116227" y="43121"/>
                  </a:moveTo>
                  <a:cubicBezTo>
                    <a:pt x="117492" y="38424"/>
                    <a:pt x="118252" y="35031"/>
                    <a:pt x="118252" y="27985"/>
                  </a:cubicBezTo>
                  <a:cubicBezTo>
                    <a:pt x="118252" y="11023"/>
                    <a:pt x="108130" y="63"/>
                    <a:pt x="89151" y="63"/>
                  </a:cubicBezTo>
                  <a:cubicBezTo>
                    <a:pt x="69160" y="63"/>
                    <a:pt x="56001" y="13633"/>
                    <a:pt x="49928" y="22766"/>
                  </a:cubicBezTo>
                  <a:cubicBezTo>
                    <a:pt x="48662" y="7892"/>
                    <a:pt x="38034" y="63"/>
                    <a:pt x="26647" y="63"/>
                  </a:cubicBezTo>
                  <a:cubicBezTo>
                    <a:pt x="15007" y="63"/>
                    <a:pt x="10199" y="10240"/>
                    <a:pt x="7921" y="14937"/>
                  </a:cubicBezTo>
                  <a:cubicBezTo>
                    <a:pt x="3366" y="23810"/>
                    <a:pt x="77" y="39468"/>
                    <a:pt x="77" y="40250"/>
                  </a:cubicBezTo>
                  <a:cubicBezTo>
                    <a:pt x="77" y="42860"/>
                    <a:pt x="2607" y="42860"/>
                    <a:pt x="3113" y="42860"/>
                  </a:cubicBezTo>
                  <a:cubicBezTo>
                    <a:pt x="5644" y="42860"/>
                    <a:pt x="5897" y="42599"/>
                    <a:pt x="7415" y="36858"/>
                  </a:cubicBezTo>
                  <a:cubicBezTo>
                    <a:pt x="11717" y="18330"/>
                    <a:pt x="16778" y="5804"/>
                    <a:pt x="25888" y="5804"/>
                  </a:cubicBezTo>
                  <a:cubicBezTo>
                    <a:pt x="30190" y="5804"/>
                    <a:pt x="33733" y="7892"/>
                    <a:pt x="33733" y="17808"/>
                  </a:cubicBezTo>
                  <a:cubicBezTo>
                    <a:pt x="33733" y="23288"/>
                    <a:pt x="32973" y="26159"/>
                    <a:pt x="29684" y="39729"/>
                  </a:cubicBezTo>
                  <a:lnTo>
                    <a:pt x="15007" y="100010"/>
                  </a:lnTo>
                  <a:cubicBezTo>
                    <a:pt x="14248" y="103924"/>
                    <a:pt x="12729" y="109926"/>
                    <a:pt x="12729" y="111231"/>
                  </a:cubicBezTo>
                  <a:cubicBezTo>
                    <a:pt x="12729" y="115929"/>
                    <a:pt x="16272" y="118277"/>
                    <a:pt x="20068" y="118277"/>
                  </a:cubicBezTo>
                  <a:cubicBezTo>
                    <a:pt x="23104" y="118277"/>
                    <a:pt x="27659" y="116189"/>
                    <a:pt x="29431" y="110970"/>
                  </a:cubicBezTo>
                  <a:cubicBezTo>
                    <a:pt x="29684" y="110448"/>
                    <a:pt x="32720" y="98183"/>
                    <a:pt x="34239" y="91659"/>
                  </a:cubicBezTo>
                  <a:lnTo>
                    <a:pt x="39806" y="68173"/>
                  </a:lnTo>
                  <a:cubicBezTo>
                    <a:pt x="41324" y="62432"/>
                    <a:pt x="42842" y="56691"/>
                    <a:pt x="44108" y="50689"/>
                  </a:cubicBezTo>
                  <a:cubicBezTo>
                    <a:pt x="44614" y="49123"/>
                    <a:pt x="46638" y="40511"/>
                    <a:pt x="46891" y="38946"/>
                  </a:cubicBezTo>
                  <a:cubicBezTo>
                    <a:pt x="47650" y="36597"/>
                    <a:pt x="55495" y="21983"/>
                    <a:pt x="64099" y="14937"/>
                  </a:cubicBezTo>
                  <a:cubicBezTo>
                    <a:pt x="69666" y="10762"/>
                    <a:pt x="77510" y="5804"/>
                    <a:pt x="88392" y="5804"/>
                  </a:cubicBezTo>
                  <a:cubicBezTo>
                    <a:pt x="99273" y="5804"/>
                    <a:pt x="102056" y="14676"/>
                    <a:pt x="102056" y="24071"/>
                  </a:cubicBezTo>
                  <a:cubicBezTo>
                    <a:pt x="102056" y="25376"/>
                    <a:pt x="102056" y="30073"/>
                    <a:pt x="99526" y="40511"/>
                  </a:cubicBezTo>
                  <a:lnTo>
                    <a:pt x="70678" y="160553"/>
                  </a:lnTo>
                  <a:cubicBezTo>
                    <a:pt x="69919" y="163684"/>
                    <a:pt x="69919" y="164206"/>
                    <a:pt x="69919" y="164728"/>
                  </a:cubicBezTo>
                  <a:cubicBezTo>
                    <a:pt x="69919" y="168642"/>
                    <a:pt x="72702" y="171774"/>
                    <a:pt x="77004" y="171774"/>
                  </a:cubicBezTo>
                  <a:cubicBezTo>
                    <a:pt x="84849" y="171774"/>
                    <a:pt x="86620" y="164206"/>
                    <a:pt x="87379" y="161335"/>
                  </a:cubicBezTo>
                  <a:lnTo>
                    <a:pt x="116227" y="4312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1FC559DD-E7E3-2064-BFC8-486AF05455D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07681" y="4088268"/>
              <a:ext cx="168278" cy="61064"/>
            </a:xfrm>
            <a:custGeom>
              <a:avLst/>
              <a:gdLst>
                <a:gd name="connsiteX0" fmla="*/ 159760 w 168278"/>
                <a:gd name="connsiteY0" fmla="*/ 10501 h 61064"/>
                <a:gd name="connsiteX1" fmla="*/ 168364 w 168278"/>
                <a:gd name="connsiteY1" fmla="*/ 5282 h 61064"/>
                <a:gd name="connsiteX2" fmla="*/ 160013 w 168278"/>
                <a:gd name="connsiteY2" fmla="*/ 63 h 61064"/>
                <a:gd name="connsiteX3" fmla="*/ 8435 w 168278"/>
                <a:gd name="connsiteY3" fmla="*/ 63 h 61064"/>
                <a:gd name="connsiteX4" fmla="*/ 85 w 168278"/>
                <a:gd name="connsiteY4" fmla="*/ 5282 h 61064"/>
                <a:gd name="connsiteX5" fmla="*/ 8689 w 168278"/>
                <a:gd name="connsiteY5" fmla="*/ 10501 h 61064"/>
                <a:gd name="connsiteX6" fmla="*/ 159760 w 168278"/>
                <a:gd name="connsiteY6" fmla="*/ 10501 h 61064"/>
                <a:gd name="connsiteX7" fmla="*/ 160013 w 168278"/>
                <a:gd name="connsiteY7" fmla="*/ 61127 h 61064"/>
                <a:gd name="connsiteX8" fmla="*/ 168364 w 168278"/>
                <a:gd name="connsiteY8" fmla="*/ 55908 h 61064"/>
                <a:gd name="connsiteX9" fmla="*/ 159760 w 168278"/>
                <a:gd name="connsiteY9" fmla="*/ 50689 h 61064"/>
                <a:gd name="connsiteX10" fmla="*/ 8689 w 168278"/>
                <a:gd name="connsiteY10" fmla="*/ 50689 h 61064"/>
                <a:gd name="connsiteX11" fmla="*/ 85 w 168278"/>
                <a:gd name="connsiteY11" fmla="*/ 55908 h 61064"/>
                <a:gd name="connsiteX12" fmla="*/ 8435 w 168278"/>
                <a:gd name="connsiteY12" fmla="*/ 61127 h 61064"/>
                <a:gd name="connsiteX13" fmla="*/ 160013 w 168278"/>
                <a:gd name="connsiteY13" fmla="*/ 61127 h 6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61064">
                  <a:moveTo>
                    <a:pt x="159760" y="10501"/>
                  </a:moveTo>
                  <a:cubicBezTo>
                    <a:pt x="163556" y="10501"/>
                    <a:pt x="168364" y="10501"/>
                    <a:pt x="168364" y="5282"/>
                  </a:cubicBezTo>
                  <a:cubicBezTo>
                    <a:pt x="168364" y="63"/>
                    <a:pt x="163556" y="63"/>
                    <a:pt x="160013" y="63"/>
                  </a:cubicBezTo>
                  <a:lnTo>
                    <a:pt x="8435" y="63"/>
                  </a:lnTo>
                  <a:cubicBezTo>
                    <a:pt x="4893" y="63"/>
                    <a:pt x="85" y="63"/>
                    <a:pt x="85" y="5282"/>
                  </a:cubicBezTo>
                  <a:cubicBezTo>
                    <a:pt x="85" y="10501"/>
                    <a:pt x="4893" y="10501"/>
                    <a:pt x="8689" y="10501"/>
                  </a:cubicBezTo>
                  <a:lnTo>
                    <a:pt x="159760" y="10501"/>
                  </a:lnTo>
                  <a:close/>
                  <a:moveTo>
                    <a:pt x="160013" y="61127"/>
                  </a:moveTo>
                  <a:cubicBezTo>
                    <a:pt x="163556" y="61127"/>
                    <a:pt x="168364" y="61127"/>
                    <a:pt x="168364" y="55908"/>
                  </a:cubicBezTo>
                  <a:cubicBezTo>
                    <a:pt x="168364" y="50689"/>
                    <a:pt x="163556" y="50689"/>
                    <a:pt x="159760" y="50689"/>
                  </a:cubicBezTo>
                  <a:lnTo>
                    <a:pt x="8689" y="50689"/>
                  </a:lnTo>
                  <a:cubicBezTo>
                    <a:pt x="4893" y="50689"/>
                    <a:pt x="85" y="50689"/>
                    <a:pt x="85" y="55908"/>
                  </a:cubicBezTo>
                  <a:cubicBezTo>
                    <a:pt x="85" y="61127"/>
                    <a:pt x="4893" y="61127"/>
                    <a:pt x="8435" y="61127"/>
                  </a:cubicBezTo>
                  <a:lnTo>
                    <a:pt x="160013" y="611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E287FD75-2056-EF1F-6178-568A8837D64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970487" y="4010241"/>
              <a:ext cx="106534" cy="179539"/>
            </a:xfrm>
            <a:custGeom>
              <a:avLst/>
              <a:gdLst>
                <a:gd name="connsiteX0" fmla="*/ 106630 w 106534"/>
                <a:gd name="connsiteY0" fmla="*/ 90355 h 179539"/>
                <a:gd name="connsiteX1" fmla="*/ 96508 w 106534"/>
                <a:gd name="connsiteY1" fmla="*/ 29290 h 179539"/>
                <a:gd name="connsiteX2" fmla="*/ 53489 w 106534"/>
                <a:gd name="connsiteY2" fmla="*/ 63 h 179539"/>
                <a:gd name="connsiteX3" fmla="*/ 9458 w 106534"/>
                <a:gd name="connsiteY3" fmla="*/ 31117 h 179539"/>
                <a:gd name="connsiteX4" fmla="*/ 95 w 106534"/>
                <a:gd name="connsiteY4" fmla="*/ 90355 h 179539"/>
                <a:gd name="connsiteX5" fmla="*/ 11483 w 106534"/>
                <a:gd name="connsiteY5" fmla="*/ 153246 h 179539"/>
                <a:gd name="connsiteX6" fmla="*/ 53236 w 106534"/>
                <a:gd name="connsiteY6" fmla="*/ 179602 h 179539"/>
                <a:gd name="connsiteX7" fmla="*/ 97267 w 106534"/>
                <a:gd name="connsiteY7" fmla="*/ 149331 h 179539"/>
                <a:gd name="connsiteX8" fmla="*/ 106630 w 106534"/>
                <a:gd name="connsiteY8" fmla="*/ 90355 h 179539"/>
                <a:gd name="connsiteX9" fmla="*/ 53236 w 106534"/>
                <a:gd name="connsiteY9" fmla="*/ 173861 h 179539"/>
                <a:gd name="connsiteX10" fmla="*/ 23882 w 106534"/>
                <a:gd name="connsiteY10" fmla="*/ 142285 h 179539"/>
                <a:gd name="connsiteX11" fmla="*/ 21099 w 106534"/>
                <a:gd name="connsiteY11" fmla="*/ 87223 h 179539"/>
                <a:gd name="connsiteX12" fmla="*/ 23123 w 106534"/>
                <a:gd name="connsiteY12" fmla="*/ 39207 h 179539"/>
                <a:gd name="connsiteX13" fmla="*/ 53236 w 106534"/>
                <a:gd name="connsiteY13" fmla="*/ 5804 h 179539"/>
                <a:gd name="connsiteX14" fmla="*/ 83096 w 106534"/>
                <a:gd name="connsiteY14" fmla="*/ 36336 h 179539"/>
                <a:gd name="connsiteX15" fmla="*/ 85627 w 106534"/>
                <a:gd name="connsiteY15" fmla="*/ 87223 h 179539"/>
                <a:gd name="connsiteX16" fmla="*/ 82843 w 106534"/>
                <a:gd name="connsiteY16" fmla="*/ 141242 h 179539"/>
                <a:gd name="connsiteX17" fmla="*/ 53236 w 106534"/>
                <a:gd name="connsiteY17" fmla="*/ 173861 h 1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" h="179539">
                  <a:moveTo>
                    <a:pt x="106630" y="90355"/>
                  </a:moveTo>
                  <a:cubicBezTo>
                    <a:pt x="106630" y="69478"/>
                    <a:pt x="105365" y="48601"/>
                    <a:pt x="96508" y="29290"/>
                  </a:cubicBezTo>
                  <a:cubicBezTo>
                    <a:pt x="84867" y="4238"/>
                    <a:pt x="64117" y="63"/>
                    <a:pt x="53489" y="63"/>
                  </a:cubicBezTo>
                  <a:cubicBezTo>
                    <a:pt x="38306" y="63"/>
                    <a:pt x="19833" y="6848"/>
                    <a:pt x="9458" y="31117"/>
                  </a:cubicBezTo>
                  <a:cubicBezTo>
                    <a:pt x="1361" y="49123"/>
                    <a:pt x="95" y="69478"/>
                    <a:pt x="95" y="90355"/>
                  </a:cubicBezTo>
                  <a:cubicBezTo>
                    <a:pt x="95" y="109926"/>
                    <a:pt x="1108" y="133413"/>
                    <a:pt x="11483" y="153246"/>
                  </a:cubicBezTo>
                  <a:cubicBezTo>
                    <a:pt x="22364" y="174383"/>
                    <a:pt x="40837" y="179602"/>
                    <a:pt x="53236" y="179602"/>
                  </a:cubicBezTo>
                  <a:cubicBezTo>
                    <a:pt x="66901" y="179602"/>
                    <a:pt x="86133" y="174122"/>
                    <a:pt x="97267" y="149331"/>
                  </a:cubicBezTo>
                  <a:cubicBezTo>
                    <a:pt x="105365" y="131325"/>
                    <a:pt x="106630" y="110970"/>
                    <a:pt x="106630" y="90355"/>
                  </a:cubicBezTo>
                  <a:close/>
                  <a:moveTo>
                    <a:pt x="53236" y="173861"/>
                  </a:moveTo>
                  <a:cubicBezTo>
                    <a:pt x="43367" y="173861"/>
                    <a:pt x="28437" y="167337"/>
                    <a:pt x="23882" y="142285"/>
                  </a:cubicBezTo>
                  <a:cubicBezTo>
                    <a:pt x="21099" y="126628"/>
                    <a:pt x="21099" y="102620"/>
                    <a:pt x="21099" y="87223"/>
                  </a:cubicBezTo>
                  <a:cubicBezTo>
                    <a:pt x="21099" y="70522"/>
                    <a:pt x="21099" y="53298"/>
                    <a:pt x="23123" y="39207"/>
                  </a:cubicBezTo>
                  <a:cubicBezTo>
                    <a:pt x="27931" y="8152"/>
                    <a:pt x="46910" y="5804"/>
                    <a:pt x="53236" y="5804"/>
                  </a:cubicBezTo>
                  <a:cubicBezTo>
                    <a:pt x="61587" y="5804"/>
                    <a:pt x="78288" y="10501"/>
                    <a:pt x="83096" y="36336"/>
                  </a:cubicBezTo>
                  <a:cubicBezTo>
                    <a:pt x="85627" y="50950"/>
                    <a:pt x="85627" y="70783"/>
                    <a:pt x="85627" y="87223"/>
                  </a:cubicBezTo>
                  <a:cubicBezTo>
                    <a:pt x="85627" y="106795"/>
                    <a:pt x="85627" y="124540"/>
                    <a:pt x="82843" y="141242"/>
                  </a:cubicBezTo>
                  <a:cubicBezTo>
                    <a:pt x="79047" y="166033"/>
                    <a:pt x="64623" y="173861"/>
                    <a:pt x="53236" y="1738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F13332A8-FED4-A4C8-BB72-63B92F126AB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108907" y="4156378"/>
              <a:ext cx="26823" cy="27661"/>
            </a:xfrm>
            <a:custGeom>
              <a:avLst/>
              <a:gdLst>
                <a:gd name="connsiteX0" fmla="*/ 26924 w 26823"/>
                <a:gd name="connsiteY0" fmla="*/ 13894 h 27661"/>
                <a:gd name="connsiteX1" fmla="*/ 13512 w 26823"/>
                <a:gd name="connsiteY1" fmla="*/ 63 h 27661"/>
                <a:gd name="connsiteX2" fmla="*/ 100 w 26823"/>
                <a:gd name="connsiteY2" fmla="*/ 13894 h 27661"/>
                <a:gd name="connsiteX3" fmla="*/ 13512 w 26823"/>
                <a:gd name="connsiteY3" fmla="*/ 27724 h 27661"/>
                <a:gd name="connsiteX4" fmla="*/ 26924 w 26823"/>
                <a:gd name="connsiteY4" fmla="*/ 13894 h 2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7661">
                  <a:moveTo>
                    <a:pt x="26924" y="13894"/>
                  </a:moveTo>
                  <a:cubicBezTo>
                    <a:pt x="26924" y="6326"/>
                    <a:pt x="20850" y="63"/>
                    <a:pt x="13512" y="63"/>
                  </a:cubicBezTo>
                  <a:cubicBezTo>
                    <a:pt x="6173" y="63"/>
                    <a:pt x="100" y="6326"/>
                    <a:pt x="100" y="13894"/>
                  </a:cubicBezTo>
                  <a:cubicBezTo>
                    <a:pt x="100" y="21461"/>
                    <a:pt x="6173" y="27724"/>
                    <a:pt x="13512" y="27724"/>
                  </a:cubicBezTo>
                  <a:cubicBezTo>
                    <a:pt x="20850" y="27724"/>
                    <a:pt x="26924" y="21461"/>
                    <a:pt x="26924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1F7ABB3B-448A-A4B3-5CB6-483FFE056EF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168064" y="4010241"/>
              <a:ext cx="105016" cy="179539"/>
            </a:xfrm>
            <a:custGeom>
              <a:avLst/>
              <a:gdLst>
                <a:gd name="connsiteX0" fmla="*/ 30722 w 105016"/>
                <a:gd name="connsiteY0" fmla="*/ 54603 h 179539"/>
                <a:gd name="connsiteX1" fmla="*/ 18070 w 105016"/>
                <a:gd name="connsiteY1" fmla="*/ 33466 h 179539"/>
                <a:gd name="connsiteX2" fmla="*/ 52485 w 105016"/>
                <a:gd name="connsiteY2" fmla="*/ 6587 h 179539"/>
                <a:gd name="connsiteX3" fmla="*/ 87153 w 105016"/>
                <a:gd name="connsiteY3" fmla="*/ 38946 h 179539"/>
                <a:gd name="connsiteX4" fmla="*/ 62101 w 105016"/>
                <a:gd name="connsiteY4" fmla="*/ 75480 h 179539"/>
                <a:gd name="connsiteX5" fmla="*/ 30722 w 105016"/>
                <a:gd name="connsiteY5" fmla="*/ 54603 h 179539"/>
                <a:gd name="connsiteX6" fmla="*/ 67668 w 105016"/>
                <a:gd name="connsiteY6" fmla="*/ 79394 h 179539"/>
                <a:gd name="connsiteX7" fmla="*/ 98287 w 105016"/>
                <a:gd name="connsiteY7" fmla="*/ 38946 h 179539"/>
                <a:gd name="connsiteX8" fmla="*/ 52738 w 105016"/>
                <a:gd name="connsiteY8" fmla="*/ 63 h 179539"/>
                <a:gd name="connsiteX9" fmla="*/ 6935 w 105016"/>
                <a:gd name="connsiteY9" fmla="*/ 43643 h 179539"/>
                <a:gd name="connsiteX10" fmla="*/ 18070 w 105016"/>
                <a:gd name="connsiteY10" fmla="*/ 72348 h 179539"/>
                <a:gd name="connsiteX11" fmla="*/ 36542 w 105016"/>
                <a:gd name="connsiteY11" fmla="*/ 86440 h 179539"/>
                <a:gd name="connsiteX12" fmla="*/ 103 w 105016"/>
                <a:gd name="connsiteY12" fmla="*/ 134457 h 179539"/>
                <a:gd name="connsiteX13" fmla="*/ 52485 w 105016"/>
                <a:gd name="connsiteY13" fmla="*/ 179602 h 179539"/>
                <a:gd name="connsiteX14" fmla="*/ 105119 w 105016"/>
                <a:gd name="connsiteY14" fmla="*/ 130020 h 179539"/>
                <a:gd name="connsiteX15" fmla="*/ 92720 w 105016"/>
                <a:gd name="connsiteY15" fmla="*/ 97922 h 179539"/>
                <a:gd name="connsiteX16" fmla="*/ 67668 w 105016"/>
                <a:gd name="connsiteY16" fmla="*/ 79394 h 179539"/>
                <a:gd name="connsiteX17" fmla="*/ 42363 w 105016"/>
                <a:gd name="connsiteY17" fmla="*/ 90355 h 179539"/>
                <a:gd name="connsiteX18" fmla="*/ 73488 w 105016"/>
                <a:gd name="connsiteY18" fmla="*/ 110709 h 179539"/>
                <a:gd name="connsiteX19" fmla="*/ 92467 w 105016"/>
                <a:gd name="connsiteY19" fmla="*/ 139415 h 179539"/>
                <a:gd name="connsiteX20" fmla="*/ 52738 w 105016"/>
                <a:gd name="connsiteY20" fmla="*/ 172296 h 179539"/>
                <a:gd name="connsiteX21" fmla="*/ 12756 w 105016"/>
                <a:gd name="connsiteY21" fmla="*/ 134457 h 179539"/>
                <a:gd name="connsiteX22" fmla="*/ 42363 w 105016"/>
                <a:gd name="connsiteY22" fmla="*/ 90355 h 1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016" h="179539">
                  <a:moveTo>
                    <a:pt x="30722" y="54603"/>
                  </a:moveTo>
                  <a:cubicBezTo>
                    <a:pt x="19082" y="46774"/>
                    <a:pt x="18070" y="37902"/>
                    <a:pt x="18070" y="33466"/>
                  </a:cubicBezTo>
                  <a:cubicBezTo>
                    <a:pt x="18070" y="17547"/>
                    <a:pt x="34518" y="6587"/>
                    <a:pt x="52485" y="6587"/>
                  </a:cubicBezTo>
                  <a:cubicBezTo>
                    <a:pt x="70957" y="6587"/>
                    <a:pt x="87153" y="20157"/>
                    <a:pt x="87153" y="38946"/>
                  </a:cubicBezTo>
                  <a:cubicBezTo>
                    <a:pt x="87153" y="53820"/>
                    <a:pt x="77284" y="66346"/>
                    <a:pt x="62101" y="75480"/>
                  </a:cubicBezTo>
                  <a:lnTo>
                    <a:pt x="30722" y="54603"/>
                  </a:lnTo>
                  <a:close/>
                  <a:moveTo>
                    <a:pt x="67668" y="79394"/>
                  </a:moveTo>
                  <a:cubicBezTo>
                    <a:pt x="85887" y="69739"/>
                    <a:pt x="98287" y="56169"/>
                    <a:pt x="98287" y="38946"/>
                  </a:cubicBezTo>
                  <a:cubicBezTo>
                    <a:pt x="98287" y="14937"/>
                    <a:pt x="75765" y="63"/>
                    <a:pt x="52738" y="63"/>
                  </a:cubicBezTo>
                  <a:cubicBezTo>
                    <a:pt x="27433" y="63"/>
                    <a:pt x="6935" y="19374"/>
                    <a:pt x="6935" y="43643"/>
                  </a:cubicBezTo>
                  <a:cubicBezTo>
                    <a:pt x="6935" y="48340"/>
                    <a:pt x="7442" y="60083"/>
                    <a:pt x="18070" y="72348"/>
                  </a:cubicBezTo>
                  <a:cubicBezTo>
                    <a:pt x="20853" y="75480"/>
                    <a:pt x="30216" y="82004"/>
                    <a:pt x="36542" y="86440"/>
                  </a:cubicBezTo>
                  <a:cubicBezTo>
                    <a:pt x="21865" y="94008"/>
                    <a:pt x="103" y="108622"/>
                    <a:pt x="103" y="134457"/>
                  </a:cubicBezTo>
                  <a:cubicBezTo>
                    <a:pt x="103" y="162118"/>
                    <a:pt x="25914" y="179602"/>
                    <a:pt x="52485" y="179602"/>
                  </a:cubicBezTo>
                  <a:cubicBezTo>
                    <a:pt x="81079" y="179602"/>
                    <a:pt x="105119" y="157943"/>
                    <a:pt x="105119" y="130020"/>
                  </a:cubicBezTo>
                  <a:cubicBezTo>
                    <a:pt x="105119" y="120626"/>
                    <a:pt x="102336" y="108883"/>
                    <a:pt x="92720" y="97922"/>
                  </a:cubicBezTo>
                  <a:cubicBezTo>
                    <a:pt x="87912" y="92442"/>
                    <a:pt x="83863" y="89833"/>
                    <a:pt x="67668" y="79394"/>
                  </a:cubicBezTo>
                  <a:close/>
                  <a:moveTo>
                    <a:pt x="42363" y="90355"/>
                  </a:moveTo>
                  <a:lnTo>
                    <a:pt x="73488" y="110709"/>
                  </a:lnTo>
                  <a:cubicBezTo>
                    <a:pt x="80573" y="115668"/>
                    <a:pt x="92467" y="123496"/>
                    <a:pt x="92467" y="139415"/>
                  </a:cubicBezTo>
                  <a:cubicBezTo>
                    <a:pt x="92467" y="158726"/>
                    <a:pt x="73488" y="172296"/>
                    <a:pt x="52738" y="172296"/>
                  </a:cubicBezTo>
                  <a:cubicBezTo>
                    <a:pt x="30975" y="172296"/>
                    <a:pt x="12756" y="156116"/>
                    <a:pt x="12756" y="134457"/>
                  </a:cubicBezTo>
                  <a:cubicBezTo>
                    <a:pt x="12756" y="119321"/>
                    <a:pt x="20853" y="102620"/>
                    <a:pt x="42363" y="9035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4DE41A5F-F48A-3249-B4C8-76C07AA731E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296615" y="4010241"/>
              <a:ext cx="100967" cy="179539"/>
            </a:xfrm>
            <a:custGeom>
              <a:avLst/>
              <a:gdLst>
                <a:gd name="connsiteX0" fmla="*/ 101075 w 100967"/>
                <a:gd name="connsiteY0" fmla="*/ 121409 h 179539"/>
                <a:gd name="connsiteX1" fmla="*/ 52996 w 100967"/>
                <a:gd name="connsiteY1" fmla="*/ 64259 h 179539"/>
                <a:gd name="connsiteX2" fmla="*/ 20858 w 100967"/>
                <a:gd name="connsiteY2" fmla="*/ 77568 h 179539"/>
                <a:gd name="connsiteX3" fmla="*/ 20858 w 100967"/>
                <a:gd name="connsiteY3" fmla="*/ 26681 h 179539"/>
                <a:gd name="connsiteX4" fmla="*/ 42368 w 100967"/>
                <a:gd name="connsiteY4" fmla="*/ 30073 h 179539"/>
                <a:gd name="connsiteX5" fmla="*/ 91206 w 100967"/>
                <a:gd name="connsiteY5" fmla="*/ 2933 h 179539"/>
                <a:gd name="connsiteX6" fmla="*/ 88676 w 100967"/>
                <a:gd name="connsiteY6" fmla="*/ 63 h 179539"/>
                <a:gd name="connsiteX7" fmla="*/ 86651 w 100967"/>
                <a:gd name="connsiteY7" fmla="*/ 846 h 179539"/>
                <a:gd name="connsiteX8" fmla="*/ 52237 w 100967"/>
                <a:gd name="connsiteY8" fmla="*/ 8413 h 179539"/>
                <a:gd name="connsiteX9" fmla="*/ 18581 w 100967"/>
                <a:gd name="connsiteY9" fmla="*/ 1107 h 179539"/>
                <a:gd name="connsiteX10" fmla="*/ 15544 w 100967"/>
                <a:gd name="connsiteY10" fmla="*/ 324 h 179539"/>
                <a:gd name="connsiteX11" fmla="*/ 13014 w 100967"/>
                <a:gd name="connsiteY11" fmla="*/ 6587 h 179539"/>
                <a:gd name="connsiteX12" fmla="*/ 13014 w 100967"/>
                <a:gd name="connsiteY12" fmla="*/ 83831 h 179539"/>
                <a:gd name="connsiteX13" fmla="*/ 16556 w 100967"/>
                <a:gd name="connsiteY13" fmla="*/ 90616 h 179539"/>
                <a:gd name="connsiteX14" fmla="*/ 19846 w 100967"/>
                <a:gd name="connsiteY14" fmla="*/ 88267 h 179539"/>
                <a:gd name="connsiteX15" fmla="*/ 52490 w 100967"/>
                <a:gd name="connsiteY15" fmla="*/ 70000 h 179539"/>
                <a:gd name="connsiteX16" fmla="*/ 73999 w 100967"/>
                <a:gd name="connsiteY16" fmla="*/ 86701 h 179539"/>
                <a:gd name="connsiteX17" fmla="*/ 78554 w 100967"/>
                <a:gd name="connsiteY17" fmla="*/ 119582 h 179539"/>
                <a:gd name="connsiteX18" fmla="*/ 72481 w 100967"/>
                <a:gd name="connsiteY18" fmla="*/ 155333 h 179539"/>
                <a:gd name="connsiteX19" fmla="*/ 45404 w 100967"/>
                <a:gd name="connsiteY19" fmla="*/ 172296 h 179539"/>
                <a:gd name="connsiteX20" fmla="*/ 8206 w 100967"/>
                <a:gd name="connsiteY20" fmla="*/ 143068 h 179539"/>
                <a:gd name="connsiteX21" fmla="*/ 12508 w 100967"/>
                <a:gd name="connsiteY21" fmla="*/ 143590 h 179539"/>
                <a:gd name="connsiteX22" fmla="*/ 25160 w 100967"/>
                <a:gd name="connsiteY22" fmla="*/ 130803 h 179539"/>
                <a:gd name="connsiteX23" fmla="*/ 12508 w 100967"/>
                <a:gd name="connsiteY23" fmla="*/ 118016 h 179539"/>
                <a:gd name="connsiteX24" fmla="*/ 108 w 100967"/>
                <a:gd name="connsiteY24" fmla="*/ 131847 h 179539"/>
                <a:gd name="connsiteX25" fmla="*/ 45910 w 100967"/>
                <a:gd name="connsiteY25" fmla="*/ 179602 h 179539"/>
                <a:gd name="connsiteX26" fmla="*/ 101075 w 100967"/>
                <a:gd name="connsiteY26" fmla="*/ 121409 h 1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967" h="179539">
                  <a:moveTo>
                    <a:pt x="101075" y="121409"/>
                  </a:moveTo>
                  <a:cubicBezTo>
                    <a:pt x="101075" y="90355"/>
                    <a:pt x="80325" y="64259"/>
                    <a:pt x="52996" y="64259"/>
                  </a:cubicBezTo>
                  <a:cubicBezTo>
                    <a:pt x="40849" y="64259"/>
                    <a:pt x="29968" y="68434"/>
                    <a:pt x="20858" y="77568"/>
                  </a:cubicBezTo>
                  <a:lnTo>
                    <a:pt x="20858" y="26681"/>
                  </a:lnTo>
                  <a:cubicBezTo>
                    <a:pt x="25919" y="28246"/>
                    <a:pt x="34270" y="30073"/>
                    <a:pt x="42368" y="30073"/>
                  </a:cubicBezTo>
                  <a:cubicBezTo>
                    <a:pt x="73493" y="30073"/>
                    <a:pt x="91206" y="6326"/>
                    <a:pt x="91206" y="2933"/>
                  </a:cubicBezTo>
                  <a:cubicBezTo>
                    <a:pt x="91206" y="1368"/>
                    <a:pt x="90447" y="63"/>
                    <a:pt x="88676" y="63"/>
                  </a:cubicBezTo>
                  <a:cubicBezTo>
                    <a:pt x="88423" y="63"/>
                    <a:pt x="87917" y="63"/>
                    <a:pt x="86651" y="846"/>
                  </a:cubicBezTo>
                  <a:cubicBezTo>
                    <a:pt x="81590" y="3194"/>
                    <a:pt x="69191" y="8413"/>
                    <a:pt x="52237" y="8413"/>
                  </a:cubicBezTo>
                  <a:cubicBezTo>
                    <a:pt x="42115" y="8413"/>
                    <a:pt x="30474" y="6587"/>
                    <a:pt x="18581" y="1107"/>
                  </a:cubicBezTo>
                  <a:cubicBezTo>
                    <a:pt x="16556" y="324"/>
                    <a:pt x="16050" y="324"/>
                    <a:pt x="15544" y="324"/>
                  </a:cubicBezTo>
                  <a:cubicBezTo>
                    <a:pt x="13014" y="324"/>
                    <a:pt x="13014" y="2411"/>
                    <a:pt x="13014" y="6587"/>
                  </a:cubicBezTo>
                  <a:lnTo>
                    <a:pt x="13014" y="83831"/>
                  </a:lnTo>
                  <a:cubicBezTo>
                    <a:pt x="13014" y="88528"/>
                    <a:pt x="13014" y="90616"/>
                    <a:pt x="16556" y="90616"/>
                  </a:cubicBezTo>
                  <a:cubicBezTo>
                    <a:pt x="18328" y="90616"/>
                    <a:pt x="18834" y="89833"/>
                    <a:pt x="19846" y="88267"/>
                  </a:cubicBezTo>
                  <a:cubicBezTo>
                    <a:pt x="22630" y="84092"/>
                    <a:pt x="31992" y="70000"/>
                    <a:pt x="52490" y="70000"/>
                  </a:cubicBezTo>
                  <a:cubicBezTo>
                    <a:pt x="65648" y="70000"/>
                    <a:pt x="71975" y="82004"/>
                    <a:pt x="73999" y="86701"/>
                  </a:cubicBezTo>
                  <a:cubicBezTo>
                    <a:pt x="78048" y="96357"/>
                    <a:pt x="78554" y="106534"/>
                    <a:pt x="78554" y="119582"/>
                  </a:cubicBezTo>
                  <a:cubicBezTo>
                    <a:pt x="78554" y="128715"/>
                    <a:pt x="78554" y="144373"/>
                    <a:pt x="72481" y="155333"/>
                  </a:cubicBezTo>
                  <a:cubicBezTo>
                    <a:pt x="66407" y="165511"/>
                    <a:pt x="57045" y="172296"/>
                    <a:pt x="45404" y="172296"/>
                  </a:cubicBezTo>
                  <a:cubicBezTo>
                    <a:pt x="26931" y="172296"/>
                    <a:pt x="12508" y="158465"/>
                    <a:pt x="8206" y="143068"/>
                  </a:cubicBezTo>
                  <a:cubicBezTo>
                    <a:pt x="8965" y="143329"/>
                    <a:pt x="9724" y="143590"/>
                    <a:pt x="12508" y="143590"/>
                  </a:cubicBezTo>
                  <a:cubicBezTo>
                    <a:pt x="20858" y="143590"/>
                    <a:pt x="25160" y="137066"/>
                    <a:pt x="25160" y="130803"/>
                  </a:cubicBezTo>
                  <a:cubicBezTo>
                    <a:pt x="25160" y="124540"/>
                    <a:pt x="20858" y="118016"/>
                    <a:pt x="12508" y="118016"/>
                  </a:cubicBezTo>
                  <a:cubicBezTo>
                    <a:pt x="8965" y="118016"/>
                    <a:pt x="108" y="119843"/>
                    <a:pt x="108" y="131847"/>
                  </a:cubicBezTo>
                  <a:cubicBezTo>
                    <a:pt x="108" y="154289"/>
                    <a:pt x="17569" y="179602"/>
                    <a:pt x="45910" y="179602"/>
                  </a:cubicBezTo>
                  <a:cubicBezTo>
                    <a:pt x="75264" y="179602"/>
                    <a:pt x="101075" y="154550"/>
                    <a:pt x="101075" y="12140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882AE7E3-860F-4F7A-0C7A-2A58E46D8B7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794098" y="1031236"/>
            <a:ext cx="952633" cy="7621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8289CD0-1251-AF7A-1763-98281B80E030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828403" y="3429000"/>
            <a:ext cx="2286319" cy="42868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5C8F4C4-B878-07FC-3087-BDC5263D278F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284586" y="3431932"/>
            <a:ext cx="2286319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5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444ADF7-AD09-59B1-8314-E41B7F9E127A}"/>
              </a:ext>
            </a:extLst>
          </p:cNvPr>
          <p:cNvGrpSpPr/>
          <p:nvPr/>
        </p:nvGrpSpPr>
        <p:grpSpPr>
          <a:xfrm>
            <a:off x="143340" y="901418"/>
            <a:ext cx="4465981" cy="4248848"/>
            <a:chOff x="143340" y="901418"/>
            <a:chExt cx="4465981" cy="4248848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F9837F3-3B6C-75BE-5F43-44D0AC1F7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58621" y="1412776"/>
              <a:ext cx="4297191" cy="294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66D9663D-3B5C-4412-B573-71B37AA592D5}"/>
                </a:ext>
              </a:extLst>
            </p:cNvPr>
            <p:cNvSpPr txBox="1"/>
            <p:nvPr/>
          </p:nvSpPr>
          <p:spPr>
            <a:xfrm>
              <a:off x="143340" y="901418"/>
              <a:ext cx="44659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/>
                <a:t>LIGO - </a:t>
              </a:r>
              <a:r>
                <a:rPr lang="pl-PL" sz="2000" b="1" dirty="0" err="1"/>
                <a:t>gravitational</a:t>
              </a:r>
              <a:r>
                <a:rPr lang="pl-PL" sz="2000" b="1" dirty="0"/>
                <a:t> </a:t>
              </a:r>
              <a:r>
                <a:rPr lang="pl-PL" sz="2000" b="1" dirty="0" err="1"/>
                <a:t>wave</a:t>
              </a:r>
              <a:r>
                <a:rPr lang="pl-PL" sz="2000" b="1" dirty="0"/>
                <a:t> </a:t>
              </a:r>
              <a:r>
                <a:rPr lang="pl-PL" sz="2000" b="1" dirty="0" err="1"/>
                <a:t>detector</a:t>
              </a:r>
              <a:endParaRPr lang="en-US" sz="2000" b="1" dirty="0"/>
            </a:p>
          </p:txBody>
        </p:sp>
        <p:grpSp>
          <p:nvGrpSpPr>
            <p:cNvPr id="39" name="Grupa 38">
              <a:extLst>
                <a:ext uri="{FF2B5EF4-FFF2-40B4-BE49-F238E27FC236}">
                  <a16:creationId xmlns:a16="http://schemas.microsoft.com/office/drawing/2014/main" id="{A81C7ED1-E32D-1CA7-B7E3-FF1A177AA5E4}"/>
                </a:ext>
              </a:extLst>
            </p:cNvPr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1428754" y="4889952"/>
              <a:ext cx="1623048" cy="260314"/>
              <a:chOff x="3340918" y="6196625"/>
              <a:chExt cx="1623048" cy="260314"/>
            </a:xfrm>
          </p:grpSpPr>
          <p:sp>
            <p:nvSpPr>
              <p:cNvPr id="29" name="Dowolny kształt: kształt 28">
                <a:extLst>
                  <a:ext uri="{FF2B5EF4-FFF2-40B4-BE49-F238E27FC236}">
                    <a16:creationId xmlns:a16="http://schemas.microsoft.com/office/drawing/2014/main" id="{CF1E8310-7A1A-EA9A-83F4-65F561C1800F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3340918" y="6223604"/>
                <a:ext cx="188210" cy="172948"/>
              </a:xfrm>
              <a:custGeom>
                <a:avLst/>
                <a:gdLst>
                  <a:gd name="connsiteX0" fmla="*/ 100813 w 188210"/>
                  <a:gd name="connsiteY0" fmla="*/ 4411 h 172948"/>
                  <a:gd name="connsiteX1" fmla="*/ 94182 w 188210"/>
                  <a:gd name="connsiteY1" fmla="*/ 63 h 172948"/>
                  <a:gd name="connsiteX2" fmla="*/ 87551 w 188210"/>
                  <a:gd name="connsiteY2" fmla="*/ 4411 h 172948"/>
                  <a:gd name="connsiteX3" fmla="*/ 1352 w 188210"/>
                  <a:gd name="connsiteY3" fmla="*/ 168181 h 172948"/>
                  <a:gd name="connsiteX4" fmla="*/ 77 w 188210"/>
                  <a:gd name="connsiteY4" fmla="*/ 171079 h 172948"/>
                  <a:gd name="connsiteX5" fmla="*/ 5687 w 188210"/>
                  <a:gd name="connsiteY5" fmla="*/ 173012 h 172948"/>
                  <a:gd name="connsiteX6" fmla="*/ 182677 w 188210"/>
                  <a:gd name="connsiteY6" fmla="*/ 173012 h 172948"/>
                  <a:gd name="connsiteX7" fmla="*/ 188287 w 188210"/>
                  <a:gd name="connsiteY7" fmla="*/ 171079 h 172948"/>
                  <a:gd name="connsiteX8" fmla="*/ 187012 w 188210"/>
                  <a:gd name="connsiteY8" fmla="*/ 168181 h 172948"/>
                  <a:gd name="connsiteX9" fmla="*/ 100813 w 188210"/>
                  <a:gd name="connsiteY9" fmla="*/ 4411 h 172948"/>
                  <a:gd name="connsiteX10" fmla="*/ 86021 w 188210"/>
                  <a:gd name="connsiteY10" fmla="*/ 24218 h 172948"/>
                  <a:gd name="connsiteX11" fmla="*/ 154624 w 188210"/>
                  <a:gd name="connsiteY11" fmla="*/ 154654 h 172948"/>
                  <a:gd name="connsiteX12" fmla="*/ 17164 w 188210"/>
                  <a:gd name="connsiteY12" fmla="*/ 154654 h 172948"/>
                  <a:gd name="connsiteX13" fmla="*/ 86021 w 188210"/>
                  <a:gd name="connsiteY13" fmla="*/ 24218 h 1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10" h="172948">
                    <a:moveTo>
                      <a:pt x="100813" y="4411"/>
                    </a:moveTo>
                    <a:cubicBezTo>
                      <a:pt x="99028" y="1271"/>
                      <a:pt x="98518" y="63"/>
                      <a:pt x="94182" y="63"/>
                    </a:cubicBezTo>
                    <a:cubicBezTo>
                      <a:pt x="89847" y="63"/>
                      <a:pt x="89337" y="1271"/>
                      <a:pt x="87551" y="4411"/>
                    </a:cubicBezTo>
                    <a:lnTo>
                      <a:pt x="1352" y="168181"/>
                    </a:lnTo>
                    <a:cubicBezTo>
                      <a:pt x="77" y="170355"/>
                      <a:pt x="77" y="170838"/>
                      <a:pt x="77" y="171079"/>
                    </a:cubicBezTo>
                    <a:cubicBezTo>
                      <a:pt x="77" y="173012"/>
                      <a:pt x="1607" y="173012"/>
                      <a:pt x="5687" y="173012"/>
                    </a:cubicBezTo>
                    <a:lnTo>
                      <a:pt x="182677" y="173012"/>
                    </a:lnTo>
                    <a:cubicBezTo>
                      <a:pt x="186757" y="173012"/>
                      <a:pt x="188287" y="173012"/>
                      <a:pt x="188287" y="171079"/>
                    </a:cubicBezTo>
                    <a:cubicBezTo>
                      <a:pt x="188287" y="170838"/>
                      <a:pt x="188287" y="170355"/>
                      <a:pt x="187012" y="168181"/>
                    </a:cubicBezTo>
                    <a:lnTo>
                      <a:pt x="100813" y="4411"/>
                    </a:lnTo>
                    <a:close/>
                    <a:moveTo>
                      <a:pt x="86021" y="24218"/>
                    </a:moveTo>
                    <a:lnTo>
                      <a:pt x="154624" y="154654"/>
                    </a:lnTo>
                    <a:lnTo>
                      <a:pt x="17164" y="154654"/>
                    </a:lnTo>
                    <a:lnTo>
                      <a:pt x="86021" y="24218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0" name="Dowolny kształt: kształt 29">
                <a:extLst>
                  <a:ext uri="{FF2B5EF4-FFF2-40B4-BE49-F238E27FC236}">
                    <a16:creationId xmlns:a16="http://schemas.microsoft.com/office/drawing/2014/main" id="{4E2BA84F-CCB0-EE77-59E1-F47F85D28D19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3551401" y="6231575"/>
                <a:ext cx="154036" cy="164977"/>
              </a:xfrm>
              <a:custGeom>
                <a:avLst/>
                <a:gdLst>
                  <a:gd name="connsiteX0" fmla="*/ 85519 w 154036"/>
                  <a:gd name="connsiteY0" fmla="*/ 18904 h 164977"/>
                  <a:gd name="connsiteX1" fmla="*/ 112552 w 154036"/>
                  <a:gd name="connsiteY1" fmla="*/ 7551 h 164977"/>
                  <a:gd name="connsiteX2" fmla="*/ 122243 w 154036"/>
                  <a:gd name="connsiteY2" fmla="*/ 2961 h 164977"/>
                  <a:gd name="connsiteX3" fmla="*/ 118163 w 154036"/>
                  <a:gd name="connsiteY3" fmla="*/ 63 h 164977"/>
                  <a:gd name="connsiteX4" fmla="*/ 80419 w 154036"/>
                  <a:gd name="connsiteY4" fmla="*/ 787 h 164977"/>
                  <a:gd name="connsiteX5" fmla="*/ 46500 w 154036"/>
                  <a:gd name="connsiteY5" fmla="*/ 63 h 164977"/>
                  <a:gd name="connsiteX6" fmla="*/ 41655 w 154036"/>
                  <a:gd name="connsiteY6" fmla="*/ 4894 h 164977"/>
                  <a:gd name="connsiteX7" fmla="*/ 48795 w 154036"/>
                  <a:gd name="connsiteY7" fmla="*/ 7551 h 164977"/>
                  <a:gd name="connsiteX8" fmla="*/ 58486 w 154036"/>
                  <a:gd name="connsiteY8" fmla="*/ 8034 h 164977"/>
                  <a:gd name="connsiteX9" fmla="*/ 65372 w 154036"/>
                  <a:gd name="connsiteY9" fmla="*/ 11899 h 164977"/>
                  <a:gd name="connsiteX10" fmla="*/ 64352 w 154036"/>
                  <a:gd name="connsiteY10" fmla="*/ 16488 h 164977"/>
                  <a:gd name="connsiteX11" fmla="*/ 30178 w 154036"/>
                  <a:gd name="connsiteY11" fmla="*/ 146200 h 164977"/>
                  <a:gd name="connsiteX12" fmla="*/ 6971 w 154036"/>
                  <a:gd name="connsiteY12" fmla="*/ 157553 h 164977"/>
                  <a:gd name="connsiteX13" fmla="*/ 85 w 154036"/>
                  <a:gd name="connsiteY13" fmla="*/ 162384 h 164977"/>
                  <a:gd name="connsiteX14" fmla="*/ 6971 w 154036"/>
                  <a:gd name="connsiteY14" fmla="*/ 165041 h 164977"/>
                  <a:gd name="connsiteX15" fmla="*/ 125049 w 154036"/>
                  <a:gd name="connsiteY15" fmla="*/ 165041 h 164977"/>
                  <a:gd name="connsiteX16" fmla="*/ 132955 w 154036"/>
                  <a:gd name="connsiteY16" fmla="*/ 160934 h 164977"/>
                  <a:gd name="connsiteX17" fmla="*/ 153102 w 154036"/>
                  <a:gd name="connsiteY17" fmla="*/ 108760 h 164977"/>
                  <a:gd name="connsiteX18" fmla="*/ 154122 w 154036"/>
                  <a:gd name="connsiteY18" fmla="*/ 105378 h 164977"/>
                  <a:gd name="connsiteX19" fmla="*/ 151062 w 154036"/>
                  <a:gd name="connsiteY19" fmla="*/ 102721 h 164977"/>
                  <a:gd name="connsiteX20" fmla="*/ 146726 w 154036"/>
                  <a:gd name="connsiteY20" fmla="*/ 107793 h 164977"/>
                  <a:gd name="connsiteX21" fmla="*/ 82714 w 154036"/>
                  <a:gd name="connsiteY21" fmla="*/ 157553 h 164977"/>
                  <a:gd name="connsiteX22" fmla="*/ 58741 w 154036"/>
                  <a:gd name="connsiteY22" fmla="*/ 157553 h 164977"/>
                  <a:gd name="connsiteX23" fmla="*/ 53131 w 154036"/>
                  <a:gd name="connsiteY23" fmla="*/ 157311 h 164977"/>
                  <a:gd name="connsiteX24" fmla="*/ 49815 w 154036"/>
                  <a:gd name="connsiteY24" fmla="*/ 154896 h 164977"/>
                  <a:gd name="connsiteX25" fmla="*/ 51091 w 154036"/>
                  <a:gd name="connsiteY25" fmla="*/ 149340 h 164977"/>
                  <a:gd name="connsiteX26" fmla="*/ 85519 w 154036"/>
                  <a:gd name="connsiteY26" fmla="*/ 18904 h 16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4036" h="164977">
                    <a:moveTo>
                      <a:pt x="85519" y="18904"/>
                    </a:moveTo>
                    <a:cubicBezTo>
                      <a:pt x="87815" y="10208"/>
                      <a:pt x="88580" y="7551"/>
                      <a:pt x="112552" y="7551"/>
                    </a:cubicBezTo>
                    <a:cubicBezTo>
                      <a:pt x="120203" y="7551"/>
                      <a:pt x="122243" y="7551"/>
                      <a:pt x="122243" y="2961"/>
                    </a:cubicBezTo>
                    <a:cubicBezTo>
                      <a:pt x="122243" y="63"/>
                      <a:pt x="119438" y="63"/>
                      <a:pt x="118163" y="63"/>
                    </a:cubicBezTo>
                    <a:cubicBezTo>
                      <a:pt x="109747" y="63"/>
                      <a:pt x="88835" y="787"/>
                      <a:pt x="80419" y="787"/>
                    </a:cubicBezTo>
                    <a:cubicBezTo>
                      <a:pt x="72768" y="787"/>
                      <a:pt x="54151" y="63"/>
                      <a:pt x="46500" y="63"/>
                    </a:cubicBezTo>
                    <a:cubicBezTo>
                      <a:pt x="44715" y="63"/>
                      <a:pt x="41655" y="63"/>
                      <a:pt x="41655" y="4894"/>
                    </a:cubicBezTo>
                    <a:cubicBezTo>
                      <a:pt x="41655" y="7551"/>
                      <a:pt x="43950" y="7551"/>
                      <a:pt x="48795" y="7551"/>
                    </a:cubicBezTo>
                    <a:cubicBezTo>
                      <a:pt x="49305" y="7551"/>
                      <a:pt x="54151" y="7551"/>
                      <a:pt x="58486" y="8034"/>
                    </a:cubicBezTo>
                    <a:cubicBezTo>
                      <a:pt x="63077" y="8517"/>
                      <a:pt x="65372" y="8759"/>
                      <a:pt x="65372" y="11899"/>
                    </a:cubicBezTo>
                    <a:cubicBezTo>
                      <a:pt x="65372" y="12865"/>
                      <a:pt x="65117" y="13589"/>
                      <a:pt x="64352" y="16488"/>
                    </a:cubicBezTo>
                    <a:lnTo>
                      <a:pt x="30178" y="146200"/>
                    </a:lnTo>
                    <a:cubicBezTo>
                      <a:pt x="27628" y="155620"/>
                      <a:pt x="27118" y="157553"/>
                      <a:pt x="6971" y="157553"/>
                    </a:cubicBezTo>
                    <a:cubicBezTo>
                      <a:pt x="2635" y="157553"/>
                      <a:pt x="85" y="157553"/>
                      <a:pt x="85" y="162384"/>
                    </a:cubicBezTo>
                    <a:cubicBezTo>
                      <a:pt x="85" y="165041"/>
                      <a:pt x="2380" y="165041"/>
                      <a:pt x="6971" y="165041"/>
                    </a:cubicBezTo>
                    <a:lnTo>
                      <a:pt x="125049" y="165041"/>
                    </a:lnTo>
                    <a:cubicBezTo>
                      <a:pt x="131169" y="165041"/>
                      <a:pt x="131424" y="165041"/>
                      <a:pt x="132955" y="160934"/>
                    </a:cubicBezTo>
                    <a:lnTo>
                      <a:pt x="153102" y="108760"/>
                    </a:lnTo>
                    <a:cubicBezTo>
                      <a:pt x="154122" y="106103"/>
                      <a:pt x="154122" y="105620"/>
                      <a:pt x="154122" y="105378"/>
                    </a:cubicBezTo>
                    <a:cubicBezTo>
                      <a:pt x="154122" y="104412"/>
                      <a:pt x="153357" y="102721"/>
                      <a:pt x="151062" y="102721"/>
                    </a:cubicBezTo>
                    <a:cubicBezTo>
                      <a:pt x="148766" y="102721"/>
                      <a:pt x="148511" y="103929"/>
                      <a:pt x="146726" y="107793"/>
                    </a:cubicBezTo>
                    <a:cubicBezTo>
                      <a:pt x="138055" y="130016"/>
                      <a:pt x="126834" y="157553"/>
                      <a:pt x="82714" y="157553"/>
                    </a:cubicBezTo>
                    <a:lnTo>
                      <a:pt x="58741" y="157553"/>
                    </a:lnTo>
                    <a:cubicBezTo>
                      <a:pt x="55171" y="157553"/>
                      <a:pt x="54661" y="157553"/>
                      <a:pt x="53131" y="157311"/>
                    </a:cubicBezTo>
                    <a:cubicBezTo>
                      <a:pt x="50581" y="157069"/>
                      <a:pt x="49815" y="156828"/>
                      <a:pt x="49815" y="154896"/>
                    </a:cubicBezTo>
                    <a:cubicBezTo>
                      <a:pt x="49815" y="154171"/>
                      <a:pt x="49815" y="153688"/>
                      <a:pt x="51091" y="149340"/>
                    </a:cubicBezTo>
                    <a:lnTo>
                      <a:pt x="85519" y="18904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1" name="Dowolny kształt: kształt 30">
                <a:extLst>
                  <a:ext uri="{FF2B5EF4-FFF2-40B4-BE49-F238E27FC236}">
                    <a16:creationId xmlns:a16="http://schemas.microsoft.com/office/drawing/2014/main" id="{033FD2B1-A27F-F8A7-FE46-8D342F5646F4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3729043" y="6215391"/>
                <a:ext cx="99205" cy="241548"/>
              </a:xfrm>
              <a:custGeom>
                <a:avLst/>
                <a:gdLst>
                  <a:gd name="connsiteX0" fmla="*/ 98023 w 99205"/>
                  <a:gd name="connsiteY0" fmla="*/ 9242 h 241548"/>
                  <a:gd name="connsiteX1" fmla="*/ 99298 w 99205"/>
                  <a:gd name="connsiteY1" fmla="*/ 4894 h 241548"/>
                  <a:gd name="connsiteX2" fmla="*/ 94197 w 99205"/>
                  <a:gd name="connsiteY2" fmla="*/ 63 h 241548"/>
                  <a:gd name="connsiteX3" fmla="*/ 89862 w 99205"/>
                  <a:gd name="connsiteY3" fmla="*/ 2237 h 241548"/>
                  <a:gd name="connsiteX4" fmla="*/ 1367 w 99205"/>
                  <a:gd name="connsiteY4" fmla="*/ 232433 h 241548"/>
                  <a:gd name="connsiteX5" fmla="*/ 92 w 99205"/>
                  <a:gd name="connsiteY5" fmla="*/ 236781 h 241548"/>
                  <a:gd name="connsiteX6" fmla="*/ 5192 w 99205"/>
                  <a:gd name="connsiteY6" fmla="*/ 241612 h 241548"/>
                  <a:gd name="connsiteX7" fmla="*/ 10803 w 99205"/>
                  <a:gd name="connsiteY7" fmla="*/ 235814 h 241548"/>
                  <a:gd name="connsiteX8" fmla="*/ 98023 w 99205"/>
                  <a:gd name="connsiteY8" fmla="*/ 9242 h 24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205" h="241548">
                    <a:moveTo>
                      <a:pt x="98023" y="9242"/>
                    </a:moveTo>
                    <a:cubicBezTo>
                      <a:pt x="99298" y="6101"/>
                      <a:pt x="99298" y="5135"/>
                      <a:pt x="99298" y="4894"/>
                    </a:cubicBezTo>
                    <a:cubicBezTo>
                      <a:pt x="99298" y="2237"/>
                      <a:pt x="97002" y="63"/>
                      <a:pt x="94197" y="63"/>
                    </a:cubicBezTo>
                    <a:cubicBezTo>
                      <a:pt x="92412" y="63"/>
                      <a:pt x="90627" y="787"/>
                      <a:pt x="89862" y="2237"/>
                    </a:cubicBezTo>
                    <a:lnTo>
                      <a:pt x="1367" y="232433"/>
                    </a:lnTo>
                    <a:cubicBezTo>
                      <a:pt x="92" y="235573"/>
                      <a:pt x="92" y="236539"/>
                      <a:pt x="92" y="236781"/>
                    </a:cubicBezTo>
                    <a:cubicBezTo>
                      <a:pt x="92" y="239438"/>
                      <a:pt x="2387" y="241612"/>
                      <a:pt x="5192" y="241612"/>
                    </a:cubicBezTo>
                    <a:cubicBezTo>
                      <a:pt x="8508" y="241612"/>
                      <a:pt x="9273" y="239921"/>
                      <a:pt x="10803" y="235814"/>
                    </a:cubicBezTo>
                    <a:lnTo>
                      <a:pt x="98023" y="9242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2" name="Dowolny kształt: kształt 31">
                <a:extLst>
                  <a:ext uri="{FF2B5EF4-FFF2-40B4-BE49-F238E27FC236}">
                    <a16:creationId xmlns:a16="http://schemas.microsoft.com/office/drawing/2014/main" id="{940EEED5-85AC-DBF3-6C82-D0C306C34D77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3852477" y="6231575"/>
                <a:ext cx="154036" cy="164977"/>
              </a:xfrm>
              <a:custGeom>
                <a:avLst/>
                <a:gdLst>
                  <a:gd name="connsiteX0" fmla="*/ 85531 w 154036"/>
                  <a:gd name="connsiteY0" fmla="*/ 18904 h 164977"/>
                  <a:gd name="connsiteX1" fmla="*/ 112564 w 154036"/>
                  <a:gd name="connsiteY1" fmla="*/ 7551 h 164977"/>
                  <a:gd name="connsiteX2" fmla="*/ 122255 w 154036"/>
                  <a:gd name="connsiteY2" fmla="*/ 2961 h 164977"/>
                  <a:gd name="connsiteX3" fmla="*/ 118175 w 154036"/>
                  <a:gd name="connsiteY3" fmla="*/ 63 h 164977"/>
                  <a:gd name="connsiteX4" fmla="*/ 80431 w 154036"/>
                  <a:gd name="connsiteY4" fmla="*/ 787 h 164977"/>
                  <a:gd name="connsiteX5" fmla="*/ 46512 w 154036"/>
                  <a:gd name="connsiteY5" fmla="*/ 63 h 164977"/>
                  <a:gd name="connsiteX6" fmla="*/ 41666 w 154036"/>
                  <a:gd name="connsiteY6" fmla="*/ 4894 h 164977"/>
                  <a:gd name="connsiteX7" fmla="*/ 48807 w 154036"/>
                  <a:gd name="connsiteY7" fmla="*/ 7551 h 164977"/>
                  <a:gd name="connsiteX8" fmla="*/ 58498 w 154036"/>
                  <a:gd name="connsiteY8" fmla="*/ 8034 h 164977"/>
                  <a:gd name="connsiteX9" fmla="*/ 65384 w 154036"/>
                  <a:gd name="connsiteY9" fmla="*/ 11899 h 164977"/>
                  <a:gd name="connsiteX10" fmla="*/ 64364 w 154036"/>
                  <a:gd name="connsiteY10" fmla="*/ 16488 h 164977"/>
                  <a:gd name="connsiteX11" fmla="*/ 30190 w 154036"/>
                  <a:gd name="connsiteY11" fmla="*/ 146200 h 164977"/>
                  <a:gd name="connsiteX12" fmla="*/ 6983 w 154036"/>
                  <a:gd name="connsiteY12" fmla="*/ 157553 h 164977"/>
                  <a:gd name="connsiteX13" fmla="*/ 97 w 154036"/>
                  <a:gd name="connsiteY13" fmla="*/ 162384 h 164977"/>
                  <a:gd name="connsiteX14" fmla="*/ 6983 w 154036"/>
                  <a:gd name="connsiteY14" fmla="*/ 165041 h 164977"/>
                  <a:gd name="connsiteX15" fmla="*/ 125061 w 154036"/>
                  <a:gd name="connsiteY15" fmla="*/ 165041 h 164977"/>
                  <a:gd name="connsiteX16" fmla="*/ 132966 w 154036"/>
                  <a:gd name="connsiteY16" fmla="*/ 160934 h 164977"/>
                  <a:gd name="connsiteX17" fmla="*/ 153114 w 154036"/>
                  <a:gd name="connsiteY17" fmla="*/ 108760 h 164977"/>
                  <a:gd name="connsiteX18" fmla="*/ 154134 w 154036"/>
                  <a:gd name="connsiteY18" fmla="*/ 105378 h 164977"/>
                  <a:gd name="connsiteX19" fmla="*/ 151073 w 154036"/>
                  <a:gd name="connsiteY19" fmla="*/ 102721 h 164977"/>
                  <a:gd name="connsiteX20" fmla="*/ 146738 w 154036"/>
                  <a:gd name="connsiteY20" fmla="*/ 107793 h 164977"/>
                  <a:gd name="connsiteX21" fmla="*/ 82726 w 154036"/>
                  <a:gd name="connsiteY21" fmla="*/ 157553 h 164977"/>
                  <a:gd name="connsiteX22" fmla="*/ 58753 w 154036"/>
                  <a:gd name="connsiteY22" fmla="*/ 157553 h 164977"/>
                  <a:gd name="connsiteX23" fmla="*/ 53143 w 154036"/>
                  <a:gd name="connsiteY23" fmla="*/ 157311 h 164977"/>
                  <a:gd name="connsiteX24" fmla="*/ 49827 w 154036"/>
                  <a:gd name="connsiteY24" fmla="*/ 154896 h 164977"/>
                  <a:gd name="connsiteX25" fmla="*/ 51102 w 154036"/>
                  <a:gd name="connsiteY25" fmla="*/ 149340 h 164977"/>
                  <a:gd name="connsiteX26" fmla="*/ 85531 w 154036"/>
                  <a:gd name="connsiteY26" fmla="*/ 18904 h 16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4036" h="164977">
                    <a:moveTo>
                      <a:pt x="85531" y="18904"/>
                    </a:moveTo>
                    <a:cubicBezTo>
                      <a:pt x="87826" y="10208"/>
                      <a:pt x="88591" y="7551"/>
                      <a:pt x="112564" y="7551"/>
                    </a:cubicBezTo>
                    <a:cubicBezTo>
                      <a:pt x="120215" y="7551"/>
                      <a:pt x="122255" y="7551"/>
                      <a:pt x="122255" y="2961"/>
                    </a:cubicBezTo>
                    <a:cubicBezTo>
                      <a:pt x="122255" y="63"/>
                      <a:pt x="119450" y="63"/>
                      <a:pt x="118175" y="63"/>
                    </a:cubicBezTo>
                    <a:cubicBezTo>
                      <a:pt x="109759" y="63"/>
                      <a:pt x="88847" y="787"/>
                      <a:pt x="80431" y="787"/>
                    </a:cubicBezTo>
                    <a:cubicBezTo>
                      <a:pt x="72780" y="787"/>
                      <a:pt x="54163" y="63"/>
                      <a:pt x="46512" y="63"/>
                    </a:cubicBezTo>
                    <a:cubicBezTo>
                      <a:pt x="44727" y="63"/>
                      <a:pt x="41666" y="63"/>
                      <a:pt x="41666" y="4894"/>
                    </a:cubicBezTo>
                    <a:cubicBezTo>
                      <a:pt x="41666" y="7551"/>
                      <a:pt x="43962" y="7551"/>
                      <a:pt x="48807" y="7551"/>
                    </a:cubicBezTo>
                    <a:cubicBezTo>
                      <a:pt x="49317" y="7551"/>
                      <a:pt x="54163" y="7551"/>
                      <a:pt x="58498" y="8034"/>
                    </a:cubicBezTo>
                    <a:cubicBezTo>
                      <a:pt x="63089" y="8517"/>
                      <a:pt x="65384" y="8759"/>
                      <a:pt x="65384" y="11899"/>
                    </a:cubicBezTo>
                    <a:cubicBezTo>
                      <a:pt x="65384" y="12865"/>
                      <a:pt x="65129" y="13589"/>
                      <a:pt x="64364" y="16488"/>
                    </a:cubicBezTo>
                    <a:lnTo>
                      <a:pt x="30190" y="146200"/>
                    </a:lnTo>
                    <a:cubicBezTo>
                      <a:pt x="27640" y="155620"/>
                      <a:pt x="27130" y="157553"/>
                      <a:pt x="6983" y="157553"/>
                    </a:cubicBezTo>
                    <a:cubicBezTo>
                      <a:pt x="2647" y="157553"/>
                      <a:pt x="97" y="157553"/>
                      <a:pt x="97" y="162384"/>
                    </a:cubicBezTo>
                    <a:cubicBezTo>
                      <a:pt x="97" y="165041"/>
                      <a:pt x="2392" y="165041"/>
                      <a:pt x="6983" y="165041"/>
                    </a:cubicBezTo>
                    <a:lnTo>
                      <a:pt x="125061" y="165041"/>
                    </a:lnTo>
                    <a:cubicBezTo>
                      <a:pt x="131181" y="165041"/>
                      <a:pt x="131436" y="165041"/>
                      <a:pt x="132966" y="160934"/>
                    </a:cubicBezTo>
                    <a:lnTo>
                      <a:pt x="153114" y="108760"/>
                    </a:lnTo>
                    <a:cubicBezTo>
                      <a:pt x="154134" y="106103"/>
                      <a:pt x="154134" y="105620"/>
                      <a:pt x="154134" y="105378"/>
                    </a:cubicBezTo>
                    <a:cubicBezTo>
                      <a:pt x="154134" y="104412"/>
                      <a:pt x="153369" y="102721"/>
                      <a:pt x="151073" y="102721"/>
                    </a:cubicBezTo>
                    <a:cubicBezTo>
                      <a:pt x="148778" y="102721"/>
                      <a:pt x="148523" y="103929"/>
                      <a:pt x="146738" y="107793"/>
                    </a:cubicBezTo>
                    <a:cubicBezTo>
                      <a:pt x="138067" y="130016"/>
                      <a:pt x="126846" y="157553"/>
                      <a:pt x="82726" y="157553"/>
                    </a:cubicBezTo>
                    <a:lnTo>
                      <a:pt x="58753" y="157553"/>
                    </a:lnTo>
                    <a:cubicBezTo>
                      <a:pt x="55183" y="157553"/>
                      <a:pt x="54673" y="157553"/>
                      <a:pt x="53143" y="157311"/>
                    </a:cubicBezTo>
                    <a:cubicBezTo>
                      <a:pt x="50592" y="157069"/>
                      <a:pt x="49827" y="156828"/>
                      <a:pt x="49827" y="154896"/>
                    </a:cubicBezTo>
                    <a:cubicBezTo>
                      <a:pt x="49827" y="154171"/>
                      <a:pt x="49827" y="153688"/>
                      <a:pt x="51102" y="149340"/>
                    </a:cubicBezTo>
                    <a:lnTo>
                      <a:pt x="85531" y="18904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3" name="Dowolny kształt: kształt 32">
                <a:extLst>
                  <a:ext uri="{FF2B5EF4-FFF2-40B4-BE49-F238E27FC236}">
                    <a16:creationId xmlns:a16="http://schemas.microsoft.com/office/drawing/2014/main" id="{6E3001B8-A455-82C8-2F1E-2092FE896F7D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4100958" y="6279885"/>
                <a:ext cx="170103" cy="103141"/>
              </a:xfrm>
              <a:custGeom>
                <a:avLst/>
                <a:gdLst>
                  <a:gd name="connsiteX0" fmla="*/ 170210 w 170103"/>
                  <a:gd name="connsiteY0" fmla="*/ 7551 h 103141"/>
                  <a:gd name="connsiteX1" fmla="*/ 166640 w 170103"/>
                  <a:gd name="connsiteY1" fmla="*/ 304 h 103141"/>
                  <a:gd name="connsiteX2" fmla="*/ 163069 w 170103"/>
                  <a:gd name="connsiteY2" fmla="*/ 6826 h 103141"/>
                  <a:gd name="connsiteX3" fmla="*/ 127620 w 170103"/>
                  <a:gd name="connsiteY3" fmla="*/ 33396 h 103141"/>
                  <a:gd name="connsiteX4" fmla="*/ 86816 w 170103"/>
                  <a:gd name="connsiteY4" fmla="*/ 17454 h 103141"/>
                  <a:gd name="connsiteX5" fmla="*/ 42696 w 170103"/>
                  <a:gd name="connsiteY5" fmla="*/ 63 h 103141"/>
                  <a:gd name="connsiteX6" fmla="*/ 106 w 170103"/>
                  <a:gd name="connsiteY6" fmla="*/ 39435 h 103141"/>
                  <a:gd name="connsiteX7" fmla="*/ 3677 w 170103"/>
                  <a:gd name="connsiteY7" fmla="*/ 46682 h 103141"/>
                  <a:gd name="connsiteX8" fmla="*/ 7247 w 170103"/>
                  <a:gd name="connsiteY8" fmla="*/ 41126 h 103141"/>
                  <a:gd name="connsiteX9" fmla="*/ 42696 w 170103"/>
                  <a:gd name="connsiteY9" fmla="*/ 13589 h 103141"/>
                  <a:gd name="connsiteX10" fmla="*/ 83501 w 170103"/>
                  <a:gd name="connsiteY10" fmla="*/ 29532 h 103141"/>
                  <a:gd name="connsiteX11" fmla="*/ 127620 w 170103"/>
                  <a:gd name="connsiteY11" fmla="*/ 46923 h 103141"/>
                  <a:gd name="connsiteX12" fmla="*/ 170210 w 170103"/>
                  <a:gd name="connsiteY12" fmla="*/ 7551 h 103141"/>
                  <a:gd name="connsiteX13" fmla="*/ 170210 w 170103"/>
                  <a:gd name="connsiteY13" fmla="*/ 64073 h 103141"/>
                  <a:gd name="connsiteX14" fmla="*/ 166640 w 170103"/>
                  <a:gd name="connsiteY14" fmla="*/ 56585 h 103141"/>
                  <a:gd name="connsiteX15" fmla="*/ 163069 w 170103"/>
                  <a:gd name="connsiteY15" fmla="*/ 63107 h 103141"/>
                  <a:gd name="connsiteX16" fmla="*/ 127620 w 170103"/>
                  <a:gd name="connsiteY16" fmla="*/ 89677 h 103141"/>
                  <a:gd name="connsiteX17" fmla="*/ 86816 w 170103"/>
                  <a:gd name="connsiteY17" fmla="*/ 73735 h 103141"/>
                  <a:gd name="connsiteX18" fmla="*/ 42696 w 170103"/>
                  <a:gd name="connsiteY18" fmla="*/ 56344 h 103141"/>
                  <a:gd name="connsiteX19" fmla="*/ 106 w 170103"/>
                  <a:gd name="connsiteY19" fmla="*/ 95716 h 103141"/>
                  <a:gd name="connsiteX20" fmla="*/ 3677 w 170103"/>
                  <a:gd name="connsiteY20" fmla="*/ 102963 h 103141"/>
                  <a:gd name="connsiteX21" fmla="*/ 7247 w 170103"/>
                  <a:gd name="connsiteY21" fmla="*/ 97407 h 103141"/>
                  <a:gd name="connsiteX22" fmla="*/ 42696 w 170103"/>
                  <a:gd name="connsiteY22" fmla="*/ 69870 h 103141"/>
                  <a:gd name="connsiteX23" fmla="*/ 83501 w 170103"/>
                  <a:gd name="connsiteY23" fmla="*/ 85813 h 103141"/>
                  <a:gd name="connsiteX24" fmla="*/ 127620 w 170103"/>
                  <a:gd name="connsiteY24" fmla="*/ 103204 h 103141"/>
                  <a:gd name="connsiteX25" fmla="*/ 170210 w 170103"/>
                  <a:gd name="connsiteY25" fmla="*/ 64073 h 10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0103" h="103141">
                    <a:moveTo>
                      <a:pt x="170210" y="7551"/>
                    </a:moveTo>
                    <a:cubicBezTo>
                      <a:pt x="170210" y="2478"/>
                      <a:pt x="168425" y="304"/>
                      <a:pt x="166640" y="304"/>
                    </a:cubicBezTo>
                    <a:cubicBezTo>
                      <a:pt x="165620" y="304"/>
                      <a:pt x="163324" y="1270"/>
                      <a:pt x="163069" y="6826"/>
                    </a:cubicBezTo>
                    <a:cubicBezTo>
                      <a:pt x="162049" y="23493"/>
                      <a:pt x="144197" y="33396"/>
                      <a:pt x="127620" y="33396"/>
                    </a:cubicBezTo>
                    <a:cubicBezTo>
                      <a:pt x="112829" y="33396"/>
                      <a:pt x="100077" y="25908"/>
                      <a:pt x="86816" y="17454"/>
                    </a:cubicBezTo>
                    <a:cubicBezTo>
                      <a:pt x="73044" y="8759"/>
                      <a:pt x="59273" y="63"/>
                      <a:pt x="42696" y="63"/>
                    </a:cubicBezTo>
                    <a:cubicBezTo>
                      <a:pt x="18978" y="63"/>
                      <a:pt x="106" y="17213"/>
                      <a:pt x="106" y="39435"/>
                    </a:cubicBezTo>
                    <a:cubicBezTo>
                      <a:pt x="106" y="44749"/>
                      <a:pt x="2147" y="46682"/>
                      <a:pt x="3677" y="46682"/>
                    </a:cubicBezTo>
                    <a:cubicBezTo>
                      <a:pt x="6227" y="46682"/>
                      <a:pt x="7247" y="42092"/>
                      <a:pt x="7247" y="41126"/>
                    </a:cubicBezTo>
                    <a:cubicBezTo>
                      <a:pt x="8522" y="20836"/>
                      <a:pt x="29435" y="13589"/>
                      <a:pt x="42696" y="13589"/>
                    </a:cubicBezTo>
                    <a:cubicBezTo>
                      <a:pt x="57488" y="13589"/>
                      <a:pt x="70239" y="21078"/>
                      <a:pt x="83501" y="29532"/>
                    </a:cubicBezTo>
                    <a:cubicBezTo>
                      <a:pt x="97272" y="38227"/>
                      <a:pt x="111044" y="46923"/>
                      <a:pt x="127620" y="46923"/>
                    </a:cubicBezTo>
                    <a:cubicBezTo>
                      <a:pt x="151338" y="46923"/>
                      <a:pt x="170210" y="29773"/>
                      <a:pt x="170210" y="7551"/>
                    </a:cubicBezTo>
                    <a:close/>
                    <a:moveTo>
                      <a:pt x="170210" y="64073"/>
                    </a:moveTo>
                    <a:cubicBezTo>
                      <a:pt x="170210" y="57068"/>
                      <a:pt x="167150" y="56585"/>
                      <a:pt x="166640" y="56585"/>
                    </a:cubicBezTo>
                    <a:cubicBezTo>
                      <a:pt x="165620" y="56585"/>
                      <a:pt x="163324" y="57793"/>
                      <a:pt x="163069" y="63107"/>
                    </a:cubicBezTo>
                    <a:cubicBezTo>
                      <a:pt x="162049" y="79774"/>
                      <a:pt x="144197" y="89677"/>
                      <a:pt x="127620" y="89677"/>
                    </a:cubicBezTo>
                    <a:cubicBezTo>
                      <a:pt x="112829" y="89677"/>
                      <a:pt x="100077" y="82189"/>
                      <a:pt x="86816" y="73735"/>
                    </a:cubicBezTo>
                    <a:cubicBezTo>
                      <a:pt x="73044" y="65039"/>
                      <a:pt x="59273" y="56344"/>
                      <a:pt x="42696" y="56344"/>
                    </a:cubicBezTo>
                    <a:cubicBezTo>
                      <a:pt x="18978" y="56344"/>
                      <a:pt x="106" y="73494"/>
                      <a:pt x="106" y="95716"/>
                    </a:cubicBezTo>
                    <a:cubicBezTo>
                      <a:pt x="106" y="101030"/>
                      <a:pt x="2147" y="102963"/>
                      <a:pt x="3677" y="102963"/>
                    </a:cubicBezTo>
                    <a:cubicBezTo>
                      <a:pt x="6227" y="102963"/>
                      <a:pt x="7247" y="98373"/>
                      <a:pt x="7247" y="97407"/>
                    </a:cubicBezTo>
                    <a:cubicBezTo>
                      <a:pt x="8522" y="77117"/>
                      <a:pt x="29435" y="69870"/>
                      <a:pt x="42696" y="69870"/>
                    </a:cubicBezTo>
                    <a:cubicBezTo>
                      <a:pt x="57488" y="69870"/>
                      <a:pt x="70239" y="77358"/>
                      <a:pt x="83501" y="85813"/>
                    </a:cubicBezTo>
                    <a:cubicBezTo>
                      <a:pt x="97272" y="94508"/>
                      <a:pt x="111044" y="103204"/>
                      <a:pt x="127620" y="103204"/>
                    </a:cubicBezTo>
                    <a:cubicBezTo>
                      <a:pt x="151848" y="103204"/>
                      <a:pt x="170210" y="85329"/>
                      <a:pt x="170210" y="6407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4" name="Dowolny kształt: kształt 33">
                <a:extLst>
                  <a:ext uri="{FF2B5EF4-FFF2-40B4-BE49-F238E27FC236}">
                    <a16:creationId xmlns:a16="http://schemas.microsoft.com/office/drawing/2014/main" id="{9301D53B-25FC-4BFF-3394-327648A834B7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4378824" y="6235681"/>
                <a:ext cx="84159" cy="160871"/>
              </a:xfrm>
              <a:custGeom>
                <a:avLst/>
                <a:gdLst>
                  <a:gd name="connsiteX0" fmla="*/ 52398 w 84159"/>
                  <a:gd name="connsiteY0" fmla="*/ 6343 h 160871"/>
                  <a:gd name="connsiteX1" fmla="*/ 46532 w 84159"/>
                  <a:gd name="connsiteY1" fmla="*/ 63 h 160871"/>
                  <a:gd name="connsiteX2" fmla="*/ 117 w 84159"/>
                  <a:gd name="connsiteY2" fmla="*/ 15522 h 160871"/>
                  <a:gd name="connsiteX3" fmla="*/ 117 w 84159"/>
                  <a:gd name="connsiteY3" fmla="*/ 23010 h 160871"/>
                  <a:gd name="connsiteX4" fmla="*/ 33526 w 84159"/>
                  <a:gd name="connsiteY4" fmla="*/ 16730 h 160871"/>
                  <a:gd name="connsiteX5" fmla="*/ 33526 w 84159"/>
                  <a:gd name="connsiteY5" fmla="*/ 141852 h 160871"/>
                  <a:gd name="connsiteX6" fmla="*/ 9808 w 84159"/>
                  <a:gd name="connsiteY6" fmla="*/ 153446 h 160871"/>
                  <a:gd name="connsiteX7" fmla="*/ 1647 w 84159"/>
                  <a:gd name="connsiteY7" fmla="*/ 153446 h 160871"/>
                  <a:gd name="connsiteX8" fmla="*/ 1647 w 84159"/>
                  <a:gd name="connsiteY8" fmla="*/ 160934 h 160871"/>
                  <a:gd name="connsiteX9" fmla="*/ 42962 w 84159"/>
                  <a:gd name="connsiteY9" fmla="*/ 160210 h 160871"/>
                  <a:gd name="connsiteX10" fmla="*/ 84276 w 84159"/>
                  <a:gd name="connsiteY10" fmla="*/ 160934 h 160871"/>
                  <a:gd name="connsiteX11" fmla="*/ 84276 w 84159"/>
                  <a:gd name="connsiteY11" fmla="*/ 153446 h 160871"/>
                  <a:gd name="connsiteX12" fmla="*/ 76115 w 84159"/>
                  <a:gd name="connsiteY12" fmla="*/ 153446 h 160871"/>
                  <a:gd name="connsiteX13" fmla="*/ 52398 w 84159"/>
                  <a:gd name="connsiteY13" fmla="*/ 141852 h 160871"/>
                  <a:gd name="connsiteX14" fmla="*/ 52398 w 84159"/>
                  <a:gd name="connsiteY14" fmla="*/ 6343 h 16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4159" h="160871">
                    <a:moveTo>
                      <a:pt x="52398" y="6343"/>
                    </a:moveTo>
                    <a:cubicBezTo>
                      <a:pt x="52398" y="546"/>
                      <a:pt x="52398" y="63"/>
                      <a:pt x="46532" y="63"/>
                    </a:cubicBezTo>
                    <a:cubicBezTo>
                      <a:pt x="30720" y="15522"/>
                      <a:pt x="8278" y="15522"/>
                      <a:pt x="117" y="15522"/>
                    </a:cubicBezTo>
                    <a:lnTo>
                      <a:pt x="117" y="23010"/>
                    </a:lnTo>
                    <a:cubicBezTo>
                      <a:pt x="5217" y="23010"/>
                      <a:pt x="20264" y="23010"/>
                      <a:pt x="33526" y="16730"/>
                    </a:cubicBezTo>
                    <a:lnTo>
                      <a:pt x="33526" y="141852"/>
                    </a:lnTo>
                    <a:cubicBezTo>
                      <a:pt x="33526" y="150548"/>
                      <a:pt x="32760" y="153446"/>
                      <a:pt x="9808" y="153446"/>
                    </a:cubicBezTo>
                    <a:lnTo>
                      <a:pt x="1647" y="153446"/>
                    </a:lnTo>
                    <a:lnTo>
                      <a:pt x="1647" y="160934"/>
                    </a:lnTo>
                    <a:cubicBezTo>
                      <a:pt x="10573" y="160210"/>
                      <a:pt x="32760" y="160210"/>
                      <a:pt x="42962" y="160210"/>
                    </a:cubicBezTo>
                    <a:cubicBezTo>
                      <a:pt x="53163" y="160210"/>
                      <a:pt x="75350" y="160210"/>
                      <a:pt x="84276" y="160934"/>
                    </a:cubicBezTo>
                    <a:lnTo>
                      <a:pt x="84276" y="153446"/>
                    </a:lnTo>
                    <a:lnTo>
                      <a:pt x="76115" y="153446"/>
                    </a:lnTo>
                    <a:cubicBezTo>
                      <a:pt x="53163" y="153446"/>
                      <a:pt x="52398" y="150789"/>
                      <a:pt x="52398" y="141852"/>
                    </a:cubicBezTo>
                    <a:lnTo>
                      <a:pt x="52398" y="6343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 dirty="0"/>
              </a:p>
            </p:txBody>
          </p:sp>
          <p:sp>
            <p:nvSpPr>
              <p:cNvPr id="35" name="Dowolny kształt: kształt 34">
                <a:extLst>
                  <a:ext uri="{FF2B5EF4-FFF2-40B4-BE49-F238E27FC236}">
                    <a16:creationId xmlns:a16="http://schemas.microsoft.com/office/drawing/2014/main" id="{A65E0B2C-D089-BF91-854D-3117F1891D31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4493587" y="6235681"/>
                <a:ext cx="107366" cy="166185"/>
              </a:xfrm>
              <a:custGeom>
                <a:avLst/>
                <a:gdLst>
                  <a:gd name="connsiteX0" fmla="*/ 107489 w 107366"/>
                  <a:gd name="connsiteY0" fmla="*/ 83639 h 166185"/>
                  <a:gd name="connsiteX1" fmla="*/ 97288 w 107366"/>
                  <a:gd name="connsiteY1" fmla="*/ 27116 h 166185"/>
                  <a:gd name="connsiteX2" fmla="*/ 53933 w 107366"/>
                  <a:gd name="connsiteY2" fmla="*/ 63 h 166185"/>
                  <a:gd name="connsiteX3" fmla="*/ 9558 w 107366"/>
                  <a:gd name="connsiteY3" fmla="*/ 28807 h 166185"/>
                  <a:gd name="connsiteX4" fmla="*/ 122 w 107366"/>
                  <a:gd name="connsiteY4" fmla="*/ 83639 h 166185"/>
                  <a:gd name="connsiteX5" fmla="*/ 11598 w 107366"/>
                  <a:gd name="connsiteY5" fmla="*/ 141852 h 166185"/>
                  <a:gd name="connsiteX6" fmla="*/ 53678 w 107366"/>
                  <a:gd name="connsiteY6" fmla="*/ 166248 h 166185"/>
                  <a:gd name="connsiteX7" fmla="*/ 98053 w 107366"/>
                  <a:gd name="connsiteY7" fmla="*/ 138229 h 166185"/>
                  <a:gd name="connsiteX8" fmla="*/ 107489 w 107366"/>
                  <a:gd name="connsiteY8" fmla="*/ 83639 h 166185"/>
                  <a:gd name="connsiteX9" fmla="*/ 53678 w 107366"/>
                  <a:gd name="connsiteY9" fmla="*/ 160934 h 166185"/>
                  <a:gd name="connsiteX10" fmla="*/ 24094 w 107366"/>
                  <a:gd name="connsiteY10" fmla="*/ 131707 h 166185"/>
                  <a:gd name="connsiteX11" fmla="*/ 21289 w 107366"/>
                  <a:gd name="connsiteY11" fmla="*/ 80740 h 166185"/>
                  <a:gd name="connsiteX12" fmla="*/ 23329 w 107366"/>
                  <a:gd name="connsiteY12" fmla="*/ 36295 h 166185"/>
                  <a:gd name="connsiteX13" fmla="*/ 53678 w 107366"/>
                  <a:gd name="connsiteY13" fmla="*/ 5377 h 166185"/>
                  <a:gd name="connsiteX14" fmla="*/ 83771 w 107366"/>
                  <a:gd name="connsiteY14" fmla="*/ 33638 h 166185"/>
                  <a:gd name="connsiteX15" fmla="*/ 86321 w 107366"/>
                  <a:gd name="connsiteY15" fmla="*/ 80740 h 166185"/>
                  <a:gd name="connsiteX16" fmla="*/ 83516 w 107366"/>
                  <a:gd name="connsiteY16" fmla="*/ 130741 h 166185"/>
                  <a:gd name="connsiteX17" fmla="*/ 53678 w 107366"/>
                  <a:gd name="connsiteY17" fmla="*/ 160934 h 166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366" h="166185">
                    <a:moveTo>
                      <a:pt x="107489" y="83639"/>
                    </a:moveTo>
                    <a:cubicBezTo>
                      <a:pt x="107489" y="64315"/>
                      <a:pt x="106213" y="44991"/>
                      <a:pt x="97288" y="27116"/>
                    </a:cubicBezTo>
                    <a:cubicBezTo>
                      <a:pt x="85556" y="3928"/>
                      <a:pt x="64644" y="63"/>
                      <a:pt x="53933" y="63"/>
                    </a:cubicBezTo>
                    <a:cubicBezTo>
                      <a:pt x="38631" y="63"/>
                      <a:pt x="20014" y="6343"/>
                      <a:pt x="9558" y="28807"/>
                    </a:cubicBezTo>
                    <a:cubicBezTo>
                      <a:pt x="1397" y="45474"/>
                      <a:pt x="122" y="64315"/>
                      <a:pt x="122" y="83639"/>
                    </a:cubicBezTo>
                    <a:cubicBezTo>
                      <a:pt x="122" y="101755"/>
                      <a:pt x="1142" y="123494"/>
                      <a:pt x="11598" y="141852"/>
                    </a:cubicBezTo>
                    <a:cubicBezTo>
                      <a:pt x="22564" y="161417"/>
                      <a:pt x="41181" y="166248"/>
                      <a:pt x="53678" y="166248"/>
                    </a:cubicBezTo>
                    <a:cubicBezTo>
                      <a:pt x="67449" y="166248"/>
                      <a:pt x="86831" y="161176"/>
                      <a:pt x="98053" y="138229"/>
                    </a:cubicBezTo>
                    <a:cubicBezTo>
                      <a:pt x="106213" y="121562"/>
                      <a:pt x="107489" y="102721"/>
                      <a:pt x="107489" y="83639"/>
                    </a:cubicBezTo>
                    <a:close/>
                    <a:moveTo>
                      <a:pt x="53678" y="160934"/>
                    </a:moveTo>
                    <a:cubicBezTo>
                      <a:pt x="43732" y="160934"/>
                      <a:pt x="28685" y="154896"/>
                      <a:pt x="24094" y="131707"/>
                    </a:cubicBezTo>
                    <a:cubicBezTo>
                      <a:pt x="21289" y="117214"/>
                      <a:pt x="21289" y="94991"/>
                      <a:pt x="21289" y="80740"/>
                    </a:cubicBezTo>
                    <a:cubicBezTo>
                      <a:pt x="21289" y="65281"/>
                      <a:pt x="21289" y="49339"/>
                      <a:pt x="23329" y="36295"/>
                    </a:cubicBezTo>
                    <a:cubicBezTo>
                      <a:pt x="28175" y="7551"/>
                      <a:pt x="47302" y="5377"/>
                      <a:pt x="53678" y="5377"/>
                    </a:cubicBezTo>
                    <a:cubicBezTo>
                      <a:pt x="62094" y="5377"/>
                      <a:pt x="78925" y="9725"/>
                      <a:pt x="83771" y="33638"/>
                    </a:cubicBezTo>
                    <a:cubicBezTo>
                      <a:pt x="86321" y="47165"/>
                      <a:pt x="86321" y="65522"/>
                      <a:pt x="86321" y="80740"/>
                    </a:cubicBezTo>
                    <a:cubicBezTo>
                      <a:pt x="86321" y="98856"/>
                      <a:pt x="86321" y="115282"/>
                      <a:pt x="83516" y="130741"/>
                    </a:cubicBezTo>
                    <a:cubicBezTo>
                      <a:pt x="79691" y="153688"/>
                      <a:pt x="65154" y="160934"/>
                      <a:pt x="53678" y="1609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6" name="Dowolny kształt: kształt 35">
                <a:extLst>
                  <a:ext uri="{FF2B5EF4-FFF2-40B4-BE49-F238E27FC236}">
                    <a16:creationId xmlns:a16="http://schemas.microsoft.com/office/drawing/2014/main" id="{26D37916-4588-6DA0-4DE8-D87DC9FB0FA4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4630436" y="6262398"/>
                <a:ext cx="120679" cy="8285"/>
              </a:xfrm>
              <a:custGeom>
                <a:avLst/>
                <a:gdLst>
                  <a:gd name="connsiteX0" fmla="*/ 113665 w 120679"/>
                  <a:gd name="connsiteY0" fmla="*/ 8344 h 8285"/>
                  <a:gd name="connsiteX1" fmla="*/ 120806 w 120679"/>
                  <a:gd name="connsiteY1" fmla="*/ 4286 h 8285"/>
                  <a:gd name="connsiteX2" fmla="*/ 113665 w 120679"/>
                  <a:gd name="connsiteY2" fmla="*/ 59 h 8285"/>
                  <a:gd name="connsiteX3" fmla="*/ 7268 w 120679"/>
                  <a:gd name="connsiteY3" fmla="*/ 59 h 8285"/>
                  <a:gd name="connsiteX4" fmla="*/ 127 w 120679"/>
                  <a:gd name="connsiteY4" fmla="*/ 4117 h 8285"/>
                  <a:gd name="connsiteX5" fmla="*/ 7268 w 120679"/>
                  <a:gd name="connsiteY5" fmla="*/ 8344 h 8285"/>
                  <a:gd name="connsiteX6" fmla="*/ 113665 w 120679"/>
                  <a:gd name="connsiteY6" fmla="*/ 8344 h 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79" h="8285">
                    <a:moveTo>
                      <a:pt x="113665" y="8344"/>
                    </a:moveTo>
                    <a:cubicBezTo>
                      <a:pt x="116522" y="8344"/>
                      <a:pt x="120806" y="8344"/>
                      <a:pt x="120806" y="4286"/>
                    </a:cubicBezTo>
                    <a:cubicBezTo>
                      <a:pt x="120806" y="59"/>
                      <a:pt x="116700" y="59"/>
                      <a:pt x="113665" y="59"/>
                    </a:cubicBezTo>
                    <a:lnTo>
                      <a:pt x="7268" y="59"/>
                    </a:lnTo>
                    <a:cubicBezTo>
                      <a:pt x="4411" y="59"/>
                      <a:pt x="127" y="59"/>
                      <a:pt x="127" y="4117"/>
                    </a:cubicBezTo>
                    <a:cubicBezTo>
                      <a:pt x="127" y="8344"/>
                      <a:pt x="4233" y="8344"/>
                      <a:pt x="7268" y="8344"/>
                    </a:cubicBezTo>
                    <a:lnTo>
                      <a:pt x="113665" y="8344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" name="Dowolny kształt: kształt 36">
                <a:extLst>
                  <a:ext uri="{FF2B5EF4-FFF2-40B4-BE49-F238E27FC236}">
                    <a16:creationId xmlns:a16="http://schemas.microsoft.com/office/drawing/2014/main" id="{3357DFB8-F059-994C-33DC-5774EFB279E2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4781796" y="6196625"/>
                <a:ext cx="78905" cy="112271"/>
              </a:xfrm>
              <a:custGeom>
                <a:avLst/>
                <a:gdLst>
                  <a:gd name="connsiteX0" fmla="*/ 79039 w 78905"/>
                  <a:gd name="connsiteY0" fmla="*/ 81558 h 112271"/>
                  <a:gd name="connsiteX1" fmla="*/ 72969 w 78905"/>
                  <a:gd name="connsiteY1" fmla="*/ 81558 h 112271"/>
                  <a:gd name="connsiteX2" fmla="*/ 68328 w 78905"/>
                  <a:gd name="connsiteY2" fmla="*/ 96944 h 112271"/>
                  <a:gd name="connsiteX3" fmla="*/ 50654 w 78905"/>
                  <a:gd name="connsiteY3" fmla="*/ 97959 h 112271"/>
                  <a:gd name="connsiteX4" fmla="*/ 17806 w 78905"/>
                  <a:gd name="connsiteY4" fmla="*/ 97959 h 112271"/>
                  <a:gd name="connsiteX5" fmla="*/ 53510 w 78905"/>
                  <a:gd name="connsiteY5" fmla="*/ 69553 h 112271"/>
                  <a:gd name="connsiteX6" fmla="*/ 79039 w 78905"/>
                  <a:gd name="connsiteY6" fmla="*/ 33031 h 112271"/>
                  <a:gd name="connsiteX7" fmla="*/ 37265 w 78905"/>
                  <a:gd name="connsiteY7" fmla="*/ 59 h 112271"/>
                  <a:gd name="connsiteX8" fmla="*/ 133 w 78905"/>
                  <a:gd name="connsiteY8" fmla="*/ 30325 h 112271"/>
                  <a:gd name="connsiteX9" fmla="*/ 9595 w 78905"/>
                  <a:gd name="connsiteY9" fmla="*/ 39794 h 112271"/>
                  <a:gd name="connsiteX10" fmla="*/ 19056 w 78905"/>
                  <a:gd name="connsiteY10" fmla="*/ 30832 h 112271"/>
                  <a:gd name="connsiteX11" fmla="*/ 8523 w 78905"/>
                  <a:gd name="connsiteY11" fmla="*/ 21871 h 112271"/>
                  <a:gd name="connsiteX12" fmla="*/ 34587 w 78905"/>
                  <a:gd name="connsiteY12" fmla="*/ 6146 h 112271"/>
                  <a:gd name="connsiteX13" fmla="*/ 61722 w 78905"/>
                  <a:gd name="connsiteY13" fmla="*/ 33031 h 112271"/>
                  <a:gd name="connsiteX14" fmla="*/ 44941 w 78905"/>
                  <a:gd name="connsiteY14" fmla="*/ 65495 h 112271"/>
                  <a:gd name="connsiteX15" fmla="*/ 1918 w 78905"/>
                  <a:gd name="connsiteY15" fmla="*/ 105737 h 112271"/>
                  <a:gd name="connsiteX16" fmla="*/ 133 w 78905"/>
                  <a:gd name="connsiteY16" fmla="*/ 112331 h 112271"/>
                  <a:gd name="connsiteX17" fmla="*/ 73683 w 78905"/>
                  <a:gd name="connsiteY17" fmla="*/ 112331 h 112271"/>
                  <a:gd name="connsiteX18" fmla="*/ 79039 w 78905"/>
                  <a:gd name="connsiteY18" fmla="*/ 81558 h 1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8905" h="112271">
                    <a:moveTo>
                      <a:pt x="79039" y="81558"/>
                    </a:moveTo>
                    <a:lnTo>
                      <a:pt x="72969" y="81558"/>
                    </a:lnTo>
                    <a:cubicBezTo>
                      <a:pt x="72433" y="85278"/>
                      <a:pt x="70648" y="95253"/>
                      <a:pt x="68328" y="96944"/>
                    </a:cubicBezTo>
                    <a:cubicBezTo>
                      <a:pt x="66899" y="97959"/>
                      <a:pt x="53153" y="97959"/>
                      <a:pt x="50654" y="97959"/>
                    </a:cubicBezTo>
                    <a:lnTo>
                      <a:pt x="17806" y="97959"/>
                    </a:lnTo>
                    <a:cubicBezTo>
                      <a:pt x="36551" y="82234"/>
                      <a:pt x="42799" y="77500"/>
                      <a:pt x="53510" y="69553"/>
                    </a:cubicBezTo>
                    <a:cubicBezTo>
                      <a:pt x="66721" y="59577"/>
                      <a:pt x="79039" y="49094"/>
                      <a:pt x="79039" y="33031"/>
                    </a:cubicBezTo>
                    <a:cubicBezTo>
                      <a:pt x="79039" y="12571"/>
                      <a:pt x="60116" y="59"/>
                      <a:pt x="37265" y="59"/>
                    </a:cubicBezTo>
                    <a:cubicBezTo>
                      <a:pt x="15129" y="59"/>
                      <a:pt x="133" y="14769"/>
                      <a:pt x="133" y="30325"/>
                    </a:cubicBezTo>
                    <a:cubicBezTo>
                      <a:pt x="133" y="38948"/>
                      <a:pt x="7809" y="39794"/>
                      <a:pt x="9595" y="39794"/>
                    </a:cubicBezTo>
                    <a:cubicBezTo>
                      <a:pt x="13879" y="39794"/>
                      <a:pt x="19056" y="36919"/>
                      <a:pt x="19056" y="30832"/>
                    </a:cubicBezTo>
                    <a:cubicBezTo>
                      <a:pt x="19056" y="27789"/>
                      <a:pt x="17806" y="21871"/>
                      <a:pt x="8523" y="21871"/>
                    </a:cubicBezTo>
                    <a:cubicBezTo>
                      <a:pt x="14058" y="9866"/>
                      <a:pt x="26197" y="6146"/>
                      <a:pt x="34587" y="6146"/>
                    </a:cubicBezTo>
                    <a:cubicBezTo>
                      <a:pt x="52439" y="6146"/>
                      <a:pt x="61722" y="19335"/>
                      <a:pt x="61722" y="33031"/>
                    </a:cubicBezTo>
                    <a:cubicBezTo>
                      <a:pt x="61722" y="47741"/>
                      <a:pt x="50654" y="59408"/>
                      <a:pt x="44941" y="65495"/>
                    </a:cubicBezTo>
                    <a:lnTo>
                      <a:pt x="1918" y="105737"/>
                    </a:lnTo>
                    <a:cubicBezTo>
                      <a:pt x="133" y="107258"/>
                      <a:pt x="133" y="107597"/>
                      <a:pt x="133" y="112331"/>
                    </a:cubicBezTo>
                    <a:lnTo>
                      <a:pt x="73683" y="112331"/>
                    </a:lnTo>
                    <a:lnTo>
                      <a:pt x="79039" y="81558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8" name="Dowolny kształt: kształt 37">
                <a:extLst>
                  <a:ext uri="{FF2B5EF4-FFF2-40B4-BE49-F238E27FC236}">
                    <a16:creationId xmlns:a16="http://schemas.microsoft.com/office/drawing/2014/main" id="{7A0849A1-657D-9089-FF47-97B67DDF640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4881847" y="6196625"/>
                <a:ext cx="82119" cy="115653"/>
              </a:xfrm>
              <a:custGeom>
                <a:avLst/>
                <a:gdLst>
                  <a:gd name="connsiteX0" fmla="*/ 39233 w 82119"/>
                  <a:gd name="connsiteY0" fmla="*/ 55857 h 115653"/>
                  <a:gd name="connsiteX1" fmla="*/ 63154 w 82119"/>
                  <a:gd name="connsiteY1" fmla="*/ 83079 h 115653"/>
                  <a:gd name="connsiteX2" fmla="*/ 39947 w 82119"/>
                  <a:gd name="connsiteY2" fmla="*/ 110302 h 115653"/>
                  <a:gd name="connsiteX3" fmla="*/ 9599 w 82119"/>
                  <a:gd name="connsiteY3" fmla="*/ 98466 h 115653"/>
                  <a:gd name="connsiteX4" fmla="*/ 19953 w 82119"/>
                  <a:gd name="connsiteY4" fmla="*/ 88997 h 115653"/>
                  <a:gd name="connsiteX5" fmla="*/ 10134 w 82119"/>
                  <a:gd name="connsiteY5" fmla="*/ 79698 h 115653"/>
                  <a:gd name="connsiteX6" fmla="*/ 137 w 82119"/>
                  <a:gd name="connsiteY6" fmla="*/ 89505 h 115653"/>
                  <a:gd name="connsiteX7" fmla="*/ 40304 w 82119"/>
                  <a:gd name="connsiteY7" fmla="*/ 115713 h 115653"/>
                  <a:gd name="connsiteX8" fmla="*/ 82256 w 82119"/>
                  <a:gd name="connsiteY8" fmla="*/ 83079 h 115653"/>
                  <a:gd name="connsiteX9" fmla="*/ 51194 w 82119"/>
                  <a:gd name="connsiteY9" fmla="*/ 52813 h 115653"/>
                  <a:gd name="connsiteX10" fmla="*/ 76722 w 82119"/>
                  <a:gd name="connsiteY10" fmla="*/ 23393 h 115653"/>
                  <a:gd name="connsiteX11" fmla="*/ 40661 w 82119"/>
                  <a:gd name="connsiteY11" fmla="*/ 59 h 115653"/>
                  <a:gd name="connsiteX12" fmla="*/ 5671 w 82119"/>
                  <a:gd name="connsiteY12" fmla="*/ 22716 h 115653"/>
                  <a:gd name="connsiteX13" fmla="*/ 14954 w 82119"/>
                  <a:gd name="connsiteY13" fmla="*/ 31678 h 115653"/>
                  <a:gd name="connsiteX14" fmla="*/ 24059 w 82119"/>
                  <a:gd name="connsiteY14" fmla="*/ 23055 h 115653"/>
                  <a:gd name="connsiteX15" fmla="*/ 14954 w 82119"/>
                  <a:gd name="connsiteY15" fmla="*/ 14262 h 115653"/>
                  <a:gd name="connsiteX16" fmla="*/ 40125 w 82119"/>
                  <a:gd name="connsiteY16" fmla="*/ 4963 h 115653"/>
                  <a:gd name="connsiteX17" fmla="*/ 59406 w 82119"/>
                  <a:gd name="connsiteY17" fmla="*/ 23393 h 115653"/>
                  <a:gd name="connsiteX18" fmla="*/ 52265 w 82119"/>
                  <a:gd name="connsiteY18" fmla="*/ 43514 h 115653"/>
                  <a:gd name="connsiteX19" fmla="*/ 32449 w 82119"/>
                  <a:gd name="connsiteY19" fmla="*/ 50784 h 115653"/>
                  <a:gd name="connsiteX20" fmla="*/ 26736 w 82119"/>
                  <a:gd name="connsiteY20" fmla="*/ 51292 h 115653"/>
                  <a:gd name="connsiteX21" fmla="*/ 24951 w 82119"/>
                  <a:gd name="connsiteY21" fmla="*/ 53490 h 115653"/>
                  <a:gd name="connsiteX22" fmla="*/ 29593 w 82119"/>
                  <a:gd name="connsiteY22" fmla="*/ 55857 h 115653"/>
                  <a:gd name="connsiteX23" fmla="*/ 39233 w 82119"/>
                  <a:gd name="connsiteY23" fmla="*/ 55857 h 11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2119" h="115653">
                    <a:moveTo>
                      <a:pt x="39233" y="55857"/>
                    </a:moveTo>
                    <a:cubicBezTo>
                      <a:pt x="53157" y="55857"/>
                      <a:pt x="63154" y="64987"/>
                      <a:pt x="63154" y="83079"/>
                    </a:cubicBezTo>
                    <a:cubicBezTo>
                      <a:pt x="63154" y="104046"/>
                      <a:pt x="50301" y="110302"/>
                      <a:pt x="39947" y="110302"/>
                    </a:cubicBezTo>
                    <a:cubicBezTo>
                      <a:pt x="32806" y="110302"/>
                      <a:pt x="17096" y="108442"/>
                      <a:pt x="9599" y="98466"/>
                    </a:cubicBezTo>
                    <a:cubicBezTo>
                      <a:pt x="17989" y="98128"/>
                      <a:pt x="19953" y="92548"/>
                      <a:pt x="19953" y="88997"/>
                    </a:cubicBezTo>
                    <a:cubicBezTo>
                      <a:pt x="19953" y="83587"/>
                      <a:pt x="15668" y="79698"/>
                      <a:pt x="10134" y="79698"/>
                    </a:cubicBezTo>
                    <a:cubicBezTo>
                      <a:pt x="5136" y="79698"/>
                      <a:pt x="137" y="82572"/>
                      <a:pt x="137" y="89505"/>
                    </a:cubicBezTo>
                    <a:cubicBezTo>
                      <a:pt x="137" y="105399"/>
                      <a:pt x="18703" y="115713"/>
                      <a:pt x="40304" y="115713"/>
                    </a:cubicBezTo>
                    <a:cubicBezTo>
                      <a:pt x="65118" y="115713"/>
                      <a:pt x="82256" y="99988"/>
                      <a:pt x="82256" y="83079"/>
                    </a:cubicBezTo>
                    <a:cubicBezTo>
                      <a:pt x="82256" y="69891"/>
                      <a:pt x="70831" y="56702"/>
                      <a:pt x="51194" y="52813"/>
                    </a:cubicBezTo>
                    <a:cubicBezTo>
                      <a:pt x="69938" y="46388"/>
                      <a:pt x="76722" y="33707"/>
                      <a:pt x="76722" y="23393"/>
                    </a:cubicBezTo>
                    <a:cubicBezTo>
                      <a:pt x="76722" y="10035"/>
                      <a:pt x="60477" y="59"/>
                      <a:pt x="40661" y="59"/>
                    </a:cubicBezTo>
                    <a:cubicBezTo>
                      <a:pt x="20845" y="59"/>
                      <a:pt x="5671" y="9190"/>
                      <a:pt x="5671" y="22716"/>
                    </a:cubicBezTo>
                    <a:cubicBezTo>
                      <a:pt x="5671" y="28465"/>
                      <a:pt x="9599" y="31678"/>
                      <a:pt x="14954" y="31678"/>
                    </a:cubicBezTo>
                    <a:cubicBezTo>
                      <a:pt x="20488" y="31678"/>
                      <a:pt x="24059" y="27789"/>
                      <a:pt x="24059" y="23055"/>
                    </a:cubicBezTo>
                    <a:cubicBezTo>
                      <a:pt x="24059" y="18151"/>
                      <a:pt x="20488" y="14600"/>
                      <a:pt x="14954" y="14262"/>
                    </a:cubicBezTo>
                    <a:cubicBezTo>
                      <a:pt x="21202" y="6823"/>
                      <a:pt x="33520" y="4963"/>
                      <a:pt x="40125" y="4963"/>
                    </a:cubicBezTo>
                    <a:cubicBezTo>
                      <a:pt x="48159" y="4963"/>
                      <a:pt x="59406" y="8682"/>
                      <a:pt x="59406" y="23393"/>
                    </a:cubicBezTo>
                    <a:cubicBezTo>
                      <a:pt x="59406" y="30494"/>
                      <a:pt x="56906" y="38272"/>
                      <a:pt x="52265" y="43514"/>
                    </a:cubicBezTo>
                    <a:cubicBezTo>
                      <a:pt x="46374" y="49939"/>
                      <a:pt x="41375" y="50277"/>
                      <a:pt x="32449" y="50784"/>
                    </a:cubicBezTo>
                    <a:cubicBezTo>
                      <a:pt x="27986" y="51123"/>
                      <a:pt x="27629" y="51123"/>
                      <a:pt x="26736" y="51292"/>
                    </a:cubicBezTo>
                    <a:cubicBezTo>
                      <a:pt x="26379" y="51292"/>
                      <a:pt x="24951" y="51630"/>
                      <a:pt x="24951" y="53490"/>
                    </a:cubicBezTo>
                    <a:cubicBezTo>
                      <a:pt x="24951" y="55857"/>
                      <a:pt x="26558" y="55857"/>
                      <a:pt x="29593" y="55857"/>
                    </a:cubicBezTo>
                    <a:lnTo>
                      <a:pt x="39233" y="55857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86EC8CC6-7A5F-C48E-C97B-C991B695C9F2}"/>
                </a:ext>
              </a:extLst>
            </p:cNvPr>
            <p:cNvSpPr txBox="1"/>
            <p:nvPr/>
          </p:nvSpPr>
          <p:spPr>
            <a:xfrm>
              <a:off x="871279" y="4449777"/>
              <a:ext cx="3010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Michelson </a:t>
              </a:r>
              <a:r>
                <a:rPr lang="pl-PL" dirty="0" err="1"/>
                <a:t>interferometer</a:t>
              </a:r>
              <a:endParaRPr lang="en-US" dirty="0"/>
            </a:p>
          </p:txBody>
        </p:sp>
      </p:grpSp>
      <p:sp>
        <p:nvSpPr>
          <p:cNvPr id="3" name="Romb 2">
            <a:extLst>
              <a:ext uri="{FF2B5EF4-FFF2-40B4-BE49-F238E27FC236}">
                <a16:creationId xmlns:a16="http://schemas.microsoft.com/office/drawing/2014/main" id="{3ED0F982-202B-F3E0-D56D-A34FA9B836C5}"/>
              </a:ext>
            </a:extLst>
          </p:cNvPr>
          <p:cNvSpPr/>
          <p:nvPr/>
        </p:nvSpPr>
        <p:spPr>
          <a:xfrm>
            <a:off x="12700" y="12700"/>
            <a:ext cx="12700" cy="12700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FF446CCB-6339-5C26-89FE-C578C340FDC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88025" y="1412776"/>
            <a:ext cx="42101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4BCFC0B-2F5C-69DE-7BEE-47789EA20BE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88025" y="908720"/>
            <a:ext cx="4136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NIST - Cs </a:t>
            </a:r>
            <a:r>
              <a:rPr lang="pl-PL" sz="2000" b="1" dirty="0" err="1"/>
              <a:t>fountain</a:t>
            </a:r>
            <a:r>
              <a:rPr lang="pl-PL" sz="2000" b="1" dirty="0"/>
              <a:t> </a:t>
            </a:r>
            <a:r>
              <a:rPr lang="pl-PL" sz="2000" b="1" dirty="0" err="1"/>
              <a:t>atomic</a:t>
            </a:r>
            <a:r>
              <a:rPr lang="pl-PL" sz="2000" b="1" dirty="0"/>
              <a:t> </a:t>
            </a:r>
            <a:r>
              <a:rPr lang="pl-PL" sz="2000" b="1" dirty="0" err="1"/>
              <a:t>clock</a:t>
            </a:r>
            <a:endParaRPr lang="en-US" sz="2000" b="1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B830AAD-2049-D913-380A-54FE652B153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10090" y="4449777"/>
            <a:ext cx="27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Ramsey interferometry</a:t>
            </a:r>
            <a:endParaRPr lang="en-US" dirty="0"/>
          </a:p>
        </p:txBody>
      </p:sp>
      <p:pic>
        <p:nvPicPr>
          <p:cNvPr id="15" name="Obraz 14" descr="TP_tmp.png">
            <a:extLst>
              <a:ext uri="{FF2B5EF4-FFF2-40B4-BE49-F238E27FC236}">
                <a16:creationId xmlns:a16="http://schemas.microsoft.com/office/drawing/2014/main" id="{1CF4D3E3-7E8D-92CD-01F6-ECE3429A3FD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36447" y="4821607"/>
            <a:ext cx="1672713" cy="325440"/>
          </a:xfrm>
          <a:prstGeom prst="rect">
            <a:avLst/>
          </a:prstGeom>
          <a:noFill/>
          <a:ln/>
          <a:effectLst/>
        </p:spPr>
      </p:pic>
      <p:sp>
        <p:nvSpPr>
          <p:cNvPr id="23" name="Tytuł 1 1">
            <a:extLst>
              <a:ext uri="{FF2B5EF4-FFF2-40B4-BE49-F238E27FC236}">
                <a16:creationId xmlns:a16="http://schemas.microsoft.com/office/drawing/2014/main" id="{D8B80D4D-40E7-57C7-C3B9-FE818958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0813"/>
            <a:ext cx="8748464" cy="836712"/>
          </a:xfrm>
        </p:spPr>
        <p:txBody>
          <a:bodyPr>
            <a:normAutofit/>
          </a:bodyPr>
          <a:lstStyle/>
          <a:p>
            <a:r>
              <a:rPr lang="pl-PL" sz="4000" b="1" dirty="0"/>
              <a:t>Interferometry </a:t>
            </a:r>
            <a:r>
              <a:rPr lang="pl-PL" sz="4000" b="1" dirty="0" err="1"/>
              <a:t>at</a:t>
            </a:r>
            <a:r>
              <a:rPr lang="pl-PL" sz="4000" b="1" dirty="0"/>
              <a:t> </a:t>
            </a:r>
            <a:r>
              <a:rPr lang="pl-PL" sz="4000" b="1" dirty="0" err="1"/>
              <a:t>its</a:t>
            </a:r>
            <a:r>
              <a:rPr lang="pl-PL" sz="4000" b="1" dirty="0"/>
              <a:t> </a:t>
            </a:r>
            <a:r>
              <a:rPr lang="pl-PL" sz="4000" b="1" dirty="0" err="1"/>
              <a:t>limits</a:t>
            </a:r>
            <a:endParaRPr lang="en-US" sz="4000" b="1" dirty="0"/>
          </a:p>
        </p:txBody>
      </p:sp>
      <p:sp>
        <p:nvSpPr>
          <p:cNvPr id="24" name="Tytuł 1 2">
            <a:extLst>
              <a:ext uri="{FF2B5EF4-FFF2-40B4-BE49-F238E27FC236}">
                <a16:creationId xmlns:a16="http://schemas.microsoft.com/office/drawing/2014/main" id="{5838E326-3100-EF00-E8A4-0F5061BE7A0A}"/>
              </a:ext>
            </a:extLst>
          </p:cNvPr>
          <p:cNvSpPr txBox="1">
            <a:spLocks/>
          </p:cNvSpPr>
          <p:nvPr/>
        </p:nvSpPr>
        <p:spPr>
          <a:xfrm>
            <a:off x="1534989" y="5645859"/>
            <a:ext cx="6223297" cy="6068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>
                <a:solidFill>
                  <a:schemeClr val="tx1"/>
                </a:solidFill>
              </a:rPr>
              <a:t>How </a:t>
            </a:r>
            <a:r>
              <a:rPr lang="pl-PL" sz="2800" dirty="0" err="1">
                <a:solidFill>
                  <a:schemeClr val="tx1"/>
                </a:solidFill>
              </a:rPr>
              <a:t>foundamental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are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these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limits</a:t>
            </a:r>
            <a:r>
              <a:rPr lang="pl-PL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2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1F85099-000F-31CC-48D3-E95A1E4C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Examples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94A9781-61B9-288E-2A27-3800AE369D5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20184" y="1497131"/>
            <a:ext cx="5738986" cy="384826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F8BA79F-6FC0-E032-76AC-B4DD16CA1D7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54144" y="1900991"/>
            <a:ext cx="1390043" cy="1767773"/>
          </a:xfrm>
          <a:prstGeom prst="rect">
            <a:avLst/>
          </a:prstGeom>
        </p:spPr>
      </p:pic>
      <p:grpSp>
        <p:nvGrpSpPr>
          <p:cNvPr id="21" name="Grupa 20" descr="\documentclass{article}&#10;\usepackage{amsmath}&#10;\pagestyle{empty}&#10;\begin{document}&#10;&#10;&#10;$\Lambda_\theta= $&#10;&#10;\end{document}" title="IguanaTex Vector Display">
            <a:extLst>
              <a:ext uri="{FF2B5EF4-FFF2-40B4-BE49-F238E27FC236}">
                <a16:creationId xmlns:a16="http://schemas.microsoft.com/office/drawing/2014/main" id="{5D2A00F2-4DE3-6A98-D24A-5EE8BE79731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7370" y="4375886"/>
            <a:ext cx="576774" cy="268027"/>
            <a:chOff x="3311517" y="5109782"/>
            <a:chExt cx="856174" cy="397864"/>
          </a:xfrm>
        </p:grpSpPr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F99AAF31-412C-3BDC-F609-9D47494D3B9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311517" y="5109782"/>
              <a:ext cx="254789" cy="326313"/>
            </a:xfrm>
            <a:custGeom>
              <a:avLst/>
              <a:gdLst>
                <a:gd name="connsiteX0" fmla="*/ 136991 w 254789"/>
                <a:gd name="connsiteY0" fmla="*/ 9633 h 326313"/>
                <a:gd name="connsiteX1" fmla="*/ 127674 w 254789"/>
                <a:gd name="connsiteY1" fmla="*/ 63 h 326313"/>
                <a:gd name="connsiteX2" fmla="*/ 118357 w 254789"/>
                <a:gd name="connsiteY2" fmla="*/ 9633 h 326313"/>
                <a:gd name="connsiteX3" fmla="*/ 40584 w 254789"/>
                <a:gd name="connsiteY3" fmla="*/ 280802 h 326313"/>
                <a:gd name="connsiteX4" fmla="*/ 77 w 254789"/>
                <a:gd name="connsiteY4" fmla="*/ 312248 h 326313"/>
                <a:gd name="connsiteX5" fmla="*/ 77 w 254789"/>
                <a:gd name="connsiteY5" fmla="*/ 326376 h 326313"/>
                <a:gd name="connsiteX6" fmla="*/ 37748 w 254789"/>
                <a:gd name="connsiteY6" fmla="*/ 325009 h 326313"/>
                <a:gd name="connsiteX7" fmla="*/ 83521 w 254789"/>
                <a:gd name="connsiteY7" fmla="*/ 326376 h 326313"/>
                <a:gd name="connsiteX8" fmla="*/ 83521 w 254789"/>
                <a:gd name="connsiteY8" fmla="*/ 312248 h 326313"/>
                <a:gd name="connsiteX9" fmla="*/ 52331 w 254789"/>
                <a:gd name="connsiteY9" fmla="*/ 288549 h 326313"/>
                <a:gd name="connsiteX10" fmla="*/ 54356 w 254789"/>
                <a:gd name="connsiteY10" fmla="*/ 278523 h 326313"/>
                <a:gd name="connsiteX11" fmla="*/ 115117 w 254789"/>
                <a:gd name="connsiteY11" fmla="*/ 66146 h 326313"/>
                <a:gd name="connsiteX12" fmla="*/ 179118 w 254789"/>
                <a:gd name="connsiteY12" fmla="*/ 290372 h 326313"/>
                <a:gd name="connsiteX13" fmla="*/ 181143 w 254789"/>
                <a:gd name="connsiteY13" fmla="*/ 298576 h 326313"/>
                <a:gd name="connsiteX14" fmla="*/ 146712 w 254789"/>
                <a:gd name="connsiteY14" fmla="*/ 312248 h 326313"/>
                <a:gd name="connsiteX15" fmla="*/ 146712 w 254789"/>
                <a:gd name="connsiteY15" fmla="*/ 326376 h 326313"/>
                <a:gd name="connsiteX16" fmla="*/ 205042 w 254789"/>
                <a:gd name="connsiteY16" fmla="*/ 325009 h 326313"/>
                <a:gd name="connsiteX17" fmla="*/ 254866 w 254789"/>
                <a:gd name="connsiteY17" fmla="*/ 326376 h 326313"/>
                <a:gd name="connsiteX18" fmla="*/ 254866 w 254789"/>
                <a:gd name="connsiteY18" fmla="*/ 312248 h 326313"/>
                <a:gd name="connsiteX19" fmla="*/ 218005 w 254789"/>
                <a:gd name="connsiteY19" fmla="*/ 292651 h 326313"/>
                <a:gd name="connsiteX20" fmla="*/ 136991 w 254789"/>
                <a:gd name="connsiteY20" fmla="*/ 9633 h 32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4789" h="326313">
                  <a:moveTo>
                    <a:pt x="136991" y="9633"/>
                  </a:moveTo>
                  <a:cubicBezTo>
                    <a:pt x="134560" y="974"/>
                    <a:pt x="132130" y="63"/>
                    <a:pt x="127674" y="63"/>
                  </a:cubicBezTo>
                  <a:cubicBezTo>
                    <a:pt x="121193" y="63"/>
                    <a:pt x="120383" y="1886"/>
                    <a:pt x="118357" y="9633"/>
                  </a:cubicBezTo>
                  <a:lnTo>
                    <a:pt x="40584" y="280802"/>
                  </a:lnTo>
                  <a:cubicBezTo>
                    <a:pt x="36533" y="294474"/>
                    <a:pt x="28432" y="312248"/>
                    <a:pt x="77" y="312248"/>
                  </a:cubicBezTo>
                  <a:lnTo>
                    <a:pt x="77" y="326376"/>
                  </a:lnTo>
                  <a:cubicBezTo>
                    <a:pt x="13444" y="325465"/>
                    <a:pt x="34103" y="325009"/>
                    <a:pt x="37748" y="325009"/>
                  </a:cubicBezTo>
                  <a:cubicBezTo>
                    <a:pt x="49495" y="325009"/>
                    <a:pt x="70964" y="325920"/>
                    <a:pt x="83521" y="326376"/>
                  </a:cubicBezTo>
                  <a:lnTo>
                    <a:pt x="83521" y="312248"/>
                  </a:lnTo>
                  <a:cubicBezTo>
                    <a:pt x="61647" y="311792"/>
                    <a:pt x="52331" y="299487"/>
                    <a:pt x="52331" y="288549"/>
                  </a:cubicBezTo>
                  <a:cubicBezTo>
                    <a:pt x="52331" y="286270"/>
                    <a:pt x="52331" y="284903"/>
                    <a:pt x="54356" y="278523"/>
                  </a:cubicBezTo>
                  <a:lnTo>
                    <a:pt x="115117" y="66146"/>
                  </a:lnTo>
                  <a:lnTo>
                    <a:pt x="179118" y="290372"/>
                  </a:lnTo>
                  <a:cubicBezTo>
                    <a:pt x="181143" y="296753"/>
                    <a:pt x="181143" y="297664"/>
                    <a:pt x="181143" y="298576"/>
                  </a:cubicBezTo>
                  <a:cubicBezTo>
                    <a:pt x="181143" y="312248"/>
                    <a:pt x="157244" y="312248"/>
                    <a:pt x="146712" y="312248"/>
                  </a:cubicBezTo>
                  <a:lnTo>
                    <a:pt x="146712" y="326376"/>
                  </a:lnTo>
                  <a:cubicBezTo>
                    <a:pt x="160890" y="325009"/>
                    <a:pt x="189650" y="325009"/>
                    <a:pt x="205042" y="325009"/>
                  </a:cubicBezTo>
                  <a:cubicBezTo>
                    <a:pt x="220840" y="325009"/>
                    <a:pt x="239068" y="325920"/>
                    <a:pt x="254866" y="326376"/>
                  </a:cubicBezTo>
                  <a:lnTo>
                    <a:pt x="254866" y="312248"/>
                  </a:lnTo>
                  <a:cubicBezTo>
                    <a:pt x="224081" y="312248"/>
                    <a:pt x="222866" y="309513"/>
                    <a:pt x="218005" y="292651"/>
                  </a:cubicBezTo>
                  <a:lnTo>
                    <a:pt x="136991" y="9633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F2975AC7-FC6E-562E-10AF-C06D348E57A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597718" y="5279865"/>
              <a:ext cx="127030" cy="227781"/>
            </a:xfrm>
            <a:custGeom>
              <a:avLst/>
              <a:gdLst>
                <a:gd name="connsiteX0" fmla="*/ 127114 w 127030"/>
                <a:gd name="connsiteY0" fmla="*/ 69292 h 227781"/>
                <a:gd name="connsiteX1" fmla="*/ 87984 w 127030"/>
                <a:gd name="connsiteY1" fmla="*/ 64 h 227781"/>
                <a:gd name="connsiteX2" fmla="*/ 84 w 127030"/>
                <a:gd name="connsiteY2" fmla="*/ 158618 h 227781"/>
                <a:gd name="connsiteX3" fmla="*/ 39213 w 127030"/>
                <a:gd name="connsiteY3" fmla="*/ 227845 h 227781"/>
                <a:gd name="connsiteX4" fmla="*/ 127114 w 127030"/>
                <a:gd name="connsiteY4" fmla="*/ 69292 h 227781"/>
                <a:gd name="connsiteX5" fmla="*/ 32125 w 127030"/>
                <a:gd name="connsiteY5" fmla="*/ 108212 h 227781"/>
                <a:gd name="connsiteX6" fmla="*/ 87700 w 127030"/>
                <a:gd name="connsiteY6" fmla="*/ 8997 h 227781"/>
                <a:gd name="connsiteX7" fmla="*/ 105848 w 127030"/>
                <a:gd name="connsiteY7" fmla="*/ 50470 h 227781"/>
                <a:gd name="connsiteX8" fmla="*/ 97625 w 127030"/>
                <a:gd name="connsiteY8" fmla="*/ 108212 h 227781"/>
                <a:gd name="connsiteX9" fmla="*/ 32125 w 127030"/>
                <a:gd name="connsiteY9" fmla="*/ 108212 h 227781"/>
                <a:gd name="connsiteX10" fmla="*/ 95073 w 127030"/>
                <a:gd name="connsiteY10" fmla="*/ 119697 h 227781"/>
                <a:gd name="connsiteX11" fmla="*/ 72105 w 127030"/>
                <a:gd name="connsiteY11" fmla="*/ 187330 h 227781"/>
                <a:gd name="connsiteX12" fmla="*/ 39497 w 127030"/>
                <a:gd name="connsiteY12" fmla="*/ 218913 h 227781"/>
                <a:gd name="connsiteX13" fmla="*/ 21350 w 127030"/>
                <a:gd name="connsiteY13" fmla="*/ 177440 h 227781"/>
                <a:gd name="connsiteX14" fmla="*/ 29573 w 127030"/>
                <a:gd name="connsiteY14" fmla="*/ 119697 h 227781"/>
                <a:gd name="connsiteX15" fmla="*/ 95073 w 127030"/>
                <a:gd name="connsiteY15" fmla="*/ 119697 h 22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030" h="227781">
                  <a:moveTo>
                    <a:pt x="127114" y="69292"/>
                  </a:moveTo>
                  <a:cubicBezTo>
                    <a:pt x="127114" y="35795"/>
                    <a:pt x="115772" y="64"/>
                    <a:pt x="87984" y="64"/>
                  </a:cubicBezTo>
                  <a:cubicBezTo>
                    <a:pt x="45452" y="64"/>
                    <a:pt x="84" y="85562"/>
                    <a:pt x="84" y="158618"/>
                  </a:cubicBezTo>
                  <a:cubicBezTo>
                    <a:pt x="84" y="196581"/>
                    <a:pt x="13127" y="227845"/>
                    <a:pt x="39213" y="227845"/>
                  </a:cubicBezTo>
                  <a:cubicBezTo>
                    <a:pt x="82313" y="227845"/>
                    <a:pt x="127114" y="140753"/>
                    <a:pt x="127114" y="69292"/>
                  </a:cubicBezTo>
                  <a:close/>
                  <a:moveTo>
                    <a:pt x="32125" y="108212"/>
                  </a:moveTo>
                  <a:cubicBezTo>
                    <a:pt x="46586" y="39304"/>
                    <a:pt x="70971" y="8997"/>
                    <a:pt x="87700" y="8997"/>
                  </a:cubicBezTo>
                  <a:cubicBezTo>
                    <a:pt x="105848" y="8997"/>
                    <a:pt x="105848" y="44408"/>
                    <a:pt x="105848" y="50470"/>
                  </a:cubicBezTo>
                  <a:cubicBezTo>
                    <a:pt x="105848" y="62911"/>
                    <a:pt x="103579" y="81415"/>
                    <a:pt x="97625" y="108212"/>
                  </a:cubicBezTo>
                  <a:lnTo>
                    <a:pt x="32125" y="108212"/>
                  </a:lnTo>
                  <a:close/>
                  <a:moveTo>
                    <a:pt x="95073" y="119697"/>
                  </a:moveTo>
                  <a:cubicBezTo>
                    <a:pt x="87133" y="154471"/>
                    <a:pt x="80612" y="171698"/>
                    <a:pt x="72105" y="187330"/>
                  </a:cubicBezTo>
                  <a:cubicBezTo>
                    <a:pt x="63315" y="203919"/>
                    <a:pt x="51973" y="218913"/>
                    <a:pt x="39497" y="218913"/>
                  </a:cubicBezTo>
                  <a:cubicBezTo>
                    <a:pt x="23902" y="218913"/>
                    <a:pt x="21350" y="194667"/>
                    <a:pt x="21350" y="177440"/>
                  </a:cubicBezTo>
                  <a:cubicBezTo>
                    <a:pt x="21350" y="156385"/>
                    <a:pt x="26737" y="131501"/>
                    <a:pt x="29573" y="119697"/>
                  </a:cubicBezTo>
                  <a:lnTo>
                    <a:pt x="95073" y="11969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547B584A-1666-5219-2081-6DD09BE67E1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898320" y="5268837"/>
              <a:ext cx="269371" cy="106644"/>
            </a:xfrm>
            <a:custGeom>
              <a:avLst/>
              <a:gdLst>
                <a:gd name="connsiteX0" fmla="*/ 255690 w 269371"/>
                <a:gd name="connsiteY0" fmla="*/ 18293 h 106644"/>
                <a:gd name="connsiteX1" fmla="*/ 269463 w 269371"/>
                <a:gd name="connsiteY1" fmla="*/ 9178 h 106644"/>
                <a:gd name="connsiteX2" fmla="*/ 256095 w 269371"/>
                <a:gd name="connsiteY2" fmla="*/ 63 h 106644"/>
                <a:gd name="connsiteX3" fmla="*/ 13458 w 269371"/>
                <a:gd name="connsiteY3" fmla="*/ 63 h 106644"/>
                <a:gd name="connsiteX4" fmla="*/ 91 w 269371"/>
                <a:gd name="connsiteY4" fmla="*/ 9178 h 106644"/>
                <a:gd name="connsiteX5" fmla="*/ 13863 w 269371"/>
                <a:gd name="connsiteY5" fmla="*/ 18293 h 106644"/>
                <a:gd name="connsiteX6" fmla="*/ 255690 w 269371"/>
                <a:gd name="connsiteY6" fmla="*/ 18293 h 106644"/>
                <a:gd name="connsiteX7" fmla="*/ 256095 w 269371"/>
                <a:gd name="connsiteY7" fmla="*/ 106707 h 106644"/>
                <a:gd name="connsiteX8" fmla="*/ 269463 w 269371"/>
                <a:gd name="connsiteY8" fmla="*/ 97592 h 106644"/>
                <a:gd name="connsiteX9" fmla="*/ 255690 w 269371"/>
                <a:gd name="connsiteY9" fmla="*/ 88477 h 106644"/>
                <a:gd name="connsiteX10" fmla="*/ 13863 w 269371"/>
                <a:gd name="connsiteY10" fmla="*/ 88477 h 106644"/>
                <a:gd name="connsiteX11" fmla="*/ 91 w 269371"/>
                <a:gd name="connsiteY11" fmla="*/ 97592 h 106644"/>
                <a:gd name="connsiteX12" fmla="*/ 13458 w 269371"/>
                <a:gd name="connsiteY12" fmla="*/ 106707 h 106644"/>
                <a:gd name="connsiteX13" fmla="*/ 256095 w 269371"/>
                <a:gd name="connsiteY13" fmla="*/ 106707 h 10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371" h="106644">
                  <a:moveTo>
                    <a:pt x="255690" y="18293"/>
                  </a:moveTo>
                  <a:cubicBezTo>
                    <a:pt x="261766" y="18293"/>
                    <a:pt x="269463" y="18293"/>
                    <a:pt x="269463" y="9178"/>
                  </a:cubicBezTo>
                  <a:cubicBezTo>
                    <a:pt x="269463" y="63"/>
                    <a:pt x="261766" y="63"/>
                    <a:pt x="256095" y="63"/>
                  </a:cubicBezTo>
                  <a:lnTo>
                    <a:pt x="13458" y="63"/>
                  </a:lnTo>
                  <a:cubicBezTo>
                    <a:pt x="7787" y="63"/>
                    <a:pt x="91" y="63"/>
                    <a:pt x="91" y="9178"/>
                  </a:cubicBezTo>
                  <a:cubicBezTo>
                    <a:pt x="91" y="18293"/>
                    <a:pt x="7787" y="18293"/>
                    <a:pt x="13863" y="18293"/>
                  </a:cubicBezTo>
                  <a:lnTo>
                    <a:pt x="255690" y="18293"/>
                  </a:lnTo>
                  <a:close/>
                  <a:moveTo>
                    <a:pt x="256095" y="106707"/>
                  </a:moveTo>
                  <a:cubicBezTo>
                    <a:pt x="261766" y="106707"/>
                    <a:pt x="269463" y="106707"/>
                    <a:pt x="269463" y="97592"/>
                  </a:cubicBezTo>
                  <a:cubicBezTo>
                    <a:pt x="269463" y="88477"/>
                    <a:pt x="261766" y="88477"/>
                    <a:pt x="255690" y="88477"/>
                  </a:cubicBezTo>
                  <a:lnTo>
                    <a:pt x="13863" y="88477"/>
                  </a:lnTo>
                  <a:cubicBezTo>
                    <a:pt x="7787" y="88477"/>
                    <a:pt x="91" y="88477"/>
                    <a:pt x="91" y="97592"/>
                  </a:cubicBezTo>
                  <a:cubicBezTo>
                    <a:pt x="91" y="106707"/>
                    <a:pt x="7787" y="106707"/>
                    <a:pt x="13458" y="106707"/>
                  </a:cubicBezTo>
                  <a:lnTo>
                    <a:pt x="256095" y="10670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26" name="Grafika 25">
            <a:extLst>
              <a:ext uri="{FF2B5EF4-FFF2-40B4-BE49-F238E27FC236}">
                <a16:creationId xmlns:a16="http://schemas.microsoft.com/office/drawing/2014/main" id="{EA146BEF-BE62-8DA4-AE23-242E79AB4E5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524328" y="1785062"/>
            <a:ext cx="1130647" cy="1388121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A925334-0F18-0249-0BF2-6ACAF33808B1}"/>
              </a:ext>
            </a:extLst>
          </p:cNvPr>
          <p:cNvSpPr txBox="1"/>
          <p:nvPr/>
        </p:nvSpPr>
        <p:spPr>
          <a:xfrm>
            <a:off x="5652120" y="1428173"/>
            <a:ext cx="2616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Parallel</a:t>
            </a:r>
            <a:r>
              <a:rPr lang="pl-PL" sz="1600" b="1" dirty="0"/>
              <a:t> </a:t>
            </a:r>
            <a:r>
              <a:rPr lang="pl-PL" sz="1600" b="1" dirty="0" err="1"/>
              <a:t>dephasing</a:t>
            </a:r>
            <a:endParaRPr lang="pl-PL" sz="1600" b="1" i="1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328D695-7BD6-FEC4-29F8-648364F92564}"/>
              </a:ext>
            </a:extLst>
          </p:cNvPr>
          <p:cNvSpPr txBox="1"/>
          <p:nvPr/>
        </p:nvSpPr>
        <p:spPr>
          <a:xfrm>
            <a:off x="1175247" y="1412289"/>
            <a:ext cx="3122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Perpendicular</a:t>
            </a:r>
            <a:r>
              <a:rPr lang="pl-PL" sz="1600" b="1" dirty="0"/>
              <a:t> </a:t>
            </a:r>
            <a:r>
              <a:rPr lang="pl-PL" sz="1600" b="1" dirty="0" err="1"/>
              <a:t>dephasing</a:t>
            </a:r>
            <a:endParaRPr lang="pl-PL" sz="1600" b="1" i="1" dirty="0"/>
          </a:p>
        </p:txBody>
      </p:sp>
      <p:grpSp>
        <p:nvGrpSpPr>
          <p:cNvPr id="39" name="Grupa 38" descr="\documentclass{article}&#10;\usepackage{amsmath}&#10;\pagestyle{empty}&#10;\begin{document}&#10;&#10;$\eta=0.85$&#10;&#10;&#10;\end{document}" title="IguanaTex Vector Display">
            <a:extLst>
              <a:ext uri="{FF2B5EF4-FFF2-40B4-BE49-F238E27FC236}">
                <a16:creationId xmlns:a16="http://schemas.microsoft.com/office/drawing/2014/main" id="{411B0CE1-EE1C-5800-3B72-3D70E5784E2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740352" y="3243240"/>
            <a:ext cx="751081" cy="191708"/>
            <a:chOff x="4495831" y="4010241"/>
            <a:chExt cx="901751" cy="230165"/>
          </a:xfrm>
        </p:grpSpPr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3AB707FF-788F-852A-0077-7D5EDBD8ED0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495831" y="4068696"/>
              <a:ext cx="118174" cy="171710"/>
            </a:xfrm>
            <a:custGeom>
              <a:avLst/>
              <a:gdLst>
                <a:gd name="connsiteX0" fmla="*/ 116227 w 118174"/>
                <a:gd name="connsiteY0" fmla="*/ 43121 h 171710"/>
                <a:gd name="connsiteX1" fmla="*/ 118252 w 118174"/>
                <a:gd name="connsiteY1" fmla="*/ 27985 h 171710"/>
                <a:gd name="connsiteX2" fmla="*/ 89151 w 118174"/>
                <a:gd name="connsiteY2" fmla="*/ 63 h 171710"/>
                <a:gd name="connsiteX3" fmla="*/ 49928 w 118174"/>
                <a:gd name="connsiteY3" fmla="*/ 22766 h 171710"/>
                <a:gd name="connsiteX4" fmla="*/ 26647 w 118174"/>
                <a:gd name="connsiteY4" fmla="*/ 63 h 171710"/>
                <a:gd name="connsiteX5" fmla="*/ 7921 w 118174"/>
                <a:gd name="connsiteY5" fmla="*/ 14937 h 171710"/>
                <a:gd name="connsiteX6" fmla="*/ 77 w 118174"/>
                <a:gd name="connsiteY6" fmla="*/ 40250 h 171710"/>
                <a:gd name="connsiteX7" fmla="*/ 3113 w 118174"/>
                <a:gd name="connsiteY7" fmla="*/ 42860 h 171710"/>
                <a:gd name="connsiteX8" fmla="*/ 7415 w 118174"/>
                <a:gd name="connsiteY8" fmla="*/ 36858 h 171710"/>
                <a:gd name="connsiteX9" fmla="*/ 25888 w 118174"/>
                <a:gd name="connsiteY9" fmla="*/ 5804 h 171710"/>
                <a:gd name="connsiteX10" fmla="*/ 33733 w 118174"/>
                <a:gd name="connsiteY10" fmla="*/ 17808 h 171710"/>
                <a:gd name="connsiteX11" fmla="*/ 29684 w 118174"/>
                <a:gd name="connsiteY11" fmla="*/ 39729 h 171710"/>
                <a:gd name="connsiteX12" fmla="*/ 15007 w 118174"/>
                <a:gd name="connsiteY12" fmla="*/ 100010 h 171710"/>
                <a:gd name="connsiteX13" fmla="*/ 12729 w 118174"/>
                <a:gd name="connsiteY13" fmla="*/ 111231 h 171710"/>
                <a:gd name="connsiteX14" fmla="*/ 20068 w 118174"/>
                <a:gd name="connsiteY14" fmla="*/ 118277 h 171710"/>
                <a:gd name="connsiteX15" fmla="*/ 29431 w 118174"/>
                <a:gd name="connsiteY15" fmla="*/ 110970 h 171710"/>
                <a:gd name="connsiteX16" fmla="*/ 34239 w 118174"/>
                <a:gd name="connsiteY16" fmla="*/ 91659 h 171710"/>
                <a:gd name="connsiteX17" fmla="*/ 39806 w 118174"/>
                <a:gd name="connsiteY17" fmla="*/ 68173 h 171710"/>
                <a:gd name="connsiteX18" fmla="*/ 44108 w 118174"/>
                <a:gd name="connsiteY18" fmla="*/ 50689 h 171710"/>
                <a:gd name="connsiteX19" fmla="*/ 46891 w 118174"/>
                <a:gd name="connsiteY19" fmla="*/ 38946 h 171710"/>
                <a:gd name="connsiteX20" fmla="*/ 64099 w 118174"/>
                <a:gd name="connsiteY20" fmla="*/ 14937 h 171710"/>
                <a:gd name="connsiteX21" fmla="*/ 88392 w 118174"/>
                <a:gd name="connsiteY21" fmla="*/ 5804 h 171710"/>
                <a:gd name="connsiteX22" fmla="*/ 102056 w 118174"/>
                <a:gd name="connsiteY22" fmla="*/ 24071 h 171710"/>
                <a:gd name="connsiteX23" fmla="*/ 99526 w 118174"/>
                <a:gd name="connsiteY23" fmla="*/ 40511 h 171710"/>
                <a:gd name="connsiteX24" fmla="*/ 70678 w 118174"/>
                <a:gd name="connsiteY24" fmla="*/ 160553 h 171710"/>
                <a:gd name="connsiteX25" fmla="*/ 69919 w 118174"/>
                <a:gd name="connsiteY25" fmla="*/ 164728 h 171710"/>
                <a:gd name="connsiteX26" fmla="*/ 77004 w 118174"/>
                <a:gd name="connsiteY26" fmla="*/ 171774 h 171710"/>
                <a:gd name="connsiteX27" fmla="*/ 87379 w 118174"/>
                <a:gd name="connsiteY27" fmla="*/ 161335 h 171710"/>
                <a:gd name="connsiteX28" fmla="*/ 116227 w 118174"/>
                <a:gd name="connsiteY28" fmla="*/ 43121 h 17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174" h="171710">
                  <a:moveTo>
                    <a:pt x="116227" y="43121"/>
                  </a:moveTo>
                  <a:cubicBezTo>
                    <a:pt x="117492" y="38424"/>
                    <a:pt x="118252" y="35031"/>
                    <a:pt x="118252" y="27985"/>
                  </a:cubicBezTo>
                  <a:cubicBezTo>
                    <a:pt x="118252" y="11023"/>
                    <a:pt x="108130" y="63"/>
                    <a:pt x="89151" y="63"/>
                  </a:cubicBezTo>
                  <a:cubicBezTo>
                    <a:pt x="69160" y="63"/>
                    <a:pt x="56001" y="13633"/>
                    <a:pt x="49928" y="22766"/>
                  </a:cubicBezTo>
                  <a:cubicBezTo>
                    <a:pt x="48662" y="7892"/>
                    <a:pt x="38034" y="63"/>
                    <a:pt x="26647" y="63"/>
                  </a:cubicBezTo>
                  <a:cubicBezTo>
                    <a:pt x="15007" y="63"/>
                    <a:pt x="10199" y="10240"/>
                    <a:pt x="7921" y="14937"/>
                  </a:cubicBezTo>
                  <a:cubicBezTo>
                    <a:pt x="3366" y="23810"/>
                    <a:pt x="77" y="39468"/>
                    <a:pt x="77" y="40250"/>
                  </a:cubicBezTo>
                  <a:cubicBezTo>
                    <a:pt x="77" y="42860"/>
                    <a:pt x="2607" y="42860"/>
                    <a:pt x="3113" y="42860"/>
                  </a:cubicBezTo>
                  <a:cubicBezTo>
                    <a:pt x="5644" y="42860"/>
                    <a:pt x="5897" y="42599"/>
                    <a:pt x="7415" y="36858"/>
                  </a:cubicBezTo>
                  <a:cubicBezTo>
                    <a:pt x="11717" y="18330"/>
                    <a:pt x="16778" y="5804"/>
                    <a:pt x="25888" y="5804"/>
                  </a:cubicBezTo>
                  <a:cubicBezTo>
                    <a:pt x="30190" y="5804"/>
                    <a:pt x="33733" y="7892"/>
                    <a:pt x="33733" y="17808"/>
                  </a:cubicBezTo>
                  <a:cubicBezTo>
                    <a:pt x="33733" y="23288"/>
                    <a:pt x="32973" y="26159"/>
                    <a:pt x="29684" y="39729"/>
                  </a:cubicBezTo>
                  <a:lnTo>
                    <a:pt x="15007" y="100010"/>
                  </a:lnTo>
                  <a:cubicBezTo>
                    <a:pt x="14248" y="103924"/>
                    <a:pt x="12729" y="109926"/>
                    <a:pt x="12729" y="111231"/>
                  </a:cubicBezTo>
                  <a:cubicBezTo>
                    <a:pt x="12729" y="115929"/>
                    <a:pt x="16272" y="118277"/>
                    <a:pt x="20068" y="118277"/>
                  </a:cubicBezTo>
                  <a:cubicBezTo>
                    <a:pt x="23104" y="118277"/>
                    <a:pt x="27659" y="116189"/>
                    <a:pt x="29431" y="110970"/>
                  </a:cubicBezTo>
                  <a:cubicBezTo>
                    <a:pt x="29684" y="110448"/>
                    <a:pt x="32720" y="98183"/>
                    <a:pt x="34239" y="91659"/>
                  </a:cubicBezTo>
                  <a:lnTo>
                    <a:pt x="39806" y="68173"/>
                  </a:lnTo>
                  <a:cubicBezTo>
                    <a:pt x="41324" y="62432"/>
                    <a:pt x="42842" y="56691"/>
                    <a:pt x="44108" y="50689"/>
                  </a:cubicBezTo>
                  <a:cubicBezTo>
                    <a:pt x="44614" y="49123"/>
                    <a:pt x="46638" y="40511"/>
                    <a:pt x="46891" y="38946"/>
                  </a:cubicBezTo>
                  <a:cubicBezTo>
                    <a:pt x="47650" y="36597"/>
                    <a:pt x="55495" y="21983"/>
                    <a:pt x="64099" y="14937"/>
                  </a:cubicBezTo>
                  <a:cubicBezTo>
                    <a:pt x="69666" y="10762"/>
                    <a:pt x="77510" y="5804"/>
                    <a:pt x="88392" y="5804"/>
                  </a:cubicBezTo>
                  <a:cubicBezTo>
                    <a:pt x="99273" y="5804"/>
                    <a:pt x="102056" y="14676"/>
                    <a:pt x="102056" y="24071"/>
                  </a:cubicBezTo>
                  <a:cubicBezTo>
                    <a:pt x="102056" y="25376"/>
                    <a:pt x="102056" y="30073"/>
                    <a:pt x="99526" y="40511"/>
                  </a:cubicBezTo>
                  <a:lnTo>
                    <a:pt x="70678" y="160553"/>
                  </a:lnTo>
                  <a:cubicBezTo>
                    <a:pt x="69919" y="163684"/>
                    <a:pt x="69919" y="164206"/>
                    <a:pt x="69919" y="164728"/>
                  </a:cubicBezTo>
                  <a:cubicBezTo>
                    <a:pt x="69919" y="168642"/>
                    <a:pt x="72702" y="171774"/>
                    <a:pt x="77004" y="171774"/>
                  </a:cubicBezTo>
                  <a:cubicBezTo>
                    <a:pt x="84849" y="171774"/>
                    <a:pt x="86620" y="164206"/>
                    <a:pt x="87379" y="161335"/>
                  </a:cubicBezTo>
                  <a:lnTo>
                    <a:pt x="116227" y="4312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1FC559DD-E7E3-2064-BFC8-486AF05455D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707681" y="4088268"/>
              <a:ext cx="168278" cy="61064"/>
            </a:xfrm>
            <a:custGeom>
              <a:avLst/>
              <a:gdLst>
                <a:gd name="connsiteX0" fmla="*/ 159760 w 168278"/>
                <a:gd name="connsiteY0" fmla="*/ 10501 h 61064"/>
                <a:gd name="connsiteX1" fmla="*/ 168364 w 168278"/>
                <a:gd name="connsiteY1" fmla="*/ 5282 h 61064"/>
                <a:gd name="connsiteX2" fmla="*/ 160013 w 168278"/>
                <a:gd name="connsiteY2" fmla="*/ 63 h 61064"/>
                <a:gd name="connsiteX3" fmla="*/ 8435 w 168278"/>
                <a:gd name="connsiteY3" fmla="*/ 63 h 61064"/>
                <a:gd name="connsiteX4" fmla="*/ 85 w 168278"/>
                <a:gd name="connsiteY4" fmla="*/ 5282 h 61064"/>
                <a:gd name="connsiteX5" fmla="*/ 8689 w 168278"/>
                <a:gd name="connsiteY5" fmla="*/ 10501 h 61064"/>
                <a:gd name="connsiteX6" fmla="*/ 159760 w 168278"/>
                <a:gd name="connsiteY6" fmla="*/ 10501 h 61064"/>
                <a:gd name="connsiteX7" fmla="*/ 160013 w 168278"/>
                <a:gd name="connsiteY7" fmla="*/ 61127 h 61064"/>
                <a:gd name="connsiteX8" fmla="*/ 168364 w 168278"/>
                <a:gd name="connsiteY8" fmla="*/ 55908 h 61064"/>
                <a:gd name="connsiteX9" fmla="*/ 159760 w 168278"/>
                <a:gd name="connsiteY9" fmla="*/ 50689 h 61064"/>
                <a:gd name="connsiteX10" fmla="*/ 8689 w 168278"/>
                <a:gd name="connsiteY10" fmla="*/ 50689 h 61064"/>
                <a:gd name="connsiteX11" fmla="*/ 85 w 168278"/>
                <a:gd name="connsiteY11" fmla="*/ 55908 h 61064"/>
                <a:gd name="connsiteX12" fmla="*/ 8435 w 168278"/>
                <a:gd name="connsiteY12" fmla="*/ 61127 h 61064"/>
                <a:gd name="connsiteX13" fmla="*/ 160013 w 168278"/>
                <a:gd name="connsiteY13" fmla="*/ 61127 h 6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61064">
                  <a:moveTo>
                    <a:pt x="159760" y="10501"/>
                  </a:moveTo>
                  <a:cubicBezTo>
                    <a:pt x="163556" y="10501"/>
                    <a:pt x="168364" y="10501"/>
                    <a:pt x="168364" y="5282"/>
                  </a:cubicBezTo>
                  <a:cubicBezTo>
                    <a:pt x="168364" y="63"/>
                    <a:pt x="163556" y="63"/>
                    <a:pt x="160013" y="63"/>
                  </a:cubicBezTo>
                  <a:lnTo>
                    <a:pt x="8435" y="63"/>
                  </a:lnTo>
                  <a:cubicBezTo>
                    <a:pt x="4893" y="63"/>
                    <a:pt x="85" y="63"/>
                    <a:pt x="85" y="5282"/>
                  </a:cubicBezTo>
                  <a:cubicBezTo>
                    <a:pt x="85" y="10501"/>
                    <a:pt x="4893" y="10501"/>
                    <a:pt x="8689" y="10501"/>
                  </a:cubicBezTo>
                  <a:lnTo>
                    <a:pt x="159760" y="10501"/>
                  </a:lnTo>
                  <a:close/>
                  <a:moveTo>
                    <a:pt x="160013" y="61127"/>
                  </a:moveTo>
                  <a:cubicBezTo>
                    <a:pt x="163556" y="61127"/>
                    <a:pt x="168364" y="61127"/>
                    <a:pt x="168364" y="55908"/>
                  </a:cubicBezTo>
                  <a:cubicBezTo>
                    <a:pt x="168364" y="50689"/>
                    <a:pt x="163556" y="50689"/>
                    <a:pt x="159760" y="50689"/>
                  </a:cubicBezTo>
                  <a:lnTo>
                    <a:pt x="8689" y="50689"/>
                  </a:lnTo>
                  <a:cubicBezTo>
                    <a:pt x="4893" y="50689"/>
                    <a:pt x="85" y="50689"/>
                    <a:pt x="85" y="55908"/>
                  </a:cubicBezTo>
                  <a:cubicBezTo>
                    <a:pt x="85" y="61127"/>
                    <a:pt x="4893" y="61127"/>
                    <a:pt x="8435" y="61127"/>
                  </a:cubicBezTo>
                  <a:lnTo>
                    <a:pt x="160013" y="611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E287FD75-2056-EF1F-6178-568A8837D64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970487" y="4010241"/>
              <a:ext cx="106534" cy="179539"/>
            </a:xfrm>
            <a:custGeom>
              <a:avLst/>
              <a:gdLst>
                <a:gd name="connsiteX0" fmla="*/ 106630 w 106534"/>
                <a:gd name="connsiteY0" fmla="*/ 90355 h 179539"/>
                <a:gd name="connsiteX1" fmla="*/ 96508 w 106534"/>
                <a:gd name="connsiteY1" fmla="*/ 29290 h 179539"/>
                <a:gd name="connsiteX2" fmla="*/ 53489 w 106534"/>
                <a:gd name="connsiteY2" fmla="*/ 63 h 179539"/>
                <a:gd name="connsiteX3" fmla="*/ 9458 w 106534"/>
                <a:gd name="connsiteY3" fmla="*/ 31117 h 179539"/>
                <a:gd name="connsiteX4" fmla="*/ 95 w 106534"/>
                <a:gd name="connsiteY4" fmla="*/ 90355 h 179539"/>
                <a:gd name="connsiteX5" fmla="*/ 11483 w 106534"/>
                <a:gd name="connsiteY5" fmla="*/ 153246 h 179539"/>
                <a:gd name="connsiteX6" fmla="*/ 53236 w 106534"/>
                <a:gd name="connsiteY6" fmla="*/ 179602 h 179539"/>
                <a:gd name="connsiteX7" fmla="*/ 97267 w 106534"/>
                <a:gd name="connsiteY7" fmla="*/ 149331 h 179539"/>
                <a:gd name="connsiteX8" fmla="*/ 106630 w 106534"/>
                <a:gd name="connsiteY8" fmla="*/ 90355 h 179539"/>
                <a:gd name="connsiteX9" fmla="*/ 53236 w 106534"/>
                <a:gd name="connsiteY9" fmla="*/ 173861 h 179539"/>
                <a:gd name="connsiteX10" fmla="*/ 23882 w 106534"/>
                <a:gd name="connsiteY10" fmla="*/ 142285 h 179539"/>
                <a:gd name="connsiteX11" fmla="*/ 21099 w 106534"/>
                <a:gd name="connsiteY11" fmla="*/ 87223 h 179539"/>
                <a:gd name="connsiteX12" fmla="*/ 23123 w 106534"/>
                <a:gd name="connsiteY12" fmla="*/ 39207 h 179539"/>
                <a:gd name="connsiteX13" fmla="*/ 53236 w 106534"/>
                <a:gd name="connsiteY13" fmla="*/ 5804 h 179539"/>
                <a:gd name="connsiteX14" fmla="*/ 83096 w 106534"/>
                <a:gd name="connsiteY14" fmla="*/ 36336 h 179539"/>
                <a:gd name="connsiteX15" fmla="*/ 85627 w 106534"/>
                <a:gd name="connsiteY15" fmla="*/ 87223 h 179539"/>
                <a:gd name="connsiteX16" fmla="*/ 82843 w 106534"/>
                <a:gd name="connsiteY16" fmla="*/ 141242 h 179539"/>
                <a:gd name="connsiteX17" fmla="*/ 53236 w 106534"/>
                <a:gd name="connsiteY17" fmla="*/ 173861 h 1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" h="179539">
                  <a:moveTo>
                    <a:pt x="106630" y="90355"/>
                  </a:moveTo>
                  <a:cubicBezTo>
                    <a:pt x="106630" y="69478"/>
                    <a:pt x="105365" y="48601"/>
                    <a:pt x="96508" y="29290"/>
                  </a:cubicBezTo>
                  <a:cubicBezTo>
                    <a:pt x="84867" y="4238"/>
                    <a:pt x="64117" y="63"/>
                    <a:pt x="53489" y="63"/>
                  </a:cubicBezTo>
                  <a:cubicBezTo>
                    <a:pt x="38306" y="63"/>
                    <a:pt x="19833" y="6848"/>
                    <a:pt x="9458" y="31117"/>
                  </a:cubicBezTo>
                  <a:cubicBezTo>
                    <a:pt x="1361" y="49123"/>
                    <a:pt x="95" y="69478"/>
                    <a:pt x="95" y="90355"/>
                  </a:cubicBezTo>
                  <a:cubicBezTo>
                    <a:pt x="95" y="109926"/>
                    <a:pt x="1108" y="133413"/>
                    <a:pt x="11483" y="153246"/>
                  </a:cubicBezTo>
                  <a:cubicBezTo>
                    <a:pt x="22364" y="174383"/>
                    <a:pt x="40837" y="179602"/>
                    <a:pt x="53236" y="179602"/>
                  </a:cubicBezTo>
                  <a:cubicBezTo>
                    <a:pt x="66901" y="179602"/>
                    <a:pt x="86133" y="174122"/>
                    <a:pt x="97267" y="149331"/>
                  </a:cubicBezTo>
                  <a:cubicBezTo>
                    <a:pt x="105365" y="131325"/>
                    <a:pt x="106630" y="110970"/>
                    <a:pt x="106630" y="90355"/>
                  </a:cubicBezTo>
                  <a:close/>
                  <a:moveTo>
                    <a:pt x="53236" y="173861"/>
                  </a:moveTo>
                  <a:cubicBezTo>
                    <a:pt x="43367" y="173861"/>
                    <a:pt x="28437" y="167337"/>
                    <a:pt x="23882" y="142285"/>
                  </a:cubicBezTo>
                  <a:cubicBezTo>
                    <a:pt x="21099" y="126628"/>
                    <a:pt x="21099" y="102620"/>
                    <a:pt x="21099" y="87223"/>
                  </a:cubicBezTo>
                  <a:cubicBezTo>
                    <a:pt x="21099" y="70522"/>
                    <a:pt x="21099" y="53298"/>
                    <a:pt x="23123" y="39207"/>
                  </a:cubicBezTo>
                  <a:cubicBezTo>
                    <a:pt x="27931" y="8152"/>
                    <a:pt x="46910" y="5804"/>
                    <a:pt x="53236" y="5804"/>
                  </a:cubicBezTo>
                  <a:cubicBezTo>
                    <a:pt x="61587" y="5804"/>
                    <a:pt x="78288" y="10501"/>
                    <a:pt x="83096" y="36336"/>
                  </a:cubicBezTo>
                  <a:cubicBezTo>
                    <a:pt x="85627" y="50950"/>
                    <a:pt x="85627" y="70783"/>
                    <a:pt x="85627" y="87223"/>
                  </a:cubicBezTo>
                  <a:cubicBezTo>
                    <a:pt x="85627" y="106795"/>
                    <a:pt x="85627" y="124540"/>
                    <a:pt x="82843" y="141242"/>
                  </a:cubicBezTo>
                  <a:cubicBezTo>
                    <a:pt x="79047" y="166033"/>
                    <a:pt x="64623" y="173861"/>
                    <a:pt x="53236" y="1738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F13332A8-FED4-A4C8-BB72-63B92F126AB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108907" y="4156378"/>
              <a:ext cx="26823" cy="27661"/>
            </a:xfrm>
            <a:custGeom>
              <a:avLst/>
              <a:gdLst>
                <a:gd name="connsiteX0" fmla="*/ 26924 w 26823"/>
                <a:gd name="connsiteY0" fmla="*/ 13894 h 27661"/>
                <a:gd name="connsiteX1" fmla="*/ 13512 w 26823"/>
                <a:gd name="connsiteY1" fmla="*/ 63 h 27661"/>
                <a:gd name="connsiteX2" fmla="*/ 100 w 26823"/>
                <a:gd name="connsiteY2" fmla="*/ 13894 h 27661"/>
                <a:gd name="connsiteX3" fmla="*/ 13512 w 26823"/>
                <a:gd name="connsiteY3" fmla="*/ 27724 h 27661"/>
                <a:gd name="connsiteX4" fmla="*/ 26924 w 26823"/>
                <a:gd name="connsiteY4" fmla="*/ 13894 h 2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7661">
                  <a:moveTo>
                    <a:pt x="26924" y="13894"/>
                  </a:moveTo>
                  <a:cubicBezTo>
                    <a:pt x="26924" y="6326"/>
                    <a:pt x="20850" y="63"/>
                    <a:pt x="13512" y="63"/>
                  </a:cubicBezTo>
                  <a:cubicBezTo>
                    <a:pt x="6173" y="63"/>
                    <a:pt x="100" y="6326"/>
                    <a:pt x="100" y="13894"/>
                  </a:cubicBezTo>
                  <a:cubicBezTo>
                    <a:pt x="100" y="21461"/>
                    <a:pt x="6173" y="27724"/>
                    <a:pt x="13512" y="27724"/>
                  </a:cubicBezTo>
                  <a:cubicBezTo>
                    <a:pt x="20850" y="27724"/>
                    <a:pt x="26924" y="21461"/>
                    <a:pt x="26924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1F7ABB3B-448A-A4B3-5CB6-483FFE056EF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168064" y="4010241"/>
              <a:ext cx="105016" cy="179539"/>
            </a:xfrm>
            <a:custGeom>
              <a:avLst/>
              <a:gdLst>
                <a:gd name="connsiteX0" fmla="*/ 30722 w 105016"/>
                <a:gd name="connsiteY0" fmla="*/ 54603 h 179539"/>
                <a:gd name="connsiteX1" fmla="*/ 18070 w 105016"/>
                <a:gd name="connsiteY1" fmla="*/ 33466 h 179539"/>
                <a:gd name="connsiteX2" fmla="*/ 52485 w 105016"/>
                <a:gd name="connsiteY2" fmla="*/ 6587 h 179539"/>
                <a:gd name="connsiteX3" fmla="*/ 87153 w 105016"/>
                <a:gd name="connsiteY3" fmla="*/ 38946 h 179539"/>
                <a:gd name="connsiteX4" fmla="*/ 62101 w 105016"/>
                <a:gd name="connsiteY4" fmla="*/ 75480 h 179539"/>
                <a:gd name="connsiteX5" fmla="*/ 30722 w 105016"/>
                <a:gd name="connsiteY5" fmla="*/ 54603 h 179539"/>
                <a:gd name="connsiteX6" fmla="*/ 67668 w 105016"/>
                <a:gd name="connsiteY6" fmla="*/ 79394 h 179539"/>
                <a:gd name="connsiteX7" fmla="*/ 98287 w 105016"/>
                <a:gd name="connsiteY7" fmla="*/ 38946 h 179539"/>
                <a:gd name="connsiteX8" fmla="*/ 52738 w 105016"/>
                <a:gd name="connsiteY8" fmla="*/ 63 h 179539"/>
                <a:gd name="connsiteX9" fmla="*/ 6935 w 105016"/>
                <a:gd name="connsiteY9" fmla="*/ 43643 h 179539"/>
                <a:gd name="connsiteX10" fmla="*/ 18070 w 105016"/>
                <a:gd name="connsiteY10" fmla="*/ 72348 h 179539"/>
                <a:gd name="connsiteX11" fmla="*/ 36542 w 105016"/>
                <a:gd name="connsiteY11" fmla="*/ 86440 h 179539"/>
                <a:gd name="connsiteX12" fmla="*/ 103 w 105016"/>
                <a:gd name="connsiteY12" fmla="*/ 134457 h 179539"/>
                <a:gd name="connsiteX13" fmla="*/ 52485 w 105016"/>
                <a:gd name="connsiteY13" fmla="*/ 179602 h 179539"/>
                <a:gd name="connsiteX14" fmla="*/ 105119 w 105016"/>
                <a:gd name="connsiteY14" fmla="*/ 130020 h 179539"/>
                <a:gd name="connsiteX15" fmla="*/ 92720 w 105016"/>
                <a:gd name="connsiteY15" fmla="*/ 97922 h 179539"/>
                <a:gd name="connsiteX16" fmla="*/ 67668 w 105016"/>
                <a:gd name="connsiteY16" fmla="*/ 79394 h 179539"/>
                <a:gd name="connsiteX17" fmla="*/ 42363 w 105016"/>
                <a:gd name="connsiteY17" fmla="*/ 90355 h 179539"/>
                <a:gd name="connsiteX18" fmla="*/ 73488 w 105016"/>
                <a:gd name="connsiteY18" fmla="*/ 110709 h 179539"/>
                <a:gd name="connsiteX19" fmla="*/ 92467 w 105016"/>
                <a:gd name="connsiteY19" fmla="*/ 139415 h 179539"/>
                <a:gd name="connsiteX20" fmla="*/ 52738 w 105016"/>
                <a:gd name="connsiteY20" fmla="*/ 172296 h 179539"/>
                <a:gd name="connsiteX21" fmla="*/ 12756 w 105016"/>
                <a:gd name="connsiteY21" fmla="*/ 134457 h 179539"/>
                <a:gd name="connsiteX22" fmla="*/ 42363 w 105016"/>
                <a:gd name="connsiteY22" fmla="*/ 90355 h 1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016" h="179539">
                  <a:moveTo>
                    <a:pt x="30722" y="54603"/>
                  </a:moveTo>
                  <a:cubicBezTo>
                    <a:pt x="19082" y="46774"/>
                    <a:pt x="18070" y="37902"/>
                    <a:pt x="18070" y="33466"/>
                  </a:cubicBezTo>
                  <a:cubicBezTo>
                    <a:pt x="18070" y="17547"/>
                    <a:pt x="34518" y="6587"/>
                    <a:pt x="52485" y="6587"/>
                  </a:cubicBezTo>
                  <a:cubicBezTo>
                    <a:pt x="70957" y="6587"/>
                    <a:pt x="87153" y="20157"/>
                    <a:pt x="87153" y="38946"/>
                  </a:cubicBezTo>
                  <a:cubicBezTo>
                    <a:pt x="87153" y="53820"/>
                    <a:pt x="77284" y="66346"/>
                    <a:pt x="62101" y="75480"/>
                  </a:cubicBezTo>
                  <a:lnTo>
                    <a:pt x="30722" y="54603"/>
                  </a:lnTo>
                  <a:close/>
                  <a:moveTo>
                    <a:pt x="67668" y="79394"/>
                  </a:moveTo>
                  <a:cubicBezTo>
                    <a:pt x="85887" y="69739"/>
                    <a:pt x="98287" y="56169"/>
                    <a:pt x="98287" y="38946"/>
                  </a:cubicBezTo>
                  <a:cubicBezTo>
                    <a:pt x="98287" y="14937"/>
                    <a:pt x="75765" y="63"/>
                    <a:pt x="52738" y="63"/>
                  </a:cubicBezTo>
                  <a:cubicBezTo>
                    <a:pt x="27433" y="63"/>
                    <a:pt x="6935" y="19374"/>
                    <a:pt x="6935" y="43643"/>
                  </a:cubicBezTo>
                  <a:cubicBezTo>
                    <a:pt x="6935" y="48340"/>
                    <a:pt x="7442" y="60083"/>
                    <a:pt x="18070" y="72348"/>
                  </a:cubicBezTo>
                  <a:cubicBezTo>
                    <a:pt x="20853" y="75480"/>
                    <a:pt x="30216" y="82004"/>
                    <a:pt x="36542" y="86440"/>
                  </a:cubicBezTo>
                  <a:cubicBezTo>
                    <a:pt x="21865" y="94008"/>
                    <a:pt x="103" y="108622"/>
                    <a:pt x="103" y="134457"/>
                  </a:cubicBezTo>
                  <a:cubicBezTo>
                    <a:pt x="103" y="162118"/>
                    <a:pt x="25914" y="179602"/>
                    <a:pt x="52485" y="179602"/>
                  </a:cubicBezTo>
                  <a:cubicBezTo>
                    <a:pt x="81079" y="179602"/>
                    <a:pt x="105119" y="157943"/>
                    <a:pt x="105119" y="130020"/>
                  </a:cubicBezTo>
                  <a:cubicBezTo>
                    <a:pt x="105119" y="120626"/>
                    <a:pt x="102336" y="108883"/>
                    <a:pt x="92720" y="97922"/>
                  </a:cubicBezTo>
                  <a:cubicBezTo>
                    <a:pt x="87912" y="92442"/>
                    <a:pt x="83863" y="89833"/>
                    <a:pt x="67668" y="79394"/>
                  </a:cubicBezTo>
                  <a:close/>
                  <a:moveTo>
                    <a:pt x="42363" y="90355"/>
                  </a:moveTo>
                  <a:lnTo>
                    <a:pt x="73488" y="110709"/>
                  </a:lnTo>
                  <a:cubicBezTo>
                    <a:pt x="80573" y="115668"/>
                    <a:pt x="92467" y="123496"/>
                    <a:pt x="92467" y="139415"/>
                  </a:cubicBezTo>
                  <a:cubicBezTo>
                    <a:pt x="92467" y="158726"/>
                    <a:pt x="73488" y="172296"/>
                    <a:pt x="52738" y="172296"/>
                  </a:cubicBezTo>
                  <a:cubicBezTo>
                    <a:pt x="30975" y="172296"/>
                    <a:pt x="12756" y="156116"/>
                    <a:pt x="12756" y="134457"/>
                  </a:cubicBezTo>
                  <a:cubicBezTo>
                    <a:pt x="12756" y="119321"/>
                    <a:pt x="20853" y="102620"/>
                    <a:pt x="42363" y="9035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4DE41A5F-F48A-3249-B4C8-76C07AA731E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296615" y="4010241"/>
              <a:ext cx="100967" cy="179539"/>
            </a:xfrm>
            <a:custGeom>
              <a:avLst/>
              <a:gdLst>
                <a:gd name="connsiteX0" fmla="*/ 101075 w 100967"/>
                <a:gd name="connsiteY0" fmla="*/ 121409 h 179539"/>
                <a:gd name="connsiteX1" fmla="*/ 52996 w 100967"/>
                <a:gd name="connsiteY1" fmla="*/ 64259 h 179539"/>
                <a:gd name="connsiteX2" fmla="*/ 20858 w 100967"/>
                <a:gd name="connsiteY2" fmla="*/ 77568 h 179539"/>
                <a:gd name="connsiteX3" fmla="*/ 20858 w 100967"/>
                <a:gd name="connsiteY3" fmla="*/ 26681 h 179539"/>
                <a:gd name="connsiteX4" fmla="*/ 42368 w 100967"/>
                <a:gd name="connsiteY4" fmla="*/ 30073 h 179539"/>
                <a:gd name="connsiteX5" fmla="*/ 91206 w 100967"/>
                <a:gd name="connsiteY5" fmla="*/ 2933 h 179539"/>
                <a:gd name="connsiteX6" fmla="*/ 88676 w 100967"/>
                <a:gd name="connsiteY6" fmla="*/ 63 h 179539"/>
                <a:gd name="connsiteX7" fmla="*/ 86651 w 100967"/>
                <a:gd name="connsiteY7" fmla="*/ 846 h 179539"/>
                <a:gd name="connsiteX8" fmla="*/ 52237 w 100967"/>
                <a:gd name="connsiteY8" fmla="*/ 8413 h 179539"/>
                <a:gd name="connsiteX9" fmla="*/ 18581 w 100967"/>
                <a:gd name="connsiteY9" fmla="*/ 1107 h 179539"/>
                <a:gd name="connsiteX10" fmla="*/ 15544 w 100967"/>
                <a:gd name="connsiteY10" fmla="*/ 324 h 179539"/>
                <a:gd name="connsiteX11" fmla="*/ 13014 w 100967"/>
                <a:gd name="connsiteY11" fmla="*/ 6587 h 179539"/>
                <a:gd name="connsiteX12" fmla="*/ 13014 w 100967"/>
                <a:gd name="connsiteY12" fmla="*/ 83831 h 179539"/>
                <a:gd name="connsiteX13" fmla="*/ 16556 w 100967"/>
                <a:gd name="connsiteY13" fmla="*/ 90616 h 179539"/>
                <a:gd name="connsiteX14" fmla="*/ 19846 w 100967"/>
                <a:gd name="connsiteY14" fmla="*/ 88267 h 179539"/>
                <a:gd name="connsiteX15" fmla="*/ 52490 w 100967"/>
                <a:gd name="connsiteY15" fmla="*/ 70000 h 179539"/>
                <a:gd name="connsiteX16" fmla="*/ 73999 w 100967"/>
                <a:gd name="connsiteY16" fmla="*/ 86701 h 179539"/>
                <a:gd name="connsiteX17" fmla="*/ 78554 w 100967"/>
                <a:gd name="connsiteY17" fmla="*/ 119582 h 179539"/>
                <a:gd name="connsiteX18" fmla="*/ 72481 w 100967"/>
                <a:gd name="connsiteY18" fmla="*/ 155333 h 179539"/>
                <a:gd name="connsiteX19" fmla="*/ 45404 w 100967"/>
                <a:gd name="connsiteY19" fmla="*/ 172296 h 179539"/>
                <a:gd name="connsiteX20" fmla="*/ 8206 w 100967"/>
                <a:gd name="connsiteY20" fmla="*/ 143068 h 179539"/>
                <a:gd name="connsiteX21" fmla="*/ 12508 w 100967"/>
                <a:gd name="connsiteY21" fmla="*/ 143590 h 179539"/>
                <a:gd name="connsiteX22" fmla="*/ 25160 w 100967"/>
                <a:gd name="connsiteY22" fmla="*/ 130803 h 179539"/>
                <a:gd name="connsiteX23" fmla="*/ 12508 w 100967"/>
                <a:gd name="connsiteY23" fmla="*/ 118016 h 179539"/>
                <a:gd name="connsiteX24" fmla="*/ 108 w 100967"/>
                <a:gd name="connsiteY24" fmla="*/ 131847 h 179539"/>
                <a:gd name="connsiteX25" fmla="*/ 45910 w 100967"/>
                <a:gd name="connsiteY25" fmla="*/ 179602 h 179539"/>
                <a:gd name="connsiteX26" fmla="*/ 101075 w 100967"/>
                <a:gd name="connsiteY26" fmla="*/ 121409 h 1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967" h="179539">
                  <a:moveTo>
                    <a:pt x="101075" y="121409"/>
                  </a:moveTo>
                  <a:cubicBezTo>
                    <a:pt x="101075" y="90355"/>
                    <a:pt x="80325" y="64259"/>
                    <a:pt x="52996" y="64259"/>
                  </a:cubicBezTo>
                  <a:cubicBezTo>
                    <a:pt x="40849" y="64259"/>
                    <a:pt x="29968" y="68434"/>
                    <a:pt x="20858" y="77568"/>
                  </a:cubicBezTo>
                  <a:lnTo>
                    <a:pt x="20858" y="26681"/>
                  </a:lnTo>
                  <a:cubicBezTo>
                    <a:pt x="25919" y="28246"/>
                    <a:pt x="34270" y="30073"/>
                    <a:pt x="42368" y="30073"/>
                  </a:cubicBezTo>
                  <a:cubicBezTo>
                    <a:pt x="73493" y="30073"/>
                    <a:pt x="91206" y="6326"/>
                    <a:pt x="91206" y="2933"/>
                  </a:cubicBezTo>
                  <a:cubicBezTo>
                    <a:pt x="91206" y="1368"/>
                    <a:pt x="90447" y="63"/>
                    <a:pt x="88676" y="63"/>
                  </a:cubicBezTo>
                  <a:cubicBezTo>
                    <a:pt x="88423" y="63"/>
                    <a:pt x="87917" y="63"/>
                    <a:pt x="86651" y="846"/>
                  </a:cubicBezTo>
                  <a:cubicBezTo>
                    <a:pt x="81590" y="3194"/>
                    <a:pt x="69191" y="8413"/>
                    <a:pt x="52237" y="8413"/>
                  </a:cubicBezTo>
                  <a:cubicBezTo>
                    <a:pt x="42115" y="8413"/>
                    <a:pt x="30474" y="6587"/>
                    <a:pt x="18581" y="1107"/>
                  </a:cubicBezTo>
                  <a:cubicBezTo>
                    <a:pt x="16556" y="324"/>
                    <a:pt x="16050" y="324"/>
                    <a:pt x="15544" y="324"/>
                  </a:cubicBezTo>
                  <a:cubicBezTo>
                    <a:pt x="13014" y="324"/>
                    <a:pt x="13014" y="2411"/>
                    <a:pt x="13014" y="6587"/>
                  </a:cubicBezTo>
                  <a:lnTo>
                    <a:pt x="13014" y="83831"/>
                  </a:lnTo>
                  <a:cubicBezTo>
                    <a:pt x="13014" y="88528"/>
                    <a:pt x="13014" y="90616"/>
                    <a:pt x="16556" y="90616"/>
                  </a:cubicBezTo>
                  <a:cubicBezTo>
                    <a:pt x="18328" y="90616"/>
                    <a:pt x="18834" y="89833"/>
                    <a:pt x="19846" y="88267"/>
                  </a:cubicBezTo>
                  <a:cubicBezTo>
                    <a:pt x="22630" y="84092"/>
                    <a:pt x="31992" y="70000"/>
                    <a:pt x="52490" y="70000"/>
                  </a:cubicBezTo>
                  <a:cubicBezTo>
                    <a:pt x="65648" y="70000"/>
                    <a:pt x="71975" y="82004"/>
                    <a:pt x="73999" y="86701"/>
                  </a:cubicBezTo>
                  <a:cubicBezTo>
                    <a:pt x="78048" y="96357"/>
                    <a:pt x="78554" y="106534"/>
                    <a:pt x="78554" y="119582"/>
                  </a:cubicBezTo>
                  <a:cubicBezTo>
                    <a:pt x="78554" y="128715"/>
                    <a:pt x="78554" y="144373"/>
                    <a:pt x="72481" y="155333"/>
                  </a:cubicBezTo>
                  <a:cubicBezTo>
                    <a:pt x="66407" y="165511"/>
                    <a:pt x="57045" y="172296"/>
                    <a:pt x="45404" y="172296"/>
                  </a:cubicBezTo>
                  <a:cubicBezTo>
                    <a:pt x="26931" y="172296"/>
                    <a:pt x="12508" y="158465"/>
                    <a:pt x="8206" y="143068"/>
                  </a:cubicBezTo>
                  <a:cubicBezTo>
                    <a:pt x="8965" y="143329"/>
                    <a:pt x="9724" y="143590"/>
                    <a:pt x="12508" y="143590"/>
                  </a:cubicBezTo>
                  <a:cubicBezTo>
                    <a:pt x="20858" y="143590"/>
                    <a:pt x="25160" y="137066"/>
                    <a:pt x="25160" y="130803"/>
                  </a:cubicBezTo>
                  <a:cubicBezTo>
                    <a:pt x="25160" y="124540"/>
                    <a:pt x="20858" y="118016"/>
                    <a:pt x="12508" y="118016"/>
                  </a:cubicBezTo>
                  <a:cubicBezTo>
                    <a:pt x="8965" y="118016"/>
                    <a:pt x="108" y="119843"/>
                    <a:pt x="108" y="131847"/>
                  </a:cubicBezTo>
                  <a:cubicBezTo>
                    <a:pt x="108" y="154289"/>
                    <a:pt x="17569" y="179602"/>
                    <a:pt x="45910" y="179602"/>
                  </a:cubicBezTo>
                  <a:cubicBezTo>
                    <a:pt x="75264" y="179602"/>
                    <a:pt x="101075" y="154550"/>
                    <a:pt x="101075" y="12140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44" name="Grafika 43">
            <a:extLst>
              <a:ext uri="{FF2B5EF4-FFF2-40B4-BE49-F238E27FC236}">
                <a16:creationId xmlns:a16="http://schemas.microsoft.com/office/drawing/2014/main" id="{B6D22137-E044-DD63-8FFB-04BF65D97BE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541740" y="3576080"/>
            <a:ext cx="1100621" cy="1351257"/>
          </a:xfrm>
          <a:prstGeom prst="rect">
            <a:avLst/>
          </a:prstGeom>
        </p:spPr>
      </p:pic>
      <p:sp>
        <p:nvSpPr>
          <p:cNvPr id="45" name="pole tekstowe 44">
            <a:extLst>
              <a:ext uri="{FF2B5EF4-FFF2-40B4-BE49-F238E27FC236}">
                <a16:creationId xmlns:a16="http://schemas.microsoft.com/office/drawing/2014/main" id="{11666A38-ADCA-3F24-67B9-D05743B5B973}"/>
              </a:ext>
            </a:extLst>
          </p:cNvPr>
          <p:cNvSpPr txBox="1"/>
          <p:nvPr/>
        </p:nvSpPr>
        <p:spPr>
          <a:xfrm>
            <a:off x="5270415" y="5364676"/>
            <a:ext cx="29451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Parallel</a:t>
            </a:r>
            <a:r>
              <a:rPr lang="pl-PL" sz="1600" b="1" dirty="0"/>
              <a:t> </a:t>
            </a:r>
            <a:r>
              <a:rPr lang="pl-PL" sz="1600" b="1" dirty="0" err="1"/>
              <a:t>amplitude</a:t>
            </a:r>
            <a:r>
              <a:rPr lang="pl-PL" sz="1600" b="1" dirty="0"/>
              <a:t> </a:t>
            </a:r>
            <a:r>
              <a:rPr lang="pl-PL" sz="1600" b="1" dirty="0" err="1"/>
              <a:t>damping</a:t>
            </a:r>
            <a:endParaRPr lang="pl-PL" sz="1600" b="1" i="1" dirty="0"/>
          </a:p>
        </p:txBody>
      </p:sp>
      <p:grpSp>
        <p:nvGrpSpPr>
          <p:cNvPr id="61" name="Grupa 60" descr="\documentclass{article}&#10;\usepackage{amsmath}&#10;\pagestyle{empty}&#10;\begin{document}&#10;&#10;$\eta=0.9$&#10;&#10;&#10;\end{document}" title="IguanaTex Vector Display">
            <a:extLst>
              <a:ext uri="{FF2B5EF4-FFF2-40B4-BE49-F238E27FC236}">
                <a16:creationId xmlns:a16="http://schemas.microsoft.com/office/drawing/2014/main" id="{F485AF6B-90A1-436B-00E2-602CDD80C14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689276" y="5029336"/>
            <a:ext cx="667259" cy="193021"/>
            <a:chOff x="9377359" y="6167106"/>
            <a:chExt cx="667259" cy="193021"/>
          </a:xfrm>
        </p:grpSpPr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329A0175-3BC1-187E-A963-36B994C4580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377359" y="6216128"/>
              <a:ext cx="101451" cy="143999"/>
            </a:xfrm>
            <a:custGeom>
              <a:avLst/>
              <a:gdLst>
                <a:gd name="connsiteX0" fmla="*/ 99790 w 101451"/>
                <a:gd name="connsiteY0" fmla="*/ 36172 h 143999"/>
                <a:gd name="connsiteX1" fmla="*/ 101528 w 101451"/>
                <a:gd name="connsiteY1" fmla="*/ 23479 h 143999"/>
                <a:gd name="connsiteX2" fmla="*/ 76546 w 101451"/>
                <a:gd name="connsiteY2" fmla="*/ 63 h 143999"/>
                <a:gd name="connsiteX3" fmla="*/ 42873 w 101451"/>
                <a:gd name="connsiteY3" fmla="*/ 19102 h 143999"/>
                <a:gd name="connsiteX4" fmla="*/ 22887 w 101451"/>
                <a:gd name="connsiteY4" fmla="*/ 63 h 143999"/>
                <a:gd name="connsiteX5" fmla="*/ 6811 w 101451"/>
                <a:gd name="connsiteY5" fmla="*/ 12537 h 143999"/>
                <a:gd name="connsiteX6" fmla="*/ 77 w 101451"/>
                <a:gd name="connsiteY6" fmla="*/ 33765 h 143999"/>
                <a:gd name="connsiteX7" fmla="*/ 2684 w 101451"/>
                <a:gd name="connsiteY7" fmla="*/ 35953 h 143999"/>
                <a:gd name="connsiteX8" fmla="*/ 6377 w 101451"/>
                <a:gd name="connsiteY8" fmla="*/ 30920 h 143999"/>
                <a:gd name="connsiteX9" fmla="*/ 22235 w 101451"/>
                <a:gd name="connsiteY9" fmla="*/ 4877 h 143999"/>
                <a:gd name="connsiteX10" fmla="*/ 28970 w 101451"/>
                <a:gd name="connsiteY10" fmla="*/ 14944 h 143999"/>
                <a:gd name="connsiteX11" fmla="*/ 25494 w 101451"/>
                <a:gd name="connsiteY11" fmla="*/ 33327 h 143999"/>
                <a:gd name="connsiteX12" fmla="*/ 12894 w 101451"/>
                <a:gd name="connsiteY12" fmla="*/ 83880 h 143999"/>
                <a:gd name="connsiteX13" fmla="*/ 10939 w 101451"/>
                <a:gd name="connsiteY13" fmla="*/ 93290 h 143999"/>
                <a:gd name="connsiteX14" fmla="*/ 17239 w 101451"/>
                <a:gd name="connsiteY14" fmla="*/ 99199 h 143999"/>
                <a:gd name="connsiteX15" fmla="*/ 25277 w 101451"/>
                <a:gd name="connsiteY15" fmla="*/ 93072 h 143999"/>
                <a:gd name="connsiteX16" fmla="*/ 29404 w 101451"/>
                <a:gd name="connsiteY16" fmla="*/ 76877 h 143999"/>
                <a:gd name="connsiteX17" fmla="*/ 34184 w 101451"/>
                <a:gd name="connsiteY17" fmla="*/ 57181 h 143999"/>
                <a:gd name="connsiteX18" fmla="*/ 37877 w 101451"/>
                <a:gd name="connsiteY18" fmla="*/ 42519 h 143999"/>
                <a:gd name="connsiteX19" fmla="*/ 40266 w 101451"/>
                <a:gd name="connsiteY19" fmla="*/ 32671 h 143999"/>
                <a:gd name="connsiteX20" fmla="*/ 55039 w 101451"/>
                <a:gd name="connsiteY20" fmla="*/ 12537 h 143999"/>
                <a:gd name="connsiteX21" fmla="*/ 75894 w 101451"/>
                <a:gd name="connsiteY21" fmla="*/ 4877 h 143999"/>
                <a:gd name="connsiteX22" fmla="*/ 87625 w 101451"/>
                <a:gd name="connsiteY22" fmla="*/ 20196 h 143999"/>
                <a:gd name="connsiteX23" fmla="*/ 85452 w 101451"/>
                <a:gd name="connsiteY23" fmla="*/ 33984 h 143999"/>
                <a:gd name="connsiteX24" fmla="*/ 60687 w 101451"/>
                <a:gd name="connsiteY24" fmla="*/ 134652 h 143999"/>
                <a:gd name="connsiteX25" fmla="*/ 60035 w 101451"/>
                <a:gd name="connsiteY25" fmla="*/ 138154 h 143999"/>
                <a:gd name="connsiteX26" fmla="*/ 66118 w 101451"/>
                <a:gd name="connsiteY26" fmla="*/ 144062 h 143999"/>
                <a:gd name="connsiteX27" fmla="*/ 75025 w 101451"/>
                <a:gd name="connsiteY27" fmla="*/ 135309 h 143999"/>
                <a:gd name="connsiteX28" fmla="*/ 99790 w 101451"/>
                <a:gd name="connsiteY28" fmla="*/ 36172 h 14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451" h="143999">
                  <a:moveTo>
                    <a:pt x="99790" y="36172"/>
                  </a:moveTo>
                  <a:cubicBezTo>
                    <a:pt x="100877" y="32233"/>
                    <a:pt x="101528" y="29388"/>
                    <a:pt x="101528" y="23479"/>
                  </a:cubicBezTo>
                  <a:cubicBezTo>
                    <a:pt x="101528" y="9254"/>
                    <a:pt x="92839" y="63"/>
                    <a:pt x="76546" y="63"/>
                  </a:cubicBezTo>
                  <a:cubicBezTo>
                    <a:pt x="59384" y="63"/>
                    <a:pt x="48087" y="11443"/>
                    <a:pt x="42873" y="19102"/>
                  </a:cubicBezTo>
                  <a:cubicBezTo>
                    <a:pt x="41787" y="6628"/>
                    <a:pt x="32663" y="63"/>
                    <a:pt x="22887" y="63"/>
                  </a:cubicBezTo>
                  <a:cubicBezTo>
                    <a:pt x="12894" y="63"/>
                    <a:pt x="8766" y="8598"/>
                    <a:pt x="6811" y="12537"/>
                  </a:cubicBezTo>
                  <a:cubicBezTo>
                    <a:pt x="2901" y="19978"/>
                    <a:pt x="77" y="33108"/>
                    <a:pt x="77" y="33765"/>
                  </a:cubicBezTo>
                  <a:cubicBezTo>
                    <a:pt x="77" y="35953"/>
                    <a:pt x="2249" y="35953"/>
                    <a:pt x="2684" y="35953"/>
                  </a:cubicBezTo>
                  <a:cubicBezTo>
                    <a:pt x="4856" y="35953"/>
                    <a:pt x="5073" y="35734"/>
                    <a:pt x="6377" y="30920"/>
                  </a:cubicBezTo>
                  <a:cubicBezTo>
                    <a:pt x="10070" y="15382"/>
                    <a:pt x="14415" y="4877"/>
                    <a:pt x="22235" y="4877"/>
                  </a:cubicBezTo>
                  <a:cubicBezTo>
                    <a:pt x="25928" y="4877"/>
                    <a:pt x="28970" y="6628"/>
                    <a:pt x="28970" y="14944"/>
                  </a:cubicBezTo>
                  <a:cubicBezTo>
                    <a:pt x="28970" y="19540"/>
                    <a:pt x="28318" y="21947"/>
                    <a:pt x="25494" y="33327"/>
                  </a:cubicBezTo>
                  <a:lnTo>
                    <a:pt x="12894" y="83880"/>
                  </a:lnTo>
                  <a:cubicBezTo>
                    <a:pt x="12242" y="87163"/>
                    <a:pt x="10939" y="92196"/>
                    <a:pt x="10939" y="93290"/>
                  </a:cubicBezTo>
                  <a:cubicBezTo>
                    <a:pt x="10939" y="97230"/>
                    <a:pt x="13980" y="99199"/>
                    <a:pt x="17239" y="99199"/>
                  </a:cubicBezTo>
                  <a:cubicBezTo>
                    <a:pt x="19846" y="99199"/>
                    <a:pt x="23756" y="97449"/>
                    <a:pt x="25277" y="93072"/>
                  </a:cubicBezTo>
                  <a:cubicBezTo>
                    <a:pt x="25494" y="92634"/>
                    <a:pt x="28101" y="82348"/>
                    <a:pt x="29404" y="76877"/>
                  </a:cubicBezTo>
                  <a:lnTo>
                    <a:pt x="34184" y="57181"/>
                  </a:lnTo>
                  <a:cubicBezTo>
                    <a:pt x="35487" y="52367"/>
                    <a:pt x="36790" y="47552"/>
                    <a:pt x="37877" y="42519"/>
                  </a:cubicBezTo>
                  <a:cubicBezTo>
                    <a:pt x="38311" y="41206"/>
                    <a:pt x="40049" y="33984"/>
                    <a:pt x="40266" y="32671"/>
                  </a:cubicBezTo>
                  <a:cubicBezTo>
                    <a:pt x="40918" y="30701"/>
                    <a:pt x="47653" y="18446"/>
                    <a:pt x="55039" y="12537"/>
                  </a:cubicBezTo>
                  <a:cubicBezTo>
                    <a:pt x="59818" y="9035"/>
                    <a:pt x="66552" y="4877"/>
                    <a:pt x="75894" y="4877"/>
                  </a:cubicBezTo>
                  <a:cubicBezTo>
                    <a:pt x="85235" y="4877"/>
                    <a:pt x="87625" y="12318"/>
                    <a:pt x="87625" y="20196"/>
                  </a:cubicBezTo>
                  <a:cubicBezTo>
                    <a:pt x="87625" y="21291"/>
                    <a:pt x="87625" y="25230"/>
                    <a:pt x="85452" y="33984"/>
                  </a:cubicBezTo>
                  <a:lnTo>
                    <a:pt x="60687" y="134652"/>
                  </a:lnTo>
                  <a:cubicBezTo>
                    <a:pt x="60035" y="137278"/>
                    <a:pt x="60035" y="137716"/>
                    <a:pt x="60035" y="138154"/>
                  </a:cubicBezTo>
                  <a:cubicBezTo>
                    <a:pt x="60035" y="141436"/>
                    <a:pt x="62425" y="144062"/>
                    <a:pt x="66118" y="144062"/>
                  </a:cubicBezTo>
                  <a:cubicBezTo>
                    <a:pt x="72852" y="144062"/>
                    <a:pt x="74373" y="137716"/>
                    <a:pt x="75025" y="135309"/>
                  </a:cubicBezTo>
                  <a:lnTo>
                    <a:pt x="99790" y="3617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747422EE-2EAB-45AA-736C-867160B9691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559229" y="6232541"/>
              <a:ext cx="144465" cy="51209"/>
            </a:xfrm>
            <a:custGeom>
              <a:avLst/>
              <a:gdLst>
                <a:gd name="connsiteX0" fmla="*/ 137164 w 144465"/>
                <a:gd name="connsiteY0" fmla="*/ 8817 h 51209"/>
                <a:gd name="connsiteX1" fmla="*/ 144550 w 144465"/>
                <a:gd name="connsiteY1" fmla="*/ 4440 h 51209"/>
                <a:gd name="connsiteX2" fmla="*/ 137381 w 144465"/>
                <a:gd name="connsiteY2" fmla="*/ 63 h 51209"/>
                <a:gd name="connsiteX3" fmla="*/ 7254 w 144465"/>
                <a:gd name="connsiteY3" fmla="*/ 63 h 51209"/>
                <a:gd name="connsiteX4" fmla="*/ 85 w 144465"/>
                <a:gd name="connsiteY4" fmla="*/ 4440 h 51209"/>
                <a:gd name="connsiteX5" fmla="*/ 7471 w 144465"/>
                <a:gd name="connsiteY5" fmla="*/ 8817 h 51209"/>
                <a:gd name="connsiteX6" fmla="*/ 137164 w 144465"/>
                <a:gd name="connsiteY6" fmla="*/ 8817 h 51209"/>
                <a:gd name="connsiteX7" fmla="*/ 137381 w 144465"/>
                <a:gd name="connsiteY7" fmla="*/ 51272 h 51209"/>
                <a:gd name="connsiteX8" fmla="*/ 144550 w 144465"/>
                <a:gd name="connsiteY8" fmla="*/ 46895 h 51209"/>
                <a:gd name="connsiteX9" fmla="*/ 137164 w 144465"/>
                <a:gd name="connsiteY9" fmla="*/ 42519 h 51209"/>
                <a:gd name="connsiteX10" fmla="*/ 7471 w 144465"/>
                <a:gd name="connsiteY10" fmla="*/ 42519 h 51209"/>
                <a:gd name="connsiteX11" fmla="*/ 85 w 144465"/>
                <a:gd name="connsiteY11" fmla="*/ 46895 h 51209"/>
                <a:gd name="connsiteX12" fmla="*/ 7254 w 144465"/>
                <a:gd name="connsiteY12" fmla="*/ 51272 h 51209"/>
                <a:gd name="connsiteX13" fmla="*/ 137381 w 144465"/>
                <a:gd name="connsiteY13" fmla="*/ 51272 h 5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465" h="51209">
                  <a:moveTo>
                    <a:pt x="137164" y="8817"/>
                  </a:moveTo>
                  <a:cubicBezTo>
                    <a:pt x="140423" y="8817"/>
                    <a:pt x="144550" y="8817"/>
                    <a:pt x="144550" y="4440"/>
                  </a:cubicBezTo>
                  <a:cubicBezTo>
                    <a:pt x="144550" y="63"/>
                    <a:pt x="140423" y="63"/>
                    <a:pt x="137381" y="63"/>
                  </a:cubicBezTo>
                  <a:lnTo>
                    <a:pt x="7254" y="63"/>
                  </a:lnTo>
                  <a:cubicBezTo>
                    <a:pt x="4212" y="63"/>
                    <a:pt x="85" y="63"/>
                    <a:pt x="85" y="4440"/>
                  </a:cubicBezTo>
                  <a:cubicBezTo>
                    <a:pt x="85" y="8817"/>
                    <a:pt x="4212" y="8817"/>
                    <a:pt x="7471" y="8817"/>
                  </a:cubicBezTo>
                  <a:lnTo>
                    <a:pt x="137164" y="8817"/>
                  </a:lnTo>
                  <a:close/>
                  <a:moveTo>
                    <a:pt x="137381" y="51272"/>
                  </a:moveTo>
                  <a:cubicBezTo>
                    <a:pt x="140423" y="51272"/>
                    <a:pt x="144550" y="51272"/>
                    <a:pt x="144550" y="46895"/>
                  </a:cubicBezTo>
                  <a:cubicBezTo>
                    <a:pt x="144550" y="42519"/>
                    <a:pt x="140423" y="42519"/>
                    <a:pt x="137164" y="42519"/>
                  </a:cubicBezTo>
                  <a:lnTo>
                    <a:pt x="7471" y="42519"/>
                  </a:lnTo>
                  <a:cubicBezTo>
                    <a:pt x="4212" y="42519"/>
                    <a:pt x="85" y="42519"/>
                    <a:pt x="85" y="46895"/>
                  </a:cubicBezTo>
                  <a:cubicBezTo>
                    <a:pt x="85" y="51272"/>
                    <a:pt x="4212" y="51272"/>
                    <a:pt x="7254" y="51272"/>
                  </a:cubicBezTo>
                  <a:lnTo>
                    <a:pt x="137381" y="5127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D4A758E0-B670-767E-5FDE-CE0A35749B3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784846" y="6167106"/>
              <a:ext cx="91458" cy="150564"/>
            </a:xfrm>
            <a:custGeom>
              <a:avLst/>
              <a:gdLst>
                <a:gd name="connsiteX0" fmla="*/ 91554 w 91458"/>
                <a:gd name="connsiteY0" fmla="*/ 75783 h 150564"/>
                <a:gd name="connsiteX1" fmla="*/ 82864 w 91458"/>
                <a:gd name="connsiteY1" fmla="*/ 24573 h 150564"/>
                <a:gd name="connsiteX2" fmla="*/ 45933 w 91458"/>
                <a:gd name="connsiteY2" fmla="*/ 63 h 150564"/>
                <a:gd name="connsiteX3" fmla="*/ 8133 w 91458"/>
                <a:gd name="connsiteY3" fmla="*/ 26105 h 150564"/>
                <a:gd name="connsiteX4" fmla="*/ 95 w 91458"/>
                <a:gd name="connsiteY4" fmla="*/ 75783 h 150564"/>
                <a:gd name="connsiteX5" fmla="*/ 9871 w 91458"/>
                <a:gd name="connsiteY5" fmla="*/ 128524 h 150564"/>
                <a:gd name="connsiteX6" fmla="*/ 45716 w 91458"/>
                <a:gd name="connsiteY6" fmla="*/ 150628 h 150564"/>
                <a:gd name="connsiteX7" fmla="*/ 83516 w 91458"/>
                <a:gd name="connsiteY7" fmla="*/ 125242 h 150564"/>
                <a:gd name="connsiteX8" fmla="*/ 91554 w 91458"/>
                <a:gd name="connsiteY8" fmla="*/ 75783 h 150564"/>
                <a:gd name="connsiteX9" fmla="*/ 45716 w 91458"/>
                <a:gd name="connsiteY9" fmla="*/ 145813 h 150564"/>
                <a:gd name="connsiteX10" fmla="*/ 20516 w 91458"/>
                <a:gd name="connsiteY10" fmla="*/ 119333 h 150564"/>
                <a:gd name="connsiteX11" fmla="*/ 18126 w 91458"/>
                <a:gd name="connsiteY11" fmla="*/ 73157 h 150564"/>
                <a:gd name="connsiteX12" fmla="*/ 19864 w 91458"/>
                <a:gd name="connsiteY12" fmla="*/ 32889 h 150564"/>
                <a:gd name="connsiteX13" fmla="*/ 45716 w 91458"/>
                <a:gd name="connsiteY13" fmla="*/ 4877 h 150564"/>
                <a:gd name="connsiteX14" fmla="*/ 71350 w 91458"/>
                <a:gd name="connsiteY14" fmla="*/ 30482 h 150564"/>
                <a:gd name="connsiteX15" fmla="*/ 73523 w 91458"/>
                <a:gd name="connsiteY15" fmla="*/ 73157 h 150564"/>
                <a:gd name="connsiteX16" fmla="*/ 71133 w 91458"/>
                <a:gd name="connsiteY16" fmla="*/ 118458 h 150564"/>
                <a:gd name="connsiteX17" fmla="*/ 45716 w 91458"/>
                <a:gd name="connsiteY17" fmla="*/ 145813 h 15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58" h="150564">
                  <a:moveTo>
                    <a:pt x="91554" y="75783"/>
                  </a:moveTo>
                  <a:cubicBezTo>
                    <a:pt x="91554" y="58275"/>
                    <a:pt x="90468" y="40768"/>
                    <a:pt x="82864" y="24573"/>
                  </a:cubicBezTo>
                  <a:cubicBezTo>
                    <a:pt x="72871" y="3564"/>
                    <a:pt x="55057" y="63"/>
                    <a:pt x="45933" y="63"/>
                  </a:cubicBezTo>
                  <a:cubicBezTo>
                    <a:pt x="32899" y="63"/>
                    <a:pt x="17040" y="5753"/>
                    <a:pt x="8133" y="26105"/>
                  </a:cubicBezTo>
                  <a:cubicBezTo>
                    <a:pt x="1182" y="41205"/>
                    <a:pt x="95" y="58275"/>
                    <a:pt x="95" y="75783"/>
                  </a:cubicBezTo>
                  <a:cubicBezTo>
                    <a:pt x="95" y="92196"/>
                    <a:pt x="964" y="111892"/>
                    <a:pt x="9871" y="128524"/>
                  </a:cubicBezTo>
                  <a:cubicBezTo>
                    <a:pt x="19213" y="146251"/>
                    <a:pt x="35071" y="150628"/>
                    <a:pt x="45716" y="150628"/>
                  </a:cubicBezTo>
                  <a:cubicBezTo>
                    <a:pt x="57447" y="150628"/>
                    <a:pt x="73957" y="146032"/>
                    <a:pt x="83516" y="125242"/>
                  </a:cubicBezTo>
                  <a:cubicBezTo>
                    <a:pt x="90468" y="110141"/>
                    <a:pt x="91554" y="93072"/>
                    <a:pt x="91554" y="75783"/>
                  </a:cubicBezTo>
                  <a:close/>
                  <a:moveTo>
                    <a:pt x="45716" y="145813"/>
                  </a:moveTo>
                  <a:cubicBezTo>
                    <a:pt x="37244" y="145813"/>
                    <a:pt x="24426" y="140342"/>
                    <a:pt x="20516" y="119333"/>
                  </a:cubicBezTo>
                  <a:cubicBezTo>
                    <a:pt x="18126" y="106202"/>
                    <a:pt x="18126" y="86069"/>
                    <a:pt x="18126" y="73157"/>
                  </a:cubicBezTo>
                  <a:cubicBezTo>
                    <a:pt x="18126" y="59151"/>
                    <a:pt x="18126" y="44707"/>
                    <a:pt x="19864" y="32889"/>
                  </a:cubicBezTo>
                  <a:cubicBezTo>
                    <a:pt x="23992" y="6847"/>
                    <a:pt x="40285" y="4877"/>
                    <a:pt x="45716" y="4877"/>
                  </a:cubicBezTo>
                  <a:cubicBezTo>
                    <a:pt x="52885" y="4877"/>
                    <a:pt x="67223" y="8817"/>
                    <a:pt x="71350" y="30482"/>
                  </a:cubicBezTo>
                  <a:cubicBezTo>
                    <a:pt x="73523" y="42737"/>
                    <a:pt x="73523" y="59370"/>
                    <a:pt x="73523" y="73157"/>
                  </a:cubicBezTo>
                  <a:cubicBezTo>
                    <a:pt x="73523" y="89570"/>
                    <a:pt x="73523" y="104452"/>
                    <a:pt x="71133" y="118458"/>
                  </a:cubicBezTo>
                  <a:cubicBezTo>
                    <a:pt x="67875" y="139248"/>
                    <a:pt x="55492" y="145813"/>
                    <a:pt x="45716" y="14581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9AEAF9BA-EDD1-FB33-5E14-84A696EB8BB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903677" y="6289659"/>
              <a:ext cx="23027" cy="23197"/>
            </a:xfrm>
            <a:custGeom>
              <a:avLst/>
              <a:gdLst>
                <a:gd name="connsiteX0" fmla="*/ 23128 w 23027"/>
                <a:gd name="connsiteY0" fmla="*/ 11662 h 23197"/>
                <a:gd name="connsiteX1" fmla="*/ 11614 w 23027"/>
                <a:gd name="connsiteY1" fmla="*/ 63 h 23197"/>
                <a:gd name="connsiteX2" fmla="*/ 100 w 23027"/>
                <a:gd name="connsiteY2" fmla="*/ 11662 h 23197"/>
                <a:gd name="connsiteX3" fmla="*/ 11614 w 23027"/>
                <a:gd name="connsiteY3" fmla="*/ 23260 h 23197"/>
                <a:gd name="connsiteX4" fmla="*/ 23128 w 23027"/>
                <a:gd name="connsiteY4" fmla="*/ 11662 h 2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27" h="23197">
                  <a:moveTo>
                    <a:pt x="23128" y="11662"/>
                  </a:moveTo>
                  <a:cubicBezTo>
                    <a:pt x="23128" y="5315"/>
                    <a:pt x="17914" y="63"/>
                    <a:pt x="11614" y="63"/>
                  </a:cubicBezTo>
                  <a:cubicBezTo>
                    <a:pt x="5314" y="63"/>
                    <a:pt x="100" y="5315"/>
                    <a:pt x="100" y="11662"/>
                  </a:cubicBezTo>
                  <a:cubicBezTo>
                    <a:pt x="100" y="18008"/>
                    <a:pt x="5314" y="23260"/>
                    <a:pt x="11614" y="23260"/>
                  </a:cubicBezTo>
                  <a:cubicBezTo>
                    <a:pt x="17914" y="23260"/>
                    <a:pt x="23128" y="18008"/>
                    <a:pt x="23128" y="1166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4F2CE770-AE85-52BA-0C59-94DEAB4255C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954463" y="6167106"/>
              <a:ext cx="90155" cy="150564"/>
            </a:xfrm>
            <a:custGeom>
              <a:avLst/>
              <a:gdLst>
                <a:gd name="connsiteX0" fmla="*/ 70706 w 90155"/>
                <a:gd name="connsiteY0" fmla="*/ 76221 h 150564"/>
                <a:gd name="connsiteX1" fmla="*/ 70706 w 90155"/>
                <a:gd name="connsiteY1" fmla="*/ 83224 h 150564"/>
                <a:gd name="connsiteX2" fmla="*/ 35513 w 90155"/>
                <a:gd name="connsiteY2" fmla="*/ 144500 h 150564"/>
                <a:gd name="connsiteX3" fmla="*/ 14224 w 90155"/>
                <a:gd name="connsiteY3" fmla="*/ 136622 h 150564"/>
                <a:gd name="connsiteX4" fmla="*/ 25520 w 90155"/>
                <a:gd name="connsiteY4" fmla="*/ 126555 h 150564"/>
                <a:gd name="connsiteX5" fmla="*/ 15527 w 90155"/>
                <a:gd name="connsiteY5" fmla="*/ 116488 h 150564"/>
                <a:gd name="connsiteX6" fmla="*/ 5534 w 90155"/>
                <a:gd name="connsiteY6" fmla="*/ 126992 h 150564"/>
                <a:gd name="connsiteX7" fmla="*/ 35731 w 90155"/>
                <a:gd name="connsiteY7" fmla="*/ 150628 h 150564"/>
                <a:gd name="connsiteX8" fmla="*/ 90258 w 90155"/>
                <a:gd name="connsiteY8" fmla="*/ 73813 h 150564"/>
                <a:gd name="connsiteX9" fmla="*/ 45941 w 90155"/>
                <a:gd name="connsiteY9" fmla="*/ 63 h 150564"/>
                <a:gd name="connsiteX10" fmla="*/ 14006 w 90155"/>
                <a:gd name="connsiteY10" fmla="*/ 13850 h 150564"/>
                <a:gd name="connsiteX11" fmla="*/ 103 w 90155"/>
                <a:gd name="connsiteY11" fmla="*/ 49303 h 150564"/>
                <a:gd name="connsiteX12" fmla="*/ 43551 w 90155"/>
                <a:gd name="connsiteY12" fmla="*/ 98105 h 150564"/>
                <a:gd name="connsiteX13" fmla="*/ 70706 w 90155"/>
                <a:gd name="connsiteY13" fmla="*/ 76221 h 150564"/>
                <a:gd name="connsiteX14" fmla="*/ 43769 w 90155"/>
                <a:gd name="connsiteY14" fmla="*/ 93072 h 150564"/>
                <a:gd name="connsiteX15" fmla="*/ 23565 w 90155"/>
                <a:gd name="connsiteY15" fmla="*/ 79284 h 150564"/>
                <a:gd name="connsiteX16" fmla="*/ 19655 w 90155"/>
                <a:gd name="connsiteY16" fmla="*/ 49522 h 150564"/>
                <a:gd name="connsiteX17" fmla="*/ 24217 w 90155"/>
                <a:gd name="connsiteY17" fmla="*/ 19321 h 150564"/>
                <a:gd name="connsiteX18" fmla="*/ 45941 w 90155"/>
                <a:gd name="connsiteY18" fmla="*/ 5534 h 150564"/>
                <a:gd name="connsiteX19" fmla="*/ 66796 w 90155"/>
                <a:gd name="connsiteY19" fmla="*/ 22823 h 150564"/>
                <a:gd name="connsiteX20" fmla="*/ 70272 w 90155"/>
                <a:gd name="connsiteY20" fmla="*/ 53680 h 150564"/>
                <a:gd name="connsiteX21" fmla="*/ 43769 w 90155"/>
                <a:gd name="connsiteY21" fmla="*/ 93072 h 15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155" h="150564">
                  <a:moveTo>
                    <a:pt x="70706" y="76221"/>
                  </a:moveTo>
                  <a:lnTo>
                    <a:pt x="70706" y="83224"/>
                  </a:lnTo>
                  <a:cubicBezTo>
                    <a:pt x="70706" y="134433"/>
                    <a:pt x="48113" y="144500"/>
                    <a:pt x="35513" y="144500"/>
                  </a:cubicBezTo>
                  <a:cubicBezTo>
                    <a:pt x="31820" y="144500"/>
                    <a:pt x="20089" y="144062"/>
                    <a:pt x="14224" y="136622"/>
                  </a:cubicBezTo>
                  <a:cubicBezTo>
                    <a:pt x="23782" y="136622"/>
                    <a:pt x="25520" y="130275"/>
                    <a:pt x="25520" y="126555"/>
                  </a:cubicBezTo>
                  <a:cubicBezTo>
                    <a:pt x="25520" y="119771"/>
                    <a:pt x="20306" y="116488"/>
                    <a:pt x="15527" y="116488"/>
                  </a:cubicBezTo>
                  <a:cubicBezTo>
                    <a:pt x="12051" y="116488"/>
                    <a:pt x="5534" y="118458"/>
                    <a:pt x="5534" y="126992"/>
                  </a:cubicBezTo>
                  <a:cubicBezTo>
                    <a:pt x="5534" y="141655"/>
                    <a:pt x="17265" y="150628"/>
                    <a:pt x="35731" y="150628"/>
                  </a:cubicBezTo>
                  <a:cubicBezTo>
                    <a:pt x="63755" y="150628"/>
                    <a:pt x="90258" y="120865"/>
                    <a:pt x="90258" y="73813"/>
                  </a:cubicBezTo>
                  <a:cubicBezTo>
                    <a:pt x="90258" y="14944"/>
                    <a:pt x="65275" y="63"/>
                    <a:pt x="45941" y="63"/>
                  </a:cubicBezTo>
                  <a:cubicBezTo>
                    <a:pt x="33993" y="63"/>
                    <a:pt x="23348" y="4002"/>
                    <a:pt x="14006" y="13850"/>
                  </a:cubicBezTo>
                  <a:cubicBezTo>
                    <a:pt x="5100" y="23698"/>
                    <a:pt x="103" y="32889"/>
                    <a:pt x="103" y="49303"/>
                  </a:cubicBezTo>
                  <a:cubicBezTo>
                    <a:pt x="103" y="76658"/>
                    <a:pt x="19220" y="98105"/>
                    <a:pt x="43551" y="98105"/>
                  </a:cubicBezTo>
                  <a:cubicBezTo>
                    <a:pt x="56803" y="98105"/>
                    <a:pt x="65710" y="88914"/>
                    <a:pt x="70706" y="76221"/>
                  </a:cubicBezTo>
                  <a:close/>
                  <a:moveTo>
                    <a:pt x="43769" y="93072"/>
                  </a:moveTo>
                  <a:cubicBezTo>
                    <a:pt x="40293" y="93072"/>
                    <a:pt x="30300" y="93072"/>
                    <a:pt x="23565" y="79284"/>
                  </a:cubicBezTo>
                  <a:cubicBezTo>
                    <a:pt x="19655" y="71187"/>
                    <a:pt x="19655" y="60245"/>
                    <a:pt x="19655" y="49522"/>
                  </a:cubicBezTo>
                  <a:cubicBezTo>
                    <a:pt x="19655" y="37704"/>
                    <a:pt x="19655" y="27418"/>
                    <a:pt x="24217" y="19321"/>
                  </a:cubicBezTo>
                  <a:cubicBezTo>
                    <a:pt x="30082" y="8379"/>
                    <a:pt x="38337" y="5534"/>
                    <a:pt x="45941" y="5534"/>
                  </a:cubicBezTo>
                  <a:cubicBezTo>
                    <a:pt x="55934" y="5534"/>
                    <a:pt x="63103" y="12975"/>
                    <a:pt x="66796" y="22823"/>
                  </a:cubicBezTo>
                  <a:cubicBezTo>
                    <a:pt x="69403" y="29826"/>
                    <a:pt x="70272" y="43613"/>
                    <a:pt x="70272" y="53680"/>
                  </a:cubicBezTo>
                  <a:cubicBezTo>
                    <a:pt x="70272" y="71844"/>
                    <a:pt x="62886" y="93072"/>
                    <a:pt x="43769" y="930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2068" name="Grafika 2067">
            <a:extLst>
              <a:ext uri="{FF2B5EF4-FFF2-40B4-BE49-F238E27FC236}">
                <a16:creationId xmlns:a16="http://schemas.microsoft.com/office/drawing/2014/main" id="{A4D8E4E5-7069-4639-580E-FF386CA4DCC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99592" y="3813628"/>
            <a:ext cx="962025" cy="1181100"/>
          </a:xfrm>
          <a:prstGeom prst="rect">
            <a:avLst/>
          </a:prstGeom>
        </p:spPr>
      </p:pic>
      <p:grpSp>
        <p:nvGrpSpPr>
          <p:cNvPr id="2084" name="Grupa 2083" descr="\documentclass{article}&#10;\usepackage{amsmath}&#10;\pagestyle{empty}&#10;\begin{document}&#10;&#10;$\eta=0.75$&#10;&#10;&#10;\end{document}" title="IguanaTex Vector Display">
            <a:extLst>
              <a:ext uri="{FF2B5EF4-FFF2-40B4-BE49-F238E27FC236}">
                <a16:creationId xmlns:a16="http://schemas.microsoft.com/office/drawing/2014/main" id="{34AB0DE2-0D77-CE44-C3B9-BB8FA25FA53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98523" y="5145980"/>
            <a:ext cx="764161" cy="196546"/>
            <a:chOff x="2785800" y="6378804"/>
            <a:chExt cx="764161" cy="196546"/>
          </a:xfrm>
        </p:grpSpPr>
        <p:sp>
          <p:nvSpPr>
            <p:cNvPr id="2078" name="Dowolny kształt: kształt 2077">
              <a:extLst>
                <a:ext uri="{FF2B5EF4-FFF2-40B4-BE49-F238E27FC236}">
                  <a16:creationId xmlns:a16="http://schemas.microsoft.com/office/drawing/2014/main" id="{D7289A3E-DA70-3597-AB10-B5B942B1127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785800" y="6430364"/>
              <a:ext cx="100143" cy="144986"/>
            </a:xfrm>
            <a:custGeom>
              <a:avLst/>
              <a:gdLst>
                <a:gd name="connsiteX0" fmla="*/ 98505 w 100143"/>
                <a:gd name="connsiteY0" fmla="*/ 36419 h 144986"/>
                <a:gd name="connsiteX1" fmla="*/ 100220 w 100143"/>
                <a:gd name="connsiteY1" fmla="*/ 23640 h 144986"/>
                <a:gd name="connsiteX2" fmla="*/ 75560 w 100143"/>
                <a:gd name="connsiteY2" fmla="*/ 63 h 144986"/>
                <a:gd name="connsiteX3" fmla="*/ 42322 w 100143"/>
                <a:gd name="connsiteY3" fmla="*/ 19233 h 144986"/>
                <a:gd name="connsiteX4" fmla="*/ 22593 w 100143"/>
                <a:gd name="connsiteY4" fmla="*/ 63 h 144986"/>
                <a:gd name="connsiteX5" fmla="*/ 6724 w 100143"/>
                <a:gd name="connsiteY5" fmla="*/ 12622 h 144986"/>
                <a:gd name="connsiteX6" fmla="*/ 77 w 100143"/>
                <a:gd name="connsiteY6" fmla="*/ 33996 h 144986"/>
                <a:gd name="connsiteX7" fmla="*/ 2650 w 100143"/>
                <a:gd name="connsiteY7" fmla="*/ 36199 h 144986"/>
                <a:gd name="connsiteX8" fmla="*/ 6295 w 100143"/>
                <a:gd name="connsiteY8" fmla="*/ 31131 h 144986"/>
                <a:gd name="connsiteX9" fmla="*/ 21950 w 100143"/>
                <a:gd name="connsiteY9" fmla="*/ 4910 h 144986"/>
                <a:gd name="connsiteX10" fmla="*/ 28597 w 100143"/>
                <a:gd name="connsiteY10" fmla="*/ 15046 h 144986"/>
                <a:gd name="connsiteX11" fmla="*/ 25166 w 100143"/>
                <a:gd name="connsiteY11" fmla="*/ 33555 h 144986"/>
                <a:gd name="connsiteX12" fmla="*/ 12729 w 100143"/>
                <a:gd name="connsiteY12" fmla="*/ 84454 h 144986"/>
                <a:gd name="connsiteX13" fmla="*/ 10799 w 100143"/>
                <a:gd name="connsiteY13" fmla="*/ 93929 h 144986"/>
                <a:gd name="connsiteX14" fmla="*/ 17018 w 100143"/>
                <a:gd name="connsiteY14" fmla="*/ 99878 h 144986"/>
                <a:gd name="connsiteX15" fmla="*/ 24952 w 100143"/>
                <a:gd name="connsiteY15" fmla="*/ 93709 h 144986"/>
                <a:gd name="connsiteX16" fmla="*/ 29026 w 100143"/>
                <a:gd name="connsiteY16" fmla="*/ 77403 h 144986"/>
                <a:gd name="connsiteX17" fmla="*/ 33744 w 100143"/>
                <a:gd name="connsiteY17" fmla="*/ 57572 h 144986"/>
                <a:gd name="connsiteX18" fmla="*/ 37389 w 100143"/>
                <a:gd name="connsiteY18" fmla="*/ 42809 h 144986"/>
                <a:gd name="connsiteX19" fmla="*/ 39748 w 100143"/>
                <a:gd name="connsiteY19" fmla="*/ 32894 h 144986"/>
                <a:gd name="connsiteX20" fmla="*/ 54330 w 100143"/>
                <a:gd name="connsiteY20" fmla="*/ 12622 h 144986"/>
                <a:gd name="connsiteX21" fmla="*/ 74916 w 100143"/>
                <a:gd name="connsiteY21" fmla="*/ 4910 h 144986"/>
                <a:gd name="connsiteX22" fmla="*/ 86496 w 100143"/>
                <a:gd name="connsiteY22" fmla="*/ 20334 h 144986"/>
                <a:gd name="connsiteX23" fmla="*/ 84352 w 100143"/>
                <a:gd name="connsiteY23" fmla="*/ 34216 h 144986"/>
                <a:gd name="connsiteX24" fmla="*/ 59906 w 100143"/>
                <a:gd name="connsiteY24" fmla="*/ 135574 h 144986"/>
                <a:gd name="connsiteX25" fmla="*/ 59262 w 100143"/>
                <a:gd name="connsiteY25" fmla="*/ 139100 h 144986"/>
                <a:gd name="connsiteX26" fmla="*/ 65267 w 100143"/>
                <a:gd name="connsiteY26" fmla="*/ 145049 h 144986"/>
                <a:gd name="connsiteX27" fmla="*/ 74059 w 100143"/>
                <a:gd name="connsiteY27" fmla="*/ 136235 h 144986"/>
                <a:gd name="connsiteX28" fmla="*/ 98505 w 100143"/>
                <a:gd name="connsiteY28" fmla="*/ 36419 h 14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143" h="144986">
                  <a:moveTo>
                    <a:pt x="98505" y="36419"/>
                  </a:moveTo>
                  <a:cubicBezTo>
                    <a:pt x="99577" y="32453"/>
                    <a:pt x="100220" y="29589"/>
                    <a:pt x="100220" y="23640"/>
                  </a:cubicBezTo>
                  <a:cubicBezTo>
                    <a:pt x="100220" y="9317"/>
                    <a:pt x="91643" y="63"/>
                    <a:pt x="75560" y="63"/>
                  </a:cubicBezTo>
                  <a:cubicBezTo>
                    <a:pt x="58619" y="63"/>
                    <a:pt x="47468" y="11521"/>
                    <a:pt x="42322" y="19233"/>
                  </a:cubicBezTo>
                  <a:cubicBezTo>
                    <a:pt x="41249" y="6673"/>
                    <a:pt x="32243" y="63"/>
                    <a:pt x="22593" y="63"/>
                  </a:cubicBezTo>
                  <a:cubicBezTo>
                    <a:pt x="12729" y="63"/>
                    <a:pt x="8654" y="8656"/>
                    <a:pt x="6724" y="12622"/>
                  </a:cubicBezTo>
                  <a:cubicBezTo>
                    <a:pt x="2864" y="20114"/>
                    <a:pt x="77" y="33335"/>
                    <a:pt x="77" y="33996"/>
                  </a:cubicBezTo>
                  <a:cubicBezTo>
                    <a:pt x="77" y="36199"/>
                    <a:pt x="2221" y="36199"/>
                    <a:pt x="2650" y="36199"/>
                  </a:cubicBezTo>
                  <a:cubicBezTo>
                    <a:pt x="4794" y="36199"/>
                    <a:pt x="5009" y="35979"/>
                    <a:pt x="6295" y="31131"/>
                  </a:cubicBezTo>
                  <a:cubicBezTo>
                    <a:pt x="9941" y="15487"/>
                    <a:pt x="14230" y="4910"/>
                    <a:pt x="21950" y="4910"/>
                  </a:cubicBezTo>
                  <a:cubicBezTo>
                    <a:pt x="25595" y="4910"/>
                    <a:pt x="28597" y="6673"/>
                    <a:pt x="28597" y="15046"/>
                  </a:cubicBezTo>
                  <a:cubicBezTo>
                    <a:pt x="28597" y="19673"/>
                    <a:pt x="27954" y="22097"/>
                    <a:pt x="25166" y="33555"/>
                  </a:cubicBezTo>
                  <a:lnTo>
                    <a:pt x="12729" y="84454"/>
                  </a:lnTo>
                  <a:cubicBezTo>
                    <a:pt x="12085" y="87760"/>
                    <a:pt x="10799" y="92827"/>
                    <a:pt x="10799" y="93929"/>
                  </a:cubicBezTo>
                  <a:cubicBezTo>
                    <a:pt x="10799" y="97895"/>
                    <a:pt x="13801" y="99878"/>
                    <a:pt x="17018" y="99878"/>
                  </a:cubicBezTo>
                  <a:cubicBezTo>
                    <a:pt x="19591" y="99878"/>
                    <a:pt x="23451" y="98116"/>
                    <a:pt x="24952" y="93709"/>
                  </a:cubicBezTo>
                  <a:cubicBezTo>
                    <a:pt x="25166" y="93268"/>
                    <a:pt x="27740" y="82912"/>
                    <a:pt x="29026" y="77403"/>
                  </a:cubicBezTo>
                  <a:lnTo>
                    <a:pt x="33744" y="57572"/>
                  </a:lnTo>
                  <a:cubicBezTo>
                    <a:pt x="35031" y="52725"/>
                    <a:pt x="36317" y="47877"/>
                    <a:pt x="37389" y="42809"/>
                  </a:cubicBezTo>
                  <a:cubicBezTo>
                    <a:pt x="37818" y="41487"/>
                    <a:pt x="39534" y="34216"/>
                    <a:pt x="39748" y="32894"/>
                  </a:cubicBezTo>
                  <a:cubicBezTo>
                    <a:pt x="40392" y="30911"/>
                    <a:pt x="47039" y="18572"/>
                    <a:pt x="54330" y="12622"/>
                  </a:cubicBezTo>
                  <a:cubicBezTo>
                    <a:pt x="59048" y="9097"/>
                    <a:pt x="65696" y="4910"/>
                    <a:pt x="74916" y="4910"/>
                  </a:cubicBezTo>
                  <a:cubicBezTo>
                    <a:pt x="84137" y="4910"/>
                    <a:pt x="86496" y="12402"/>
                    <a:pt x="86496" y="20334"/>
                  </a:cubicBezTo>
                  <a:cubicBezTo>
                    <a:pt x="86496" y="21436"/>
                    <a:pt x="86496" y="25402"/>
                    <a:pt x="84352" y="34216"/>
                  </a:cubicBezTo>
                  <a:lnTo>
                    <a:pt x="59906" y="135574"/>
                  </a:lnTo>
                  <a:cubicBezTo>
                    <a:pt x="59262" y="138218"/>
                    <a:pt x="59262" y="138659"/>
                    <a:pt x="59262" y="139100"/>
                  </a:cubicBezTo>
                  <a:cubicBezTo>
                    <a:pt x="59262" y="142405"/>
                    <a:pt x="61621" y="145049"/>
                    <a:pt x="65267" y="145049"/>
                  </a:cubicBezTo>
                  <a:cubicBezTo>
                    <a:pt x="71914" y="145049"/>
                    <a:pt x="73415" y="138659"/>
                    <a:pt x="74059" y="136235"/>
                  </a:cubicBezTo>
                  <a:lnTo>
                    <a:pt x="98505" y="364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9" name="Dowolny kształt: kształt 2078">
              <a:extLst>
                <a:ext uri="{FF2B5EF4-FFF2-40B4-BE49-F238E27FC236}">
                  <a16:creationId xmlns:a16="http://schemas.microsoft.com/office/drawing/2014/main" id="{F1477E03-2F9E-6963-C0D6-2589211239C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965325" y="6446890"/>
              <a:ext cx="142602" cy="51560"/>
            </a:xfrm>
            <a:custGeom>
              <a:avLst/>
              <a:gdLst>
                <a:gd name="connsiteX0" fmla="*/ 135397 w 142602"/>
                <a:gd name="connsiteY0" fmla="*/ 8877 h 51560"/>
                <a:gd name="connsiteX1" fmla="*/ 142688 w 142602"/>
                <a:gd name="connsiteY1" fmla="*/ 4470 h 51560"/>
                <a:gd name="connsiteX2" fmla="*/ 135611 w 142602"/>
                <a:gd name="connsiteY2" fmla="*/ 63 h 51560"/>
                <a:gd name="connsiteX3" fmla="*/ 7161 w 142602"/>
                <a:gd name="connsiteY3" fmla="*/ 63 h 51560"/>
                <a:gd name="connsiteX4" fmla="*/ 85 w 142602"/>
                <a:gd name="connsiteY4" fmla="*/ 4470 h 51560"/>
                <a:gd name="connsiteX5" fmla="*/ 7376 w 142602"/>
                <a:gd name="connsiteY5" fmla="*/ 8877 h 51560"/>
                <a:gd name="connsiteX6" fmla="*/ 135397 w 142602"/>
                <a:gd name="connsiteY6" fmla="*/ 8877 h 51560"/>
                <a:gd name="connsiteX7" fmla="*/ 135611 w 142602"/>
                <a:gd name="connsiteY7" fmla="*/ 51623 h 51560"/>
                <a:gd name="connsiteX8" fmla="*/ 142688 w 142602"/>
                <a:gd name="connsiteY8" fmla="*/ 47216 h 51560"/>
                <a:gd name="connsiteX9" fmla="*/ 135397 w 142602"/>
                <a:gd name="connsiteY9" fmla="*/ 42809 h 51560"/>
                <a:gd name="connsiteX10" fmla="*/ 7376 w 142602"/>
                <a:gd name="connsiteY10" fmla="*/ 42809 h 51560"/>
                <a:gd name="connsiteX11" fmla="*/ 85 w 142602"/>
                <a:gd name="connsiteY11" fmla="*/ 47216 h 51560"/>
                <a:gd name="connsiteX12" fmla="*/ 7161 w 142602"/>
                <a:gd name="connsiteY12" fmla="*/ 51623 h 51560"/>
                <a:gd name="connsiteX13" fmla="*/ 135611 w 142602"/>
                <a:gd name="connsiteY13" fmla="*/ 51623 h 5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602" h="51560">
                  <a:moveTo>
                    <a:pt x="135397" y="8877"/>
                  </a:moveTo>
                  <a:cubicBezTo>
                    <a:pt x="138613" y="8877"/>
                    <a:pt x="142688" y="8877"/>
                    <a:pt x="142688" y="4470"/>
                  </a:cubicBezTo>
                  <a:cubicBezTo>
                    <a:pt x="142688" y="63"/>
                    <a:pt x="138613" y="63"/>
                    <a:pt x="135611" y="63"/>
                  </a:cubicBezTo>
                  <a:lnTo>
                    <a:pt x="7161" y="63"/>
                  </a:lnTo>
                  <a:cubicBezTo>
                    <a:pt x="4159" y="63"/>
                    <a:pt x="85" y="63"/>
                    <a:pt x="85" y="4470"/>
                  </a:cubicBezTo>
                  <a:cubicBezTo>
                    <a:pt x="85" y="8877"/>
                    <a:pt x="4159" y="8877"/>
                    <a:pt x="7376" y="8877"/>
                  </a:cubicBezTo>
                  <a:lnTo>
                    <a:pt x="135397" y="8877"/>
                  </a:lnTo>
                  <a:close/>
                  <a:moveTo>
                    <a:pt x="135611" y="51623"/>
                  </a:moveTo>
                  <a:cubicBezTo>
                    <a:pt x="138613" y="51623"/>
                    <a:pt x="142688" y="51623"/>
                    <a:pt x="142688" y="47216"/>
                  </a:cubicBezTo>
                  <a:cubicBezTo>
                    <a:pt x="142688" y="42809"/>
                    <a:pt x="138613" y="42809"/>
                    <a:pt x="135397" y="42809"/>
                  </a:cubicBezTo>
                  <a:lnTo>
                    <a:pt x="7376" y="42809"/>
                  </a:lnTo>
                  <a:cubicBezTo>
                    <a:pt x="4159" y="42809"/>
                    <a:pt x="85" y="42809"/>
                    <a:pt x="85" y="47216"/>
                  </a:cubicBezTo>
                  <a:cubicBezTo>
                    <a:pt x="85" y="51623"/>
                    <a:pt x="4159" y="51623"/>
                    <a:pt x="7161" y="51623"/>
                  </a:cubicBezTo>
                  <a:lnTo>
                    <a:pt x="135611" y="5162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0" name="Dowolny kształt: kształt 2079">
              <a:extLst>
                <a:ext uri="{FF2B5EF4-FFF2-40B4-BE49-F238E27FC236}">
                  <a16:creationId xmlns:a16="http://schemas.microsoft.com/office/drawing/2014/main" id="{CD7EC04B-3849-0C0C-BDD6-FB10BA58C18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188033" y="6381007"/>
              <a:ext cx="90279" cy="151596"/>
            </a:xfrm>
            <a:custGeom>
              <a:avLst/>
              <a:gdLst>
                <a:gd name="connsiteX0" fmla="*/ 90375 w 90279"/>
                <a:gd name="connsiteY0" fmla="*/ 76302 h 151596"/>
                <a:gd name="connsiteX1" fmla="*/ 81797 w 90279"/>
                <a:gd name="connsiteY1" fmla="*/ 24741 h 151596"/>
                <a:gd name="connsiteX2" fmla="*/ 45342 w 90279"/>
                <a:gd name="connsiteY2" fmla="*/ 63 h 151596"/>
                <a:gd name="connsiteX3" fmla="*/ 8030 w 90279"/>
                <a:gd name="connsiteY3" fmla="*/ 26284 h 151596"/>
                <a:gd name="connsiteX4" fmla="*/ 95 w 90279"/>
                <a:gd name="connsiteY4" fmla="*/ 76302 h 151596"/>
                <a:gd name="connsiteX5" fmla="*/ 9745 w 90279"/>
                <a:gd name="connsiteY5" fmla="*/ 129405 h 151596"/>
                <a:gd name="connsiteX6" fmla="*/ 45128 w 90279"/>
                <a:gd name="connsiteY6" fmla="*/ 151659 h 151596"/>
                <a:gd name="connsiteX7" fmla="*/ 82440 w 90279"/>
                <a:gd name="connsiteY7" fmla="*/ 126099 h 151596"/>
                <a:gd name="connsiteX8" fmla="*/ 90375 w 90279"/>
                <a:gd name="connsiteY8" fmla="*/ 76302 h 151596"/>
                <a:gd name="connsiteX9" fmla="*/ 45128 w 90279"/>
                <a:gd name="connsiteY9" fmla="*/ 146812 h 151596"/>
                <a:gd name="connsiteX10" fmla="*/ 20253 w 90279"/>
                <a:gd name="connsiteY10" fmla="*/ 120150 h 151596"/>
                <a:gd name="connsiteX11" fmla="*/ 17894 w 90279"/>
                <a:gd name="connsiteY11" fmla="*/ 73658 h 151596"/>
                <a:gd name="connsiteX12" fmla="*/ 19609 w 90279"/>
                <a:gd name="connsiteY12" fmla="*/ 33114 h 151596"/>
                <a:gd name="connsiteX13" fmla="*/ 45128 w 90279"/>
                <a:gd name="connsiteY13" fmla="*/ 4910 h 151596"/>
                <a:gd name="connsiteX14" fmla="*/ 70432 w 90279"/>
                <a:gd name="connsiteY14" fmla="*/ 30691 h 151596"/>
                <a:gd name="connsiteX15" fmla="*/ 72576 w 90279"/>
                <a:gd name="connsiteY15" fmla="*/ 73658 h 151596"/>
                <a:gd name="connsiteX16" fmla="*/ 70217 w 90279"/>
                <a:gd name="connsiteY16" fmla="*/ 119269 h 151596"/>
                <a:gd name="connsiteX17" fmla="*/ 45128 w 90279"/>
                <a:gd name="connsiteY17" fmla="*/ 146812 h 15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279" h="151596">
                  <a:moveTo>
                    <a:pt x="90375" y="76302"/>
                  </a:moveTo>
                  <a:cubicBezTo>
                    <a:pt x="90375" y="58674"/>
                    <a:pt x="89303" y="41047"/>
                    <a:pt x="81797" y="24741"/>
                  </a:cubicBezTo>
                  <a:cubicBezTo>
                    <a:pt x="71933" y="3588"/>
                    <a:pt x="54349" y="63"/>
                    <a:pt x="45342" y="63"/>
                  </a:cubicBezTo>
                  <a:cubicBezTo>
                    <a:pt x="32476" y="63"/>
                    <a:pt x="16822" y="5792"/>
                    <a:pt x="8030" y="26284"/>
                  </a:cubicBezTo>
                  <a:cubicBezTo>
                    <a:pt x="1167" y="41487"/>
                    <a:pt x="95" y="58674"/>
                    <a:pt x="95" y="76302"/>
                  </a:cubicBezTo>
                  <a:cubicBezTo>
                    <a:pt x="95" y="92827"/>
                    <a:pt x="953" y="112658"/>
                    <a:pt x="9745" y="129405"/>
                  </a:cubicBezTo>
                  <a:cubicBezTo>
                    <a:pt x="18966" y="147252"/>
                    <a:pt x="34620" y="151659"/>
                    <a:pt x="45128" y="151659"/>
                  </a:cubicBezTo>
                  <a:cubicBezTo>
                    <a:pt x="56708" y="151659"/>
                    <a:pt x="73005" y="147032"/>
                    <a:pt x="82440" y="126099"/>
                  </a:cubicBezTo>
                  <a:cubicBezTo>
                    <a:pt x="89303" y="110896"/>
                    <a:pt x="90375" y="93709"/>
                    <a:pt x="90375" y="76302"/>
                  </a:cubicBezTo>
                  <a:close/>
                  <a:moveTo>
                    <a:pt x="45128" y="146812"/>
                  </a:moveTo>
                  <a:cubicBezTo>
                    <a:pt x="36765" y="146812"/>
                    <a:pt x="24113" y="141303"/>
                    <a:pt x="20253" y="120150"/>
                  </a:cubicBezTo>
                  <a:cubicBezTo>
                    <a:pt x="17894" y="106929"/>
                    <a:pt x="17894" y="86658"/>
                    <a:pt x="17894" y="73658"/>
                  </a:cubicBezTo>
                  <a:cubicBezTo>
                    <a:pt x="17894" y="59556"/>
                    <a:pt x="17894" y="45013"/>
                    <a:pt x="19609" y="33114"/>
                  </a:cubicBezTo>
                  <a:cubicBezTo>
                    <a:pt x="23684" y="6893"/>
                    <a:pt x="39767" y="4910"/>
                    <a:pt x="45128" y="4910"/>
                  </a:cubicBezTo>
                  <a:cubicBezTo>
                    <a:pt x="52204" y="4910"/>
                    <a:pt x="66357" y="8877"/>
                    <a:pt x="70432" y="30691"/>
                  </a:cubicBezTo>
                  <a:cubicBezTo>
                    <a:pt x="72576" y="43030"/>
                    <a:pt x="72576" y="59776"/>
                    <a:pt x="72576" y="73658"/>
                  </a:cubicBezTo>
                  <a:cubicBezTo>
                    <a:pt x="72576" y="90183"/>
                    <a:pt x="72576" y="105167"/>
                    <a:pt x="70217" y="119269"/>
                  </a:cubicBezTo>
                  <a:cubicBezTo>
                    <a:pt x="67001" y="140201"/>
                    <a:pt x="54778" y="146812"/>
                    <a:pt x="45128" y="14681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1" name="Dowolny kształt: kształt 2080">
              <a:extLst>
                <a:ext uri="{FF2B5EF4-FFF2-40B4-BE49-F238E27FC236}">
                  <a16:creationId xmlns:a16="http://schemas.microsoft.com/office/drawing/2014/main" id="{1C448974-394B-2B2A-DE21-78DC8FA311C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305332" y="6504399"/>
              <a:ext cx="22730" cy="23356"/>
            </a:xfrm>
            <a:custGeom>
              <a:avLst/>
              <a:gdLst>
                <a:gd name="connsiteX0" fmla="*/ 22831 w 22730"/>
                <a:gd name="connsiteY0" fmla="*/ 11741 h 23356"/>
                <a:gd name="connsiteX1" fmla="*/ 11466 w 22730"/>
                <a:gd name="connsiteY1" fmla="*/ 63 h 23356"/>
                <a:gd name="connsiteX2" fmla="*/ 100 w 22730"/>
                <a:gd name="connsiteY2" fmla="*/ 11741 h 23356"/>
                <a:gd name="connsiteX3" fmla="*/ 11466 w 22730"/>
                <a:gd name="connsiteY3" fmla="*/ 23419 h 23356"/>
                <a:gd name="connsiteX4" fmla="*/ 22831 w 22730"/>
                <a:gd name="connsiteY4" fmla="*/ 11741 h 2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0" h="23356">
                  <a:moveTo>
                    <a:pt x="22831" y="11741"/>
                  </a:moveTo>
                  <a:cubicBezTo>
                    <a:pt x="22831" y="5351"/>
                    <a:pt x="17684" y="63"/>
                    <a:pt x="11466" y="63"/>
                  </a:cubicBezTo>
                  <a:cubicBezTo>
                    <a:pt x="5247" y="63"/>
                    <a:pt x="100" y="5351"/>
                    <a:pt x="100" y="11741"/>
                  </a:cubicBezTo>
                  <a:cubicBezTo>
                    <a:pt x="100" y="18131"/>
                    <a:pt x="5247" y="23419"/>
                    <a:pt x="11466" y="23419"/>
                  </a:cubicBezTo>
                  <a:cubicBezTo>
                    <a:pt x="17684" y="23419"/>
                    <a:pt x="22831" y="18131"/>
                    <a:pt x="22831" y="1174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2" name="Dowolny kształt: kształt 2081">
              <a:extLst>
                <a:ext uri="{FF2B5EF4-FFF2-40B4-BE49-F238E27FC236}">
                  <a16:creationId xmlns:a16="http://schemas.microsoft.com/office/drawing/2014/main" id="{F9687849-4C5C-8E38-FDE3-C9DF8A4FC0D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358466" y="6378804"/>
              <a:ext cx="91994" cy="153799"/>
            </a:xfrm>
            <a:custGeom>
              <a:avLst/>
              <a:gdLst>
                <a:gd name="connsiteX0" fmla="*/ 90168 w 91994"/>
                <a:gd name="connsiteY0" fmla="*/ 14826 h 153799"/>
                <a:gd name="connsiteX1" fmla="*/ 92098 w 91994"/>
                <a:gd name="connsiteY1" fmla="*/ 7114 h 153799"/>
                <a:gd name="connsiteX2" fmla="*/ 39989 w 91994"/>
                <a:gd name="connsiteY2" fmla="*/ 7114 h 153799"/>
                <a:gd name="connsiteX3" fmla="*/ 12541 w 91994"/>
                <a:gd name="connsiteY3" fmla="*/ 63 h 153799"/>
                <a:gd name="connsiteX4" fmla="*/ 7180 w 91994"/>
                <a:gd name="connsiteY4" fmla="*/ 63 h 153799"/>
                <a:gd name="connsiteX5" fmla="*/ 103 w 91994"/>
                <a:gd name="connsiteY5" fmla="*/ 45454 h 153799"/>
                <a:gd name="connsiteX6" fmla="*/ 5464 w 91994"/>
                <a:gd name="connsiteY6" fmla="*/ 45454 h 153799"/>
                <a:gd name="connsiteX7" fmla="*/ 10825 w 91994"/>
                <a:gd name="connsiteY7" fmla="*/ 25402 h 153799"/>
                <a:gd name="connsiteX8" fmla="*/ 31840 w 91994"/>
                <a:gd name="connsiteY8" fmla="*/ 24080 h 153799"/>
                <a:gd name="connsiteX9" fmla="*/ 76229 w 91994"/>
                <a:gd name="connsiteY9" fmla="*/ 24080 h 153799"/>
                <a:gd name="connsiteX10" fmla="*/ 52212 w 91994"/>
                <a:gd name="connsiteY10" fmla="*/ 58895 h 153799"/>
                <a:gd name="connsiteX11" fmla="*/ 25836 w 91994"/>
                <a:gd name="connsiteY11" fmla="*/ 141744 h 153799"/>
                <a:gd name="connsiteX12" fmla="*/ 35700 w 91994"/>
                <a:gd name="connsiteY12" fmla="*/ 153863 h 153799"/>
                <a:gd name="connsiteX13" fmla="*/ 45564 w 91994"/>
                <a:gd name="connsiteY13" fmla="*/ 141744 h 153799"/>
                <a:gd name="connsiteX14" fmla="*/ 45564 w 91994"/>
                <a:gd name="connsiteY14" fmla="*/ 130506 h 153799"/>
                <a:gd name="connsiteX15" fmla="*/ 47923 w 91994"/>
                <a:gd name="connsiteY15" fmla="*/ 94370 h 153799"/>
                <a:gd name="connsiteX16" fmla="*/ 61219 w 91994"/>
                <a:gd name="connsiteY16" fmla="*/ 56691 h 153799"/>
                <a:gd name="connsiteX17" fmla="*/ 90168 w 91994"/>
                <a:gd name="connsiteY17" fmla="*/ 14826 h 15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994" h="153799">
                  <a:moveTo>
                    <a:pt x="90168" y="14826"/>
                  </a:moveTo>
                  <a:cubicBezTo>
                    <a:pt x="92098" y="12182"/>
                    <a:pt x="92098" y="11741"/>
                    <a:pt x="92098" y="7114"/>
                  </a:cubicBezTo>
                  <a:lnTo>
                    <a:pt x="39989" y="7114"/>
                  </a:lnTo>
                  <a:cubicBezTo>
                    <a:pt x="13827" y="7114"/>
                    <a:pt x="13398" y="4249"/>
                    <a:pt x="12541" y="63"/>
                  </a:cubicBezTo>
                  <a:lnTo>
                    <a:pt x="7180" y="63"/>
                  </a:lnTo>
                  <a:lnTo>
                    <a:pt x="103" y="45454"/>
                  </a:lnTo>
                  <a:lnTo>
                    <a:pt x="5464" y="45454"/>
                  </a:lnTo>
                  <a:cubicBezTo>
                    <a:pt x="6107" y="41928"/>
                    <a:pt x="8037" y="28046"/>
                    <a:pt x="10825" y="25402"/>
                  </a:cubicBezTo>
                  <a:cubicBezTo>
                    <a:pt x="12326" y="24080"/>
                    <a:pt x="29053" y="24080"/>
                    <a:pt x="31840" y="24080"/>
                  </a:cubicBezTo>
                  <a:lnTo>
                    <a:pt x="76229" y="24080"/>
                  </a:lnTo>
                  <a:cubicBezTo>
                    <a:pt x="73871" y="27606"/>
                    <a:pt x="56930" y="51623"/>
                    <a:pt x="52212" y="58895"/>
                  </a:cubicBezTo>
                  <a:cubicBezTo>
                    <a:pt x="32912" y="88641"/>
                    <a:pt x="25836" y="119269"/>
                    <a:pt x="25836" y="141744"/>
                  </a:cubicBezTo>
                  <a:cubicBezTo>
                    <a:pt x="25836" y="143947"/>
                    <a:pt x="25836" y="153863"/>
                    <a:pt x="35700" y="153863"/>
                  </a:cubicBezTo>
                  <a:cubicBezTo>
                    <a:pt x="45564" y="153863"/>
                    <a:pt x="45564" y="143947"/>
                    <a:pt x="45564" y="141744"/>
                  </a:cubicBezTo>
                  <a:lnTo>
                    <a:pt x="45564" y="130506"/>
                  </a:lnTo>
                  <a:cubicBezTo>
                    <a:pt x="45564" y="118387"/>
                    <a:pt x="46208" y="106268"/>
                    <a:pt x="47923" y="94370"/>
                  </a:cubicBezTo>
                  <a:cubicBezTo>
                    <a:pt x="48781" y="89302"/>
                    <a:pt x="51783" y="70352"/>
                    <a:pt x="61219" y="56691"/>
                  </a:cubicBezTo>
                  <a:lnTo>
                    <a:pt x="90168" y="1482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3" name="Dowolny kształt: kształt 2082">
              <a:extLst>
                <a:ext uri="{FF2B5EF4-FFF2-40B4-BE49-F238E27FC236}">
                  <a16:creationId xmlns:a16="http://schemas.microsoft.com/office/drawing/2014/main" id="{0D18C944-419A-8CB7-2A57-4A87A991B4A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464400" y="6381007"/>
              <a:ext cx="85561" cy="151596"/>
            </a:xfrm>
            <a:custGeom>
              <a:avLst/>
              <a:gdLst>
                <a:gd name="connsiteX0" fmla="*/ 85670 w 85561"/>
                <a:gd name="connsiteY0" fmla="*/ 102523 h 151596"/>
                <a:gd name="connsiteX1" fmla="*/ 44926 w 85561"/>
                <a:gd name="connsiteY1" fmla="*/ 54267 h 151596"/>
                <a:gd name="connsiteX2" fmla="*/ 17692 w 85561"/>
                <a:gd name="connsiteY2" fmla="*/ 65505 h 151596"/>
                <a:gd name="connsiteX3" fmla="*/ 17692 w 85561"/>
                <a:gd name="connsiteY3" fmla="*/ 22538 h 151596"/>
                <a:gd name="connsiteX4" fmla="*/ 35920 w 85561"/>
                <a:gd name="connsiteY4" fmla="*/ 25402 h 151596"/>
                <a:gd name="connsiteX5" fmla="*/ 77307 w 85561"/>
                <a:gd name="connsiteY5" fmla="*/ 2487 h 151596"/>
                <a:gd name="connsiteX6" fmla="*/ 75162 w 85561"/>
                <a:gd name="connsiteY6" fmla="*/ 63 h 151596"/>
                <a:gd name="connsiteX7" fmla="*/ 73447 w 85561"/>
                <a:gd name="connsiteY7" fmla="*/ 724 h 151596"/>
                <a:gd name="connsiteX8" fmla="*/ 44283 w 85561"/>
                <a:gd name="connsiteY8" fmla="*/ 7114 h 151596"/>
                <a:gd name="connsiteX9" fmla="*/ 15762 w 85561"/>
                <a:gd name="connsiteY9" fmla="*/ 944 h 151596"/>
                <a:gd name="connsiteX10" fmla="*/ 13189 w 85561"/>
                <a:gd name="connsiteY10" fmla="*/ 283 h 151596"/>
                <a:gd name="connsiteX11" fmla="*/ 11045 w 85561"/>
                <a:gd name="connsiteY11" fmla="*/ 5571 h 151596"/>
                <a:gd name="connsiteX12" fmla="*/ 11045 w 85561"/>
                <a:gd name="connsiteY12" fmla="*/ 70793 h 151596"/>
                <a:gd name="connsiteX13" fmla="*/ 14047 w 85561"/>
                <a:gd name="connsiteY13" fmla="*/ 76522 h 151596"/>
                <a:gd name="connsiteX14" fmla="*/ 16834 w 85561"/>
                <a:gd name="connsiteY14" fmla="*/ 74539 h 151596"/>
                <a:gd name="connsiteX15" fmla="*/ 44497 w 85561"/>
                <a:gd name="connsiteY15" fmla="*/ 59115 h 151596"/>
                <a:gd name="connsiteX16" fmla="*/ 62725 w 85561"/>
                <a:gd name="connsiteY16" fmla="*/ 73217 h 151596"/>
                <a:gd name="connsiteX17" fmla="*/ 66585 w 85561"/>
                <a:gd name="connsiteY17" fmla="*/ 100980 h 151596"/>
                <a:gd name="connsiteX18" fmla="*/ 61438 w 85561"/>
                <a:gd name="connsiteY18" fmla="*/ 131167 h 151596"/>
                <a:gd name="connsiteX19" fmla="*/ 38493 w 85561"/>
                <a:gd name="connsiteY19" fmla="*/ 145490 h 151596"/>
                <a:gd name="connsiteX20" fmla="*/ 6970 w 85561"/>
                <a:gd name="connsiteY20" fmla="*/ 120811 h 151596"/>
                <a:gd name="connsiteX21" fmla="*/ 10616 w 85561"/>
                <a:gd name="connsiteY21" fmla="*/ 121252 h 151596"/>
                <a:gd name="connsiteX22" fmla="*/ 21338 w 85561"/>
                <a:gd name="connsiteY22" fmla="*/ 110455 h 151596"/>
                <a:gd name="connsiteX23" fmla="*/ 10616 w 85561"/>
                <a:gd name="connsiteY23" fmla="*/ 99658 h 151596"/>
                <a:gd name="connsiteX24" fmla="*/ 108 w 85561"/>
                <a:gd name="connsiteY24" fmla="*/ 111336 h 151596"/>
                <a:gd name="connsiteX25" fmla="*/ 38922 w 85561"/>
                <a:gd name="connsiteY25" fmla="*/ 151659 h 151596"/>
                <a:gd name="connsiteX26" fmla="*/ 85670 w 85561"/>
                <a:gd name="connsiteY26" fmla="*/ 102523 h 15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561" h="151596">
                  <a:moveTo>
                    <a:pt x="85670" y="102523"/>
                  </a:moveTo>
                  <a:cubicBezTo>
                    <a:pt x="85670" y="76302"/>
                    <a:pt x="68086" y="54267"/>
                    <a:pt x="44926" y="54267"/>
                  </a:cubicBezTo>
                  <a:cubicBezTo>
                    <a:pt x="34633" y="54267"/>
                    <a:pt x="25412" y="57793"/>
                    <a:pt x="17692" y="65505"/>
                  </a:cubicBezTo>
                  <a:lnTo>
                    <a:pt x="17692" y="22538"/>
                  </a:lnTo>
                  <a:cubicBezTo>
                    <a:pt x="21981" y="23860"/>
                    <a:pt x="29057" y="25402"/>
                    <a:pt x="35920" y="25402"/>
                  </a:cubicBezTo>
                  <a:cubicBezTo>
                    <a:pt x="62296" y="25402"/>
                    <a:pt x="77307" y="5351"/>
                    <a:pt x="77307" y="2487"/>
                  </a:cubicBezTo>
                  <a:cubicBezTo>
                    <a:pt x="77307" y="1164"/>
                    <a:pt x="76663" y="63"/>
                    <a:pt x="75162" y="63"/>
                  </a:cubicBezTo>
                  <a:cubicBezTo>
                    <a:pt x="74948" y="63"/>
                    <a:pt x="74519" y="63"/>
                    <a:pt x="73447" y="724"/>
                  </a:cubicBezTo>
                  <a:cubicBezTo>
                    <a:pt x="69158" y="2707"/>
                    <a:pt x="58650" y="7114"/>
                    <a:pt x="44283" y="7114"/>
                  </a:cubicBezTo>
                  <a:cubicBezTo>
                    <a:pt x="35705" y="7114"/>
                    <a:pt x="25841" y="5571"/>
                    <a:pt x="15762" y="944"/>
                  </a:cubicBezTo>
                  <a:cubicBezTo>
                    <a:pt x="14047" y="283"/>
                    <a:pt x="13618" y="283"/>
                    <a:pt x="13189" y="283"/>
                  </a:cubicBezTo>
                  <a:cubicBezTo>
                    <a:pt x="11045" y="283"/>
                    <a:pt x="11045" y="2046"/>
                    <a:pt x="11045" y="5571"/>
                  </a:cubicBezTo>
                  <a:lnTo>
                    <a:pt x="11045" y="70793"/>
                  </a:lnTo>
                  <a:cubicBezTo>
                    <a:pt x="11045" y="74759"/>
                    <a:pt x="11045" y="76522"/>
                    <a:pt x="14047" y="76522"/>
                  </a:cubicBezTo>
                  <a:cubicBezTo>
                    <a:pt x="15548" y="76522"/>
                    <a:pt x="15977" y="75861"/>
                    <a:pt x="16834" y="74539"/>
                  </a:cubicBezTo>
                  <a:cubicBezTo>
                    <a:pt x="19193" y="71013"/>
                    <a:pt x="27128" y="59115"/>
                    <a:pt x="44497" y="59115"/>
                  </a:cubicBezTo>
                  <a:cubicBezTo>
                    <a:pt x="55648" y="59115"/>
                    <a:pt x="61009" y="69251"/>
                    <a:pt x="62725" y="73217"/>
                  </a:cubicBezTo>
                  <a:cubicBezTo>
                    <a:pt x="66156" y="81370"/>
                    <a:pt x="66585" y="89963"/>
                    <a:pt x="66585" y="100980"/>
                  </a:cubicBezTo>
                  <a:cubicBezTo>
                    <a:pt x="66585" y="108692"/>
                    <a:pt x="66585" y="121913"/>
                    <a:pt x="61438" y="131167"/>
                  </a:cubicBezTo>
                  <a:cubicBezTo>
                    <a:pt x="56291" y="139761"/>
                    <a:pt x="48357" y="145490"/>
                    <a:pt x="38493" y="145490"/>
                  </a:cubicBezTo>
                  <a:cubicBezTo>
                    <a:pt x="22839" y="145490"/>
                    <a:pt x="10616" y="133811"/>
                    <a:pt x="6970" y="120811"/>
                  </a:cubicBezTo>
                  <a:cubicBezTo>
                    <a:pt x="7613" y="121031"/>
                    <a:pt x="8257" y="121252"/>
                    <a:pt x="10616" y="121252"/>
                  </a:cubicBezTo>
                  <a:cubicBezTo>
                    <a:pt x="17692" y="121252"/>
                    <a:pt x="21338" y="115743"/>
                    <a:pt x="21338" y="110455"/>
                  </a:cubicBezTo>
                  <a:cubicBezTo>
                    <a:pt x="21338" y="105167"/>
                    <a:pt x="17692" y="99658"/>
                    <a:pt x="10616" y="99658"/>
                  </a:cubicBezTo>
                  <a:cubicBezTo>
                    <a:pt x="7613" y="99658"/>
                    <a:pt x="108" y="101201"/>
                    <a:pt x="108" y="111336"/>
                  </a:cubicBezTo>
                  <a:cubicBezTo>
                    <a:pt x="108" y="130286"/>
                    <a:pt x="14904" y="151659"/>
                    <a:pt x="38922" y="151659"/>
                  </a:cubicBezTo>
                  <a:cubicBezTo>
                    <a:pt x="63797" y="151659"/>
                    <a:pt x="85670" y="130506"/>
                    <a:pt x="85670" y="1025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2091" name="Grupa 2090" descr="\documentclass{article}&#10;\usepackage{amsmath}&#10;\pagestyle{empty}&#10;\begin{document}&#10;&#10;&#10;$\Lambda_\theta= $&#10;&#10;\end{document}" title="IguanaTex Vector Display">
            <a:extLst>
              <a:ext uri="{FF2B5EF4-FFF2-40B4-BE49-F238E27FC236}">
                <a16:creationId xmlns:a16="http://schemas.microsoft.com/office/drawing/2014/main" id="{23439F89-58D3-8311-3B1E-4939C1521520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29770" y="2669250"/>
            <a:ext cx="576774" cy="268027"/>
            <a:chOff x="3311517" y="5109782"/>
            <a:chExt cx="856174" cy="397864"/>
          </a:xfrm>
        </p:grpSpPr>
        <p:sp>
          <p:nvSpPr>
            <p:cNvPr id="2092" name="Dowolny kształt: kształt 2091">
              <a:extLst>
                <a:ext uri="{FF2B5EF4-FFF2-40B4-BE49-F238E27FC236}">
                  <a16:creationId xmlns:a16="http://schemas.microsoft.com/office/drawing/2014/main" id="{A0521DB2-2897-46CE-29B8-7B0FCC20950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311517" y="5109782"/>
              <a:ext cx="254789" cy="326313"/>
            </a:xfrm>
            <a:custGeom>
              <a:avLst/>
              <a:gdLst>
                <a:gd name="connsiteX0" fmla="*/ 136991 w 254789"/>
                <a:gd name="connsiteY0" fmla="*/ 9633 h 326313"/>
                <a:gd name="connsiteX1" fmla="*/ 127674 w 254789"/>
                <a:gd name="connsiteY1" fmla="*/ 63 h 326313"/>
                <a:gd name="connsiteX2" fmla="*/ 118357 w 254789"/>
                <a:gd name="connsiteY2" fmla="*/ 9633 h 326313"/>
                <a:gd name="connsiteX3" fmla="*/ 40584 w 254789"/>
                <a:gd name="connsiteY3" fmla="*/ 280802 h 326313"/>
                <a:gd name="connsiteX4" fmla="*/ 77 w 254789"/>
                <a:gd name="connsiteY4" fmla="*/ 312248 h 326313"/>
                <a:gd name="connsiteX5" fmla="*/ 77 w 254789"/>
                <a:gd name="connsiteY5" fmla="*/ 326376 h 326313"/>
                <a:gd name="connsiteX6" fmla="*/ 37748 w 254789"/>
                <a:gd name="connsiteY6" fmla="*/ 325009 h 326313"/>
                <a:gd name="connsiteX7" fmla="*/ 83521 w 254789"/>
                <a:gd name="connsiteY7" fmla="*/ 326376 h 326313"/>
                <a:gd name="connsiteX8" fmla="*/ 83521 w 254789"/>
                <a:gd name="connsiteY8" fmla="*/ 312248 h 326313"/>
                <a:gd name="connsiteX9" fmla="*/ 52331 w 254789"/>
                <a:gd name="connsiteY9" fmla="*/ 288549 h 326313"/>
                <a:gd name="connsiteX10" fmla="*/ 54356 w 254789"/>
                <a:gd name="connsiteY10" fmla="*/ 278523 h 326313"/>
                <a:gd name="connsiteX11" fmla="*/ 115117 w 254789"/>
                <a:gd name="connsiteY11" fmla="*/ 66146 h 326313"/>
                <a:gd name="connsiteX12" fmla="*/ 179118 w 254789"/>
                <a:gd name="connsiteY12" fmla="*/ 290372 h 326313"/>
                <a:gd name="connsiteX13" fmla="*/ 181143 w 254789"/>
                <a:gd name="connsiteY13" fmla="*/ 298576 h 326313"/>
                <a:gd name="connsiteX14" fmla="*/ 146712 w 254789"/>
                <a:gd name="connsiteY14" fmla="*/ 312248 h 326313"/>
                <a:gd name="connsiteX15" fmla="*/ 146712 w 254789"/>
                <a:gd name="connsiteY15" fmla="*/ 326376 h 326313"/>
                <a:gd name="connsiteX16" fmla="*/ 205042 w 254789"/>
                <a:gd name="connsiteY16" fmla="*/ 325009 h 326313"/>
                <a:gd name="connsiteX17" fmla="*/ 254866 w 254789"/>
                <a:gd name="connsiteY17" fmla="*/ 326376 h 326313"/>
                <a:gd name="connsiteX18" fmla="*/ 254866 w 254789"/>
                <a:gd name="connsiteY18" fmla="*/ 312248 h 326313"/>
                <a:gd name="connsiteX19" fmla="*/ 218005 w 254789"/>
                <a:gd name="connsiteY19" fmla="*/ 292651 h 326313"/>
                <a:gd name="connsiteX20" fmla="*/ 136991 w 254789"/>
                <a:gd name="connsiteY20" fmla="*/ 9633 h 32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4789" h="326313">
                  <a:moveTo>
                    <a:pt x="136991" y="9633"/>
                  </a:moveTo>
                  <a:cubicBezTo>
                    <a:pt x="134560" y="974"/>
                    <a:pt x="132130" y="63"/>
                    <a:pt x="127674" y="63"/>
                  </a:cubicBezTo>
                  <a:cubicBezTo>
                    <a:pt x="121193" y="63"/>
                    <a:pt x="120383" y="1886"/>
                    <a:pt x="118357" y="9633"/>
                  </a:cubicBezTo>
                  <a:lnTo>
                    <a:pt x="40584" y="280802"/>
                  </a:lnTo>
                  <a:cubicBezTo>
                    <a:pt x="36533" y="294474"/>
                    <a:pt x="28432" y="312248"/>
                    <a:pt x="77" y="312248"/>
                  </a:cubicBezTo>
                  <a:lnTo>
                    <a:pt x="77" y="326376"/>
                  </a:lnTo>
                  <a:cubicBezTo>
                    <a:pt x="13444" y="325465"/>
                    <a:pt x="34103" y="325009"/>
                    <a:pt x="37748" y="325009"/>
                  </a:cubicBezTo>
                  <a:cubicBezTo>
                    <a:pt x="49495" y="325009"/>
                    <a:pt x="70964" y="325920"/>
                    <a:pt x="83521" y="326376"/>
                  </a:cubicBezTo>
                  <a:lnTo>
                    <a:pt x="83521" y="312248"/>
                  </a:lnTo>
                  <a:cubicBezTo>
                    <a:pt x="61647" y="311792"/>
                    <a:pt x="52331" y="299487"/>
                    <a:pt x="52331" y="288549"/>
                  </a:cubicBezTo>
                  <a:cubicBezTo>
                    <a:pt x="52331" y="286270"/>
                    <a:pt x="52331" y="284903"/>
                    <a:pt x="54356" y="278523"/>
                  </a:cubicBezTo>
                  <a:lnTo>
                    <a:pt x="115117" y="66146"/>
                  </a:lnTo>
                  <a:lnTo>
                    <a:pt x="179118" y="290372"/>
                  </a:lnTo>
                  <a:cubicBezTo>
                    <a:pt x="181143" y="296753"/>
                    <a:pt x="181143" y="297664"/>
                    <a:pt x="181143" y="298576"/>
                  </a:cubicBezTo>
                  <a:cubicBezTo>
                    <a:pt x="181143" y="312248"/>
                    <a:pt x="157244" y="312248"/>
                    <a:pt x="146712" y="312248"/>
                  </a:cubicBezTo>
                  <a:lnTo>
                    <a:pt x="146712" y="326376"/>
                  </a:lnTo>
                  <a:cubicBezTo>
                    <a:pt x="160890" y="325009"/>
                    <a:pt x="189650" y="325009"/>
                    <a:pt x="205042" y="325009"/>
                  </a:cubicBezTo>
                  <a:cubicBezTo>
                    <a:pt x="220840" y="325009"/>
                    <a:pt x="239068" y="325920"/>
                    <a:pt x="254866" y="326376"/>
                  </a:cubicBezTo>
                  <a:lnTo>
                    <a:pt x="254866" y="312248"/>
                  </a:lnTo>
                  <a:cubicBezTo>
                    <a:pt x="224081" y="312248"/>
                    <a:pt x="222866" y="309513"/>
                    <a:pt x="218005" y="292651"/>
                  </a:cubicBezTo>
                  <a:lnTo>
                    <a:pt x="136991" y="9633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93" name="Dowolny kształt: kształt 2092">
              <a:extLst>
                <a:ext uri="{FF2B5EF4-FFF2-40B4-BE49-F238E27FC236}">
                  <a16:creationId xmlns:a16="http://schemas.microsoft.com/office/drawing/2014/main" id="{85B91CF9-6176-439F-C563-4856A9EB7B2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597718" y="5279865"/>
              <a:ext cx="127030" cy="227781"/>
            </a:xfrm>
            <a:custGeom>
              <a:avLst/>
              <a:gdLst>
                <a:gd name="connsiteX0" fmla="*/ 127114 w 127030"/>
                <a:gd name="connsiteY0" fmla="*/ 69292 h 227781"/>
                <a:gd name="connsiteX1" fmla="*/ 87984 w 127030"/>
                <a:gd name="connsiteY1" fmla="*/ 64 h 227781"/>
                <a:gd name="connsiteX2" fmla="*/ 84 w 127030"/>
                <a:gd name="connsiteY2" fmla="*/ 158618 h 227781"/>
                <a:gd name="connsiteX3" fmla="*/ 39213 w 127030"/>
                <a:gd name="connsiteY3" fmla="*/ 227845 h 227781"/>
                <a:gd name="connsiteX4" fmla="*/ 127114 w 127030"/>
                <a:gd name="connsiteY4" fmla="*/ 69292 h 227781"/>
                <a:gd name="connsiteX5" fmla="*/ 32125 w 127030"/>
                <a:gd name="connsiteY5" fmla="*/ 108212 h 227781"/>
                <a:gd name="connsiteX6" fmla="*/ 87700 w 127030"/>
                <a:gd name="connsiteY6" fmla="*/ 8997 h 227781"/>
                <a:gd name="connsiteX7" fmla="*/ 105848 w 127030"/>
                <a:gd name="connsiteY7" fmla="*/ 50470 h 227781"/>
                <a:gd name="connsiteX8" fmla="*/ 97625 w 127030"/>
                <a:gd name="connsiteY8" fmla="*/ 108212 h 227781"/>
                <a:gd name="connsiteX9" fmla="*/ 32125 w 127030"/>
                <a:gd name="connsiteY9" fmla="*/ 108212 h 227781"/>
                <a:gd name="connsiteX10" fmla="*/ 95073 w 127030"/>
                <a:gd name="connsiteY10" fmla="*/ 119697 h 227781"/>
                <a:gd name="connsiteX11" fmla="*/ 72105 w 127030"/>
                <a:gd name="connsiteY11" fmla="*/ 187330 h 227781"/>
                <a:gd name="connsiteX12" fmla="*/ 39497 w 127030"/>
                <a:gd name="connsiteY12" fmla="*/ 218913 h 227781"/>
                <a:gd name="connsiteX13" fmla="*/ 21350 w 127030"/>
                <a:gd name="connsiteY13" fmla="*/ 177440 h 227781"/>
                <a:gd name="connsiteX14" fmla="*/ 29573 w 127030"/>
                <a:gd name="connsiteY14" fmla="*/ 119697 h 227781"/>
                <a:gd name="connsiteX15" fmla="*/ 95073 w 127030"/>
                <a:gd name="connsiteY15" fmla="*/ 119697 h 22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030" h="227781">
                  <a:moveTo>
                    <a:pt x="127114" y="69292"/>
                  </a:moveTo>
                  <a:cubicBezTo>
                    <a:pt x="127114" y="35795"/>
                    <a:pt x="115772" y="64"/>
                    <a:pt x="87984" y="64"/>
                  </a:cubicBezTo>
                  <a:cubicBezTo>
                    <a:pt x="45452" y="64"/>
                    <a:pt x="84" y="85562"/>
                    <a:pt x="84" y="158618"/>
                  </a:cubicBezTo>
                  <a:cubicBezTo>
                    <a:pt x="84" y="196581"/>
                    <a:pt x="13127" y="227845"/>
                    <a:pt x="39213" y="227845"/>
                  </a:cubicBezTo>
                  <a:cubicBezTo>
                    <a:pt x="82313" y="227845"/>
                    <a:pt x="127114" y="140753"/>
                    <a:pt x="127114" y="69292"/>
                  </a:cubicBezTo>
                  <a:close/>
                  <a:moveTo>
                    <a:pt x="32125" y="108212"/>
                  </a:moveTo>
                  <a:cubicBezTo>
                    <a:pt x="46586" y="39304"/>
                    <a:pt x="70971" y="8997"/>
                    <a:pt x="87700" y="8997"/>
                  </a:cubicBezTo>
                  <a:cubicBezTo>
                    <a:pt x="105848" y="8997"/>
                    <a:pt x="105848" y="44408"/>
                    <a:pt x="105848" y="50470"/>
                  </a:cubicBezTo>
                  <a:cubicBezTo>
                    <a:pt x="105848" y="62911"/>
                    <a:pt x="103579" y="81415"/>
                    <a:pt x="97625" y="108212"/>
                  </a:cubicBezTo>
                  <a:lnTo>
                    <a:pt x="32125" y="108212"/>
                  </a:lnTo>
                  <a:close/>
                  <a:moveTo>
                    <a:pt x="95073" y="119697"/>
                  </a:moveTo>
                  <a:cubicBezTo>
                    <a:pt x="87133" y="154471"/>
                    <a:pt x="80612" y="171698"/>
                    <a:pt x="72105" y="187330"/>
                  </a:cubicBezTo>
                  <a:cubicBezTo>
                    <a:pt x="63315" y="203919"/>
                    <a:pt x="51973" y="218913"/>
                    <a:pt x="39497" y="218913"/>
                  </a:cubicBezTo>
                  <a:cubicBezTo>
                    <a:pt x="23902" y="218913"/>
                    <a:pt x="21350" y="194667"/>
                    <a:pt x="21350" y="177440"/>
                  </a:cubicBezTo>
                  <a:cubicBezTo>
                    <a:pt x="21350" y="156385"/>
                    <a:pt x="26737" y="131501"/>
                    <a:pt x="29573" y="119697"/>
                  </a:cubicBezTo>
                  <a:lnTo>
                    <a:pt x="95073" y="11969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94" name="Dowolny kształt: kształt 2093">
              <a:extLst>
                <a:ext uri="{FF2B5EF4-FFF2-40B4-BE49-F238E27FC236}">
                  <a16:creationId xmlns:a16="http://schemas.microsoft.com/office/drawing/2014/main" id="{E4C3EC1B-4C8B-4E0C-BBA0-7A06E2E5DCB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898320" y="5268837"/>
              <a:ext cx="269371" cy="106644"/>
            </a:xfrm>
            <a:custGeom>
              <a:avLst/>
              <a:gdLst>
                <a:gd name="connsiteX0" fmla="*/ 255690 w 269371"/>
                <a:gd name="connsiteY0" fmla="*/ 18293 h 106644"/>
                <a:gd name="connsiteX1" fmla="*/ 269463 w 269371"/>
                <a:gd name="connsiteY1" fmla="*/ 9178 h 106644"/>
                <a:gd name="connsiteX2" fmla="*/ 256095 w 269371"/>
                <a:gd name="connsiteY2" fmla="*/ 63 h 106644"/>
                <a:gd name="connsiteX3" fmla="*/ 13458 w 269371"/>
                <a:gd name="connsiteY3" fmla="*/ 63 h 106644"/>
                <a:gd name="connsiteX4" fmla="*/ 91 w 269371"/>
                <a:gd name="connsiteY4" fmla="*/ 9178 h 106644"/>
                <a:gd name="connsiteX5" fmla="*/ 13863 w 269371"/>
                <a:gd name="connsiteY5" fmla="*/ 18293 h 106644"/>
                <a:gd name="connsiteX6" fmla="*/ 255690 w 269371"/>
                <a:gd name="connsiteY6" fmla="*/ 18293 h 106644"/>
                <a:gd name="connsiteX7" fmla="*/ 256095 w 269371"/>
                <a:gd name="connsiteY7" fmla="*/ 106707 h 106644"/>
                <a:gd name="connsiteX8" fmla="*/ 269463 w 269371"/>
                <a:gd name="connsiteY8" fmla="*/ 97592 h 106644"/>
                <a:gd name="connsiteX9" fmla="*/ 255690 w 269371"/>
                <a:gd name="connsiteY9" fmla="*/ 88477 h 106644"/>
                <a:gd name="connsiteX10" fmla="*/ 13863 w 269371"/>
                <a:gd name="connsiteY10" fmla="*/ 88477 h 106644"/>
                <a:gd name="connsiteX11" fmla="*/ 91 w 269371"/>
                <a:gd name="connsiteY11" fmla="*/ 97592 h 106644"/>
                <a:gd name="connsiteX12" fmla="*/ 13458 w 269371"/>
                <a:gd name="connsiteY12" fmla="*/ 106707 h 106644"/>
                <a:gd name="connsiteX13" fmla="*/ 256095 w 269371"/>
                <a:gd name="connsiteY13" fmla="*/ 106707 h 10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371" h="106644">
                  <a:moveTo>
                    <a:pt x="255690" y="18293"/>
                  </a:moveTo>
                  <a:cubicBezTo>
                    <a:pt x="261766" y="18293"/>
                    <a:pt x="269463" y="18293"/>
                    <a:pt x="269463" y="9178"/>
                  </a:cubicBezTo>
                  <a:cubicBezTo>
                    <a:pt x="269463" y="63"/>
                    <a:pt x="261766" y="63"/>
                    <a:pt x="256095" y="63"/>
                  </a:cubicBezTo>
                  <a:lnTo>
                    <a:pt x="13458" y="63"/>
                  </a:lnTo>
                  <a:cubicBezTo>
                    <a:pt x="7787" y="63"/>
                    <a:pt x="91" y="63"/>
                    <a:pt x="91" y="9178"/>
                  </a:cubicBezTo>
                  <a:cubicBezTo>
                    <a:pt x="91" y="18293"/>
                    <a:pt x="7787" y="18293"/>
                    <a:pt x="13863" y="18293"/>
                  </a:cubicBezTo>
                  <a:lnTo>
                    <a:pt x="255690" y="18293"/>
                  </a:lnTo>
                  <a:close/>
                  <a:moveTo>
                    <a:pt x="256095" y="106707"/>
                  </a:moveTo>
                  <a:cubicBezTo>
                    <a:pt x="261766" y="106707"/>
                    <a:pt x="269463" y="106707"/>
                    <a:pt x="269463" y="97592"/>
                  </a:cubicBezTo>
                  <a:cubicBezTo>
                    <a:pt x="269463" y="88477"/>
                    <a:pt x="261766" y="88477"/>
                    <a:pt x="255690" y="88477"/>
                  </a:cubicBezTo>
                  <a:lnTo>
                    <a:pt x="13863" y="88477"/>
                  </a:lnTo>
                  <a:cubicBezTo>
                    <a:pt x="7787" y="88477"/>
                    <a:pt x="91" y="88477"/>
                    <a:pt x="91" y="97592"/>
                  </a:cubicBezTo>
                  <a:cubicBezTo>
                    <a:pt x="91" y="106707"/>
                    <a:pt x="7787" y="106707"/>
                    <a:pt x="13458" y="106707"/>
                  </a:cubicBezTo>
                  <a:lnTo>
                    <a:pt x="256095" y="10670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2099" name="pole tekstowe 2098">
            <a:extLst>
              <a:ext uri="{FF2B5EF4-FFF2-40B4-BE49-F238E27FC236}">
                <a16:creationId xmlns:a16="http://schemas.microsoft.com/office/drawing/2014/main" id="{E4231EC2-50C0-D82F-36FB-AE2DE81F73C6}"/>
              </a:ext>
            </a:extLst>
          </p:cNvPr>
          <p:cNvSpPr txBox="1"/>
          <p:nvPr/>
        </p:nvSpPr>
        <p:spPr>
          <a:xfrm>
            <a:off x="712417" y="5373196"/>
            <a:ext cx="3859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Perpendicular</a:t>
            </a:r>
            <a:r>
              <a:rPr lang="pl-PL" sz="1600" b="1" dirty="0"/>
              <a:t> </a:t>
            </a:r>
            <a:r>
              <a:rPr lang="pl-PL" sz="1600" b="1" dirty="0" err="1"/>
              <a:t>amplitude</a:t>
            </a:r>
            <a:r>
              <a:rPr lang="pl-PL" sz="1600" b="1" dirty="0"/>
              <a:t> </a:t>
            </a:r>
            <a:r>
              <a:rPr lang="pl-PL" sz="1600" b="1" dirty="0" err="1"/>
              <a:t>damping</a:t>
            </a:r>
            <a:endParaRPr lang="pl-PL" sz="1600" b="1" i="1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64B0D5A-619E-B1BF-CA6F-3BB1DC0218FD}"/>
              </a:ext>
            </a:extLst>
          </p:cNvPr>
          <p:cNvSpPr/>
          <p:nvPr/>
        </p:nvSpPr>
        <p:spPr>
          <a:xfrm>
            <a:off x="107503" y="3386895"/>
            <a:ext cx="4464497" cy="2324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749BFF6-AC6A-0BD7-6820-29EA5A67DC32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426774" y="3709576"/>
            <a:ext cx="257211" cy="48584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BC9A060-2328-F495-42BC-190BDEC4156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825356" y="3820878"/>
            <a:ext cx="95263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65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1F85099-000F-31CC-48D3-E95A1E4C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Examples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94A9781-61B9-288E-2A27-3800AE369D5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20184" y="1497131"/>
            <a:ext cx="5738986" cy="384826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F8BA79F-6FC0-E032-76AC-B4DD16CA1D7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54144" y="1900991"/>
            <a:ext cx="1390043" cy="1767773"/>
          </a:xfrm>
          <a:prstGeom prst="rect">
            <a:avLst/>
          </a:prstGeom>
        </p:spPr>
      </p:pic>
      <p:grpSp>
        <p:nvGrpSpPr>
          <p:cNvPr id="21" name="Grupa 20" descr="\documentclass{article}&#10;\usepackage{amsmath}&#10;\pagestyle{empty}&#10;\begin{document}&#10;&#10;&#10;$\Lambda_\theta= $&#10;&#10;\end{document}" title="IguanaTex Vector Display">
            <a:extLst>
              <a:ext uri="{FF2B5EF4-FFF2-40B4-BE49-F238E27FC236}">
                <a16:creationId xmlns:a16="http://schemas.microsoft.com/office/drawing/2014/main" id="{5D2A00F2-4DE3-6A98-D24A-5EE8BE79731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7370" y="4375886"/>
            <a:ext cx="576774" cy="268027"/>
            <a:chOff x="3311517" y="5109782"/>
            <a:chExt cx="856174" cy="397864"/>
          </a:xfrm>
        </p:grpSpPr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F99AAF31-412C-3BDC-F609-9D47494D3B9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311517" y="5109782"/>
              <a:ext cx="254789" cy="326313"/>
            </a:xfrm>
            <a:custGeom>
              <a:avLst/>
              <a:gdLst>
                <a:gd name="connsiteX0" fmla="*/ 136991 w 254789"/>
                <a:gd name="connsiteY0" fmla="*/ 9633 h 326313"/>
                <a:gd name="connsiteX1" fmla="*/ 127674 w 254789"/>
                <a:gd name="connsiteY1" fmla="*/ 63 h 326313"/>
                <a:gd name="connsiteX2" fmla="*/ 118357 w 254789"/>
                <a:gd name="connsiteY2" fmla="*/ 9633 h 326313"/>
                <a:gd name="connsiteX3" fmla="*/ 40584 w 254789"/>
                <a:gd name="connsiteY3" fmla="*/ 280802 h 326313"/>
                <a:gd name="connsiteX4" fmla="*/ 77 w 254789"/>
                <a:gd name="connsiteY4" fmla="*/ 312248 h 326313"/>
                <a:gd name="connsiteX5" fmla="*/ 77 w 254789"/>
                <a:gd name="connsiteY5" fmla="*/ 326376 h 326313"/>
                <a:gd name="connsiteX6" fmla="*/ 37748 w 254789"/>
                <a:gd name="connsiteY6" fmla="*/ 325009 h 326313"/>
                <a:gd name="connsiteX7" fmla="*/ 83521 w 254789"/>
                <a:gd name="connsiteY7" fmla="*/ 326376 h 326313"/>
                <a:gd name="connsiteX8" fmla="*/ 83521 w 254789"/>
                <a:gd name="connsiteY8" fmla="*/ 312248 h 326313"/>
                <a:gd name="connsiteX9" fmla="*/ 52331 w 254789"/>
                <a:gd name="connsiteY9" fmla="*/ 288549 h 326313"/>
                <a:gd name="connsiteX10" fmla="*/ 54356 w 254789"/>
                <a:gd name="connsiteY10" fmla="*/ 278523 h 326313"/>
                <a:gd name="connsiteX11" fmla="*/ 115117 w 254789"/>
                <a:gd name="connsiteY11" fmla="*/ 66146 h 326313"/>
                <a:gd name="connsiteX12" fmla="*/ 179118 w 254789"/>
                <a:gd name="connsiteY12" fmla="*/ 290372 h 326313"/>
                <a:gd name="connsiteX13" fmla="*/ 181143 w 254789"/>
                <a:gd name="connsiteY13" fmla="*/ 298576 h 326313"/>
                <a:gd name="connsiteX14" fmla="*/ 146712 w 254789"/>
                <a:gd name="connsiteY14" fmla="*/ 312248 h 326313"/>
                <a:gd name="connsiteX15" fmla="*/ 146712 w 254789"/>
                <a:gd name="connsiteY15" fmla="*/ 326376 h 326313"/>
                <a:gd name="connsiteX16" fmla="*/ 205042 w 254789"/>
                <a:gd name="connsiteY16" fmla="*/ 325009 h 326313"/>
                <a:gd name="connsiteX17" fmla="*/ 254866 w 254789"/>
                <a:gd name="connsiteY17" fmla="*/ 326376 h 326313"/>
                <a:gd name="connsiteX18" fmla="*/ 254866 w 254789"/>
                <a:gd name="connsiteY18" fmla="*/ 312248 h 326313"/>
                <a:gd name="connsiteX19" fmla="*/ 218005 w 254789"/>
                <a:gd name="connsiteY19" fmla="*/ 292651 h 326313"/>
                <a:gd name="connsiteX20" fmla="*/ 136991 w 254789"/>
                <a:gd name="connsiteY20" fmla="*/ 9633 h 32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4789" h="326313">
                  <a:moveTo>
                    <a:pt x="136991" y="9633"/>
                  </a:moveTo>
                  <a:cubicBezTo>
                    <a:pt x="134560" y="974"/>
                    <a:pt x="132130" y="63"/>
                    <a:pt x="127674" y="63"/>
                  </a:cubicBezTo>
                  <a:cubicBezTo>
                    <a:pt x="121193" y="63"/>
                    <a:pt x="120383" y="1886"/>
                    <a:pt x="118357" y="9633"/>
                  </a:cubicBezTo>
                  <a:lnTo>
                    <a:pt x="40584" y="280802"/>
                  </a:lnTo>
                  <a:cubicBezTo>
                    <a:pt x="36533" y="294474"/>
                    <a:pt x="28432" y="312248"/>
                    <a:pt x="77" y="312248"/>
                  </a:cubicBezTo>
                  <a:lnTo>
                    <a:pt x="77" y="326376"/>
                  </a:lnTo>
                  <a:cubicBezTo>
                    <a:pt x="13444" y="325465"/>
                    <a:pt x="34103" y="325009"/>
                    <a:pt x="37748" y="325009"/>
                  </a:cubicBezTo>
                  <a:cubicBezTo>
                    <a:pt x="49495" y="325009"/>
                    <a:pt x="70964" y="325920"/>
                    <a:pt x="83521" y="326376"/>
                  </a:cubicBezTo>
                  <a:lnTo>
                    <a:pt x="83521" y="312248"/>
                  </a:lnTo>
                  <a:cubicBezTo>
                    <a:pt x="61647" y="311792"/>
                    <a:pt x="52331" y="299487"/>
                    <a:pt x="52331" y="288549"/>
                  </a:cubicBezTo>
                  <a:cubicBezTo>
                    <a:pt x="52331" y="286270"/>
                    <a:pt x="52331" y="284903"/>
                    <a:pt x="54356" y="278523"/>
                  </a:cubicBezTo>
                  <a:lnTo>
                    <a:pt x="115117" y="66146"/>
                  </a:lnTo>
                  <a:lnTo>
                    <a:pt x="179118" y="290372"/>
                  </a:lnTo>
                  <a:cubicBezTo>
                    <a:pt x="181143" y="296753"/>
                    <a:pt x="181143" y="297664"/>
                    <a:pt x="181143" y="298576"/>
                  </a:cubicBezTo>
                  <a:cubicBezTo>
                    <a:pt x="181143" y="312248"/>
                    <a:pt x="157244" y="312248"/>
                    <a:pt x="146712" y="312248"/>
                  </a:cubicBezTo>
                  <a:lnTo>
                    <a:pt x="146712" y="326376"/>
                  </a:lnTo>
                  <a:cubicBezTo>
                    <a:pt x="160890" y="325009"/>
                    <a:pt x="189650" y="325009"/>
                    <a:pt x="205042" y="325009"/>
                  </a:cubicBezTo>
                  <a:cubicBezTo>
                    <a:pt x="220840" y="325009"/>
                    <a:pt x="239068" y="325920"/>
                    <a:pt x="254866" y="326376"/>
                  </a:cubicBezTo>
                  <a:lnTo>
                    <a:pt x="254866" y="312248"/>
                  </a:lnTo>
                  <a:cubicBezTo>
                    <a:pt x="224081" y="312248"/>
                    <a:pt x="222866" y="309513"/>
                    <a:pt x="218005" y="292651"/>
                  </a:cubicBezTo>
                  <a:lnTo>
                    <a:pt x="136991" y="9633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F2975AC7-FC6E-562E-10AF-C06D348E57A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597718" y="5279865"/>
              <a:ext cx="127030" cy="227781"/>
            </a:xfrm>
            <a:custGeom>
              <a:avLst/>
              <a:gdLst>
                <a:gd name="connsiteX0" fmla="*/ 127114 w 127030"/>
                <a:gd name="connsiteY0" fmla="*/ 69292 h 227781"/>
                <a:gd name="connsiteX1" fmla="*/ 87984 w 127030"/>
                <a:gd name="connsiteY1" fmla="*/ 64 h 227781"/>
                <a:gd name="connsiteX2" fmla="*/ 84 w 127030"/>
                <a:gd name="connsiteY2" fmla="*/ 158618 h 227781"/>
                <a:gd name="connsiteX3" fmla="*/ 39213 w 127030"/>
                <a:gd name="connsiteY3" fmla="*/ 227845 h 227781"/>
                <a:gd name="connsiteX4" fmla="*/ 127114 w 127030"/>
                <a:gd name="connsiteY4" fmla="*/ 69292 h 227781"/>
                <a:gd name="connsiteX5" fmla="*/ 32125 w 127030"/>
                <a:gd name="connsiteY5" fmla="*/ 108212 h 227781"/>
                <a:gd name="connsiteX6" fmla="*/ 87700 w 127030"/>
                <a:gd name="connsiteY6" fmla="*/ 8997 h 227781"/>
                <a:gd name="connsiteX7" fmla="*/ 105848 w 127030"/>
                <a:gd name="connsiteY7" fmla="*/ 50470 h 227781"/>
                <a:gd name="connsiteX8" fmla="*/ 97625 w 127030"/>
                <a:gd name="connsiteY8" fmla="*/ 108212 h 227781"/>
                <a:gd name="connsiteX9" fmla="*/ 32125 w 127030"/>
                <a:gd name="connsiteY9" fmla="*/ 108212 h 227781"/>
                <a:gd name="connsiteX10" fmla="*/ 95073 w 127030"/>
                <a:gd name="connsiteY10" fmla="*/ 119697 h 227781"/>
                <a:gd name="connsiteX11" fmla="*/ 72105 w 127030"/>
                <a:gd name="connsiteY11" fmla="*/ 187330 h 227781"/>
                <a:gd name="connsiteX12" fmla="*/ 39497 w 127030"/>
                <a:gd name="connsiteY12" fmla="*/ 218913 h 227781"/>
                <a:gd name="connsiteX13" fmla="*/ 21350 w 127030"/>
                <a:gd name="connsiteY13" fmla="*/ 177440 h 227781"/>
                <a:gd name="connsiteX14" fmla="*/ 29573 w 127030"/>
                <a:gd name="connsiteY14" fmla="*/ 119697 h 227781"/>
                <a:gd name="connsiteX15" fmla="*/ 95073 w 127030"/>
                <a:gd name="connsiteY15" fmla="*/ 119697 h 22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030" h="227781">
                  <a:moveTo>
                    <a:pt x="127114" y="69292"/>
                  </a:moveTo>
                  <a:cubicBezTo>
                    <a:pt x="127114" y="35795"/>
                    <a:pt x="115772" y="64"/>
                    <a:pt x="87984" y="64"/>
                  </a:cubicBezTo>
                  <a:cubicBezTo>
                    <a:pt x="45452" y="64"/>
                    <a:pt x="84" y="85562"/>
                    <a:pt x="84" y="158618"/>
                  </a:cubicBezTo>
                  <a:cubicBezTo>
                    <a:pt x="84" y="196581"/>
                    <a:pt x="13127" y="227845"/>
                    <a:pt x="39213" y="227845"/>
                  </a:cubicBezTo>
                  <a:cubicBezTo>
                    <a:pt x="82313" y="227845"/>
                    <a:pt x="127114" y="140753"/>
                    <a:pt x="127114" y="69292"/>
                  </a:cubicBezTo>
                  <a:close/>
                  <a:moveTo>
                    <a:pt x="32125" y="108212"/>
                  </a:moveTo>
                  <a:cubicBezTo>
                    <a:pt x="46586" y="39304"/>
                    <a:pt x="70971" y="8997"/>
                    <a:pt x="87700" y="8997"/>
                  </a:cubicBezTo>
                  <a:cubicBezTo>
                    <a:pt x="105848" y="8997"/>
                    <a:pt x="105848" y="44408"/>
                    <a:pt x="105848" y="50470"/>
                  </a:cubicBezTo>
                  <a:cubicBezTo>
                    <a:pt x="105848" y="62911"/>
                    <a:pt x="103579" y="81415"/>
                    <a:pt x="97625" y="108212"/>
                  </a:cubicBezTo>
                  <a:lnTo>
                    <a:pt x="32125" y="108212"/>
                  </a:lnTo>
                  <a:close/>
                  <a:moveTo>
                    <a:pt x="95073" y="119697"/>
                  </a:moveTo>
                  <a:cubicBezTo>
                    <a:pt x="87133" y="154471"/>
                    <a:pt x="80612" y="171698"/>
                    <a:pt x="72105" y="187330"/>
                  </a:cubicBezTo>
                  <a:cubicBezTo>
                    <a:pt x="63315" y="203919"/>
                    <a:pt x="51973" y="218913"/>
                    <a:pt x="39497" y="218913"/>
                  </a:cubicBezTo>
                  <a:cubicBezTo>
                    <a:pt x="23902" y="218913"/>
                    <a:pt x="21350" y="194667"/>
                    <a:pt x="21350" y="177440"/>
                  </a:cubicBezTo>
                  <a:cubicBezTo>
                    <a:pt x="21350" y="156385"/>
                    <a:pt x="26737" y="131501"/>
                    <a:pt x="29573" y="119697"/>
                  </a:cubicBezTo>
                  <a:lnTo>
                    <a:pt x="95073" y="11969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547B584A-1666-5219-2081-6DD09BE67E1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898320" y="5268837"/>
              <a:ext cx="269371" cy="106644"/>
            </a:xfrm>
            <a:custGeom>
              <a:avLst/>
              <a:gdLst>
                <a:gd name="connsiteX0" fmla="*/ 255690 w 269371"/>
                <a:gd name="connsiteY0" fmla="*/ 18293 h 106644"/>
                <a:gd name="connsiteX1" fmla="*/ 269463 w 269371"/>
                <a:gd name="connsiteY1" fmla="*/ 9178 h 106644"/>
                <a:gd name="connsiteX2" fmla="*/ 256095 w 269371"/>
                <a:gd name="connsiteY2" fmla="*/ 63 h 106644"/>
                <a:gd name="connsiteX3" fmla="*/ 13458 w 269371"/>
                <a:gd name="connsiteY3" fmla="*/ 63 h 106644"/>
                <a:gd name="connsiteX4" fmla="*/ 91 w 269371"/>
                <a:gd name="connsiteY4" fmla="*/ 9178 h 106644"/>
                <a:gd name="connsiteX5" fmla="*/ 13863 w 269371"/>
                <a:gd name="connsiteY5" fmla="*/ 18293 h 106644"/>
                <a:gd name="connsiteX6" fmla="*/ 255690 w 269371"/>
                <a:gd name="connsiteY6" fmla="*/ 18293 h 106644"/>
                <a:gd name="connsiteX7" fmla="*/ 256095 w 269371"/>
                <a:gd name="connsiteY7" fmla="*/ 106707 h 106644"/>
                <a:gd name="connsiteX8" fmla="*/ 269463 w 269371"/>
                <a:gd name="connsiteY8" fmla="*/ 97592 h 106644"/>
                <a:gd name="connsiteX9" fmla="*/ 255690 w 269371"/>
                <a:gd name="connsiteY9" fmla="*/ 88477 h 106644"/>
                <a:gd name="connsiteX10" fmla="*/ 13863 w 269371"/>
                <a:gd name="connsiteY10" fmla="*/ 88477 h 106644"/>
                <a:gd name="connsiteX11" fmla="*/ 91 w 269371"/>
                <a:gd name="connsiteY11" fmla="*/ 97592 h 106644"/>
                <a:gd name="connsiteX12" fmla="*/ 13458 w 269371"/>
                <a:gd name="connsiteY12" fmla="*/ 106707 h 106644"/>
                <a:gd name="connsiteX13" fmla="*/ 256095 w 269371"/>
                <a:gd name="connsiteY13" fmla="*/ 106707 h 10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371" h="106644">
                  <a:moveTo>
                    <a:pt x="255690" y="18293"/>
                  </a:moveTo>
                  <a:cubicBezTo>
                    <a:pt x="261766" y="18293"/>
                    <a:pt x="269463" y="18293"/>
                    <a:pt x="269463" y="9178"/>
                  </a:cubicBezTo>
                  <a:cubicBezTo>
                    <a:pt x="269463" y="63"/>
                    <a:pt x="261766" y="63"/>
                    <a:pt x="256095" y="63"/>
                  </a:cubicBezTo>
                  <a:lnTo>
                    <a:pt x="13458" y="63"/>
                  </a:lnTo>
                  <a:cubicBezTo>
                    <a:pt x="7787" y="63"/>
                    <a:pt x="91" y="63"/>
                    <a:pt x="91" y="9178"/>
                  </a:cubicBezTo>
                  <a:cubicBezTo>
                    <a:pt x="91" y="18293"/>
                    <a:pt x="7787" y="18293"/>
                    <a:pt x="13863" y="18293"/>
                  </a:cubicBezTo>
                  <a:lnTo>
                    <a:pt x="255690" y="18293"/>
                  </a:lnTo>
                  <a:close/>
                  <a:moveTo>
                    <a:pt x="256095" y="106707"/>
                  </a:moveTo>
                  <a:cubicBezTo>
                    <a:pt x="261766" y="106707"/>
                    <a:pt x="269463" y="106707"/>
                    <a:pt x="269463" y="97592"/>
                  </a:cubicBezTo>
                  <a:cubicBezTo>
                    <a:pt x="269463" y="88477"/>
                    <a:pt x="261766" y="88477"/>
                    <a:pt x="255690" y="88477"/>
                  </a:cubicBezTo>
                  <a:lnTo>
                    <a:pt x="13863" y="88477"/>
                  </a:lnTo>
                  <a:cubicBezTo>
                    <a:pt x="7787" y="88477"/>
                    <a:pt x="91" y="88477"/>
                    <a:pt x="91" y="97592"/>
                  </a:cubicBezTo>
                  <a:cubicBezTo>
                    <a:pt x="91" y="106707"/>
                    <a:pt x="7787" y="106707"/>
                    <a:pt x="13458" y="106707"/>
                  </a:cubicBezTo>
                  <a:lnTo>
                    <a:pt x="256095" y="10670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26" name="Grafika 25">
            <a:extLst>
              <a:ext uri="{FF2B5EF4-FFF2-40B4-BE49-F238E27FC236}">
                <a16:creationId xmlns:a16="http://schemas.microsoft.com/office/drawing/2014/main" id="{EA146BEF-BE62-8DA4-AE23-242E79AB4E5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524328" y="1785062"/>
            <a:ext cx="1130647" cy="1388121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A925334-0F18-0249-0BF2-6ACAF33808B1}"/>
              </a:ext>
            </a:extLst>
          </p:cNvPr>
          <p:cNvSpPr txBox="1"/>
          <p:nvPr/>
        </p:nvSpPr>
        <p:spPr>
          <a:xfrm>
            <a:off x="5652120" y="1428173"/>
            <a:ext cx="2616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Parallel</a:t>
            </a:r>
            <a:r>
              <a:rPr lang="pl-PL" sz="1600" b="1" dirty="0"/>
              <a:t> </a:t>
            </a:r>
            <a:r>
              <a:rPr lang="pl-PL" sz="1600" b="1" dirty="0" err="1"/>
              <a:t>dephasing</a:t>
            </a:r>
            <a:endParaRPr lang="pl-PL" sz="1600" b="1" i="1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328D695-7BD6-FEC4-29F8-648364F92564}"/>
              </a:ext>
            </a:extLst>
          </p:cNvPr>
          <p:cNvSpPr txBox="1"/>
          <p:nvPr/>
        </p:nvSpPr>
        <p:spPr>
          <a:xfrm>
            <a:off x="1175247" y="1412289"/>
            <a:ext cx="3122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Perpendicular</a:t>
            </a:r>
            <a:r>
              <a:rPr lang="pl-PL" sz="1600" b="1" dirty="0"/>
              <a:t> </a:t>
            </a:r>
            <a:r>
              <a:rPr lang="pl-PL" sz="1600" b="1" dirty="0" err="1"/>
              <a:t>dephasing</a:t>
            </a:r>
            <a:endParaRPr lang="pl-PL" sz="1600" b="1" i="1" dirty="0"/>
          </a:p>
        </p:txBody>
      </p:sp>
      <p:grpSp>
        <p:nvGrpSpPr>
          <p:cNvPr id="39" name="Grupa 38" descr="\documentclass{article}&#10;\usepackage{amsmath}&#10;\pagestyle{empty}&#10;\begin{document}&#10;&#10;$\eta=0.85$&#10;&#10;&#10;\end{document}" title="IguanaTex Vector Display">
            <a:extLst>
              <a:ext uri="{FF2B5EF4-FFF2-40B4-BE49-F238E27FC236}">
                <a16:creationId xmlns:a16="http://schemas.microsoft.com/office/drawing/2014/main" id="{411B0CE1-EE1C-5800-3B72-3D70E5784E2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740352" y="3243240"/>
            <a:ext cx="751081" cy="191708"/>
            <a:chOff x="4495831" y="4010241"/>
            <a:chExt cx="901751" cy="230165"/>
          </a:xfrm>
        </p:grpSpPr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3AB707FF-788F-852A-0077-7D5EDBD8ED0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495831" y="4068696"/>
              <a:ext cx="118174" cy="171710"/>
            </a:xfrm>
            <a:custGeom>
              <a:avLst/>
              <a:gdLst>
                <a:gd name="connsiteX0" fmla="*/ 116227 w 118174"/>
                <a:gd name="connsiteY0" fmla="*/ 43121 h 171710"/>
                <a:gd name="connsiteX1" fmla="*/ 118252 w 118174"/>
                <a:gd name="connsiteY1" fmla="*/ 27985 h 171710"/>
                <a:gd name="connsiteX2" fmla="*/ 89151 w 118174"/>
                <a:gd name="connsiteY2" fmla="*/ 63 h 171710"/>
                <a:gd name="connsiteX3" fmla="*/ 49928 w 118174"/>
                <a:gd name="connsiteY3" fmla="*/ 22766 h 171710"/>
                <a:gd name="connsiteX4" fmla="*/ 26647 w 118174"/>
                <a:gd name="connsiteY4" fmla="*/ 63 h 171710"/>
                <a:gd name="connsiteX5" fmla="*/ 7921 w 118174"/>
                <a:gd name="connsiteY5" fmla="*/ 14937 h 171710"/>
                <a:gd name="connsiteX6" fmla="*/ 77 w 118174"/>
                <a:gd name="connsiteY6" fmla="*/ 40250 h 171710"/>
                <a:gd name="connsiteX7" fmla="*/ 3113 w 118174"/>
                <a:gd name="connsiteY7" fmla="*/ 42860 h 171710"/>
                <a:gd name="connsiteX8" fmla="*/ 7415 w 118174"/>
                <a:gd name="connsiteY8" fmla="*/ 36858 h 171710"/>
                <a:gd name="connsiteX9" fmla="*/ 25888 w 118174"/>
                <a:gd name="connsiteY9" fmla="*/ 5804 h 171710"/>
                <a:gd name="connsiteX10" fmla="*/ 33733 w 118174"/>
                <a:gd name="connsiteY10" fmla="*/ 17808 h 171710"/>
                <a:gd name="connsiteX11" fmla="*/ 29684 w 118174"/>
                <a:gd name="connsiteY11" fmla="*/ 39729 h 171710"/>
                <a:gd name="connsiteX12" fmla="*/ 15007 w 118174"/>
                <a:gd name="connsiteY12" fmla="*/ 100010 h 171710"/>
                <a:gd name="connsiteX13" fmla="*/ 12729 w 118174"/>
                <a:gd name="connsiteY13" fmla="*/ 111231 h 171710"/>
                <a:gd name="connsiteX14" fmla="*/ 20068 w 118174"/>
                <a:gd name="connsiteY14" fmla="*/ 118277 h 171710"/>
                <a:gd name="connsiteX15" fmla="*/ 29431 w 118174"/>
                <a:gd name="connsiteY15" fmla="*/ 110970 h 171710"/>
                <a:gd name="connsiteX16" fmla="*/ 34239 w 118174"/>
                <a:gd name="connsiteY16" fmla="*/ 91659 h 171710"/>
                <a:gd name="connsiteX17" fmla="*/ 39806 w 118174"/>
                <a:gd name="connsiteY17" fmla="*/ 68173 h 171710"/>
                <a:gd name="connsiteX18" fmla="*/ 44108 w 118174"/>
                <a:gd name="connsiteY18" fmla="*/ 50689 h 171710"/>
                <a:gd name="connsiteX19" fmla="*/ 46891 w 118174"/>
                <a:gd name="connsiteY19" fmla="*/ 38946 h 171710"/>
                <a:gd name="connsiteX20" fmla="*/ 64099 w 118174"/>
                <a:gd name="connsiteY20" fmla="*/ 14937 h 171710"/>
                <a:gd name="connsiteX21" fmla="*/ 88392 w 118174"/>
                <a:gd name="connsiteY21" fmla="*/ 5804 h 171710"/>
                <a:gd name="connsiteX22" fmla="*/ 102056 w 118174"/>
                <a:gd name="connsiteY22" fmla="*/ 24071 h 171710"/>
                <a:gd name="connsiteX23" fmla="*/ 99526 w 118174"/>
                <a:gd name="connsiteY23" fmla="*/ 40511 h 171710"/>
                <a:gd name="connsiteX24" fmla="*/ 70678 w 118174"/>
                <a:gd name="connsiteY24" fmla="*/ 160553 h 171710"/>
                <a:gd name="connsiteX25" fmla="*/ 69919 w 118174"/>
                <a:gd name="connsiteY25" fmla="*/ 164728 h 171710"/>
                <a:gd name="connsiteX26" fmla="*/ 77004 w 118174"/>
                <a:gd name="connsiteY26" fmla="*/ 171774 h 171710"/>
                <a:gd name="connsiteX27" fmla="*/ 87379 w 118174"/>
                <a:gd name="connsiteY27" fmla="*/ 161335 h 171710"/>
                <a:gd name="connsiteX28" fmla="*/ 116227 w 118174"/>
                <a:gd name="connsiteY28" fmla="*/ 43121 h 17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174" h="171710">
                  <a:moveTo>
                    <a:pt x="116227" y="43121"/>
                  </a:moveTo>
                  <a:cubicBezTo>
                    <a:pt x="117492" y="38424"/>
                    <a:pt x="118252" y="35031"/>
                    <a:pt x="118252" y="27985"/>
                  </a:cubicBezTo>
                  <a:cubicBezTo>
                    <a:pt x="118252" y="11023"/>
                    <a:pt x="108130" y="63"/>
                    <a:pt x="89151" y="63"/>
                  </a:cubicBezTo>
                  <a:cubicBezTo>
                    <a:pt x="69160" y="63"/>
                    <a:pt x="56001" y="13633"/>
                    <a:pt x="49928" y="22766"/>
                  </a:cubicBezTo>
                  <a:cubicBezTo>
                    <a:pt x="48662" y="7892"/>
                    <a:pt x="38034" y="63"/>
                    <a:pt x="26647" y="63"/>
                  </a:cubicBezTo>
                  <a:cubicBezTo>
                    <a:pt x="15007" y="63"/>
                    <a:pt x="10199" y="10240"/>
                    <a:pt x="7921" y="14937"/>
                  </a:cubicBezTo>
                  <a:cubicBezTo>
                    <a:pt x="3366" y="23810"/>
                    <a:pt x="77" y="39468"/>
                    <a:pt x="77" y="40250"/>
                  </a:cubicBezTo>
                  <a:cubicBezTo>
                    <a:pt x="77" y="42860"/>
                    <a:pt x="2607" y="42860"/>
                    <a:pt x="3113" y="42860"/>
                  </a:cubicBezTo>
                  <a:cubicBezTo>
                    <a:pt x="5644" y="42860"/>
                    <a:pt x="5897" y="42599"/>
                    <a:pt x="7415" y="36858"/>
                  </a:cubicBezTo>
                  <a:cubicBezTo>
                    <a:pt x="11717" y="18330"/>
                    <a:pt x="16778" y="5804"/>
                    <a:pt x="25888" y="5804"/>
                  </a:cubicBezTo>
                  <a:cubicBezTo>
                    <a:pt x="30190" y="5804"/>
                    <a:pt x="33733" y="7892"/>
                    <a:pt x="33733" y="17808"/>
                  </a:cubicBezTo>
                  <a:cubicBezTo>
                    <a:pt x="33733" y="23288"/>
                    <a:pt x="32973" y="26159"/>
                    <a:pt x="29684" y="39729"/>
                  </a:cubicBezTo>
                  <a:lnTo>
                    <a:pt x="15007" y="100010"/>
                  </a:lnTo>
                  <a:cubicBezTo>
                    <a:pt x="14248" y="103924"/>
                    <a:pt x="12729" y="109926"/>
                    <a:pt x="12729" y="111231"/>
                  </a:cubicBezTo>
                  <a:cubicBezTo>
                    <a:pt x="12729" y="115929"/>
                    <a:pt x="16272" y="118277"/>
                    <a:pt x="20068" y="118277"/>
                  </a:cubicBezTo>
                  <a:cubicBezTo>
                    <a:pt x="23104" y="118277"/>
                    <a:pt x="27659" y="116189"/>
                    <a:pt x="29431" y="110970"/>
                  </a:cubicBezTo>
                  <a:cubicBezTo>
                    <a:pt x="29684" y="110448"/>
                    <a:pt x="32720" y="98183"/>
                    <a:pt x="34239" y="91659"/>
                  </a:cubicBezTo>
                  <a:lnTo>
                    <a:pt x="39806" y="68173"/>
                  </a:lnTo>
                  <a:cubicBezTo>
                    <a:pt x="41324" y="62432"/>
                    <a:pt x="42842" y="56691"/>
                    <a:pt x="44108" y="50689"/>
                  </a:cubicBezTo>
                  <a:cubicBezTo>
                    <a:pt x="44614" y="49123"/>
                    <a:pt x="46638" y="40511"/>
                    <a:pt x="46891" y="38946"/>
                  </a:cubicBezTo>
                  <a:cubicBezTo>
                    <a:pt x="47650" y="36597"/>
                    <a:pt x="55495" y="21983"/>
                    <a:pt x="64099" y="14937"/>
                  </a:cubicBezTo>
                  <a:cubicBezTo>
                    <a:pt x="69666" y="10762"/>
                    <a:pt x="77510" y="5804"/>
                    <a:pt x="88392" y="5804"/>
                  </a:cubicBezTo>
                  <a:cubicBezTo>
                    <a:pt x="99273" y="5804"/>
                    <a:pt x="102056" y="14676"/>
                    <a:pt x="102056" y="24071"/>
                  </a:cubicBezTo>
                  <a:cubicBezTo>
                    <a:pt x="102056" y="25376"/>
                    <a:pt x="102056" y="30073"/>
                    <a:pt x="99526" y="40511"/>
                  </a:cubicBezTo>
                  <a:lnTo>
                    <a:pt x="70678" y="160553"/>
                  </a:lnTo>
                  <a:cubicBezTo>
                    <a:pt x="69919" y="163684"/>
                    <a:pt x="69919" y="164206"/>
                    <a:pt x="69919" y="164728"/>
                  </a:cubicBezTo>
                  <a:cubicBezTo>
                    <a:pt x="69919" y="168642"/>
                    <a:pt x="72702" y="171774"/>
                    <a:pt x="77004" y="171774"/>
                  </a:cubicBezTo>
                  <a:cubicBezTo>
                    <a:pt x="84849" y="171774"/>
                    <a:pt x="86620" y="164206"/>
                    <a:pt x="87379" y="161335"/>
                  </a:cubicBezTo>
                  <a:lnTo>
                    <a:pt x="116227" y="4312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1FC559DD-E7E3-2064-BFC8-486AF05455D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707681" y="4088268"/>
              <a:ext cx="168278" cy="61064"/>
            </a:xfrm>
            <a:custGeom>
              <a:avLst/>
              <a:gdLst>
                <a:gd name="connsiteX0" fmla="*/ 159760 w 168278"/>
                <a:gd name="connsiteY0" fmla="*/ 10501 h 61064"/>
                <a:gd name="connsiteX1" fmla="*/ 168364 w 168278"/>
                <a:gd name="connsiteY1" fmla="*/ 5282 h 61064"/>
                <a:gd name="connsiteX2" fmla="*/ 160013 w 168278"/>
                <a:gd name="connsiteY2" fmla="*/ 63 h 61064"/>
                <a:gd name="connsiteX3" fmla="*/ 8435 w 168278"/>
                <a:gd name="connsiteY3" fmla="*/ 63 h 61064"/>
                <a:gd name="connsiteX4" fmla="*/ 85 w 168278"/>
                <a:gd name="connsiteY4" fmla="*/ 5282 h 61064"/>
                <a:gd name="connsiteX5" fmla="*/ 8689 w 168278"/>
                <a:gd name="connsiteY5" fmla="*/ 10501 h 61064"/>
                <a:gd name="connsiteX6" fmla="*/ 159760 w 168278"/>
                <a:gd name="connsiteY6" fmla="*/ 10501 h 61064"/>
                <a:gd name="connsiteX7" fmla="*/ 160013 w 168278"/>
                <a:gd name="connsiteY7" fmla="*/ 61127 h 61064"/>
                <a:gd name="connsiteX8" fmla="*/ 168364 w 168278"/>
                <a:gd name="connsiteY8" fmla="*/ 55908 h 61064"/>
                <a:gd name="connsiteX9" fmla="*/ 159760 w 168278"/>
                <a:gd name="connsiteY9" fmla="*/ 50689 h 61064"/>
                <a:gd name="connsiteX10" fmla="*/ 8689 w 168278"/>
                <a:gd name="connsiteY10" fmla="*/ 50689 h 61064"/>
                <a:gd name="connsiteX11" fmla="*/ 85 w 168278"/>
                <a:gd name="connsiteY11" fmla="*/ 55908 h 61064"/>
                <a:gd name="connsiteX12" fmla="*/ 8435 w 168278"/>
                <a:gd name="connsiteY12" fmla="*/ 61127 h 61064"/>
                <a:gd name="connsiteX13" fmla="*/ 160013 w 168278"/>
                <a:gd name="connsiteY13" fmla="*/ 61127 h 6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61064">
                  <a:moveTo>
                    <a:pt x="159760" y="10501"/>
                  </a:moveTo>
                  <a:cubicBezTo>
                    <a:pt x="163556" y="10501"/>
                    <a:pt x="168364" y="10501"/>
                    <a:pt x="168364" y="5282"/>
                  </a:cubicBezTo>
                  <a:cubicBezTo>
                    <a:pt x="168364" y="63"/>
                    <a:pt x="163556" y="63"/>
                    <a:pt x="160013" y="63"/>
                  </a:cubicBezTo>
                  <a:lnTo>
                    <a:pt x="8435" y="63"/>
                  </a:lnTo>
                  <a:cubicBezTo>
                    <a:pt x="4893" y="63"/>
                    <a:pt x="85" y="63"/>
                    <a:pt x="85" y="5282"/>
                  </a:cubicBezTo>
                  <a:cubicBezTo>
                    <a:pt x="85" y="10501"/>
                    <a:pt x="4893" y="10501"/>
                    <a:pt x="8689" y="10501"/>
                  </a:cubicBezTo>
                  <a:lnTo>
                    <a:pt x="159760" y="10501"/>
                  </a:lnTo>
                  <a:close/>
                  <a:moveTo>
                    <a:pt x="160013" y="61127"/>
                  </a:moveTo>
                  <a:cubicBezTo>
                    <a:pt x="163556" y="61127"/>
                    <a:pt x="168364" y="61127"/>
                    <a:pt x="168364" y="55908"/>
                  </a:cubicBezTo>
                  <a:cubicBezTo>
                    <a:pt x="168364" y="50689"/>
                    <a:pt x="163556" y="50689"/>
                    <a:pt x="159760" y="50689"/>
                  </a:cubicBezTo>
                  <a:lnTo>
                    <a:pt x="8689" y="50689"/>
                  </a:lnTo>
                  <a:cubicBezTo>
                    <a:pt x="4893" y="50689"/>
                    <a:pt x="85" y="50689"/>
                    <a:pt x="85" y="55908"/>
                  </a:cubicBezTo>
                  <a:cubicBezTo>
                    <a:pt x="85" y="61127"/>
                    <a:pt x="4893" y="61127"/>
                    <a:pt x="8435" y="61127"/>
                  </a:cubicBezTo>
                  <a:lnTo>
                    <a:pt x="160013" y="611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E287FD75-2056-EF1F-6178-568A8837D64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970487" y="4010241"/>
              <a:ext cx="106534" cy="179539"/>
            </a:xfrm>
            <a:custGeom>
              <a:avLst/>
              <a:gdLst>
                <a:gd name="connsiteX0" fmla="*/ 106630 w 106534"/>
                <a:gd name="connsiteY0" fmla="*/ 90355 h 179539"/>
                <a:gd name="connsiteX1" fmla="*/ 96508 w 106534"/>
                <a:gd name="connsiteY1" fmla="*/ 29290 h 179539"/>
                <a:gd name="connsiteX2" fmla="*/ 53489 w 106534"/>
                <a:gd name="connsiteY2" fmla="*/ 63 h 179539"/>
                <a:gd name="connsiteX3" fmla="*/ 9458 w 106534"/>
                <a:gd name="connsiteY3" fmla="*/ 31117 h 179539"/>
                <a:gd name="connsiteX4" fmla="*/ 95 w 106534"/>
                <a:gd name="connsiteY4" fmla="*/ 90355 h 179539"/>
                <a:gd name="connsiteX5" fmla="*/ 11483 w 106534"/>
                <a:gd name="connsiteY5" fmla="*/ 153246 h 179539"/>
                <a:gd name="connsiteX6" fmla="*/ 53236 w 106534"/>
                <a:gd name="connsiteY6" fmla="*/ 179602 h 179539"/>
                <a:gd name="connsiteX7" fmla="*/ 97267 w 106534"/>
                <a:gd name="connsiteY7" fmla="*/ 149331 h 179539"/>
                <a:gd name="connsiteX8" fmla="*/ 106630 w 106534"/>
                <a:gd name="connsiteY8" fmla="*/ 90355 h 179539"/>
                <a:gd name="connsiteX9" fmla="*/ 53236 w 106534"/>
                <a:gd name="connsiteY9" fmla="*/ 173861 h 179539"/>
                <a:gd name="connsiteX10" fmla="*/ 23882 w 106534"/>
                <a:gd name="connsiteY10" fmla="*/ 142285 h 179539"/>
                <a:gd name="connsiteX11" fmla="*/ 21099 w 106534"/>
                <a:gd name="connsiteY11" fmla="*/ 87223 h 179539"/>
                <a:gd name="connsiteX12" fmla="*/ 23123 w 106534"/>
                <a:gd name="connsiteY12" fmla="*/ 39207 h 179539"/>
                <a:gd name="connsiteX13" fmla="*/ 53236 w 106534"/>
                <a:gd name="connsiteY13" fmla="*/ 5804 h 179539"/>
                <a:gd name="connsiteX14" fmla="*/ 83096 w 106534"/>
                <a:gd name="connsiteY14" fmla="*/ 36336 h 179539"/>
                <a:gd name="connsiteX15" fmla="*/ 85627 w 106534"/>
                <a:gd name="connsiteY15" fmla="*/ 87223 h 179539"/>
                <a:gd name="connsiteX16" fmla="*/ 82843 w 106534"/>
                <a:gd name="connsiteY16" fmla="*/ 141242 h 179539"/>
                <a:gd name="connsiteX17" fmla="*/ 53236 w 106534"/>
                <a:gd name="connsiteY17" fmla="*/ 173861 h 1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" h="179539">
                  <a:moveTo>
                    <a:pt x="106630" y="90355"/>
                  </a:moveTo>
                  <a:cubicBezTo>
                    <a:pt x="106630" y="69478"/>
                    <a:pt x="105365" y="48601"/>
                    <a:pt x="96508" y="29290"/>
                  </a:cubicBezTo>
                  <a:cubicBezTo>
                    <a:pt x="84867" y="4238"/>
                    <a:pt x="64117" y="63"/>
                    <a:pt x="53489" y="63"/>
                  </a:cubicBezTo>
                  <a:cubicBezTo>
                    <a:pt x="38306" y="63"/>
                    <a:pt x="19833" y="6848"/>
                    <a:pt x="9458" y="31117"/>
                  </a:cubicBezTo>
                  <a:cubicBezTo>
                    <a:pt x="1361" y="49123"/>
                    <a:pt x="95" y="69478"/>
                    <a:pt x="95" y="90355"/>
                  </a:cubicBezTo>
                  <a:cubicBezTo>
                    <a:pt x="95" y="109926"/>
                    <a:pt x="1108" y="133413"/>
                    <a:pt x="11483" y="153246"/>
                  </a:cubicBezTo>
                  <a:cubicBezTo>
                    <a:pt x="22364" y="174383"/>
                    <a:pt x="40837" y="179602"/>
                    <a:pt x="53236" y="179602"/>
                  </a:cubicBezTo>
                  <a:cubicBezTo>
                    <a:pt x="66901" y="179602"/>
                    <a:pt x="86133" y="174122"/>
                    <a:pt x="97267" y="149331"/>
                  </a:cubicBezTo>
                  <a:cubicBezTo>
                    <a:pt x="105365" y="131325"/>
                    <a:pt x="106630" y="110970"/>
                    <a:pt x="106630" y="90355"/>
                  </a:cubicBezTo>
                  <a:close/>
                  <a:moveTo>
                    <a:pt x="53236" y="173861"/>
                  </a:moveTo>
                  <a:cubicBezTo>
                    <a:pt x="43367" y="173861"/>
                    <a:pt x="28437" y="167337"/>
                    <a:pt x="23882" y="142285"/>
                  </a:cubicBezTo>
                  <a:cubicBezTo>
                    <a:pt x="21099" y="126628"/>
                    <a:pt x="21099" y="102620"/>
                    <a:pt x="21099" y="87223"/>
                  </a:cubicBezTo>
                  <a:cubicBezTo>
                    <a:pt x="21099" y="70522"/>
                    <a:pt x="21099" y="53298"/>
                    <a:pt x="23123" y="39207"/>
                  </a:cubicBezTo>
                  <a:cubicBezTo>
                    <a:pt x="27931" y="8152"/>
                    <a:pt x="46910" y="5804"/>
                    <a:pt x="53236" y="5804"/>
                  </a:cubicBezTo>
                  <a:cubicBezTo>
                    <a:pt x="61587" y="5804"/>
                    <a:pt x="78288" y="10501"/>
                    <a:pt x="83096" y="36336"/>
                  </a:cubicBezTo>
                  <a:cubicBezTo>
                    <a:pt x="85627" y="50950"/>
                    <a:pt x="85627" y="70783"/>
                    <a:pt x="85627" y="87223"/>
                  </a:cubicBezTo>
                  <a:cubicBezTo>
                    <a:pt x="85627" y="106795"/>
                    <a:pt x="85627" y="124540"/>
                    <a:pt x="82843" y="141242"/>
                  </a:cubicBezTo>
                  <a:cubicBezTo>
                    <a:pt x="79047" y="166033"/>
                    <a:pt x="64623" y="173861"/>
                    <a:pt x="53236" y="1738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F13332A8-FED4-A4C8-BB72-63B92F126AB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108907" y="4156378"/>
              <a:ext cx="26823" cy="27661"/>
            </a:xfrm>
            <a:custGeom>
              <a:avLst/>
              <a:gdLst>
                <a:gd name="connsiteX0" fmla="*/ 26924 w 26823"/>
                <a:gd name="connsiteY0" fmla="*/ 13894 h 27661"/>
                <a:gd name="connsiteX1" fmla="*/ 13512 w 26823"/>
                <a:gd name="connsiteY1" fmla="*/ 63 h 27661"/>
                <a:gd name="connsiteX2" fmla="*/ 100 w 26823"/>
                <a:gd name="connsiteY2" fmla="*/ 13894 h 27661"/>
                <a:gd name="connsiteX3" fmla="*/ 13512 w 26823"/>
                <a:gd name="connsiteY3" fmla="*/ 27724 h 27661"/>
                <a:gd name="connsiteX4" fmla="*/ 26924 w 26823"/>
                <a:gd name="connsiteY4" fmla="*/ 13894 h 2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7661">
                  <a:moveTo>
                    <a:pt x="26924" y="13894"/>
                  </a:moveTo>
                  <a:cubicBezTo>
                    <a:pt x="26924" y="6326"/>
                    <a:pt x="20850" y="63"/>
                    <a:pt x="13512" y="63"/>
                  </a:cubicBezTo>
                  <a:cubicBezTo>
                    <a:pt x="6173" y="63"/>
                    <a:pt x="100" y="6326"/>
                    <a:pt x="100" y="13894"/>
                  </a:cubicBezTo>
                  <a:cubicBezTo>
                    <a:pt x="100" y="21461"/>
                    <a:pt x="6173" y="27724"/>
                    <a:pt x="13512" y="27724"/>
                  </a:cubicBezTo>
                  <a:cubicBezTo>
                    <a:pt x="20850" y="27724"/>
                    <a:pt x="26924" y="21461"/>
                    <a:pt x="26924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1F7ABB3B-448A-A4B3-5CB6-483FFE056EF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168064" y="4010241"/>
              <a:ext cx="105016" cy="179539"/>
            </a:xfrm>
            <a:custGeom>
              <a:avLst/>
              <a:gdLst>
                <a:gd name="connsiteX0" fmla="*/ 30722 w 105016"/>
                <a:gd name="connsiteY0" fmla="*/ 54603 h 179539"/>
                <a:gd name="connsiteX1" fmla="*/ 18070 w 105016"/>
                <a:gd name="connsiteY1" fmla="*/ 33466 h 179539"/>
                <a:gd name="connsiteX2" fmla="*/ 52485 w 105016"/>
                <a:gd name="connsiteY2" fmla="*/ 6587 h 179539"/>
                <a:gd name="connsiteX3" fmla="*/ 87153 w 105016"/>
                <a:gd name="connsiteY3" fmla="*/ 38946 h 179539"/>
                <a:gd name="connsiteX4" fmla="*/ 62101 w 105016"/>
                <a:gd name="connsiteY4" fmla="*/ 75480 h 179539"/>
                <a:gd name="connsiteX5" fmla="*/ 30722 w 105016"/>
                <a:gd name="connsiteY5" fmla="*/ 54603 h 179539"/>
                <a:gd name="connsiteX6" fmla="*/ 67668 w 105016"/>
                <a:gd name="connsiteY6" fmla="*/ 79394 h 179539"/>
                <a:gd name="connsiteX7" fmla="*/ 98287 w 105016"/>
                <a:gd name="connsiteY7" fmla="*/ 38946 h 179539"/>
                <a:gd name="connsiteX8" fmla="*/ 52738 w 105016"/>
                <a:gd name="connsiteY8" fmla="*/ 63 h 179539"/>
                <a:gd name="connsiteX9" fmla="*/ 6935 w 105016"/>
                <a:gd name="connsiteY9" fmla="*/ 43643 h 179539"/>
                <a:gd name="connsiteX10" fmla="*/ 18070 w 105016"/>
                <a:gd name="connsiteY10" fmla="*/ 72348 h 179539"/>
                <a:gd name="connsiteX11" fmla="*/ 36542 w 105016"/>
                <a:gd name="connsiteY11" fmla="*/ 86440 h 179539"/>
                <a:gd name="connsiteX12" fmla="*/ 103 w 105016"/>
                <a:gd name="connsiteY12" fmla="*/ 134457 h 179539"/>
                <a:gd name="connsiteX13" fmla="*/ 52485 w 105016"/>
                <a:gd name="connsiteY13" fmla="*/ 179602 h 179539"/>
                <a:gd name="connsiteX14" fmla="*/ 105119 w 105016"/>
                <a:gd name="connsiteY14" fmla="*/ 130020 h 179539"/>
                <a:gd name="connsiteX15" fmla="*/ 92720 w 105016"/>
                <a:gd name="connsiteY15" fmla="*/ 97922 h 179539"/>
                <a:gd name="connsiteX16" fmla="*/ 67668 w 105016"/>
                <a:gd name="connsiteY16" fmla="*/ 79394 h 179539"/>
                <a:gd name="connsiteX17" fmla="*/ 42363 w 105016"/>
                <a:gd name="connsiteY17" fmla="*/ 90355 h 179539"/>
                <a:gd name="connsiteX18" fmla="*/ 73488 w 105016"/>
                <a:gd name="connsiteY18" fmla="*/ 110709 h 179539"/>
                <a:gd name="connsiteX19" fmla="*/ 92467 w 105016"/>
                <a:gd name="connsiteY19" fmla="*/ 139415 h 179539"/>
                <a:gd name="connsiteX20" fmla="*/ 52738 w 105016"/>
                <a:gd name="connsiteY20" fmla="*/ 172296 h 179539"/>
                <a:gd name="connsiteX21" fmla="*/ 12756 w 105016"/>
                <a:gd name="connsiteY21" fmla="*/ 134457 h 179539"/>
                <a:gd name="connsiteX22" fmla="*/ 42363 w 105016"/>
                <a:gd name="connsiteY22" fmla="*/ 90355 h 1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016" h="179539">
                  <a:moveTo>
                    <a:pt x="30722" y="54603"/>
                  </a:moveTo>
                  <a:cubicBezTo>
                    <a:pt x="19082" y="46774"/>
                    <a:pt x="18070" y="37902"/>
                    <a:pt x="18070" y="33466"/>
                  </a:cubicBezTo>
                  <a:cubicBezTo>
                    <a:pt x="18070" y="17547"/>
                    <a:pt x="34518" y="6587"/>
                    <a:pt x="52485" y="6587"/>
                  </a:cubicBezTo>
                  <a:cubicBezTo>
                    <a:pt x="70957" y="6587"/>
                    <a:pt x="87153" y="20157"/>
                    <a:pt x="87153" y="38946"/>
                  </a:cubicBezTo>
                  <a:cubicBezTo>
                    <a:pt x="87153" y="53820"/>
                    <a:pt x="77284" y="66346"/>
                    <a:pt x="62101" y="75480"/>
                  </a:cubicBezTo>
                  <a:lnTo>
                    <a:pt x="30722" y="54603"/>
                  </a:lnTo>
                  <a:close/>
                  <a:moveTo>
                    <a:pt x="67668" y="79394"/>
                  </a:moveTo>
                  <a:cubicBezTo>
                    <a:pt x="85887" y="69739"/>
                    <a:pt x="98287" y="56169"/>
                    <a:pt x="98287" y="38946"/>
                  </a:cubicBezTo>
                  <a:cubicBezTo>
                    <a:pt x="98287" y="14937"/>
                    <a:pt x="75765" y="63"/>
                    <a:pt x="52738" y="63"/>
                  </a:cubicBezTo>
                  <a:cubicBezTo>
                    <a:pt x="27433" y="63"/>
                    <a:pt x="6935" y="19374"/>
                    <a:pt x="6935" y="43643"/>
                  </a:cubicBezTo>
                  <a:cubicBezTo>
                    <a:pt x="6935" y="48340"/>
                    <a:pt x="7442" y="60083"/>
                    <a:pt x="18070" y="72348"/>
                  </a:cubicBezTo>
                  <a:cubicBezTo>
                    <a:pt x="20853" y="75480"/>
                    <a:pt x="30216" y="82004"/>
                    <a:pt x="36542" y="86440"/>
                  </a:cubicBezTo>
                  <a:cubicBezTo>
                    <a:pt x="21865" y="94008"/>
                    <a:pt x="103" y="108622"/>
                    <a:pt x="103" y="134457"/>
                  </a:cubicBezTo>
                  <a:cubicBezTo>
                    <a:pt x="103" y="162118"/>
                    <a:pt x="25914" y="179602"/>
                    <a:pt x="52485" y="179602"/>
                  </a:cubicBezTo>
                  <a:cubicBezTo>
                    <a:pt x="81079" y="179602"/>
                    <a:pt x="105119" y="157943"/>
                    <a:pt x="105119" y="130020"/>
                  </a:cubicBezTo>
                  <a:cubicBezTo>
                    <a:pt x="105119" y="120626"/>
                    <a:pt x="102336" y="108883"/>
                    <a:pt x="92720" y="97922"/>
                  </a:cubicBezTo>
                  <a:cubicBezTo>
                    <a:pt x="87912" y="92442"/>
                    <a:pt x="83863" y="89833"/>
                    <a:pt x="67668" y="79394"/>
                  </a:cubicBezTo>
                  <a:close/>
                  <a:moveTo>
                    <a:pt x="42363" y="90355"/>
                  </a:moveTo>
                  <a:lnTo>
                    <a:pt x="73488" y="110709"/>
                  </a:lnTo>
                  <a:cubicBezTo>
                    <a:pt x="80573" y="115668"/>
                    <a:pt x="92467" y="123496"/>
                    <a:pt x="92467" y="139415"/>
                  </a:cubicBezTo>
                  <a:cubicBezTo>
                    <a:pt x="92467" y="158726"/>
                    <a:pt x="73488" y="172296"/>
                    <a:pt x="52738" y="172296"/>
                  </a:cubicBezTo>
                  <a:cubicBezTo>
                    <a:pt x="30975" y="172296"/>
                    <a:pt x="12756" y="156116"/>
                    <a:pt x="12756" y="134457"/>
                  </a:cubicBezTo>
                  <a:cubicBezTo>
                    <a:pt x="12756" y="119321"/>
                    <a:pt x="20853" y="102620"/>
                    <a:pt x="42363" y="9035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4DE41A5F-F48A-3249-B4C8-76C07AA731E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296615" y="4010241"/>
              <a:ext cx="100967" cy="179539"/>
            </a:xfrm>
            <a:custGeom>
              <a:avLst/>
              <a:gdLst>
                <a:gd name="connsiteX0" fmla="*/ 101075 w 100967"/>
                <a:gd name="connsiteY0" fmla="*/ 121409 h 179539"/>
                <a:gd name="connsiteX1" fmla="*/ 52996 w 100967"/>
                <a:gd name="connsiteY1" fmla="*/ 64259 h 179539"/>
                <a:gd name="connsiteX2" fmla="*/ 20858 w 100967"/>
                <a:gd name="connsiteY2" fmla="*/ 77568 h 179539"/>
                <a:gd name="connsiteX3" fmla="*/ 20858 w 100967"/>
                <a:gd name="connsiteY3" fmla="*/ 26681 h 179539"/>
                <a:gd name="connsiteX4" fmla="*/ 42368 w 100967"/>
                <a:gd name="connsiteY4" fmla="*/ 30073 h 179539"/>
                <a:gd name="connsiteX5" fmla="*/ 91206 w 100967"/>
                <a:gd name="connsiteY5" fmla="*/ 2933 h 179539"/>
                <a:gd name="connsiteX6" fmla="*/ 88676 w 100967"/>
                <a:gd name="connsiteY6" fmla="*/ 63 h 179539"/>
                <a:gd name="connsiteX7" fmla="*/ 86651 w 100967"/>
                <a:gd name="connsiteY7" fmla="*/ 846 h 179539"/>
                <a:gd name="connsiteX8" fmla="*/ 52237 w 100967"/>
                <a:gd name="connsiteY8" fmla="*/ 8413 h 179539"/>
                <a:gd name="connsiteX9" fmla="*/ 18581 w 100967"/>
                <a:gd name="connsiteY9" fmla="*/ 1107 h 179539"/>
                <a:gd name="connsiteX10" fmla="*/ 15544 w 100967"/>
                <a:gd name="connsiteY10" fmla="*/ 324 h 179539"/>
                <a:gd name="connsiteX11" fmla="*/ 13014 w 100967"/>
                <a:gd name="connsiteY11" fmla="*/ 6587 h 179539"/>
                <a:gd name="connsiteX12" fmla="*/ 13014 w 100967"/>
                <a:gd name="connsiteY12" fmla="*/ 83831 h 179539"/>
                <a:gd name="connsiteX13" fmla="*/ 16556 w 100967"/>
                <a:gd name="connsiteY13" fmla="*/ 90616 h 179539"/>
                <a:gd name="connsiteX14" fmla="*/ 19846 w 100967"/>
                <a:gd name="connsiteY14" fmla="*/ 88267 h 179539"/>
                <a:gd name="connsiteX15" fmla="*/ 52490 w 100967"/>
                <a:gd name="connsiteY15" fmla="*/ 70000 h 179539"/>
                <a:gd name="connsiteX16" fmla="*/ 73999 w 100967"/>
                <a:gd name="connsiteY16" fmla="*/ 86701 h 179539"/>
                <a:gd name="connsiteX17" fmla="*/ 78554 w 100967"/>
                <a:gd name="connsiteY17" fmla="*/ 119582 h 179539"/>
                <a:gd name="connsiteX18" fmla="*/ 72481 w 100967"/>
                <a:gd name="connsiteY18" fmla="*/ 155333 h 179539"/>
                <a:gd name="connsiteX19" fmla="*/ 45404 w 100967"/>
                <a:gd name="connsiteY19" fmla="*/ 172296 h 179539"/>
                <a:gd name="connsiteX20" fmla="*/ 8206 w 100967"/>
                <a:gd name="connsiteY20" fmla="*/ 143068 h 179539"/>
                <a:gd name="connsiteX21" fmla="*/ 12508 w 100967"/>
                <a:gd name="connsiteY21" fmla="*/ 143590 h 179539"/>
                <a:gd name="connsiteX22" fmla="*/ 25160 w 100967"/>
                <a:gd name="connsiteY22" fmla="*/ 130803 h 179539"/>
                <a:gd name="connsiteX23" fmla="*/ 12508 w 100967"/>
                <a:gd name="connsiteY23" fmla="*/ 118016 h 179539"/>
                <a:gd name="connsiteX24" fmla="*/ 108 w 100967"/>
                <a:gd name="connsiteY24" fmla="*/ 131847 h 179539"/>
                <a:gd name="connsiteX25" fmla="*/ 45910 w 100967"/>
                <a:gd name="connsiteY25" fmla="*/ 179602 h 179539"/>
                <a:gd name="connsiteX26" fmla="*/ 101075 w 100967"/>
                <a:gd name="connsiteY26" fmla="*/ 121409 h 1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967" h="179539">
                  <a:moveTo>
                    <a:pt x="101075" y="121409"/>
                  </a:moveTo>
                  <a:cubicBezTo>
                    <a:pt x="101075" y="90355"/>
                    <a:pt x="80325" y="64259"/>
                    <a:pt x="52996" y="64259"/>
                  </a:cubicBezTo>
                  <a:cubicBezTo>
                    <a:pt x="40849" y="64259"/>
                    <a:pt x="29968" y="68434"/>
                    <a:pt x="20858" y="77568"/>
                  </a:cubicBezTo>
                  <a:lnTo>
                    <a:pt x="20858" y="26681"/>
                  </a:lnTo>
                  <a:cubicBezTo>
                    <a:pt x="25919" y="28246"/>
                    <a:pt x="34270" y="30073"/>
                    <a:pt x="42368" y="30073"/>
                  </a:cubicBezTo>
                  <a:cubicBezTo>
                    <a:pt x="73493" y="30073"/>
                    <a:pt x="91206" y="6326"/>
                    <a:pt x="91206" y="2933"/>
                  </a:cubicBezTo>
                  <a:cubicBezTo>
                    <a:pt x="91206" y="1368"/>
                    <a:pt x="90447" y="63"/>
                    <a:pt x="88676" y="63"/>
                  </a:cubicBezTo>
                  <a:cubicBezTo>
                    <a:pt x="88423" y="63"/>
                    <a:pt x="87917" y="63"/>
                    <a:pt x="86651" y="846"/>
                  </a:cubicBezTo>
                  <a:cubicBezTo>
                    <a:pt x="81590" y="3194"/>
                    <a:pt x="69191" y="8413"/>
                    <a:pt x="52237" y="8413"/>
                  </a:cubicBezTo>
                  <a:cubicBezTo>
                    <a:pt x="42115" y="8413"/>
                    <a:pt x="30474" y="6587"/>
                    <a:pt x="18581" y="1107"/>
                  </a:cubicBezTo>
                  <a:cubicBezTo>
                    <a:pt x="16556" y="324"/>
                    <a:pt x="16050" y="324"/>
                    <a:pt x="15544" y="324"/>
                  </a:cubicBezTo>
                  <a:cubicBezTo>
                    <a:pt x="13014" y="324"/>
                    <a:pt x="13014" y="2411"/>
                    <a:pt x="13014" y="6587"/>
                  </a:cubicBezTo>
                  <a:lnTo>
                    <a:pt x="13014" y="83831"/>
                  </a:lnTo>
                  <a:cubicBezTo>
                    <a:pt x="13014" y="88528"/>
                    <a:pt x="13014" y="90616"/>
                    <a:pt x="16556" y="90616"/>
                  </a:cubicBezTo>
                  <a:cubicBezTo>
                    <a:pt x="18328" y="90616"/>
                    <a:pt x="18834" y="89833"/>
                    <a:pt x="19846" y="88267"/>
                  </a:cubicBezTo>
                  <a:cubicBezTo>
                    <a:pt x="22630" y="84092"/>
                    <a:pt x="31992" y="70000"/>
                    <a:pt x="52490" y="70000"/>
                  </a:cubicBezTo>
                  <a:cubicBezTo>
                    <a:pt x="65648" y="70000"/>
                    <a:pt x="71975" y="82004"/>
                    <a:pt x="73999" y="86701"/>
                  </a:cubicBezTo>
                  <a:cubicBezTo>
                    <a:pt x="78048" y="96357"/>
                    <a:pt x="78554" y="106534"/>
                    <a:pt x="78554" y="119582"/>
                  </a:cubicBezTo>
                  <a:cubicBezTo>
                    <a:pt x="78554" y="128715"/>
                    <a:pt x="78554" y="144373"/>
                    <a:pt x="72481" y="155333"/>
                  </a:cubicBezTo>
                  <a:cubicBezTo>
                    <a:pt x="66407" y="165511"/>
                    <a:pt x="57045" y="172296"/>
                    <a:pt x="45404" y="172296"/>
                  </a:cubicBezTo>
                  <a:cubicBezTo>
                    <a:pt x="26931" y="172296"/>
                    <a:pt x="12508" y="158465"/>
                    <a:pt x="8206" y="143068"/>
                  </a:cubicBezTo>
                  <a:cubicBezTo>
                    <a:pt x="8965" y="143329"/>
                    <a:pt x="9724" y="143590"/>
                    <a:pt x="12508" y="143590"/>
                  </a:cubicBezTo>
                  <a:cubicBezTo>
                    <a:pt x="20858" y="143590"/>
                    <a:pt x="25160" y="137066"/>
                    <a:pt x="25160" y="130803"/>
                  </a:cubicBezTo>
                  <a:cubicBezTo>
                    <a:pt x="25160" y="124540"/>
                    <a:pt x="20858" y="118016"/>
                    <a:pt x="12508" y="118016"/>
                  </a:cubicBezTo>
                  <a:cubicBezTo>
                    <a:pt x="8965" y="118016"/>
                    <a:pt x="108" y="119843"/>
                    <a:pt x="108" y="131847"/>
                  </a:cubicBezTo>
                  <a:cubicBezTo>
                    <a:pt x="108" y="154289"/>
                    <a:pt x="17569" y="179602"/>
                    <a:pt x="45910" y="179602"/>
                  </a:cubicBezTo>
                  <a:cubicBezTo>
                    <a:pt x="75264" y="179602"/>
                    <a:pt x="101075" y="154550"/>
                    <a:pt x="101075" y="12140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44" name="Grafika 43">
            <a:extLst>
              <a:ext uri="{FF2B5EF4-FFF2-40B4-BE49-F238E27FC236}">
                <a16:creationId xmlns:a16="http://schemas.microsoft.com/office/drawing/2014/main" id="{B6D22137-E044-DD63-8FFB-04BF65D97BE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541740" y="3576080"/>
            <a:ext cx="1100621" cy="1351257"/>
          </a:xfrm>
          <a:prstGeom prst="rect">
            <a:avLst/>
          </a:prstGeom>
        </p:spPr>
      </p:pic>
      <p:sp>
        <p:nvSpPr>
          <p:cNvPr id="45" name="pole tekstowe 44">
            <a:extLst>
              <a:ext uri="{FF2B5EF4-FFF2-40B4-BE49-F238E27FC236}">
                <a16:creationId xmlns:a16="http://schemas.microsoft.com/office/drawing/2014/main" id="{11666A38-ADCA-3F24-67B9-D05743B5B973}"/>
              </a:ext>
            </a:extLst>
          </p:cNvPr>
          <p:cNvSpPr txBox="1"/>
          <p:nvPr/>
        </p:nvSpPr>
        <p:spPr>
          <a:xfrm>
            <a:off x="5270415" y="5364676"/>
            <a:ext cx="29451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Parallel</a:t>
            </a:r>
            <a:r>
              <a:rPr lang="pl-PL" sz="1600" b="1" dirty="0"/>
              <a:t> </a:t>
            </a:r>
            <a:r>
              <a:rPr lang="pl-PL" sz="1600" b="1" dirty="0" err="1"/>
              <a:t>amplitude</a:t>
            </a:r>
            <a:r>
              <a:rPr lang="pl-PL" sz="1600" b="1" dirty="0"/>
              <a:t> </a:t>
            </a:r>
            <a:r>
              <a:rPr lang="pl-PL" sz="1600" b="1" dirty="0" err="1"/>
              <a:t>damping</a:t>
            </a:r>
            <a:endParaRPr lang="pl-PL" sz="1600" b="1" i="1" dirty="0"/>
          </a:p>
        </p:txBody>
      </p:sp>
      <p:grpSp>
        <p:nvGrpSpPr>
          <p:cNvPr id="61" name="Grupa 60" descr="\documentclass{article}&#10;\usepackage{amsmath}&#10;\pagestyle{empty}&#10;\begin{document}&#10;&#10;$\eta=0.9$&#10;&#10;&#10;\end{document}" title="IguanaTex Vector Display">
            <a:extLst>
              <a:ext uri="{FF2B5EF4-FFF2-40B4-BE49-F238E27FC236}">
                <a16:creationId xmlns:a16="http://schemas.microsoft.com/office/drawing/2014/main" id="{F485AF6B-90A1-436B-00E2-602CDD80C14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689276" y="5029336"/>
            <a:ext cx="667259" cy="193021"/>
            <a:chOff x="9377359" y="6167106"/>
            <a:chExt cx="667259" cy="193021"/>
          </a:xfrm>
        </p:grpSpPr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329A0175-3BC1-187E-A963-36B994C4580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377359" y="6216128"/>
              <a:ext cx="101451" cy="143999"/>
            </a:xfrm>
            <a:custGeom>
              <a:avLst/>
              <a:gdLst>
                <a:gd name="connsiteX0" fmla="*/ 99790 w 101451"/>
                <a:gd name="connsiteY0" fmla="*/ 36172 h 143999"/>
                <a:gd name="connsiteX1" fmla="*/ 101528 w 101451"/>
                <a:gd name="connsiteY1" fmla="*/ 23479 h 143999"/>
                <a:gd name="connsiteX2" fmla="*/ 76546 w 101451"/>
                <a:gd name="connsiteY2" fmla="*/ 63 h 143999"/>
                <a:gd name="connsiteX3" fmla="*/ 42873 w 101451"/>
                <a:gd name="connsiteY3" fmla="*/ 19102 h 143999"/>
                <a:gd name="connsiteX4" fmla="*/ 22887 w 101451"/>
                <a:gd name="connsiteY4" fmla="*/ 63 h 143999"/>
                <a:gd name="connsiteX5" fmla="*/ 6811 w 101451"/>
                <a:gd name="connsiteY5" fmla="*/ 12537 h 143999"/>
                <a:gd name="connsiteX6" fmla="*/ 77 w 101451"/>
                <a:gd name="connsiteY6" fmla="*/ 33765 h 143999"/>
                <a:gd name="connsiteX7" fmla="*/ 2684 w 101451"/>
                <a:gd name="connsiteY7" fmla="*/ 35953 h 143999"/>
                <a:gd name="connsiteX8" fmla="*/ 6377 w 101451"/>
                <a:gd name="connsiteY8" fmla="*/ 30920 h 143999"/>
                <a:gd name="connsiteX9" fmla="*/ 22235 w 101451"/>
                <a:gd name="connsiteY9" fmla="*/ 4877 h 143999"/>
                <a:gd name="connsiteX10" fmla="*/ 28970 w 101451"/>
                <a:gd name="connsiteY10" fmla="*/ 14944 h 143999"/>
                <a:gd name="connsiteX11" fmla="*/ 25494 w 101451"/>
                <a:gd name="connsiteY11" fmla="*/ 33327 h 143999"/>
                <a:gd name="connsiteX12" fmla="*/ 12894 w 101451"/>
                <a:gd name="connsiteY12" fmla="*/ 83880 h 143999"/>
                <a:gd name="connsiteX13" fmla="*/ 10939 w 101451"/>
                <a:gd name="connsiteY13" fmla="*/ 93290 h 143999"/>
                <a:gd name="connsiteX14" fmla="*/ 17239 w 101451"/>
                <a:gd name="connsiteY14" fmla="*/ 99199 h 143999"/>
                <a:gd name="connsiteX15" fmla="*/ 25277 w 101451"/>
                <a:gd name="connsiteY15" fmla="*/ 93072 h 143999"/>
                <a:gd name="connsiteX16" fmla="*/ 29404 w 101451"/>
                <a:gd name="connsiteY16" fmla="*/ 76877 h 143999"/>
                <a:gd name="connsiteX17" fmla="*/ 34184 w 101451"/>
                <a:gd name="connsiteY17" fmla="*/ 57181 h 143999"/>
                <a:gd name="connsiteX18" fmla="*/ 37877 w 101451"/>
                <a:gd name="connsiteY18" fmla="*/ 42519 h 143999"/>
                <a:gd name="connsiteX19" fmla="*/ 40266 w 101451"/>
                <a:gd name="connsiteY19" fmla="*/ 32671 h 143999"/>
                <a:gd name="connsiteX20" fmla="*/ 55039 w 101451"/>
                <a:gd name="connsiteY20" fmla="*/ 12537 h 143999"/>
                <a:gd name="connsiteX21" fmla="*/ 75894 w 101451"/>
                <a:gd name="connsiteY21" fmla="*/ 4877 h 143999"/>
                <a:gd name="connsiteX22" fmla="*/ 87625 w 101451"/>
                <a:gd name="connsiteY22" fmla="*/ 20196 h 143999"/>
                <a:gd name="connsiteX23" fmla="*/ 85452 w 101451"/>
                <a:gd name="connsiteY23" fmla="*/ 33984 h 143999"/>
                <a:gd name="connsiteX24" fmla="*/ 60687 w 101451"/>
                <a:gd name="connsiteY24" fmla="*/ 134652 h 143999"/>
                <a:gd name="connsiteX25" fmla="*/ 60035 w 101451"/>
                <a:gd name="connsiteY25" fmla="*/ 138154 h 143999"/>
                <a:gd name="connsiteX26" fmla="*/ 66118 w 101451"/>
                <a:gd name="connsiteY26" fmla="*/ 144062 h 143999"/>
                <a:gd name="connsiteX27" fmla="*/ 75025 w 101451"/>
                <a:gd name="connsiteY27" fmla="*/ 135309 h 143999"/>
                <a:gd name="connsiteX28" fmla="*/ 99790 w 101451"/>
                <a:gd name="connsiteY28" fmla="*/ 36172 h 14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451" h="143999">
                  <a:moveTo>
                    <a:pt x="99790" y="36172"/>
                  </a:moveTo>
                  <a:cubicBezTo>
                    <a:pt x="100877" y="32233"/>
                    <a:pt x="101528" y="29388"/>
                    <a:pt x="101528" y="23479"/>
                  </a:cubicBezTo>
                  <a:cubicBezTo>
                    <a:pt x="101528" y="9254"/>
                    <a:pt x="92839" y="63"/>
                    <a:pt x="76546" y="63"/>
                  </a:cubicBezTo>
                  <a:cubicBezTo>
                    <a:pt x="59384" y="63"/>
                    <a:pt x="48087" y="11443"/>
                    <a:pt x="42873" y="19102"/>
                  </a:cubicBezTo>
                  <a:cubicBezTo>
                    <a:pt x="41787" y="6628"/>
                    <a:pt x="32663" y="63"/>
                    <a:pt x="22887" y="63"/>
                  </a:cubicBezTo>
                  <a:cubicBezTo>
                    <a:pt x="12894" y="63"/>
                    <a:pt x="8766" y="8598"/>
                    <a:pt x="6811" y="12537"/>
                  </a:cubicBezTo>
                  <a:cubicBezTo>
                    <a:pt x="2901" y="19978"/>
                    <a:pt x="77" y="33108"/>
                    <a:pt x="77" y="33765"/>
                  </a:cubicBezTo>
                  <a:cubicBezTo>
                    <a:pt x="77" y="35953"/>
                    <a:pt x="2249" y="35953"/>
                    <a:pt x="2684" y="35953"/>
                  </a:cubicBezTo>
                  <a:cubicBezTo>
                    <a:pt x="4856" y="35953"/>
                    <a:pt x="5073" y="35734"/>
                    <a:pt x="6377" y="30920"/>
                  </a:cubicBezTo>
                  <a:cubicBezTo>
                    <a:pt x="10070" y="15382"/>
                    <a:pt x="14415" y="4877"/>
                    <a:pt x="22235" y="4877"/>
                  </a:cubicBezTo>
                  <a:cubicBezTo>
                    <a:pt x="25928" y="4877"/>
                    <a:pt x="28970" y="6628"/>
                    <a:pt x="28970" y="14944"/>
                  </a:cubicBezTo>
                  <a:cubicBezTo>
                    <a:pt x="28970" y="19540"/>
                    <a:pt x="28318" y="21947"/>
                    <a:pt x="25494" y="33327"/>
                  </a:cubicBezTo>
                  <a:lnTo>
                    <a:pt x="12894" y="83880"/>
                  </a:lnTo>
                  <a:cubicBezTo>
                    <a:pt x="12242" y="87163"/>
                    <a:pt x="10939" y="92196"/>
                    <a:pt x="10939" y="93290"/>
                  </a:cubicBezTo>
                  <a:cubicBezTo>
                    <a:pt x="10939" y="97230"/>
                    <a:pt x="13980" y="99199"/>
                    <a:pt x="17239" y="99199"/>
                  </a:cubicBezTo>
                  <a:cubicBezTo>
                    <a:pt x="19846" y="99199"/>
                    <a:pt x="23756" y="97449"/>
                    <a:pt x="25277" y="93072"/>
                  </a:cubicBezTo>
                  <a:cubicBezTo>
                    <a:pt x="25494" y="92634"/>
                    <a:pt x="28101" y="82348"/>
                    <a:pt x="29404" y="76877"/>
                  </a:cubicBezTo>
                  <a:lnTo>
                    <a:pt x="34184" y="57181"/>
                  </a:lnTo>
                  <a:cubicBezTo>
                    <a:pt x="35487" y="52367"/>
                    <a:pt x="36790" y="47552"/>
                    <a:pt x="37877" y="42519"/>
                  </a:cubicBezTo>
                  <a:cubicBezTo>
                    <a:pt x="38311" y="41206"/>
                    <a:pt x="40049" y="33984"/>
                    <a:pt x="40266" y="32671"/>
                  </a:cubicBezTo>
                  <a:cubicBezTo>
                    <a:pt x="40918" y="30701"/>
                    <a:pt x="47653" y="18446"/>
                    <a:pt x="55039" y="12537"/>
                  </a:cubicBezTo>
                  <a:cubicBezTo>
                    <a:pt x="59818" y="9035"/>
                    <a:pt x="66552" y="4877"/>
                    <a:pt x="75894" y="4877"/>
                  </a:cubicBezTo>
                  <a:cubicBezTo>
                    <a:pt x="85235" y="4877"/>
                    <a:pt x="87625" y="12318"/>
                    <a:pt x="87625" y="20196"/>
                  </a:cubicBezTo>
                  <a:cubicBezTo>
                    <a:pt x="87625" y="21291"/>
                    <a:pt x="87625" y="25230"/>
                    <a:pt x="85452" y="33984"/>
                  </a:cubicBezTo>
                  <a:lnTo>
                    <a:pt x="60687" y="134652"/>
                  </a:lnTo>
                  <a:cubicBezTo>
                    <a:pt x="60035" y="137278"/>
                    <a:pt x="60035" y="137716"/>
                    <a:pt x="60035" y="138154"/>
                  </a:cubicBezTo>
                  <a:cubicBezTo>
                    <a:pt x="60035" y="141436"/>
                    <a:pt x="62425" y="144062"/>
                    <a:pt x="66118" y="144062"/>
                  </a:cubicBezTo>
                  <a:cubicBezTo>
                    <a:pt x="72852" y="144062"/>
                    <a:pt x="74373" y="137716"/>
                    <a:pt x="75025" y="135309"/>
                  </a:cubicBezTo>
                  <a:lnTo>
                    <a:pt x="99790" y="3617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747422EE-2EAB-45AA-736C-867160B9691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559229" y="6232541"/>
              <a:ext cx="144465" cy="51209"/>
            </a:xfrm>
            <a:custGeom>
              <a:avLst/>
              <a:gdLst>
                <a:gd name="connsiteX0" fmla="*/ 137164 w 144465"/>
                <a:gd name="connsiteY0" fmla="*/ 8817 h 51209"/>
                <a:gd name="connsiteX1" fmla="*/ 144550 w 144465"/>
                <a:gd name="connsiteY1" fmla="*/ 4440 h 51209"/>
                <a:gd name="connsiteX2" fmla="*/ 137381 w 144465"/>
                <a:gd name="connsiteY2" fmla="*/ 63 h 51209"/>
                <a:gd name="connsiteX3" fmla="*/ 7254 w 144465"/>
                <a:gd name="connsiteY3" fmla="*/ 63 h 51209"/>
                <a:gd name="connsiteX4" fmla="*/ 85 w 144465"/>
                <a:gd name="connsiteY4" fmla="*/ 4440 h 51209"/>
                <a:gd name="connsiteX5" fmla="*/ 7471 w 144465"/>
                <a:gd name="connsiteY5" fmla="*/ 8817 h 51209"/>
                <a:gd name="connsiteX6" fmla="*/ 137164 w 144465"/>
                <a:gd name="connsiteY6" fmla="*/ 8817 h 51209"/>
                <a:gd name="connsiteX7" fmla="*/ 137381 w 144465"/>
                <a:gd name="connsiteY7" fmla="*/ 51272 h 51209"/>
                <a:gd name="connsiteX8" fmla="*/ 144550 w 144465"/>
                <a:gd name="connsiteY8" fmla="*/ 46895 h 51209"/>
                <a:gd name="connsiteX9" fmla="*/ 137164 w 144465"/>
                <a:gd name="connsiteY9" fmla="*/ 42519 h 51209"/>
                <a:gd name="connsiteX10" fmla="*/ 7471 w 144465"/>
                <a:gd name="connsiteY10" fmla="*/ 42519 h 51209"/>
                <a:gd name="connsiteX11" fmla="*/ 85 w 144465"/>
                <a:gd name="connsiteY11" fmla="*/ 46895 h 51209"/>
                <a:gd name="connsiteX12" fmla="*/ 7254 w 144465"/>
                <a:gd name="connsiteY12" fmla="*/ 51272 h 51209"/>
                <a:gd name="connsiteX13" fmla="*/ 137381 w 144465"/>
                <a:gd name="connsiteY13" fmla="*/ 51272 h 5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465" h="51209">
                  <a:moveTo>
                    <a:pt x="137164" y="8817"/>
                  </a:moveTo>
                  <a:cubicBezTo>
                    <a:pt x="140423" y="8817"/>
                    <a:pt x="144550" y="8817"/>
                    <a:pt x="144550" y="4440"/>
                  </a:cubicBezTo>
                  <a:cubicBezTo>
                    <a:pt x="144550" y="63"/>
                    <a:pt x="140423" y="63"/>
                    <a:pt x="137381" y="63"/>
                  </a:cubicBezTo>
                  <a:lnTo>
                    <a:pt x="7254" y="63"/>
                  </a:lnTo>
                  <a:cubicBezTo>
                    <a:pt x="4212" y="63"/>
                    <a:pt x="85" y="63"/>
                    <a:pt x="85" y="4440"/>
                  </a:cubicBezTo>
                  <a:cubicBezTo>
                    <a:pt x="85" y="8817"/>
                    <a:pt x="4212" y="8817"/>
                    <a:pt x="7471" y="8817"/>
                  </a:cubicBezTo>
                  <a:lnTo>
                    <a:pt x="137164" y="8817"/>
                  </a:lnTo>
                  <a:close/>
                  <a:moveTo>
                    <a:pt x="137381" y="51272"/>
                  </a:moveTo>
                  <a:cubicBezTo>
                    <a:pt x="140423" y="51272"/>
                    <a:pt x="144550" y="51272"/>
                    <a:pt x="144550" y="46895"/>
                  </a:cubicBezTo>
                  <a:cubicBezTo>
                    <a:pt x="144550" y="42519"/>
                    <a:pt x="140423" y="42519"/>
                    <a:pt x="137164" y="42519"/>
                  </a:cubicBezTo>
                  <a:lnTo>
                    <a:pt x="7471" y="42519"/>
                  </a:lnTo>
                  <a:cubicBezTo>
                    <a:pt x="4212" y="42519"/>
                    <a:pt x="85" y="42519"/>
                    <a:pt x="85" y="46895"/>
                  </a:cubicBezTo>
                  <a:cubicBezTo>
                    <a:pt x="85" y="51272"/>
                    <a:pt x="4212" y="51272"/>
                    <a:pt x="7254" y="51272"/>
                  </a:cubicBezTo>
                  <a:lnTo>
                    <a:pt x="137381" y="5127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D4A758E0-B670-767E-5FDE-CE0A35749B3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784846" y="6167106"/>
              <a:ext cx="91458" cy="150564"/>
            </a:xfrm>
            <a:custGeom>
              <a:avLst/>
              <a:gdLst>
                <a:gd name="connsiteX0" fmla="*/ 91554 w 91458"/>
                <a:gd name="connsiteY0" fmla="*/ 75783 h 150564"/>
                <a:gd name="connsiteX1" fmla="*/ 82864 w 91458"/>
                <a:gd name="connsiteY1" fmla="*/ 24573 h 150564"/>
                <a:gd name="connsiteX2" fmla="*/ 45933 w 91458"/>
                <a:gd name="connsiteY2" fmla="*/ 63 h 150564"/>
                <a:gd name="connsiteX3" fmla="*/ 8133 w 91458"/>
                <a:gd name="connsiteY3" fmla="*/ 26105 h 150564"/>
                <a:gd name="connsiteX4" fmla="*/ 95 w 91458"/>
                <a:gd name="connsiteY4" fmla="*/ 75783 h 150564"/>
                <a:gd name="connsiteX5" fmla="*/ 9871 w 91458"/>
                <a:gd name="connsiteY5" fmla="*/ 128524 h 150564"/>
                <a:gd name="connsiteX6" fmla="*/ 45716 w 91458"/>
                <a:gd name="connsiteY6" fmla="*/ 150628 h 150564"/>
                <a:gd name="connsiteX7" fmla="*/ 83516 w 91458"/>
                <a:gd name="connsiteY7" fmla="*/ 125242 h 150564"/>
                <a:gd name="connsiteX8" fmla="*/ 91554 w 91458"/>
                <a:gd name="connsiteY8" fmla="*/ 75783 h 150564"/>
                <a:gd name="connsiteX9" fmla="*/ 45716 w 91458"/>
                <a:gd name="connsiteY9" fmla="*/ 145813 h 150564"/>
                <a:gd name="connsiteX10" fmla="*/ 20516 w 91458"/>
                <a:gd name="connsiteY10" fmla="*/ 119333 h 150564"/>
                <a:gd name="connsiteX11" fmla="*/ 18126 w 91458"/>
                <a:gd name="connsiteY11" fmla="*/ 73157 h 150564"/>
                <a:gd name="connsiteX12" fmla="*/ 19864 w 91458"/>
                <a:gd name="connsiteY12" fmla="*/ 32889 h 150564"/>
                <a:gd name="connsiteX13" fmla="*/ 45716 w 91458"/>
                <a:gd name="connsiteY13" fmla="*/ 4877 h 150564"/>
                <a:gd name="connsiteX14" fmla="*/ 71350 w 91458"/>
                <a:gd name="connsiteY14" fmla="*/ 30482 h 150564"/>
                <a:gd name="connsiteX15" fmla="*/ 73523 w 91458"/>
                <a:gd name="connsiteY15" fmla="*/ 73157 h 150564"/>
                <a:gd name="connsiteX16" fmla="*/ 71133 w 91458"/>
                <a:gd name="connsiteY16" fmla="*/ 118458 h 150564"/>
                <a:gd name="connsiteX17" fmla="*/ 45716 w 91458"/>
                <a:gd name="connsiteY17" fmla="*/ 145813 h 15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58" h="150564">
                  <a:moveTo>
                    <a:pt x="91554" y="75783"/>
                  </a:moveTo>
                  <a:cubicBezTo>
                    <a:pt x="91554" y="58275"/>
                    <a:pt x="90468" y="40768"/>
                    <a:pt x="82864" y="24573"/>
                  </a:cubicBezTo>
                  <a:cubicBezTo>
                    <a:pt x="72871" y="3564"/>
                    <a:pt x="55057" y="63"/>
                    <a:pt x="45933" y="63"/>
                  </a:cubicBezTo>
                  <a:cubicBezTo>
                    <a:pt x="32899" y="63"/>
                    <a:pt x="17040" y="5753"/>
                    <a:pt x="8133" y="26105"/>
                  </a:cubicBezTo>
                  <a:cubicBezTo>
                    <a:pt x="1182" y="41205"/>
                    <a:pt x="95" y="58275"/>
                    <a:pt x="95" y="75783"/>
                  </a:cubicBezTo>
                  <a:cubicBezTo>
                    <a:pt x="95" y="92196"/>
                    <a:pt x="964" y="111892"/>
                    <a:pt x="9871" y="128524"/>
                  </a:cubicBezTo>
                  <a:cubicBezTo>
                    <a:pt x="19213" y="146251"/>
                    <a:pt x="35071" y="150628"/>
                    <a:pt x="45716" y="150628"/>
                  </a:cubicBezTo>
                  <a:cubicBezTo>
                    <a:pt x="57447" y="150628"/>
                    <a:pt x="73957" y="146032"/>
                    <a:pt x="83516" y="125242"/>
                  </a:cubicBezTo>
                  <a:cubicBezTo>
                    <a:pt x="90468" y="110141"/>
                    <a:pt x="91554" y="93072"/>
                    <a:pt x="91554" y="75783"/>
                  </a:cubicBezTo>
                  <a:close/>
                  <a:moveTo>
                    <a:pt x="45716" y="145813"/>
                  </a:moveTo>
                  <a:cubicBezTo>
                    <a:pt x="37244" y="145813"/>
                    <a:pt x="24426" y="140342"/>
                    <a:pt x="20516" y="119333"/>
                  </a:cubicBezTo>
                  <a:cubicBezTo>
                    <a:pt x="18126" y="106202"/>
                    <a:pt x="18126" y="86069"/>
                    <a:pt x="18126" y="73157"/>
                  </a:cubicBezTo>
                  <a:cubicBezTo>
                    <a:pt x="18126" y="59151"/>
                    <a:pt x="18126" y="44707"/>
                    <a:pt x="19864" y="32889"/>
                  </a:cubicBezTo>
                  <a:cubicBezTo>
                    <a:pt x="23992" y="6847"/>
                    <a:pt x="40285" y="4877"/>
                    <a:pt x="45716" y="4877"/>
                  </a:cubicBezTo>
                  <a:cubicBezTo>
                    <a:pt x="52885" y="4877"/>
                    <a:pt x="67223" y="8817"/>
                    <a:pt x="71350" y="30482"/>
                  </a:cubicBezTo>
                  <a:cubicBezTo>
                    <a:pt x="73523" y="42737"/>
                    <a:pt x="73523" y="59370"/>
                    <a:pt x="73523" y="73157"/>
                  </a:cubicBezTo>
                  <a:cubicBezTo>
                    <a:pt x="73523" y="89570"/>
                    <a:pt x="73523" y="104452"/>
                    <a:pt x="71133" y="118458"/>
                  </a:cubicBezTo>
                  <a:cubicBezTo>
                    <a:pt x="67875" y="139248"/>
                    <a:pt x="55492" y="145813"/>
                    <a:pt x="45716" y="14581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9AEAF9BA-EDD1-FB33-5E14-84A696EB8BB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903677" y="6289659"/>
              <a:ext cx="23027" cy="23197"/>
            </a:xfrm>
            <a:custGeom>
              <a:avLst/>
              <a:gdLst>
                <a:gd name="connsiteX0" fmla="*/ 23128 w 23027"/>
                <a:gd name="connsiteY0" fmla="*/ 11662 h 23197"/>
                <a:gd name="connsiteX1" fmla="*/ 11614 w 23027"/>
                <a:gd name="connsiteY1" fmla="*/ 63 h 23197"/>
                <a:gd name="connsiteX2" fmla="*/ 100 w 23027"/>
                <a:gd name="connsiteY2" fmla="*/ 11662 h 23197"/>
                <a:gd name="connsiteX3" fmla="*/ 11614 w 23027"/>
                <a:gd name="connsiteY3" fmla="*/ 23260 h 23197"/>
                <a:gd name="connsiteX4" fmla="*/ 23128 w 23027"/>
                <a:gd name="connsiteY4" fmla="*/ 11662 h 2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27" h="23197">
                  <a:moveTo>
                    <a:pt x="23128" y="11662"/>
                  </a:moveTo>
                  <a:cubicBezTo>
                    <a:pt x="23128" y="5315"/>
                    <a:pt x="17914" y="63"/>
                    <a:pt x="11614" y="63"/>
                  </a:cubicBezTo>
                  <a:cubicBezTo>
                    <a:pt x="5314" y="63"/>
                    <a:pt x="100" y="5315"/>
                    <a:pt x="100" y="11662"/>
                  </a:cubicBezTo>
                  <a:cubicBezTo>
                    <a:pt x="100" y="18008"/>
                    <a:pt x="5314" y="23260"/>
                    <a:pt x="11614" y="23260"/>
                  </a:cubicBezTo>
                  <a:cubicBezTo>
                    <a:pt x="17914" y="23260"/>
                    <a:pt x="23128" y="18008"/>
                    <a:pt x="23128" y="1166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4F2CE770-AE85-52BA-0C59-94DEAB4255C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954463" y="6167106"/>
              <a:ext cx="90155" cy="150564"/>
            </a:xfrm>
            <a:custGeom>
              <a:avLst/>
              <a:gdLst>
                <a:gd name="connsiteX0" fmla="*/ 70706 w 90155"/>
                <a:gd name="connsiteY0" fmla="*/ 76221 h 150564"/>
                <a:gd name="connsiteX1" fmla="*/ 70706 w 90155"/>
                <a:gd name="connsiteY1" fmla="*/ 83224 h 150564"/>
                <a:gd name="connsiteX2" fmla="*/ 35513 w 90155"/>
                <a:gd name="connsiteY2" fmla="*/ 144500 h 150564"/>
                <a:gd name="connsiteX3" fmla="*/ 14224 w 90155"/>
                <a:gd name="connsiteY3" fmla="*/ 136622 h 150564"/>
                <a:gd name="connsiteX4" fmla="*/ 25520 w 90155"/>
                <a:gd name="connsiteY4" fmla="*/ 126555 h 150564"/>
                <a:gd name="connsiteX5" fmla="*/ 15527 w 90155"/>
                <a:gd name="connsiteY5" fmla="*/ 116488 h 150564"/>
                <a:gd name="connsiteX6" fmla="*/ 5534 w 90155"/>
                <a:gd name="connsiteY6" fmla="*/ 126992 h 150564"/>
                <a:gd name="connsiteX7" fmla="*/ 35731 w 90155"/>
                <a:gd name="connsiteY7" fmla="*/ 150628 h 150564"/>
                <a:gd name="connsiteX8" fmla="*/ 90258 w 90155"/>
                <a:gd name="connsiteY8" fmla="*/ 73813 h 150564"/>
                <a:gd name="connsiteX9" fmla="*/ 45941 w 90155"/>
                <a:gd name="connsiteY9" fmla="*/ 63 h 150564"/>
                <a:gd name="connsiteX10" fmla="*/ 14006 w 90155"/>
                <a:gd name="connsiteY10" fmla="*/ 13850 h 150564"/>
                <a:gd name="connsiteX11" fmla="*/ 103 w 90155"/>
                <a:gd name="connsiteY11" fmla="*/ 49303 h 150564"/>
                <a:gd name="connsiteX12" fmla="*/ 43551 w 90155"/>
                <a:gd name="connsiteY12" fmla="*/ 98105 h 150564"/>
                <a:gd name="connsiteX13" fmla="*/ 70706 w 90155"/>
                <a:gd name="connsiteY13" fmla="*/ 76221 h 150564"/>
                <a:gd name="connsiteX14" fmla="*/ 43769 w 90155"/>
                <a:gd name="connsiteY14" fmla="*/ 93072 h 150564"/>
                <a:gd name="connsiteX15" fmla="*/ 23565 w 90155"/>
                <a:gd name="connsiteY15" fmla="*/ 79284 h 150564"/>
                <a:gd name="connsiteX16" fmla="*/ 19655 w 90155"/>
                <a:gd name="connsiteY16" fmla="*/ 49522 h 150564"/>
                <a:gd name="connsiteX17" fmla="*/ 24217 w 90155"/>
                <a:gd name="connsiteY17" fmla="*/ 19321 h 150564"/>
                <a:gd name="connsiteX18" fmla="*/ 45941 w 90155"/>
                <a:gd name="connsiteY18" fmla="*/ 5534 h 150564"/>
                <a:gd name="connsiteX19" fmla="*/ 66796 w 90155"/>
                <a:gd name="connsiteY19" fmla="*/ 22823 h 150564"/>
                <a:gd name="connsiteX20" fmla="*/ 70272 w 90155"/>
                <a:gd name="connsiteY20" fmla="*/ 53680 h 150564"/>
                <a:gd name="connsiteX21" fmla="*/ 43769 w 90155"/>
                <a:gd name="connsiteY21" fmla="*/ 93072 h 15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155" h="150564">
                  <a:moveTo>
                    <a:pt x="70706" y="76221"/>
                  </a:moveTo>
                  <a:lnTo>
                    <a:pt x="70706" y="83224"/>
                  </a:lnTo>
                  <a:cubicBezTo>
                    <a:pt x="70706" y="134433"/>
                    <a:pt x="48113" y="144500"/>
                    <a:pt x="35513" y="144500"/>
                  </a:cubicBezTo>
                  <a:cubicBezTo>
                    <a:pt x="31820" y="144500"/>
                    <a:pt x="20089" y="144062"/>
                    <a:pt x="14224" y="136622"/>
                  </a:cubicBezTo>
                  <a:cubicBezTo>
                    <a:pt x="23782" y="136622"/>
                    <a:pt x="25520" y="130275"/>
                    <a:pt x="25520" y="126555"/>
                  </a:cubicBezTo>
                  <a:cubicBezTo>
                    <a:pt x="25520" y="119771"/>
                    <a:pt x="20306" y="116488"/>
                    <a:pt x="15527" y="116488"/>
                  </a:cubicBezTo>
                  <a:cubicBezTo>
                    <a:pt x="12051" y="116488"/>
                    <a:pt x="5534" y="118458"/>
                    <a:pt x="5534" y="126992"/>
                  </a:cubicBezTo>
                  <a:cubicBezTo>
                    <a:pt x="5534" y="141655"/>
                    <a:pt x="17265" y="150628"/>
                    <a:pt x="35731" y="150628"/>
                  </a:cubicBezTo>
                  <a:cubicBezTo>
                    <a:pt x="63755" y="150628"/>
                    <a:pt x="90258" y="120865"/>
                    <a:pt x="90258" y="73813"/>
                  </a:cubicBezTo>
                  <a:cubicBezTo>
                    <a:pt x="90258" y="14944"/>
                    <a:pt x="65275" y="63"/>
                    <a:pt x="45941" y="63"/>
                  </a:cubicBezTo>
                  <a:cubicBezTo>
                    <a:pt x="33993" y="63"/>
                    <a:pt x="23348" y="4002"/>
                    <a:pt x="14006" y="13850"/>
                  </a:cubicBezTo>
                  <a:cubicBezTo>
                    <a:pt x="5100" y="23698"/>
                    <a:pt x="103" y="32889"/>
                    <a:pt x="103" y="49303"/>
                  </a:cubicBezTo>
                  <a:cubicBezTo>
                    <a:pt x="103" y="76658"/>
                    <a:pt x="19220" y="98105"/>
                    <a:pt x="43551" y="98105"/>
                  </a:cubicBezTo>
                  <a:cubicBezTo>
                    <a:pt x="56803" y="98105"/>
                    <a:pt x="65710" y="88914"/>
                    <a:pt x="70706" y="76221"/>
                  </a:cubicBezTo>
                  <a:close/>
                  <a:moveTo>
                    <a:pt x="43769" y="93072"/>
                  </a:moveTo>
                  <a:cubicBezTo>
                    <a:pt x="40293" y="93072"/>
                    <a:pt x="30300" y="93072"/>
                    <a:pt x="23565" y="79284"/>
                  </a:cubicBezTo>
                  <a:cubicBezTo>
                    <a:pt x="19655" y="71187"/>
                    <a:pt x="19655" y="60245"/>
                    <a:pt x="19655" y="49522"/>
                  </a:cubicBezTo>
                  <a:cubicBezTo>
                    <a:pt x="19655" y="37704"/>
                    <a:pt x="19655" y="27418"/>
                    <a:pt x="24217" y="19321"/>
                  </a:cubicBezTo>
                  <a:cubicBezTo>
                    <a:pt x="30082" y="8379"/>
                    <a:pt x="38337" y="5534"/>
                    <a:pt x="45941" y="5534"/>
                  </a:cubicBezTo>
                  <a:cubicBezTo>
                    <a:pt x="55934" y="5534"/>
                    <a:pt x="63103" y="12975"/>
                    <a:pt x="66796" y="22823"/>
                  </a:cubicBezTo>
                  <a:cubicBezTo>
                    <a:pt x="69403" y="29826"/>
                    <a:pt x="70272" y="43613"/>
                    <a:pt x="70272" y="53680"/>
                  </a:cubicBezTo>
                  <a:cubicBezTo>
                    <a:pt x="70272" y="71844"/>
                    <a:pt x="62886" y="93072"/>
                    <a:pt x="43769" y="930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2068" name="Grafika 2067">
            <a:extLst>
              <a:ext uri="{FF2B5EF4-FFF2-40B4-BE49-F238E27FC236}">
                <a16:creationId xmlns:a16="http://schemas.microsoft.com/office/drawing/2014/main" id="{A4D8E4E5-7069-4639-580E-FF386CA4DCC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99592" y="3813628"/>
            <a:ext cx="962025" cy="1181100"/>
          </a:xfrm>
          <a:prstGeom prst="rect">
            <a:avLst/>
          </a:prstGeom>
        </p:spPr>
      </p:pic>
      <p:grpSp>
        <p:nvGrpSpPr>
          <p:cNvPr id="2084" name="Grupa 2083" descr="\documentclass{article}&#10;\usepackage{amsmath}&#10;\pagestyle{empty}&#10;\begin{document}&#10;&#10;$\eta=0.75$&#10;&#10;&#10;\end{document}" title="IguanaTex Vector Display">
            <a:extLst>
              <a:ext uri="{FF2B5EF4-FFF2-40B4-BE49-F238E27FC236}">
                <a16:creationId xmlns:a16="http://schemas.microsoft.com/office/drawing/2014/main" id="{34AB0DE2-0D77-CE44-C3B9-BB8FA25FA53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98523" y="5145980"/>
            <a:ext cx="764161" cy="196546"/>
            <a:chOff x="2785800" y="6378804"/>
            <a:chExt cx="764161" cy="196546"/>
          </a:xfrm>
        </p:grpSpPr>
        <p:sp>
          <p:nvSpPr>
            <p:cNvPr id="2078" name="Dowolny kształt: kształt 2077">
              <a:extLst>
                <a:ext uri="{FF2B5EF4-FFF2-40B4-BE49-F238E27FC236}">
                  <a16:creationId xmlns:a16="http://schemas.microsoft.com/office/drawing/2014/main" id="{D7289A3E-DA70-3597-AB10-B5B942B1127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785800" y="6430364"/>
              <a:ext cx="100143" cy="144986"/>
            </a:xfrm>
            <a:custGeom>
              <a:avLst/>
              <a:gdLst>
                <a:gd name="connsiteX0" fmla="*/ 98505 w 100143"/>
                <a:gd name="connsiteY0" fmla="*/ 36419 h 144986"/>
                <a:gd name="connsiteX1" fmla="*/ 100220 w 100143"/>
                <a:gd name="connsiteY1" fmla="*/ 23640 h 144986"/>
                <a:gd name="connsiteX2" fmla="*/ 75560 w 100143"/>
                <a:gd name="connsiteY2" fmla="*/ 63 h 144986"/>
                <a:gd name="connsiteX3" fmla="*/ 42322 w 100143"/>
                <a:gd name="connsiteY3" fmla="*/ 19233 h 144986"/>
                <a:gd name="connsiteX4" fmla="*/ 22593 w 100143"/>
                <a:gd name="connsiteY4" fmla="*/ 63 h 144986"/>
                <a:gd name="connsiteX5" fmla="*/ 6724 w 100143"/>
                <a:gd name="connsiteY5" fmla="*/ 12622 h 144986"/>
                <a:gd name="connsiteX6" fmla="*/ 77 w 100143"/>
                <a:gd name="connsiteY6" fmla="*/ 33996 h 144986"/>
                <a:gd name="connsiteX7" fmla="*/ 2650 w 100143"/>
                <a:gd name="connsiteY7" fmla="*/ 36199 h 144986"/>
                <a:gd name="connsiteX8" fmla="*/ 6295 w 100143"/>
                <a:gd name="connsiteY8" fmla="*/ 31131 h 144986"/>
                <a:gd name="connsiteX9" fmla="*/ 21950 w 100143"/>
                <a:gd name="connsiteY9" fmla="*/ 4910 h 144986"/>
                <a:gd name="connsiteX10" fmla="*/ 28597 w 100143"/>
                <a:gd name="connsiteY10" fmla="*/ 15046 h 144986"/>
                <a:gd name="connsiteX11" fmla="*/ 25166 w 100143"/>
                <a:gd name="connsiteY11" fmla="*/ 33555 h 144986"/>
                <a:gd name="connsiteX12" fmla="*/ 12729 w 100143"/>
                <a:gd name="connsiteY12" fmla="*/ 84454 h 144986"/>
                <a:gd name="connsiteX13" fmla="*/ 10799 w 100143"/>
                <a:gd name="connsiteY13" fmla="*/ 93929 h 144986"/>
                <a:gd name="connsiteX14" fmla="*/ 17018 w 100143"/>
                <a:gd name="connsiteY14" fmla="*/ 99878 h 144986"/>
                <a:gd name="connsiteX15" fmla="*/ 24952 w 100143"/>
                <a:gd name="connsiteY15" fmla="*/ 93709 h 144986"/>
                <a:gd name="connsiteX16" fmla="*/ 29026 w 100143"/>
                <a:gd name="connsiteY16" fmla="*/ 77403 h 144986"/>
                <a:gd name="connsiteX17" fmla="*/ 33744 w 100143"/>
                <a:gd name="connsiteY17" fmla="*/ 57572 h 144986"/>
                <a:gd name="connsiteX18" fmla="*/ 37389 w 100143"/>
                <a:gd name="connsiteY18" fmla="*/ 42809 h 144986"/>
                <a:gd name="connsiteX19" fmla="*/ 39748 w 100143"/>
                <a:gd name="connsiteY19" fmla="*/ 32894 h 144986"/>
                <a:gd name="connsiteX20" fmla="*/ 54330 w 100143"/>
                <a:gd name="connsiteY20" fmla="*/ 12622 h 144986"/>
                <a:gd name="connsiteX21" fmla="*/ 74916 w 100143"/>
                <a:gd name="connsiteY21" fmla="*/ 4910 h 144986"/>
                <a:gd name="connsiteX22" fmla="*/ 86496 w 100143"/>
                <a:gd name="connsiteY22" fmla="*/ 20334 h 144986"/>
                <a:gd name="connsiteX23" fmla="*/ 84352 w 100143"/>
                <a:gd name="connsiteY23" fmla="*/ 34216 h 144986"/>
                <a:gd name="connsiteX24" fmla="*/ 59906 w 100143"/>
                <a:gd name="connsiteY24" fmla="*/ 135574 h 144986"/>
                <a:gd name="connsiteX25" fmla="*/ 59262 w 100143"/>
                <a:gd name="connsiteY25" fmla="*/ 139100 h 144986"/>
                <a:gd name="connsiteX26" fmla="*/ 65267 w 100143"/>
                <a:gd name="connsiteY26" fmla="*/ 145049 h 144986"/>
                <a:gd name="connsiteX27" fmla="*/ 74059 w 100143"/>
                <a:gd name="connsiteY27" fmla="*/ 136235 h 144986"/>
                <a:gd name="connsiteX28" fmla="*/ 98505 w 100143"/>
                <a:gd name="connsiteY28" fmla="*/ 36419 h 14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143" h="144986">
                  <a:moveTo>
                    <a:pt x="98505" y="36419"/>
                  </a:moveTo>
                  <a:cubicBezTo>
                    <a:pt x="99577" y="32453"/>
                    <a:pt x="100220" y="29589"/>
                    <a:pt x="100220" y="23640"/>
                  </a:cubicBezTo>
                  <a:cubicBezTo>
                    <a:pt x="100220" y="9317"/>
                    <a:pt x="91643" y="63"/>
                    <a:pt x="75560" y="63"/>
                  </a:cubicBezTo>
                  <a:cubicBezTo>
                    <a:pt x="58619" y="63"/>
                    <a:pt x="47468" y="11521"/>
                    <a:pt x="42322" y="19233"/>
                  </a:cubicBezTo>
                  <a:cubicBezTo>
                    <a:pt x="41249" y="6673"/>
                    <a:pt x="32243" y="63"/>
                    <a:pt x="22593" y="63"/>
                  </a:cubicBezTo>
                  <a:cubicBezTo>
                    <a:pt x="12729" y="63"/>
                    <a:pt x="8654" y="8656"/>
                    <a:pt x="6724" y="12622"/>
                  </a:cubicBezTo>
                  <a:cubicBezTo>
                    <a:pt x="2864" y="20114"/>
                    <a:pt x="77" y="33335"/>
                    <a:pt x="77" y="33996"/>
                  </a:cubicBezTo>
                  <a:cubicBezTo>
                    <a:pt x="77" y="36199"/>
                    <a:pt x="2221" y="36199"/>
                    <a:pt x="2650" y="36199"/>
                  </a:cubicBezTo>
                  <a:cubicBezTo>
                    <a:pt x="4794" y="36199"/>
                    <a:pt x="5009" y="35979"/>
                    <a:pt x="6295" y="31131"/>
                  </a:cubicBezTo>
                  <a:cubicBezTo>
                    <a:pt x="9941" y="15487"/>
                    <a:pt x="14230" y="4910"/>
                    <a:pt x="21950" y="4910"/>
                  </a:cubicBezTo>
                  <a:cubicBezTo>
                    <a:pt x="25595" y="4910"/>
                    <a:pt x="28597" y="6673"/>
                    <a:pt x="28597" y="15046"/>
                  </a:cubicBezTo>
                  <a:cubicBezTo>
                    <a:pt x="28597" y="19673"/>
                    <a:pt x="27954" y="22097"/>
                    <a:pt x="25166" y="33555"/>
                  </a:cubicBezTo>
                  <a:lnTo>
                    <a:pt x="12729" y="84454"/>
                  </a:lnTo>
                  <a:cubicBezTo>
                    <a:pt x="12085" y="87760"/>
                    <a:pt x="10799" y="92827"/>
                    <a:pt x="10799" y="93929"/>
                  </a:cubicBezTo>
                  <a:cubicBezTo>
                    <a:pt x="10799" y="97895"/>
                    <a:pt x="13801" y="99878"/>
                    <a:pt x="17018" y="99878"/>
                  </a:cubicBezTo>
                  <a:cubicBezTo>
                    <a:pt x="19591" y="99878"/>
                    <a:pt x="23451" y="98116"/>
                    <a:pt x="24952" y="93709"/>
                  </a:cubicBezTo>
                  <a:cubicBezTo>
                    <a:pt x="25166" y="93268"/>
                    <a:pt x="27740" y="82912"/>
                    <a:pt x="29026" y="77403"/>
                  </a:cubicBezTo>
                  <a:lnTo>
                    <a:pt x="33744" y="57572"/>
                  </a:lnTo>
                  <a:cubicBezTo>
                    <a:pt x="35031" y="52725"/>
                    <a:pt x="36317" y="47877"/>
                    <a:pt x="37389" y="42809"/>
                  </a:cubicBezTo>
                  <a:cubicBezTo>
                    <a:pt x="37818" y="41487"/>
                    <a:pt x="39534" y="34216"/>
                    <a:pt x="39748" y="32894"/>
                  </a:cubicBezTo>
                  <a:cubicBezTo>
                    <a:pt x="40392" y="30911"/>
                    <a:pt x="47039" y="18572"/>
                    <a:pt x="54330" y="12622"/>
                  </a:cubicBezTo>
                  <a:cubicBezTo>
                    <a:pt x="59048" y="9097"/>
                    <a:pt x="65696" y="4910"/>
                    <a:pt x="74916" y="4910"/>
                  </a:cubicBezTo>
                  <a:cubicBezTo>
                    <a:pt x="84137" y="4910"/>
                    <a:pt x="86496" y="12402"/>
                    <a:pt x="86496" y="20334"/>
                  </a:cubicBezTo>
                  <a:cubicBezTo>
                    <a:pt x="86496" y="21436"/>
                    <a:pt x="86496" y="25402"/>
                    <a:pt x="84352" y="34216"/>
                  </a:cubicBezTo>
                  <a:lnTo>
                    <a:pt x="59906" y="135574"/>
                  </a:lnTo>
                  <a:cubicBezTo>
                    <a:pt x="59262" y="138218"/>
                    <a:pt x="59262" y="138659"/>
                    <a:pt x="59262" y="139100"/>
                  </a:cubicBezTo>
                  <a:cubicBezTo>
                    <a:pt x="59262" y="142405"/>
                    <a:pt x="61621" y="145049"/>
                    <a:pt x="65267" y="145049"/>
                  </a:cubicBezTo>
                  <a:cubicBezTo>
                    <a:pt x="71914" y="145049"/>
                    <a:pt x="73415" y="138659"/>
                    <a:pt x="74059" y="136235"/>
                  </a:cubicBezTo>
                  <a:lnTo>
                    <a:pt x="98505" y="364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9" name="Dowolny kształt: kształt 2078">
              <a:extLst>
                <a:ext uri="{FF2B5EF4-FFF2-40B4-BE49-F238E27FC236}">
                  <a16:creationId xmlns:a16="http://schemas.microsoft.com/office/drawing/2014/main" id="{F1477E03-2F9E-6963-C0D6-2589211239C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965325" y="6446890"/>
              <a:ext cx="142602" cy="51560"/>
            </a:xfrm>
            <a:custGeom>
              <a:avLst/>
              <a:gdLst>
                <a:gd name="connsiteX0" fmla="*/ 135397 w 142602"/>
                <a:gd name="connsiteY0" fmla="*/ 8877 h 51560"/>
                <a:gd name="connsiteX1" fmla="*/ 142688 w 142602"/>
                <a:gd name="connsiteY1" fmla="*/ 4470 h 51560"/>
                <a:gd name="connsiteX2" fmla="*/ 135611 w 142602"/>
                <a:gd name="connsiteY2" fmla="*/ 63 h 51560"/>
                <a:gd name="connsiteX3" fmla="*/ 7161 w 142602"/>
                <a:gd name="connsiteY3" fmla="*/ 63 h 51560"/>
                <a:gd name="connsiteX4" fmla="*/ 85 w 142602"/>
                <a:gd name="connsiteY4" fmla="*/ 4470 h 51560"/>
                <a:gd name="connsiteX5" fmla="*/ 7376 w 142602"/>
                <a:gd name="connsiteY5" fmla="*/ 8877 h 51560"/>
                <a:gd name="connsiteX6" fmla="*/ 135397 w 142602"/>
                <a:gd name="connsiteY6" fmla="*/ 8877 h 51560"/>
                <a:gd name="connsiteX7" fmla="*/ 135611 w 142602"/>
                <a:gd name="connsiteY7" fmla="*/ 51623 h 51560"/>
                <a:gd name="connsiteX8" fmla="*/ 142688 w 142602"/>
                <a:gd name="connsiteY8" fmla="*/ 47216 h 51560"/>
                <a:gd name="connsiteX9" fmla="*/ 135397 w 142602"/>
                <a:gd name="connsiteY9" fmla="*/ 42809 h 51560"/>
                <a:gd name="connsiteX10" fmla="*/ 7376 w 142602"/>
                <a:gd name="connsiteY10" fmla="*/ 42809 h 51560"/>
                <a:gd name="connsiteX11" fmla="*/ 85 w 142602"/>
                <a:gd name="connsiteY11" fmla="*/ 47216 h 51560"/>
                <a:gd name="connsiteX12" fmla="*/ 7161 w 142602"/>
                <a:gd name="connsiteY12" fmla="*/ 51623 h 51560"/>
                <a:gd name="connsiteX13" fmla="*/ 135611 w 142602"/>
                <a:gd name="connsiteY13" fmla="*/ 51623 h 5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602" h="51560">
                  <a:moveTo>
                    <a:pt x="135397" y="8877"/>
                  </a:moveTo>
                  <a:cubicBezTo>
                    <a:pt x="138613" y="8877"/>
                    <a:pt x="142688" y="8877"/>
                    <a:pt x="142688" y="4470"/>
                  </a:cubicBezTo>
                  <a:cubicBezTo>
                    <a:pt x="142688" y="63"/>
                    <a:pt x="138613" y="63"/>
                    <a:pt x="135611" y="63"/>
                  </a:cubicBezTo>
                  <a:lnTo>
                    <a:pt x="7161" y="63"/>
                  </a:lnTo>
                  <a:cubicBezTo>
                    <a:pt x="4159" y="63"/>
                    <a:pt x="85" y="63"/>
                    <a:pt x="85" y="4470"/>
                  </a:cubicBezTo>
                  <a:cubicBezTo>
                    <a:pt x="85" y="8877"/>
                    <a:pt x="4159" y="8877"/>
                    <a:pt x="7376" y="8877"/>
                  </a:cubicBezTo>
                  <a:lnTo>
                    <a:pt x="135397" y="8877"/>
                  </a:lnTo>
                  <a:close/>
                  <a:moveTo>
                    <a:pt x="135611" y="51623"/>
                  </a:moveTo>
                  <a:cubicBezTo>
                    <a:pt x="138613" y="51623"/>
                    <a:pt x="142688" y="51623"/>
                    <a:pt x="142688" y="47216"/>
                  </a:cubicBezTo>
                  <a:cubicBezTo>
                    <a:pt x="142688" y="42809"/>
                    <a:pt x="138613" y="42809"/>
                    <a:pt x="135397" y="42809"/>
                  </a:cubicBezTo>
                  <a:lnTo>
                    <a:pt x="7376" y="42809"/>
                  </a:lnTo>
                  <a:cubicBezTo>
                    <a:pt x="4159" y="42809"/>
                    <a:pt x="85" y="42809"/>
                    <a:pt x="85" y="47216"/>
                  </a:cubicBezTo>
                  <a:cubicBezTo>
                    <a:pt x="85" y="51623"/>
                    <a:pt x="4159" y="51623"/>
                    <a:pt x="7161" y="51623"/>
                  </a:cubicBezTo>
                  <a:lnTo>
                    <a:pt x="135611" y="5162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0" name="Dowolny kształt: kształt 2079">
              <a:extLst>
                <a:ext uri="{FF2B5EF4-FFF2-40B4-BE49-F238E27FC236}">
                  <a16:creationId xmlns:a16="http://schemas.microsoft.com/office/drawing/2014/main" id="{CD7EC04B-3849-0C0C-BDD6-FB10BA58C18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188033" y="6381007"/>
              <a:ext cx="90279" cy="151596"/>
            </a:xfrm>
            <a:custGeom>
              <a:avLst/>
              <a:gdLst>
                <a:gd name="connsiteX0" fmla="*/ 90375 w 90279"/>
                <a:gd name="connsiteY0" fmla="*/ 76302 h 151596"/>
                <a:gd name="connsiteX1" fmla="*/ 81797 w 90279"/>
                <a:gd name="connsiteY1" fmla="*/ 24741 h 151596"/>
                <a:gd name="connsiteX2" fmla="*/ 45342 w 90279"/>
                <a:gd name="connsiteY2" fmla="*/ 63 h 151596"/>
                <a:gd name="connsiteX3" fmla="*/ 8030 w 90279"/>
                <a:gd name="connsiteY3" fmla="*/ 26284 h 151596"/>
                <a:gd name="connsiteX4" fmla="*/ 95 w 90279"/>
                <a:gd name="connsiteY4" fmla="*/ 76302 h 151596"/>
                <a:gd name="connsiteX5" fmla="*/ 9745 w 90279"/>
                <a:gd name="connsiteY5" fmla="*/ 129405 h 151596"/>
                <a:gd name="connsiteX6" fmla="*/ 45128 w 90279"/>
                <a:gd name="connsiteY6" fmla="*/ 151659 h 151596"/>
                <a:gd name="connsiteX7" fmla="*/ 82440 w 90279"/>
                <a:gd name="connsiteY7" fmla="*/ 126099 h 151596"/>
                <a:gd name="connsiteX8" fmla="*/ 90375 w 90279"/>
                <a:gd name="connsiteY8" fmla="*/ 76302 h 151596"/>
                <a:gd name="connsiteX9" fmla="*/ 45128 w 90279"/>
                <a:gd name="connsiteY9" fmla="*/ 146812 h 151596"/>
                <a:gd name="connsiteX10" fmla="*/ 20253 w 90279"/>
                <a:gd name="connsiteY10" fmla="*/ 120150 h 151596"/>
                <a:gd name="connsiteX11" fmla="*/ 17894 w 90279"/>
                <a:gd name="connsiteY11" fmla="*/ 73658 h 151596"/>
                <a:gd name="connsiteX12" fmla="*/ 19609 w 90279"/>
                <a:gd name="connsiteY12" fmla="*/ 33114 h 151596"/>
                <a:gd name="connsiteX13" fmla="*/ 45128 w 90279"/>
                <a:gd name="connsiteY13" fmla="*/ 4910 h 151596"/>
                <a:gd name="connsiteX14" fmla="*/ 70432 w 90279"/>
                <a:gd name="connsiteY14" fmla="*/ 30691 h 151596"/>
                <a:gd name="connsiteX15" fmla="*/ 72576 w 90279"/>
                <a:gd name="connsiteY15" fmla="*/ 73658 h 151596"/>
                <a:gd name="connsiteX16" fmla="*/ 70217 w 90279"/>
                <a:gd name="connsiteY16" fmla="*/ 119269 h 151596"/>
                <a:gd name="connsiteX17" fmla="*/ 45128 w 90279"/>
                <a:gd name="connsiteY17" fmla="*/ 146812 h 15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279" h="151596">
                  <a:moveTo>
                    <a:pt x="90375" y="76302"/>
                  </a:moveTo>
                  <a:cubicBezTo>
                    <a:pt x="90375" y="58674"/>
                    <a:pt x="89303" y="41047"/>
                    <a:pt x="81797" y="24741"/>
                  </a:cubicBezTo>
                  <a:cubicBezTo>
                    <a:pt x="71933" y="3588"/>
                    <a:pt x="54349" y="63"/>
                    <a:pt x="45342" y="63"/>
                  </a:cubicBezTo>
                  <a:cubicBezTo>
                    <a:pt x="32476" y="63"/>
                    <a:pt x="16822" y="5792"/>
                    <a:pt x="8030" y="26284"/>
                  </a:cubicBezTo>
                  <a:cubicBezTo>
                    <a:pt x="1167" y="41487"/>
                    <a:pt x="95" y="58674"/>
                    <a:pt x="95" y="76302"/>
                  </a:cubicBezTo>
                  <a:cubicBezTo>
                    <a:pt x="95" y="92827"/>
                    <a:pt x="953" y="112658"/>
                    <a:pt x="9745" y="129405"/>
                  </a:cubicBezTo>
                  <a:cubicBezTo>
                    <a:pt x="18966" y="147252"/>
                    <a:pt x="34620" y="151659"/>
                    <a:pt x="45128" y="151659"/>
                  </a:cubicBezTo>
                  <a:cubicBezTo>
                    <a:pt x="56708" y="151659"/>
                    <a:pt x="73005" y="147032"/>
                    <a:pt x="82440" y="126099"/>
                  </a:cubicBezTo>
                  <a:cubicBezTo>
                    <a:pt x="89303" y="110896"/>
                    <a:pt x="90375" y="93709"/>
                    <a:pt x="90375" y="76302"/>
                  </a:cubicBezTo>
                  <a:close/>
                  <a:moveTo>
                    <a:pt x="45128" y="146812"/>
                  </a:moveTo>
                  <a:cubicBezTo>
                    <a:pt x="36765" y="146812"/>
                    <a:pt x="24113" y="141303"/>
                    <a:pt x="20253" y="120150"/>
                  </a:cubicBezTo>
                  <a:cubicBezTo>
                    <a:pt x="17894" y="106929"/>
                    <a:pt x="17894" y="86658"/>
                    <a:pt x="17894" y="73658"/>
                  </a:cubicBezTo>
                  <a:cubicBezTo>
                    <a:pt x="17894" y="59556"/>
                    <a:pt x="17894" y="45013"/>
                    <a:pt x="19609" y="33114"/>
                  </a:cubicBezTo>
                  <a:cubicBezTo>
                    <a:pt x="23684" y="6893"/>
                    <a:pt x="39767" y="4910"/>
                    <a:pt x="45128" y="4910"/>
                  </a:cubicBezTo>
                  <a:cubicBezTo>
                    <a:pt x="52204" y="4910"/>
                    <a:pt x="66357" y="8877"/>
                    <a:pt x="70432" y="30691"/>
                  </a:cubicBezTo>
                  <a:cubicBezTo>
                    <a:pt x="72576" y="43030"/>
                    <a:pt x="72576" y="59776"/>
                    <a:pt x="72576" y="73658"/>
                  </a:cubicBezTo>
                  <a:cubicBezTo>
                    <a:pt x="72576" y="90183"/>
                    <a:pt x="72576" y="105167"/>
                    <a:pt x="70217" y="119269"/>
                  </a:cubicBezTo>
                  <a:cubicBezTo>
                    <a:pt x="67001" y="140201"/>
                    <a:pt x="54778" y="146812"/>
                    <a:pt x="45128" y="14681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1" name="Dowolny kształt: kształt 2080">
              <a:extLst>
                <a:ext uri="{FF2B5EF4-FFF2-40B4-BE49-F238E27FC236}">
                  <a16:creationId xmlns:a16="http://schemas.microsoft.com/office/drawing/2014/main" id="{1C448974-394B-2B2A-DE21-78DC8FA311C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305332" y="6504399"/>
              <a:ext cx="22730" cy="23356"/>
            </a:xfrm>
            <a:custGeom>
              <a:avLst/>
              <a:gdLst>
                <a:gd name="connsiteX0" fmla="*/ 22831 w 22730"/>
                <a:gd name="connsiteY0" fmla="*/ 11741 h 23356"/>
                <a:gd name="connsiteX1" fmla="*/ 11466 w 22730"/>
                <a:gd name="connsiteY1" fmla="*/ 63 h 23356"/>
                <a:gd name="connsiteX2" fmla="*/ 100 w 22730"/>
                <a:gd name="connsiteY2" fmla="*/ 11741 h 23356"/>
                <a:gd name="connsiteX3" fmla="*/ 11466 w 22730"/>
                <a:gd name="connsiteY3" fmla="*/ 23419 h 23356"/>
                <a:gd name="connsiteX4" fmla="*/ 22831 w 22730"/>
                <a:gd name="connsiteY4" fmla="*/ 11741 h 2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0" h="23356">
                  <a:moveTo>
                    <a:pt x="22831" y="11741"/>
                  </a:moveTo>
                  <a:cubicBezTo>
                    <a:pt x="22831" y="5351"/>
                    <a:pt x="17684" y="63"/>
                    <a:pt x="11466" y="63"/>
                  </a:cubicBezTo>
                  <a:cubicBezTo>
                    <a:pt x="5247" y="63"/>
                    <a:pt x="100" y="5351"/>
                    <a:pt x="100" y="11741"/>
                  </a:cubicBezTo>
                  <a:cubicBezTo>
                    <a:pt x="100" y="18131"/>
                    <a:pt x="5247" y="23419"/>
                    <a:pt x="11466" y="23419"/>
                  </a:cubicBezTo>
                  <a:cubicBezTo>
                    <a:pt x="17684" y="23419"/>
                    <a:pt x="22831" y="18131"/>
                    <a:pt x="22831" y="1174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2" name="Dowolny kształt: kształt 2081">
              <a:extLst>
                <a:ext uri="{FF2B5EF4-FFF2-40B4-BE49-F238E27FC236}">
                  <a16:creationId xmlns:a16="http://schemas.microsoft.com/office/drawing/2014/main" id="{F9687849-4C5C-8E38-FDE3-C9DF8A4FC0D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358466" y="6378804"/>
              <a:ext cx="91994" cy="153799"/>
            </a:xfrm>
            <a:custGeom>
              <a:avLst/>
              <a:gdLst>
                <a:gd name="connsiteX0" fmla="*/ 90168 w 91994"/>
                <a:gd name="connsiteY0" fmla="*/ 14826 h 153799"/>
                <a:gd name="connsiteX1" fmla="*/ 92098 w 91994"/>
                <a:gd name="connsiteY1" fmla="*/ 7114 h 153799"/>
                <a:gd name="connsiteX2" fmla="*/ 39989 w 91994"/>
                <a:gd name="connsiteY2" fmla="*/ 7114 h 153799"/>
                <a:gd name="connsiteX3" fmla="*/ 12541 w 91994"/>
                <a:gd name="connsiteY3" fmla="*/ 63 h 153799"/>
                <a:gd name="connsiteX4" fmla="*/ 7180 w 91994"/>
                <a:gd name="connsiteY4" fmla="*/ 63 h 153799"/>
                <a:gd name="connsiteX5" fmla="*/ 103 w 91994"/>
                <a:gd name="connsiteY5" fmla="*/ 45454 h 153799"/>
                <a:gd name="connsiteX6" fmla="*/ 5464 w 91994"/>
                <a:gd name="connsiteY6" fmla="*/ 45454 h 153799"/>
                <a:gd name="connsiteX7" fmla="*/ 10825 w 91994"/>
                <a:gd name="connsiteY7" fmla="*/ 25402 h 153799"/>
                <a:gd name="connsiteX8" fmla="*/ 31840 w 91994"/>
                <a:gd name="connsiteY8" fmla="*/ 24080 h 153799"/>
                <a:gd name="connsiteX9" fmla="*/ 76229 w 91994"/>
                <a:gd name="connsiteY9" fmla="*/ 24080 h 153799"/>
                <a:gd name="connsiteX10" fmla="*/ 52212 w 91994"/>
                <a:gd name="connsiteY10" fmla="*/ 58895 h 153799"/>
                <a:gd name="connsiteX11" fmla="*/ 25836 w 91994"/>
                <a:gd name="connsiteY11" fmla="*/ 141744 h 153799"/>
                <a:gd name="connsiteX12" fmla="*/ 35700 w 91994"/>
                <a:gd name="connsiteY12" fmla="*/ 153863 h 153799"/>
                <a:gd name="connsiteX13" fmla="*/ 45564 w 91994"/>
                <a:gd name="connsiteY13" fmla="*/ 141744 h 153799"/>
                <a:gd name="connsiteX14" fmla="*/ 45564 w 91994"/>
                <a:gd name="connsiteY14" fmla="*/ 130506 h 153799"/>
                <a:gd name="connsiteX15" fmla="*/ 47923 w 91994"/>
                <a:gd name="connsiteY15" fmla="*/ 94370 h 153799"/>
                <a:gd name="connsiteX16" fmla="*/ 61219 w 91994"/>
                <a:gd name="connsiteY16" fmla="*/ 56691 h 153799"/>
                <a:gd name="connsiteX17" fmla="*/ 90168 w 91994"/>
                <a:gd name="connsiteY17" fmla="*/ 14826 h 15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994" h="153799">
                  <a:moveTo>
                    <a:pt x="90168" y="14826"/>
                  </a:moveTo>
                  <a:cubicBezTo>
                    <a:pt x="92098" y="12182"/>
                    <a:pt x="92098" y="11741"/>
                    <a:pt x="92098" y="7114"/>
                  </a:cubicBezTo>
                  <a:lnTo>
                    <a:pt x="39989" y="7114"/>
                  </a:lnTo>
                  <a:cubicBezTo>
                    <a:pt x="13827" y="7114"/>
                    <a:pt x="13398" y="4249"/>
                    <a:pt x="12541" y="63"/>
                  </a:cubicBezTo>
                  <a:lnTo>
                    <a:pt x="7180" y="63"/>
                  </a:lnTo>
                  <a:lnTo>
                    <a:pt x="103" y="45454"/>
                  </a:lnTo>
                  <a:lnTo>
                    <a:pt x="5464" y="45454"/>
                  </a:lnTo>
                  <a:cubicBezTo>
                    <a:pt x="6107" y="41928"/>
                    <a:pt x="8037" y="28046"/>
                    <a:pt x="10825" y="25402"/>
                  </a:cubicBezTo>
                  <a:cubicBezTo>
                    <a:pt x="12326" y="24080"/>
                    <a:pt x="29053" y="24080"/>
                    <a:pt x="31840" y="24080"/>
                  </a:cubicBezTo>
                  <a:lnTo>
                    <a:pt x="76229" y="24080"/>
                  </a:lnTo>
                  <a:cubicBezTo>
                    <a:pt x="73871" y="27606"/>
                    <a:pt x="56930" y="51623"/>
                    <a:pt x="52212" y="58895"/>
                  </a:cubicBezTo>
                  <a:cubicBezTo>
                    <a:pt x="32912" y="88641"/>
                    <a:pt x="25836" y="119269"/>
                    <a:pt x="25836" y="141744"/>
                  </a:cubicBezTo>
                  <a:cubicBezTo>
                    <a:pt x="25836" y="143947"/>
                    <a:pt x="25836" y="153863"/>
                    <a:pt x="35700" y="153863"/>
                  </a:cubicBezTo>
                  <a:cubicBezTo>
                    <a:pt x="45564" y="153863"/>
                    <a:pt x="45564" y="143947"/>
                    <a:pt x="45564" y="141744"/>
                  </a:cubicBezTo>
                  <a:lnTo>
                    <a:pt x="45564" y="130506"/>
                  </a:lnTo>
                  <a:cubicBezTo>
                    <a:pt x="45564" y="118387"/>
                    <a:pt x="46208" y="106268"/>
                    <a:pt x="47923" y="94370"/>
                  </a:cubicBezTo>
                  <a:cubicBezTo>
                    <a:pt x="48781" y="89302"/>
                    <a:pt x="51783" y="70352"/>
                    <a:pt x="61219" y="56691"/>
                  </a:cubicBezTo>
                  <a:lnTo>
                    <a:pt x="90168" y="1482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3" name="Dowolny kształt: kształt 2082">
              <a:extLst>
                <a:ext uri="{FF2B5EF4-FFF2-40B4-BE49-F238E27FC236}">
                  <a16:creationId xmlns:a16="http://schemas.microsoft.com/office/drawing/2014/main" id="{0D18C944-419A-8CB7-2A57-4A87A991B4A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464400" y="6381007"/>
              <a:ext cx="85561" cy="151596"/>
            </a:xfrm>
            <a:custGeom>
              <a:avLst/>
              <a:gdLst>
                <a:gd name="connsiteX0" fmla="*/ 85670 w 85561"/>
                <a:gd name="connsiteY0" fmla="*/ 102523 h 151596"/>
                <a:gd name="connsiteX1" fmla="*/ 44926 w 85561"/>
                <a:gd name="connsiteY1" fmla="*/ 54267 h 151596"/>
                <a:gd name="connsiteX2" fmla="*/ 17692 w 85561"/>
                <a:gd name="connsiteY2" fmla="*/ 65505 h 151596"/>
                <a:gd name="connsiteX3" fmla="*/ 17692 w 85561"/>
                <a:gd name="connsiteY3" fmla="*/ 22538 h 151596"/>
                <a:gd name="connsiteX4" fmla="*/ 35920 w 85561"/>
                <a:gd name="connsiteY4" fmla="*/ 25402 h 151596"/>
                <a:gd name="connsiteX5" fmla="*/ 77307 w 85561"/>
                <a:gd name="connsiteY5" fmla="*/ 2487 h 151596"/>
                <a:gd name="connsiteX6" fmla="*/ 75162 w 85561"/>
                <a:gd name="connsiteY6" fmla="*/ 63 h 151596"/>
                <a:gd name="connsiteX7" fmla="*/ 73447 w 85561"/>
                <a:gd name="connsiteY7" fmla="*/ 724 h 151596"/>
                <a:gd name="connsiteX8" fmla="*/ 44283 w 85561"/>
                <a:gd name="connsiteY8" fmla="*/ 7114 h 151596"/>
                <a:gd name="connsiteX9" fmla="*/ 15762 w 85561"/>
                <a:gd name="connsiteY9" fmla="*/ 944 h 151596"/>
                <a:gd name="connsiteX10" fmla="*/ 13189 w 85561"/>
                <a:gd name="connsiteY10" fmla="*/ 283 h 151596"/>
                <a:gd name="connsiteX11" fmla="*/ 11045 w 85561"/>
                <a:gd name="connsiteY11" fmla="*/ 5571 h 151596"/>
                <a:gd name="connsiteX12" fmla="*/ 11045 w 85561"/>
                <a:gd name="connsiteY12" fmla="*/ 70793 h 151596"/>
                <a:gd name="connsiteX13" fmla="*/ 14047 w 85561"/>
                <a:gd name="connsiteY13" fmla="*/ 76522 h 151596"/>
                <a:gd name="connsiteX14" fmla="*/ 16834 w 85561"/>
                <a:gd name="connsiteY14" fmla="*/ 74539 h 151596"/>
                <a:gd name="connsiteX15" fmla="*/ 44497 w 85561"/>
                <a:gd name="connsiteY15" fmla="*/ 59115 h 151596"/>
                <a:gd name="connsiteX16" fmla="*/ 62725 w 85561"/>
                <a:gd name="connsiteY16" fmla="*/ 73217 h 151596"/>
                <a:gd name="connsiteX17" fmla="*/ 66585 w 85561"/>
                <a:gd name="connsiteY17" fmla="*/ 100980 h 151596"/>
                <a:gd name="connsiteX18" fmla="*/ 61438 w 85561"/>
                <a:gd name="connsiteY18" fmla="*/ 131167 h 151596"/>
                <a:gd name="connsiteX19" fmla="*/ 38493 w 85561"/>
                <a:gd name="connsiteY19" fmla="*/ 145490 h 151596"/>
                <a:gd name="connsiteX20" fmla="*/ 6970 w 85561"/>
                <a:gd name="connsiteY20" fmla="*/ 120811 h 151596"/>
                <a:gd name="connsiteX21" fmla="*/ 10616 w 85561"/>
                <a:gd name="connsiteY21" fmla="*/ 121252 h 151596"/>
                <a:gd name="connsiteX22" fmla="*/ 21338 w 85561"/>
                <a:gd name="connsiteY22" fmla="*/ 110455 h 151596"/>
                <a:gd name="connsiteX23" fmla="*/ 10616 w 85561"/>
                <a:gd name="connsiteY23" fmla="*/ 99658 h 151596"/>
                <a:gd name="connsiteX24" fmla="*/ 108 w 85561"/>
                <a:gd name="connsiteY24" fmla="*/ 111336 h 151596"/>
                <a:gd name="connsiteX25" fmla="*/ 38922 w 85561"/>
                <a:gd name="connsiteY25" fmla="*/ 151659 h 151596"/>
                <a:gd name="connsiteX26" fmla="*/ 85670 w 85561"/>
                <a:gd name="connsiteY26" fmla="*/ 102523 h 15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561" h="151596">
                  <a:moveTo>
                    <a:pt x="85670" y="102523"/>
                  </a:moveTo>
                  <a:cubicBezTo>
                    <a:pt x="85670" y="76302"/>
                    <a:pt x="68086" y="54267"/>
                    <a:pt x="44926" y="54267"/>
                  </a:cubicBezTo>
                  <a:cubicBezTo>
                    <a:pt x="34633" y="54267"/>
                    <a:pt x="25412" y="57793"/>
                    <a:pt x="17692" y="65505"/>
                  </a:cubicBezTo>
                  <a:lnTo>
                    <a:pt x="17692" y="22538"/>
                  </a:lnTo>
                  <a:cubicBezTo>
                    <a:pt x="21981" y="23860"/>
                    <a:pt x="29057" y="25402"/>
                    <a:pt x="35920" y="25402"/>
                  </a:cubicBezTo>
                  <a:cubicBezTo>
                    <a:pt x="62296" y="25402"/>
                    <a:pt x="77307" y="5351"/>
                    <a:pt x="77307" y="2487"/>
                  </a:cubicBezTo>
                  <a:cubicBezTo>
                    <a:pt x="77307" y="1164"/>
                    <a:pt x="76663" y="63"/>
                    <a:pt x="75162" y="63"/>
                  </a:cubicBezTo>
                  <a:cubicBezTo>
                    <a:pt x="74948" y="63"/>
                    <a:pt x="74519" y="63"/>
                    <a:pt x="73447" y="724"/>
                  </a:cubicBezTo>
                  <a:cubicBezTo>
                    <a:pt x="69158" y="2707"/>
                    <a:pt x="58650" y="7114"/>
                    <a:pt x="44283" y="7114"/>
                  </a:cubicBezTo>
                  <a:cubicBezTo>
                    <a:pt x="35705" y="7114"/>
                    <a:pt x="25841" y="5571"/>
                    <a:pt x="15762" y="944"/>
                  </a:cubicBezTo>
                  <a:cubicBezTo>
                    <a:pt x="14047" y="283"/>
                    <a:pt x="13618" y="283"/>
                    <a:pt x="13189" y="283"/>
                  </a:cubicBezTo>
                  <a:cubicBezTo>
                    <a:pt x="11045" y="283"/>
                    <a:pt x="11045" y="2046"/>
                    <a:pt x="11045" y="5571"/>
                  </a:cubicBezTo>
                  <a:lnTo>
                    <a:pt x="11045" y="70793"/>
                  </a:lnTo>
                  <a:cubicBezTo>
                    <a:pt x="11045" y="74759"/>
                    <a:pt x="11045" y="76522"/>
                    <a:pt x="14047" y="76522"/>
                  </a:cubicBezTo>
                  <a:cubicBezTo>
                    <a:pt x="15548" y="76522"/>
                    <a:pt x="15977" y="75861"/>
                    <a:pt x="16834" y="74539"/>
                  </a:cubicBezTo>
                  <a:cubicBezTo>
                    <a:pt x="19193" y="71013"/>
                    <a:pt x="27128" y="59115"/>
                    <a:pt x="44497" y="59115"/>
                  </a:cubicBezTo>
                  <a:cubicBezTo>
                    <a:pt x="55648" y="59115"/>
                    <a:pt x="61009" y="69251"/>
                    <a:pt x="62725" y="73217"/>
                  </a:cubicBezTo>
                  <a:cubicBezTo>
                    <a:pt x="66156" y="81370"/>
                    <a:pt x="66585" y="89963"/>
                    <a:pt x="66585" y="100980"/>
                  </a:cubicBezTo>
                  <a:cubicBezTo>
                    <a:pt x="66585" y="108692"/>
                    <a:pt x="66585" y="121913"/>
                    <a:pt x="61438" y="131167"/>
                  </a:cubicBezTo>
                  <a:cubicBezTo>
                    <a:pt x="56291" y="139761"/>
                    <a:pt x="48357" y="145490"/>
                    <a:pt x="38493" y="145490"/>
                  </a:cubicBezTo>
                  <a:cubicBezTo>
                    <a:pt x="22839" y="145490"/>
                    <a:pt x="10616" y="133811"/>
                    <a:pt x="6970" y="120811"/>
                  </a:cubicBezTo>
                  <a:cubicBezTo>
                    <a:pt x="7613" y="121031"/>
                    <a:pt x="8257" y="121252"/>
                    <a:pt x="10616" y="121252"/>
                  </a:cubicBezTo>
                  <a:cubicBezTo>
                    <a:pt x="17692" y="121252"/>
                    <a:pt x="21338" y="115743"/>
                    <a:pt x="21338" y="110455"/>
                  </a:cubicBezTo>
                  <a:cubicBezTo>
                    <a:pt x="21338" y="105167"/>
                    <a:pt x="17692" y="99658"/>
                    <a:pt x="10616" y="99658"/>
                  </a:cubicBezTo>
                  <a:cubicBezTo>
                    <a:pt x="7613" y="99658"/>
                    <a:pt x="108" y="101201"/>
                    <a:pt x="108" y="111336"/>
                  </a:cubicBezTo>
                  <a:cubicBezTo>
                    <a:pt x="108" y="130286"/>
                    <a:pt x="14904" y="151659"/>
                    <a:pt x="38922" y="151659"/>
                  </a:cubicBezTo>
                  <a:cubicBezTo>
                    <a:pt x="63797" y="151659"/>
                    <a:pt x="85670" y="130506"/>
                    <a:pt x="85670" y="1025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2091" name="Grupa 2090" descr="\documentclass{article}&#10;\usepackage{amsmath}&#10;\pagestyle{empty}&#10;\begin{document}&#10;&#10;&#10;$\Lambda_\theta= $&#10;&#10;\end{document}" title="IguanaTex Vector Display">
            <a:extLst>
              <a:ext uri="{FF2B5EF4-FFF2-40B4-BE49-F238E27FC236}">
                <a16:creationId xmlns:a16="http://schemas.microsoft.com/office/drawing/2014/main" id="{23439F89-58D3-8311-3B1E-4939C1521520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29770" y="2669250"/>
            <a:ext cx="576774" cy="268027"/>
            <a:chOff x="3311517" y="5109782"/>
            <a:chExt cx="856174" cy="397864"/>
          </a:xfrm>
        </p:grpSpPr>
        <p:sp>
          <p:nvSpPr>
            <p:cNvPr id="2092" name="Dowolny kształt: kształt 2091">
              <a:extLst>
                <a:ext uri="{FF2B5EF4-FFF2-40B4-BE49-F238E27FC236}">
                  <a16:creationId xmlns:a16="http://schemas.microsoft.com/office/drawing/2014/main" id="{A0521DB2-2897-46CE-29B8-7B0FCC20950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311517" y="5109782"/>
              <a:ext cx="254789" cy="326313"/>
            </a:xfrm>
            <a:custGeom>
              <a:avLst/>
              <a:gdLst>
                <a:gd name="connsiteX0" fmla="*/ 136991 w 254789"/>
                <a:gd name="connsiteY0" fmla="*/ 9633 h 326313"/>
                <a:gd name="connsiteX1" fmla="*/ 127674 w 254789"/>
                <a:gd name="connsiteY1" fmla="*/ 63 h 326313"/>
                <a:gd name="connsiteX2" fmla="*/ 118357 w 254789"/>
                <a:gd name="connsiteY2" fmla="*/ 9633 h 326313"/>
                <a:gd name="connsiteX3" fmla="*/ 40584 w 254789"/>
                <a:gd name="connsiteY3" fmla="*/ 280802 h 326313"/>
                <a:gd name="connsiteX4" fmla="*/ 77 w 254789"/>
                <a:gd name="connsiteY4" fmla="*/ 312248 h 326313"/>
                <a:gd name="connsiteX5" fmla="*/ 77 w 254789"/>
                <a:gd name="connsiteY5" fmla="*/ 326376 h 326313"/>
                <a:gd name="connsiteX6" fmla="*/ 37748 w 254789"/>
                <a:gd name="connsiteY6" fmla="*/ 325009 h 326313"/>
                <a:gd name="connsiteX7" fmla="*/ 83521 w 254789"/>
                <a:gd name="connsiteY7" fmla="*/ 326376 h 326313"/>
                <a:gd name="connsiteX8" fmla="*/ 83521 w 254789"/>
                <a:gd name="connsiteY8" fmla="*/ 312248 h 326313"/>
                <a:gd name="connsiteX9" fmla="*/ 52331 w 254789"/>
                <a:gd name="connsiteY9" fmla="*/ 288549 h 326313"/>
                <a:gd name="connsiteX10" fmla="*/ 54356 w 254789"/>
                <a:gd name="connsiteY10" fmla="*/ 278523 h 326313"/>
                <a:gd name="connsiteX11" fmla="*/ 115117 w 254789"/>
                <a:gd name="connsiteY11" fmla="*/ 66146 h 326313"/>
                <a:gd name="connsiteX12" fmla="*/ 179118 w 254789"/>
                <a:gd name="connsiteY12" fmla="*/ 290372 h 326313"/>
                <a:gd name="connsiteX13" fmla="*/ 181143 w 254789"/>
                <a:gd name="connsiteY13" fmla="*/ 298576 h 326313"/>
                <a:gd name="connsiteX14" fmla="*/ 146712 w 254789"/>
                <a:gd name="connsiteY14" fmla="*/ 312248 h 326313"/>
                <a:gd name="connsiteX15" fmla="*/ 146712 w 254789"/>
                <a:gd name="connsiteY15" fmla="*/ 326376 h 326313"/>
                <a:gd name="connsiteX16" fmla="*/ 205042 w 254789"/>
                <a:gd name="connsiteY16" fmla="*/ 325009 h 326313"/>
                <a:gd name="connsiteX17" fmla="*/ 254866 w 254789"/>
                <a:gd name="connsiteY17" fmla="*/ 326376 h 326313"/>
                <a:gd name="connsiteX18" fmla="*/ 254866 w 254789"/>
                <a:gd name="connsiteY18" fmla="*/ 312248 h 326313"/>
                <a:gd name="connsiteX19" fmla="*/ 218005 w 254789"/>
                <a:gd name="connsiteY19" fmla="*/ 292651 h 326313"/>
                <a:gd name="connsiteX20" fmla="*/ 136991 w 254789"/>
                <a:gd name="connsiteY20" fmla="*/ 9633 h 32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4789" h="326313">
                  <a:moveTo>
                    <a:pt x="136991" y="9633"/>
                  </a:moveTo>
                  <a:cubicBezTo>
                    <a:pt x="134560" y="974"/>
                    <a:pt x="132130" y="63"/>
                    <a:pt x="127674" y="63"/>
                  </a:cubicBezTo>
                  <a:cubicBezTo>
                    <a:pt x="121193" y="63"/>
                    <a:pt x="120383" y="1886"/>
                    <a:pt x="118357" y="9633"/>
                  </a:cubicBezTo>
                  <a:lnTo>
                    <a:pt x="40584" y="280802"/>
                  </a:lnTo>
                  <a:cubicBezTo>
                    <a:pt x="36533" y="294474"/>
                    <a:pt x="28432" y="312248"/>
                    <a:pt x="77" y="312248"/>
                  </a:cubicBezTo>
                  <a:lnTo>
                    <a:pt x="77" y="326376"/>
                  </a:lnTo>
                  <a:cubicBezTo>
                    <a:pt x="13444" y="325465"/>
                    <a:pt x="34103" y="325009"/>
                    <a:pt x="37748" y="325009"/>
                  </a:cubicBezTo>
                  <a:cubicBezTo>
                    <a:pt x="49495" y="325009"/>
                    <a:pt x="70964" y="325920"/>
                    <a:pt x="83521" y="326376"/>
                  </a:cubicBezTo>
                  <a:lnTo>
                    <a:pt x="83521" y="312248"/>
                  </a:lnTo>
                  <a:cubicBezTo>
                    <a:pt x="61647" y="311792"/>
                    <a:pt x="52331" y="299487"/>
                    <a:pt x="52331" y="288549"/>
                  </a:cubicBezTo>
                  <a:cubicBezTo>
                    <a:pt x="52331" y="286270"/>
                    <a:pt x="52331" y="284903"/>
                    <a:pt x="54356" y="278523"/>
                  </a:cubicBezTo>
                  <a:lnTo>
                    <a:pt x="115117" y="66146"/>
                  </a:lnTo>
                  <a:lnTo>
                    <a:pt x="179118" y="290372"/>
                  </a:lnTo>
                  <a:cubicBezTo>
                    <a:pt x="181143" y="296753"/>
                    <a:pt x="181143" y="297664"/>
                    <a:pt x="181143" y="298576"/>
                  </a:cubicBezTo>
                  <a:cubicBezTo>
                    <a:pt x="181143" y="312248"/>
                    <a:pt x="157244" y="312248"/>
                    <a:pt x="146712" y="312248"/>
                  </a:cubicBezTo>
                  <a:lnTo>
                    <a:pt x="146712" y="326376"/>
                  </a:lnTo>
                  <a:cubicBezTo>
                    <a:pt x="160890" y="325009"/>
                    <a:pt x="189650" y="325009"/>
                    <a:pt x="205042" y="325009"/>
                  </a:cubicBezTo>
                  <a:cubicBezTo>
                    <a:pt x="220840" y="325009"/>
                    <a:pt x="239068" y="325920"/>
                    <a:pt x="254866" y="326376"/>
                  </a:cubicBezTo>
                  <a:lnTo>
                    <a:pt x="254866" y="312248"/>
                  </a:lnTo>
                  <a:cubicBezTo>
                    <a:pt x="224081" y="312248"/>
                    <a:pt x="222866" y="309513"/>
                    <a:pt x="218005" y="292651"/>
                  </a:cubicBezTo>
                  <a:lnTo>
                    <a:pt x="136991" y="9633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93" name="Dowolny kształt: kształt 2092">
              <a:extLst>
                <a:ext uri="{FF2B5EF4-FFF2-40B4-BE49-F238E27FC236}">
                  <a16:creationId xmlns:a16="http://schemas.microsoft.com/office/drawing/2014/main" id="{85B91CF9-6176-439F-C563-4856A9EB7B2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597718" y="5279865"/>
              <a:ext cx="127030" cy="227781"/>
            </a:xfrm>
            <a:custGeom>
              <a:avLst/>
              <a:gdLst>
                <a:gd name="connsiteX0" fmla="*/ 127114 w 127030"/>
                <a:gd name="connsiteY0" fmla="*/ 69292 h 227781"/>
                <a:gd name="connsiteX1" fmla="*/ 87984 w 127030"/>
                <a:gd name="connsiteY1" fmla="*/ 64 h 227781"/>
                <a:gd name="connsiteX2" fmla="*/ 84 w 127030"/>
                <a:gd name="connsiteY2" fmla="*/ 158618 h 227781"/>
                <a:gd name="connsiteX3" fmla="*/ 39213 w 127030"/>
                <a:gd name="connsiteY3" fmla="*/ 227845 h 227781"/>
                <a:gd name="connsiteX4" fmla="*/ 127114 w 127030"/>
                <a:gd name="connsiteY4" fmla="*/ 69292 h 227781"/>
                <a:gd name="connsiteX5" fmla="*/ 32125 w 127030"/>
                <a:gd name="connsiteY5" fmla="*/ 108212 h 227781"/>
                <a:gd name="connsiteX6" fmla="*/ 87700 w 127030"/>
                <a:gd name="connsiteY6" fmla="*/ 8997 h 227781"/>
                <a:gd name="connsiteX7" fmla="*/ 105848 w 127030"/>
                <a:gd name="connsiteY7" fmla="*/ 50470 h 227781"/>
                <a:gd name="connsiteX8" fmla="*/ 97625 w 127030"/>
                <a:gd name="connsiteY8" fmla="*/ 108212 h 227781"/>
                <a:gd name="connsiteX9" fmla="*/ 32125 w 127030"/>
                <a:gd name="connsiteY9" fmla="*/ 108212 h 227781"/>
                <a:gd name="connsiteX10" fmla="*/ 95073 w 127030"/>
                <a:gd name="connsiteY10" fmla="*/ 119697 h 227781"/>
                <a:gd name="connsiteX11" fmla="*/ 72105 w 127030"/>
                <a:gd name="connsiteY11" fmla="*/ 187330 h 227781"/>
                <a:gd name="connsiteX12" fmla="*/ 39497 w 127030"/>
                <a:gd name="connsiteY12" fmla="*/ 218913 h 227781"/>
                <a:gd name="connsiteX13" fmla="*/ 21350 w 127030"/>
                <a:gd name="connsiteY13" fmla="*/ 177440 h 227781"/>
                <a:gd name="connsiteX14" fmla="*/ 29573 w 127030"/>
                <a:gd name="connsiteY14" fmla="*/ 119697 h 227781"/>
                <a:gd name="connsiteX15" fmla="*/ 95073 w 127030"/>
                <a:gd name="connsiteY15" fmla="*/ 119697 h 22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030" h="227781">
                  <a:moveTo>
                    <a:pt x="127114" y="69292"/>
                  </a:moveTo>
                  <a:cubicBezTo>
                    <a:pt x="127114" y="35795"/>
                    <a:pt x="115772" y="64"/>
                    <a:pt x="87984" y="64"/>
                  </a:cubicBezTo>
                  <a:cubicBezTo>
                    <a:pt x="45452" y="64"/>
                    <a:pt x="84" y="85562"/>
                    <a:pt x="84" y="158618"/>
                  </a:cubicBezTo>
                  <a:cubicBezTo>
                    <a:pt x="84" y="196581"/>
                    <a:pt x="13127" y="227845"/>
                    <a:pt x="39213" y="227845"/>
                  </a:cubicBezTo>
                  <a:cubicBezTo>
                    <a:pt x="82313" y="227845"/>
                    <a:pt x="127114" y="140753"/>
                    <a:pt x="127114" y="69292"/>
                  </a:cubicBezTo>
                  <a:close/>
                  <a:moveTo>
                    <a:pt x="32125" y="108212"/>
                  </a:moveTo>
                  <a:cubicBezTo>
                    <a:pt x="46586" y="39304"/>
                    <a:pt x="70971" y="8997"/>
                    <a:pt x="87700" y="8997"/>
                  </a:cubicBezTo>
                  <a:cubicBezTo>
                    <a:pt x="105848" y="8997"/>
                    <a:pt x="105848" y="44408"/>
                    <a:pt x="105848" y="50470"/>
                  </a:cubicBezTo>
                  <a:cubicBezTo>
                    <a:pt x="105848" y="62911"/>
                    <a:pt x="103579" y="81415"/>
                    <a:pt x="97625" y="108212"/>
                  </a:cubicBezTo>
                  <a:lnTo>
                    <a:pt x="32125" y="108212"/>
                  </a:lnTo>
                  <a:close/>
                  <a:moveTo>
                    <a:pt x="95073" y="119697"/>
                  </a:moveTo>
                  <a:cubicBezTo>
                    <a:pt x="87133" y="154471"/>
                    <a:pt x="80612" y="171698"/>
                    <a:pt x="72105" y="187330"/>
                  </a:cubicBezTo>
                  <a:cubicBezTo>
                    <a:pt x="63315" y="203919"/>
                    <a:pt x="51973" y="218913"/>
                    <a:pt x="39497" y="218913"/>
                  </a:cubicBezTo>
                  <a:cubicBezTo>
                    <a:pt x="23902" y="218913"/>
                    <a:pt x="21350" y="194667"/>
                    <a:pt x="21350" y="177440"/>
                  </a:cubicBezTo>
                  <a:cubicBezTo>
                    <a:pt x="21350" y="156385"/>
                    <a:pt x="26737" y="131501"/>
                    <a:pt x="29573" y="119697"/>
                  </a:cubicBezTo>
                  <a:lnTo>
                    <a:pt x="95073" y="11969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94" name="Dowolny kształt: kształt 2093">
              <a:extLst>
                <a:ext uri="{FF2B5EF4-FFF2-40B4-BE49-F238E27FC236}">
                  <a16:creationId xmlns:a16="http://schemas.microsoft.com/office/drawing/2014/main" id="{E4C3EC1B-4C8B-4E0C-BBA0-7A06E2E5DCB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898320" y="5268837"/>
              <a:ext cx="269371" cy="106644"/>
            </a:xfrm>
            <a:custGeom>
              <a:avLst/>
              <a:gdLst>
                <a:gd name="connsiteX0" fmla="*/ 255690 w 269371"/>
                <a:gd name="connsiteY0" fmla="*/ 18293 h 106644"/>
                <a:gd name="connsiteX1" fmla="*/ 269463 w 269371"/>
                <a:gd name="connsiteY1" fmla="*/ 9178 h 106644"/>
                <a:gd name="connsiteX2" fmla="*/ 256095 w 269371"/>
                <a:gd name="connsiteY2" fmla="*/ 63 h 106644"/>
                <a:gd name="connsiteX3" fmla="*/ 13458 w 269371"/>
                <a:gd name="connsiteY3" fmla="*/ 63 h 106644"/>
                <a:gd name="connsiteX4" fmla="*/ 91 w 269371"/>
                <a:gd name="connsiteY4" fmla="*/ 9178 h 106644"/>
                <a:gd name="connsiteX5" fmla="*/ 13863 w 269371"/>
                <a:gd name="connsiteY5" fmla="*/ 18293 h 106644"/>
                <a:gd name="connsiteX6" fmla="*/ 255690 w 269371"/>
                <a:gd name="connsiteY6" fmla="*/ 18293 h 106644"/>
                <a:gd name="connsiteX7" fmla="*/ 256095 w 269371"/>
                <a:gd name="connsiteY7" fmla="*/ 106707 h 106644"/>
                <a:gd name="connsiteX8" fmla="*/ 269463 w 269371"/>
                <a:gd name="connsiteY8" fmla="*/ 97592 h 106644"/>
                <a:gd name="connsiteX9" fmla="*/ 255690 w 269371"/>
                <a:gd name="connsiteY9" fmla="*/ 88477 h 106644"/>
                <a:gd name="connsiteX10" fmla="*/ 13863 w 269371"/>
                <a:gd name="connsiteY10" fmla="*/ 88477 h 106644"/>
                <a:gd name="connsiteX11" fmla="*/ 91 w 269371"/>
                <a:gd name="connsiteY11" fmla="*/ 97592 h 106644"/>
                <a:gd name="connsiteX12" fmla="*/ 13458 w 269371"/>
                <a:gd name="connsiteY12" fmla="*/ 106707 h 106644"/>
                <a:gd name="connsiteX13" fmla="*/ 256095 w 269371"/>
                <a:gd name="connsiteY13" fmla="*/ 106707 h 10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371" h="106644">
                  <a:moveTo>
                    <a:pt x="255690" y="18293"/>
                  </a:moveTo>
                  <a:cubicBezTo>
                    <a:pt x="261766" y="18293"/>
                    <a:pt x="269463" y="18293"/>
                    <a:pt x="269463" y="9178"/>
                  </a:cubicBezTo>
                  <a:cubicBezTo>
                    <a:pt x="269463" y="63"/>
                    <a:pt x="261766" y="63"/>
                    <a:pt x="256095" y="63"/>
                  </a:cubicBezTo>
                  <a:lnTo>
                    <a:pt x="13458" y="63"/>
                  </a:lnTo>
                  <a:cubicBezTo>
                    <a:pt x="7787" y="63"/>
                    <a:pt x="91" y="63"/>
                    <a:pt x="91" y="9178"/>
                  </a:cubicBezTo>
                  <a:cubicBezTo>
                    <a:pt x="91" y="18293"/>
                    <a:pt x="7787" y="18293"/>
                    <a:pt x="13863" y="18293"/>
                  </a:cubicBezTo>
                  <a:lnTo>
                    <a:pt x="255690" y="18293"/>
                  </a:lnTo>
                  <a:close/>
                  <a:moveTo>
                    <a:pt x="256095" y="106707"/>
                  </a:moveTo>
                  <a:cubicBezTo>
                    <a:pt x="261766" y="106707"/>
                    <a:pt x="269463" y="106707"/>
                    <a:pt x="269463" y="97592"/>
                  </a:cubicBezTo>
                  <a:cubicBezTo>
                    <a:pt x="269463" y="88477"/>
                    <a:pt x="261766" y="88477"/>
                    <a:pt x="255690" y="88477"/>
                  </a:cubicBezTo>
                  <a:lnTo>
                    <a:pt x="13863" y="88477"/>
                  </a:lnTo>
                  <a:cubicBezTo>
                    <a:pt x="7787" y="88477"/>
                    <a:pt x="91" y="88477"/>
                    <a:pt x="91" y="97592"/>
                  </a:cubicBezTo>
                  <a:cubicBezTo>
                    <a:pt x="91" y="106707"/>
                    <a:pt x="7787" y="106707"/>
                    <a:pt x="13458" y="106707"/>
                  </a:cubicBezTo>
                  <a:lnTo>
                    <a:pt x="256095" y="10670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2099" name="pole tekstowe 2098">
            <a:extLst>
              <a:ext uri="{FF2B5EF4-FFF2-40B4-BE49-F238E27FC236}">
                <a16:creationId xmlns:a16="http://schemas.microsoft.com/office/drawing/2014/main" id="{E4231EC2-50C0-D82F-36FB-AE2DE81F73C6}"/>
              </a:ext>
            </a:extLst>
          </p:cNvPr>
          <p:cNvSpPr txBox="1"/>
          <p:nvPr/>
        </p:nvSpPr>
        <p:spPr>
          <a:xfrm>
            <a:off x="712417" y="5373196"/>
            <a:ext cx="3859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Perpendicular</a:t>
            </a:r>
            <a:r>
              <a:rPr lang="pl-PL" sz="1600" b="1" dirty="0"/>
              <a:t> </a:t>
            </a:r>
            <a:r>
              <a:rPr lang="pl-PL" sz="1600" b="1" dirty="0" err="1"/>
              <a:t>amplitude</a:t>
            </a:r>
            <a:r>
              <a:rPr lang="pl-PL" sz="1600" b="1" dirty="0"/>
              <a:t> </a:t>
            </a:r>
            <a:r>
              <a:rPr lang="pl-PL" sz="1600" b="1" dirty="0" err="1"/>
              <a:t>damping</a:t>
            </a:r>
            <a:endParaRPr lang="pl-PL" sz="1600" b="1" i="1" dirty="0"/>
          </a:p>
        </p:txBody>
      </p:sp>
      <p:sp>
        <p:nvSpPr>
          <p:cNvPr id="2100" name="pole tekstowe 2099">
            <a:extLst>
              <a:ext uri="{FF2B5EF4-FFF2-40B4-BE49-F238E27FC236}">
                <a16:creationId xmlns:a16="http://schemas.microsoft.com/office/drawing/2014/main" id="{493E7761-732F-9F89-CD72-8FEDC9FFB5C4}"/>
              </a:ext>
            </a:extLst>
          </p:cNvPr>
          <p:cNvSpPr txBox="1"/>
          <p:nvPr/>
        </p:nvSpPr>
        <p:spPr>
          <a:xfrm>
            <a:off x="522573" y="5752365"/>
            <a:ext cx="806034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000" dirty="0"/>
              <a:t>Small </a:t>
            </a:r>
            <a:r>
              <a:rPr lang="pl-PL" sz="2000" dirty="0" err="1"/>
              <a:t>ancilla</a:t>
            </a:r>
            <a:r>
              <a:rPr lang="pl-PL" sz="2000" dirty="0"/>
              <a:t> </a:t>
            </a:r>
            <a:r>
              <a:rPr lang="pl-PL" sz="2000" dirty="0" err="1"/>
              <a:t>size</a:t>
            </a:r>
            <a:r>
              <a:rPr lang="pl-PL" sz="2000" dirty="0"/>
              <a:t> </a:t>
            </a:r>
            <a:r>
              <a:rPr lang="pl-PL" sz="2000" dirty="0" err="1"/>
              <a:t>enough</a:t>
            </a:r>
            <a:r>
              <a:rPr lang="pl-PL" sz="2000" dirty="0"/>
              <a:t> in </a:t>
            </a:r>
            <a:r>
              <a:rPr lang="pl-PL" sz="2000" dirty="0" err="1"/>
              <a:t>models</a:t>
            </a:r>
            <a:r>
              <a:rPr lang="pl-PL" sz="2000" dirty="0"/>
              <a:t> </a:t>
            </a:r>
            <a:r>
              <a:rPr lang="pl-PL" sz="2000" dirty="0" err="1"/>
              <a:t>where</a:t>
            </a:r>
            <a:r>
              <a:rPr lang="pl-PL" sz="2000" dirty="0"/>
              <a:t> </a:t>
            </a:r>
            <a:r>
              <a:rPr lang="pl-PL" sz="2000" dirty="0" err="1"/>
              <a:t>noise</a:t>
            </a:r>
            <a:r>
              <a:rPr lang="pl-PL" sz="2000" dirty="0"/>
              <a:t> of </a:t>
            </a:r>
            <a:r>
              <a:rPr lang="pl-PL" sz="2000" dirty="0" err="1"/>
              <a:t>significantly</a:t>
            </a:r>
            <a:r>
              <a:rPr lang="pl-PL" sz="2000" dirty="0"/>
              <a:t> </a:t>
            </a:r>
            <a:r>
              <a:rPr lang="pl-PL" sz="2000" dirty="0" err="1"/>
              <a:t>different</a:t>
            </a:r>
            <a:r>
              <a:rPr lang="pl-PL" sz="2000" dirty="0"/>
              <a:t> </a:t>
            </a:r>
            <a:r>
              <a:rPr lang="pl-PL" sz="2000" dirty="0" err="1"/>
              <a:t>character</a:t>
            </a:r>
            <a:r>
              <a:rPr lang="pl-PL" sz="2000" dirty="0"/>
              <a:t> </a:t>
            </a:r>
            <a:r>
              <a:rPr lang="pl-PL" sz="2000" dirty="0" err="1"/>
              <a:t>than</a:t>
            </a:r>
            <a:r>
              <a:rPr lang="pl-PL" sz="2000" dirty="0"/>
              <a:t> the </a:t>
            </a:r>
            <a:r>
              <a:rPr lang="pl-PL" sz="2000" dirty="0" err="1"/>
              <a:t>signal</a:t>
            </a:r>
            <a:r>
              <a:rPr lang="pl-PL" sz="2000" dirty="0"/>
              <a:t>. </a:t>
            </a:r>
            <a:r>
              <a:rPr lang="pl-PL" sz="2000" dirty="0" err="1"/>
              <a:t>Otherwise</a:t>
            </a:r>
            <a:r>
              <a:rPr lang="pl-PL" sz="2000" dirty="0"/>
              <a:t> </a:t>
            </a:r>
            <a:r>
              <a:rPr lang="pl-PL" sz="2000" dirty="0" err="1"/>
              <a:t>better</a:t>
            </a:r>
            <a:r>
              <a:rPr lang="pl-PL" sz="2000" dirty="0"/>
              <a:t> </a:t>
            </a:r>
            <a:r>
              <a:rPr lang="pl-PL" sz="2000" dirty="0" err="1"/>
              <a:t>use</a:t>
            </a:r>
            <a:r>
              <a:rPr lang="pl-PL" sz="2000" dirty="0"/>
              <a:t> paralel </a:t>
            </a:r>
            <a:r>
              <a:rPr lang="pl-PL" sz="2000" dirty="0" err="1"/>
              <a:t>schemes</a:t>
            </a:r>
            <a:r>
              <a:rPr lang="pl-PL" sz="2000" dirty="0"/>
              <a:t> + Matrix Product </a:t>
            </a:r>
            <a:r>
              <a:rPr lang="pl-PL" sz="2000" dirty="0" err="1"/>
              <a:t>States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95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wal 22">
            <a:extLst>
              <a:ext uri="{FF2B5EF4-FFF2-40B4-BE49-F238E27FC236}">
                <a16:creationId xmlns:a16="http://schemas.microsoft.com/office/drawing/2014/main" id="{E4CBFA9C-FBBC-AB8C-E79A-2CA9A95E811F}"/>
              </a:ext>
            </a:extLst>
          </p:cNvPr>
          <p:cNvSpPr/>
          <p:nvPr/>
        </p:nvSpPr>
        <p:spPr>
          <a:xfrm>
            <a:off x="7263310" y="1415466"/>
            <a:ext cx="838528" cy="13798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B341D9D-0F48-CDF0-83F1-FB571CD1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7" y="11663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Correlated</a:t>
            </a:r>
            <a:r>
              <a:rPr lang="pl-PL" dirty="0"/>
              <a:t> </a:t>
            </a:r>
            <a:r>
              <a:rPr lang="pl-PL" dirty="0" err="1"/>
              <a:t>dephasing</a:t>
            </a:r>
            <a:r>
              <a:rPr lang="pl-PL" dirty="0"/>
              <a:t> </a:t>
            </a:r>
            <a:r>
              <a:rPr lang="pl-PL" dirty="0" err="1"/>
              <a:t>noise</a:t>
            </a:r>
            <a:r>
              <a:rPr lang="pl-PL" dirty="0"/>
              <a:t> </a:t>
            </a:r>
            <a:r>
              <a:rPr lang="pl-PL" dirty="0" err="1"/>
              <a:t>example</a:t>
            </a:r>
            <a:endParaRPr lang="pl-PL" dirty="0"/>
          </a:p>
        </p:txBody>
      </p:sp>
      <p:sp>
        <p:nvSpPr>
          <p:cNvPr id="7" name="Elipsa 25">
            <a:extLst>
              <a:ext uri="{FF2B5EF4-FFF2-40B4-BE49-F238E27FC236}">
                <a16:creationId xmlns:a16="http://schemas.microsoft.com/office/drawing/2014/main" id="{A7D7345C-E3CC-AC81-D0E6-BEDF63C97079}"/>
              </a:ext>
            </a:extLst>
          </p:cNvPr>
          <p:cNvSpPr/>
          <p:nvPr/>
        </p:nvSpPr>
        <p:spPr>
          <a:xfrm>
            <a:off x="2521663" y="3149595"/>
            <a:ext cx="769188" cy="7691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68000" h="46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26052AE-9DB1-306D-A818-9A5E829852C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04" y="3244964"/>
            <a:ext cx="109880" cy="107943"/>
          </a:xfrm>
          <a:prstGeom prst="rect">
            <a:avLst/>
          </a:prstGeom>
          <a:noFill/>
          <a:ln/>
          <a:effectLst/>
        </p:spPr>
      </p:pic>
      <p:sp>
        <p:nvSpPr>
          <p:cNvPr id="12" name="Łuk 11">
            <a:extLst>
              <a:ext uri="{FF2B5EF4-FFF2-40B4-BE49-F238E27FC236}">
                <a16:creationId xmlns:a16="http://schemas.microsoft.com/office/drawing/2014/main" id="{51F5DDAA-CF7E-F84B-FDC1-6A41366C53B0}"/>
              </a:ext>
            </a:extLst>
          </p:cNvPr>
          <p:cNvSpPr/>
          <p:nvPr/>
        </p:nvSpPr>
        <p:spPr bwMode="auto">
          <a:xfrm>
            <a:off x="2567813" y="3097858"/>
            <a:ext cx="676889" cy="199085"/>
          </a:xfrm>
          <a:prstGeom prst="arc">
            <a:avLst>
              <a:gd name="adj1" fmla="val 8176016"/>
              <a:gd name="adj2" fmla="val 2201711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2BDDAB5-EED1-6833-40F5-343EFDB8B429}"/>
              </a:ext>
            </a:extLst>
          </p:cNvPr>
          <p:cNvSpPr txBox="1"/>
          <p:nvPr/>
        </p:nvSpPr>
        <p:spPr>
          <a:xfrm>
            <a:off x="3419872" y="6550223"/>
            <a:ext cx="6676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Kurdzialek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P. Dulian, J.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Majsak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S.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Chakrabotry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arxiv:2403.04854</a:t>
            </a:r>
            <a:endParaRPr lang="pl-PL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47161A40-D88F-E329-A71C-758CF9F0A142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4503959" y="3052403"/>
            <a:ext cx="4777178" cy="3439568"/>
          </a:xfrm>
          <a:prstGeom prst="rect">
            <a:avLst/>
          </a:prstGeom>
        </p:spPr>
      </p:pic>
      <p:grpSp>
        <p:nvGrpSpPr>
          <p:cNvPr id="129" name="Grupa 12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U_\varphi=e^{i \frac{\sigma_z}{2} \varphi} $&#10;\end{document}&#10;" title="IguanaTex Vector Display">
            <a:extLst>
              <a:ext uri="{FF2B5EF4-FFF2-40B4-BE49-F238E27FC236}">
                <a16:creationId xmlns:a16="http://schemas.microsoft.com/office/drawing/2014/main" id="{3EF8A003-1647-E4A9-B746-52477A72F50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58571" y="3299468"/>
            <a:ext cx="1249725" cy="309131"/>
            <a:chOff x="3515184" y="4125483"/>
            <a:chExt cx="1249725" cy="309131"/>
          </a:xfrm>
        </p:grpSpPr>
        <p:sp>
          <p:nvSpPr>
            <p:cNvPr id="119" name="Dowolny kształt: kształt 118">
              <a:extLst>
                <a:ext uri="{FF2B5EF4-FFF2-40B4-BE49-F238E27FC236}">
                  <a16:creationId xmlns:a16="http://schemas.microsoft.com/office/drawing/2014/main" id="{D5FEBDD6-58F6-ED1C-7EDB-8E1BE712FCFE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515184" y="4182251"/>
              <a:ext cx="179659" cy="180773"/>
            </a:xfrm>
            <a:custGeom>
              <a:avLst/>
              <a:gdLst>
                <a:gd name="connsiteX0" fmla="*/ 147330 w 179659"/>
                <a:gd name="connsiteY0" fmla="*/ 26986 h 180773"/>
                <a:gd name="connsiteX1" fmla="*/ 175329 w 179659"/>
                <a:gd name="connsiteY1" fmla="*/ 8012 h 180773"/>
                <a:gd name="connsiteX2" fmla="*/ 179736 w 179659"/>
                <a:gd name="connsiteY2" fmla="*/ 2883 h 180773"/>
                <a:gd name="connsiteX3" fmla="*/ 176366 w 179659"/>
                <a:gd name="connsiteY3" fmla="*/ 63 h 180773"/>
                <a:gd name="connsiteX4" fmla="*/ 149923 w 179659"/>
                <a:gd name="connsiteY4" fmla="*/ 832 h 180773"/>
                <a:gd name="connsiteX5" fmla="*/ 122961 w 179659"/>
                <a:gd name="connsiteY5" fmla="*/ 63 h 180773"/>
                <a:gd name="connsiteX6" fmla="*/ 118294 w 179659"/>
                <a:gd name="connsiteY6" fmla="*/ 5191 h 180773"/>
                <a:gd name="connsiteX7" fmla="*/ 122961 w 179659"/>
                <a:gd name="connsiteY7" fmla="*/ 8012 h 180773"/>
                <a:gd name="connsiteX8" fmla="*/ 140590 w 179659"/>
                <a:gd name="connsiteY8" fmla="*/ 19294 h 180773"/>
                <a:gd name="connsiteX9" fmla="*/ 139812 w 179659"/>
                <a:gd name="connsiteY9" fmla="*/ 24679 h 180773"/>
                <a:gd name="connsiteX10" fmla="*/ 116479 w 179659"/>
                <a:gd name="connsiteY10" fmla="*/ 116219 h 180773"/>
                <a:gd name="connsiteX11" fmla="*/ 51926 w 179659"/>
                <a:gd name="connsiteY11" fmla="*/ 172887 h 180773"/>
                <a:gd name="connsiteX12" fmla="*/ 20298 w 179659"/>
                <a:gd name="connsiteY12" fmla="*/ 139553 h 180773"/>
                <a:gd name="connsiteX13" fmla="*/ 23150 w 179659"/>
                <a:gd name="connsiteY13" fmla="*/ 119553 h 180773"/>
                <a:gd name="connsiteX14" fmla="*/ 48297 w 179659"/>
                <a:gd name="connsiteY14" fmla="*/ 19807 h 180773"/>
                <a:gd name="connsiteX15" fmla="*/ 70074 w 179659"/>
                <a:gd name="connsiteY15" fmla="*/ 8012 h 180773"/>
                <a:gd name="connsiteX16" fmla="*/ 78888 w 179659"/>
                <a:gd name="connsiteY16" fmla="*/ 2883 h 180773"/>
                <a:gd name="connsiteX17" fmla="*/ 75259 w 179659"/>
                <a:gd name="connsiteY17" fmla="*/ 63 h 180773"/>
                <a:gd name="connsiteX18" fmla="*/ 42075 w 179659"/>
                <a:gd name="connsiteY18" fmla="*/ 832 h 180773"/>
                <a:gd name="connsiteX19" fmla="*/ 8632 w 179659"/>
                <a:gd name="connsiteY19" fmla="*/ 63 h 180773"/>
                <a:gd name="connsiteX20" fmla="*/ 3706 w 179659"/>
                <a:gd name="connsiteY20" fmla="*/ 5191 h 180773"/>
                <a:gd name="connsiteX21" fmla="*/ 10965 w 179659"/>
                <a:gd name="connsiteY21" fmla="*/ 8012 h 180773"/>
                <a:gd name="connsiteX22" fmla="*/ 20817 w 179659"/>
                <a:gd name="connsiteY22" fmla="*/ 8524 h 180773"/>
                <a:gd name="connsiteX23" fmla="*/ 27816 w 179659"/>
                <a:gd name="connsiteY23" fmla="*/ 12627 h 180773"/>
                <a:gd name="connsiteX24" fmla="*/ 23409 w 179659"/>
                <a:gd name="connsiteY24" fmla="*/ 30833 h 180773"/>
                <a:gd name="connsiteX25" fmla="*/ 17706 w 179659"/>
                <a:gd name="connsiteY25" fmla="*/ 53397 h 180773"/>
                <a:gd name="connsiteX26" fmla="*/ 1891 w 179659"/>
                <a:gd name="connsiteY26" fmla="*/ 116732 h 180773"/>
                <a:gd name="connsiteX27" fmla="*/ 77 w 179659"/>
                <a:gd name="connsiteY27" fmla="*/ 131604 h 180773"/>
                <a:gd name="connsiteX28" fmla="*/ 50889 w 179659"/>
                <a:gd name="connsiteY28" fmla="*/ 180836 h 180773"/>
                <a:gd name="connsiteX29" fmla="*/ 124257 w 179659"/>
                <a:gd name="connsiteY29" fmla="*/ 118014 h 180773"/>
                <a:gd name="connsiteX30" fmla="*/ 147330 w 179659"/>
                <a:gd name="connsiteY30" fmla="*/ 26986 h 18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659" h="180773">
                  <a:moveTo>
                    <a:pt x="147330" y="26986"/>
                  </a:moveTo>
                  <a:cubicBezTo>
                    <a:pt x="149923" y="16473"/>
                    <a:pt x="154589" y="8781"/>
                    <a:pt x="175329" y="8012"/>
                  </a:cubicBezTo>
                  <a:cubicBezTo>
                    <a:pt x="176625" y="8012"/>
                    <a:pt x="179736" y="7755"/>
                    <a:pt x="179736" y="2883"/>
                  </a:cubicBezTo>
                  <a:cubicBezTo>
                    <a:pt x="179736" y="2627"/>
                    <a:pt x="179736" y="63"/>
                    <a:pt x="176366" y="63"/>
                  </a:cubicBezTo>
                  <a:cubicBezTo>
                    <a:pt x="167811" y="63"/>
                    <a:pt x="158737" y="832"/>
                    <a:pt x="149923" y="832"/>
                  </a:cubicBezTo>
                  <a:cubicBezTo>
                    <a:pt x="141108" y="832"/>
                    <a:pt x="131516" y="63"/>
                    <a:pt x="122961" y="63"/>
                  </a:cubicBezTo>
                  <a:cubicBezTo>
                    <a:pt x="121405" y="63"/>
                    <a:pt x="118294" y="63"/>
                    <a:pt x="118294" y="5191"/>
                  </a:cubicBezTo>
                  <a:cubicBezTo>
                    <a:pt x="118294" y="8012"/>
                    <a:pt x="120887" y="8012"/>
                    <a:pt x="122961" y="8012"/>
                  </a:cubicBezTo>
                  <a:cubicBezTo>
                    <a:pt x="137738" y="8268"/>
                    <a:pt x="140590" y="13653"/>
                    <a:pt x="140590" y="19294"/>
                  </a:cubicBezTo>
                  <a:cubicBezTo>
                    <a:pt x="140590" y="20063"/>
                    <a:pt x="140071" y="23909"/>
                    <a:pt x="139812" y="24679"/>
                  </a:cubicBezTo>
                  <a:lnTo>
                    <a:pt x="116479" y="116219"/>
                  </a:lnTo>
                  <a:cubicBezTo>
                    <a:pt x="107665" y="150579"/>
                    <a:pt x="77851" y="172887"/>
                    <a:pt x="51926" y="172887"/>
                  </a:cubicBezTo>
                  <a:cubicBezTo>
                    <a:pt x="34298" y="172887"/>
                    <a:pt x="20298" y="161605"/>
                    <a:pt x="20298" y="139553"/>
                  </a:cubicBezTo>
                  <a:cubicBezTo>
                    <a:pt x="20298" y="139040"/>
                    <a:pt x="20298" y="130835"/>
                    <a:pt x="23150" y="119553"/>
                  </a:cubicBezTo>
                  <a:lnTo>
                    <a:pt x="48297" y="19807"/>
                  </a:lnTo>
                  <a:cubicBezTo>
                    <a:pt x="50630" y="10576"/>
                    <a:pt x="51149" y="8012"/>
                    <a:pt x="70074" y="8012"/>
                  </a:cubicBezTo>
                  <a:cubicBezTo>
                    <a:pt x="76814" y="8012"/>
                    <a:pt x="78888" y="8012"/>
                    <a:pt x="78888" y="2883"/>
                  </a:cubicBezTo>
                  <a:cubicBezTo>
                    <a:pt x="78888" y="63"/>
                    <a:pt x="76037" y="63"/>
                    <a:pt x="75259" y="63"/>
                  </a:cubicBezTo>
                  <a:cubicBezTo>
                    <a:pt x="68000" y="63"/>
                    <a:pt x="49334" y="832"/>
                    <a:pt x="42075" y="832"/>
                  </a:cubicBezTo>
                  <a:cubicBezTo>
                    <a:pt x="34557" y="832"/>
                    <a:pt x="16150" y="63"/>
                    <a:pt x="8632" y="63"/>
                  </a:cubicBezTo>
                  <a:cubicBezTo>
                    <a:pt x="6558" y="63"/>
                    <a:pt x="3706" y="63"/>
                    <a:pt x="3706" y="5191"/>
                  </a:cubicBezTo>
                  <a:cubicBezTo>
                    <a:pt x="3706" y="8012"/>
                    <a:pt x="6039" y="8012"/>
                    <a:pt x="10965" y="8012"/>
                  </a:cubicBezTo>
                  <a:cubicBezTo>
                    <a:pt x="11484" y="8012"/>
                    <a:pt x="16409" y="8012"/>
                    <a:pt x="20817" y="8524"/>
                  </a:cubicBezTo>
                  <a:cubicBezTo>
                    <a:pt x="25483" y="9037"/>
                    <a:pt x="27816" y="9294"/>
                    <a:pt x="27816" y="12627"/>
                  </a:cubicBezTo>
                  <a:cubicBezTo>
                    <a:pt x="27816" y="14166"/>
                    <a:pt x="24965" y="24935"/>
                    <a:pt x="23409" y="30833"/>
                  </a:cubicBezTo>
                  <a:lnTo>
                    <a:pt x="17706" y="53397"/>
                  </a:lnTo>
                  <a:cubicBezTo>
                    <a:pt x="15372" y="63398"/>
                    <a:pt x="2928" y="111860"/>
                    <a:pt x="1891" y="116732"/>
                  </a:cubicBezTo>
                  <a:cubicBezTo>
                    <a:pt x="77" y="123912"/>
                    <a:pt x="77" y="127758"/>
                    <a:pt x="77" y="131604"/>
                  </a:cubicBezTo>
                  <a:cubicBezTo>
                    <a:pt x="77" y="162887"/>
                    <a:pt x="23668" y="180836"/>
                    <a:pt x="50889" y="180836"/>
                  </a:cubicBezTo>
                  <a:cubicBezTo>
                    <a:pt x="83555" y="180836"/>
                    <a:pt x="115702" y="151861"/>
                    <a:pt x="124257" y="118014"/>
                  </a:cubicBezTo>
                  <a:lnTo>
                    <a:pt x="147330" y="26986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0" name="Dowolny kształt: kształt 119">
              <a:extLst>
                <a:ext uri="{FF2B5EF4-FFF2-40B4-BE49-F238E27FC236}">
                  <a16:creationId xmlns:a16="http://schemas.microsoft.com/office/drawing/2014/main" id="{A4558BA6-04D6-433B-3396-EF328FF58BF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687346" y="4316689"/>
              <a:ext cx="113602" cy="117925"/>
            </a:xfrm>
            <a:custGeom>
              <a:avLst/>
              <a:gdLst>
                <a:gd name="connsiteX0" fmla="*/ 44908 w 113602"/>
                <a:gd name="connsiteY0" fmla="*/ 80835 h 117925"/>
                <a:gd name="connsiteX1" fmla="*/ 51078 w 113602"/>
                <a:gd name="connsiteY1" fmla="*/ 81015 h 117925"/>
                <a:gd name="connsiteX2" fmla="*/ 113686 w 113602"/>
                <a:gd name="connsiteY2" fmla="*/ 26270 h 117925"/>
                <a:gd name="connsiteX3" fmla="*/ 89913 w 113602"/>
                <a:gd name="connsiteY3" fmla="*/ 64 h 117925"/>
                <a:gd name="connsiteX4" fmla="*/ 46541 w 113602"/>
                <a:gd name="connsiteY4" fmla="*/ 45117 h 117925"/>
                <a:gd name="connsiteX5" fmla="*/ 39100 w 113602"/>
                <a:gd name="connsiteY5" fmla="*/ 67732 h 117925"/>
                <a:gd name="connsiteX6" fmla="*/ 6435 w 113602"/>
                <a:gd name="connsiteY6" fmla="*/ 42783 h 117925"/>
                <a:gd name="connsiteX7" fmla="*/ 22223 w 113602"/>
                <a:gd name="connsiteY7" fmla="*/ 6346 h 117925"/>
                <a:gd name="connsiteX8" fmla="*/ 23675 w 113602"/>
                <a:gd name="connsiteY8" fmla="*/ 4013 h 117925"/>
                <a:gd name="connsiteX9" fmla="*/ 20772 w 113602"/>
                <a:gd name="connsiteY9" fmla="*/ 1859 h 117925"/>
                <a:gd name="connsiteX10" fmla="*/ 14964 w 113602"/>
                <a:gd name="connsiteY10" fmla="*/ 5808 h 117925"/>
                <a:gd name="connsiteX11" fmla="*/ 84 w 113602"/>
                <a:gd name="connsiteY11" fmla="*/ 44578 h 117925"/>
                <a:gd name="connsiteX12" fmla="*/ 35289 w 113602"/>
                <a:gd name="connsiteY12" fmla="*/ 79399 h 117925"/>
                <a:gd name="connsiteX13" fmla="*/ 25127 w 113602"/>
                <a:gd name="connsiteY13" fmla="*/ 112246 h 117925"/>
                <a:gd name="connsiteX14" fmla="*/ 31297 w 113602"/>
                <a:gd name="connsiteY14" fmla="*/ 117990 h 117925"/>
                <a:gd name="connsiteX15" fmla="*/ 38375 w 113602"/>
                <a:gd name="connsiteY15" fmla="*/ 114041 h 117925"/>
                <a:gd name="connsiteX16" fmla="*/ 44908 w 113602"/>
                <a:gd name="connsiteY16" fmla="*/ 80835 h 117925"/>
                <a:gd name="connsiteX17" fmla="*/ 47267 w 113602"/>
                <a:gd name="connsiteY17" fmla="*/ 68630 h 117925"/>
                <a:gd name="connsiteX18" fmla="*/ 61059 w 113602"/>
                <a:gd name="connsiteY18" fmla="*/ 28244 h 117925"/>
                <a:gd name="connsiteX19" fmla="*/ 87917 w 113602"/>
                <a:gd name="connsiteY19" fmla="*/ 12270 h 117925"/>
                <a:gd name="connsiteX20" fmla="*/ 107153 w 113602"/>
                <a:gd name="connsiteY20" fmla="*/ 29860 h 117925"/>
                <a:gd name="connsiteX21" fmla="*/ 53074 w 113602"/>
                <a:gd name="connsiteY21" fmla="*/ 68809 h 117925"/>
                <a:gd name="connsiteX22" fmla="*/ 47267 w 113602"/>
                <a:gd name="connsiteY22" fmla="*/ 68630 h 11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602" h="117925">
                  <a:moveTo>
                    <a:pt x="44908" y="80835"/>
                  </a:moveTo>
                  <a:cubicBezTo>
                    <a:pt x="46904" y="81015"/>
                    <a:pt x="49082" y="81015"/>
                    <a:pt x="51078" y="81015"/>
                  </a:cubicBezTo>
                  <a:cubicBezTo>
                    <a:pt x="83743" y="81015"/>
                    <a:pt x="113686" y="54630"/>
                    <a:pt x="113686" y="26270"/>
                  </a:cubicBezTo>
                  <a:cubicBezTo>
                    <a:pt x="113686" y="10295"/>
                    <a:pt x="104068" y="64"/>
                    <a:pt x="89913" y="64"/>
                  </a:cubicBezTo>
                  <a:cubicBezTo>
                    <a:pt x="64870" y="64"/>
                    <a:pt x="51622" y="31655"/>
                    <a:pt x="46541" y="45117"/>
                  </a:cubicBezTo>
                  <a:cubicBezTo>
                    <a:pt x="44182" y="51758"/>
                    <a:pt x="40189" y="64322"/>
                    <a:pt x="39100" y="67732"/>
                  </a:cubicBezTo>
                  <a:cubicBezTo>
                    <a:pt x="19138" y="65040"/>
                    <a:pt x="6435" y="56066"/>
                    <a:pt x="6435" y="42783"/>
                  </a:cubicBezTo>
                  <a:cubicBezTo>
                    <a:pt x="6435" y="42604"/>
                    <a:pt x="7524" y="22501"/>
                    <a:pt x="22223" y="6346"/>
                  </a:cubicBezTo>
                  <a:cubicBezTo>
                    <a:pt x="23494" y="5090"/>
                    <a:pt x="23675" y="4731"/>
                    <a:pt x="23675" y="4013"/>
                  </a:cubicBezTo>
                  <a:cubicBezTo>
                    <a:pt x="23675" y="1859"/>
                    <a:pt x="21316" y="1859"/>
                    <a:pt x="20772" y="1859"/>
                  </a:cubicBezTo>
                  <a:cubicBezTo>
                    <a:pt x="19138" y="1859"/>
                    <a:pt x="18412" y="1859"/>
                    <a:pt x="14964" y="5808"/>
                  </a:cubicBezTo>
                  <a:cubicBezTo>
                    <a:pt x="4802" y="18193"/>
                    <a:pt x="84" y="36860"/>
                    <a:pt x="84" y="44578"/>
                  </a:cubicBezTo>
                  <a:cubicBezTo>
                    <a:pt x="84" y="60553"/>
                    <a:pt x="11879" y="74374"/>
                    <a:pt x="35289" y="79399"/>
                  </a:cubicBezTo>
                  <a:cubicBezTo>
                    <a:pt x="26216" y="107220"/>
                    <a:pt x="25127" y="110631"/>
                    <a:pt x="25127" y="112246"/>
                  </a:cubicBezTo>
                  <a:cubicBezTo>
                    <a:pt x="25127" y="117093"/>
                    <a:pt x="29301" y="117990"/>
                    <a:pt x="31297" y="117990"/>
                  </a:cubicBezTo>
                  <a:cubicBezTo>
                    <a:pt x="33293" y="117990"/>
                    <a:pt x="36923" y="116734"/>
                    <a:pt x="38375" y="114041"/>
                  </a:cubicBezTo>
                  <a:cubicBezTo>
                    <a:pt x="39645" y="111349"/>
                    <a:pt x="41278" y="102195"/>
                    <a:pt x="44908" y="80835"/>
                  </a:cubicBezTo>
                  <a:close/>
                  <a:moveTo>
                    <a:pt x="47267" y="68630"/>
                  </a:moveTo>
                  <a:cubicBezTo>
                    <a:pt x="50896" y="47988"/>
                    <a:pt x="52348" y="39911"/>
                    <a:pt x="61059" y="28244"/>
                  </a:cubicBezTo>
                  <a:cubicBezTo>
                    <a:pt x="69225" y="17295"/>
                    <a:pt x="78843" y="12270"/>
                    <a:pt x="87917" y="12270"/>
                  </a:cubicBezTo>
                  <a:cubicBezTo>
                    <a:pt x="100439" y="12270"/>
                    <a:pt x="107153" y="20526"/>
                    <a:pt x="107153" y="29860"/>
                  </a:cubicBezTo>
                  <a:cubicBezTo>
                    <a:pt x="107153" y="47988"/>
                    <a:pt x="84288" y="68809"/>
                    <a:pt x="53074" y="68809"/>
                  </a:cubicBezTo>
                  <a:cubicBezTo>
                    <a:pt x="51441" y="68809"/>
                    <a:pt x="48900" y="68809"/>
                    <a:pt x="47267" y="68630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1" name="Dowolny kształt: kształt 120">
              <a:extLst>
                <a:ext uri="{FF2B5EF4-FFF2-40B4-BE49-F238E27FC236}">
                  <a16:creationId xmlns:a16="http://schemas.microsoft.com/office/drawing/2014/main" id="{CB185EB6-E46A-C08C-75CC-0BD30A6D8CC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910674" y="4263278"/>
              <a:ext cx="172400" cy="60001"/>
            </a:xfrm>
            <a:custGeom>
              <a:avLst/>
              <a:gdLst>
                <a:gd name="connsiteX0" fmla="*/ 163678 w 172400"/>
                <a:gd name="connsiteY0" fmla="*/ 10319 h 60001"/>
                <a:gd name="connsiteX1" fmla="*/ 172493 w 172400"/>
                <a:gd name="connsiteY1" fmla="*/ 5191 h 60001"/>
                <a:gd name="connsiteX2" fmla="*/ 163937 w 172400"/>
                <a:gd name="connsiteY2" fmla="*/ 63 h 60001"/>
                <a:gd name="connsiteX3" fmla="*/ 8647 w 172400"/>
                <a:gd name="connsiteY3" fmla="*/ 63 h 60001"/>
                <a:gd name="connsiteX4" fmla="*/ 92 w 172400"/>
                <a:gd name="connsiteY4" fmla="*/ 5191 h 60001"/>
                <a:gd name="connsiteX5" fmla="*/ 8906 w 172400"/>
                <a:gd name="connsiteY5" fmla="*/ 10319 h 60001"/>
                <a:gd name="connsiteX6" fmla="*/ 163678 w 172400"/>
                <a:gd name="connsiteY6" fmla="*/ 10319 h 60001"/>
                <a:gd name="connsiteX7" fmla="*/ 163937 w 172400"/>
                <a:gd name="connsiteY7" fmla="*/ 60064 h 60001"/>
                <a:gd name="connsiteX8" fmla="*/ 172493 w 172400"/>
                <a:gd name="connsiteY8" fmla="*/ 54936 h 60001"/>
                <a:gd name="connsiteX9" fmla="*/ 163678 w 172400"/>
                <a:gd name="connsiteY9" fmla="*/ 49807 h 60001"/>
                <a:gd name="connsiteX10" fmla="*/ 8906 w 172400"/>
                <a:gd name="connsiteY10" fmla="*/ 49807 h 60001"/>
                <a:gd name="connsiteX11" fmla="*/ 92 w 172400"/>
                <a:gd name="connsiteY11" fmla="*/ 54936 h 60001"/>
                <a:gd name="connsiteX12" fmla="*/ 8647 w 172400"/>
                <a:gd name="connsiteY12" fmla="*/ 60064 h 60001"/>
                <a:gd name="connsiteX13" fmla="*/ 163937 w 172400"/>
                <a:gd name="connsiteY13" fmla="*/ 60064 h 6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400" h="60001">
                  <a:moveTo>
                    <a:pt x="163678" y="10319"/>
                  </a:moveTo>
                  <a:cubicBezTo>
                    <a:pt x="167567" y="10319"/>
                    <a:pt x="172493" y="10319"/>
                    <a:pt x="172493" y="5191"/>
                  </a:cubicBezTo>
                  <a:cubicBezTo>
                    <a:pt x="172493" y="63"/>
                    <a:pt x="167567" y="63"/>
                    <a:pt x="163937" y="63"/>
                  </a:cubicBezTo>
                  <a:lnTo>
                    <a:pt x="8647" y="63"/>
                  </a:lnTo>
                  <a:cubicBezTo>
                    <a:pt x="5018" y="63"/>
                    <a:pt x="92" y="63"/>
                    <a:pt x="92" y="5191"/>
                  </a:cubicBezTo>
                  <a:cubicBezTo>
                    <a:pt x="92" y="10319"/>
                    <a:pt x="5018" y="10319"/>
                    <a:pt x="8906" y="10319"/>
                  </a:cubicBezTo>
                  <a:lnTo>
                    <a:pt x="163678" y="10319"/>
                  </a:lnTo>
                  <a:close/>
                  <a:moveTo>
                    <a:pt x="163937" y="60064"/>
                  </a:moveTo>
                  <a:cubicBezTo>
                    <a:pt x="167567" y="60064"/>
                    <a:pt x="172493" y="60064"/>
                    <a:pt x="172493" y="54936"/>
                  </a:cubicBezTo>
                  <a:cubicBezTo>
                    <a:pt x="172493" y="49807"/>
                    <a:pt x="167567" y="49807"/>
                    <a:pt x="163678" y="49807"/>
                  </a:cubicBezTo>
                  <a:lnTo>
                    <a:pt x="8906" y="49807"/>
                  </a:lnTo>
                  <a:cubicBezTo>
                    <a:pt x="5018" y="49807"/>
                    <a:pt x="92" y="49807"/>
                    <a:pt x="92" y="54936"/>
                  </a:cubicBezTo>
                  <a:cubicBezTo>
                    <a:pt x="92" y="60064"/>
                    <a:pt x="5018" y="60064"/>
                    <a:pt x="8647" y="60064"/>
                  </a:cubicBezTo>
                  <a:lnTo>
                    <a:pt x="163937" y="60064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2" name="Dowolny kształt: kształt 121">
              <a:extLst>
                <a:ext uri="{FF2B5EF4-FFF2-40B4-BE49-F238E27FC236}">
                  <a16:creationId xmlns:a16="http://schemas.microsoft.com/office/drawing/2014/main" id="{0E3C5847-1D57-B6A9-948C-00943008354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181732" y="4244047"/>
              <a:ext cx="99551" cy="116156"/>
            </a:xfrm>
            <a:custGeom>
              <a:avLst/>
              <a:gdLst>
                <a:gd name="connsiteX0" fmla="*/ 36657 w 99551"/>
                <a:gd name="connsiteY0" fmla="*/ 54167 h 116156"/>
                <a:gd name="connsiteX1" fmla="*/ 76322 w 99551"/>
                <a:gd name="connsiteY1" fmla="*/ 48269 h 116156"/>
                <a:gd name="connsiteX2" fmla="*/ 95765 w 99551"/>
                <a:gd name="connsiteY2" fmla="*/ 21858 h 116156"/>
                <a:gd name="connsiteX3" fmla="*/ 68026 w 99551"/>
                <a:gd name="connsiteY3" fmla="*/ 63 h 116156"/>
                <a:gd name="connsiteX4" fmla="*/ 103 w 99551"/>
                <a:gd name="connsiteY4" fmla="*/ 69808 h 116156"/>
                <a:gd name="connsiteX5" fmla="*/ 40805 w 99551"/>
                <a:gd name="connsiteY5" fmla="*/ 116219 h 116156"/>
                <a:gd name="connsiteX6" fmla="*/ 99654 w 99551"/>
                <a:gd name="connsiteY6" fmla="*/ 85962 h 116156"/>
                <a:gd name="connsiteX7" fmla="*/ 96543 w 99551"/>
                <a:gd name="connsiteY7" fmla="*/ 82629 h 116156"/>
                <a:gd name="connsiteX8" fmla="*/ 93173 w 99551"/>
                <a:gd name="connsiteY8" fmla="*/ 85193 h 116156"/>
                <a:gd name="connsiteX9" fmla="*/ 41323 w 99551"/>
                <a:gd name="connsiteY9" fmla="*/ 110578 h 116156"/>
                <a:gd name="connsiteX10" fmla="*/ 18768 w 99551"/>
                <a:gd name="connsiteY10" fmla="*/ 80834 h 116156"/>
                <a:gd name="connsiteX11" fmla="*/ 22916 w 99551"/>
                <a:gd name="connsiteY11" fmla="*/ 54167 h 116156"/>
                <a:gd name="connsiteX12" fmla="*/ 36657 w 99551"/>
                <a:gd name="connsiteY12" fmla="*/ 54167 h 116156"/>
                <a:gd name="connsiteX13" fmla="*/ 24472 w 99551"/>
                <a:gd name="connsiteY13" fmla="*/ 48525 h 116156"/>
                <a:gd name="connsiteX14" fmla="*/ 68026 w 99551"/>
                <a:gd name="connsiteY14" fmla="*/ 5704 h 116156"/>
                <a:gd name="connsiteX15" fmla="*/ 87210 w 99551"/>
                <a:gd name="connsiteY15" fmla="*/ 21858 h 116156"/>
                <a:gd name="connsiteX16" fmla="*/ 35101 w 99551"/>
                <a:gd name="connsiteY16" fmla="*/ 48525 h 116156"/>
                <a:gd name="connsiteX17" fmla="*/ 24472 w 99551"/>
                <a:gd name="connsiteY17" fmla="*/ 48525 h 11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551" h="116156">
                  <a:moveTo>
                    <a:pt x="36657" y="54167"/>
                  </a:moveTo>
                  <a:cubicBezTo>
                    <a:pt x="44175" y="54167"/>
                    <a:pt x="63359" y="53654"/>
                    <a:pt x="76322" y="48269"/>
                  </a:cubicBezTo>
                  <a:cubicBezTo>
                    <a:pt x="94469" y="40576"/>
                    <a:pt x="95765" y="25448"/>
                    <a:pt x="95765" y="21858"/>
                  </a:cubicBezTo>
                  <a:cubicBezTo>
                    <a:pt x="95765" y="10576"/>
                    <a:pt x="85914" y="63"/>
                    <a:pt x="68026" y="63"/>
                  </a:cubicBezTo>
                  <a:cubicBezTo>
                    <a:pt x="39249" y="63"/>
                    <a:pt x="103" y="24935"/>
                    <a:pt x="103" y="69808"/>
                  </a:cubicBezTo>
                  <a:cubicBezTo>
                    <a:pt x="103" y="95962"/>
                    <a:pt x="15398" y="116219"/>
                    <a:pt x="40805" y="116219"/>
                  </a:cubicBezTo>
                  <a:cubicBezTo>
                    <a:pt x="77877" y="116219"/>
                    <a:pt x="99654" y="89039"/>
                    <a:pt x="99654" y="85962"/>
                  </a:cubicBezTo>
                  <a:cubicBezTo>
                    <a:pt x="99654" y="84424"/>
                    <a:pt x="98099" y="82629"/>
                    <a:pt x="96543" y="82629"/>
                  </a:cubicBezTo>
                  <a:cubicBezTo>
                    <a:pt x="95247" y="82629"/>
                    <a:pt x="94728" y="83142"/>
                    <a:pt x="93173" y="85193"/>
                  </a:cubicBezTo>
                  <a:cubicBezTo>
                    <a:pt x="72692" y="110578"/>
                    <a:pt x="44434" y="110578"/>
                    <a:pt x="41323" y="110578"/>
                  </a:cubicBezTo>
                  <a:cubicBezTo>
                    <a:pt x="21102" y="110578"/>
                    <a:pt x="18768" y="89039"/>
                    <a:pt x="18768" y="80834"/>
                  </a:cubicBezTo>
                  <a:cubicBezTo>
                    <a:pt x="18768" y="77757"/>
                    <a:pt x="19028" y="69808"/>
                    <a:pt x="22916" y="54167"/>
                  </a:cubicBezTo>
                  <a:lnTo>
                    <a:pt x="36657" y="54167"/>
                  </a:lnTo>
                  <a:close/>
                  <a:moveTo>
                    <a:pt x="24472" y="48525"/>
                  </a:moveTo>
                  <a:cubicBezTo>
                    <a:pt x="34583" y="9550"/>
                    <a:pt x="61285" y="5704"/>
                    <a:pt x="68026" y="5704"/>
                  </a:cubicBezTo>
                  <a:cubicBezTo>
                    <a:pt x="80210" y="5704"/>
                    <a:pt x="87210" y="13140"/>
                    <a:pt x="87210" y="21858"/>
                  </a:cubicBezTo>
                  <a:cubicBezTo>
                    <a:pt x="87210" y="48525"/>
                    <a:pt x="45730" y="48525"/>
                    <a:pt x="35101" y="48525"/>
                  </a:cubicBezTo>
                  <a:lnTo>
                    <a:pt x="24472" y="48525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" name="Dowolny kształt: kształt 122">
              <a:extLst>
                <a:ext uri="{FF2B5EF4-FFF2-40B4-BE49-F238E27FC236}">
                  <a16:creationId xmlns:a16="http://schemas.microsoft.com/office/drawing/2014/main" id="{FF3B37ED-476A-6026-C27D-44538608D7F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299049" y="4145329"/>
              <a:ext cx="54986" cy="120797"/>
            </a:xfrm>
            <a:custGeom>
              <a:avLst/>
              <a:gdLst>
                <a:gd name="connsiteX0" fmla="*/ 50376 w 54986"/>
                <a:gd name="connsiteY0" fmla="*/ 6880 h 120797"/>
                <a:gd name="connsiteX1" fmla="*/ 43117 w 54986"/>
                <a:gd name="connsiteY1" fmla="*/ 59 h 120797"/>
                <a:gd name="connsiteX2" fmla="*/ 32954 w 54986"/>
                <a:gd name="connsiteY2" fmla="*/ 9931 h 120797"/>
                <a:gd name="connsiteX3" fmla="*/ 40213 w 54986"/>
                <a:gd name="connsiteY3" fmla="*/ 16752 h 120797"/>
                <a:gd name="connsiteX4" fmla="*/ 50376 w 54986"/>
                <a:gd name="connsiteY4" fmla="*/ 6880 h 120797"/>
                <a:gd name="connsiteX5" fmla="*/ 13355 w 54986"/>
                <a:gd name="connsiteY5" fmla="*/ 98061 h 120797"/>
                <a:gd name="connsiteX6" fmla="*/ 11722 w 54986"/>
                <a:gd name="connsiteY6" fmla="*/ 105600 h 120797"/>
                <a:gd name="connsiteX7" fmla="*/ 28962 w 54986"/>
                <a:gd name="connsiteY7" fmla="*/ 120857 h 120797"/>
                <a:gd name="connsiteX8" fmla="*/ 55094 w 54986"/>
                <a:gd name="connsiteY8" fmla="*/ 93395 h 120797"/>
                <a:gd name="connsiteX9" fmla="*/ 52190 w 54986"/>
                <a:gd name="connsiteY9" fmla="*/ 91061 h 120797"/>
                <a:gd name="connsiteX10" fmla="*/ 48742 w 54986"/>
                <a:gd name="connsiteY10" fmla="*/ 94113 h 120797"/>
                <a:gd name="connsiteX11" fmla="*/ 29506 w 54986"/>
                <a:gd name="connsiteY11" fmla="*/ 115831 h 120797"/>
                <a:gd name="connsiteX12" fmla="*/ 24969 w 54986"/>
                <a:gd name="connsiteY12" fmla="*/ 109549 h 120797"/>
                <a:gd name="connsiteX13" fmla="*/ 27873 w 54986"/>
                <a:gd name="connsiteY13" fmla="*/ 98061 h 120797"/>
                <a:gd name="connsiteX14" fmla="*/ 33680 w 54986"/>
                <a:gd name="connsiteY14" fmla="*/ 83702 h 120797"/>
                <a:gd name="connsiteX15" fmla="*/ 42572 w 54986"/>
                <a:gd name="connsiteY15" fmla="*/ 60907 h 120797"/>
                <a:gd name="connsiteX16" fmla="*/ 43661 w 54986"/>
                <a:gd name="connsiteY16" fmla="*/ 55163 h 120797"/>
                <a:gd name="connsiteX17" fmla="*/ 26421 w 54986"/>
                <a:gd name="connsiteY17" fmla="*/ 39906 h 120797"/>
                <a:gd name="connsiteX18" fmla="*/ 107 w 54986"/>
                <a:gd name="connsiteY18" fmla="*/ 67368 h 120797"/>
                <a:gd name="connsiteX19" fmla="*/ 3192 w 54986"/>
                <a:gd name="connsiteY19" fmla="*/ 69702 h 120797"/>
                <a:gd name="connsiteX20" fmla="*/ 6459 w 54986"/>
                <a:gd name="connsiteY20" fmla="*/ 66830 h 120797"/>
                <a:gd name="connsiteX21" fmla="*/ 25876 w 54986"/>
                <a:gd name="connsiteY21" fmla="*/ 44932 h 120797"/>
                <a:gd name="connsiteX22" fmla="*/ 30413 w 54986"/>
                <a:gd name="connsiteY22" fmla="*/ 51214 h 120797"/>
                <a:gd name="connsiteX23" fmla="*/ 24788 w 54986"/>
                <a:gd name="connsiteY23" fmla="*/ 69163 h 120797"/>
                <a:gd name="connsiteX24" fmla="*/ 13355 w 54986"/>
                <a:gd name="connsiteY24" fmla="*/ 98061 h 12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4986" h="120797">
                  <a:moveTo>
                    <a:pt x="50376" y="6880"/>
                  </a:moveTo>
                  <a:cubicBezTo>
                    <a:pt x="50376" y="4008"/>
                    <a:pt x="48198" y="59"/>
                    <a:pt x="43117" y="59"/>
                  </a:cubicBezTo>
                  <a:cubicBezTo>
                    <a:pt x="38217" y="59"/>
                    <a:pt x="32954" y="4726"/>
                    <a:pt x="32954" y="9931"/>
                  </a:cubicBezTo>
                  <a:cubicBezTo>
                    <a:pt x="32954" y="12983"/>
                    <a:pt x="35313" y="16752"/>
                    <a:pt x="40213" y="16752"/>
                  </a:cubicBezTo>
                  <a:cubicBezTo>
                    <a:pt x="45476" y="16752"/>
                    <a:pt x="50376" y="11726"/>
                    <a:pt x="50376" y="6880"/>
                  </a:cubicBezTo>
                  <a:close/>
                  <a:moveTo>
                    <a:pt x="13355" y="98061"/>
                  </a:moveTo>
                  <a:cubicBezTo>
                    <a:pt x="12629" y="100395"/>
                    <a:pt x="11722" y="102549"/>
                    <a:pt x="11722" y="105600"/>
                  </a:cubicBezTo>
                  <a:cubicBezTo>
                    <a:pt x="11722" y="114036"/>
                    <a:pt x="18980" y="120857"/>
                    <a:pt x="28962" y="120857"/>
                  </a:cubicBezTo>
                  <a:cubicBezTo>
                    <a:pt x="47109" y="120857"/>
                    <a:pt x="55094" y="96087"/>
                    <a:pt x="55094" y="93395"/>
                  </a:cubicBezTo>
                  <a:cubicBezTo>
                    <a:pt x="55094" y="91061"/>
                    <a:pt x="52735" y="91061"/>
                    <a:pt x="52190" y="91061"/>
                  </a:cubicBezTo>
                  <a:cubicBezTo>
                    <a:pt x="49650" y="91061"/>
                    <a:pt x="49468" y="92138"/>
                    <a:pt x="48742" y="94113"/>
                  </a:cubicBezTo>
                  <a:cubicBezTo>
                    <a:pt x="44568" y="108472"/>
                    <a:pt x="36583" y="115831"/>
                    <a:pt x="29506" y="115831"/>
                  </a:cubicBezTo>
                  <a:cubicBezTo>
                    <a:pt x="25876" y="115831"/>
                    <a:pt x="24969" y="113498"/>
                    <a:pt x="24969" y="109549"/>
                  </a:cubicBezTo>
                  <a:cubicBezTo>
                    <a:pt x="24969" y="105420"/>
                    <a:pt x="26239" y="102010"/>
                    <a:pt x="27873" y="98061"/>
                  </a:cubicBezTo>
                  <a:cubicBezTo>
                    <a:pt x="29687" y="93215"/>
                    <a:pt x="31684" y="88369"/>
                    <a:pt x="33680" y="83702"/>
                  </a:cubicBezTo>
                  <a:cubicBezTo>
                    <a:pt x="35313" y="79394"/>
                    <a:pt x="41846" y="63061"/>
                    <a:pt x="42572" y="60907"/>
                  </a:cubicBezTo>
                  <a:cubicBezTo>
                    <a:pt x="43117" y="59112"/>
                    <a:pt x="43661" y="56958"/>
                    <a:pt x="43661" y="55163"/>
                  </a:cubicBezTo>
                  <a:cubicBezTo>
                    <a:pt x="43661" y="46727"/>
                    <a:pt x="36402" y="39906"/>
                    <a:pt x="26421" y="39906"/>
                  </a:cubicBezTo>
                  <a:cubicBezTo>
                    <a:pt x="8455" y="39906"/>
                    <a:pt x="107" y="64317"/>
                    <a:pt x="107" y="67368"/>
                  </a:cubicBezTo>
                  <a:cubicBezTo>
                    <a:pt x="107" y="69702"/>
                    <a:pt x="2648" y="69702"/>
                    <a:pt x="3192" y="69702"/>
                  </a:cubicBezTo>
                  <a:cubicBezTo>
                    <a:pt x="5733" y="69702"/>
                    <a:pt x="5914" y="68804"/>
                    <a:pt x="6459" y="66830"/>
                  </a:cubicBezTo>
                  <a:cubicBezTo>
                    <a:pt x="11177" y="51394"/>
                    <a:pt x="19162" y="44932"/>
                    <a:pt x="25876" y="44932"/>
                  </a:cubicBezTo>
                  <a:cubicBezTo>
                    <a:pt x="28780" y="44932"/>
                    <a:pt x="30413" y="46368"/>
                    <a:pt x="30413" y="51214"/>
                  </a:cubicBezTo>
                  <a:cubicBezTo>
                    <a:pt x="30413" y="55342"/>
                    <a:pt x="29325" y="58035"/>
                    <a:pt x="24788" y="69163"/>
                  </a:cubicBezTo>
                  <a:lnTo>
                    <a:pt x="13355" y="98061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4" name="Dowolny kształt: kształt 123">
              <a:extLst>
                <a:ext uri="{FF2B5EF4-FFF2-40B4-BE49-F238E27FC236}">
                  <a16:creationId xmlns:a16="http://schemas.microsoft.com/office/drawing/2014/main" id="{7DA9989B-8B1C-EA2E-22D5-C86B72166F3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408460" y="4125483"/>
              <a:ext cx="83348" cy="56667"/>
            </a:xfrm>
            <a:custGeom>
              <a:avLst/>
              <a:gdLst>
                <a:gd name="connsiteX0" fmla="*/ 75942 w 83348"/>
                <a:gd name="connsiteY0" fmla="*/ 9800 h 56667"/>
                <a:gd name="connsiteX1" fmla="*/ 81386 w 83348"/>
                <a:gd name="connsiteY1" fmla="*/ 8518 h 56667"/>
                <a:gd name="connsiteX2" fmla="*/ 83460 w 83348"/>
                <a:gd name="connsiteY2" fmla="*/ 4159 h 56667"/>
                <a:gd name="connsiteX3" fmla="*/ 77497 w 83348"/>
                <a:gd name="connsiteY3" fmla="*/ 56 h 56667"/>
                <a:gd name="connsiteX4" fmla="*/ 39517 w 83348"/>
                <a:gd name="connsiteY4" fmla="*/ 56 h 56667"/>
                <a:gd name="connsiteX5" fmla="*/ 111 w 83348"/>
                <a:gd name="connsiteY5" fmla="*/ 34928 h 56667"/>
                <a:gd name="connsiteX6" fmla="*/ 25647 w 83348"/>
                <a:gd name="connsiteY6" fmla="*/ 56724 h 56667"/>
                <a:gd name="connsiteX7" fmla="*/ 64016 w 83348"/>
                <a:gd name="connsiteY7" fmla="*/ 23262 h 56667"/>
                <a:gd name="connsiteX8" fmla="*/ 59868 w 83348"/>
                <a:gd name="connsiteY8" fmla="*/ 9800 h 56667"/>
                <a:gd name="connsiteX9" fmla="*/ 75942 w 83348"/>
                <a:gd name="connsiteY9" fmla="*/ 9800 h 56667"/>
                <a:gd name="connsiteX10" fmla="*/ 25906 w 83348"/>
                <a:gd name="connsiteY10" fmla="*/ 52365 h 56667"/>
                <a:gd name="connsiteX11" fmla="*/ 10740 w 83348"/>
                <a:gd name="connsiteY11" fmla="*/ 38134 h 56667"/>
                <a:gd name="connsiteX12" fmla="*/ 37443 w 83348"/>
                <a:gd name="connsiteY12" fmla="*/ 9800 h 56667"/>
                <a:gd name="connsiteX13" fmla="*/ 53128 w 83348"/>
                <a:gd name="connsiteY13" fmla="*/ 22236 h 56667"/>
                <a:gd name="connsiteX14" fmla="*/ 25906 w 83348"/>
                <a:gd name="connsiteY14" fmla="*/ 52365 h 5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348" h="56667">
                  <a:moveTo>
                    <a:pt x="75942" y="9800"/>
                  </a:moveTo>
                  <a:cubicBezTo>
                    <a:pt x="78275" y="9800"/>
                    <a:pt x="79571" y="9800"/>
                    <a:pt x="81386" y="8518"/>
                  </a:cubicBezTo>
                  <a:cubicBezTo>
                    <a:pt x="82163" y="7877"/>
                    <a:pt x="83460" y="6082"/>
                    <a:pt x="83460" y="4159"/>
                  </a:cubicBezTo>
                  <a:cubicBezTo>
                    <a:pt x="83460" y="56"/>
                    <a:pt x="79571" y="56"/>
                    <a:pt x="77497" y="56"/>
                  </a:cubicBezTo>
                  <a:lnTo>
                    <a:pt x="39517" y="56"/>
                  </a:lnTo>
                  <a:cubicBezTo>
                    <a:pt x="17351" y="56"/>
                    <a:pt x="111" y="19415"/>
                    <a:pt x="111" y="34928"/>
                  </a:cubicBezTo>
                  <a:cubicBezTo>
                    <a:pt x="111" y="48262"/>
                    <a:pt x="11389" y="56724"/>
                    <a:pt x="25647" y="56724"/>
                  </a:cubicBezTo>
                  <a:cubicBezTo>
                    <a:pt x="44183" y="56724"/>
                    <a:pt x="64016" y="42365"/>
                    <a:pt x="64016" y="23262"/>
                  </a:cubicBezTo>
                  <a:cubicBezTo>
                    <a:pt x="64016" y="18133"/>
                    <a:pt x="62590" y="13646"/>
                    <a:pt x="59868" y="9800"/>
                  </a:cubicBezTo>
                  <a:lnTo>
                    <a:pt x="75942" y="9800"/>
                  </a:lnTo>
                  <a:close/>
                  <a:moveTo>
                    <a:pt x="25906" y="52365"/>
                  </a:moveTo>
                  <a:cubicBezTo>
                    <a:pt x="20073" y="52365"/>
                    <a:pt x="10740" y="49929"/>
                    <a:pt x="10740" y="38134"/>
                  </a:cubicBezTo>
                  <a:cubicBezTo>
                    <a:pt x="10740" y="34159"/>
                    <a:pt x="12426" y="9800"/>
                    <a:pt x="37443" y="9800"/>
                  </a:cubicBezTo>
                  <a:cubicBezTo>
                    <a:pt x="47165" y="9800"/>
                    <a:pt x="53128" y="13390"/>
                    <a:pt x="53128" y="22236"/>
                  </a:cubicBezTo>
                  <a:cubicBezTo>
                    <a:pt x="53128" y="35313"/>
                    <a:pt x="43276" y="52365"/>
                    <a:pt x="25906" y="52365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5" name="Dowolny kształt: kształt 124">
              <a:extLst>
                <a:ext uri="{FF2B5EF4-FFF2-40B4-BE49-F238E27FC236}">
                  <a16:creationId xmlns:a16="http://schemas.microsoft.com/office/drawing/2014/main" id="{030EC1FF-A485-6F2B-9886-BA4B4BDEFE3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514256" y="4149714"/>
              <a:ext cx="65849" cy="58078"/>
            </a:xfrm>
            <a:custGeom>
              <a:avLst/>
              <a:gdLst>
                <a:gd name="connsiteX0" fmla="*/ 16189 w 65849"/>
                <a:gd name="connsiteY0" fmla="*/ 45058 h 58078"/>
                <a:gd name="connsiteX1" fmla="*/ 35373 w 65849"/>
                <a:gd name="connsiteY1" fmla="*/ 30314 h 58078"/>
                <a:gd name="connsiteX2" fmla="*/ 55076 w 65849"/>
                <a:gd name="connsiteY2" fmla="*/ 14801 h 58078"/>
                <a:gd name="connsiteX3" fmla="*/ 65964 w 65849"/>
                <a:gd name="connsiteY3" fmla="*/ 1852 h 58078"/>
                <a:gd name="connsiteX4" fmla="*/ 63242 w 65849"/>
                <a:gd name="connsiteY4" fmla="*/ 57 h 58078"/>
                <a:gd name="connsiteX5" fmla="*/ 60261 w 65849"/>
                <a:gd name="connsiteY5" fmla="*/ 1595 h 58078"/>
                <a:gd name="connsiteX6" fmla="*/ 50150 w 65849"/>
                <a:gd name="connsiteY6" fmla="*/ 8903 h 58078"/>
                <a:gd name="connsiteX7" fmla="*/ 42114 w 65849"/>
                <a:gd name="connsiteY7" fmla="*/ 5570 h 58078"/>
                <a:gd name="connsiteX8" fmla="*/ 29929 w 65849"/>
                <a:gd name="connsiteY8" fmla="*/ 57 h 58078"/>
                <a:gd name="connsiteX9" fmla="*/ 10485 w 65849"/>
                <a:gd name="connsiteY9" fmla="*/ 15314 h 58078"/>
                <a:gd name="connsiteX10" fmla="*/ 13207 w 65849"/>
                <a:gd name="connsiteY10" fmla="*/ 17237 h 58078"/>
                <a:gd name="connsiteX11" fmla="*/ 15929 w 65849"/>
                <a:gd name="connsiteY11" fmla="*/ 15698 h 58078"/>
                <a:gd name="connsiteX12" fmla="*/ 28114 w 65849"/>
                <a:gd name="connsiteY12" fmla="*/ 11083 h 58078"/>
                <a:gd name="connsiteX13" fmla="*/ 41206 w 65849"/>
                <a:gd name="connsiteY13" fmla="*/ 12493 h 58078"/>
                <a:gd name="connsiteX14" fmla="*/ 49761 w 65849"/>
                <a:gd name="connsiteY14" fmla="*/ 13262 h 58078"/>
                <a:gd name="connsiteX15" fmla="*/ 32262 w 65849"/>
                <a:gd name="connsiteY15" fmla="*/ 26852 h 58078"/>
                <a:gd name="connsiteX16" fmla="*/ 11393 w 65849"/>
                <a:gd name="connsiteY16" fmla="*/ 43007 h 58078"/>
                <a:gd name="connsiteX17" fmla="*/ 115 w 65849"/>
                <a:gd name="connsiteY17" fmla="*/ 56340 h 58078"/>
                <a:gd name="connsiteX18" fmla="*/ 2837 w 65849"/>
                <a:gd name="connsiteY18" fmla="*/ 58135 h 58078"/>
                <a:gd name="connsiteX19" fmla="*/ 5559 w 65849"/>
                <a:gd name="connsiteY19" fmla="*/ 56981 h 58078"/>
                <a:gd name="connsiteX20" fmla="*/ 18522 w 65849"/>
                <a:gd name="connsiteY20" fmla="*/ 49289 h 58078"/>
                <a:gd name="connsiteX21" fmla="*/ 28633 w 65849"/>
                <a:gd name="connsiteY21" fmla="*/ 54161 h 58078"/>
                <a:gd name="connsiteX22" fmla="*/ 39003 w 65849"/>
                <a:gd name="connsiteY22" fmla="*/ 58135 h 58078"/>
                <a:gd name="connsiteX23" fmla="*/ 64150 w 65849"/>
                <a:gd name="connsiteY23" fmla="*/ 37750 h 58078"/>
                <a:gd name="connsiteX24" fmla="*/ 61428 w 65849"/>
                <a:gd name="connsiteY24" fmla="*/ 35955 h 58078"/>
                <a:gd name="connsiteX25" fmla="*/ 58576 w 65849"/>
                <a:gd name="connsiteY25" fmla="*/ 38006 h 58078"/>
                <a:gd name="connsiteX26" fmla="*/ 40428 w 65849"/>
                <a:gd name="connsiteY26" fmla="*/ 47109 h 58078"/>
                <a:gd name="connsiteX27" fmla="*/ 30577 w 65849"/>
                <a:gd name="connsiteY27" fmla="*/ 46084 h 58078"/>
                <a:gd name="connsiteX28" fmla="*/ 19429 w 65849"/>
                <a:gd name="connsiteY28" fmla="*/ 44930 h 58078"/>
                <a:gd name="connsiteX29" fmla="*/ 16189 w 65849"/>
                <a:gd name="connsiteY29" fmla="*/ 45058 h 5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5849" h="58078">
                  <a:moveTo>
                    <a:pt x="16189" y="45058"/>
                  </a:moveTo>
                  <a:cubicBezTo>
                    <a:pt x="21633" y="40058"/>
                    <a:pt x="28114" y="35442"/>
                    <a:pt x="35373" y="30314"/>
                  </a:cubicBezTo>
                  <a:cubicBezTo>
                    <a:pt x="44058" y="24160"/>
                    <a:pt x="49632" y="19929"/>
                    <a:pt x="55076" y="14801"/>
                  </a:cubicBezTo>
                  <a:cubicBezTo>
                    <a:pt x="61557" y="8775"/>
                    <a:pt x="65964" y="3134"/>
                    <a:pt x="65964" y="1852"/>
                  </a:cubicBezTo>
                  <a:cubicBezTo>
                    <a:pt x="65964" y="57"/>
                    <a:pt x="64020" y="57"/>
                    <a:pt x="63242" y="57"/>
                  </a:cubicBezTo>
                  <a:cubicBezTo>
                    <a:pt x="61428" y="57"/>
                    <a:pt x="61298" y="185"/>
                    <a:pt x="60261" y="1595"/>
                  </a:cubicBezTo>
                  <a:cubicBezTo>
                    <a:pt x="55335" y="8390"/>
                    <a:pt x="52354" y="8903"/>
                    <a:pt x="50150" y="8903"/>
                  </a:cubicBezTo>
                  <a:cubicBezTo>
                    <a:pt x="48076" y="8903"/>
                    <a:pt x="46132" y="8519"/>
                    <a:pt x="42114" y="5570"/>
                  </a:cubicBezTo>
                  <a:cubicBezTo>
                    <a:pt x="37706" y="2236"/>
                    <a:pt x="34855" y="57"/>
                    <a:pt x="29929" y="57"/>
                  </a:cubicBezTo>
                  <a:cubicBezTo>
                    <a:pt x="18133" y="57"/>
                    <a:pt x="10485" y="11339"/>
                    <a:pt x="10485" y="15314"/>
                  </a:cubicBezTo>
                  <a:cubicBezTo>
                    <a:pt x="10485" y="17237"/>
                    <a:pt x="12300" y="17237"/>
                    <a:pt x="13207" y="17237"/>
                  </a:cubicBezTo>
                  <a:cubicBezTo>
                    <a:pt x="14633" y="17237"/>
                    <a:pt x="15281" y="16980"/>
                    <a:pt x="15929" y="15698"/>
                  </a:cubicBezTo>
                  <a:cubicBezTo>
                    <a:pt x="16448" y="14160"/>
                    <a:pt x="17744" y="11083"/>
                    <a:pt x="28114" y="11083"/>
                  </a:cubicBezTo>
                  <a:cubicBezTo>
                    <a:pt x="31744" y="11083"/>
                    <a:pt x="34466" y="11467"/>
                    <a:pt x="41206" y="12493"/>
                  </a:cubicBezTo>
                  <a:cubicBezTo>
                    <a:pt x="46002" y="13262"/>
                    <a:pt x="47558" y="13262"/>
                    <a:pt x="49761" y="13262"/>
                  </a:cubicBezTo>
                  <a:cubicBezTo>
                    <a:pt x="46002" y="16596"/>
                    <a:pt x="41984" y="19929"/>
                    <a:pt x="32262" y="26852"/>
                  </a:cubicBezTo>
                  <a:cubicBezTo>
                    <a:pt x="22929" y="33391"/>
                    <a:pt x="17355" y="37365"/>
                    <a:pt x="11393" y="43007"/>
                  </a:cubicBezTo>
                  <a:cubicBezTo>
                    <a:pt x="6208" y="47622"/>
                    <a:pt x="115" y="54545"/>
                    <a:pt x="115" y="56340"/>
                  </a:cubicBezTo>
                  <a:cubicBezTo>
                    <a:pt x="115" y="58135"/>
                    <a:pt x="2060" y="58135"/>
                    <a:pt x="2837" y="58135"/>
                  </a:cubicBezTo>
                  <a:cubicBezTo>
                    <a:pt x="4393" y="58135"/>
                    <a:pt x="4782" y="58007"/>
                    <a:pt x="5559" y="56981"/>
                  </a:cubicBezTo>
                  <a:cubicBezTo>
                    <a:pt x="9319" y="51853"/>
                    <a:pt x="13985" y="49289"/>
                    <a:pt x="18522" y="49289"/>
                  </a:cubicBezTo>
                  <a:cubicBezTo>
                    <a:pt x="22151" y="49289"/>
                    <a:pt x="23966" y="50571"/>
                    <a:pt x="28633" y="54161"/>
                  </a:cubicBezTo>
                  <a:cubicBezTo>
                    <a:pt x="32262" y="56853"/>
                    <a:pt x="35243" y="58135"/>
                    <a:pt x="39003" y="58135"/>
                  </a:cubicBezTo>
                  <a:cubicBezTo>
                    <a:pt x="54169" y="58135"/>
                    <a:pt x="64150" y="42878"/>
                    <a:pt x="64150" y="37750"/>
                  </a:cubicBezTo>
                  <a:cubicBezTo>
                    <a:pt x="64150" y="35955"/>
                    <a:pt x="61946" y="35955"/>
                    <a:pt x="61428" y="35955"/>
                  </a:cubicBezTo>
                  <a:cubicBezTo>
                    <a:pt x="59354" y="35955"/>
                    <a:pt x="59094" y="36468"/>
                    <a:pt x="58576" y="38006"/>
                  </a:cubicBezTo>
                  <a:cubicBezTo>
                    <a:pt x="55595" y="45699"/>
                    <a:pt x="45354" y="47109"/>
                    <a:pt x="40428" y="47109"/>
                  </a:cubicBezTo>
                  <a:cubicBezTo>
                    <a:pt x="37706" y="47109"/>
                    <a:pt x="34336" y="46725"/>
                    <a:pt x="30577" y="46084"/>
                  </a:cubicBezTo>
                  <a:cubicBezTo>
                    <a:pt x="23318" y="44930"/>
                    <a:pt x="21244" y="44930"/>
                    <a:pt x="19429" y="44930"/>
                  </a:cubicBezTo>
                  <a:cubicBezTo>
                    <a:pt x="17355" y="44930"/>
                    <a:pt x="17096" y="44930"/>
                    <a:pt x="16189" y="45058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6" name="Dowolny kształt: kształt 125">
              <a:extLst>
                <a:ext uri="{FF2B5EF4-FFF2-40B4-BE49-F238E27FC236}">
                  <a16:creationId xmlns:a16="http://schemas.microsoft.com/office/drawing/2014/main" id="{0606901D-553B-849B-6965-978C60108B4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394979" y="4215100"/>
              <a:ext cx="212696" cy="8717"/>
            </a:xfrm>
            <a:custGeom>
              <a:avLst/>
              <a:gdLst>
                <a:gd name="connsiteX0" fmla="*/ 0 w 212696"/>
                <a:gd name="connsiteY0" fmla="*/ 0 h 8717"/>
                <a:gd name="connsiteX1" fmla="*/ 212696 w 212696"/>
                <a:gd name="connsiteY1" fmla="*/ 0 h 8717"/>
                <a:gd name="connsiteX2" fmla="*/ 212696 w 212696"/>
                <a:gd name="connsiteY2" fmla="*/ 8718 h 8717"/>
                <a:gd name="connsiteX3" fmla="*/ 0 w 212696"/>
                <a:gd name="connsiteY3" fmla="*/ 8718 h 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696" h="8717">
                  <a:moveTo>
                    <a:pt x="0" y="0"/>
                  </a:moveTo>
                  <a:lnTo>
                    <a:pt x="212696" y="0"/>
                  </a:lnTo>
                  <a:lnTo>
                    <a:pt x="212696" y="8718"/>
                  </a:lnTo>
                  <a:lnTo>
                    <a:pt x="0" y="8718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7" name="Dowolny kształt: kształt 126">
              <a:extLst>
                <a:ext uri="{FF2B5EF4-FFF2-40B4-BE49-F238E27FC236}">
                  <a16:creationId xmlns:a16="http://schemas.microsoft.com/office/drawing/2014/main" id="{B77D392B-77EE-75BC-0648-ADF4780C750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469014" y="4240728"/>
              <a:ext cx="64552" cy="85386"/>
            </a:xfrm>
            <a:custGeom>
              <a:avLst/>
              <a:gdLst>
                <a:gd name="connsiteX0" fmla="*/ 64667 w 64552"/>
                <a:gd name="connsiteY0" fmla="*/ 60704 h 85386"/>
                <a:gd name="connsiteX1" fmla="*/ 59222 w 64552"/>
                <a:gd name="connsiteY1" fmla="*/ 60704 h 85386"/>
                <a:gd name="connsiteX2" fmla="*/ 55463 w 64552"/>
                <a:gd name="connsiteY2" fmla="*/ 72371 h 85386"/>
                <a:gd name="connsiteX3" fmla="*/ 41593 w 64552"/>
                <a:gd name="connsiteY3" fmla="*/ 73140 h 85386"/>
                <a:gd name="connsiteX4" fmla="*/ 16187 w 64552"/>
                <a:gd name="connsiteY4" fmla="*/ 73140 h 85386"/>
                <a:gd name="connsiteX5" fmla="*/ 42112 w 64552"/>
                <a:gd name="connsiteY5" fmla="*/ 54550 h 85386"/>
                <a:gd name="connsiteX6" fmla="*/ 64667 w 64552"/>
                <a:gd name="connsiteY6" fmla="*/ 25575 h 85386"/>
                <a:gd name="connsiteX7" fmla="*/ 30446 w 64552"/>
                <a:gd name="connsiteY7" fmla="*/ 62 h 85386"/>
                <a:gd name="connsiteX8" fmla="*/ 114 w 64552"/>
                <a:gd name="connsiteY8" fmla="*/ 22626 h 85386"/>
                <a:gd name="connsiteX9" fmla="*/ 7632 w 64552"/>
                <a:gd name="connsiteY9" fmla="*/ 30447 h 85386"/>
                <a:gd name="connsiteX10" fmla="*/ 15280 w 64552"/>
                <a:gd name="connsiteY10" fmla="*/ 22883 h 85386"/>
                <a:gd name="connsiteX11" fmla="*/ 7891 w 64552"/>
                <a:gd name="connsiteY11" fmla="*/ 15318 h 85386"/>
                <a:gd name="connsiteX12" fmla="*/ 27724 w 64552"/>
                <a:gd name="connsiteY12" fmla="*/ 5703 h 85386"/>
                <a:gd name="connsiteX13" fmla="*/ 50797 w 64552"/>
                <a:gd name="connsiteY13" fmla="*/ 25703 h 85386"/>
                <a:gd name="connsiteX14" fmla="*/ 33297 w 64552"/>
                <a:gd name="connsiteY14" fmla="*/ 53011 h 85386"/>
                <a:gd name="connsiteX15" fmla="*/ 1669 w 64552"/>
                <a:gd name="connsiteY15" fmla="*/ 79550 h 85386"/>
                <a:gd name="connsiteX16" fmla="*/ 114 w 64552"/>
                <a:gd name="connsiteY16" fmla="*/ 81602 h 85386"/>
                <a:gd name="connsiteX17" fmla="*/ 114 w 64552"/>
                <a:gd name="connsiteY17" fmla="*/ 85448 h 85386"/>
                <a:gd name="connsiteX18" fmla="*/ 60389 w 64552"/>
                <a:gd name="connsiteY18" fmla="*/ 85448 h 85386"/>
                <a:gd name="connsiteX19" fmla="*/ 64667 w 64552"/>
                <a:gd name="connsiteY19" fmla="*/ 60704 h 8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4552" h="85386">
                  <a:moveTo>
                    <a:pt x="64667" y="60704"/>
                  </a:moveTo>
                  <a:lnTo>
                    <a:pt x="59222" y="60704"/>
                  </a:lnTo>
                  <a:cubicBezTo>
                    <a:pt x="58833" y="63140"/>
                    <a:pt x="57537" y="71089"/>
                    <a:pt x="55463" y="72371"/>
                  </a:cubicBezTo>
                  <a:cubicBezTo>
                    <a:pt x="54426" y="73140"/>
                    <a:pt x="43538" y="73140"/>
                    <a:pt x="41593" y="73140"/>
                  </a:cubicBezTo>
                  <a:lnTo>
                    <a:pt x="16187" y="73140"/>
                  </a:lnTo>
                  <a:cubicBezTo>
                    <a:pt x="24742" y="66858"/>
                    <a:pt x="34334" y="59678"/>
                    <a:pt x="42112" y="54550"/>
                  </a:cubicBezTo>
                  <a:cubicBezTo>
                    <a:pt x="53778" y="46601"/>
                    <a:pt x="64667" y="39165"/>
                    <a:pt x="64667" y="25575"/>
                  </a:cubicBezTo>
                  <a:cubicBezTo>
                    <a:pt x="64667" y="9164"/>
                    <a:pt x="48982" y="62"/>
                    <a:pt x="30446" y="62"/>
                  </a:cubicBezTo>
                  <a:cubicBezTo>
                    <a:pt x="12946" y="62"/>
                    <a:pt x="114" y="10062"/>
                    <a:pt x="114" y="22626"/>
                  </a:cubicBezTo>
                  <a:cubicBezTo>
                    <a:pt x="114" y="29293"/>
                    <a:pt x="5817" y="30447"/>
                    <a:pt x="7632" y="30447"/>
                  </a:cubicBezTo>
                  <a:cubicBezTo>
                    <a:pt x="11132" y="30447"/>
                    <a:pt x="15280" y="28139"/>
                    <a:pt x="15280" y="22883"/>
                  </a:cubicBezTo>
                  <a:cubicBezTo>
                    <a:pt x="15280" y="18267"/>
                    <a:pt x="11909" y="15703"/>
                    <a:pt x="7891" y="15318"/>
                  </a:cubicBezTo>
                  <a:cubicBezTo>
                    <a:pt x="11521" y="9549"/>
                    <a:pt x="19039" y="5703"/>
                    <a:pt x="27724" y="5703"/>
                  </a:cubicBezTo>
                  <a:cubicBezTo>
                    <a:pt x="40297" y="5703"/>
                    <a:pt x="50797" y="13139"/>
                    <a:pt x="50797" y="25703"/>
                  </a:cubicBezTo>
                  <a:cubicBezTo>
                    <a:pt x="50797" y="36473"/>
                    <a:pt x="43279" y="44678"/>
                    <a:pt x="33297" y="53011"/>
                  </a:cubicBezTo>
                  <a:lnTo>
                    <a:pt x="1669" y="79550"/>
                  </a:lnTo>
                  <a:cubicBezTo>
                    <a:pt x="373" y="80704"/>
                    <a:pt x="243" y="80704"/>
                    <a:pt x="114" y="81602"/>
                  </a:cubicBezTo>
                  <a:lnTo>
                    <a:pt x="114" y="85448"/>
                  </a:lnTo>
                  <a:lnTo>
                    <a:pt x="60389" y="85448"/>
                  </a:lnTo>
                  <a:lnTo>
                    <a:pt x="64667" y="60704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" name="Dowolny kształt: kształt 127">
              <a:extLst>
                <a:ext uri="{FF2B5EF4-FFF2-40B4-BE49-F238E27FC236}">
                  <a16:creationId xmlns:a16="http://schemas.microsoft.com/office/drawing/2014/main" id="{E3F32974-CC7A-A8B6-FB61-6E3E3CF57A1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651307" y="4185176"/>
              <a:ext cx="113602" cy="117925"/>
            </a:xfrm>
            <a:custGeom>
              <a:avLst/>
              <a:gdLst>
                <a:gd name="connsiteX0" fmla="*/ 44945 w 113602"/>
                <a:gd name="connsiteY0" fmla="*/ 80830 h 117925"/>
                <a:gd name="connsiteX1" fmla="*/ 51115 w 113602"/>
                <a:gd name="connsiteY1" fmla="*/ 81010 h 117925"/>
                <a:gd name="connsiteX2" fmla="*/ 113723 w 113602"/>
                <a:gd name="connsiteY2" fmla="*/ 26265 h 117925"/>
                <a:gd name="connsiteX3" fmla="*/ 89950 w 113602"/>
                <a:gd name="connsiteY3" fmla="*/ 59 h 117925"/>
                <a:gd name="connsiteX4" fmla="*/ 46578 w 113602"/>
                <a:gd name="connsiteY4" fmla="*/ 45111 h 117925"/>
                <a:gd name="connsiteX5" fmla="*/ 39138 w 113602"/>
                <a:gd name="connsiteY5" fmla="*/ 67727 h 117925"/>
                <a:gd name="connsiteX6" fmla="*/ 6472 w 113602"/>
                <a:gd name="connsiteY6" fmla="*/ 42778 h 117925"/>
                <a:gd name="connsiteX7" fmla="*/ 22260 w 113602"/>
                <a:gd name="connsiteY7" fmla="*/ 6341 h 117925"/>
                <a:gd name="connsiteX8" fmla="*/ 23712 w 113602"/>
                <a:gd name="connsiteY8" fmla="*/ 4008 h 117925"/>
                <a:gd name="connsiteX9" fmla="*/ 20809 w 113602"/>
                <a:gd name="connsiteY9" fmla="*/ 1854 h 117925"/>
                <a:gd name="connsiteX10" fmla="*/ 15001 w 113602"/>
                <a:gd name="connsiteY10" fmla="*/ 5803 h 117925"/>
                <a:gd name="connsiteX11" fmla="*/ 121 w 113602"/>
                <a:gd name="connsiteY11" fmla="*/ 44573 h 117925"/>
                <a:gd name="connsiteX12" fmla="*/ 35327 w 113602"/>
                <a:gd name="connsiteY12" fmla="*/ 79394 h 117925"/>
                <a:gd name="connsiteX13" fmla="*/ 25164 w 113602"/>
                <a:gd name="connsiteY13" fmla="*/ 112241 h 117925"/>
                <a:gd name="connsiteX14" fmla="*/ 31334 w 113602"/>
                <a:gd name="connsiteY14" fmla="*/ 117985 h 117925"/>
                <a:gd name="connsiteX15" fmla="*/ 38412 w 113602"/>
                <a:gd name="connsiteY15" fmla="*/ 114036 h 117925"/>
                <a:gd name="connsiteX16" fmla="*/ 44945 w 113602"/>
                <a:gd name="connsiteY16" fmla="*/ 80830 h 117925"/>
                <a:gd name="connsiteX17" fmla="*/ 47304 w 113602"/>
                <a:gd name="connsiteY17" fmla="*/ 68625 h 117925"/>
                <a:gd name="connsiteX18" fmla="*/ 61096 w 113602"/>
                <a:gd name="connsiteY18" fmla="*/ 28239 h 117925"/>
                <a:gd name="connsiteX19" fmla="*/ 87954 w 113602"/>
                <a:gd name="connsiteY19" fmla="*/ 12265 h 117925"/>
                <a:gd name="connsiteX20" fmla="*/ 107190 w 113602"/>
                <a:gd name="connsiteY20" fmla="*/ 29855 h 117925"/>
                <a:gd name="connsiteX21" fmla="*/ 53111 w 113602"/>
                <a:gd name="connsiteY21" fmla="*/ 68804 h 117925"/>
                <a:gd name="connsiteX22" fmla="*/ 47304 w 113602"/>
                <a:gd name="connsiteY22" fmla="*/ 68625 h 11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602" h="117925">
                  <a:moveTo>
                    <a:pt x="44945" y="80830"/>
                  </a:moveTo>
                  <a:cubicBezTo>
                    <a:pt x="46941" y="81010"/>
                    <a:pt x="49119" y="81010"/>
                    <a:pt x="51115" y="81010"/>
                  </a:cubicBezTo>
                  <a:cubicBezTo>
                    <a:pt x="83780" y="81010"/>
                    <a:pt x="113723" y="54624"/>
                    <a:pt x="113723" y="26265"/>
                  </a:cubicBezTo>
                  <a:cubicBezTo>
                    <a:pt x="113723" y="10290"/>
                    <a:pt x="104105" y="59"/>
                    <a:pt x="89950" y="59"/>
                  </a:cubicBezTo>
                  <a:cubicBezTo>
                    <a:pt x="64907" y="59"/>
                    <a:pt x="51659" y="31650"/>
                    <a:pt x="46578" y="45111"/>
                  </a:cubicBezTo>
                  <a:cubicBezTo>
                    <a:pt x="44219" y="51753"/>
                    <a:pt x="40226" y="64317"/>
                    <a:pt x="39138" y="67727"/>
                  </a:cubicBezTo>
                  <a:cubicBezTo>
                    <a:pt x="19175" y="65035"/>
                    <a:pt x="6472" y="56060"/>
                    <a:pt x="6472" y="42778"/>
                  </a:cubicBezTo>
                  <a:cubicBezTo>
                    <a:pt x="6472" y="42599"/>
                    <a:pt x="7561" y="22496"/>
                    <a:pt x="22260" y="6341"/>
                  </a:cubicBezTo>
                  <a:cubicBezTo>
                    <a:pt x="23531" y="5085"/>
                    <a:pt x="23712" y="4726"/>
                    <a:pt x="23712" y="4008"/>
                  </a:cubicBezTo>
                  <a:cubicBezTo>
                    <a:pt x="23712" y="1854"/>
                    <a:pt x="21353" y="1854"/>
                    <a:pt x="20809" y="1854"/>
                  </a:cubicBezTo>
                  <a:cubicBezTo>
                    <a:pt x="19175" y="1854"/>
                    <a:pt x="18449" y="1854"/>
                    <a:pt x="15001" y="5803"/>
                  </a:cubicBezTo>
                  <a:cubicBezTo>
                    <a:pt x="4839" y="18188"/>
                    <a:pt x="121" y="36855"/>
                    <a:pt x="121" y="44573"/>
                  </a:cubicBezTo>
                  <a:cubicBezTo>
                    <a:pt x="121" y="60548"/>
                    <a:pt x="11916" y="74368"/>
                    <a:pt x="35327" y="79394"/>
                  </a:cubicBezTo>
                  <a:cubicBezTo>
                    <a:pt x="26253" y="107215"/>
                    <a:pt x="25164" y="110626"/>
                    <a:pt x="25164" y="112241"/>
                  </a:cubicBezTo>
                  <a:cubicBezTo>
                    <a:pt x="25164" y="117087"/>
                    <a:pt x="29338" y="117985"/>
                    <a:pt x="31334" y="117985"/>
                  </a:cubicBezTo>
                  <a:cubicBezTo>
                    <a:pt x="33330" y="117985"/>
                    <a:pt x="36960" y="116728"/>
                    <a:pt x="38412" y="114036"/>
                  </a:cubicBezTo>
                  <a:cubicBezTo>
                    <a:pt x="39682" y="111344"/>
                    <a:pt x="41315" y="102190"/>
                    <a:pt x="44945" y="80830"/>
                  </a:cubicBezTo>
                  <a:close/>
                  <a:moveTo>
                    <a:pt x="47304" y="68625"/>
                  </a:moveTo>
                  <a:cubicBezTo>
                    <a:pt x="50933" y="47983"/>
                    <a:pt x="52385" y="39906"/>
                    <a:pt x="61096" y="28239"/>
                  </a:cubicBezTo>
                  <a:cubicBezTo>
                    <a:pt x="69262" y="17290"/>
                    <a:pt x="78880" y="12265"/>
                    <a:pt x="87954" y="12265"/>
                  </a:cubicBezTo>
                  <a:cubicBezTo>
                    <a:pt x="100476" y="12265"/>
                    <a:pt x="107190" y="20521"/>
                    <a:pt x="107190" y="29855"/>
                  </a:cubicBezTo>
                  <a:cubicBezTo>
                    <a:pt x="107190" y="47983"/>
                    <a:pt x="84325" y="68804"/>
                    <a:pt x="53111" y="68804"/>
                  </a:cubicBezTo>
                  <a:cubicBezTo>
                    <a:pt x="51478" y="68804"/>
                    <a:pt x="48937" y="68804"/>
                    <a:pt x="47304" y="68625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70" name="Prostokąt 69">
            <a:extLst>
              <a:ext uri="{FF2B5EF4-FFF2-40B4-BE49-F238E27FC236}">
                <a16:creationId xmlns:a16="http://schemas.microsoft.com/office/drawing/2014/main" id="{354CF4FF-1F0C-81B3-3377-83089AB0B878}"/>
              </a:ext>
            </a:extLst>
          </p:cNvPr>
          <p:cNvSpPr/>
          <p:nvPr/>
        </p:nvSpPr>
        <p:spPr>
          <a:xfrm>
            <a:off x="1094679" y="1342657"/>
            <a:ext cx="716053" cy="72372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7" name="Prostokąt 76">
            <a:extLst>
              <a:ext uri="{FF2B5EF4-FFF2-40B4-BE49-F238E27FC236}">
                <a16:creationId xmlns:a16="http://schemas.microsoft.com/office/drawing/2014/main" id="{E5622980-401B-8102-4898-28C6DB5904B2}"/>
              </a:ext>
            </a:extLst>
          </p:cNvPr>
          <p:cNvSpPr/>
          <p:nvPr/>
        </p:nvSpPr>
        <p:spPr>
          <a:xfrm>
            <a:off x="2446499" y="1344729"/>
            <a:ext cx="716053" cy="72372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Prostokąt 77">
            <a:extLst>
              <a:ext uri="{FF2B5EF4-FFF2-40B4-BE49-F238E27FC236}">
                <a16:creationId xmlns:a16="http://schemas.microsoft.com/office/drawing/2014/main" id="{C1844F49-8500-C063-54FE-349AA047E17A}"/>
              </a:ext>
            </a:extLst>
          </p:cNvPr>
          <p:cNvSpPr/>
          <p:nvPr/>
        </p:nvSpPr>
        <p:spPr>
          <a:xfrm>
            <a:off x="4572000" y="1336689"/>
            <a:ext cx="716053" cy="72372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28" name="Obraz 42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usepackage{xcolor}&#10;\begin{document}&#10;$U_{\varphi+\textcolor{red}{\xi_N}}$&#10;\end{document}&#10;" title="IguanaTex Bitmap Display">
            <a:extLst>
              <a:ext uri="{FF2B5EF4-FFF2-40B4-BE49-F238E27FC236}">
                <a16:creationId xmlns:a16="http://schemas.microsoft.com/office/drawing/2014/main" id="{A11DA4DC-9348-5CE5-110D-78235FFCBE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341" y="1603230"/>
            <a:ext cx="669883" cy="254813"/>
          </a:xfrm>
          <a:prstGeom prst="rect">
            <a:avLst/>
          </a:prstGeom>
        </p:spPr>
      </p:pic>
      <p:cxnSp>
        <p:nvCxnSpPr>
          <p:cNvPr id="88" name="Łącznik prosty 87">
            <a:extLst>
              <a:ext uri="{FF2B5EF4-FFF2-40B4-BE49-F238E27FC236}">
                <a16:creationId xmlns:a16="http://schemas.microsoft.com/office/drawing/2014/main" id="{4BC21F6E-C98A-64E4-C868-3C8967D30B4D}"/>
              </a:ext>
            </a:extLst>
          </p:cNvPr>
          <p:cNvCxnSpPr>
            <a:cxnSpLocks/>
            <a:stCxn id="77" idx="3"/>
            <a:endCxn id="78" idx="1"/>
          </p:cNvCxnSpPr>
          <p:nvPr/>
        </p:nvCxnSpPr>
        <p:spPr>
          <a:xfrm flipV="1">
            <a:off x="3162552" y="1698552"/>
            <a:ext cx="1409448" cy="804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Łącznik prosty 90">
            <a:extLst>
              <a:ext uri="{FF2B5EF4-FFF2-40B4-BE49-F238E27FC236}">
                <a16:creationId xmlns:a16="http://schemas.microsoft.com/office/drawing/2014/main" id="{F85FF523-274F-DB4A-EAE1-FE6BCDE26AE6}"/>
              </a:ext>
            </a:extLst>
          </p:cNvPr>
          <p:cNvCxnSpPr>
            <a:cxnSpLocks/>
            <a:stCxn id="70" idx="3"/>
            <a:endCxn id="77" idx="1"/>
          </p:cNvCxnSpPr>
          <p:nvPr/>
        </p:nvCxnSpPr>
        <p:spPr>
          <a:xfrm>
            <a:off x="1810732" y="1704520"/>
            <a:ext cx="635767" cy="2072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Łącznik prosty 114">
            <a:extLst>
              <a:ext uri="{FF2B5EF4-FFF2-40B4-BE49-F238E27FC236}">
                <a16:creationId xmlns:a16="http://schemas.microsoft.com/office/drawing/2014/main" id="{01447391-BBD0-EE98-518A-2FC3DBE1E3F5}"/>
              </a:ext>
            </a:extLst>
          </p:cNvPr>
          <p:cNvCxnSpPr>
            <a:cxnSpLocks/>
          </p:cNvCxnSpPr>
          <p:nvPr/>
        </p:nvCxnSpPr>
        <p:spPr>
          <a:xfrm flipV="1">
            <a:off x="764103" y="1674187"/>
            <a:ext cx="334718" cy="5968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Łącznik prosty 137">
            <a:extLst>
              <a:ext uri="{FF2B5EF4-FFF2-40B4-BE49-F238E27FC236}">
                <a16:creationId xmlns:a16="http://schemas.microsoft.com/office/drawing/2014/main" id="{E24ADCF8-621D-AAA3-2715-B8A818795657}"/>
              </a:ext>
            </a:extLst>
          </p:cNvPr>
          <p:cNvCxnSpPr>
            <a:cxnSpLocks/>
          </p:cNvCxnSpPr>
          <p:nvPr/>
        </p:nvCxnSpPr>
        <p:spPr>
          <a:xfrm>
            <a:off x="5274017" y="1730637"/>
            <a:ext cx="522119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Dowolny kształt: kształt 153">
            <a:extLst>
              <a:ext uri="{FF2B5EF4-FFF2-40B4-BE49-F238E27FC236}">
                <a16:creationId xmlns:a16="http://schemas.microsoft.com/office/drawing/2014/main" id="{78FEB4CE-0E8A-077E-446A-D44878908EBD}"/>
              </a:ext>
            </a:extLst>
          </p:cNvPr>
          <p:cNvSpPr/>
          <p:nvPr/>
        </p:nvSpPr>
        <p:spPr>
          <a:xfrm>
            <a:off x="1473077" y="1156045"/>
            <a:ext cx="1044639" cy="167568"/>
          </a:xfrm>
          <a:custGeom>
            <a:avLst/>
            <a:gdLst>
              <a:gd name="connsiteX0" fmla="*/ 0 w 1576873"/>
              <a:gd name="connsiteY0" fmla="*/ 130629 h 186613"/>
              <a:gd name="connsiteX1" fmla="*/ 83975 w 1576873"/>
              <a:gd name="connsiteY1" fmla="*/ 121298 h 186613"/>
              <a:gd name="connsiteX2" fmla="*/ 186612 w 1576873"/>
              <a:gd name="connsiteY2" fmla="*/ 111968 h 186613"/>
              <a:gd name="connsiteX3" fmla="*/ 195943 w 1576873"/>
              <a:gd name="connsiteY3" fmla="*/ 83976 h 186613"/>
              <a:gd name="connsiteX4" fmla="*/ 307910 w 1576873"/>
              <a:gd name="connsiteY4" fmla="*/ 55984 h 186613"/>
              <a:gd name="connsiteX5" fmla="*/ 401216 w 1576873"/>
              <a:gd name="connsiteY5" fmla="*/ 55984 h 186613"/>
              <a:gd name="connsiteX6" fmla="*/ 429208 w 1576873"/>
              <a:gd name="connsiteY6" fmla="*/ 18662 h 186613"/>
              <a:gd name="connsiteX7" fmla="*/ 494522 w 1576873"/>
              <a:gd name="connsiteY7" fmla="*/ 74645 h 186613"/>
              <a:gd name="connsiteX8" fmla="*/ 541175 w 1576873"/>
              <a:gd name="connsiteY8" fmla="*/ 83976 h 186613"/>
              <a:gd name="connsiteX9" fmla="*/ 615820 w 1576873"/>
              <a:gd name="connsiteY9" fmla="*/ 74645 h 186613"/>
              <a:gd name="connsiteX10" fmla="*/ 671804 w 1576873"/>
              <a:gd name="connsiteY10" fmla="*/ 37323 h 186613"/>
              <a:gd name="connsiteX11" fmla="*/ 699796 w 1576873"/>
              <a:gd name="connsiteY11" fmla="*/ 55984 h 186613"/>
              <a:gd name="connsiteX12" fmla="*/ 774441 w 1576873"/>
              <a:gd name="connsiteY12" fmla="*/ 74645 h 186613"/>
              <a:gd name="connsiteX13" fmla="*/ 839755 w 1576873"/>
              <a:gd name="connsiteY13" fmla="*/ 65315 h 186613"/>
              <a:gd name="connsiteX14" fmla="*/ 867747 w 1576873"/>
              <a:gd name="connsiteY14" fmla="*/ 46653 h 186613"/>
              <a:gd name="connsiteX15" fmla="*/ 895739 w 1576873"/>
              <a:gd name="connsiteY15" fmla="*/ 37323 h 186613"/>
              <a:gd name="connsiteX16" fmla="*/ 979714 w 1576873"/>
              <a:gd name="connsiteY16" fmla="*/ 65315 h 186613"/>
              <a:gd name="connsiteX17" fmla="*/ 1054359 w 1576873"/>
              <a:gd name="connsiteY17" fmla="*/ 55984 h 186613"/>
              <a:gd name="connsiteX18" fmla="*/ 1119673 w 1576873"/>
              <a:gd name="connsiteY18" fmla="*/ 9331 h 186613"/>
              <a:gd name="connsiteX19" fmla="*/ 1147665 w 1576873"/>
              <a:gd name="connsiteY19" fmla="*/ 0 h 186613"/>
              <a:gd name="connsiteX20" fmla="*/ 1231641 w 1576873"/>
              <a:gd name="connsiteY20" fmla="*/ 74645 h 186613"/>
              <a:gd name="connsiteX21" fmla="*/ 1250302 w 1576873"/>
              <a:gd name="connsiteY21" fmla="*/ 102637 h 186613"/>
              <a:gd name="connsiteX22" fmla="*/ 1296955 w 1576873"/>
              <a:gd name="connsiteY22" fmla="*/ 83976 h 186613"/>
              <a:gd name="connsiteX23" fmla="*/ 1352939 w 1576873"/>
              <a:gd name="connsiteY23" fmla="*/ 37323 h 186613"/>
              <a:gd name="connsiteX24" fmla="*/ 1380930 w 1576873"/>
              <a:gd name="connsiteY24" fmla="*/ 55984 h 186613"/>
              <a:gd name="connsiteX25" fmla="*/ 1436914 w 1576873"/>
              <a:gd name="connsiteY25" fmla="*/ 65315 h 186613"/>
              <a:gd name="connsiteX26" fmla="*/ 1502228 w 1576873"/>
              <a:gd name="connsiteY26" fmla="*/ 111968 h 186613"/>
              <a:gd name="connsiteX27" fmla="*/ 1530220 w 1576873"/>
              <a:gd name="connsiteY27" fmla="*/ 93307 h 186613"/>
              <a:gd name="connsiteX28" fmla="*/ 1539551 w 1576873"/>
              <a:gd name="connsiteY28" fmla="*/ 130629 h 186613"/>
              <a:gd name="connsiteX29" fmla="*/ 1558212 w 1576873"/>
              <a:gd name="connsiteY29" fmla="*/ 158621 h 186613"/>
              <a:gd name="connsiteX30" fmla="*/ 1576873 w 1576873"/>
              <a:gd name="connsiteY30" fmla="*/ 167951 h 18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76873" h="186613">
                <a:moveTo>
                  <a:pt x="0" y="130629"/>
                </a:moveTo>
                <a:cubicBezTo>
                  <a:pt x="103856" y="47545"/>
                  <a:pt x="-4464" y="109506"/>
                  <a:pt x="83975" y="121298"/>
                </a:cubicBezTo>
                <a:cubicBezTo>
                  <a:pt x="118027" y="125838"/>
                  <a:pt x="152400" y="115078"/>
                  <a:pt x="186612" y="111968"/>
                </a:cubicBezTo>
                <a:cubicBezTo>
                  <a:pt x="189722" y="102637"/>
                  <a:pt x="193241" y="93433"/>
                  <a:pt x="195943" y="83976"/>
                </a:cubicBezTo>
                <a:cubicBezTo>
                  <a:pt x="216065" y="13549"/>
                  <a:pt x="185911" y="44893"/>
                  <a:pt x="307910" y="55984"/>
                </a:cubicBezTo>
                <a:cubicBezTo>
                  <a:pt x="342382" y="67475"/>
                  <a:pt x="358329" y="77428"/>
                  <a:pt x="401216" y="55984"/>
                </a:cubicBezTo>
                <a:cubicBezTo>
                  <a:pt x="415125" y="49029"/>
                  <a:pt x="419877" y="31103"/>
                  <a:pt x="429208" y="18662"/>
                </a:cubicBezTo>
                <a:cubicBezTo>
                  <a:pt x="445850" y="35304"/>
                  <a:pt x="472979" y="65070"/>
                  <a:pt x="494522" y="74645"/>
                </a:cubicBezTo>
                <a:cubicBezTo>
                  <a:pt x="509014" y="81086"/>
                  <a:pt x="525624" y="80866"/>
                  <a:pt x="541175" y="83976"/>
                </a:cubicBezTo>
                <a:cubicBezTo>
                  <a:pt x="566057" y="80866"/>
                  <a:pt x="592206" y="83079"/>
                  <a:pt x="615820" y="74645"/>
                </a:cubicBezTo>
                <a:cubicBezTo>
                  <a:pt x="636941" y="67102"/>
                  <a:pt x="671804" y="37323"/>
                  <a:pt x="671804" y="37323"/>
                </a:cubicBezTo>
                <a:cubicBezTo>
                  <a:pt x="681135" y="43543"/>
                  <a:pt x="689257" y="52152"/>
                  <a:pt x="699796" y="55984"/>
                </a:cubicBezTo>
                <a:cubicBezTo>
                  <a:pt x="723899" y="64749"/>
                  <a:pt x="774441" y="74645"/>
                  <a:pt x="774441" y="74645"/>
                </a:cubicBezTo>
                <a:cubicBezTo>
                  <a:pt x="796212" y="71535"/>
                  <a:pt x="818690" y="71634"/>
                  <a:pt x="839755" y="65315"/>
                </a:cubicBezTo>
                <a:cubicBezTo>
                  <a:pt x="850496" y="62093"/>
                  <a:pt x="857717" y="51668"/>
                  <a:pt x="867747" y="46653"/>
                </a:cubicBezTo>
                <a:cubicBezTo>
                  <a:pt x="876544" y="42255"/>
                  <a:pt x="886408" y="40433"/>
                  <a:pt x="895739" y="37323"/>
                </a:cubicBezTo>
                <a:cubicBezTo>
                  <a:pt x="926093" y="52500"/>
                  <a:pt x="943540" y="65315"/>
                  <a:pt x="979714" y="65315"/>
                </a:cubicBezTo>
                <a:cubicBezTo>
                  <a:pt x="1004789" y="65315"/>
                  <a:pt x="1029477" y="59094"/>
                  <a:pt x="1054359" y="55984"/>
                </a:cubicBezTo>
                <a:cubicBezTo>
                  <a:pt x="1062816" y="49641"/>
                  <a:pt x="1106026" y="16155"/>
                  <a:pt x="1119673" y="9331"/>
                </a:cubicBezTo>
                <a:cubicBezTo>
                  <a:pt x="1128470" y="4932"/>
                  <a:pt x="1138334" y="3110"/>
                  <a:pt x="1147665" y="0"/>
                </a:cubicBezTo>
                <a:cubicBezTo>
                  <a:pt x="1175403" y="20804"/>
                  <a:pt x="1212427" y="45824"/>
                  <a:pt x="1231641" y="74645"/>
                </a:cubicBezTo>
                <a:lnTo>
                  <a:pt x="1250302" y="102637"/>
                </a:lnTo>
                <a:cubicBezTo>
                  <a:pt x="1265853" y="96417"/>
                  <a:pt x="1282314" y="92110"/>
                  <a:pt x="1296955" y="83976"/>
                </a:cubicBezTo>
                <a:cubicBezTo>
                  <a:pt x="1321904" y="70116"/>
                  <a:pt x="1334261" y="56000"/>
                  <a:pt x="1352939" y="37323"/>
                </a:cubicBezTo>
                <a:cubicBezTo>
                  <a:pt x="1362269" y="43543"/>
                  <a:pt x="1370292" y="52438"/>
                  <a:pt x="1380930" y="55984"/>
                </a:cubicBezTo>
                <a:cubicBezTo>
                  <a:pt x="1398878" y="61967"/>
                  <a:pt x="1420376" y="56127"/>
                  <a:pt x="1436914" y="65315"/>
                </a:cubicBezTo>
                <a:cubicBezTo>
                  <a:pt x="1563441" y="135607"/>
                  <a:pt x="1374911" y="80137"/>
                  <a:pt x="1502228" y="111968"/>
                </a:cubicBezTo>
                <a:cubicBezTo>
                  <a:pt x="1511559" y="105748"/>
                  <a:pt x="1520190" y="88292"/>
                  <a:pt x="1530220" y="93307"/>
                </a:cubicBezTo>
                <a:cubicBezTo>
                  <a:pt x="1541690" y="99042"/>
                  <a:pt x="1534499" y="118842"/>
                  <a:pt x="1539551" y="130629"/>
                </a:cubicBezTo>
                <a:cubicBezTo>
                  <a:pt x="1543968" y="140936"/>
                  <a:pt x="1553197" y="148591"/>
                  <a:pt x="1558212" y="158621"/>
                </a:cubicBezTo>
                <a:cubicBezTo>
                  <a:pt x="1572624" y="187446"/>
                  <a:pt x="1561107" y="199487"/>
                  <a:pt x="1576873" y="167951"/>
                </a:cubicBezTo>
              </a:path>
            </a:pathLst>
          </a:cu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5" name="Dowolny kształt: kształt 154">
            <a:extLst>
              <a:ext uri="{FF2B5EF4-FFF2-40B4-BE49-F238E27FC236}">
                <a16:creationId xmlns:a16="http://schemas.microsoft.com/office/drawing/2014/main" id="{B1D3D46E-CCAE-F2D0-F419-14B151718B9F}"/>
              </a:ext>
            </a:extLst>
          </p:cNvPr>
          <p:cNvSpPr/>
          <p:nvPr/>
        </p:nvSpPr>
        <p:spPr>
          <a:xfrm>
            <a:off x="2696846" y="1175848"/>
            <a:ext cx="1044639" cy="167568"/>
          </a:xfrm>
          <a:custGeom>
            <a:avLst/>
            <a:gdLst>
              <a:gd name="connsiteX0" fmla="*/ 0 w 1576873"/>
              <a:gd name="connsiteY0" fmla="*/ 130629 h 186613"/>
              <a:gd name="connsiteX1" fmla="*/ 83975 w 1576873"/>
              <a:gd name="connsiteY1" fmla="*/ 121298 h 186613"/>
              <a:gd name="connsiteX2" fmla="*/ 186612 w 1576873"/>
              <a:gd name="connsiteY2" fmla="*/ 111968 h 186613"/>
              <a:gd name="connsiteX3" fmla="*/ 195943 w 1576873"/>
              <a:gd name="connsiteY3" fmla="*/ 83976 h 186613"/>
              <a:gd name="connsiteX4" fmla="*/ 307910 w 1576873"/>
              <a:gd name="connsiteY4" fmla="*/ 55984 h 186613"/>
              <a:gd name="connsiteX5" fmla="*/ 401216 w 1576873"/>
              <a:gd name="connsiteY5" fmla="*/ 55984 h 186613"/>
              <a:gd name="connsiteX6" fmla="*/ 429208 w 1576873"/>
              <a:gd name="connsiteY6" fmla="*/ 18662 h 186613"/>
              <a:gd name="connsiteX7" fmla="*/ 494522 w 1576873"/>
              <a:gd name="connsiteY7" fmla="*/ 74645 h 186613"/>
              <a:gd name="connsiteX8" fmla="*/ 541175 w 1576873"/>
              <a:gd name="connsiteY8" fmla="*/ 83976 h 186613"/>
              <a:gd name="connsiteX9" fmla="*/ 615820 w 1576873"/>
              <a:gd name="connsiteY9" fmla="*/ 74645 h 186613"/>
              <a:gd name="connsiteX10" fmla="*/ 671804 w 1576873"/>
              <a:gd name="connsiteY10" fmla="*/ 37323 h 186613"/>
              <a:gd name="connsiteX11" fmla="*/ 699796 w 1576873"/>
              <a:gd name="connsiteY11" fmla="*/ 55984 h 186613"/>
              <a:gd name="connsiteX12" fmla="*/ 774441 w 1576873"/>
              <a:gd name="connsiteY12" fmla="*/ 74645 h 186613"/>
              <a:gd name="connsiteX13" fmla="*/ 839755 w 1576873"/>
              <a:gd name="connsiteY13" fmla="*/ 65315 h 186613"/>
              <a:gd name="connsiteX14" fmla="*/ 867747 w 1576873"/>
              <a:gd name="connsiteY14" fmla="*/ 46653 h 186613"/>
              <a:gd name="connsiteX15" fmla="*/ 895739 w 1576873"/>
              <a:gd name="connsiteY15" fmla="*/ 37323 h 186613"/>
              <a:gd name="connsiteX16" fmla="*/ 979714 w 1576873"/>
              <a:gd name="connsiteY16" fmla="*/ 65315 h 186613"/>
              <a:gd name="connsiteX17" fmla="*/ 1054359 w 1576873"/>
              <a:gd name="connsiteY17" fmla="*/ 55984 h 186613"/>
              <a:gd name="connsiteX18" fmla="*/ 1119673 w 1576873"/>
              <a:gd name="connsiteY18" fmla="*/ 9331 h 186613"/>
              <a:gd name="connsiteX19" fmla="*/ 1147665 w 1576873"/>
              <a:gd name="connsiteY19" fmla="*/ 0 h 186613"/>
              <a:gd name="connsiteX20" fmla="*/ 1231641 w 1576873"/>
              <a:gd name="connsiteY20" fmla="*/ 74645 h 186613"/>
              <a:gd name="connsiteX21" fmla="*/ 1250302 w 1576873"/>
              <a:gd name="connsiteY21" fmla="*/ 102637 h 186613"/>
              <a:gd name="connsiteX22" fmla="*/ 1296955 w 1576873"/>
              <a:gd name="connsiteY22" fmla="*/ 83976 h 186613"/>
              <a:gd name="connsiteX23" fmla="*/ 1352939 w 1576873"/>
              <a:gd name="connsiteY23" fmla="*/ 37323 h 186613"/>
              <a:gd name="connsiteX24" fmla="*/ 1380930 w 1576873"/>
              <a:gd name="connsiteY24" fmla="*/ 55984 h 186613"/>
              <a:gd name="connsiteX25" fmla="*/ 1436914 w 1576873"/>
              <a:gd name="connsiteY25" fmla="*/ 65315 h 186613"/>
              <a:gd name="connsiteX26" fmla="*/ 1502228 w 1576873"/>
              <a:gd name="connsiteY26" fmla="*/ 111968 h 186613"/>
              <a:gd name="connsiteX27" fmla="*/ 1530220 w 1576873"/>
              <a:gd name="connsiteY27" fmla="*/ 93307 h 186613"/>
              <a:gd name="connsiteX28" fmla="*/ 1539551 w 1576873"/>
              <a:gd name="connsiteY28" fmla="*/ 130629 h 186613"/>
              <a:gd name="connsiteX29" fmla="*/ 1558212 w 1576873"/>
              <a:gd name="connsiteY29" fmla="*/ 158621 h 186613"/>
              <a:gd name="connsiteX30" fmla="*/ 1576873 w 1576873"/>
              <a:gd name="connsiteY30" fmla="*/ 167951 h 18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76873" h="186613">
                <a:moveTo>
                  <a:pt x="0" y="130629"/>
                </a:moveTo>
                <a:cubicBezTo>
                  <a:pt x="103856" y="47545"/>
                  <a:pt x="-4464" y="109506"/>
                  <a:pt x="83975" y="121298"/>
                </a:cubicBezTo>
                <a:cubicBezTo>
                  <a:pt x="118027" y="125838"/>
                  <a:pt x="152400" y="115078"/>
                  <a:pt x="186612" y="111968"/>
                </a:cubicBezTo>
                <a:cubicBezTo>
                  <a:pt x="189722" y="102637"/>
                  <a:pt x="193241" y="93433"/>
                  <a:pt x="195943" y="83976"/>
                </a:cubicBezTo>
                <a:cubicBezTo>
                  <a:pt x="216065" y="13549"/>
                  <a:pt x="185911" y="44893"/>
                  <a:pt x="307910" y="55984"/>
                </a:cubicBezTo>
                <a:cubicBezTo>
                  <a:pt x="342382" y="67475"/>
                  <a:pt x="358329" y="77428"/>
                  <a:pt x="401216" y="55984"/>
                </a:cubicBezTo>
                <a:cubicBezTo>
                  <a:pt x="415125" y="49029"/>
                  <a:pt x="419877" y="31103"/>
                  <a:pt x="429208" y="18662"/>
                </a:cubicBezTo>
                <a:cubicBezTo>
                  <a:pt x="445850" y="35304"/>
                  <a:pt x="472979" y="65070"/>
                  <a:pt x="494522" y="74645"/>
                </a:cubicBezTo>
                <a:cubicBezTo>
                  <a:pt x="509014" y="81086"/>
                  <a:pt x="525624" y="80866"/>
                  <a:pt x="541175" y="83976"/>
                </a:cubicBezTo>
                <a:cubicBezTo>
                  <a:pt x="566057" y="80866"/>
                  <a:pt x="592206" y="83079"/>
                  <a:pt x="615820" y="74645"/>
                </a:cubicBezTo>
                <a:cubicBezTo>
                  <a:pt x="636941" y="67102"/>
                  <a:pt x="671804" y="37323"/>
                  <a:pt x="671804" y="37323"/>
                </a:cubicBezTo>
                <a:cubicBezTo>
                  <a:pt x="681135" y="43543"/>
                  <a:pt x="689257" y="52152"/>
                  <a:pt x="699796" y="55984"/>
                </a:cubicBezTo>
                <a:cubicBezTo>
                  <a:pt x="723899" y="64749"/>
                  <a:pt x="774441" y="74645"/>
                  <a:pt x="774441" y="74645"/>
                </a:cubicBezTo>
                <a:cubicBezTo>
                  <a:pt x="796212" y="71535"/>
                  <a:pt x="818690" y="71634"/>
                  <a:pt x="839755" y="65315"/>
                </a:cubicBezTo>
                <a:cubicBezTo>
                  <a:pt x="850496" y="62093"/>
                  <a:pt x="857717" y="51668"/>
                  <a:pt x="867747" y="46653"/>
                </a:cubicBezTo>
                <a:cubicBezTo>
                  <a:pt x="876544" y="42255"/>
                  <a:pt x="886408" y="40433"/>
                  <a:pt x="895739" y="37323"/>
                </a:cubicBezTo>
                <a:cubicBezTo>
                  <a:pt x="926093" y="52500"/>
                  <a:pt x="943540" y="65315"/>
                  <a:pt x="979714" y="65315"/>
                </a:cubicBezTo>
                <a:cubicBezTo>
                  <a:pt x="1004789" y="65315"/>
                  <a:pt x="1029477" y="59094"/>
                  <a:pt x="1054359" y="55984"/>
                </a:cubicBezTo>
                <a:cubicBezTo>
                  <a:pt x="1062816" y="49641"/>
                  <a:pt x="1106026" y="16155"/>
                  <a:pt x="1119673" y="9331"/>
                </a:cubicBezTo>
                <a:cubicBezTo>
                  <a:pt x="1128470" y="4932"/>
                  <a:pt x="1138334" y="3110"/>
                  <a:pt x="1147665" y="0"/>
                </a:cubicBezTo>
                <a:cubicBezTo>
                  <a:pt x="1175403" y="20804"/>
                  <a:pt x="1212427" y="45824"/>
                  <a:pt x="1231641" y="74645"/>
                </a:cubicBezTo>
                <a:lnTo>
                  <a:pt x="1250302" y="102637"/>
                </a:lnTo>
                <a:cubicBezTo>
                  <a:pt x="1265853" y="96417"/>
                  <a:pt x="1282314" y="92110"/>
                  <a:pt x="1296955" y="83976"/>
                </a:cubicBezTo>
                <a:cubicBezTo>
                  <a:pt x="1321904" y="70116"/>
                  <a:pt x="1334261" y="56000"/>
                  <a:pt x="1352939" y="37323"/>
                </a:cubicBezTo>
                <a:cubicBezTo>
                  <a:pt x="1362269" y="43543"/>
                  <a:pt x="1370292" y="52438"/>
                  <a:pt x="1380930" y="55984"/>
                </a:cubicBezTo>
                <a:cubicBezTo>
                  <a:pt x="1398878" y="61967"/>
                  <a:pt x="1420376" y="56127"/>
                  <a:pt x="1436914" y="65315"/>
                </a:cubicBezTo>
                <a:cubicBezTo>
                  <a:pt x="1563441" y="135607"/>
                  <a:pt x="1374911" y="80137"/>
                  <a:pt x="1502228" y="111968"/>
                </a:cubicBezTo>
                <a:cubicBezTo>
                  <a:pt x="1511559" y="105748"/>
                  <a:pt x="1520190" y="88292"/>
                  <a:pt x="1530220" y="93307"/>
                </a:cubicBezTo>
                <a:cubicBezTo>
                  <a:pt x="1541690" y="99042"/>
                  <a:pt x="1534499" y="118842"/>
                  <a:pt x="1539551" y="130629"/>
                </a:cubicBezTo>
                <a:cubicBezTo>
                  <a:pt x="1543968" y="140936"/>
                  <a:pt x="1553197" y="148591"/>
                  <a:pt x="1558212" y="158621"/>
                </a:cubicBezTo>
                <a:cubicBezTo>
                  <a:pt x="1572624" y="187446"/>
                  <a:pt x="1561107" y="199487"/>
                  <a:pt x="1576873" y="167951"/>
                </a:cubicBezTo>
              </a:path>
            </a:pathLst>
          </a:cu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6" name="Dowolny kształt: kształt 155">
            <a:extLst>
              <a:ext uri="{FF2B5EF4-FFF2-40B4-BE49-F238E27FC236}">
                <a16:creationId xmlns:a16="http://schemas.microsoft.com/office/drawing/2014/main" id="{58466C28-30DB-946D-0FE0-B24C24525D48}"/>
              </a:ext>
            </a:extLst>
          </p:cNvPr>
          <p:cNvSpPr/>
          <p:nvPr/>
        </p:nvSpPr>
        <p:spPr>
          <a:xfrm>
            <a:off x="3983025" y="1158962"/>
            <a:ext cx="1044639" cy="167568"/>
          </a:xfrm>
          <a:custGeom>
            <a:avLst/>
            <a:gdLst>
              <a:gd name="connsiteX0" fmla="*/ 0 w 1576873"/>
              <a:gd name="connsiteY0" fmla="*/ 130629 h 186613"/>
              <a:gd name="connsiteX1" fmla="*/ 83975 w 1576873"/>
              <a:gd name="connsiteY1" fmla="*/ 121298 h 186613"/>
              <a:gd name="connsiteX2" fmla="*/ 186612 w 1576873"/>
              <a:gd name="connsiteY2" fmla="*/ 111968 h 186613"/>
              <a:gd name="connsiteX3" fmla="*/ 195943 w 1576873"/>
              <a:gd name="connsiteY3" fmla="*/ 83976 h 186613"/>
              <a:gd name="connsiteX4" fmla="*/ 307910 w 1576873"/>
              <a:gd name="connsiteY4" fmla="*/ 55984 h 186613"/>
              <a:gd name="connsiteX5" fmla="*/ 401216 w 1576873"/>
              <a:gd name="connsiteY5" fmla="*/ 55984 h 186613"/>
              <a:gd name="connsiteX6" fmla="*/ 429208 w 1576873"/>
              <a:gd name="connsiteY6" fmla="*/ 18662 h 186613"/>
              <a:gd name="connsiteX7" fmla="*/ 494522 w 1576873"/>
              <a:gd name="connsiteY7" fmla="*/ 74645 h 186613"/>
              <a:gd name="connsiteX8" fmla="*/ 541175 w 1576873"/>
              <a:gd name="connsiteY8" fmla="*/ 83976 h 186613"/>
              <a:gd name="connsiteX9" fmla="*/ 615820 w 1576873"/>
              <a:gd name="connsiteY9" fmla="*/ 74645 h 186613"/>
              <a:gd name="connsiteX10" fmla="*/ 671804 w 1576873"/>
              <a:gd name="connsiteY10" fmla="*/ 37323 h 186613"/>
              <a:gd name="connsiteX11" fmla="*/ 699796 w 1576873"/>
              <a:gd name="connsiteY11" fmla="*/ 55984 h 186613"/>
              <a:gd name="connsiteX12" fmla="*/ 774441 w 1576873"/>
              <a:gd name="connsiteY12" fmla="*/ 74645 h 186613"/>
              <a:gd name="connsiteX13" fmla="*/ 839755 w 1576873"/>
              <a:gd name="connsiteY13" fmla="*/ 65315 h 186613"/>
              <a:gd name="connsiteX14" fmla="*/ 867747 w 1576873"/>
              <a:gd name="connsiteY14" fmla="*/ 46653 h 186613"/>
              <a:gd name="connsiteX15" fmla="*/ 895739 w 1576873"/>
              <a:gd name="connsiteY15" fmla="*/ 37323 h 186613"/>
              <a:gd name="connsiteX16" fmla="*/ 979714 w 1576873"/>
              <a:gd name="connsiteY16" fmla="*/ 65315 h 186613"/>
              <a:gd name="connsiteX17" fmla="*/ 1054359 w 1576873"/>
              <a:gd name="connsiteY17" fmla="*/ 55984 h 186613"/>
              <a:gd name="connsiteX18" fmla="*/ 1119673 w 1576873"/>
              <a:gd name="connsiteY18" fmla="*/ 9331 h 186613"/>
              <a:gd name="connsiteX19" fmla="*/ 1147665 w 1576873"/>
              <a:gd name="connsiteY19" fmla="*/ 0 h 186613"/>
              <a:gd name="connsiteX20" fmla="*/ 1231641 w 1576873"/>
              <a:gd name="connsiteY20" fmla="*/ 74645 h 186613"/>
              <a:gd name="connsiteX21" fmla="*/ 1250302 w 1576873"/>
              <a:gd name="connsiteY21" fmla="*/ 102637 h 186613"/>
              <a:gd name="connsiteX22" fmla="*/ 1296955 w 1576873"/>
              <a:gd name="connsiteY22" fmla="*/ 83976 h 186613"/>
              <a:gd name="connsiteX23" fmla="*/ 1352939 w 1576873"/>
              <a:gd name="connsiteY23" fmla="*/ 37323 h 186613"/>
              <a:gd name="connsiteX24" fmla="*/ 1380930 w 1576873"/>
              <a:gd name="connsiteY24" fmla="*/ 55984 h 186613"/>
              <a:gd name="connsiteX25" fmla="*/ 1436914 w 1576873"/>
              <a:gd name="connsiteY25" fmla="*/ 65315 h 186613"/>
              <a:gd name="connsiteX26" fmla="*/ 1502228 w 1576873"/>
              <a:gd name="connsiteY26" fmla="*/ 111968 h 186613"/>
              <a:gd name="connsiteX27" fmla="*/ 1530220 w 1576873"/>
              <a:gd name="connsiteY27" fmla="*/ 93307 h 186613"/>
              <a:gd name="connsiteX28" fmla="*/ 1539551 w 1576873"/>
              <a:gd name="connsiteY28" fmla="*/ 130629 h 186613"/>
              <a:gd name="connsiteX29" fmla="*/ 1558212 w 1576873"/>
              <a:gd name="connsiteY29" fmla="*/ 158621 h 186613"/>
              <a:gd name="connsiteX30" fmla="*/ 1576873 w 1576873"/>
              <a:gd name="connsiteY30" fmla="*/ 167951 h 18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76873" h="186613">
                <a:moveTo>
                  <a:pt x="0" y="130629"/>
                </a:moveTo>
                <a:cubicBezTo>
                  <a:pt x="103856" y="47545"/>
                  <a:pt x="-4464" y="109506"/>
                  <a:pt x="83975" y="121298"/>
                </a:cubicBezTo>
                <a:cubicBezTo>
                  <a:pt x="118027" y="125838"/>
                  <a:pt x="152400" y="115078"/>
                  <a:pt x="186612" y="111968"/>
                </a:cubicBezTo>
                <a:cubicBezTo>
                  <a:pt x="189722" y="102637"/>
                  <a:pt x="193241" y="93433"/>
                  <a:pt x="195943" y="83976"/>
                </a:cubicBezTo>
                <a:cubicBezTo>
                  <a:pt x="216065" y="13549"/>
                  <a:pt x="185911" y="44893"/>
                  <a:pt x="307910" y="55984"/>
                </a:cubicBezTo>
                <a:cubicBezTo>
                  <a:pt x="342382" y="67475"/>
                  <a:pt x="358329" y="77428"/>
                  <a:pt x="401216" y="55984"/>
                </a:cubicBezTo>
                <a:cubicBezTo>
                  <a:pt x="415125" y="49029"/>
                  <a:pt x="419877" y="31103"/>
                  <a:pt x="429208" y="18662"/>
                </a:cubicBezTo>
                <a:cubicBezTo>
                  <a:pt x="445850" y="35304"/>
                  <a:pt x="472979" y="65070"/>
                  <a:pt x="494522" y="74645"/>
                </a:cubicBezTo>
                <a:cubicBezTo>
                  <a:pt x="509014" y="81086"/>
                  <a:pt x="525624" y="80866"/>
                  <a:pt x="541175" y="83976"/>
                </a:cubicBezTo>
                <a:cubicBezTo>
                  <a:pt x="566057" y="80866"/>
                  <a:pt x="592206" y="83079"/>
                  <a:pt x="615820" y="74645"/>
                </a:cubicBezTo>
                <a:cubicBezTo>
                  <a:pt x="636941" y="67102"/>
                  <a:pt x="671804" y="37323"/>
                  <a:pt x="671804" y="37323"/>
                </a:cubicBezTo>
                <a:cubicBezTo>
                  <a:pt x="681135" y="43543"/>
                  <a:pt x="689257" y="52152"/>
                  <a:pt x="699796" y="55984"/>
                </a:cubicBezTo>
                <a:cubicBezTo>
                  <a:pt x="723899" y="64749"/>
                  <a:pt x="774441" y="74645"/>
                  <a:pt x="774441" y="74645"/>
                </a:cubicBezTo>
                <a:cubicBezTo>
                  <a:pt x="796212" y="71535"/>
                  <a:pt x="818690" y="71634"/>
                  <a:pt x="839755" y="65315"/>
                </a:cubicBezTo>
                <a:cubicBezTo>
                  <a:pt x="850496" y="62093"/>
                  <a:pt x="857717" y="51668"/>
                  <a:pt x="867747" y="46653"/>
                </a:cubicBezTo>
                <a:cubicBezTo>
                  <a:pt x="876544" y="42255"/>
                  <a:pt x="886408" y="40433"/>
                  <a:pt x="895739" y="37323"/>
                </a:cubicBezTo>
                <a:cubicBezTo>
                  <a:pt x="926093" y="52500"/>
                  <a:pt x="943540" y="65315"/>
                  <a:pt x="979714" y="65315"/>
                </a:cubicBezTo>
                <a:cubicBezTo>
                  <a:pt x="1004789" y="65315"/>
                  <a:pt x="1029477" y="59094"/>
                  <a:pt x="1054359" y="55984"/>
                </a:cubicBezTo>
                <a:cubicBezTo>
                  <a:pt x="1062816" y="49641"/>
                  <a:pt x="1106026" y="16155"/>
                  <a:pt x="1119673" y="9331"/>
                </a:cubicBezTo>
                <a:cubicBezTo>
                  <a:pt x="1128470" y="4932"/>
                  <a:pt x="1138334" y="3110"/>
                  <a:pt x="1147665" y="0"/>
                </a:cubicBezTo>
                <a:cubicBezTo>
                  <a:pt x="1175403" y="20804"/>
                  <a:pt x="1212427" y="45824"/>
                  <a:pt x="1231641" y="74645"/>
                </a:cubicBezTo>
                <a:lnTo>
                  <a:pt x="1250302" y="102637"/>
                </a:lnTo>
                <a:cubicBezTo>
                  <a:pt x="1265853" y="96417"/>
                  <a:pt x="1282314" y="92110"/>
                  <a:pt x="1296955" y="83976"/>
                </a:cubicBezTo>
                <a:cubicBezTo>
                  <a:pt x="1321904" y="70116"/>
                  <a:pt x="1334261" y="56000"/>
                  <a:pt x="1352939" y="37323"/>
                </a:cubicBezTo>
                <a:cubicBezTo>
                  <a:pt x="1362269" y="43543"/>
                  <a:pt x="1370292" y="52438"/>
                  <a:pt x="1380930" y="55984"/>
                </a:cubicBezTo>
                <a:cubicBezTo>
                  <a:pt x="1398878" y="61967"/>
                  <a:pt x="1420376" y="56127"/>
                  <a:pt x="1436914" y="65315"/>
                </a:cubicBezTo>
                <a:cubicBezTo>
                  <a:pt x="1563441" y="135607"/>
                  <a:pt x="1374911" y="80137"/>
                  <a:pt x="1502228" y="111968"/>
                </a:cubicBezTo>
                <a:cubicBezTo>
                  <a:pt x="1511559" y="105748"/>
                  <a:pt x="1520190" y="88292"/>
                  <a:pt x="1530220" y="93307"/>
                </a:cubicBezTo>
                <a:cubicBezTo>
                  <a:pt x="1541690" y="99042"/>
                  <a:pt x="1534499" y="118842"/>
                  <a:pt x="1539551" y="130629"/>
                </a:cubicBezTo>
                <a:cubicBezTo>
                  <a:pt x="1543968" y="140936"/>
                  <a:pt x="1553197" y="148591"/>
                  <a:pt x="1558212" y="158621"/>
                </a:cubicBezTo>
                <a:cubicBezTo>
                  <a:pt x="1572624" y="187446"/>
                  <a:pt x="1561107" y="199487"/>
                  <a:pt x="1576873" y="167951"/>
                </a:cubicBezTo>
              </a:path>
            </a:pathLst>
          </a:cu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23" name="Grafika 221">
            <a:extLst>
              <a:ext uri="{FF2B5EF4-FFF2-40B4-BE49-F238E27FC236}">
                <a16:creationId xmlns:a16="http://schemas.microsoft.com/office/drawing/2014/main" id="{764F1390-CCF9-456F-E2FB-1E45CC26E6C3}"/>
              </a:ext>
            </a:extLst>
          </p:cNvPr>
          <p:cNvGrpSpPr/>
          <p:nvPr/>
        </p:nvGrpSpPr>
        <p:grpSpPr>
          <a:xfrm>
            <a:off x="1179046" y="1625600"/>
            <a:ext cx="629925" cy="275506"/>
            <a:chOff x="3222642" y="3374281"/>
            <a:chExt cx="629925" cy="310850"/>
          </a:xfrm>
        </p:grpSpPr>
        <p:sp>
          <p:nvSpPr>
            <p:cNvPr id="224" name="Dowolny kształt: kształt 223">
              <a:extLst>
                <a:ext uri="{FF2B5EF4-FFF2-40B4-BE49-F238E27FC236}">
                  <a16:creationId xmlns:a16="http://schemas.microsoft.com/office/drawing/2014/main" id="{21B7445B-B06E-F165-0E57-962735CAB1FF}"/>
                </a:ext>
              </a:extLst>
            </p:cNvPr>
            <p:cNvSpPr/>
            <p:nvPr/>
          </p:nvSpPr>
          <p:spPr>
            <a:xfrm>
              <a:off x="3222642" y="3374281"/>
              <a:ext cx="182153" cy="222668"/>
            </a:xfrm>
            <a:custGeom>
              <a:avLst/>
              <a:gdLst>
                <a:gd name="connsiteX0" fmla="*/ 149375 w 182153"/>
                <a:gd name="connsiteY0" fmla="*/ 33226 h 222668"/>
                <a:gd name="connsiteX1" fmla="*/ 177762 w 182153"/>
                <a:gd name="connsiteY1" fmla="*/ 9854 h 222668"/>
                <a:gd name="connsiteX2" fmla="*/ 182231 w 182153"/>
                <a:gd name="connsiteY2" fmla="*/ 3537 h 222668"/>
                <a:gd name="connsiteX3" fmla="*/ 178814 w 182153"/>
                <a:gd name="connsiteY3" fmla="*/ 63 h 222668"/>
                <a:gd name="connsiteX4" fmla="*/ 152003 w 182153"/>
                <a:gd name="connsiteY4" fmla="*/ 1010 h 222668"/>
                <a:gd name="connsiteX5" fmla="*/ 124667 w 182153"/>
                <a:gd name="connsiteY5" fmla="*/ 63 h 222668"/>
                <a:gd name="connsiteX6" fmla="*/ 119936 w 182153"/>
                <a:gd name="connsiteY6" fmla="*/ 6380 h 222668"/>
                <a:gd name="connsiteX7" fmla="*/ 124667 w 182153"/>
                <a:gd name="connsiteY7" fmla="*/ 9854 h 222668"/>
                <a:gd name="connsiteX8" fmla="*/ 142541 w 182153"/>
                <a:gd name="connsiteY8" fmla="*/ 23751 h 222668"/>
                <a:gd name="connsiteX9" fmla="*/ 141752 w 182153"/>
                <a:gd name="connsiteY9" fmla="*/ 30384 h 222668"/>
                <a:gd name="connsiteX10" fmla="*/ 118096 w 182153"/>
                <a:gd name="connsiteY10" fmla="*/ 143139 h 222668"/>
                <a:gd name="connsiteX11" fmla="*/ 52646 w 182153"/>
                <a:gd name="connsiteY11" fmla="*/ 212940 h 222668"/>
                <a:gd name="connsiteX12" fmla="*/ 20579 w 182153"/>
                <a:gd name="connsiteY12" fmla="*/ 171881 h 222668"/>
                <a:gd name="connsiteX13" fmla="*/ 23470 w 182153"/>
                <a:gd name="connsiteY13" fmla="*/ 147245 h 222668"/>
                <a:gd name="connsiteX14" fmla="*/ 48967 w 182153"/>
                <a:gd name="connsiteY14" fmla="*/ 24383 h 222668"/>
                <a:gd name="connsiteX15" fmla="*/ 71046 w 182153"/>
                <a:gd name="connsiteY15" fmla="*/ 9854 h 222668"/>
                <a:gd name="connsiteX16" fmla="*/ 79983 w 182153"/>
                <a:gd name="connsiteY16" fmla="*/ 3537 h 222668"/>
                <a:gd name="connsiteX17" fmla="*/ 76303 w 182153"/>
                <a:gd name="connsiteY17" fmla="*/ 63 h 222668"/>
                <a:gd name="connsiteX18" fmla="*/ 42658 w 182153"/>
                <a:gd name="connsiteY18" fmla="*/ 1010 h 222668"/>
                <a:gd name="connsiteX19" fmla="*/ 8751 w 182153"/>
                <a:gd name="connsiteY19" fmla="*/ 63 h 222668"/>
                <a:gd name="connsiteX20" fmla="*/ 3757 w 182153"/>
                <a:gd name="connsiteY20" fmla="*/ 6380 h 222668"/>
                <a:gd name="connsiteX21" fmla="*/ 11116 w 182153"/>
                <a:gd name="connsiteY21" fmla="*/ 9854 h 222668"/>
                <a:gd name="connsiteX22" fmla="*/ 21105 w 182153"/>
                <a:gd name="connsiteY22" fmla="*/ 10486 h 222668"/>
                <a:gd name="connsiteX23" fmla="*/ 28201 w 182153"/>
                <a:gd name="connsiteY23" fmla="*/ 15539 h 222668"/>
                <a:gd name="connsiteX24" fmla="*/ 23733 w 182153"/>
                <a:gd name="connsiteY24" fmla="*/ 37964 h 222668"/>
                <a:gd name="connsiteX25" fmla="*/ 17950 w 182153"/>
                <a:gd name="connsiteY25" fmla="*/ 65758 h 222668"/>
                <a:gd name="connsiteX26" fmla="*/ 1917 w 182153"/>
                <a:gd name="connsiteY26" fmla="*/ 143771 h 222668"/>
                <a:gd name="connsiteX27" fmla="*/ 77 w 182153"/>
                <a:gd name="connsiteY27" fmla="*/ 162089 h 222668"/>
                <a:gd name="connsiteX28" fmla="*/ 51595 w 182153"/>
                <a:gd name="connsiteY28" fmla="*/ 222731 h 222668"/>
                <a:gd name="connsiteX29" fmla="*/ 125981 w 182153"/>
                <a:gd name="connsiteY29" fmla="*/ 145350 h 222668"/>
                <a:gd name="connsiteX30" fmla="*/ 149375 w 182153"/>
                <a:gd name="connsiteY30" fmla="*/ 33226 h 22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153" h="222668">
                  <a:moveTo>
                    <a:pt x="149375" y="33226"/>
                  </a:moveTo>
                  <a:cubicBezTo>
                    <a:pt x="152003" y="20277"/>
                    <a:pt x="156734" y="10801"/>
                    <a:pt x="177762" y="9854"/>
                  </a:cubicBezTo>
                  <a:cubicBezTo>
                    <a:pt x="179076" y="9854"/>
                    <a:pt x="182231" y="9538"/>
                    <a:pt x="182231" y="3537"/>
                  </a:cubicBezTo>
                  <a:cubicBezTo>
                    <a:pt x="182231" y="3221"/>
                    <a:pt x="182231" y="63"/>
                    <a:pt x="178814" y="63"/>
                  </a:cubicBezTo>
                  <a:cubicBezTo>
                    <a:pt x="170140" y="63"/>
                    <a:pt x="160940" y="1010"/>
                    <a:pt x="152003" y="1010"/>
                  </a:cubicBezTo>
                  <a:cubicBezTo>
                    <a:pt x="143066" y="1010"/>
                    <a:pt x="133341" y="63"/>
                    <a:pt x="124667" y="63"/>
                  </a:cubicBezTo>
                  <a:cubicBezTo>
                    <a:pt x="123090" y="63"/>
                    <a:pt x="119936" y="63"/>
                    <a:pt x="119936" y="6380"/>
                  </a:cubicBezTo>
                  <a:cubicBezTo>
                    <a:pt x="119936" y="9854"/>
                    <a:pt x="122564" y="9854"/>
                    <a:pt x="124667" y="9854"/>
                  </a:cubicBezTo>
                  <a:cubicBezTo>
                    <a:pt x="139649" y="10170"/>
                    <a:pt x="142541" y="16802"/>
                    <a:pt x="142541" y="23751"/>
                  </a:cubicBezTo>
                  <a:cubicBezTo>
                    <a:pt x="142541" y="24698"/>
                    <a:pt x="142015" y="29436"/>
                    <a:pt x="141752" y="30384"/>
                  </a:cubicBezTo>
                  <a:lnTo>
                    <a:pt x="118096" y="143139"/>
                  </a:lnTo>
                  <a:cubicBezTo>
                    <a:pt x="109159" y="185462"/>
                    <a:pt x="78931" y="212940"/>
                    <a:pt x="52646" y="212940"/>
                  </a:cubicBezTo>
                  <a:cubicBezTo>
                    <a:pt x="34773" y="212940"/>
                    <a:pt x="20579" y="199043"/>
                    <a:pt x="20579" y="171881"/>
                  </a:cubicBezTo>
                  <a:cubicBezTo>
                    <a:pt x="20579" y="171249"/>
                    <a:pt x="20579" y="161142"/>
                    <a:pt x="23470" y="147245"/>
                  </a:cubicBezTo>
                  <a:lnTo>
                    <a:pt x="48967" y="24383"/>
                  </a:lnTo>
                  <a:cubicBezTo>
                    <a:pt x="51332" y="13012"/>
                    <a:pt x="51858" y="9854"/>
                    <a:pt x="71046" y="9854"/>
                  </a:cubicBezTo>
                  <a:cubicBezTo>
                    <a:pt x="77880" y="9854"/>
                    <a:pt x="79983" y="9854"/>
                    <a:pt x="79983" y="3537"/>
                  </a:cubicBezTo>
                  <a:cubicBezTo>
                    <a:pt x="79983" y="63"/>
                    <a:pt x="77091" y="63"/>
                    <a:pt x="76303" y="63"/>
                  </a:cubicBezTo>
                  <a:cubicBezTo>
                    <a:pt x="68943" y="63"/>
                    <a:pt x="50018" y="1010"/>
                    <a:pt x="42658" y="1010"/>
                  </a:cubicBezTo>
                  <a:cubicBezTo>
                    <a:pt x="35036" y="1010"/>
                    <a:pt x="16373" y="63"/>
                    <a:pt x="8751" y="63"/>
                  </a:cubicBezTo>
                  <a:cubicBezTo>
                    <a:pt x="6648" y="63"/>
                    <a:pt x="3757" y="63"/>
                    <a:pt x="3757" y="6380"/>
                  </a:cubicBezTo>
                  <a:cubicBezTo>
                    <a:pt x="3757" y="9854"/>
                    <a:pt x="6122" y="9854"/>
                    <a:pt x="11116" y="9854"/>
                  </a:cubicBezTo>
                  <a:cubicBezTo>
                    <a:pt x="11642" y="9854"/>
                    <a:pt x="16636" y="9854"/>
                    <a:pt x="21105" y="10486"/>
                  </a:cubicBezTo>
                  <a:cubicBezTo>
                    <a:pt x="25836" y="11117"/>
                    <a:pt x="28201" y="11433"/>
                    <a:pt x="28201" y="15539"/>
                  </a:cubicBezTo>
                  <a:cubicBezTo>
                    <a:pt x="28201" y="17434"/>
                    <a:pt x="25310" y="30699"/>
                    <a:pt x="23733" y="37964"/>
                  </a:cubicBezTo>
                  <a:lnTo>
                    <a:pt x="17950" y="65758"/>
                  </a:lnTo>
                  <a:cubicBezTo>
                    <a:pt x="15585" y="78076"/>
                    <a:pt x="2968" y="137770"/>
                    <a:pt x="1917" y="143771"/>
                  </a:cubicBezTo>
                  <a:cubicBezTo>
                    <a:pt x="77" y="152614"/>
                    <a:pt x="77" y="157352"/>
                    <a:pt x="77" y="162089"/>
                  </a:cubicBezTo>
                  <a:cubicBezTo>
                    <a:pt x="77" y="200622"/>
                    <a:pt x="23996" y="222731"/>
                    <a:pt x="51595" y="222731"/>
                  </a:cubicBezTo>
                  <a:cubicBezTo>
                    <a:pt x="84714" y="222731"/>
                    <a:pt x="117307" y="187041"/>
                    <a:pt x="125981" y="145350"/>
                  </a:cubicBezTo>
                  <a:lnTo>
                    <a:pt x="149375" y="33226"/>
                  </a:lnTo>
                  <a:close/>
                </a:path>
              </a:pathLst>
            </a:custGeom>
            <a:solidFill>
              <a:srgbClr val="000000"/>
            </a:solidFill>
            <a:ln w="26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5" name="Dowolny kształt: kształt 224">
              <a:extLst>
                <a:ext uri="{FF2B5EF4-FFF2-40B4-BE49-F238E27FC236}">
                  <a16:creationId xmlns:a16="http://schemas.microsoft.com/office/drawing/2014/main" id="{E0635791-91AD-C0C5-6A6E-F16D595690EE}"/>
                </a:ext>
              </a:extLst>
            </p:cNvPr>
            <p:cNvSpPr/>
            <p:nvPr/>
          </p:nvSpPr>
          <p:spPr>
            <a:xfrm>
              <a:off x="3397194" y="3539876"/>
              <a:ext cx="115180" cy="145255"/>
            </a:xfrm>
            <a:custGeom>
              <a:avLst/>
              <a:gdLst>
                <a:gd name="connsiteX0" fmla="*/ 45530 w 115180"/>
                <a:gd name="connsiteY0" fmla="*/ 99554 h 145255"/>
                <a:gd name="connsiteX1" fmla="*/ 51786 w 115180"/>
                <a:gd name="connsiteY1" fmla="*/ 99775 h 145255"/>
                <a:gd name="connsiteX2" fmla="*/ 115264 w 115180"/>
                <a:gd name="connsiteY2" fmla="*/ 32343 h 145255"/>
                <a:gd name="connsiteX3" fmla="*/ 91160 w 115180"/>
                <a:gd name="connsiteY3" fmla="*/ 64 h 145255"/>
                <a:gd name="connsiteX4" fmla="*/ 47186 w 115180"/>
                <a:gd name="connsiteY4" fmla="*/ 55558 h 145255"/>
                <a:gd name="connsiteX5" fmla="*/ 39642 w 115180"/>
                <a:gd name="connsiteY5" fmla="*/ 83415 h 145255"/>
                <a:gd name="connsiteX6" fmla="*/ 6523 w 115180"/>
                <a:gd name="connsiteY6" fmla="*/ 52683 h 145255"/>
                <a:gd name="connsiteX7" fmla="*/ 22531 w 115180"/>
                <a:gd name="connsiteY7" fmla="*/ 7802 h 145255"/>
                <a:gd name="connsiteX8" fmla="*/ 24003 w 115180"/>
                <a:gd name="connsiteY8" fmla="*/ 4928 h 145255"/>
                <a:gd name="connsiteX9" fmla="*/ 21059 w 115180"/>
                <a:gd name="connsiteY9" fmla="*/ 2275 h 145255"/>
                <a:gd name="connsiteX10" fmla="*/ 15171 w 115180"/>
                <a:gd name="connsiteY10" fmla="*/ 7139 h 145255"/>
                <a:gd name="connsiteX11" fmla="*/ 84 w 115180"/>
                <a:gd name="connsiteY11" fmla="*/ 54894 h 145255"/>
                <a:gd name="connsiteX12" fmla="*/ 35778 w 115180"/>
                <a:gd name="connsiteY12" fmla="*/ 97786 h 145255"/>
                <a:gd name="connsiteX13" fmla="*/ 25475 w 115180"/>
                <a:gd name="connsiteY13" fmla="*/ 138245 h 145255"/>
                <a:gd name="connsiteX14" fmla="*/ 31730 w 115180"/>
                <a:gd name="connsiteY14" fmla="*/ 145320 h 145255"/>
                <a:gd name="connsiteX15" fmla="*/ 38906 w 115180"/>
                <a:gd name="connsiteY15" fmla="*/ 140456 h 145255"/>
                <a:gd name="connsiteX16" fmla="*/ 45530 w 115180"/>
                <a:gd name="connsiteY16" fmla="*/ 99554 h 145255"/>
                <a:gd name="connsiteX17" fmla="*/ 47922 w 115180"/>
                <a:gd name="connsiteY17" fmla="*/ 84520 h 145255"/>
                <a:gd name="connsiteX18" fmla="*/ 61905 w 115180"/>
                <a:gd name="connsiteY18" fmla="*/ 34775 h 145255"/>
                <a:gd name="connsiteX19" fmla="*/ 89137 w 115180"/>
                <a:gd name="connsiteY19" fmla="*/ 15098 h 145255"/>
                <a:gd name="connsiteX20" fmla="*/ 108640 w 115180"/>
                <a:gd name="connsiteY20" fmla="*/ 36765 h 145255"/>
                <a:gd name="connsiteX21" fmla="*/ 53810 w 115180"/>
                <a:gd name="connsiteY21" fmla="*/ 84741 h 145255"/>
                <a:gd name="connsiteX22" fmla="*/ 47922 w 115180"/>
                <a:gd name="connsiteY22" fmla="*/ 84520 h 14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180" h="145255">
                  <a:moveTo>
                    <a:pt x="45530" y="99554"/>
                  </a:moveTo>
                  <a:cubicBezTo>
                    <a:pt x="47554" y="99775"/>
                    <a:pt x="49762" y="99775"/>
                    <a:pt x="51786" y="99775"/>
                  </a:cubicBezTo>
                  <a:cubicBezTo>
                    <a:pt x="84905" y="99775"/>
                    <a:pt x="115264" y="67275"/>
                    <a:pt x="115264" y="32343"/>
                  </a:cubicBezTo>
                  <a:cubicBezTo>
                    <a:pt x="115264" y="12666"/>
                    <a:pt x="105512" y="64"/>
                    <a:pt x="91160" y="64"/>
                  </a:cubicBezTo>
                  <a:cubicBezTo>
                    <a:pt x="65769" y="64"/>
                    <a:pt x="52338" y="38976"/>
                    <a:pt x="47186" y="55558"/>
                  </a:cubicBezTo>
                  <a:cubicBezTo>
                    <a:pt x="44794" y="63738"/>
                    <a:pt x="40746" y="79214"/>
                    <a:pt x="39642" y="83415"/>
                  </a:cubicBezTo>
                  <a:cubicBezTo>
                    <a:pt x="19403" y="80099"/>
                    <a:pt x="6523" y="69044"/>
                    <a:pt x="6523" y="52683"/>
                  </a:cubicBezTo>
                  <a:cubicBezTo>
                    <a:pt x="6523" y="52462"/>
                    <a:pt x="7627" y="27700"/>
                    <a:pt x="22531" y="7802"/>
                  </a:cubicBezTo>
                  <a:cubicBezTo>
                    <a:pt x="23819" y="6255"/>
                    <a:pt x="24003" y="5813"/>
                    <a:pt x="24003" y="4928"/>
                  </a:cubicBezTo>
                  <a:cubicBezTo>
                    <a:pt x="24003" y="2275"/>
                    <a:pt x="21611" y="2275"/>
                    <a:pt x="21059" y="2275"/>
                  </a:cubicBezTo>
                  <a:cubicBezTo>
                    <a:pt x="19403" y="2275"/>
                    <a:pt x="18667" y="2275"/>
                    <a:pt x="15171" y="7139"/>
                  </a:cubicBezTo>
                  <a:cubicBezTo>
                    <a:pt x="4867" y="22394"/>
                    <a:pt x="84" y="45388"/>
                    <a:pt x="84" y="54894"/>
                  </a:cubicBezTo>
                  <a:cubicBezTo>
                    <a:pt x="84" y="74571"/>
                    <a:pt x="12043" y="91595"/>
                    <a:pt x="35778" y="97786"/>
                  </a:cubicBezTo>
                  <a:cubicBezTo>
                    <a:pt x="26579" y="132054"/>
                    <a:pt x="25475" y="136255"/>
                    <a:pt x="25475" y="138245"/>
                  </a:cubicBezTo>
                  <a:cubicBezTo>
                    <a:pt x="25475" y="144214"/>
                    <a:pt x="29707" y="145320"/>
                    <a:pt x="31730" y="145320"/>
                  </a:cubicBezTo>
                  <a:cubicBezTo>
                    <a:pt x="33754" y="145320"/>
                    <a:pt x="37434" y="143772"/>
                    <a:pt x="38906" y="140456"/>
                  </a:cubicBezTo>
                  <a:cubicBezTo>
                    <a:pt x="40194" y="137140"/>
                    <a:pt x="41850" y="125864"/>
                    <a:pt x="45530" y="99554"/>
                  </a:cubicBezTo>
                  <a:close/>
                  <a:moveTo>
                    <a:pt x="47922" y="84520"/>
                  </a:moveTo>
                  <a:cubicBezTo>
                    <a:pt x="51602" y="59095"/>
                    <a:pt x="53074" y="49146"/>
                    <a:pt x="61905" y="34775"/>
                  </a:cubicBezTo>
                  <a:cubicBezTo>
                    <a:pt x="70185" y="21289"/>
                    <a:pt x="79937" y="15098"/>
                    <a:pt x="89137" y="15098"/>
                  </a:cubicBezTo>
                  <a:cubicBezTo>
                    <a:pt x="101832" y="15098"/>
                    <a:pt x="108640" y="25268"/>
                    <a:pt x="108640" y="36765"/>
                  </a:cubicBezTo>
                  <a:cubicBezTo>
                    <a:pt x="108640" y="59095"/>
                    <a:pt x="85457" y="84741"/>
                    <a:pt x="53810" y="84741"/>
                  </a:cubicBezTo>
                  <a:cubicBezTo>
                    <a:pt x="52154" y="84741"/>
                    <a:pt x="49578" y="84741"/>
                    <a:pt x="47922" y="84520"/>
                  </a:cubicBezTo>
                  <a:close/>
                </a:path>
              </a:pathLst>
            </a:custGeom>
            <a:solidFill>
              <a:srgbClr val="000000"/>
            </a:solidFill>
            <a:ln w="26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6" name="Dowolny kształt: kształt 225">
              <a:extLst>
                <a:ext uri="{FF2B5EF4-FFF2-40B4-BE49-F238E27FC236}">
                  <a16:creationId xmlns:a16="http://schemas.microsoft.com/office/drawing/2014/main" id="{10093085-C7F0-2931-AF6D-7164F499778E}"/>
                </a:ext>
              </a:extLst>
            </p:cNvPr>
            <p:cNvSpPr/>
            <p:nvPr/>
          </p:nvSpPr>
          <p:spPr>
            <a:xfrm>
              <a:off x="3535630" y="3500522"/>
              <a:ext cx="135419" cy="162942"/>
            </a:xfrm>
            <a:custGeom>
              <a:avLst/>
              <a:gdLst>
                <a:gd name="connsiteX0" fmla="*/ 72398 w 135419"/>
                <a:gd name="connsiteY0" fmla="*/ 86952 h 162942"/>
                <a:gd name="connsiteX1" fmla="*/ 128700 w 135419"/>
                <a:gd name="connsiteY1" fmla="*/ 86952 h 162942"/>
                <a:gd name="connsiteX2" fmla="*/ 135508 w 135419"/>
                <a:gd name="connsiteY2" fmla="*/ 81646 h 162942"/>
                <a:gd name="connsiteX3" fmla="*/ 128700 w 135419"/>
                <a:gd name="connsiteY3" fmla="*/ 76119 h 162942"/>
                <a:gd name="connsiteX4" fmla="*/ 72398 w 135419"/>
                <a:gd name="connsiteY4" fmla="*/ 76119 h 162942"/>
                <a:gd name="connsiteX5" fmla="*/ 72398 w 135419"/>
                <a:gd name="connsiteY5" fmla="*/ 8245 h 162942"/>
                <a:gd name="connsiteX6" fmla="*/ 67982 w 135419"/>
                <a:gd name="connsiteY6" fmla="*/ 64 h 162942"/>
                <a:gd name="connsiteX7" fmla="*/ 63383 w 135419"/>
                <a:gd name="connsiteY7" fmla="*/ 8245 h 162942"/>
                <a:gd name="connsiteX8" fmla="*/ 63383 w 135419"/>
                <a:gd name="connsiteY8" fmla="*/ 76119 h 162942"/>
                <a:gd name="connsiteX9" fmla="*/ 6897 w 135419"/>
                <a:gd name="connsiteY9" fmla="*/ 76119 h 162942"/>
                <a:gd name="connsiteX10" fmla="*/ 89 w 135419"/>
                <a:gd name="connsiteY10" fmla="*/ 81425 h 162942"/>
                <a:gd name="connsiteX11" fmla="*/ 6897 w 135419"/>
                <a:gd name="connsiteY11" fmla="*/ 86952 h 162942"/>
                <a:gd name="connsiteX12" fmla="*/ 63383 w 135419"/>
                <a:gd name="connsiteY12" fmla="*/ 86952 h 162942"/>
                <a:gd name="connsiteX13" fmla="*/ 63383 w 135419"/>
                <a:gd name="connsiteY13" fmla="*/ 154827 h 162942"/>
                <a:gd name="connsiteX14" fmla="*/ 67798 w 135419"/>
                <a:gd name="connsiteY14" fmla="*/ 163007 h 162942"/>
                <a:gd name="connsiteX15" fmla="*/ 72398 w 135419"/>
                <a:gd name="connsiteY15" fmla="*/ 154827 h 162942"/>
                <a:gd name="connsiteX16" fmla="*/ 72398 w 135419"/>
                <a:gd name="connsiteY16" fmla="*/ 86952 h 16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419" h="162942">
                  <a:moveTo>
                    <a:pt x="72398" y="86952"/>
                  </a:moveTo>
                  <a:lnTo>
                    <a:pt x="128700" y="86952"/>
                  </a:lnTo>
                  <a:cubicBezTo>
                    <a:pt x="131092" y="86952"/>
                    <a:pt x="135508" y="86952"/>
                    <a:pt x="135508" y="81646"/>
                  </a:cubicBezTo>
                  <a:cubicBezTo>
                    <a:pt x="135508" y="76119"/>
                    <a:pt x="131276" y="76119"/>
                    <a:pt x="128700" y="76119"/>
                  </a:cubicBezTo>
                  <a:lnTo>
                    <a:pt x="72398" y="76119"/>
                  </a:lnTo>
                  <a:lnTo>
                    <a:pt x="72398" y="8245"/>
                  </a:lnTo>
                  <a:cubicBezTo>
                    <a:pt x="72398" y="5370"/>
                    <a:pt x="72398" y="64"/>
                    <a:pt x="67982" y="64"/>
                  </a:cubicBezTo>
                  <a:cubicBezTo>
                    <a:pt x="63383" y="64"/>
                    <a:pt x="63383" y="5149"/>
                    <a:pt x="63383" y="8245"/>
                  </a:cubicBezTo>
                  <a:lnTo>
                    <a:pt x="63383" y="76119"/>
                  </a:lnTo>
                  <a:lnTo>
                    <a:pt x="6897" y="76119"/>
                  </a:lnTo>
                  <a:cubicBezTo>
                    <a:pt x="4505" y="76119"/>
                    <a:pt x="89" y="76119"/>
                    <a:pt x="89" y="81425"/>
                  </a:cubicBezTo>
                  <a:cubicBezTo>
                    <a:pt x="89" y="86952"/>
                    <a:pt x="4321" y="86952"/>
                    <a:pt x="6897" y="86952"/>
                  </a:cubicBezTo>
                  <a:lnTo>
                    <a:pt x="63383" y="86952"/>
                  </a:lnTo>
                  <a:lnTo>
                    <a:pt x="63383" y="154827"/>
                  </a:lnTo>
                  <a:cubicBezTo>
                    <a:pt x="63383" y="157701"/>
                    <a:pt x="63383" y="163007"/>
                    <a:pt x="67798" y="163007"/>
                  </a:cubicBezTo>
                  <a:cubicBezTo>
                    <a:pt x="72398" y="163007"/>
                    <a:pt x="72398" y="157922"/>
                    <a:pt x="72398" y="154827"/>
                  </a:cubicBezTo>
                  <a:lnTo>
                    <a:pt x="72398" y="86952"/>
                  </a:lnTo>
                  <a:close/>
                </a:path>
              </a:pathLst>
            </a:custGeom>
            <a:solidFill>
              <a:srgbClr val="000000"/>
            </a:solidFill>
            <a:ln w="26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27" name="Grafika 221">
              <a:extLst>
                <a:ext uri="{FF2B5EF4-FFF2-40B4-BE49-F238E27FC236}">
                  <a16:creationId xmlns:a16="http://schemas.microsoft.com/office/drawing/2014/main" id="{F4185A27-B11F-4083-5480-5AB96A031C91}"/>
                </a:ext>
              </a:extLst>
            </p:cNvPr>
            <p:cNvGrpSpPr/>
            <p:nvPr/>
          </p:nvGrpSpPr>
          <p:grpSpPr>
            <a:xfrm>
              <a:off x="3691654" y="3482835"/>
              <a:ext cx="160913" cy="199643"/>
              <a:chOff x="3691654" y="3482835"/>
              <a:chExt cx="160913" cy="199643"/>
            </a:xfrm>
          </p:grpSpPr>
          <p:sp>
            <p:nvSpPr>
              <p:cNvPr id="228" name="Dowolny kształt: kształt 227">
                <a:extLst>
                  <a:ext uri="{FF2B5EF4-FFF2-40B4-BE49-F238E27FC236}">
                    <a16:creationId xmlns:a16="http://schemas.microsoft.com/office/drawing/2014/main" id="{1B7BDDCC-75A9-BBD4-B25C-FBB1F7AB8BD1}"/>
                  </a:ext>
                </a:extLst>
              </p:cNvPr>
              <p:cNvSpPr/>
              <p:nvPr/>
            </p:nvSpPr>
            <p:spPr>
              <a:xfrm>
                <a:off x="3691654" y="3482835"/>
                <a:ext cx="83717" cy="199643"/>
              </a:xfrm>
              <a:custGeom>
                <a:avLst/>
                <a:gdLst>
                  <a:gd name="connsiteX0" fmla="*/ 42413 w 83717"/>
                  <a:gd name="connsiteY0" fmla="*/ 169861 h 199643"/>
                  <a:gd name="connsiteX1" fmla="*/ 49957 w 83717"/>
                  <a:gd name="connsiteY1" fmla="*/ 172956 h 199643"/>
                  <a:gd name="connsiteX2" fmla="*/ 61365 w 83717"/>
                  <a:gd name="connsiteY2" fmla="*/ 183126 h 199643"/>
                  <a:gd name="connsiteX3" fmla="*/ 53085 w 83717"/>
                  <a:gd name="connsiteY3" fmla="*/ 193517 h 199643"/>
                  <a:gd name="connsiteX4" fmla="*/ 35238 w 83717"/>
                  <a:gd name="connsiteY4" fmla="*/ 187327 h 199643"/>
                  <a:gd name="connsiteX5" fmla="*/ 32846 w 83717"/>
                  <a:gd name="connsiteY5" fmla="*/ 186000 h 199643"/>
                  <a:gd name="connsiteX6" fmla="*/ 30270 w 83717"/>
                  <a:gd name="connsiteY6" fmla="*/ 189095 h 199643"/>
                  <a:gd name="connsiteX7" fmla="*/ 53085 w 83717"/>
                  <a:gd name="connsiteY7" fmla="*/ 199708 h 199643"/>
                  <a:gd name="connsiteX8" fmla="*/ 73140 w 83717"/>
                  <a:gd name="connsiteY8" fmla="*/ 175609 h 199643"/>
                  <a:gd name="connsiteX9" fmla="*/ 65413 w 83717"/>
                  <a:gd name="connsiteY9" fmla="*/ 160354 h 199643"/>
                  <a:gd name="connsiteX10" fmla="*/ 38918 w 83717"/>
                  <a:gd name="connsiteY10" fmla="*/ 149299 h 199643"/>
                  <a:gd name="connsiteX11" fmla="*/ 11135 w 83717"/>
                  <a:gd name="connsiteY11" fmla="*/ 124980 h 199643"/>
                  <a:gd name="connsiteX12" fmla="*/ 33214 w 83717"/>
                  <a:gd name="connsiteY12" fmla="*/ 89826 h 199643"/>
                  <a:gd name="connsiteX13" fmla="*/ 52349 w 83717"/>
                  <a:gd name="connsiteY13" fmla="*/ 92922 h 199643"/>
                  <a:gd name="connsiteX14" fmla="*/ 71484 w 83717"/>
                  <a:gd name="connsiteY14" fmla="*/ 84741 h 199643"/>
                  <a:gd name="connsiteX15" fmla="*/ 54557 w 83717"/>
                  <a:gd name="connsiteY15" fmla="*/ 77888 h 199643"/>
                  <a:gd name="connsiteX16" fmla="*/ 37078 w 83717"/>
                  <a:gd name="connsiteY16" fmla="*/ 80983 h 199643"/>
                  <a:gd name="connsiteX17" fmla="*/ 30822 w 83717"/>
                  <a:gd name="connsiteY17" fmla="*/ 63738 h 199643"/>
                  <a:gd name="connsiteX18" fmla="*/ 52165 w 83717"/>
                  <a:gd name="connsiteY18" fmla="*/ 27921 h 199643"/>
                  <a:gd name="connsiteX19" fmla="*/ 65597 w 83717"/>
                  <a:gd name="connsiteY19" fmla="*/ 33449 h 199643"/>
                  <a:gd name="connsiteX20" fmla="*/ 83812 w 83717"/>
                  <a:gd name="connsiteY20" fmla="*/ 25268 h 199643"/>
                  <a:gd name="connsiteX21" fmla="*/ 66701 w 83717"/>
                  <a:gd name="connsiteY21" fmla="*/ 18415 h 199643"/>
                  <a:gd name="connsiteX22" fmla="*/ 54741 w 83717"/>
                  <a:gd name="connsiteY22" fmla="*/ 19299 h 199643"/>
                  <a:gd name="connsiteX23" fmla="*/ 54005 w 83717"/>
                  <a:gd name="connsiteY23" fmla="*/ 12666 h 199643"/>
                  <a:gd name="connsiteX24" fmla="*/ 54741 w 83717"/>
                  <a:gd name="connsiteY24" fmla="*/ 5149 h 199643"/>
                  <a:gd name="connsiteX25" fmla="*/ 55109 w 83717"/>
                  <a:gd name="connsiteY25" fmla="*/ 3602 h 199643"/>
                  <a:gd name="connsiteX26" fmla="*/ 52165 w 83717"/>
                  <a:gd name="connsiteY26" fmla="*/ 64 h 199643"/>
                  <a:gd name="connsiteX27" fmla="*/ 47933 w 83717"/>
                  <a:gd name="connsiteY27" fmla="*/ 12224 h 199643"/>
                  <a:gd name="connsiteX28" fmla="*/ 48853 w 83717"/>
                  <a:gd name="connsiteY28" fmla="*/ 20847 h 199643"/>
                  <a:gd name="connsiteX29" fmla="*/ 14630 w 83717"/>
                  <a:gd name="connsiteY29" fmla="*/ 62632 h 199643"/>
                  <a:gd name="connsiteX30" fmla="*/ 26774 w 83717"/>
                  <a:gd name="connsiteY30" fmla="*/ 86289 h 199643"/>
                  <a:gd name="connsiteX31" fmla="*/ 95 w 83717"/>
                  <a:gd name="connsiteY31" fmla="*/ 131833 h 199643"/>
                  <a:gd name="connsiteX32" fmla="*/ 23646 w 83717"/>
                  <a:gd name="connsiteY32" fmla="*/ 161902 h 199643"/>
                  <a:gd name="connsiteX33" fmla="*/ 42413 w 83717"/>
                  <a:gd name="connsiteY33" fmla="*/ 169861 h 199643"/>
                  <a:gd name="connsiteX34" fmla="*/ 76636 w 83717"/>
                  <a:gd name="connsiteY34" fmla="*/ 25932 h 199643"/>
                  <a:gd name="connsiteX35" fmla="*/ 65597 w 83717"/>
                  <a:gd name="connsiteY35" fmla="*/ 27258 h 199643"/>
                  <a:gd name="connsiteX36" fmla="*/ 58237 w 83717"/>
                  <a:gd name="connsiteY36" fmla="*/ 25711 h 199643"/>
                  <a:gd name="connsiteX37" fmla="*/ 66885 w 83717"/>
                  <a:gd name="connsiteY37" fmla="*/ 24605 h 199643"/>
                  <a:gd name="connsiteX38" fmla="*/ 76636 w 83717"/>
                  <a:gd name="connsiteY38" fmla="*/ 25711 h 199643"/>
                  <a:gd name="connsiteX39" fmla="*/ 76636 w 83717"/>
                  <a:gd name="connsiteY39" fmla="*/ 25932 h 199643"/>
                  <a:gd name="connsiteX40" fmla="*/ 64125 w 83717"/>
                  <a:gd name="connsiteY40" fmla="*/ 85405 h 199643"/>
                  <a:gd name="connsiteX41" fmla="*/ 52901 w 83717"/>
                  <a:gd name="connsiteY41" fmla="*/ 86731 h 199643"/>
                  <a:gd name="connsiteX42" fmla="*/ 43701 w 83717"/>
                  <a:gd name="connsiteY42" fmla="*/ 85405 h 199643"/>
                  <a:gd name="connsiteX43" fmla="*/ 54373 w 83717"/>
                  <a:gd name="connsiteY43" fmla="*/ 84078 h 199643"/>
                  <a:gd name="connsiteX44" fmla="*/ 64125 w 83717"/>
                  <a:gd name="connsiteY44" fmla="*/ 85184 h 199643"/>
                  <a:gd name="connsiteX45" fmla="*/ 64125 w 83717"/>
                  <a:gd name="connsiteY45" fmla="*/ 85405 h 199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3717" h="199643">
                    <a:moveTo>
                      <a:pt x="42413" y="169861"/>
                    </a:moveTo>
                    <a:cubicBezTo>
                      <a:pt x="43701" y="170303"/>
                      <a:pt x="48301" y="172293"/>
                      <a:pt x="49957" y="172956"/>
                    </a:cubicBezTo>
                    <a:cubicBezTo>
                      <a:pt x="58973" y="176714"/>
                      <a:pt x="61365" y="177599"/>
                      <a:pt x="61365" y="183126"/>
                    </a:cubicBezTo>
                    <a:cubicBezTo>
                      <a:pt x="61365" y="186221"/>
                      <a:pt x="59341" y="193517"/>
                      <a:pt x="53085" y="193517"/>
                    </a:cubicBezTo>
                    <a:cubicBezTo>
                      <a:pt x="50325" y="193517"/>
                      <a:pt x="43149" y="192854"/>
                      <a:pt x="35238" y="187327"/>
                    </a:cubicBezTo>
                    <a:cubicBezTo>
                      <a:pt x="33950" y="186000"/>
                      <a:pt x="33582" y="186000"/>
                      <a:pt x="32846" y="186000"/>
                    </a:cubicBezTo>
                    <a:cubicBezTo>
                      <a:pt x="31742" y="186000"/>
                      <a:pt x="30270" y="186885"/>
                      <a:pt x="30270" y="189095"/>
                    </a:cubicBezTo>
                    <a:cubicBezTo>
                      <a:pt x="30270" y="193075"/>
                      <a:pt x="43149" y="199708"/>
                      <a:pt x="53085" y="199708"/>
                    </a:cubicBezTo>
                    <a:cubicBezTo>
                      <a:pt x="65781" y="199708"/>
                      <a:pt x="73140" y="185779"/>
                      <a:pt x="73140" y="175609"/>
                    </a:cubicBezTo>
                    <a:cubicBezTo>
                      <a:pt x="73140" y="167208"/>
                      <a:pt x="69277" y="162786"/>
                      <a:pt x="65413" y="160354"/>
                    </a:cubicBezTo>
                    <a:cubicBezTo>
                      <a:pt x="63941" y="159470"/>
                      <a:pt x="40941" y="149963"/>
                      <a:pt x="38918" y="149299"/>
                    </a:cubicBezTo>
                    <a:cubicBezTo>
                      <a:pt x="21070" y="141782"/>
                      <a:pt x="11135" y="137803"/>
                      <a:pt x="11135" y="124980"/>
                    </a:cubicBezTo>
                    <a:cubicBezTo>
                      <a:pt x="11135" y="117020"/>
                      <a:pt x="17574" y="99775"/>
                      <a:pt x="33214" y="89826"/>
                    </a:cubicBezTo>
                    <a:cubicBezTo>
                      <a:pt x="41125" y="92922"/>
                      <a:pt x="49037" y="92922"/>
                      <a:pt x="52349" y="92922"/>
                    </a:cubicBezTo>
                    <a:cubicBezTo>
                      <a:pt x="58973" y="92922"/>
                      <a:pt x="71484" y="92922"/>
                      <a:pt x="71484" y="84741"/>
                    </a:cubicBezTo>
                    <a:cubicBezTo>
                      <a:pt x="71484" y="77888"/>
                      <a:pt x="60997" y="77888"/>
                      <a:pt x="54557" y="77888"/>
                    </a:cubicBezTo>
                    <a:cubicBezTo>
                      <a:pt x="50141" y="77888"/>
                      <a:pt x="44621" y="77888"/>
                      <a:pt x="37078" y="80983"/>
                    </a:cubicBezTo>
                    <a:cubicBezTo>
                      <a:pt x="32110" y="76119"/>
                      <a:pt x="30822" y="69044"/>
                      <a:pt x="30822" y="63738"/>
                    </a:cubicBezTo>
                    <a:cubicBezTo>
                      <a:pt x="30822" y="51136"/>
                      <a:pt x="38366" y="35660"/>
                      <a:pt x="52165" y="27921"/>
                    </a:cubicBezTo>
                    <a:cubicBezTo>
                      <a:pt x="56397" y="33449"/>
                      <a:pt x="60997" y="33449"/>
                      <a:pt x="65597" y="33449"/>
                    </a:cubicBezTo>
                    <a:cubicBezTo>
                      <a:pt x="71300" y="33449"/>
                      <a:pt x="83812" y="33449"/>
                      <a:pt x="83812" y="25268"/>
                    </a:cubicBezTo>
                    <a:cubicBezTo>
                      <a:pt x="83812" y="18415"/>
                      <a:pt x="73508" y="18415"/>
                      <a:pt x="66701" y="18415"/>
                    </a:cubicBezTo>
                    <a:cubicBezTo>
                      <a:pt x="63941" y="18415"/>
                      <a:pt x="59893" y="18415"/>
                      <a:pt x="54741" y="19299"/>
                    </a:cubicBezTo>
                    <a:cubicBezTo>
                      <a:pt x="54741" y="19078"/>
                      <a:pt x="54005" y="15541"/>
                      <a:pt x="54005" y="12666"/>
                    </a:cubicBezTo>
                    <a:cubicBezTo>
                      <a:pt x="54005" y="10234"/>
                      <a:pt x="54373" y="7581"/>
                      <a:pt x="54741" y="5149"/>
                    </a:cubicBezTo>
                    <a:cubicBezTo>
                      <a:pt x="54925" y="4928"/>
                      <a:pt x="55109" y="4044"/>
                      <a:pt x="55109" y="3602"/>
                    </a:cubicBezTo>
                    <a:cubicBezTo>
                      <a:pt x="55109" y="1833"/>
                      <a:pt x="53821" y="64"/>
                      <a:pt x="52165" y="64"/>
                    </a:cubicBezTo>
                    <a:cubicBezTo>
                      <a:pt x="47933" y="64"/>
                      <a:pt x="47933" y="8466"/>
                      <a:pt x="47933" y="12224"/>
                    </a:cubicBezTo>
                    <a:cubicBezTo>
                      <a:pt x="47933" y="13109"/>
                      <a:pt x="47933" y="17972"/>
                      <a:pt x="48853" y="20847"/>
                    </a:cubicBezTo>
                    <a:cubicBezTo>
                      <a:pt x="23462" y="29027"/>
                      <a:pt x="14630" y="48262"/>
                      <a:pt x="14630" y="62632"/>
                    </a:cubicBezTo>
                    <a:cubicBezTo>
                      <a:pt x="14630" y="71476"/>
                      <a:pt x="18126" y="80099"/>
                      <a:pt x="26774" y="86289"/>
                    </a:cubicBezTo>
                    <a:cubicBezTo>
                      <a:pt x="5983" y="100439"/>
                      <a:pt x="95" y="122548"/>
                      <a:pt x="95" y="131833"/>
                    </a:cubicBezTo>
                    <a:cubicBezTo>
                      <a:pt x="95" y="151953"/>
                      <a:pt x="17758" y="159470"/>
                      <a:pt x="23646" y="161902"/>
                    </a:cubicBezTo>
                    <a:lnTo>
                      <a:pt x="42413" y="169861"/>
                    </a:lnTo>
                    <a:close/>
                    <a:moveTo>
                      <a:pt x="76636" y="25932"/>
                    </a:moveTo>
                    <a:cubicBezTo>
                      <a:pt x="75164" y="26374"/>
                      <a:pt x="72956" y="27258"/>
                      <a:pt x="65597" y="27258"/>
                    </a:cubicBezTo>
                    <a:cubicBezTo>
                      <a:pt x="62653" y="27258"/>
                      <a:pt x="60445" y="27258"/>
                      <a:pt x="58237" y="25711"/>
                    </a:cubicBezTo>
                    <a:cubicBezTo>
                      <a:pt x="61549" y="24605"/>
                      <a:pt x="63021" y="24605"/>
                      <a:pt x="66885" y="24605"/>
                    </a:cubicBezTo>
                    <a:cubicBezTo>
                      <a:pt x="72588" y="24605"/>
                      <a:pt x="73692" y="24826"/>
                      <a:pt x="76636" y="25711"/>
                    </a:cubicBezTo>
                    <a:lnTo>
                      <a:pt x="76636" y="25932"/>
                    </a:lnTo>
                    <a:close/>
                    <a:moveTo>
                      <a:pt x="64125" y="85405"/>
                    </a:moveTo>
                    <a:cubicBezTo>
                      <a:pt x="61549" y="86289"/>
                      <a:pt x="59157" y="86731"/>
                      <a:pt x="52901" y="86731"/>
                    </a:cubicBezTo>
                    <a:cubicBezTo>
                      <a:pt x="49405" y="86731"/>
                      <a:pt x="47197" y="86731"/>
                      <a:pt x="43701" y="85405"/>
                    </a:cubicBezTo>
                    <a:cubicBezTo>
                      <a:pt x="48485" y="84078"/>
                      <a:pt x="50141" y="84078"/>
                      <a:pt x="54373" y="84078"/>
                    </a:cubicBezTo>
                    <a:cubicBezTo>
                      <a:pt x="60077" y="84078"/>
                      <a:pt x="60629" y="84299"/>
                      <a:pt x="64125" y="85184"/>
                    </a:cubicBezTo>
                    <a:lnTo>
                      <a:pt x="64125" y="85405"/>
                    </a:lnTo>
                    <a:close/>
                  </a:path>
                </a:pathLst>
              </a:custGeom>
              <a:solidFill>
                <a:srgbClr val="FF0000"/>
              </a:solidFill>
              <a:ln w="262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9" name="Dowolny kształt: kształt 228">
                <a:extLst>
                  <a:ext uri="{FF2B5EF4-FFF2-40B4-BE49-F238E27FC236}">
                    <a16:creationId xmlns:a16="http://schemas.microsoft.com/office/drawing/2014/main" id="{6E001025-3241-169A-4D02-876DBF4811B1}"/>
                  </a:ext>
                </a:extLst>
              </p:cNvPr>
              <p:cNvSpPr/>
              <p:nvPr/>
            </p:nvSpPr>
            <p:spPr>
              <a:xfrm>
                <a:off x="3798552" y="3563785"/>
                <a:ext cx="54015" cy="105175"/>
              </a:xfrm>
              <a:custGeom>
                <a:avLst/>
                <a:gdLst>
                  <a:gd name="connsiteX0" fmla="*/ 33612 w 54015"/>
                  <a:gd name="connsiteY0" fmla="*/ 4803 h 105175"/>
                  <a:gd name="connsiteX1" fmla="*/ 28880 w 54015"/>
                  <a:gd name="connsiteY1" fmla="*/ 65 h 105175"/>
                  <a:gd name="connsiteX2" fmla="*/ 2333 w 54015"/>
                  <a:gd name="connsiteY2" fmla="*/ 10172 h 105175"/>
                  <a:gd name="connsiteX3" fmla="*/ 98 w 54015"/>
                  <a:gd name="connsiteY3" fmla="*/ 10172 h 105175"/>
                  <a:gd name="connsiteX4" fmla="*/ 98 w 54015"/>
                  <a:gd name="connsiteY4" fmla="*/ 17121 h 105175"/>
                  <a:gd name="connsiteX5" fmla="*/ 2333 w 54015"/>
                  <a:gd name="connsiteY5" fmla="*/ 17121 h 105175"/>
                  <a:gd name="connsiteX6" fmla="*/ 21521 w 54015"/>
                  <a:gd name="connsiteY6" fmla="*/ 12699 h 105175"/>
                  <a:gd name="connsiteX7" fmla="*/ 21521 w 54015"/>
                  <a:gd name="connsiteY7" fmla="*/ 91659 h 105175"/>
                  <a:gd name="connsiteX8" fmla="*/ 7590 w 54015"/>
                  <a:gd name="connsiteY8" fmla="*/ 98292 h 105175"/>
                  <a:gd name="connsiteX9" fmla="*/ 1018 w 54015"/>
                  <a:gd name="connsiteY9" fmla="*/ 98292 h 105175"/>
                  <a:gd name="connsiteX10" fmla="*/ 1018 w 54015"/>
                  <a:gd name="connsiteY10" fmla="*/ 105241 h 105175"/>
                  <a:gd name="connsiteX11" fmla="*/ 27566 w 54015"/>
                  <a:gd name="connsiteY11" fmla="*/ 104609 h 105175"/>
                  <a:gd name="connsiteX12" fmla="*/ 54114 w 54015"/>
                  <a:gd name="connsiteY12" fmla="*/ 105241 h 105175"/>
                  <a:gd name="connsiteX13" fmla="*/ 54114 w 54015"/>
                  <a:gd name="connsiteY13" fmla="*/ 98292 h 105175"/>
                  <a:gd name="connsiteX14" fmla="*/ 47543 w 54015"/>
                  <a:gd name="connsiteY14" fmla="*/ 98292 h 105175"/>
                  <a:gd name="connsiteX15" fmla="*/ 33612 w 54015"/>
                  <a:gd name="connsiteY15" fmla="*/ 91659 h 105175"/>
                  <a:gd name="connsiteX16" fmla="*/ 33612 w 54015"/>
                  <a:gd name="connsiteY16" fmla="*/ 4803 h 10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015" h="105175">
                    <a:moveTo>
                      <a:pt x="33612" y="4803"/>
                    </a:moveTo>
                    <a:cubicBezTo>
                      <a:pt x="33612" y="65"/>
                      <a:pt x="33217" y="65"/>
                      <a:pt x="28880" y="65"/>
                    </a:cubicBezTo>
                    <a:cubicBezTo>
                      <a:pt x="19549" y="10172"/>
                      <a:pt x="4961" y="10172"/>
                      <a:pt x="2333" y="10172"/>
                    </a:cubicBezTo>
                    <a:lnTo>
                      <a:pt x="98" y="10172"/>
                    </a:lnTo>
                    <a:lnTo>
                      <a:pt x="98" y="17121"/>
                    </a:lnTo>
                    <a:lnTo>
                      <a:pt x="2333" y="17121"/>
                    </a:lnTo>
                    <a:cubicBezTo>
                      <a:pt x="5355" y="17121"/>
                      <a:pt x="13898" y="16647"/>
                      <a:pt x="21521" y="12699"/>
                    </a:cubicBezTo>
                    <a:lnTo>
                      <a:pt x="21521" y="91659"/>
                    </a:lnTo>
                    <a:cubicBezTo>
                      <a:pt x="21521" y="96555"/>
                      <a:pt x="21521" y="98292"/>
                      <a:pt x="7590" y="98292"/>
                    </a:cubicBezTo>
                    <a:lnTo>
                      <a:pt x="1018" y="98292"/>
                    </a:lnTo>
                    <a:lnTo>
                      <a:pt x="1018" y="105241"/>
                    </a:lnTo>
                    <a:cubicBezTo>
                      <a:pt x="8247" y="104609"/>
                      <a:pt x="19944" y="104609"/>
                      <a:pt x="27566" y="104609"/>
                    </a:cubicBezTo>
                    <a:cubicBezTo>
                      <a:pt x="35189" y="104609"/>
                      <a:pt x="46885" y="104609"/>
                      <a:pt x="54114" y="105241"/>
                    </a:cubicBezTo>
                    <a:lnTo>
                      <a:pt x="54114" y="98292"/>
                    </a:lnTo>
                    <a:lnTo>
                      <a:pt x="47543" y="98292"/>
                    </a:lnTo>
                    <a:cubicBezTo>
                      <a:pt x="33612" y="98292"/>
                      <a:pt x="33612" y="96555"/>
                      <a:pt x="33612" y="91659"/>
                    </a:cubicBezTo>
                    <a:lnTo>
                      <a:pt x="33612" y="4803"/>
                    </a:lnTo>
                    <a:close/>
                  </a:path>
                </a:pathLst>
              </a:custGeom>
              <a:solidFill>
                <a:srgbClr val="FF0000"/>
              </a:solidFill>
              <a:ln w="262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pic>
        <p:nvPicPr>
          <p:cNvPr id="394" name="Obraz 393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usepackage{xcolor}&#10;\begin{document}&#10;$U_{\varphi+\textcolor{red}{\xi_2}}$&#10;\end{document}&#10;" title="IguanaTex Bitmap Display">
            <a:extLst>
              <a:ext uri="{FF2B5EF4-FFF2-40B4-BE49-F238E27FC236}">
                <a16:creationId xmlns:a16="http://schemas.microsoft.com/office/drawing/2014/main" id="{55BC6007-EE29-0C05-AD3C-A4FEAAFC9B5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17" y="1616706"/>
            <a:ext cx="625201" cy="271661"/>
          </a:xfrm>
          <a:prstGeom prst="rect">
            <a:avLst/>
          </a:prstGeom>
        </p:spPr>
      </p:pic>
      <p:sp>
        <p:nvSpPr>
          <p:cNvPr id="744" name="Dowolny kształt: kształt 743">
            <a:extLst>
              <a:ext uri="{FF2B5EF4-FFF2-40B4-BE49-F238E27FC236}">
                <a16:creationId xmlns:a16="http://schemas.microsoft.com/office/drawing/2014/main" id="{B2986374-E0BB-B952-BF60-8BD1FDA2AE8E}"/>
              </a:ext>
            </a:extLst>
          </p:cNvPr>
          <p:cNvSpPr/>
          <p:nvPr/>
        </p:nvSpPr>
        <p:spPr>
          <a:xfrm>
            <a:off x="367587" y="1355580"/>
            <a:ext cx="6324803" cy="1499610"/>
          </a:xfrm>
          <a:custGeom>
            <a:avLst/>
            <a:gdLst>
              <a:gd name="connsiteX0" fmla="*/ 0 w 3601616"/>
              <a:gd name="connsiteY0" fmla="*/ 0 h 1268963"/>
              <a:gd name="connsiteX1" fmla="*/ 0 w 3601616"/>
              <a:gd name="connsiteY1" fmla="*/ 1268963 h 1268963"/>
              <a:gd name="connsiteX2" fmla="*/ 3601616 w 3601616"/>
              <a:gd name="connsiteY2" fmla="*/ 1268963 h 1268963"/>
              <a:gd name="connsiteX3" fmla="*/ 3601616 w 3601616"/>
              <a:gd name="connsiteY3" fmla="*/ 37322 h 1268963"/>
              <a:gd name="connsiteX4" fmla="*/ 3069771 w 3601616"/>
              <a:gd name="connsiteY4" fmla="*/ 37322 h 1268963"/>
              <a:gd name="connsiteX5" fmla="*/ 3069771 w 3601616"/>
              <a:gd name="connsiteY5" fmla="*/ 718457 h 1268963"/>
              <a:gd name="connsiteX6" fmla="*/ 2351314 w 3601616"/>
              <a:gd name="connsiteY6" fmla="*/ 718457 h 1268963"/>
              <a:gd name="connsiteX7" fmla="*/ 2351314 w 3601616"/>
              <a:gd name="connsiteY7" fmla="*/ 37322 h 1268963"/>
              <a:gd name="connsiteX8" fmla="*/ 1828800 w 3601616"/>
              <a:gd name="connsiteY8" fmla="*/ 37322 h 1268963"/>
              <a:gd name="connsiteX9" fmla="*/ 1828800 w 3601616"/>
              <a:gd name="connsiteY9" fmla="*/ 737118 h 1268963"/>
              <a:gd name="connsiteX10" fmla="*/ 1147665 w 3601616"/>
              <a:gd name="connsiteY10" fmla="*/ 737118 h 1268963"/>
              <a:gd name="connsiteX11" fmla="*/ 1147665 w 3601616"/>
              <a:gd name="connsiteY11" fmla="*/ 9330 h 1268963"/>
              <a:gd name="connsiteX12" fmla="*/ 849085 w 3601616"/>
              <a:gd name="connsiteY12" fmla="*/ 9330 h 1268963"/>
              <a:gd name="connsiteX13" fmla="*/ 849085 w 3601616"/>
              <a:gd name="connsiteY13" fmla="*/ 709126 h 1268963"/>
              <a:gd name="connsiteX14" fmla="*/ 354563 w 3601616"/>
              <a:gd name="connsiteY14" fmla="*/ 709126 h 1268963"/>
              <a:gd name="connsiteX15" fmla="*/ 363894 w 3601616"/>
              <a:gd name="connsiteY15" fmla="*/ 37322 h 1268963"/>
              <a:gd name="connsiteX16" fmla="*/ 363894 w 3601616"/>
              <a:gd name="connsiteY16" fmla="*/ 37322 h 1268963"/>
              <a:gd name="connsiteX17" fmla="*/ 0 w 3601616"/>
              <a:gd name="connsiteY17" fmla="*/ 0 h 1268963"/>
              <a:gd name="connsiteX0" fmla="*/ 0 w 3601616"/>
              <a:gd name="connsiteY0" fmla="*/ 0 h 1268963"/>
              <a:gd name="connsiteX1" fmla="*/ 0 w 3601616"/>
              <a:gd name="connsiteY1" fmla="*/ 1268963 h 1268963"/>
              <a:gd name="connsiteX2" fmla="*/ 3601616 w 3601616"/>
              <a:gd name="connsiteY2" fmla="*/ 1268963 h 1268963"/>
              <a:gd name="connsiteX3" fmla="*/ 3601616 w 3601616"/>
              <a:gd name="connsiteY3" fmla="*/ 37322 h 1268963"/>
              <a:gd name="connsiteX4" fmla="*/ 3069771 w 3601616"/>
              <a:gd name="connsiteY4" fmla="*/ 37322 h 1268963"/>
              <a:gd name="connsiteX5" fmla="*/ 3069771 w 3601616"/>
              <a:gd name="connsiteY5" fmla="*/ 718457 h 1268963"/>
              <a:gd name="connsiteX6" fmla="*/ 2351314 w 3601616"/>
              <a:gd name="connsiteY6" fmla="*/ 718457 h 1268963"/>
              <a:gd name="connsiteX7" fmla="*/ 2351314 w 3601616"/>
              <a:gd name="connsiteY7" fmla="*/ 37322 h 1268963"/>
              <a:gd name="connsiteX8" fmla="*/ 1828800 w 3601616"/>
              <a:gd name="connsiteY8" fmla="*/ 37322 h 1268963"/>
              <a:gd name="connsiteX9" fmla="*/ 1828800 w 3601616"/>
              <a:gd name="connsiteY9" fmla="*/ 737118 h 1268963"/>
              <a:gd name="connsiteX10" fmla="*/ 1147665 w 3601616"/>
              <a:gd name="connsiteY10" fmla="*/ 737118 h 1268963"/>
              <a:gd name="connsiteX11" fmla="*/ 1147665 w 3601616"/>
              <a:gd name="connsiteY11" fmla="*/ 9330 h 1268963"/>
              <a:gd name="connsiteX12" fmla="*/ 849085 w 3601616"/>
              <a:gd name="connsiteY12" fmla="*/ 9330 h 1268963"/>
              <a:gd name="connsiteX13" fmla="*/ 849085 w 3601616"/>
              <a:gd name="connsiteY13" fmla="*/ 709126 h 1268963"/>
              <a:gd name="connsiteX14" fmla="*/ 354563 w 3601616"/>
              <a:gd name="connsiteY14" fmla="*/ 709126 h 1268963"/>
              <a:gd name="connsiteX15" fmla="*/ 363894 w 3601616"/>
              <a:gd name="connsiteY15" fmla="*/ 37322 h 1268963"/>
              <a:gd name="connsiteX16" fmla="*/ 363894 w 3601616"/>
              <a:gd name="connsiteY16" fmla="*/ 9330 h 1268963"/>
              <a:gd name="connsiteX17" fmla="*/ 0 w 3601616"/>
              <a:gd name="connsiteY17" fmla="*/ 0 h 126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01616" h="1268963">
                <a:moveTo>
                  <a:pt x="0" y="0"/>
                </a:moveTo>
                <a:lnTo>
                  <a:pt x="0" y="1268963"/>
                </a:lnTo>
                <a:lnTo>
                  <a:pt x="3601616" y="1268963"/>
                </a:lnTo>
                <a:lnTo>
                  <a:pt x="3601616" y="37322"/>
                </a:lnTo>
                <a:lnTo>
                  <a:pt x="3069771" y="37322"/>
                </a:lnTo>
                <a:lnTo>
                  <a:pt x="3069771" y="718457"/>
                </a:lnTo>
                <a:lnTo>
                  <a:pt x="2351314" y="718457"/>
                </a:lnTo>
                <a:lnTo>
                  <a:pt x="2351314" y="37322"/>
                </a:lnTo>
                <a:lnTo>
                  <a:pt x="1828800" y="37322"/>
                </a:lnTo>
                <a:lnTo>
                  <a:pt x="1828800" y="737118"/>
                </a:lnTo>
                <a:lnTo>
                  <a:pt x="1147665" y="737118"/>
                </a:lnTo>
                <a:lnTo>
                  <a:pt x="1147665" y="9330"/>
                </a:lnTo>
                <a:lnTo>
                  <a:pt x="849085" y="9330"/>
                </a:lnTo>
                <a:lnTo>
                  <a:pt x="849085" y="709126"/>
                </a:lnTo>
                <a:lnTo>
                  <a:pt x="354563" y="709126"/>
                </a:lnTo>
                <a:cubicBezTo>
                  <a:pt x="370956" y="348503"/>
                  <a:pt x="363894" y="572348"/>
                  <a:pt x="363894" y="37322"/>
                </a:cubicBezTo>
                <a:lnTo>
                  <a:pt x="363894" y="93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746" name="Łącznik prosty 745">
            <a:extLst>
              <a:ext uri="{FF2B5EF4-FFF2-40B4-BE49-F238E27FC236}">
                <a16:creationId xmlns:a16="http://schemas.microsoft.com/office/drawing/2014/main" id="{F507F574-D1F3-8842-3D08-EB461AE386A0}"/>
              </a:ext>
            </a:extLst>
          </p:cNvPr>
          <p:cNvCxnSpPr>
            <a:cxnSpLocks/>
          </p:cNvCxnSpPr>
          <p:nvPr/>
        </p:nvCxnSpPr>
        <p:spPr>
          <a:xfrm flipV="1">
            <a:off x="6677254" y="1737487"/>
            <a:ext cx="415026" cy="3437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8" name="Łącznik prosty 747">
            <a:extLst>
              <a:ext uri="{FF2B5EF4-FFF2-40B4-BE49-F238E27FC236}">
                <a16:creationId xmlns:a16="http://schemas.microsoft.com/office/drawing/2014/main" id="{8161EB4B-9193-A92B-C310-3089303E3CAA}"/>
              </a:ext>
            </a:extLst>
          </p:cNvPr>
          <p:cNvCxnSpPr>
            <a:cxnSpLocks/>
          </p:cNvCxnSpPr>
          <p:nvPr/>
        </p:nvCxnSpPr>
        <p:spPr>
          <a:xfrm>
            <a:off x="6677254" y="2492896"/>
            <a:ext cx="415026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3" name="Grafika 761">
            <a:extLst>
              <a:ext uri="{FF2B5EF4-FFF2-40B4-BE49-F238E27FC236}">
                <a16:creationId xmlns:a16="http://schemas.microsoft.com/office/drawing/2014/main" id="{697E28EA-BE93-2EFD-41C5-BA1D5F825B50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119037" y="2384202"/>
            <a:ext cx="248058" cy="236459"/>
          </a:xfrm>
          <a:custGeom>
            <a:avLst/>
            <a:gdLst>
              <a:gd name="connsiteX0" fmla="*/ 65392 w 177320"/>
              <a:gd name="connsiteY0" fmla="*/ 90888 h 169029"/>
              <a:gd name="connsiteX1" fmla="*/ 107612 w 177320"/>
              <a:gd name="connsiteY1" fmla="*/ 90888 h 169029"/>
              <a:gd name="connsiteX2" fmla="*/ 177398 w 177320"/>
              <a:gd name="connsiteY2" fmla="*/ 37432 h 169029"/>
              <a:gd name="connsiteX3" fmla="*/ 128473 w 177320"/>
              <a:gd name="connsiteY3" fmla="*/ 63 h 169029"/>
              <a:gd name="connsiteX4" fmla="*/ 48008 w 177320"/>
              <a:gd name="connsiteY4" fmla="*/ 63 h 169029"/>
              <a:gd name="connsiteX5" fmla="*/ 40558 w 177320"/>
              <a:gd name="connsiteY5" fmla="*/ 4765 h 169029"/>
              <a:gd name="connsiteX6" fmla="*/ 47760 w 177320"/>
              <a:gd name="connsiteY6" fmla="*/ 7735 h 169029"/>
              <a:gd name="connsiteX7" fmla="*/ 58439 w 177320"/>
              <a:gd name="connsiteY7" fmla="*/ 8230 h 169029"/>
              <a:gd name="connsiteX8" fmla="*/ 63902 w 177320"/>
              <a:gd name="connsiteY8" fmla="*/ 12189 h 169029"/>
              <a:gd name="connsiteX9" fmla="*/ 62909 w 177320"/>
              <a:gd name="connsiteY9" fmla="*/ 16891 h 169029"/>
              <a:gd name="connsiteX10" fmla="*/ 29630 w 177320"/>
              <a:gd name="connsiteY10" fmla="*/ 149788 h 169029"/>
              <a:gd name="connsiteX11" fmla="*/ 7030 w 177320"/>
              <a:gd name="connsiteY11" fmla="*/ 161420 h 169029"/>
              <a:gd name="connsiteX12" fmla="*/ 77 w 177320"/>
              <a:gd name="connsiteY12" fmla="*/ 166122 h 169029"/>
              <a:gd name="connsiteX13" fmla="*/ 3802 w 177320"/>
              <a:gd name="connsiteY13" fmla="*/ 169092 h 169029"/>
              <a:gd name="connsiteX14" fmla="*/ 35342 w 177320"/>
              <a:gd name="connsiteY14" fmla="*/ 168350 h 169029"/>
              <a:gd name="connsiteX15" fmla="*/ 51237 w 177320"/>
              <a:gd name="connsiteY15" fmla="*/ 168597 h 169029"/>
              <a:gd name="connsiteX16" fmla="*/ 67379 w 177320"/>
              <a:gd name="connsiteY16" fmla="*/ 169092 h 169029"/>
              <a:gd name="connsiteX17" fmla="*/ 72346 w 177320"/>
              <a:gd name="connsiteY17" fmla="*/ 164142 h 169029"/>
              <a:gd name="connsiteX18" fmla="*/ 65392 w 177320"/>
              <a:gd name="connsiteY18" fmla="*/ 161420 h 169029"/>
              <a:gd name="connsiteX19" fmla="*/ 49250 w 177320"/>
              <a:gd name="connsiteY19" fmla="*/ 156965 h 169029"/>
              <a:gd name="connsiteX20" fmla="*/ 49995 w 177320"/>
              <a:gd name="connsiteY20" fmla="*/ 152758 h 169029"/>
              <a:gd name="connsiteX21" fmla="*/ 65392 w 177320"/>
              <a:gd name="connsiteY21" fmla="*/ 90888 h 169029"/>
              <a:gd name="connsiteX22" fmla="*/ 83274 w 177320"/>
              <a:gd name="connsiteY22" fmla="*/ 17139 h 169029"/>
              <a:gd name="connsiteX23" fmla="*/ 96684 w 177320"/>
              <a:gd name="connsiteY23" fmla="*/ 7735 h 169029"/>
              <a:gd name="connsiteX24" fmla="*/ 120526 w 177320"/>
              <a:gd name="connsiteY24" fmla="*/ 7735 h 169029"/>
              <a:gd name="connsiteX25" fmla="*/ 154301 w 177320"/>
              <a:gd name="connsiteY25" fmla="*/ 31493 h 169029"/>
              <a:gd name="connsiteX26" fmla="*/ 139649 w 177320"/>
              <a:gd name="connsiteY26" fmla="*/ 71337 h 169029"/>
              <a:gd name="connsiteX27" fmla="*/ 101403 w 177320"/>
              <a:gd name="connsiteY27" fmla="*/ 84454 h 169029"/>
              <a:gd name="connsiteX28" fmla="*/ 66386 w 177320"/>
              <a:gd name="connsiteY28" fmla="*/ 84454 h 169029"/>
              <a:gd name="connsiteX29" fmla="*/ 83274 w 177320"/>
              <a:gd name="connsiteY29" fmla="*/ 17139 h 16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7320" h="169029">
                <a:moveTo>
                  <a:pt x="65392" y="90888"/>
                </a:moveTo>
                <a:lnTo>
                  <a:pt x="107612" y="90888"/>
                </a:lnTo>
                <a:cubicBezTo>
                  <a:pt x="142877" y="90888"/>
                  <a:pt x="177398" y="65150"/>
                  <a:pt x="177398" y="37432"/>
                </a:cubicBezTo>
                <a:cubicBezTo>
                  <a:pt x="177398" y="18376"/>
                  <a:pt x="161007" y="63"/>
                  <a:pt x="128473" y="63"/>
                </a:cubicBezTo>
                <a:lnTo>
                  <a:pt x="48008" y="63"/>
                </a:lnTo>
                <a:cubicBezTo>
                  <a:pt x="43289" y="63"/>
                  <a:pt x="40558" y="63"/>
                  <a:pt x="40558" y="4765"/>
                </a:cubicBezTo>
                <a:cubicBezTo>
                  <a:pt x="40558" y="7735"/>
                  <a:pt x="42793" y="7735"/>
                  <a:pt x="47760" y="7735"/>
                </a:cubicBezTo>
                <a:cubicBezTo>
                  <a:pt x="50988" y="7735"/>
                  <a:pt x="55458" y="7982"/>
                  <a:pt x="58439" y="8230"/>
                </a:cubicBezTo>
                <a:cubicBezTo>
                  <a:pt x="62412" y="8725"/>
                  <a:pt x="63902" y="9467"/>
                  <a:pt x="63902" y="12189"/>
                </a:cubicBezTo>
                <a:cubicBezTo>
                  <a:pt x="63902" y="13179"/>
                  <a:pt x="63654" y="13922"/>
                  <a:pt x="62909" y="16891"/>
                </a:cubicBezTo>
                <a:lnTo>
                  <a:pt x="29630" y="149788"/>
                </a:lnTo>
                <a:cubicBezTo>
                  <a:pt x="27147" y="159440"/>
                  <a:pt x="26650" y="161420"/>
                  <a:pt x="7030" y="161420"/>
                </a:cubicBezTo>
                <a:cubicBezTo>
                  <a:pt x="2809" y="161420"/>
                  <a:pt x="77" y="161420"/>
                  <a:pt x="77" y="166122"/>
                </a:cubicBezTo>
                <a:cubicBezTo>
                  <a:pt x="77" y="169092"/>
                  <a:pt x="3057" y="169092"/>
                  <a:pt x="3802" y="169092"/>
                </a:cubicBezTo>
                <a:cubicBezTo>
                  <a:pt x="10756" y="169092"/>
                  <a:pt x="28388" y="168350"/>
                  <a:pt x="35342" y="168350"/>
                </a:cubicBezTo>
                <a:cubicBezTo>
                  <a:pt x="40558" y="168350"/>
                  <a:pt x="46021" y="168597"/>
                  <a:pt x="51237" y="168597"/>
                </a:cubicBezTo>
                <a:cubicBezTo>
                  <a:pt x="56700" y="168597"/>
                  <a:pt x="62164" y="169092"/>
                  <a:pt x="67379" y="169092"/>
                </a:cubicBezTo>
                <a:cubicBezTo>
                  <a:pt x="69118" y="169092"/>
                  <a:pt x="72346" y="169092"/>
                  <a:pt x="72346" y="164142"/>
                </a:cubicBezTo>
                <a:cubicBezTo>
                  <a:pt x="72346" y="161420"/>
                  <a:pt x="70111" y="161420"/>
                  <a:pt x="65392" y="161420"/>
                </a:cubicBezTo>
                <a:cubicBezTo>
                  <a:pt x="56204" y="161420"/>
                  <a:pt x="49250" y="161420"/>
                  <a:pt x="49250" y="156965"/>
                </a:cubicBezTo>
                <a:cubicBezTo>
                  <a:pt x="49250" y="155481"/>
                  <a:pt x="49746" y="154243"/>
                  <a:pt x="49995" y="152758"/>
                </a:cubicBezTo>
                <a:lnTo>
                  <a:pt x="65392" y="90888"/>
                </a:lnTo>
                <a:close/>
                <a:moveTo>
                  <a:pt x="83274" y="17139"/>
                </a:moveTo>
                <a:cubicBezTo>
                  <a:pt x="85509" y="8477"/>
                  <a:pt x="86005" y="7735"/>
                  <a:pt x="96684" y="7735"/>
                </a:cubicBezTo>
                <a:lnTo>
                  <a:pt x="120526" y="7735"/>
                </a:lnTo>
                <a:cubicBezTo>
                  <a:pt x="141139" y="7735"/>
                  <a:pt x="154301" y="14417"/>
                  <a:pt x="154301" y="31493"/>
                </a:cubicBezTo>
                <a:cubicBezTo>
                  <a:pt x="154301" y="41145"/>
                  <a:pt x="149334" y="62428"/>
                  <a:pt x="139649" y="71337"/>
                </a:cubicBezTo>
                <a:cubicBezTo>
                  <a:pt x="127231" y="82474"/>
                  <a:pt x="112330" y="84454"/>
                  <a:pt x="101403" y="84454"/>
                </a:cubicBezTo>
                <a:lnTo>
                  <a:pt x="66386" y="84454"/>
                </a:lnTo>
                <a:lnTo>
                  <a:pt x="83274" y="17139"/>
                </a:lnTo>
                <a:close/>
              </a:path>
            </a:pathLst>
          </a:custGeom>
          <a:solidFill>
            <a:srgbClr val="000000"/>
          </a:solidFill>
          <a:ln w="23813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781" name="Grupa 78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 title="IguanaTex Vector Display">
            <a:extLst>
              <a:ext uri="{FF2B5EF4-FFF2-40B4-BE49-F238E27FC236}">
                <a16:creationId xmlns:a16="http://schemas.microsoft.com/office/drawing/2014/main" id="{A6585755-580C-A148-F06B-2B4511E7495E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521898" y="1953697"/>
            <a:ext cx="388449" cy="303375"/>
            <a:chOff x="16331303" y="4762992"/>
            <a:chExt cx="388449" cy="303375"/>
          </a:xfrm>
        </p:grpSpPr>
        <p:sp>
          <p:nvSpPr>
            <p:cNvPr id="779" name="Dowolny kształt: kształt 778">
              <a:extLst>
                <a:ext uri="{FF2B5EF4-FFF2-40B4-BE49-F238E27FC236}">
                  <a16:creationId xmlns:a16="http://schemas.microsoft.com/office/drawing/2014/main" id="{5B503AC7-9B69-C719-0130-44CF0D7208C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6331303" y="4762992"/>
              <a:ext cx="188335" cy="268596"/>
            </a:xfrm>
            <a:custGeom>
              <a:avLst/>
              <a:gdLst>
                <a:gd name="connsiteX0" fmla="*/ 1425 w 188335"/>
                <a:gd name="connsiteY0" fmla="*/ 251119 h 268596"/>
                <a:gd name="connsiteX1" fmla="*/ 228 w 188335"/>
                <a:gd name="connsiteY1" fmla="*/ 257650 h 268596"/>
                <a:gd name="connsiteX2" fmla="*/ 11401 w 188335"/>
                <a:gd name="connsiteY2" fmla="*/ 268672 h 268596"/>
                <a:gd name="connsiteX3" fmla="*/ 25366 w 188335"/>
                <a:gd name="connsiteY3" fmla="*/ 260099 h 268596"/>
                <a:gd name="connsiteX4" fmla="*/ 50903 w 188335"/>
                <a:gd name="connsiteY4" fmla="*/ 157641 h 268596"/>
                <a:gd name="connsiteX5" fmla="*/ 90406 w 188335"/>
                <a:gd name="connsiteY5" fmla="*/ 184990 h 268596"/>
                <a:gd name="connsiteX6" fmla="*/ 188564 w 188335"/>
                <a:gd name="connsiteY6" fmla="*/ 66612 h 268596"/>
                <a:gd name="connsiteX7" fmla="*/ 133101 w 188335"/>
                <a:gd name="connsiteY7" fmla="*/ 75 h 268596"/>
                <a:gd name="connsiteX8" fmla="*/ 40529 w 188335"/>
                <a:gd name="connsiteY8" fmla="*/ 90696 h 268596"/>
                <a:gd name="connsiteX9" fmla="*/ 1425 w 188335"/>
                <a:gd name="connsiteY9" fmla="*/ 251119 h 268596"/>
                <a:gd name="connsiteX10" fmla="*/ 90007 w 188335"/>
                <a:gd name="connsiteY10" fmla="*/ 176010 h 268596"/>
                <a:gd name="connsiteX11" fmla="*/ 55692 w 188335"/>
                <a:gd name="connsiteY11" fmla="*/ 139680 h 268596"/>
                <a:gd name="connsiteX12" fmla="*/ 58884 w 188335"/>
                <a:gd name="connsiteY12" fmla="*/ 124576 h 268596"/>
                <a:gd name="connsiteX13" fmla="*/ 82825 w 188335"/>
                <a:gd name="connsiteY13" fmla="*/ 47834 h 268596"/>
                <a:gd name="connsiteX14" fmla="*/ 132303 w 188335"/>
                <a:gd name="connsiteY14" fmla="*/ 9055 h 268596"/>
                <a:gd name="connsiteX15" fmla="*/ 159835 w 188335"/>
                <a:gd name="connsiteY15" fmla="*/ 49059 h 268596"/>
                <a:gd name="connsiteX16" fmla="*/ 137490 w 188335"/>
                <a:gd name="connsiteY16" fmla="*/ 137231 h 268596"/>
                <a:gd name="connsiteX17" fmla="*/ 90007 w 188335"/>
                <a:gd name="connsiteY17" fmla="*/ 176010 h 26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335" h="268596">
                  <a:moveTo>
                    <a:pt x="1425" y="251119"/>
                  </a:moveTo>
                  <a:cubicBezTo>
                    <a:pt x="228" y="256017"/>
                    <a:pt x="228" y="256834"/>
                    <a:pt x="228" y="257650"/>
                  </a:cubicBezTo>
                  <a:cubicBezTo>
                    <a:pt x="228" y="263773"/>
                    <a:pt x="4617" y="268672"/>
                    <a:pt x="11401" y="268672"/>
                  </a:cubicBezTo>
                  <a:cubicBezTo>
                    <a:pt x="19780" y="268672"/>
                    <a:pt x="24568" y="261324"/>
                    <a:pt x="25366" y="260099"/>
                  </a:cubicBezTo>
                  <a:cubicBezTo>
                    <a:pt x="27361" y="256426"/>
                    <a:pt x="40130" y="201727"/>
                    <a:pt x="50903" y="157641"/>
                  </a:cubicBezTo>
                  <a:cubicBezTo>
                    <a:pt x="58884" y="173969"/>
                    <a:pt x="71652" y="184990"/>
                    <a:pt x="90406" y="184990"/>
                  </a:cubicBezTo>
                  <a:cubicBezTo>
                    <a:pt x="137091" y="184990"/>
                    <a:pt x="188564" y="127434"/>
                    <a:pt x="188564" y="66612"/>
                  </a:cubicBezTo>
                  <a:cubicBezTo>
                    <a:pt x="188564" y="23342"/>
                    <a:pt x="162229" y="75"/>
                    <a:pt x="133101" y="75"/>
                  </a:cubicBezTo>
                  <a:cubicBezTo>
                    <a:pt x="94396" y="75"/>
                    <a:pt x="52499" y="40895"/>
                    <a:pt x="40529" y="90696"/>
                  </a:cubicBezTo>
                  <a:lnTo>
                    <a:pt x="1425" y="251119"/>
                  </a:lnTo>
                  <a:close/>
                  <a:moveTo>
                    <a:pt x="90007" y="176010"/>
                  </a:moveTo>
                  <a:cubicBezTo>
                    <a:pt x="62076" y="176010"/>
                    <a:pt x="55692" y="143354"/>
                    <a:pt x="55692" y="139680"/>
                  </a:cubicBezTo>
                  <a:cubicBezTo>
                    <a:pt x="55692" y="138047"/>
                    <a:pt x="57687" y="129883"/>
                    <a:pt x="58884" y="124576"/>
                  </a:cubicBezTo>
                  <a:cubicBezTo>
                    <a:pt x="70056" y="78858"/>
                    <a:pt x="74046" y="64162"/>
                    <a:pt x="82825" y="47834"/>
                  </a:cubicBezTo>
                  <a:cubicBezTo>
                    <a:pt x="99982" y="18036"/>
                    <a:pt x="119933" y="9055"/>
                    <a:pt x="132303" y="9055"/>
                  </a:cubicBezTo>
                  <a:cubicBezTo>
                    <a:pt x="147066" y="9055"/>
                    <a:pt x="159835" y="20893"/>
                    <a:pt x="159835" y="49059"/>
                  </a:cubicBezTo>
                  <a:cubicBezTo>
                    <a:pt x="159835" y="71510"/>
                    <a:pt x="148263" y="117229"/>
                    <a:pt x="137490" y="137231"/>
                  </a:cubicBezTo>
                  <a:cubicBezTo>
                    <a:pt x="124322" y="162947"/>
                    <a:pt x="105170" y="176010"/>
                    <a:pt x="90007" y="176010"/>
                  </a:cubicBezTo>
                  <a:close/>
                </a:path>
              </a:pathLst>
            </a:custGeom>
            <a:solidFill>
              <a:srgbClr val="000000"/>
            </a:solidFill>
            <a:ln w="40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0" name="Dowolny kształt: kształt 779">
              <a:extLst>
                <a:ext uri="{FF2B5EF4-FFF2-40B4-BE49-F238E27FC236}">
                  <a16:creationId xmlns:a16="http://schemas.microsoft.com/office/drawing/2014/main" id="{4E45482D-84A0-4D20-104D-A69C8253510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6544903" y="4878635"/>
              <a:ext cx="174849" cy="187732"/>
            </a:xfrm>
            <a:custGeom>
              <a:avLst/>
              <a:gdLst>
                <a:gd name="connsiteX0" fmla="*/ 69223 w 174849"/>
                <a:gd name="connsiteY0" fmla="*/ 128660 h 187732"/>
                <a:gd name="connsiteX1" fmla="*/ 78720 w 174849"/>
                <a:gd name="connsiteY1" fmla="*/ 128946 h 187732"/>
                <a:gd name="connsiteX2" fmla="*/ 175082 w 174849"/>
                <a:gd name="connsiteY2" fmla="*/ 41794 h 187732"/>
                <a:gd name="connsiteX3" fmla="*/ 138493 w 174849"/>
                <a:gd name="connsiteY3" fmla="*/ 76 h 187732"/>
                <a:gd name="connsiteX4" fmla="*/ 71737 w 174849"/>
                <a:gd name="connsiteY4" fmla="*/ 71797 h 187732"/>
                <a:gd name="connsiteX5" fmla="*/ 60285 w 174849"/>
                <a:gd name="connsiteY5" fmla="*/ 107801 h 187732"/>
                <a:gd name="connsiteX6" fmla="*/ 10009 w 174849"/>
                <a:gd name="connsiteY6" fmla="*/ 68083 h 187732"/>
                <a:gd name="connsiteX7" fmla="*/ 34309 w 174849"/>
                <a:gd name="connsiteY7" fmla="*/ 10077 h 187732"/>
                <a:gd name="connsiteX8" fmla="*/ 36544 w 174849"/>
                <a:gd name="connsiteY8" fmla="*/ 6363 h 187732"/>
                <a:gd name="connsiteX9" fmla="*/ 32075 w 174849"/>
                <a:gd name="connsiteY9" fmla="*/ 2934 h 187732"/>
                <a:gd name="connsiteX10" fmla="*/ 23137 w 174849"/>
                <a:gd name="connsiteY10" fmla="*/ 9220 h 187732"/>
                <a:gd name="connsiteX11" fmla="*/ 233 w 174849"/>
                <a:gd name="connsiteY11" fmla="*/ 70940 h 187732"/>
                <a:gd name="connsiteX12" fmla="*/ 54420 w 174849"/>
                <a:gd name="connsiteY12" fmla="*/ 126374 h 187732"/>
                <a:gd name="connsiteX13" fmla="*/ 38778 w 174849"/>
                <a:gd name="connsiteY13" fmla="*/ 178665 h 187732"/>
                <a:gd name="connsiteX14" fmla="*/ 48275 w 174849"/>
                <a:gd name="connsiteY14" fmla="*/ 187808 h 187732"/>
                <a:gd name="connsiteX15" fmla="*/ 59168 w 174849"/>
                <a:gd name="connsiteY15" fmla="*/ 181522 h 187732"/>
                <a:gd name="connsiteX16" fmla="*/ 69223 w 174849"/>
                <a:gd name="connsiteY16" fmla="*/ 128660 h 187732"/>
                <a:gd name="connsiteX17" fmla="*/ 72854 w 174849"/>
                <a:gd name="connsiteY17" fmla="*/ 109229 h 187732"/>
                <a:gd name="connsiteX18" fmla="*/ 94082 w 174849"/>
                <a:gd name="connsiteY18" fmla="*/ 44938 h 187732"/>
                <a:gd name="connsiteX19" fmla="*/ 135420 w 174849"/>
                <a:gd name="connsiteY19" fmla="*/ 19507 h 187732"/>
                <a:gd name="connsiteX20" fmla="*/ 165027 w 174849"/>
                <a:gd name="connsiteY20" fmla="*/ 47509 h 187732"/>
                <a:gd name="connsiteX21" fmla="*/ 81792 w 174849"/>
                <a:gd name="connsiteY21" fmla="*/ 109515 h 187732"/>
                <a:gd name="connsiteX22" fmla="*/ 72854 w 174849"/>
                <a:gd name="connsiteY22" fmla="*/ 109229 h 187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849" h="187732">
                  <a:moveTo>
                    <a:pt x="69223" y="128660"/>
                  </a:moveTo>
                  <a:cubicBezTo>
                    <a:pt x="72296" y="128946"/>
                    <a:pt x="75647" y="128946"/>
                    <a:pt x="78720" y="128946"/>
                  </a:cubicBezTo>
                  <a:cubicBezTo>
                    <a:pt x="128996" y="128946"/>
                    <a:pt x="175082" y="86942"/>
                    <a:pt x="175082" y="41794"/>
                  </a:cubicBezTo>
                  <a:cubicBezTo>
                    <a:pt x="175082" y="16363"/>
                    <a:pt x="160279" y="76"/>
                    <a:pt x="138493" y="76"/>
                  </a:cubicBezTo>
                  <a:cubicBezTo>
                    <a:pt x="99948" y="76"/>
                    <a:pt x="79558" y="50367"/>
                    <a:pt x="71737" y="71797"/>
                  </a:cubicBezTo>
                  <a:cubicBezTo>
                    <a:pt x="68106" y="82370"/>
                    <a:pt x="61961" y="102372"/>
                    <a:pt x="60285" y="107801"/>
                  </a:cubicBezTo>
                  <a:cubicBezTo>
                    <a:pt x="29561" y="103515"/>
                    <a:pt x="10009" y="89228"/>
                    <a:pt x="10009" y="68083"/>
                  </a:cubicBezTo>
                  <a:cubicBezTo>
                    <a:pt x="10009" y="67797"/>
                    <a:pt x="11685" y="35794"/>
                    <a:pt x="34309" y="10077"/>
                  </a:cubicBezTo>
                  <a:cubicBezTo>
                    <a:pt x="36265" y="8077"/>
                    <a:pt x="36544" y="7505"/>
                    <a:pt x="36544" y="6363"/>
                  </a:cubicBezTo>
                  <a:cubicBezTo>
                    <a:pt x="36544" y="2934"/>
                    <a:pt x="32913" y="2934"/>
                    <a:pt x="32075" y="2934"/>
                  </a:cubicBezTo>
                  <a:cubicBezTo>
                    <a:pt x="29561" y="2934"/>
                    <a:pt x="28444" y="2934"/>
                    <a:pt x="23137" y="9220"/>
                  </a:cubicBezTo>
                  <a:cubicBezTo>
                    <a:pt x="7495" y="28936"/>
                    <a:pt x="233" y="58653"/>
                    <a:pt x="233" y="70940"/>
                  </a:cubicBezTo>
                  <a:cubicBezTo>
                    <a:pt x="233" y="96371"/>
                    <a:pt x="18389" y="118373"/>
                    <a:pt x="54420" y="126374"/>
                  </a:cubicBezTo>
                  <a:cubicBezTo>
                    <a:pt x="40454" y="170664"/>
                    <a:pt x="38778" y="176093"/>
                    <a:pt x="38778" y="178665"/>
                  </a:cubicBezTo>
                  <a:cubicBezTo>
                    <a:pt x="38778" y="186380"/>
                    <a:pt x="45202" y="187808"/>
                    <a:pt x="48275" y="187808"/>
                  </a:cubicBezTo>
                  <a:cubicBezTo>
                    <a:pt x="51347" y="187808"/>
                    <a:pt x="56934" y="185808"/>
                    <a:pt x="59168" y="181522"/>
                  </a:cubicBezTo>
                  <a:cubicBezTo>
                    <a:pt x="61123" y="177236"/>
                    <a:pt x="63637" y="162663"/>
                    <a:pt x="69223" y="128660"/>
                  </a:cubicBezTo>
                  <a:close/>
                  <a:moveTo>
                    <a:pt x="72854" y="109229"/>
                  </a:moveTo>
                  <a:cubicBezTo>
                    <a:pt x="78441" y="76369"/>
                    <a:pt x="80675" y="63511"/>
                    <a:pt x="94082" y="44938"/>
                  </a:cubicBezTo>
                  <a:cubicBezTo>
                    <a:pt x="106651" y="27507"/>
                    <a:pt x="121455" y="19507"/>
                    <a:pt x="135420" y="19507"/>
                  </a:cubicBezTo>
                  <a:cubicBezTo>
                    <a:pt x="154693" y="19507"/>
                    <a:pt x="165027" y="32651"/>
                    <a:pt x="165027" y="47509"/>
                  </a:cubicBezTo>
                  <a:cubicBezTo>
                    <a:pt x="165027" y="76369"/>
                    <a:pt x="129834" y="109515"/>
                    <a:pt x="81792" y="109515"/>
                  </a:cubicBezTo>
                  <a:cubicBezTo>
                    <a:pt x="79279" y="109515"/>
                    <a:pt x="75368" y="109515"/>
                    <a:pt x="72854" y="109229"/>
                  </a:cubicBezTo>
                  <a:close/>
                </a:path>
              </a:pathLst>
            </a:custGeom>
            <a:solidFill>
              <a:srgbClr val="000000"/>
            </a:solidFill>
            <a:ln w="40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</p:grpSp>
      <p:grpSp>
        <p:nvGrpSpPr>
          <p:cNvPr id="187" name="Grupa 186">
            <a:extLst>
              <a:ext uri="{FF2B5EF4-FFF2-40B4-BE49-F238E27FC236}">
                <a16:creationId xmlns:a16="http://schemas.microsoft.com/office/drawing/2014/main" id="{816A6509-6ABF-1611-9774-FA20BAE0057B}"/>
              </a:ext>
            </a:extLst>
          </p:cNvPr>
          <p:cNvGrpSpPr/>
          <p:nvPr/>
        </p:nvGrpSpPr>
        <p:grpSpPr>
          <a:xfrm>
            <a:off x="487153" y="3924438"/>
            <a:ext cx="4990661" cy="2104026"/>
            <a:chOff x="347301" y="3858146"/>
            <a:chExt cx="4990661" cy="2104026"/>
          </a:xfrm>
        </p:grpSpPr>
        <p:grpSp>
          <p:nvGrpSpPr>
            <p:cNvPr id="107" name="Grupa 106" descr="IguanaTex Vector Display&#10;&#10;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usepackage{xcolor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color{red}&#10;\begin{array}{c||c|c}&#10;p(\xi_{i+1}|\xi_{i}) &amp; \xi_i = +\epsilon &amp; \xi_i=-\epsilon \\&#10;\hline\hline&#10;\xi_{i+1}=+\epsilon &amp; \frac{1+C}{2} &amp; \frac{1-C}{2} \\&#10;\hline&#10;\xi_{i+1}= -\epsilon &amp;  \frac{1-C}{2} &amp; \frac{1+C}{2}  &#10;\end{array}&#10;$&#10;\end{document}&#10;">
              <a:extLst>
                <a:ext uri="{FF2B5EF4-FFF2-40B4-BE49-F238E27FC236}">
                  <a16:creationId xmlns:a16="http://schemas.microsoft.com/office/drawing/2014/main" id="{586F832E-15E2-B51B-9396-A1085583B161}"/>
                </a:ext>
              </a:extLst>
            </p:cNvPr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>
            <a:xfrm>
              <a:off x="368300" y="4546600"/>
              <a:ext cx="3747600" cy="1056804"/>
              <a:chOff x="2417810" y="5962750"/>
              <a:chExt cx="3747600" cy="1056804"/>
            </a:xfrm>
          </p:grpSpPr>
          <p:sp>
            <p:nvSpPr>
              <p:cNvPr id="9" name="Dowolny kształt: kształt 8">
                <a:extLst>
                  <a:ext uri="{FF2B5EF4-FFF2-40B4-BE49-F238E27FC236}">
                    <a16:creationId xmlns:a16="http://schemas.microsoft.com/office/drawing/2014/main" id="{7FA56D4E-3057-A89B-C7BC-1DE2326F3FB8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2567436" y="6069390"/>
                <a:ext cx="138989" cy="170412"/>
              </a:xfrm>
              <a:custGeom>
                <a:avLst/>
                <a:gdLst>
                  <a:gd name="connsiteX0" fmla="*/ 20585 w 138989"/>
                  <a:gd name="connsiteY0" fmla="*/ 151181 h 170412"/>
                  <a:gd name="connsiteX1" fmla="*/ 6207 w 138989"/>
                  <a:gd name="connsiteY1" fmla="*/ 162167 h 170412"/>
                  <a:gd name="connsiteX2" fmla="*/ 83 w 138989"/>
                  <a:gd name="connsiteY2" fmla="*/ 167258 h 170412"/>
                  <a:gd name="connsiteX3" fmla="*/ 3544 w 138989"/>
                  <a:gd name="connsiteY3" fmla="*/ 170473 h 170412"/>
                  <a:gd name="connsiteX4" fmla="*/ 25910 w 138989"/>
                  <a:gd name="connsiteY4" fmla="*/ 169669 h 170412"/>
                  <a:gd name="connsiteX5" fmla="*/ 52270 w 138989"/>
                  <a:gd name="connsiteY5" fmla="*/ 170473 h 170412"/>
                  <a:gd name="connsiteX6" fmla="*/ 57063 w 138989"/>
                  <a:gd name="connsiteY6" fmla="*/ 165114 h 170412"/>
                  <a:gd name="connsiteX7" fmla="*/ 50673 w 138989"/>
                  <a:gd name="connsiteY7" fmla="*/ 162167 h 170412"/>
                  <a:gd name="connsiteX8" fmla="*/ 37359 w 138989"/>
                  <a:gd name="connsiteY8" fmla="*/ 157880 h 170412"/>
                  <a:gd name="connsiteX9" fmla="*/ 50406 w 138989"/>
                  <a:gd name="connsiteY9" fmla="*/ 104291 h 170412"/>
                  <a:gd name="connsiteX10" fmla="*/ 74902 w 138989"/>
                  <a:gd name="connsiteY10" fmla="*/ 121440 h 170412"/>
                  <a:gd name="connsiteX11" fmla="*/ 139072 w 138989"/>
                  <a:gd name="connsiteY11" fmla="*/ 42932 h 170412"/>
                  <a:gd name="connsiteX12" fmla="*/ 103659 w 138989"/>
                  <a:gd name="connsiteY12" fmla="*/ 61 h 170412"/>
                  <a:gd name="connsiteX13" fmla="*/ 68778 w 138989"/>
                  <a:gd name="connsiteY13" fmla="*/ 20157 h 170412"/>
                  <a:gd name="connsiteX14" fmla="*/ 44815 w 138989"/>
                  <a:gd name="connsiteY14" fmla="*/ 61 h 170412"/>
                  <a:gd name="connsiteX15" fmla="*/ 25111 w 138989"/>
                  <a:gd name="connsiteY15" fmla="*/ 15334 h 170412"/>
                  <a:gd name="connsiteX16" fmla="*/ 16857 w 138989"/>
                  <a:gd name="connsiteY16" fmla="*/ 41324 h 170412"/>
                  <a:gd name="connsiteX17" fmla="*/ 20052 w 138989"/>
                  <a:gd name="connsiteY17" fmla="*/ 44004 h 170412"/>
                  <a:gd name="connsiteX18" fmla="*/ 24579 w 138989"/>
                  <a:gd name="connsiteY18" fmla="*/ 37841 h 170412"/>
                  <a:gd name="connsiteX19" fmla="*/ 44016 w 138989"/>
                  <a:gd name="connsiteY19" fmla="*/ 5956 h 170412"/>
                  <a:gd name="connsiteX20" fmla="*/ 52270 w 138989"/>
                  <a:gd name="connsiteY20" fmla="*/ 18281 h 170412"/>
                  <a:gd name="connsiteX21" fmla="*/ 50406 w 138989"/>
                  <a:gd name="connsiteY21" fmla="*/ 31946 h 170412"/>
                  <a:gd name="connsiteX22" fmla="*/ 20585 w 138989"/>
                  <a:gd name="connsiteY22" fmla="*/ 151181 h 170412"/>
                  <a:gd name="connsiteX23" fmla="*/ 67447 w 138989"/>
                  <a:gd name="connsiteY23" fmla="*/ 34894 h 170412"/>
                  <a:gd name="connsiteX24" fmla="*/ 81293 w 138989"/>
                  <a:gd name="connsiteY24" fmla="*/ 16138 h 170412"/>
                  <a:gd name="connsiteX25" fmla="*/ 102860 w 138989"/>
                  <a:gd name="connsiteY25" fmla="*/ 5956 h 170412"/>
                  <a:gd name="connsiteX26" fmla="*/ 119901 w 138989"/>
                  <a:gd name="connsiteY26" fmla="*/ 31143 h 170412"/>
                  <a:gd name="connsiteX27" fmla="*/ 106322 w 138989"/>
                  <a:gd name="connsiteY27" fmla="*/ 87947 h 170412"/>
                  <a:gd name="connsiteX28" fmla="*/ 74636 w 138989"/>
                  <a:gd name="connsiteY28" fmla="*/ 115545 h 170412"/>
                  <a:gd name="connsiteX29" fmla="*/ 53601 w 138989"/>
                  <a:gd name="connsiteY29" fmla="*/ 91698 h 170412"/>
                  <a:gd name="connsiteX30" fmla="*/ 54400 w 138989"/>
                  <a:gd name="connsiteY30" fmla="*/ 87411 h 170412"/>
                  <a:gd name="connsiteX31" fmla="*/ 67447 w 138989"/>
                  <a:gd name="connsiteY31" fmla="*/ 34894 h 17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8989" h="170412">
                    <a:moveTo>
                      <a:pt x="20585" y="151181"/>
                    </a:moveTo>
                    <a:cubicBezTo>
                      <a:pt x="18455" y="160291"/>
                      <a:pt x="17922" y="162167"/>
                      <a:pt x="6207" y="162167"/>
                    </a:cubicBezTo>
                    <a:cubicBezTo>
                      <a:pt x="3012" y="162167"/>
                      <a:pt x="83" y="162167"/>
                      <a:pt x="83" y="167258"/>
                    </a:cubicBezTo>
                    <a:cubicBezTo>
                      <a:pt x="83" y="169401"/>
                      <a:pt x="1414" y="170473"/>
                      <a:pt x="3544" y="170473"/>
                    </a:cubicBezTo>
                    <a:cubicBezTo>
                      <a:pt x="10733" y="170473"/>
                      <a:pt x="18455" y="169669"/>
                      <a:pt x="25910" y="169669"/>
                    </a:cubicBezTo>
                    <a:cubicBezTo>
                      <a:pt x="34697" y="169669"/>
                      <a:pt x="43750" y="170473"/>
                      <a:pt x="52270" y="170473"/>
                    </a:cubicBezTo>
                    <a:cubicBezTo>
                      <a:pt x="53601" y="170473"/>
                      <a:pt x="57063" y="170473"/>
                      <a:pt x="57063" y="165114"/>
                    </a:cubicBezTo>
                    <a:cubicBezTo>
                      <a:pt x="57063" y="162167"/>
                      <a:pt x="54400" y="162167"/>
                      <a:pt x="50673" y="162167"/>
                    </a:cubicBezTo>
                    <a:cubicBezTo>
                      <a:pt x="37359" y="162167"/>
                      <a:pt x="37359" y="160291"/>
                      <a:pt x="37359" y="157880"/>
                    </a:cubicBezTo>
                    <a:cubicBezTo>
                      <a:pt x="37359" y="154665"/>
                      <a:pt x="48542" y="110990"/>
                      <a:pt x="50406" y="104291"/>
                    </a:cubicBezTo>
                    <a:cubicBezTo>
                      <a:pt x="53868" y="112062"/>
                      <a:pt x="61323" y="121440"/>
                      <a:pt x="74902" y="121440"/>
                    </a:cubicBezTo>
                    <a:cubicBezTo>
                      <a:pt x="105789" y="121440"/>
                      <a:pt x="139072" y="82320"/>
                      <a:pt x="139072" y="42932"/>
                    </a:cubicBezTo>
                    <a:cubicBezTo>
                      <a:pt x="139072" y="17745"/>
                      <a:pt x="123895" y="61"/>
                      <a:pt x="103659" y="61"/>
                    </a:cubicBezTo>
                    <a:cubicBezTo>
                      <a:pt x="90346" y="61"/>
                      <a:pt x="77565" y="9707"/>
                      <a:pt x="68778" y="20157"/>
                    </a:cubicBezTo>
                    <a:cubicBezTo>
                      <a:pt x="66116" y="5688"/>
                      <a:pt x="54667" y="61"/>
                      <a:pt x="44815" y="61"/>
                    </a:cubicBezTo>
                    <a:cubicBezTo>
                      <a:pt x="32567" y="61"/>
                      <a:pt x="27508" y="10511"/>
                      <a:pt x="25111" y="15334"/>
                    </a:cubicBezTo>
                    <a:cubicBezTo>
                      <a:pt x="20319" y="24444"/>
                      <a:pt x="16857" y="40521"/>
                      <a:pt x="16857" y="41324"/>
                    </a:cubicBezTo>
                    <a:cubicBezTo>
                      <a:pt x="16857" y="44004"/>
                      <a:pt x="19520" y="44004"/>
                      <a:pt x="20052" y="44004"/>
                    </a:cubicBezTo>
                    <a:cubicBezTo>
                      <a:pt x="22715" y="44004"/>
                      <a:pt x="22981" y="43736"/>
                      <a:pt x="24579" y="37841"/>
                    </a:cubicBezTo>
                    <a:cubicBezTo>
                      <a:pt x="29105" y="18817"/>
                      <a:pt x="34431" y="5956"/>
                      <a:pt x="44016" y="5956"/>
                    </a:cubicBezTo>
                    <a:cubicBezTo>
                      <a:pt x="48542" y="5956"/>
                      <a:pt x="52270" y="8099"/>
                      <a:pt x="52270" y="18281"/>
                    </a:cubicBezTo>
                    <a:cubicBezTo>
                      <a:pt x="52270" y="24444"/>
                      <a:pt x="51471" y="27391"/>
                      <a:pt x="50406" y="31946"/>
                    </a:cubicBezTo>
                    <a:lnTo>
                      <a:pt x="20585" y="151181"/>
                    </a:lnTo>
                    <a:close/>
                    <a:moveTo>
                      <a:pt x="67447" y="34894"/>
                    </a:moveTo>
                    <a:cubicBezTo>
                      <a:pt x="69311" y="27659"/>
                      <a:pt x="76500" y="20157"/>
                      <a:pt x="81293" y="16138"/>
                    </a:cubicBezTo>
                    <a:cubicBezTo>
                      <a:pt x="90612" y="7832"/>
                      <a:pt x="98334" y="5956"/>
                      <a:pt x="102860" y="5956"/>
                    </a:cubicBezTo>
                    <a:cubicBezTo>
                      <a:pt x="113511" y="5956"/>
                      <a:pt x="119901" y="15334"/>
                      <a:pt x="119901" y="31143"/>
                    </a:cubicBezTo>
                    <a:cubicBezTo>
                      <a:pt x="119901" y="46951"/>
                      <a:pt x="111114" y="77765"/>
                      <a:pt x="106322" y="87947"/>
                    </a:cubicBezTo>
                    <a:cubicBezTo>
                      <a:pt x="97269" y="106703"/>
                      <a:pt x="84488" y="115545"/>
                      <a:pt x="74636" y="115545"/>
                    </a:cubicBezTo>
                    <a:cubicBezTo>
                      <a:pt x="57063" y="115545"/>
                      <a:pt x="53601" y="93305"/>
                      <a:pt x="53601" y="91698"/>
                    </a:cubicBezTo>
                    <a:cubicBezTo>
                      <a:pt x="53601" y="91162"/>
                      <a:pt x="53601" y="90626"/>
                      <a:pt x="54400" y="87411"/>
                    </a:cubicBezTo>
                    <a:lnTo>
                      <a:pt x="67447" y="34894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" name="Dowolny kształt: kształt 9">
                <a:extLst>
                  <a:ext uri="{FF2B5EF4-FFF2-40B4-BE49-F238E27FC236}">
                    <a16:creationId xmlns:a16="http://schemas.microsoft.com/office/drawing/2014/main" id="{748849EF-74F4-FE60-510C-D3D286F1DB6C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2736280" y="5986864"/>
                <a:ext cx="61773" cy="267943"/>
              </a:xfrm>
              <a:custGeom>
                <a:avLst/>
                <a:gdLst>
                  <a:gd name="connsiteX0" fmla="*/ 61861 w 61773"/>
                  <a:gd name="connsiteY0" fmla="*/ 265325 h 267943"/>
                  <a:gd name="connsiteX1" fmla="*/ 57334 w 61773"/>
                  <a:gd name="connsiteY1" fmla="*/ 259430 h 267943"/>
                  <a:gd name="connsiteX2" fmla="*/ 15531 w 61773"/>
                  <a:gd name="connsiteY2" fmla="*/ 134033 h 267943"/>
                  <a:gd name="connsiteX3" fmla="*/ 58399 w 61773"/>
                  <a:gd name="connsiteY3" fmla="*/ 7296 h 267943"/>
                  <a:gd name="connsiteX4" fmla="*/ 61861 w 61773"/>
                  <a:gd name="connsiteY4" fmla="*/ 2741 h 267943"/>
                  <a:gd name="connsiteX5" fmla="*/ 59198 w 61773"/>
                  <a:gd name="connsiteY5" fmla="*/ 61 h 267943"/>
                  <a:gd name="connsiteX6" fmla="*/ 16862 w 61773"/>
                  <a:gd name="connsiteY6" fmla="*/ 52310 h 267943"/>
                  <a:gd name="connsiteX7" fmla="*/ 88 w 61773"/>
                  <a:gd name="connsiteY7" fmla="*/ 134033 h 267943"/>
                  <a:gd name="connsiteX8" fmla="*/ 17661 w 61773"/>
                  <a:gd name="connsiteY8" fmla="*/ 217631 h 267943"/>
                  <a:gd name="connsiteX9" fmla="*/ 59198 w 61773"/>
                  <a:gd name="connsiteY9" fmla="*/ 268005 h 267943"/>
                  <a:gd name="connsiteX10" fmla="*/ 61861 w 61773"/>
                  <a:gd name="connsiteY10" fmla="*/ 265325 h 26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773" h="267943">
                    <a:moveTo>
                      <a:pt x="61861" y="265325"/>
                    </a:moveTo>
                    <a:cubicBezTo>
                      <a:pt x="61861" y="264521"/>
                      <a:pt x="61861" y="263985"/>
                      <a:pt x="57334" y="259430"/>
                    </a:cubicBezTo>
                    <a:cubicBezTo>
                      <a:pt x="24051" y="225670"/>
                      <a:pt x="15531" y="175028"/>
                      <a:pt x="15531" y="134033"/>
                    </a:cubicBezTo>
                    <a:cubicBezTo>
                      <a:pt x="15531" y="87411"/>
                      <a:pt x="25649" y="40789"/>
                      <a:pt x="58399" y="7296"/>
                    </a:cubicBezTo>
                    <a:cubicBezTo>
                      <a:pt x="61861" y="4080"/>
                      <a:pt x="61861" y="3544"/>
                      <a:pt x="61861" y="2741"/>
                    </a:cubicBezTo>
                    <a:cubicBezTo>
                      <a:pt x="61861" y="865"/>
                      <a:pt x="60796" y="61"/>
                      <a:pt x="59198" y="61"/>
                    </a:cubicBezTo>
                    <a:cubicBezTo>
                      <a:pt x="56535" y="61"/>
                      <a:pt x="32572" y="18281"/>
                      <a:pt x="16862" y="52310"/>
                    </a:cubicBezTo>
                    <a:cubicBezTo>
                      <a:pt x="3283" y="81784"/>
                      <a:pt x="88" y="111526"/>
                      <a:pt x="88" y="134033"/>
                    </a:cubicBezTo>
                    <a:cubicBezTo>
                      <a:pt x="88" y="154932"/>
                      <a:pt x="3017" y="187354"/>
                      <a:pt x="17661" y="217631"/>
                    </a:cubicBezTo>
                    <a:cubicBezTo>
                      <a:pt x="33637" y="250588"/>
                      <a:pt x="56535" y="268005"/>
                      <a:pt x="59198" y="268005"/>
                    </a:cubicBezTo>
                    <a:cubicBezTo>
                      <a:pt x="60796" y="268005"/>
                      <a:pt x="61861" y="267201"/>
                      <a:pt x="61861" y="2653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06310E81-496A-17A3-8983-B11109C8C5C1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2819591" y="6001065"/>
                <a:ext cx="112629" cy="241684"/>
              </a:xfrm>
              <a:custGeom>
                <a:avLst/>
                <a:gdLst>
                  <a:gd name="connsiteX0" fmla="*/ 34972 w 112629"/>
                  <a:gd name="connsiteY0" fmla="*/ 104827 h 241684"/>
                  <a:gd name="connsiteX1" fmla="*/ 92 w 112629"/>
                  <a:gd name="connsiteY1" fmla="*/ 158952 h 241684"/>
                  <a:gd name="connsiteX2" fmla="*/ 7813 w 112629"/>
                  <a:gd name="connsiteY2" fmla="*/ 180119 h 241684"/>
                  <a:gd name="connsiteX3" fmla="*/ 38700 w 112629"/>
                  <a:gd name="connsiteY3" fmla="*/ 197535 h 241684"/>
                  <a:gd name="connsiteX4" fmla="*/ 70917 w 112629"/>
                  <a:gd name="connsiteY4" fmla="*/ 210129 h 241684"/>
                  <a:gd name="connsiteX5" fmla="*/ 80237 w 112629"/>
                  <a:gd name="connsiteY5" fmla="*/ 221650 h 241684"/>
                  <a:gd name="connsiteX6" fmla="*/ 67190 w 112629"/>
                  <a:gd name="connsiteY6" fmla="*/ 235851 h 241684"/>
                  <a:gd name="connsiteX7" fmla="*/ 43759 w 112629"/>
                  <a:gd name="connsiteY7" fmla="*/ 227277 h 241684"/>
                  <a:gd name="connsiteX8" fmla="*/ 40830 w 112629"/>
                  <a:gd name="connsiteY8" fmla="*/ 225937 h 241684"/>
                  <a:gd name="connsiteX9" fmla="*/ 38167 w 112629"/>
                  <a:gd name="connsiteY9" fmla="*/ 228885 h 241684"/>
                  <a:gd name="connsiteX10" fmla="*/ 67190 w 112629"/>
                  <a:gd name="connsiteY10" fmla="*/ 241746 h 241684"/>
                  <a:gd name="connsiteX11" fmla="*/ 94881 w 112629"/>
                  <a:gd name="connsiteY11" fmla="*/ 213076 h 241684"/>
                  <a:gd name="connsiteX12" fmla="*/ 82100 w 112629"/>
                  <a:gd name="connsiteY12" fmla="*/ 194052 h 241684"/>
                  <a:gd name="connsiteX13" fmla="*/ 65858 w 112629"/>
                  <a:gd name="connsiteY13" fmla="*/ 187890 h 241684"/>
                  <a:gd name="connsiteX14" fmla="*/ 49616 w 112629"/>
                  <a:gd name="connsiteY14" fmla="*/ 181727 h 241684"/>
                  <a:gd name="connsiteX15" fmla="*/ 33641 w 112629"/>
                  <a:gd name="connsiteY15" fmla="*/ 175296 h 241684"/>
                  <a:gd name="connsiteX16" fmla="*/ 13671 w 112629"/>
                  <a:gd name="connsiteY16" fmla="*/ 151449 h 241684"/>
                  <a:gd name="connsiteX17" fmla="*/ 46421 w 112629"/>
                  <a:gd name="connsiteY17" fmla="*/ 105899 h 241684"/>
                  <a:gd name="connsiteX18" fmla="*/ 69852 w 112629"/>
                  <a:gd name="connsiteY18" fmla="*/ 109382 h 241684"/>
                  <a:gd name="connsiteX19" fmla="*/ 94615 w 112629"/>
                  <a:gd name="connsiteY19" fmla="*/ 101076 h 241684"/>
                  <a:gd name="connsiteX20" fmla="*/ 72781 w 112629"/>
                  <a:gd name="connsiteY20" fmla="*/ 93841 h 241684"/>
                  <a:gd name="connsiteX21" fmla="*/ 50415 w 112629"/>
                  <a:gd name="connsiteY21" fmla="*/ 97057 h 241684"/>
                  <a:gd name="connsiteX22" fmla="*/ 42427 w 112629"/>
                  <a:gd name="connsiteY22" fmla="*/ 76157 h 241684"/>
                  <a:gd name="connsiteX23" fmla="*/ 71983 w 112629"/>
                  <a:gd name="connsiteY23" fmla="*/ 30607 h 241684"/>
                  <a:gd name="connsiteX24" fmla="*/ 89023 w 112629"/>
                  <a:gd name="connsiteY24" fmla="*/ 36501 h 241684"/>
                  <a:gd name="connsiteX25" fmla="*/ 112721 w 112629"/>
                  <a:gd name="connsiteY25" fmla="*/ 28195 h 241684"/>
                  <a:gd name="connsiteX26" fmla="*/ 90621 w 112629"/>
                  <a:gd name="connsiteY26" fmla="*/ 20961 h 241684"/>
                  <a:gd name="connsiteX27" fmla="*/ 73846 w 112629"/>
                  <a:gd name="connsiteY27" fmla="*/ 22300 h 241684"/>
                  <a:gd name="connsiteX28" fmla="*/ 72515 w 112629"/>
                  <a:gd name="connsiteY28" fmla="*/ 13458 h 241684"/>
                  <a:gd name="connsiteX29" fmla="*/ 73846 w 112629"/>
                  <a:gd name="connsiteY29" fmla="*/ 3544 h 241684"/>
                  <a:gd name="connsiteX30" fmla="*/ 70651 w 112629"/>
                  <a:gd name="connsiteY30" fmla="*/ 61 h 241684"/>
                  <a:gd name="connsiteX31" fmla="*/ 65858 w 112629"/>
                  <a:gd name="connsiteY31" fmla="*/ 13190 h 241684"/>
                  <a:gd name="connsiteX32" fmla="*/ 67722 w 112629"/>
                  <a:gd name="connsiteY32" fmla="*/ 23640 h 241684"/>
                  <a:gd name="connsiteX33" fmla="*/ 21126 w 112629"/>
                  <a:gd name="connsiteY33" fmla="*/ 73746 h 241684"/>
                  <a:gd name="connsiteX34" fmla="*/ 38433 w 112629"/>
                  <a:gd name="connsiteY34" fmla="*/ 102148 h 241684"/>
                  <a:gd name="connsiteX35" fmla="*/ 34972 w 112629"/>
                  <a:gd name="connsiteY35" fmla="*/ 104827 h 241684"/>
                  <a:gd name="connsiteX36" fmla="*/ 78107 w 112629"/>
                  <a:gd name="connsiteY36" fmla="*/ 28195 h 241684"/>
                  <a:gd name="connsiteX37" fmla="*/ 90887 w 112629"/>
                  <a:gd name="connsiteY37" fmla="*/ 26856 h 241684"/>
                  <a:gd name="connsiteX38" fmla="*/ 105798 w 112629"/>
                  <a:gd name="connsiteY38" fmla="*/ 28463 h 241684"/>
                  <a:gd name="connsiteX39" fmla="*/ 89290 w 112629"/>
                  <a:gd name="connsiteY39" fmla="*/ 30607 h 241684"/>
                  <a:gd name="connsiteX40" fmla="*/ 78107 w 112629"/>
                  <a:gd name="connsiteY40" fmla="*/ 28195 h 241684"/>
                  <a:gd name="connsiteX41" fmla="*/ 57338 w 112629"/>
                  <a:gd name="connsiteY41" fmla="*/ 101344 h 241684"/>
                  <a:gd name="connsiteX42" fmla="*/ 72515 w 112629"/>
                  <a:gd name="connsiteY42" fmla="*/ 99736 h 241684"/>
                  <a:gd name="connsiteX43" fmla="*/ 87692 w 112629"/>
                  <a:gd name="connsiteY43" fmla="*/ 101344 h 241684"/>
                  <a:gd name="connsiteX44" fmla="*/ 70651 w 112629"/>
                  <a:gd name="connsiteY44" fmla="*/ 103487 h 241684"/>
                  <a:gd name="connsiteX45" fmla="*/ 57338 w 112629"/>
                  <a:gd name="connsiteY45" fmla="*/ 101344 h 24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2629" h="241684">
                    <a:moveTo>
                      <a:pt x="34972" y="104827"/>
                    </a:moveTo>
                    <a:cubicBezTo>
                      <a:pt x="5949" y="124119"/>
                      <a:pt x="92" y="149306"/>
                      <a:pt x="92" y="158952"/>
                    </a:cubicBezTo>
                    <a:cubicBezTo>
                      <a:pt x="92" y="171813"/>
                      <a:pt x="7281" y="179315"/>
                      <a:pt x="7813" y="180119"/>
                    </a:cubicBezTo>
                    <a:cubicBezTo>
                      <a:pt x="16334" y="188961"/>
                      <a:pt x="18730" y="190033"/>
                      <a:pt x="38700" y="197535"/>
                    </a:cubicBezTo>
                    <a:lnTo>
                      <a:pt x="70917" y="210129"/>
                    </a:lnTo>
                    <a:cubicBezTo>
                      <a:pt x="74911" y="212004"/>
                      <a:pt x="80237" y="213880"/>
                      <a:pt x="80237" y="221650"/>
                    </a:cubicBezTo>
                    <a:cubicBezTo>
                      <a:pt x="80237" y="227813"/>
                      <a:pt x="75444" y="235851"/>
                      <a:pt x="67190" y="235851"/>
                    </a:cubicBezTo>
                    <a:cubicBezTo>
                      <a:pt x="55474" y="235851"/>
                      <a:pt x="46688" y="229421"/>
                      <a:pt x="43759" y="227277"/>
                    </a:cubicBezTo>
                    <a:cubicBezTo>
                      <a:pt x="42161" y="226205"/>
                      <a:pt x="41895" y="225937"/>
                      <a:pt x="40830" y="225937"/>
                    </a:cubicBezTo>
                    <a:cubicBezTo>
                      <a:pt x="38700" y="225937"/>
                      <a:pt x="38167" y="227813"/>
                      <a:pt x="38167" y="228885"/>
                    </a:cubicBezTo>
                    <a:cubicBezTo>
                      <a:pt x="38167" y="232100"/>
                      <a:pt x="52279" y="241746"/>
                      <a:pt x="67190" y="241746"/>
                    </a:cubicBezTo>
                    <a:cubicBezTo>
                      <a:pt x="83698" y="241746"/>
                      <a:pt x="94881" y="226205"/>
                      <a:pt x="94881" y="213076"/>
                    </a:cubicBezTo>
                    <a:cubicBezTo>
                      <a:pt x="94881" y="200215"/>
                      <a:pt x="85029" y="195392"/>
                      <a:pt x="82100" y="194052"/>
                    </a:cubicBezTo>
                    <a:cubicBezTo>
                      <a:pt x="78373" y="192712"/>
                      <a:pt x="69320" y="189229"/>
                      <a:pt x="65858" y="187890"/>
                    </a:cubicBezTo>
                    <a:cubicBezTo>
                      <a:pt x="60533" y="185746"/>
                      <a:pt x="55208" y="183602"/>
                      <a:pt x="49616" y="181727"/>
                    </a:cubicBezTo>
                    <a:lnTo>
                      <a:pt x="33641" y="175296"/>
                    </a:lnTo>
                    <a:cubicBezTo>
                      <a:pt x="21659" y="170473"/>
                      <a:pt x="13671" y="162703"/>
                      <a:pt x="13671" y="151449"/>
                    </a:cubicBezTo>
                    <a:cubicBezTo>
                      <a:pt x="13671" y="140464"/>
                      <a:pt x="24055" y="117152"/>
                      <a:pt x="46421" y="105899"/>
                    </a:cubicBezTo>
                    <a:cubicBezTo>
                      <a:pt x="56273" y="109382"/>
                      <a:pt x="64261" y="109382"/>
                      <a:pt x="69852" y="109382"/>
                    </a:cubicBezTo>
                    <a:cubicBezTo>
                      <a:pt x="77840" y="109382"/>
                      <a:pt x="94615" y="109382"/>
                      <a:pt x="94615" y="101076"/>
                    </a:cubicBezTo>
                    <a:cubicBezTo>
                      <a:pt x="94615" y="94377"/>
                      <a:pt x="83166" y="93841"/>
                      <a:pt x="72781" y="93841"/>
                    </a:cubicBezTo>
                    <a:cubicBezTo>
                      <a:pt x="67989" y="93841"/>
                      <a:pt x="60267" y="93841"/>
                      <a:pt x="50415" y="97057"/>
                    </a:cubicBezTo>
                    <a:cubicBezTo>
                      <a:pt x="43492" y="90090"/>
                      <a:pt x="42427" y="81248"/>
                      <a:pt x="42427" y="76157"/>
                    </a:cubicBezTo>
                    <a:cubicBezTo>
                      <a:pt x="42427" y="61152"/>
                      <a:pt x="52013" y="40521"/>
                      <a:pt x="71983" y="30607"/>
                    </a:cubicBezTo>
                    <a:cubicBezTo>
                      <a:pt x="76775" y="36501"/>
                      <a:pt x="82899" y="36501"/>
                      <a:pt x="89023" y="36501"/>
                    </a:cubicBezTo>
                    <a:cubicBezTo>
                      <a:pt x="95680" y="36501"/>
                      <a:pt x="112721" y="36501"/>
                      <a:pt x="112721" y="28195"/>
                    </a:cubicBezTo>
                    <a:cubicBezTo>
                      <a:pt x="112721" y="21229"/>
                      <a:pt x="101005" y="20961"/>
                      <a:pt x="90621" y="20961"/>
                    </a:cubicBezTo>
                    <a:cubicBezTo>
                      <a:pt x="87159" y="20961"/>
                      <a:pt x="80769" y="20961"/>
                      <a:pt x="73846" y="22300"/>
                    </a:cubicBezTo>
                    <a:cubicBezTo>
                      <a:pt x="73048" y="19889"/>
                      <a:pt x="72515" y="18013"/>
                      <a:pt x="72515" y="13458"/>
                    </a:cubicBezTo>
                    <a:cubicBezTo>
                      <a:pt x="72515" y="9707"/>
                      <a:pt x="73846" y="4080"/>
                      <a:pt x="73846" y="3544"/>
                    </a:cubicBezTo>
                    <a:cubicBezTo>
                      <a:pt x="73846" y="1401"/>
                      <a:pt x="72515" y="61"/>
                      <a:pt x="70651" y="61"/>
                    </a:cubicBezTo>
                    <a:cubicBezTo>
                      <a:pt x="65858" y="61"/>
                      <a:pt x="65858" y="12387"/>
                      <a:pt x="65858" y="13190"/>
                    </a:cubicBezTo>
                    <a:cubicBezTo>
                      <a:pt x="65858" y="18549"/>
                      <a:pt x="67456" y="22568"/>
                      <a:pt x="67722" y="23640"/>
                    </a:cubicBezTo>
                    <a:cubicBezTo>
                      <a:pt x="39232" y="31678"/>
                      <a:pt x="21126" y="53114"/>
                      <a:pt x="21126" y="73746"/>
                    </a:cubicBezTo>
                    <a:cubicBezTo>
                      <a:pt x="21126" y="83660"/>
                      <a:pt x="25919" y="94913"/>
                      <a:pt x="38433" y="102148"/>
                    </a:cubicBezTo>
                    <a:lnTo>
                      <a:pt x="34972" y="104827"/>
                    </a:lnTo>
                    <a:close/>
                    <a:moveTo>
                      <a:pt x="78107" y="28195"/>
                    </a:moveTo>
                    <a:cubicBezTo>
                      <a:pt x="82367" y="26856"/>
                      <a:pt x="87958" y="26856"/>
                      <a:pt x="90887" y="26856"/>
                    </a:cubicBezTo>
                    <a:cubicBezTo>
                      <a:pt x="99940" y="26856"/>
                      <a:pt x="101005" y="27123"/>
                      <a:pt x="105798" y="28463"/>
                    </a:cubicBezTo>
                    <a:cubicBezTo>
                      <a:pt x="103668" y="29267"/>
                      <a:pt x="101005" y="30607"/>
                      <a:pt x="89290" y="30607"/>
                    </a:cubicBezTo>
                    <a:cubicBezTo>
                      <a:pt x="84231" y="30607"/>
                      <a:pt x="81035" y="30607"/>
                      <a:pt x="78107" y="28195"/>
                    </a:cubicBezTo>
                    <a:close/>
                    <a:moveTo>
                      <a:pt x="57338" y="101344"/>
                    </a:moveTo>
                    <a:cubicBezTo>
                      <a:pt x="63462" y="99736"/>
                      <a:pt x="69320" y="99736"/>
                      <a:pt x="72515" y="99736"/>
                    </a:cubicBezTo>
                    <a:cubicBezTo>
                      <a:pt x="81834" y="99736"/>
                      <a:pt x="82899" y="100004"/>
                      <a:pt x="87692" y="101344"/>
                    </a:cubicBezTo>
                    <a:cubicBezTo>
                      <a:pt x="85562" y="102416"/>
                      <a:pt x="82899" y="103487"/>
                      <a:pt x="70651" y="103487"/>
                    </a:cubicBezTo>
                    <a:cubicBezTo>
                      <a:pt x="64527" y="103487"/>
                      <a:pt x="62131" y="103487"/>
                      <a:pt x="57338" y="101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904914DC-3188-DC40-799D-2775945820EB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2938718" y="6103660"/>
                <a:ext cx="56474" cy="126228"/>
              </a:xfrm>
              <a:custGeom>
                <a:avLst/>
                <a:gdLst>
                  <a:gd name="connsiteX0" fmla="*/ 51724 w 56474"/>
                  <a:gd name="connsiteY0" fmla="*/ 7190 h 126228"/>
                  <a:gd name="connsiteX1" fmla="*/ 44269 w 56474"/>
                  <a:gd name="connsiteY1" fmla="*/ 63 h 126228"/>
                  <a:gd name="connsiteX2" fmla="*/ 33831 w 56474"/>
                  <a:gd name="connsiteY2" fmla="*/ 10378 h 126228"/>
                  <a:gd name="connsiteX3" fmla="*/ 41287 w 56474"/>
                  <a:gd name="connsiteY3" fmla="*/ 17506 h 126228"/>
                  <a:gd name="connsiteX4" fmla="*/ 51724 w 56474"/>
                  <a:gd name="connsiteY4" fmla="*/ 7190 h 126228"/>
                  <a:gd name="connsiteX5" fmla="*/ 13702 w 56474"/>
                  <a:gd name="connsiteY5" fmla="*/ 102471 h 126228"/>
                  <a:gd name="connsiteX6" fmla="*/ 12024 w 56474"/>
                  <a:gd name="connsiteY6" fmla="*/ 110348 h 126228"/>
                  <a:gd name="connsiteX7" fmla="*/ 29731 w 56474"/>
                  <a:gd name="connsiteY7" fmla="*/ 126291 h 126228"/>
                  <a:gd name="connsiteX8" fmla="*/ 56570 w 56474"/>
                  <a:gd name="connsiteY8" fmla="*/ 97594 h 126228"/>
                  <a:gd name="connsiteX9" fmla="*/ 53588 w 56474"/>
                  <a:gd name="connsiteY9" fmla="*/ 95156 h 126228"/>
                  <a:gd name="connsiteX10" fmla="*/ 50047 w 56474"/>
                  <a:gd name="connsiteY10" fmla="*/ 98344 h 126228"/>
                  <a:gd name="connsiteX11" fmla="*/ 30290 w 56474"/>
                  <a:gd name="connsiteY11" fmla="*/ 121039 h 126228"/>
                  <a:gd name="connsiteX12" fmla="*/ 25630 w 56474"/>
                  <a:gd name="connsiteY12" fmla="*/ 114475 h 126228"/>
                  <a:gd name="connsiteX13" fmla="*/ 28613 w 56474"/>
                  <a:gd name="connsiteY13" fmla="*/ 102471 h 126228"/>
                  <a:gd name="connsiteX14" fmla="*/ 34577 w 56474"/>
                  <a:gd name="connsiteY14" fmla="*/ 87466 h 126228"/>
                  <a:gd name="connsiteX15" fmla="*/ 43710 w 56474"/>
                  <a:gd name="connsiteY15" fmla="*/ 63646 h 126228"/>
                  <a:gd name="connsiteX16" fmla="*/ 44828 w 56474"/>
                  <a:gd name="connsiteY16" fmla="*/ 57644 h 126228"/>
                  <a:gd name="connsiteX17" fmla="*/ 27122 w 56474"/>
                  <a:gd name="connsiteY17" fmla="*/ 41701 h 126228"/>
                  <a:gd name="connsiteX18" fmla="*/ 96 w 56474"/>
                  <a:gd name="connsiteY18" fmla="*/ 70398 h 126228"/>
                  <a:gd name="connsiteX19" fmla="*/ 3264 w 56474"/>
                  <a:gd name="connsiteY19" fmla="*/ 72836 h 126228"/>
                  <a:gd name="connsiteX20" fmla="*/ 6619 w 56474"/>
                  <a:gd name="connsiteY20" fmla="*/ 69835 h 126228"/>
                  <a:gd name="connsiteX21" fmla="*/ 26562 w 56474"/>
                  <a:gd name="connsiteY21" fmla="*/ 46953 h 126228"/>
                  <a:gd name="connsiteX22" fmla="*/ 31222 w 56474"/>
                  <a:gd name="connsiteY22" fmla="*/ 53517 h 126228"/>
                  <a:gd name="connsiteX23" fmla="*/ 25444 w 56474"/>
                  <a:gd name="connsiteY23" fmla="*/ 72273 h 126228"/>
                  <a:gd name="connsiteX24" fmla="*/ 13702 w 56474"/>
                  <a:gd name="connsiteY24" fmla="*/ 102471 h 12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474" h="126228">
                    <a:moveTo>
                      <a:pt x="51724" y="7190"/>
                    </a:moveTo>
                    <a:cubicBezTo>
                      <a:pt x="51724" y="4189"/>
                      <a:pt x="49488" y="63"/>
                      <a:pt x="44269" y="63"/>
                    </a:cubicBezTo>
                    <a:cubicBezTo>
                      <a:pt x="39237" y="63"/>
                      <a:pt x="33831" y="4939"/>
                      <a:pt x="33831" y="10378"/>
                    </a:cubicBezTo>
                    <a:cubicBezTo>
                      <a:pt x="33831" y="13567"/>
                      <a:pt x="36254" y="17506"/>
                      <a:pt x="41287" y="17506"/>
                    </a:cubicBezTo>
                    <a:cubicBezTo>
                      <a:pt x="46692" y="17506"/>
                      <a:pt x="51724" y="12254"/>
                      <a:pt x="51724" y="7190"/>
                    </a:cubicBezTo>
                    <a:close/>
                    <a:moveTo>
                      <a:pt x="13702" y="102471"/>
                    </a:moveTo>
                    <a:cubicBezTo>
                      <a:pt x="12956" y="104909"/>
                      <a:pt x="12024" y="107160"/>
                      <a:pt x="12024" y="110348"/>
                    </a:cubicBezTo>
                    <a:cubicBezTo>
                      <a:pt x="12024" y="119164"/>
                      <a:pt x="19480" y="126291"/>
                      <a:pt x="29731" y="126291"/>
                    </a:cubicBezTo>
                    <a:cubicBezTo>
                      <a:pt x="48369" y="126291"/>
                      <a:pt x="56570" y="100407"/>
                      <a:pt x="56570" y="97594"/>
                    </a:cubicBezTo>
                    <a:cubicBezTo>
                      <a:pt x="56570" y="95156"/>
                      <a:pt x="54147" y="95156"/>
                      <a:pt x="53588" y="95156"/>
                    </a:cubicBezTo>
                    <a:cubicBezTo>
                      <a:pt x="50979" y="95156"/>
                      <a:pt x="50792" y="96281"/>
                      <a:pt x="50047" y="98344"/>
                    </a:cubicBezTo>
                    <a:cubicBezTo>
                      <a:pt x="45760" y="113349"/>
                      <a:pt x="37559" y="121039"/>
                      <a:pt x="30290" y="121039"/>
                    </a:cubicBezTo>
                    <a:cubicBezTo>
                      <a:pt x="26562" y="121039"/>
                      <a:pt x="25630" y="118601"/>
                      <a:pt x="25630" y="114475"/>
                    </a:cubicBezTo>
                    <a:cubicBezTo>
                      <a:pt x="25630" y="110161"/>
                      <a:pt x="26935" y="106597"/>
                      <a:pt x="28613" y="102471"/>
                    </a:cubicBezTo>
                    <a:cubicBezTo>
                      <a:pt x="30476" y="97407"/>
                      <a:pt x="32527" y="92342"/>
                      <a:pt x="34577" y="87466"/>
                    </a:cubicBezTo>
                    <a:cubicBezTo>
                      <a:pt x="36254" y="82964"/>
                      <a:pt x="42964" y="65896"/>
                      <a:pt x="43710" y="63646"/>
                    </a:cubicBezTo>
                    <a:cubicBezTo>
                      <a:pt x="44269" y="61770"/>
                      <a:pt x="44828" y="59519"/>
                      <a:pt x="44828" y="57644"/>
                    </a:cubicBezTo>
                    <a:cubicBezTo>
                      <a:pt x="44828" y="48828"/>
                      <a:pt x="37373" y="41701"/>
                      <a:pt x="27122" y="41701"/>
                    </a:cubicBezTo>
                    <a:cubicBezTo>
                      <a:pt x="8670" y="41701"/>
                      <a:pt x="96" y="67209"/>
                      <a:pt x="96" y="70398"/>
                    </a:cubicBezTo>
                    <a:cubicBezTo>
                      <a:pt x="96" y="72836"/>
                      <a:pt x="2705" y="72836"/>
                      <a:pt x="3264" y="72836"/>
                    </a:cubicBezTo>
                    <a:cubicBezTo>
                      <a:pt x="5874" y="72836"/>
                      <a:pt x="6060" y="71898"/>
                      <a:pt x="6619" y="69835"/>
                    </a:cubicBezTo>
                    <a:cubicBezTo>
                      <a:pt x="11465" y="53705"/>
                      <a:pt x="19666" y="46953"/>
                      <a:pt x="26562" y="46953"/>
                    </a:cubicBezTo>
                    <a:cubicBezTo>
                      <a:pt x="29545" y="46953"/>
                      <a:pt x="31222" y="48453"/>
                      <a:pt x="31222" y="53517"/>
                    </a:cubicBezTo>
                    <a:cubicBezTo>
                      <a:pt x="31222" y="57831"/>
                      <a:pt x="30104" y="60645"/>
                      <a:pt x="25444" y="72273"/>
                    </a:cubicBezTo>
                    <a:lnTo>
                      <a:pt x="13702" y="102471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9" name="Dowolny kształt: kształt 18">
                <a:extLst>
                  <a:ext uri="{FF2B5EF4-FFF2-40B4-BE49-F238E27FC236}">
                    <a16:creationId xmlns:a16="http://schemas.microsoft.com/office/drawing/2014/main" id="{CF271CE5-E8F3-B698-ECED-1F3935D0F944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3018338" y="6111912"/>
                <a:ext cx="137178" cy="138232"/>
              </a:xfrm>
              <a:custGeom>
                <a:avLst/>
                <a:gdLst>
                  <a:gd name="connsiteX0" fmla="*/ 73348 w 137178"/>
                  <a:gd name="connsiteY0" fmla="*/ 73774 h 138232"/>
                  <a:gd name="connsiteX1" fmla="*/ 130381 w 137178"/>
                  <a:gd name="connsiteY1" fmla="*/ 73774 h 138232"/>
                  <a:gd name="connsiteX2" fmla="*/ 137277 w 137178"/>
                  <a:gd name="connsiteY2" fmla="*/ 69272 h 138232"/>
                  <a:gd name="connsiteX3" fmla="*/ 130381 w 137178"/>
                  <a:gd name="connsiteY3" fmla="*/ 64583 h 138232"/>
                  <a:gd name="connsiteX4" fmla="*/ 73348 w 137178"/>
                  <a:gd name="connsiteY4" fmla="*/ 64583 h 138232"/>
                  <a:gd name="connsiteX5" fmla="*/ 73348 w 137178"/>
                  <a:gd name="connsiteY5" fmla="*/ 7002 h 138232"/>
                  <a:gd name="connsiteX6" fmla="*/ 68874 w 137178"/>
                  <a:gd name="connsiteY6" fmla="*/ 63 h 138232"/>
                  <a:gd name="connsiteX7" fmla="*/ 64215 w 137178"/>
                  <a:gd name="connsiteY7" fmla="*/ 7002 h 138232"/>
                  <a:gd name="connsiteX8" fmla="*/ 64215 w 137178"/>
                  <a:gd name="connsiteY8" fmla="*/ 64583 h 138232"/>
                  <a:gd name="connsiteX9" fmla="*/ 6995 w 137178"/>
                  <a:gd name="connsiteY9" fmla="*/ 64583 h 138232"/>
                  <a:gd name="connsiteX10" fmla="*/ 99 w 137178"/>
                  <a:gd name="connsiteY10" fmla="*/ 69085 h 138232"/>
                  <a:gd name="connsiteX11" fmla="*/ 6995 w 137178"/>
                  <a:gd name="connsiteY11" fmla="*/ 73774 h 138232"/>
                  <a:gd name="connsiteX12" fmla="*/ 64215 w 137178"/>
                  <a:gd name="connsiteY12" fmla="*/ 73774 h 138232"/>
                  <a:gd name="connsiteX13" fmla="*/ 64215 w 137178"/>
                  <a:gd name="connsiteY13" fmla="*/ 131355 h 138232"/>
                  <a:gd name="connsiteX14" fmla="*/ 68688 w 137178"/>
                  <a:gd name="connsiteY14" fmla="*/ 138295 h 138232"/>
                  <a:gd name="connsiteX15" fmla="*/ 73348 w 137178"/>
                  <a:gd name="connsiteY15" fmla="*/ 131355 h 138232"/>
                  <a:gd name="connsiteX16" fmla="*/ 73348 w 137178"/>
                  <a:gd name="connsiteY16" fmla="*/ 73774 h 13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178" h="138232">
                    <a:moveTo>
                      <a:pt x="73348" y="73774"/>
                    </a:moveTo>
                    <a:lnTo>
                      <a:pt x="130381" y="73774"/>
                    </a:lnTo>
                    <a:cubicBezTo>
                      <a:pt x="132804" y="73774"/>
                      <a:pt x="137277" y="73774"/>
                      <a:pt x="137277" y="69272"/>
                    </a:cubicBezTo>
                    <a:cubicBezTo>
                      <a:pt x="137277" y="64583"/>
                      <a:pt x="132991" y="64583"/>
                      <a:pt x="130381" y="64583"/>
                    </a:cubicBezTo>
                    <a:lnTo>
                      <a:pt x="73348" y="64583"/>
                    </a:lnTo>
                    <a:lnTo>
                      <a:pt x="73348" y="7002"/>
                    </a:lnTo>
                    <a:cubicBezTo>
                      <a:pt x="73348" y="4564"/>
                      <a:pt x="73348" y="63"/>
                      <a:pt x="68874" y="63"/>
                    </a:cubicBezTo>
                    <a:cubicBezTo>
                      <a:pt x="64215" y="63"/>
                      <a:pt x="64215" y="4377"/>
                      <a:pt x="64215" y="7002"/>
                    </a:cubicBezTo>
                    <a:lnTo>
                      <a:pt x="64215" y="64583"/>
                    </a:lnTo>
                    <a:lnTo>
                      <a:pt x="6995" y="64583"/>
                    </a:lnTo>
                    <a:cubicBezTo>
                      <a:pt x="4572" y="64583"/>
                      <a:pt x="99" y="64583"/>
                      <a:pt x="99" y="69085"/>
                    </a:cubicBezTo>
                    <a:cubicBezTo>
                      <a:pt x="99" y="73774"/>
                      <a:pt x="4386" y="73774"/>
                      <a:pt x="6995" y="73774"/>
                    </a:cubicBezTo>
                    <a:lnTo>
                      <a:pt x="64215" y="73774"/>
                    </a:lnTo>
                    <a:lnTo>
                      <a:pt x="64215" y="131355"/>
                    </a:lnTo>
                    <a:cubicBezTo>
                      <a:pt x="64215" y="133793"/>
                      <a:pt x="64215" y="138295"/>
                      <a:pt x="68688" y="138295"/>
                    </a:cubicBezTo>
                    <a:cubicBezTo>
                      <a:pt x="73348" y="138295"/>
                      <a:pt x="73348" y="133981"/>
                      <a:pt x="73348" y="131355"/>
                    </a:cubicBezTo>
                    <a:lnTo>
                      <a:pt x="73348" y="73774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4AB3AB67-5DBA-DFC8-0B04-26C47793E3C2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3189064" y="6103472"/>
                <a:ext cx="67843" cy="124540"/>
              </a:xfrm>
              <a:custGeom>
                <a:avLst/>
                <a:gdLst>
                  <a:gd name="connsiteX0" fmla="*/ 42228 w 67843"/>
                  <a:gd name="connsiteY0" fmla="*/ 5314 h 124540"/>
                  <a:gd name="connsiteX1" fmla="*/ 36636 w 67843"/>
                  <a:gd name="connsiteY1" fmla="*/ 63 h 124540"/>
                  <a:gd name="connsiteX2" fmla="*/ 105 w 67843"/>
                  <a:gd name="connsiteY2" fmla="*/ 12067 h 124540"/>
                  <a:gd name="connsiteX3" fmla="*/ 105 w 67843"/>
                  <a:gd name="connsiteY3" fmla="*/ 18819 h 124540"/>
                  <a:gd name="connsiteX4" fmla="*/ 27131 w 67843"/>
                  <a:gd name="connsiteY4" fmla="*/ 13567 h 124540"/>
                  <a:gd name="connsiteX5" fmla="*/ 27131 w 67843"/>
                  <a:gd name="connsiteY5" fmla="*/ 109223 h 124540"/>
                  <a:gd name="connsiteX6" fmla="*/ 8492 w 67843"/>
                  <a:gd name="connsiteY6" fmla="*/ 117851 h 124540"/>
                  <a:gd name="connsiteX7" fmla="*/ 1409 w 67843"/>
                  <a:gd name="connsiteY7" fmla="*/ 117851 h 124540"/>
                  <a:gd name="connsiteX8" fmla="*/ 1409 w 67843"/>
                  <a:gd name="connsiteY8" fmla="*/ 124603 h 124540"/>
                  <a:gd name="connsiteX9" fmla="*/ 34586 w 67843"/>
                  <a:gd name="connsiteY9" fmla="*/ 123853 h 124540"/>
                  <a:gd name="connsiteX10" fmla="*/ 67949 w 67843"/>
                  <a:gd name="connsiteY10" fmla="*/ 124603 h 124540"/>
                  <a:gd name="connsiteX11" fmla="*/ 67949 w 67843"/>
                  <a:gd name="connsiteY11" fmla="*/ 117851 h 124540"/>
                  <a:gd name="connsiteX12" fmla="*/ 60866 w 67843"/>
                  <a:gd name="connsiteY12" fmla="*/ 117851 h 124540"/>
                  <a:gd name="connsiteX13" fmla="*/ 42228 w 67843"/>
                  <a:gd name="connsiteY13" fmla="*/ 109223 h 124540"/>
                  <a:gd name="connsiteX14" fmla="*/ 42228 w 67843"/>
                  <a:gd name="connsiteY14" fmla="*/ 5314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843" h="124540">
                    <a:moveTo>
                      <a:pt x="42228" y="5314"/>
                    </a:moveTo>
                    <a:cubicBezTo>
                      <a:pt x="42228" y="250"/>
                      <a:pt x="41855" y="63"/>
                      <a:pt x="36636" y="63"/>
                    </a:cubicBezTo>
                    <a:cubicBezTo>
                      <a:pt x="24708" y="11879"/>
                      <a:pt x="7747" y="12067"/>
                      <a:pt x="105" y="12067"/>
                    </a:cubicBezTo>
                    <a:lnTo>
                      <a:pt x="105" y="18819"/>
                    </a:lnTo>
                    <a:cubicBezTo>
                      <a:pt x="4578" y="18819"/>
                      <a:pt x="16879" y="18819"/>
                      <a:pt x="27131" y="13567"/>
                    </a:cubicBezTo>
                    <a:lnTo>
                      <a:pt x="27131" y="109223"/>
                    </a:lnTo>
                    <a:cubicBezTo>
                      <a:pt x="27131" y="115412"/>
                      <a:pt x="27131" y="117851"/>
                      <a:pt x="8492" y="117851"/>
                    </a:cubicBezTo>
                    <a:lnTo>
                      <a:pt x="1409" y="117851"/>
                    </a:lnTo>
                    <a:lnTo>
                      <a:pt x="1409" y="124603"/>
                    </a:lnTo>
                    <a:cubicBezTo>
                      <a:pt x="4764" y="124415"/>
                      <a:pt x="27690" y="123853"/>
                      <a:pt x="34586" y="123853"/>
                    </a:cubicBezTo>
                    <a:cubicBezTo>
                      <a:pt x="40364" y="123853"/>
                      <a:pt x="63848" y="124415"/>
                      <a:pt x="67949" y="124603"/>
                    </a:cubicBezTo>
                    <a:lnTo>
                      <a:pt x="67949" y="117851"/>
                    </a:lnTo>
                    <a:lnTo>
                      <a:pt x="60866" y="117851"/>
                    </a:lnTo>
                    <a:cubicBezTo>
                      <a:pt x="42228" y="117851"/>
                      <a:pt x="42228" y="115412"/>
                      <a:pt x="42228" y="109223"/>
                    </a:cubicBezTo>
                    <a:lnTo>
                      <a:pt x="42228" y="5314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D1CDFD2E-D18A-1411-9B05-E794F839A283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3319882" y="5986864"/>
                <a:ext cx="10650" cy="267943"/>
              </a:xfrm>
              <a:custGeom>
                <a:avLst/>
                <a:gdLst>
                  <a:gd name="connsiteX0" fmla="*/ 10760 w 10650"/>
                  <a:gd name="connsiteY0" fmla="*/ 9707 h 267943"/>
                  <a:gd name="connsiteX1" fmla="*/ 5435 w 10650"/>
                  <a:gd name="connsiteY1" fmla="*/ 61 h 267943"/>
                  <a:gd name="connsiteX2" fmla="*/ 109 w 10650"/>
                  <a:gd name="connsiteY2" fmla="*/ 9707 h 267943"/>
                  <a:gd name="connsiteX3" fmla="*/ 109 w 10650"/>
                  <a:gd name="connsiteY3" fmla="*/ 258359 h 267943"/>
                  <a:gd name="connsiteX4" fmla="*/ 5435 w 10650"/>
                  <a:gd name="connsiteY4" fmla="*/ 268005 h 267943"/>
                  <a:gd name="connsiteX5" fmla="*/ 10760 w 10650"/>
                  <a:gd name="connsiteY5" fmla="*/ 258359 h 267943"/>
                  <a:gd name="connsiteX6" fmla="*/ 10760 w 10650"/>
                  <a:gd name="connsiteY6" fmla="*/ 9707 h 26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50" h="267943">
                    <a:moveTo>
                      <a:pt x="10760" y="9707"/>
                    </a:moveTo>
                    <a:cubicBezTo>
                      <a:pt x="10760" y="4884"/>
                      <a:pt x="10760" y="61"/>
                      <a:pt x="5435" y="61"/>
                    </a:cubicBezTo>
                    <a:cubicBezTo>
                      <a:pt x="109" y="61"/>
                      <a:pt x="109" y="4884"/>
                      <a:pt x="109" y="9707"/>
                    </a:cubicBezTo>
                    <a:lnTo>
                      <a:pt x="109" y="258359"/>
                    </a:lnTo>
                    <a:cubicBezTo>
                      <a:pt x="109" y="263182"/>
                      <a:pt x="109" y="268005"/>
                      <a:pt x="5435" y="268005"/>
                    </a:cubicBezTo>
                    <a:cubicBezTo>
                      <a:pt x="10760" y="268005"/>
                      <a:pt x="10760" y="263182"/>
                      <a:pt x="10760" y="258359"/>
                    </a:cubicBezTo>
                    <a:lnTo>
                      <a:pt x="10760" y="9707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2" name="Dowolny kształt: kształt 21">
                <a:extLst>
                  <a:ext uri="{FF2B5EF4-FFF2-40B4-BE49-F238E27FC236}">
                    <a16:creationId xmlns:a16="http://schemas.microsoft.com/office/drawing/2014/main" id="{2C1F6364-FC34-D88F-F493-78F14EC38144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3368283" y="6001065"/>
                <a:ext cx="112629" cy="241684"/>
              </a:xfrm>
              <a:custGeom>
                <a:avLst/>
                <a:gdLst>
                  <a:gd name="connsiteX0" fmla="*/ 34992 w 112629"/>
                  <a:gd name="connsiteY0" fmla="*/ 104827 h 241684"/>
                  <a:gd name="connsiteX1" fmla="*/ 112 w 112629"/>
                  <a:gd name="connsiteY1" fmla="*/ 158952 h 241684"/>
                  <a:gd name="connsiteX2" fmla="*/ 7834 w 112629"/>
                  <a:gd name="connsiteY2" fmla="*/ 180119 h 241684"/>
                  <a:gd name="connsiteX3" fmla="*/ 38720 w 112629"/>
                  <a:gd name="connsiteY3" fmla="*/ 197535 h 241684"/>
                  <a:gd name="connsiteX4" fmla="*/ 70938 w 112629"/>
                  <a:gd name="connsiteY4" fmla="*/ 210129 h 241684"/>
                  <a:gd name="connsiteX5" fmla="*/ 80257 w 112629"/>
                  <a:gd name="connsiteY5" fmla="*/ 221650 h 241684"/>
                  <a:gd name="connsiteX6" fmla="*/ 67210 w 112629"/>
                  <a:gd name="connsiteY6" fmla="*/ 235851 h 241684"/>
                  <a:gd name="connsiteX7" fmla="*/ 43779 w 112629"/>
                  <a:gd name="connsiteY7" fmla="*/ 227277 h 241684"/>
                  <a:gd name="connsiteX8" fmla="*/ 40850 w 112629"/>
                  <a:gd name="connsiteY8" fmla="*/ 225937 h 241684"/>
                  <a:gd name="connsiteX9" fmla="*/ 38188 w 112629"/>
                  <a:gd name="connsiteY9" fmla="*/ 228885 h 241684"/>
                  <a:gd name="connsiteX10" fmla="*/ 67210 w 112629"/>
                  <a:gd name="connsiteY10" fmla="*/ 241746 h 241684"/>
                  <a:gd name="connsiteX11" fmla="*/ 94902 w 112629"/>
                  <a:gd name="connsiteY11" fmla="*/ 213076 h 241684"/>
                  <a:gd name="connsiteX12" fmla="*/ 82121 w 112629"/>
                  <a:gd name="connsiteY12" fmla="*/ 194052 h 241684"/>
                  <a:gd name="connsiteX13" fmla="*/ 65879 w 112629"/>
                  <a:gd name="connsiteY13" fmla="*/ 187890 h 241684"/>
                  <a:gd name="connsiteX14" fmla="*/ 49637 w 112629"/>
                  <a:gd name="connsiteY14" fmla="*/ 181727 h 241684"/>
                  <a:gd name="connsiteX15" fmla="*/ 33661 w 112629"/>
                  <a:gd name="connsiteY15" fmla="*/ 175296 h 241684"/>
                  <a:gd name="connsiteX16" fmla="*/ 13691 w 112629"/>
                  <a:gd name="connsiteY16" fmla="*/ 151449 h 241684"/>
                  <a:gd name="connsiteX17" fmla="*/ 46442 w 112629"/>
                  <a:gd name="connsiteY17" fmla="*/ 105899 h 241684"/>
                  <a:gd name="connsiteX18" fmla="*/ 69873 w 112629"/>
                  <a:gd name="connsiteY18" fmla="*/ 109382 h 241684"/>
                  <a:gd name="connsiteX19" fmla="*/ 94635 w 112629"/>
                  <a:gd name="connsiteY19" fmla="*/ 101076 h 241684"/>
                  <a:gd name="connsiteX20" fmla="*/ 72802 w 112629"/>
                  <a:gd name="connsiteY20" fmla="*/ 93841 h 241684"/>
                  <a:gd name="connsiteX21" fmla="*/ 50436 w 112629"/>
                  <a:gd name="connsiteY21" fmla="*/ 97057 h 241684"/>
                  <a:gd name="connsiteX22" fmla="*/ 42448 w 112629"/>
                  <a:gd name="connsiteY22" fmla="*/ 76157 h 241684"/>
                  <a:gd name="connsiteX23" fmla="*/ 72003 w 112629"/>
                  <a:gd name="connsiteY23" fmla="*/ 30607 h 241684"/>
                  <a:gd name="connsiteX24" fmla="*/ 89044 w 112629"/>
                  <a:gd name="connsiteY24" fmla="*/ 36501 h 241684"/>
                  <a:gd name="connsiteX25" fmla="*/ 112741 w 112629"/>
                  <a:gd name="connsiteY25" fmla="*/ 28195 h 241684"/>
                  <a:gd name="connsiteX26" fmla="*/ 90641 w 112629"/>
                  <a:gd name="connsiteY26" fmla="*/ 20961 h 241684"/>
                  <a:gd name="connsiteX27" fmla="*/ 73867 w 112629"/>
                  <a:gd name="connsiteY27" fmla="*/ 22300 h 241684"/>
                  <a:gd name="connsiteX28" fmla="*/ 72536 w 112629"/>
                  <a:gd name="connsiteY28" fmla="*/ 13458 h 241684"/>
                  <a:gd name="connsiteX29" fmla="*/ 73867 w 112629"/>
                  <a:gd name="connsiteY29" fmla="*/ 3544 h 241684"/>
                  <a:gd name="connsiteX30" fmla="*/ 70672 w 112629"/>
                  <a:gd name="connsiteY30" fmla="*/ 61 h 241684"/>
                  <a:gd name="connsiteX31" fmla="*/ 65879 w 112629"/>
                  <a:gd name="connsiteY31" fmla="*/ 13190 h 241684"/>
                  <a:gd name="connsiteX32" fmla="*/ 67743 w 112629"/>
                  <a:gd name="connsiteY32" fmla="*/ 23640 h 241684"/>
                  <a:gd name="connsiteX33" fmla="*/ 21147 w 112629"/>
                  <a:gd name="connsiteY33" fmla="*/ 73746 h 241684"/>
                  <a:gd name="connsiteX34" fmla="*/ 38454 w 112629"/>
                  <a:gd name="connsiteY34" fmla="*/ 102148 h 241684"/>
                  <a:gd name="connsiteX35" fmla="*/ 34992 w 112629"/>
                  <a:gd name="connsiteY35" fmla="*/ 104827 h 241684"/>
                  <a:gd name="connsiteX36" fmla="*/ 78127 w 112629"/>
                  <a:gd name="connsiteY36" fmla="*/ 28195 h 241684"/>
                  <a:gd name="connsiteX37" fmla="*/ 90908 w 112629"/>
                  <a:gd name="connsiteY37" fmla="*/ 26856 h 241684"/>
                  <a:gd name="connsiteX38" fmla="*/ 105818 w 112629"/>
                  <a:gd name="connsiteY38" fmla="*/ 28463 h 241684"/>
                  <a:gd name="connsiteX39" fmla="*/ 89310 w 112629"/>
                  <a:gd name="connsiteY39" fmla="*/ 30607 h 241684"/>
                  <a:gd name="connsiteX40" fmla="*/ 78127 w 112629"/>
                  <a:gd name="connsiteY40" fmla="*/ 28195 h 241684"/>
                  <a:gd name="connsiteX41" fmla="*/ 57359 w 112629"/>
                  <a:gd name="connsiteY41" fmla="*/ 101344 h 241684"/>
                  <a:gd name="connsiteX42" fmla="*/ 72536 w 112629"/>
                  <a:gd name="connsiteY42" fmla="*/ 99736 h 241684"/>
                  <a:gd name="connsiteX43" fmla="*/ 87713 w 112629"/>
                  <a:gd name="connsiteY43" fmla="*/ 101344 h 241684"/>
                  <a:gd name="connsiteX44" fmla="*/ 70672 w 112629"/>
                  <a:gd name="connsiteY44" fmla="*/ 103487 h 241684"/>
                  <a:gd name="connsiteX45" fmla="*/ 57359 w 112629"/>
                  <a:gd name="connsiteY45" fmla="*/ 101344 h 24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2629" h="241684">
                    <a:moveTo>
                      <a:pt x="34992" y="104827"/>
                    </a:moveTo>
                    <a:cubicBezTo>
                      <a:pt x="5970" y="124119"/>
                      <a:pt x="112" y="149306"/>
                      <a:pt x="112" y="158952"/>
                    </a:cubicBezTo>
                    <a:cubicBezTo>
                      <a:pt x="112" y="171813"/>
                      <a:pt x="7301" y="179315"/>
                      <a:pt x="7834" y="180119"/>
                    </a:cubicBezTo>
                    <a:cubicBezTo>
                      <a:pt x="16354" y="188961"/>
                      <a:pt x="18750" y="190033"/>
                      <a:pt x="38720" y="197535"/>
                    </a:cubicBezTo>
                    <a:lnTo>
                      <a:pt x="70938" y="210129"/>
                    </a:lnTo>
                    <a:cubicBezTo>
                      <a:pt x="74932" y="212004"/>
                      <a:pt x="80257" y="213880"/>
                      <a:pt x="80257" y="221650"/>
                    </a:cubicBezTo>
                    <a:cubicBezTo>
                      <a:pt x="80257" y="227813"/>
                      <a:pt x="75464" y="235851"/>
                      <a:pt x="67210" y="235851"/>
                    </a:cubicBezTo>
                    <a:cubicBezTo>
                      <a:pt x="55495" y="235851"/>
                      <a:pt x="46708" y="229421"/>
                      <a:pt x="43779" y="227277"/>
                    </a:cubicBezTo>
                    <a:cubicBezTo>
                      <a:pt x="42182" y="226205"/>
                      <a:pt x="41915" y="225937"/>
                      <a:pt x="40850" y="225937"/>
                    </a:cubicBezTo>
                    <a:cubicBezTo>
                      <a:pt x="38720" y="225937"/>
                      <a:pt x="38188" y="227813"/>
                      <a:pt x="38188" y="228885"/>
                    </a:cubicBezTo>
                    <a:cubicBezTo>
                      <a:pt x="38188" y="232100"/>
                      <a:pt x="52300" y="241746"/>
                      <a:pt x="67210" y="241746"/>
                    </a:cubicBezTo>
                    <a:cubicBezTo>
                      <a:pt x="83719" y="241746"/>
                      <a:pt x="94902" y="226205"/>
                      <a:pt x="94902" y="213076"/>
                    </a:cubicBezTo>
                    <a:cubicBezTo>
                      <a:pt x="94902" y="200215"/>
                      <a:pt x="85050" y="195392"/>
                      <a:pt x="82121" y="194052"/>
                    </a:cubicBezTo>
                    <a:cubicBezTo>
                      <a:pt x="78393" y="192712"/>
                      <a:pt x="69340" y="189229"/>
                      <a:pt x="65879" y="187890"/>
                    </a:cubicBezTo>
                    <a:cubicBezTo>
                      <a:pt x="60554" y="185746"/>
                      <a:pt x="55228" y="183602"/>
                      <a:pt x="49637" y="181727"/>
                    </a:cubicBezTo>
                    <a:lnTo>
                      <a:pt x="33661" y="175296"/>
                    </a:lnTo>
                    <a:cubicBezTo>
                      <a:pt x="21679" y="170473"/>
                      <a:pt x="13691" y="162703"/>
                      <a:pt x="13691" y="151449"/>
                    </a:cubicBezTo>
                    <a:cubicBezTo>
                      <a:pt x="13691" y="140464"/>
                      <a:pt x="24076" y="117152"/>
                      <a:pt x="46442" y="105899"/>
                    </a:cubicBezTo>
                    <a:cubicBezTo>
                      <a:pt x="56294" y="109382"/>
                      <a:pt x="64281" y="109382"/>
                      <a:pt x="69873" y="109382"/>
                    </a:cubicBezTo>
                    <a:cubicBezTo>
                      <a:pt x="77861" y="109382"/>
                      <a:pt x="94635" y="109382"/>
                      <a:pt x="94635" y="101076"/>
                    </a:cubicBezTo>
                    <a:cubicBezTo>
                      <a:pt x="94635" y="94377"/>
                      <a:pt x="83186" y="93841"/>
                      <a:pt x="72802" y="93841"/>
                    </a:cubicBezTo>
                    <a:cubicBezTo>
                      <a:pt x="68009" y="93841"/>
                      <a:pt x="60287" y="93841"/>
                      <a:pt x="50436" y="97057"/>
                    </a:cubicBezTo>
                    <a:cubicBezTo>
                      <a:pt x="43513" y="90090"/>
                      <a:pt x="42448" y="81248"/>
                      <a:pt x="42448" y="76157"/>
                    </a:cubicBezTo>
                    <a:cubicBezTo>
                      <a:pt x="42448" y="61152"/>
                      <a:pt x="52033" y="40521"/>
                      <a:pt x="72003" y="30607"/>
                    </a:cubicBezTo>
                    <a:cubicBezTo>
                      <a:pt x="76796" y="36501"/>
                      <a:pt x="82920" y="36501"/>
                      <a:pt x="89044" y="36501"/>
                    </a:cubicBezTo>
                    <a:cubicBezTo>
                      <a:pt x="95700" y="36501"/>
                      <a:pt x="112741" y="36501"/>
                      <a:pt x="112741" y="28195"/>
                    </a:cubicBezTo>
                    <a:cubicBezTo>
                      <a:pt x="112741" y="21229"/>
                      <a:pt x="101026" y="20961"/>
                      <a:pt x="90641" y="20961"/>
                    </a:cubicBezTo>
                    <a:cubicBezTo>
                      <a:pt x="87180" y="20961"/>
                      <a:pt x="80790" y="20961"/>
                      <a:pt x="73867" y="22300"/>
                    </a:cubicBezTo>
                    <a:cubicBezTo>
                      <a:pt x="73068" y="19889"/>
                      <a:pt x="72536" y="18013"/>
                      <a:pt x="72536" y="13458"/>
                    </a:cubicBezTo>
                    <a:cubicBezTo>
                      <a:pt x="72536" y="9707"/>
                      <a:pt x="73867" y="4080"/>
                      <a:pt x="73867" y="3544"/>
                    </a:cubicBezTo>
                    <a:cubicBezTo>
                      <a:pt x="73867" y="1401"/>
                      <a:pt x="72536" y="61"/>
                      <a:pt x="70672" y="61"/>
                    </a:cubicBezTo>
                    <a:cubicBezTo>
                      <a:pt x="65879" y="61"/>
                      <a:pt x="65879" y="12387"/>
                      <a:pt x="65879" y="13190"/>
                    </a:cubicBezTo>
                    <a:cubicBezTo>
                      <a:pt x="65879" y="18549"/>
                      <a:pt x="67477" y="22568"/>
                      <a:pt x="67743" y="23640"/>
                    </a:cubicBezTo>
                    <a:cubicBezTo>
                      <a:pt x="39253" y="31678"/>
                      <a:pt x="21147" y="53114"/>
                      <a:pt x="21147" y="73746"/>
                    </a:cubicBezTo>
                    <a:cubicBezTo>
                      <a:pt x="21147" y="83660"/>
                      <a:pt x="25940" y="94913"/>
                      <a:pt x="38454" y="102148"/>
                    </a:cubicBezTo>
                    <a:lnTo>
                      <a:pt x="34992" y="104827"/>
                    </a:lnTo>
                    <a:close/>
                    <a:moveTo>
                      <a:pt x="78127" y="28195"/>
                    </a:moveTo>
                    <a:cubicBezTo>
                      <a:pt x="82387" y="26856"/>
                      <a:pt x="87979" y="26856"/>
                      <a:pt x="90908" y="26856"/>
                    </a:cubicBezTo>
                    <a:cubicBezTo>
                      <a:pt x="99961" y="26856"/>
                      <a:pt x="101026" y="27123"/>
                      <a:pt x="105818" y="28463"/>
                    </a:cubicBezTo>
                    <a:cubicBezTo>
                      <a:pt x="103688" y="29267"/>
                      <a:pt x="101026" y="30607"/>
                      <a:pt x="89310" y="30607"/>
                    </a:cubicBezTo>
                    <a:cubicBezTo>
                      <a:pt x="84251" y="30607"/>
                      <a:pt x="81056" y="30607"/>
                      <a:pt x="78127" y="28195"/>
                    </a:cubicBezTo>
                    <a:close/>
                    <a:moveTo>
                      <a:pt x="57359" y="101344"/>
                    </a:moveTo>
                    <a:cubicBezTo>
                      <a:pt x="63483" y="99736"/>
                      <a:pt x="69340" y="99736"/>
                      <a:pt x="72536" y="99736"/>
                    </a:cubicBezTo>
                    <a:cubicBezTo>
                      <a:pt x="81855" y="99736"/>
                      <a:pt x="82920" y="100004"/>
                      <a:pt x="87713" y="101344"/>
                    </a:cubicBezTo>
                    <a:cubicBezTo>
                      <a:pt x="85582" y="102416"/>
                      <a:pt x="82920" y="103487"/>
                      <a:pt x="70672" y="103487"/>
                    </a:cubicBezTo>
                    <a:cubicBezTo>
                      <a:pt x="64548" y="103487"/>
                      <a:pt x="62151" y="103487"/>
                      <a:pt x="57359" y="101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4" name="Dowolny kształt: kształt 23">
                <a:extLst>
                  <a:ext uri="{FF2B5EF4-FFF2-40B4-BE49-F238E27FC236}">
                    <a16:creationId xmlns:a16="http://schemas.microsoft.com/office/drawing/2014/main" id="{DA8A9F83-F67D-BBD0-CF61-8ED9B53C223E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3487409" y="6103660"/>
                <a:ext cx="56474" cy="126228"/>
              </a:xfrm>
              <a:custGeom>
                <a:avLst/>
                <a:gdLst>
                  <a:gd name="connsiteX0" fmla="*/ 51745 w 56474"/>
                  <a:gd name="connsiteY0" fmla="*/ 7190 h 126228"/>
                  <a:gd name="connsiteX1" fmla="*/ 44289 w 56474"/>
                  <a:gd name="connsiteY1" fmla="*/ 63 h 126228"/>
                  <a:gd name="connsiteX2" fmla="*/ 33852 w 56474"/>
                  <a:gd name="connsiteY2" fmla="*/ 10378 h 126228"/>
                  <a:gd name="connsiteX3" fmla="*/ 41307 w 56474"/>
                  <a:gd name="connsiteY3" fmla="*/ 17506 h 126228"/>
                  <a:gd name="connsiteX4" fmla="*/ 51745 w 56474"/>
                  <a:gd name="connsiteY4" fmla="*/ 7190 h 126228"/>
                  <a:gd name="connsiteX5" fmla="*/ 13722 w 56474"/>
                  <a:gd name="connsiteY5" fmla="*/ 102471 h 126228"/>
                  <a:gd name="connsiteX6" fmla="*/ 12045 w 56474"/>
                  <a:gd name="connsiteY6" fmla="*/ 110348 h 126228"/>
                  <a:gd name="connsiteX7" fmla="*/ 29751 w 56474"/>
                  <a:gd name="connsiteY7" fmla="*/ 126291 h 126228"/>
                  <a:gd name="connsiteX8" fmla="*/ 56591 w 56474"/>
                  <a:gd name="connsiteY8" fmla="*/ 97594 h 126228"/>
                  <a:gd name="connsiteX9" fmla="*/ 53609 w 56474"/>
                  <a:gd name="connsiteY9" fmla="*/ 95156 h 126228"/>
                  <a:gd name="connsiteX10" fmla="*/ 50067 w 56474"/>
                  <a:gd name="connsiteY10" fmla="*/ 98344 h 126228"/>
                  <a:gd name="connsiteX11" fmla="*/ 30311 w 56474"/>
                  <a:gd name="connsiteY11" fmla="*/ 121039 h 126228"/>
                  <a:gd name="connsiteX12" fmla="*/ 25651 w 56474"/>
                  <a:gd name="connsiteY12" fmla="*/ 114475 h 126228"/>
                  <a:gd name="connsiteX13" fmla="*/ 28633 w 56474"/>
                  <a:gd name="connsiteY13" fmla="*/ 102471 h 126228"/>
                  <a:gd name="connsiteX14" fmla="*/ 34597 w 56474"/>
                  <a:gd name="connsiteY14" fmla="*/ 87466 h 126228"/>
                  <a:gd name="connsiteX15" fmla="*/ 43730 w 56474"/>
                  <a:gd name="connsiteY15" fmla="*/ 63646 h 126228"/>
                  <a:gd name="connsiteX16" fmla="*/ 44849 w 56474"/>
                  <a:gd name="connsiteY16" fmla="*/ 57644 h 126228"/>
                  <a:gd name="connsiteX17" fmla="*/ 27142 w 56474"/>
                  <a:gd name="connsiteY17" fmla="*/ 41701 h 126228"/>
                  <a:gd name="connsiteX18" fmla="*/ 116 w 56474"/>
                  <a:gd name="connsiteY18" fmla="*/ 70398 h 126228"/>
                  <a:gd name="connsiteX19" fmla="*/ 3285 w 56474"/>
                  <a:gd name="connsiteY19" fmla="*/ 72836 h 126228"/>
                  <a:gd name="connsiteX20" fmla="*/ 6640 w 56474"/>
                  <a:gd name="connsiteY20" fmla="*/ 69835 h 126228"/>
                  <a:gd name="connsiteX21" fmla="*/ 26583 w 56474"/>
                  <a:gd name="connsiteY21" fmla="*/ 46953 h 126228"/>
                  <a:gd name="connsiteX22" fmla="*/ 31243 w 56474"/>
                  <a:gd name="connsiteY22" fmla="*/ 53517 h 126228"/>
                  <a:gd name="connsiteX23" fmla="*/ 25465 w 56474"/>
                  <a:gd name="connsiteY23" fmla="*/ 72273 h 126228"/>
                  <a:gd name="connsiteX24" fmla="*/ 13722 w 56474"/>
                  <a:gd name="connsiteY24" fmla="*/ 102471 h 12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474" h="126228">
                    <a:moveTo>
                      <a:pt x="51745" y="7190"/>
                    </a:moveTo>
                    <a:cubicBezTo>
                      <a:pt x="51745" y="4189"/>
                      <a:pt x="49508" y="63"/>
                      <a:pt x="44289" y="63"/>
                    </a:cubicBezTo>
                    <a:cubicBezTo>
                      <a:pt x="39257" y="63"/>
                      <a:pt x="33852" y="4939"/>
                      <a:pt x="33852" y="10378"/>
                    </a:cubicBezTo>
                    <a:cubicBezTo>
                      <a:pt x="33852" y="13567"/>
                      <a:pt x="36275" y="17506"/>
                      <a:pt x="41307" y="17506"/>
                    </a:cubicBezTo>
                    <a:cubicBezTo>
                      <a:pt x="46712" y="17506"/>
                      <a:pt x="51745" y="12254"/>
                      <a:pt x="51745" y="7190"/>
                    </a:cubicBezTo>
                    <a:close/>
                    <a:moveTo>
                      <a:pt x="13722" y="102471"/>
                    </a:moveTo>
                    <a:cubicBezTo>
                      <a:pt x="12977" y="104909"/>
                      <a:pt x="12045" y="107160"/>
                      <a:pt x="12045" y="110348"/>
                    </a:cubicBezTo>
                    <a:cubicBezTo>
                      <a:pt x="12045" y="119164"/>
                      <a:pt x="19500" y="126291"/>
                      <a:pt x="29751" y="126291"/>
                    </a:cubicBezTo>
                    <a:cubicBezTo>
                      <a:pt x="48390" y="126291"/>
                      <a:pt x="56591" y="100407"/>
                      <a:pt x="56591" y="97594"/>
                    </a:cubicBezTo>
                    <a:cubicBezTo>
                      <a:pt x="56591" y="95156"/>
                      <a:pt x="54168" y="95156"/>
                      <a:pt x="53609" y="95156"/>
                    </a:cubicBezTo>
                    <a:cubicBezTo>
                      <a:pt x="50999" y="95156"/>
                      <a:pt x="50813" y="96281"/>
                      <a:pt x="50067" y="98344"/>
                    </a:cubicBezTo>
                    <a:cubicBezTo>
                      <a:pt x="45781" y="113349"/>
                      <a:pt x="37580" y="121039"/>
                      <a:pt x="30311" y="121039"/>
                    </a:cubicBezTo>
                    <a:cubicBezTo>
                      <a:pt x="26583" y="121039"/>
                      <a:pt x="25651" y="118601"/>
                      <a:pt x="25651" y="114475"/>
                    </a:cubicBezTo>
                    <a:cubicBezTo>
                      <a:pt x="25651" y="110161"/>
                      <a:pt x="26956" y="106597"/>
                      <a:pt x="28633" y="102471"/>
                    </a:cubicBezTo>
                    <a:cubicBezTo>
                      <a:pt x="30497" y="97407"/>
                      <a:pt x="32547" y="92342"/>
                      <a:pt x="34597" y="87466"/>
                    </a:cubicBezTo>
                    <a:cubicBezTo>
                      <a:pt x="36275" y="82964"/>
                      <a:pt x="42985" y="65896"/>
                      <a:pt x="43730" y="63646"/>
                    </a:cubicBezTo>
                    <a:cubicBezTo>
                      <a:pt x="44289" y="61770"/>
                      <a:pt x="44849" y="59519"/>
                      <a:pt x="44849" y="57644"/>
                    </a:cubicBezTo>
                    <a:cubicBezTo>
                      <a:pt x="44849" y="48828"/>
                      <a:pt x="37393" y="41701"/>
                      <a:pt x="27142" y="41701"/>
                    </a:cubicBezTo>
                    <a:cubicBezTo>
                      <a:pt x="8690" y="41701"/>
                      <a:pt x="116" y="67209"/>
                      <a:pt x="116" y="70398"/>
                    </a:cubicBezTo>
                    <a:cubicBezTo>
                      <a:pt x="116" y="72836"/>
                      <a:pt x="2726" y="72836"/>
                      <a:pt x="3285" y="72836"/>
                    </a:cubicBezTo>
                    <a:cubicBezTo>
                      <a:pt x="5894" y="72836"/>
                      <a:pt x="6081" y="71898"/>
                      <a:pt x="6640" y="69835"/>
                    </a:cubicBezTo>
                    <a:cubicBezTo>
                      <a:pt x="11486" y="53705"/>
                      <a:pt x="19687" y="46953"/>
                      <a:pt x="26583" y="46953"/>
                    </a:cubicBezTo>
                    <a:cubicBezTo>
                      <a:pt x="29565" y="46953"/>
                      <a:pt x="31243" y="48453"/>
                      <a:pt x="31243" y="53517"/>
                    </a:cubicBezTo>
                    <a:cubicBezTo>
                      <a:pt x="31243" y="57831"/>
                      <a:pt x="30124" y="60645"/>
                      <a:pt x="25465" y="72273"/>
                    </a:cubicBezTo>
                    <a:lnTo>
                      <a:pt x="13722" y="102471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5" name="Dowolny kształt: kształt 24">
                <a:extLst>
                  <a:ext uri="{FF2B5EF4-FFF2-40B4-BE49-F238E27FC236}">
                    <a16:creationId xmlns:a16="http://schemas.microsoft.com/office/drawing/2014/main" id="{F6702854-F0C4-8CC1-94B9-AB405BD57F09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3582473" y="5986864"/>
                <a:ext cx="61773" cy="267943"/>
              </a:xfrm>
              <a:custGeom>
                <a:avLst/>
                <a:gdLst>
                  <a:gd name="connsiteX0" fmla="*/ 61893 w 61773"/>
                  <a:gd name="connsiteY0" fmla="*/ 134033 h 267943"/>
                  <a:gd name="connsiteX1" fmla="*/ 44319 w 61773"/>
                  <a:gd name="connsiteY1" fmla="*/ 50435 h 267943"/>
                  <a:gd name="connsiteX2" fmla="*/ 2782 w 61773"/>
                  <a:gd name="connsiteY2" fmla="*/ 61 h 267943"/>
                  <a:gd name="connsiteX3" fmla="*/ 120 w 61773"/>
                  <a:gd name="connsiteY3" fmla="*/ 2741 h 267943"/>
                  <a:gd name="connsiteX4" fmla="*/ 5179 w 61773"/>
                  <a:gd name="connsiteY4" fmla="*/ 8903 h 267943"/>
                  <a:gd name="connsiteX5" fmla="*/ 46449 w 61773"/>
                  <a:gd name="connsiteY5" fmla="*/ 134033 h 267943"/>
                  <a:gd name="connsiteX6" fmla="*/ 3581 w 61773"/>
                  <a:gd name="connsiteY6" fmla="*/ 260770 h 267943"/>
                  <a:gd name="connsiteX7" fmla="*/ 120 w 61773"/>
                  <a:gd name="connsiteY7" fmla="*/ 265325 h 267943"/>
                  <a:gd name="connsiteX8" fmla="*/ 2782 w 61773"/>
                  <a:gd name="connsiteY8" fmla="*/ 268005 h 267943"/>
                  <a:gd name="connsiteX9" fmla="*/ 45118 w 61773"/>
                  <a:gd name="connsiteY9" fmla="*/ 215756 h 267943"/>
                  <a:gd name="connsiteX10" fmla="*/ 61893 w 61773"/>
                  <a:gd name="connsiteY10" fmla="*/ 134033 h 26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773" h="267943">
                    <a:moveTo>
                      <a:pt x="61893" y="134033"/>
                    </a:moveTo>
                    <a:cubicBezTo>
                      <a:pt x="61893" y="113133"/>
                      <a:pt x="58964" y="80712"/>
                      <a:pt x="44319" y="50435"/>
                    </a:cubicBezTo>
                    <a:cubicBezTo>
                      <a:pt x="28344" y="17478"/>
                      <a:pt x="5445" y="61"/>
                      <a:pt x="2782" y="61"/>
                    </a:cubicBezTo>
                    <a:cubicBezTo>
                      <a:pt x="1185" y="61"/>
                      <a:pt x="120" y="1133"/>
                      <a:pt x="120" y="2741"/>
                    </a:cubicBezTo>
                    <a:cubicBezTo>
                      <a:pt x="120" y="3544"/>
                      <a:pt x="120" y="4080"/>
                      <a:pt x="5179" y="8903"/>
                    </a:cubicBezTo>
                    <a:cubicBezTo>
                      <a:pt x="31272" y="35430"/>
                      <a:pt x="46449" y="78033"/>
                      <a:pt x="46449" y="134033"/>
                    </a:cubicBezTo>
                    <a:cubicBezTo>
                      <a:pt x="46449" y="179851"/>
                      <a:pt x="36598" y="227009"/>
                      <a:pt x="3581" y="260770"/>
                    </a:cubicBezTo>
                    <a:cubicBezTo>
                      <a:pt x="120" y="263985"/>
                      <a:pt x="120" y="264521"/>
                      <a:pt x="120" y="265325"/>
                    </a:cubicBezTo>
                    <a:cubicBezTo>
                      <a:pt x="120" y="266933"/>
                      <a:pt x="1185" y="268005"/>
                      <a:pt x="2782" y="268005"/>
                    </a:cubicBezTo>
                    <a:cubicBezTo>
                      <a:pt x="5445" y="268005"/>
                      <a:pt x="29409" y="249784"/>
                      <a:pt x="45118" y="215756"/>
                    </a:cubicBezTo>
                    <a:cubicBezTo>
                      <a:pt x="58698" y="186282"/>
                      <a:pt x="61893" y="156540"/>
                      <a:pt x="61893" y="1340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6" name="Dowolny kształt: kształt 25">
                <a:extLst>
                  <a:ext uri="{FF2B5EF4-FFF2-40B4-BE49-F238E27FC236}">
                    <a16:creationId xmlns:a16="http://schemas.microsoft.com/office/drawing/2014/main" id="{22884680-20A6-382D-D8DE-B8CD134CD98D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3823663" y="5962750"/>
                <a:ext cx="10650" cy="321532"/>
              </a:xfrm>
              <a:custGeom>
                <a:avLst/>
                <a:gdLst>
                  <a:gd name="connsiteX0" fmla="*/ 0 w 10650"/>
                  <a:gd name="connsiteY0" fmla="*/ 0 h 321532"/>
                  <a:gd name="connsiteX1" fmla="*/ 10650 w 10650"/>
                  <a:gd name="connsiteY1" fmla="*/ 0 h 321532"/>
                  <a:gd name="connsiteX2" fmla="*/ 10650 w 10650"/>
                  <a:gd name="connsiteY2" fmla="*/ 321532 h 321532"/>
                  <a:gd name="connsiteX3" fmla="*/ 0 w 10650"/>
                  <a:gd name="connsiteY3" fmla="*/ 321532 h 32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" h="321532">
                    <a:moveTo>
                      <a:pt x="0" y="0"/>
                    </a:moveTo>
                    <a:lnTo>
                      <a:pt x="10650" y="0"/>
                    </a:lnTo>
                    <a:lnTo>
                      <a:pt x="10650" y="321532"/>
                    </a:lnTo>
                    <a:lnTo>
                      <a:pt x="0" y="321532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7" name="Dowolny kształt: kształt 26">
                <a:extLst>
                  <a:ext uri="{FF2B5EF4-FFF2-40B4-BE49-F238E27FC236}">
                    <a16:creationId xmlns:a16="http://schemas.microsoft.com/office/drawing/2014/main" id="{B1CB4779-8DFE-DC83-3C1F-0E69347F247C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3876916" y="5962750"/>
                <a:ext cx="10650" cy="321532"/>
              </a:xfrm>
              <a:custGeom>
                <a:avLst/>
                <a:gdLst>
                  <a:gd name="connsiteX0" fmla="*/ 0 w 10650"/>
                  <a:gd name="connsiteY0" fmla="*/ 0 h 321532"/>
                  <a:gd name="connsiteX1" fmla="*/ 10650 w 10650"/>
                  <a:gd name="connsiteY1" fmla="*/ 0 h 321532"/>
                  <a:gd name="connsiteX2" fmla="*/ 10650 w 10650"/>
                  <a:gd name="connsiteY2" fmla="*/ 321532 h 321532"/>
                  <a:gd name="connsiteX3" fmla="*/ 0 w 10650"/>
                  <a:gd name="connsiteY3" fmla="*/ 321532 h 32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" h="321532">
                    <a:moveTo>
                      <a:pt x="0" y="0"/>
                    </a:moveTo>
                    <a:lnTo>
                      <a:pt x="10650" y="0"/>
                    </a:lnTo>
                    <a:lnTo>
                      <a:pt x="10650" y="321532"/>
                    </a:lnTo>
                    <a:lnTo>
                      <a:pt x="0" y="321532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9" name="Dowolny kształt: kształt 28">
                <a:extLst>
                  <a:ext uri="{FF2B5EF4-FFF2-40B4-BE49-F238E27FC236}">
                    <a16:creationId xmlns:a16="http://schemas.microsoft.com/office/drawing/2014/main" id="{EF4514F5-C605-9C14-FF71-C0EBC7A7A54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4021496" y="6001065"/>
                <a:ext cx="112629" cy="241684"/>
              </a:xfrm>
              <a:custGeom>
                <a:avLst/>
                <a:gdLst>
                  <a:gd name="connsiteX0" fmla="*/ 35017 w 112629"/>
                  <a:gd name="connsiteY0" fmla="*/ 104827 h 241684"/>
                  <a:gd name="connsiteX1" fmla="*/ 136 w 112629"/>
                  <a:gd name="connsiteY1" fmla="*/ 158952 h 241684"/>
                  <a:gd name="connsiteX2" fmla="*/ 7858 w 112629"/>
                  <a:gd name="connsiteY2" fmla="*/ 180119 h 241684"/>
                  <a:gd name="connsiteX3" fmla="*/ 38745 w 112629"/>
                  <a:gd name="connsiteY3" fmla="*/ 197535 h 241684"/>
                  <a:gd name="connsiteX4" fmla="*/ 70962 w 112629"/>
                  <a:gd name="connsiteY4" fmla="*/ 210129 h 241684"/>
                  <a:gd name="connsiteX5" fmla="*/ 80282 w 112629"/>
                  <a:gd name="connsiteY5" fmla="*/ 221650 h 241684"/>
                  <a:gd name="connsiteX6" fmla="*/ 67235 w 112629"/>
                  <a:gd name="connsiteY6" fmla="*/ 235851 h 241684"/>
                  <a:gd name="connsiteX7" fmla="*/ 43804 w 112629"/>
                  <a:gd name="connsiteY7" fmla="*/ 227277 h 241684"/>
                  <a:gd name="connsiteX8" fmla="*/ 40875 w 112629"/>
                  <a:gd name="connsiteY8" fmla="*/ 225937 h 241684"/>
                  <a:gd name="connsiteX9" fmla="*/ 38212 w 112629"/>
                  <a:gd name="connsiteY9" fmla="*/ 228885 h 241684"/>
                  <a:gd name="connsiteX10" fmla="*/ 67235 w 112629"/>
                  <a:gd name="connsiteY10" fmla="*/ 241746 h 241684"/>
                  <a:gd name="connsiteX11" fmla="*/ 94926 w 112629"/>
                  <a:gd name="connsiteY11" fmla="*/ 213076 h 241684"/>
                  <a:gd name="connsiteX12" fmla="*/ 82145 w 112629"/>
                  <a:gd name="connsiteY12" fmla="*/ 194052 h 241684"/>
                  <a:gd name="connsiteX13" fmla="*/ 65903 w 112629"/>
                  <a:gd name="connsiteY13" fmla="*/ 187890 h 241684"/>
                  <a:gd name="connsiteX14" fmla="*/ 49661 w 112629"/>
                  <a:gd name="connsiteY14" fmla="*/ 181727 h 241684"/>
                  <a:gd name="connsiteX15" fmla="*/ 33686 w 112629"/>
                  <a:gd name="connsiteY15" fmla="*/ 175296 h 241684"/>
                  <a:gd name="connsiteX16" fmla="*/ 13716 w 112629"/>
                  <a:gd name="connsiteY16" fmla="*/ 151449 h 241684"/>
                  <a:gd name="connsiteX17" fmla="*/ 46466 w 112629"/>
                  <a:gd name="connsiteY17" fmla="*/ 105899 h 241684"/>
                  <a:gd name="connsiteX18" fmla="*/ 69897 w 112629"/>
                  <a:gd name="connsiteY18" fmla="*/ 109382 h 241684"/>
                  <a:gd name="connsiteX19" fmla="*/ 94660 w 112629"/>
                  <a:gd name="connsiteY19" fmla="*/ 101076 h 241684"/>
                  <a:gd name="connsiteX20" fmla="*/ 72826 w 112629"/>
                  <a:gd name="connsiteY20" fmla="*/ 93841 h 241684"/>
                  <a:gd name="connsiteX21" fmla="*/ 50460 w 112629"/>
                  <a:gd name="connsiteY21" fmla="*/ 97057 h 241684"/>
                  <a:gd name="connsiteX22" fmla="*/ 42472 w 112629"/>
                  <a:gd name="connsiteY22" fmla="*/ 76157 h 241684"/>
                  <a:gd name="connsiteX23" fmla="*/ 72027 w 112629"/>
                  <a:gd name="connsiteY23" fmla="*/ 30607 h 241684"/>
                  <a:gd name="connsiteX24" fmla="*/ 89068 w 112629"/>
                  <a:gd name="connsiteY24" fmla="*/ 36501 h 241684"/>
                  <a:gd name="connsiteX25" fmla="*/ 112766 w 112629"/>
                  <a:gd name="connsiteY25" fmla="*/ 28195 h 241684"/>
                  <a:gd name="connsiteX26" fmla="*/ 90666 w 112629"/>
                  <a:gd name="connsiteY26" fmla="*/ 20961 h 241684"/>
                  <a:gd name="connsiteX27" fmla="*/ 73891 w 112629"/>
                  <a:gd name="connsiteY27" fmla="*/ 22300 h 241684"/>
                  <a:gd name="connsiteX28" fmla="*/ 72560 w 112629"/>
                  <a:gd name="connsiteY28" fmla="*/ 13458 h 241684"/>
                  <a:gd name="connsiteX29" fmla="*/ 73891 w 112629"/>
                  <a:gd name="connsiteY29" fmla="*/ 3544 h 241684"/>
                  <a:gd name="connsiteX30" fmla="*/ 70696 w 112629"/>
                  <a:gd name="connsiteY30" fmla="*/ 61 h 241684"/>
                  <a:gd name="connsiteX31" fmla="*/ 65903 w 112629"/>
                  <a:gd name="connsiteY31" fmla="*/ 13190 h 241684"/>
                  <a:gd name="connsiteX32" fmla="*/ 67767 w 112629"/>
                  <a:gd name="connsiteY32" fmla="*/ 23640 h 241684"/>
                  <a:gd name="connsiteX33" fmla="*/ 21171 w 112629"/>
                  <a:gd name="connsiteY33" fmla="*/ 73746 h 241684"/>
                  <a:gd name="connsiteX34" fmla="*/ 38478 w 112629"/>
                  <a:gd name="connsiteY34" fmla="*/ 102148 h 241684"/>
                  <a:gd name="connsiteX35" fmla="*/ 35017 w 112629"/>
                  <a:gd name="connsiteY35" fmla="*/ 104827 h 241684"/>
                  <a:gd name="connsiteX36" fmla="*/ 78152 w 112629"/>
                  <a:gd name="connsiteY36" fmla="*/ 28195 h 241684"/>
                  <a:gd name="connsiteX37" fmla="*/ 90932 w 112629"/>
                  <a:gd name="connsiteY37" fmla="*/ 26856 h 241684"/>
                  <a:gd name="connsiteX38" fmla="*/ 105843 w 112629"/>
                  <a:gd name="connsiteY38" fmla="*/ 28463 h 241684"/>
                  <a:gd name="connsiteX39" fmla="*/ 89335 w 112629"/>
                  <a:gd name="connsiteY39" fmla="*/ 30607 h 241684"/>
                  <a:gd name="connsiteX40" fmla="*/ 78152 w 112629"/>
                  <a:gd name="connsiteY40" fmla="*/ 28195 h 241684"/>
                  <a:gd name="connsiteX41" fmla="*/ 57383 w 112629"/>
                  <a:gd name="connsiteY41" fmla="*/ 101344 h 241684"/>
                  <a:gd name="connsiteX42" fmla="*/ 72560 w 112629"/>
                  <a:gd name="connsiteY42" fmla="*/ 99736 h 241684"/>
                  <a:gd name="connsiteX43" fmla="*/ 87737 w 112629"/>
                  <a:gd name="connsiteY43" fmla="*/ 101344 h 241684"/>
                  <a:gd name="connsiteX44" fmla="*/ 70696 w 112629"/>
                  <a:gd name="connsiteY44" fmla="*/ 103487 h 241684"/>
                  <a:gd name="connsiteX45" fmla="*/ 57383 w 112629"/>
                  <a:gd name="connsiteY45" fmla="*/ 101344 h 24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2629" h="241684">
                    <a:moveTo>
                      <a:pt x="35017" y="104827"/>
                    </a:moveTo>
                    <a:cubicBezTo>
                      <a:pt x="5994" y="124119"/>
                      <a:pt x="136" y="149306"/>
                      <a:pt x="136" y="158952"/>
                    </a:cubicBezTo>
                    <a:cubicBezTo>
                      <a:pt x="136" y="171813"/>
                      <a:pt x="7326" y="179315"/>
                      <a:pt x="7858" y="180119"/>
                    </a:cubicBezTo>
                    <a:cubicBezTo>
                      <a:pt x="16379" y="188961"/>
                      <a:pt x="18775" y="190033"/>
                      <a:pt x="38745" y="197535"/>
                    </a:cubicBezTo>
                    <a:lnTo>
                      <a:pt x="70962" y="210129"/>
                    </a:lnTo>
                    <a:cubicBezTo>
                      <a:pt x="74956" y="212004"/>
                      <a:pt x="80282" y="213880"/>
                      <a:pt x="80282" y="221650"/>
                    </a:cubicBezTo>
                    <a:cubicBezTo>
                      <a:pt x="80282" y="227813"/>
                      <a:pt x="75489" y="235851"/>
                      <a:pt x="67235" y="235851"/>
                    </a:cubicBezTo>
                    <a:cubicBezTo>
                      <a:pt x="55519" y="235851"/>
                      <a:pt x="46733" y="229421"/>
                      <a:pt x="43804" y="227277"/>
                    </a:cubicBezTo>
                    <a:cubicBezTo>
                      <a:pt x="42206" y="226205"/>
                      <a:pt x="41940" y="225937"/>
                      <a:pt x="40875" y="225937"/>
                    </a:cubicBezTo>
                    <a:cubicBezTo>
                      <a:pt x="38745" y="225937"/>
                      <a:pt x="38212" y="227813"/>
                      <a:pt x="38212" y="228885"/>
                    </a:cubicBezTo>
                    <a:cubicBezTo>
                      <a:pt x="38212" y="232100"/>
                      <a:pt x="52324" y="241746"/>
                      <a:pt x="67235" y="241746"/>
                    </a:cubicBezTo>
                    <a:cubicBezTo>
                      <a:pt x="83743" y="241746"/>
                      <a:pt x="94926" y="226205"/>
                      <a:pt x="94926" y="213076"/>
                    </a:cubicBezTo>
                    <a:cubicBezTo>
                      <a:pt x="94926" y="200215"/>
                      <a:pt x="85074" y="195392"/>
                      <a:pt x="82145" y="194052"/>
                    </a:cubicBezTo>
                    <a:cubicBezTo>
                      <a:pt x="78418" y="192712"/>
                      <a:pt x="69365" y="189229"/>
                      <a:pt x="65903" y="187890"/>
                    </a:cubicBezTo>
                    <a:cubicBezTo>
                      <a:pt x="60578" y="185746"/>
                      <a:pt x="55253" y="183602"/>
                      <a:pt x="49661" y="181727"/>
                    </a:cubicBezTo>
                    <a:lnTo>
                      <a:pt x="33686" y="175296"/>
                    </a:lnTo>
                    <a:cubicBezTo>
                      <a:pt x="21704" y="170473"/>
                      <a:pt x="13716" y="162703"/>
                      <a:pt x="13716" y="151449"/>
                    </a:cubicBezTo>
                    <a:cubicBezTo>
                      <a:pt x="13716" y="140464"/>
                      <a:pt x="24100" y="117152"/>
                      <a:pt x="46466" y="105899"/>
                    </a:cubicBezTo>
                    <a:cubicBezTo>
                      <a:pt x="56318" y="109382"/>
                      <a:pt x="64306" y="109382"/>
                      <a:pt x="69897" y="109382"/>
                    </a:cubicBezTo>
                    <a:cubicBezTo>
                      <a:pt x="77885" y="109382"/>
                      <a:pt x="94660" y="109382"/>
                      <a:pt x="94660" y="101076"/>
                    </a:cubicBezTo>
                    <a:cubicBezTo>
                      <a:pt x="94660" y="94377"/>
                      <a:pt x="83211" y="93841"/>
                      <a:pt x="72826" y="93841"/>
                    </a:cubicBezTo>
                    <a:cubicBezTo>
                      <a:pt x="68034" y="93841"/>
                      <a:pt x="60312" y="93841"/>
                      <a:pt x="50460" y="97057"/>
                    </a:cubicBezTo>
                    <a:cubicBezTo>
                      <a:pt x="43537" y="90090"/>
                      <a:pt x="42472" y="81248"/>
                      <a:pt x="42472" y="76157"/>
                    </a:cubicBezTo>
                    <a:cubicBezTo>
                      <a:pt x="42472" y="61152"/>
                      <a:pt x="52058" y="40521"/>
                      <a:pt x="72027" y="30607"/>
                    </a:cubicBezTo>
                    <a:cubicBezTo>
                      <a:pt x="76820" y="36501"/>
                      <a:pt x="82944" y="36501"/>
                      <a:pt x="89068" y="36501"/>
                    </a:cubicBezTo>
                    <a:cubicBezTo>
                      <a:pt x="95725" y="36501"/>
                      <a:pt x="112766" y="36501"/>
                      <a:pt x="112766" y="28195"/>
                    </a:cubicBezTo>
                    <a:cubicBezTo>
                      <a:pt x="112766" y="21229"/>
                      <a:pt x="101050" y="20961"/>
                      <a:pt x="90666" y="20961"/>
                    </a:cubicBezTo>
                    <a:cubicBezTo>
                      <a:pt x="87204" y="20961"/>
                      <a:pt x="80814" y="20961"/>
                      <a:pt x="73891" y="22300"/>
                    </a:cubicBezTo>
                    <a:cubicBezTo>
                      <a:pt x="73093" y="19889"/>
                      <a:pt x="72560" y="18013"/>
                      <a:pt x="72560" y="13458"/>
                    </a:cubicBezTo>
                    <a:cubicBezTo>
                      <a:pt x="72560" y="9707"/>
                      <a:pt x="73891" y="4080"/>
                      <a:pt x="73891" y="3544"/>
                    </a:cubicBezTo>
                    <a:cubicBezTo>
                      <a:pt x="73891" y="1401"/>
                      <a:pt x="72560" y="61"/>
                      <a:pt x="70696" y="61"/>
                    </a:cubicBezTo>
                    <a:cubicBezTo>
                      <a:pt x="65903" y="61"/>
                      <a:pt x="65903" y="12387"/>
                      <a:pt x="65903" y="13190"/>
                    </a:cubicBezTo>
                    <a:cubicBezTo>
                      <a:pt x="65903" y="18549"/>
                      <a:pt x="67501" y="22568"/>
                      <a:pt x="67767" y="23640"/>
                    </a:cubicBezTo>
                    <a:cubicBezTo>
                      <a:pt x="39277" y="31678"/>
                      <a:pt x="21171" y="53114"/>
                      <a:pt x="21171" y="73746"/>
                    </a:cubicBezTo>
                    <a:cubicBezTo>
                      <a:pt x="21171" y="83660"/>
                      <a:pt x="25964" y="94913"/>
                      <a:pt x="38478" y="102148"/>
                    </a:cubicBezTo>
                    <a:lnTo>
                      <a:pt x="35017" y="104827"/>
                    </a:lnTo>
                    <a:close/>
                    <a:moveTo>
                      <a:pt x="78152" y="28195"/>
                    </a:moveTo>
                    <a:cubicBezTo>
                      <a:pt x="82412" y="26856"/>
                      <a:pt x="88003" y="26856"/>
                      <a:pt x="90932" y="26856"/>
                    </a:cubicBezTo>
                    <a:cubicBezTo>
                      <a:pt x="99985" y="26856"/>
                      <a:pt x="101050" y="27123"/>
                      <a:pt x="105843" y="28463"/>
                    </a:cubicBezTo>
                    <a:cubicBezTo>
                      <a:pt x="103713" y="29267"/>
                      <a:pt x="101050" y="30607"/>
                      <a:pt x="89335" y="30607"/>
                    </a:cubicBezTo>
                    <a:cubicBezTo>
                      <a:pt x="84276" y="30607"/>
                      <a:pt x="81080" y="30607"/>
                      <a:pt x="78152" y="28195"/>
                    </a:cubicBezTo>
                    <a:close/>
                    <a:moveTo>
                      <a:pt x="57383" y="101344"/>
                    </a:moveTo>
                    <a:cubicBezTo>
                      <a:pt x="63507" y="99736"/>
                      <a:pt x="69365" y="99736"/>
                      <a:pt x="72560" y="99736"/>
                    </a:cubicBezTo>
                    <a:cubicBezTo>
                      <a:pt x="81879" y="99736"/>
                      <a:pt x="82944" y="100004"/>
                      <a:pt x="87737" y="101344"/>
                    </a:cubicBezTo>
                    <a:cubicBezTo>
                      <a:pt x="85607" y="102416"/>
                      <a:pt x="82944" y="103487"/>
                      <a:pt x="70696" y="103487"/>
                    </a:cubicBezTo>
                    <a:cubicBezTo>
                      <a:pt x="64572" y="103487"/>
                      <a:pt x="62176" y="103487"/>
                      <a:pt x="57383" y="101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0" name="Dowolny kształt: kształt 29">
                <a:extLst>
                  <a:ext uri="{FF2B5EF4-FFF2-40B4-BE49-F238E27FC236}">
                    <a16:creationId xmlns:a16="http://schemas.microsoft.com/office/drawing/2014/main" id="{A96BA015-1D28-8993-8D36-722BFC2646A3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4140623" y="6103660"/>
                <a:ext cx="56474" cy="126228"/>
              </a:xfrm>
              <a:custGeom>
                <a:avLst/>
                <a:gdLst>
                  <a:gd name="connsiteX0" fmla="*/ 51769 w 56474"/>
                  <a:gd name="connsiteY0" fmla="*/ 7190 h 126228"/>
                  <a:gd name="connsiteX1" fmla="*/ 44314 w 56474"/>
                  <a:gd name="connsiteY1" fmla="*/ 63 h 126228"/>
                  <a:gd name="connsiteX2" fmla="*/ 33876 w 56474"/>
                  <a:gd name="connsiteY2" fmla="*/ 10378 h 126228"/>
                  <a:gd name="connsiteX3" fmla="*/ 41332 w 56474"/>
                  <a:gd name="connsiteY3" fmla="*/ 17506 h 126228"/>
                  <a:gd name="connsiteX4" fmla="*/ 51769 w 56474"/>
                  <a:gd name="connsiteY4" fmla="*/ 7190 h 126228"/>
                  <a:gd name="connsiteX5" fmla="*/ 13747 w 56474"/>
                  <a:gd name="connsiteY5" fmla="*/ 102471 h 126228"/>
                  <a:gd name="connsiteX6" fmla="*/ 12069 w 56474"/>
                  <a:gd name="connsiteY6" fmla="*/ 110348 h 126228"/>
                  <a:gd name="connsiteX7" fmla="*/ 29776 w 56474"/>
                  <a:gd name="connsiteY7" fmla="*/ 126291 h 126228"/>
                  <a:gd name="connsiteX8" fmla="*/ 56615 w 56474"/>
                  <a:gd name="connsiteY8" fmla="*/ 97594 h 126228"/>
                  <a:gd name="connsiteX9" fmla="*/ 53633 w 56474"/>
                  <a:gd name="connsiteY9" fmla="*/ 95156 h 126228"/>
                  <a:gd name="connsiteX10" fmla="*/ 50092 w 56474"/>
                  <a:gd name="connsiteY10" fmla="*/ 98344 h 126228"/>
                  <a:gd name="connsiteX11" fmla="*/ 30335 w 56474"/>
                  <a:gd name="connsiteY11" fmla="*/ 121039 h 126228"/>
                  <a:gd name="connsiteX12" fmla="*/ 25675 w 56474"/>
                  <a:gd name="connsiteY12" fmla="*/ 114475 h 126228"/>
                  <a:gd name="connsiteX13" fmla="*/ 28658 w 56474"/>
                  <a:gd name="connsiteY13" fmla="*/ 102471 h 126228"/>
                  <a:gd name="connsiteX14" fmla="*/ 34622 w 56474"/>
                  <a:gd name="connsiteY14" fmla="*/ 87466 h 126228"/>
                  <a:gd name="connsiteX15" fmla="*/ 43755 w 56474"/>
                  <a:gd name="connsiteY15" fmla="*/ 63646 h 126228"/>
                  <a:gd name="connsiteX16" fmla="*/ 44873 w 56474"/>
                  <a:gd name="connsiteY16" fmla="*/ 57644 h 126228"/>
                  <a:gd name="connsiteX17" fmla="*/ 27167 w 56474"/>
                  <a:gd name="connsiteY17" fmla="*/ 41701 h 126228"/>
                  <a:gd name="connsiteX18" fmla="*/ 141 w 56474"/>
                  <a:gd name="connsiteY18" fmla="*/ 70398 h 126228"/>
                  <a:gd name="connsiteX19" fmla="*/ 3309 w 56474"/>
                  <a:gd name="connsiteY19" fmla="*/ 72836 h 126228"/>
                  <a:gd name="connsiteX20" fmla="*/ 6664 w 56474"/>
                  <a:gd name="connsiteY20" fmla="*/ 69835 h 126228"/>
                  <a:gd name="connsiteX21" fmla="*/ 26607 w 56474"/>
                  <a:gd name="connsiteY21" fmla="*/ 46953 h 126228"/>
                  <a:gd name="connsiteX22" fmla="*/ 31267 w 56474"/>
                  <a:gd name="connsiteY22" fmla="*/ 53517 h 126228"/>
                  <a:gd name="connsiteX23" fmla="*/ 25489 w 56474"/>
                  <a:gd name="connsiteY23" fmla="*/ 72273 h 126228"/>
                  <a:gd name="connsiteX24" fmla="*/ 13747 w 56474"/>
                  <a:gd name="connsiteY24" fmla="*/ 102471 h 12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474" h="126228">
                    <a:moveTo>
                      <a:pt x="51769" y="7190"/>
                    </a:moveTo>
                    <a:cubicBezTo>
                      <a:pt x="51769" y="4189"/>
                      <a:pt x="49533" y="63"/>
                      <a:pt x="44314" y="63"/>
                    </a:cubicBezTo>
                    <a:cubicBezTo>
                      <a:pt x="39281" y="63"/>
                      <a:pt x="33876" y="4939"/>
                      <a:pt x="33876" y="10378"/>
                    </a:cubicBezTo>
                    <a:cubicBezTo>
                      <a:pt x="33876" y="13567"/>
                      <a:pt x="36299" y="17506"/>
                      <a:pt x="41332" y="17506"/>
                    </a:cubicBezTo>
                    <a:cubicBezTo>
                      <a:pt x="46737" y="17506"/>
                      <a:pt x="51769" y="12254"/>
                      <a:pt x="51769" y="7190"/>
                    </a:cubicBezTo>
                    <a:close/>
                    <a:moveTo>
                      <a:pt x="13747" y="102471"/>
                    </a:moveTo>
                    <a:cubicBezTo>
                      <a:pt x="13001" y="104909"/>
                      <a:pt x="12069" y="107160"/>
                      <a:pt x="12069" y="110348"/>
                    </a:cubicBezTo>
                    <a:cubicBezTo>
                      <a:pt x="12069" y="119164"/>
                      <a:pt x="19525" y="126291"/>
                      <a:pt x="29776" y="126291"/>
                    </a:cubicBezTo>
                    <a:cubicBezTo>
                      <a:pt x="48414" y="126291"/>
                      <a:pt x="56615" y="100407"/>
                      <a:pt x="56615" y="97594"/>
                    </a:cubicBezTo>
                    <a:cubicBezTo>
                      <a:pt x="56615" y="95156"/>
                      <a:pt x="54192" y="95156"/>
                      <a:pt x="53633" y="95156"/>
                    </a:cubicBezTo>
                    <a:cubicBezTo>
                      <a:pt x="51024" y="95156"/>
                      <a:pt x="50837" y="96281"/>
                      <a:pt x="50092" y="98344"/>
                    </a:cubicBezTo>
                    <a:cubicBezTo>
                      <a:pt x="45805" y="113349"/>
                      <a:pt x="37604" y="121039"/>
                      <a:pt x="30335" y="121039"/>
                    </a:cubicBezTo>
                    <a:cubicBezTo>
                      <a:pt x="26607" y="121039"/>
                      <a:pt x="25675" y="118601"/>
                      <a:pt x="25675" y="114475"/>
                    </a:cubicBezTo>
                    <a:cubicBezTo>
                      <a:pt x="25675" y="110161"/>
                      <a:pt x="26980" y="106597"/>
                      <a:pt x="28658" y="102471"/>
                    </a:cubicBezTo>
                    <a:cubicBezTo>
                      <a:pt x="30521" y="97407"/>
                      <a:pt x="32572" y="92342"/>
                      <a:pt x="34622" y="87466"/>
                    </a:cubicBezTo>
                    <a:cubicBezTo>
                      <a:pt x="36299" y="82964"/>
                      <a:pt x="43009" y="65896"/>
                      <a:pt x="43755" y="63646"/>
                    </a:cubicBezTo>
                    <a:cubicBezTo>
                      <a:pt x="44314" y="61770"/>
                      <a:pt x="44873" y="59519"/>
                      <a:pt x="44873" y="57644"/>
                    </a:cubicBezTo>
                    <a:cubicBezTo>
                      <a:pt x="44873" y="48828"/>
                      <a:pt x="37418" y="41701"/>
                      <a:pt x="27167" y="41701"/>
                    </a:cubicBezTo>
                    <a:cubicBezTo>
                      <a:pt x="8715" y="41701"/>
                      <a:pt x="141" y="67209"/>
                      <a:pt x="141" y="70398"/>
                    </a:cubicBezTo>
                    <a:cubicBezTo>
                      <a:pt x="141" y="72836"/>
                      <a:pt x="2750" y="72836"/>
                      <a:pt x="3309" y="72836"/>
                    </a:cubicBezTo>
                    <a:cubicBezTo>
                      <a:pt x="5919" y="72836"/>
                      <a:pt x="6105" y="71898"/>
                      <a:pt x="6664" y="69835"/>
                    </a:cubicBezTo>
                    <a:cubicBezTo>
                      <a:pt x="11510" y="53705"/>
                      <a:pt x="19711" y="46953"/>
                      <a:pt x="26607" y="46953"/>
                    </a:cubicBezTo>
                    <a:cubicBezTo>
                      <a:pt x="29590" y="46953"/>
                      <a:pt x="31267" y="48453"/>
                      <a:pt x="31267" y="53517"/>
                    </a:cubicBezTo>
                    <a:cubicBezTo>
                      <a:pt x="31267" y="57831"/>
                      <a:pt x="30149" y="60645"/>
                      <a:pt x="25489" y="72273"/>
                    </a:cubicBezTo>
                    <a:lnTo>
                      <a:pt x="13747" y="102471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1" name="Dowolny kształt: kształt 30">
                <a:extLst>
                  <a:ext uri="{FF2B5EF4-FFF2-40B4-BE49-F238E27FC236}">
                    <a16:creationId xmlns:a16="http://schemas.microsoft.com/office/drawing/2014/main" id="{CC7D2C18-67CA-0CFA-45A7-40FB4992D956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4309380" y="6089486"/>
                <a:ext cx="177064" cy="62698"/>
              </a:xfrm>
              <a:custGeom>
                <a:avLst/>
                <a:gdLst>
                  <a:gd name="connsiteX0" fmla="*/ 168159 w 177064"/>
                  <a:gd name="connsiteY0" fmla="*/ 10779 h 62698"/>
                  <a:gd name="connsiteX1" fmla="*/ 177212 w 177064"/>
                  <a:gd name="connsiteY1" fmla="*/ 5420 h 62698"/>
                  <a:gd name="connsiteX2" fmla="*/ 168425 w 177064"/>
                  <a:gd name="connsiteY2" fmla="*/ 61 h 62698"/>
                  <a:gd name="connsiteX3" fmla="*/ 8934 w 177064"/>
                  <a:gd name="connsiteY3" fmla="*/ 61 h 62698"/>
                  <a:gd name="connsiteX4" fmla="*/ 147 w 177064"/>
                  <a:gd name="connsiteY4" fmla="*/ 5420 h 62698"/>
                  <a:gd name="connsiteX5" fmla="*/ 9200 w 177064"/>
                  <a:gd name="connsiteY5" fmla="*/ 10779 h 62698"/>
                  <a:gd name="connsiteX6" fmla="*/ 168159 w 177064"/>
                  <a:gd name="connsiteY6" fmla="*/ 10779 h 62698"/>
                  <a:gd name="connsiteX7" fmla="*/ 168425 w 177064"/>
                  <a:gd name="connsiteY7" fmla="*/ 62760 h 62698"/>
                  <a:gd name="connsiteX8" fmla="*/ 177212 w 177064"/>
                  <a:gd name="connsiteY8" fmla="*/ 57401 h 62698"/>
                  <a:gd name="connsiteX9" fmla="*/ 168159 w 177064"/>
                  <a:gd name="connsiteY9" fmla="*/ 52042 h 62698"/>
                  <a:gd name="connsiteX10" fmla="*/ 9200 w 177064"/>
                  <a:gd name="connsiteY10" fmla="*/ 52042 h 62698"/>
                  <a:gd name="connsiteX11" fmla="*/ 147 w 177064"/>
                  <a:gd name="connsiteY11" fmla="*/ 57401 h 62698"/>
                  <a:gd name="connsiteX12" fmla="*/ 8934 w 177064"/>
                  <a:gd name="connsiteY12" fmla="*/ 62760 h 62698"/>
                  <a:gd name="connsiteX13" fmla="*/ 168425 w 177064"/>
                  <a:gd name="connsiteY13" fmla="*/ 62760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7064" h="62698">
                    <a:moveTo>
                      <a:pt x="168159" y="10779"/>
                    </a:moveTo>
                    <a:cubicBezTo>
                      <a:pt x="172153" y="10779"/>
                      <a:pt x="177212" y="10779"/>
                      <a:pt x="177212" y="5420"/>
                    </a:cubicBezTo>
                    <a:cubicBezTo>
                      <a:pt x="177212" y="61"/>
                      <a:pt x="172153" y="61"/>
                      <a:pt x="168425" y="61"/>
                    </a:cubicBezTo>
                    <a:lnTo>
                      <a:pt x="8934" y="61"/>
                    </a:lnTo>
                    <a:cubicBezTo>
                      <a:pt x="5206" y="61"/>
                      <a:pt x="147" y="61"/>
                      <a:pt x="147" y="5420"/>
                    </a:cubicBezTo>
                    <a:cubicBezTo>
                      <a:pt x="147" y="10779"/>
                      <a:pt x="5206" y="10779"/>
                      <a:pt x="9200" y="10779"/>
                    </a:cubicBezTo>
                    <a:lnTo>
                      <a:pt x="168159" y="10779"/>
                    </a:lnTo>
                    <a:close/>
                    <a:moveTo>
                      <a:pt x="168425" y="62760"/>
                    </a:moveTo>
                    <a:cubicBezTo>
                      <a:pt x="172153" y="62760"/>
                      <a:pt x="177212" y="62760"/>
                      <a:pt x="177212" y="57401"/>
                    </a:cubicBezTo>
                    <a:cubicBezTo>
                      <a:pt x="177212" y="52042"/>
                      <a:pt x="172153" y="52042"/>
                      <a:pt x="168159" y="52042"/>
                    </a:cubicBezTo>
                    <a:lnTo>
                      <a:pt x="9200" y="52042"/>
                    </a:lnTo>
                    <a:cubicBezTo>
                      <a:pt x="5206" y="52042"/>
                      <a:pt x="147" y="52042"/>
                      <a:pt x="147" y="57401"/>
                    </a:cubicBezTo>
                    <a:cubicBezTo>
                      <a:pt x="147" y="62760"/>
                      <a:pt x="5206" y="62760"/>
                      <a:pt x="8934" y="62760"/>
                    </a:cubicBezTo>
                    <a:lnTo>
                      <a:pt x="168425" y="62760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2" name="Dowolny kształt: kształt 31">
                <a:extLst>
                  <a:ext uri="{FF2B5EF4-FFF2-40B4-BE49-F238E27FC236}">
                    <a16:creationId xmlns:a16="http://schemas.microsoft.com/office/drawing/2014/main" id="{C7B13AAB-D4F5-AED8-B738-5C1D962C91D1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4590434" y="6031610"/>
                <a:ext cx="177064" cy="178450"/>
              </a:xfrm>
              <a:custGeom>
                <a:avLst/>
                <a:gdLst>
                  <a:gd name="connsiteX0" fmla="*/ 94148 w 177064"/>
                  <a:gd name="connsiteY0" fmla="*/ 94645 h 178450"/>
                  <a:gd name="connsiteX1" fmla="*/ 168436 w 177064"/>
                  <a:gd name="connsiteY1" fmla="*/ 94645 h 178450"/>
                  <a:gd name="connsiteX2" fmla="*/ 177222 w 177064"/>
                  <a:gd name="connsiteY2" fmla="*/ 89286 h 178450"/>
                  <a:gd name="connsiteX3" fmla="*/ 168436 w 177064"/>
                  <a:gd name="connsiteY3" fmla="*/ 83927 h 178450"/>
                  <a:gd name="connsiteX4" fmla="*/ 94148 w 177064"/>
                  <a:gd name="connsiteY4" fmla="*/ 83927 h 178450"/>
                  <a:gd name="connsiteX5" fmla="*/ 94148 w 177064"/>
                  <a:gd name="connsiteY5" fmla="*/ 8903 h 178450"/>
                  <a:gd name="connsiteX6" fmla="*/ 88823 w 177064"/>
                  <a:gd name="connsiteY6" fmla="*/ 61 h 178450"/>
                  <a:gd name="connsiteX7" fmla="*/ 83498 w 177064"/>
                  <a:gd name="connsiteY7" fmla="*/ 8903 h 178450"/>
                  <a:gd name="connsiteX8" fmla="*/ 83498 w 177064"/>
                  <a:gd name="connsiteY8" fmla="*/ 83927 h 178450"/>
                  <a:gd name="connsiteX9" fmla="*/ 8944 w 177064"/>
                  <a:gd name="connsiteY9" fmla="*/ 83927 h 178450"/>
                  <a:gd name="connsiteX10" fmla="*/ 157 w 177064"/>
                  <a:gd name="connsiteY10" fmla="*/ 89286 h 178450"/>
                  <a:gd name="connsiteX11" fmla="*/ 8944 w 177064"/>
                  <a:gd name="connsiteY11" fmla="*/ 94645 h 178450"/>
                  <a:gd name="connsiteX12" fmla="*/ 83498 w 177064"/>
                  <a:gd name="connsiteY12" fmla="*/ 94645 h 178450"/>
                  <a:gd name="connsiteX13" fmla="*/ 83498 w 177064"/>
                  <a:gd name="connsiteY13" fmla="*/ 169669 h 178450"/>
                  <a:gd name="connsiteX14" fmla="*/ 88823 w 177064"/>
                  <a:gd name="connsiteY14" fmla="*/ 178511 h 178450"/>
                  <a:gd name="connsiteX15" fmla="*/ 94148 w 177064"/>
                  <a:gd name="connsiteY15" fmla="*/ 169669 h 178450"/>
                  <a:gd name="connsiteX16" fmla="*/ 94148 w 177064"/>
                  <a:gd name="connsiteY16" fmla="*/ 94645 h 17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7064" h="178450">
                    <a:moveTo>
                      <a:pt x="94148" y="94645"/>
                    </a:moveTo>
                    <a:lnTo>
                      <a:pt x="168436" y="94645"/>
                    </a:lnTo>
                    <a:cubicBezTo>
                      <a:pt x="172163" y="94645"/>
                      <a:pt x="177222" y="94645"/>
                      <a:pt x="177222" y="89286"/>
                    </a:cubicBezTo>
                    <a:cubicBezTo>
                      <a:pt x="177222" y="83927"/>
                      <a:pt x="172163" y="83927"/>
                      <a:pt x="168436" y="83927"/>
                    </a:cubicBezTo>
                    <a:lnTo>
                      <a:pt x="94148" y="83927"/>
                    </a:lnTo>
                    <a:lnTo>
                      <a:pt x="94148" y="8903"/>
                    </a:lnTo>
                    <a:cubicBezTo>
                      <a:pt x="94148" y="5152"/>
                      <a:pt x="94148" y="61"/>
                      <a:pt x="88823" y="61"/>
                    </a:cubicBezTo>
                    <a:cubicBezTo>
                      <a:pt x="83498" y="61"/>
                      <a:pt x="83498" y="5152"/>
                      <a:pt x="83498" y="8903"/>
                    </a:cubicBezTo>
                    <a:lnTo>
                      <a:pt x="83498" y="83927"/>
                    </a:lnTo>
                    <a:lnTo>
                      <a:pt x="8944" y="83927"/>
                    </a:lnTo>
                    <a:cubicBezTo>
                      <a:pt x="5216" y="83927"/>
                      <a:pt x="157" y="83927"/>
                      <a:pt x="157" y="89286"/>
                    </a:cubicBezTo>
                    <a:cubicBezTo>
                      <a:pt x="157" y="94645"/>
                      <a:pt x="5216" y="94645"/>
                      <a:pt x="8944" y="94645"/>
                    </a:cubicBezTo>
                    <a:lnTo>
                      <a:pt x="83498" y="94645"/>
                    </a:lnTo>
                    <a:lnTo>
                      <a:pt x="83498" y="169669"/>
                    </a:lnTo>
                    <a:cubicBezTo>
                      <a:pt x="83498" y="173421"/>
                      <a:pt x="83498" y="178511"/>
                      <a:pt x="88823" y="178511"/>
                    </a:cubicBezTo>
                    <a:cubicBezTo>
                      <a:pt x="94148" y="178511"/>
                      <a:pt x="94148" y="173421"/>
                      <a:pt x="94148" y="169669"/>
                    </a:cubicBezTo>
                    <a:lnTo>
                      <a:pt x="94148" y="9464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3" name="Dowolny kształt: kształt 32">
                <a:extLst>
                  <a:ext uri="{FF2B5EF4-FFF2-40B4-BE49-F238E27FC236}">
                    <a16:creationId xmlns:a16="http://schemas.microsoft.com/office/drawing/2014/main" id="{2D67F4B6-9483-1C56-7B3D-32D83EA2B67F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4795132" y="6072337"/>
                <a:ext cx="87600" cy="118430"/>
              </a:xfrm>
              <a:custGeom>
                <a:avLst/>
                <a:gdLst>
                  <a:gd name="connsiteX0" fmla="*/ 66997 w 87600"/>
                  <a:gd name="connsiteY0" fmla="*/ 54990 h 118430"/>
                  <a:gd name="connsiteX1" fmla="*/ 76050 w 87600"/>
                  <a:gd name="connsiteY1" fmla="*/ 50435 h 118430"/>
                  <a:gd name="connsiteX2" fmla="*/ 68329 w 87600"/>
                  <a:gd name="connsiteY2" fmla="*/ 46683 h 118430"/>
                  <a:gd name="connsiteX3" fmla="*/ 25194 w 87600"/>
                  <a:gd name="connsiteY3" fmla="*/ 46683 h 118430"/>
                  <a:gd name="connsiteX4" fmla="*/ 70725 w 87600"/>
                  <a:gd name="connsiteY4" fmla="*/ 8367 h 118430"/>
                  <a:gd name="connsiteX5" fmla="*/ 78979 w 87600"/>
                  <a:gd name="connsiteY5" fmla="*/ 8367 h 118430"/>
                  <a:gd name="connsiteX6" fmla="*/ 87766 w 87600"/>
                  <a:gd name="connsiteY6" fmla="*/ 3812 h 118430"/>
                  <a:gd name="connsiteX7" fmla="*/ 79778 w 87600"/>
                  <a:gd name="connsiteY7" fmla="*/ 61 h 118430"/>
                  <a:gd name="connsiteX8" fmla="*/ 70459 w 87600"/>
                  <a:gd name="connsiteY8" fmla="*/ 61 h 118430"/>
                  <a:gd name="connsiteX9" fmla="*/ 165 w 87600"/>
                  <a:gd name="connsiteY9" fmla="*/ 67851 h 118430"/>
                  <a:gd name="connsiteX10" fmla="*/ 48359 w 87600"/>
                  <a:gd name="connsiteY10" fmla="*/ 118492 h 118430"/>
                  <a:gd name="connsiteX11" fmla="*/ 82973 w 87600"/>
                  <a:gd name="connsiteY11" fmla="*/ 104827 h 118430"/>
                  <a:gd name="connsiteX12" fmla="*/ 80310 w 87600"/>
                  <a:gd name="connsiteY12" fmla="*/ 101076 h 118430"/>
                  <a:gd name="connsiteX13" fmla="*/ 76849 w 87600"/>
                  <a:gd name="connsiteY13" fmla="*/ 102684 h 118430"/>
                  <a:gd name="connsiteX14" fmla="*/ 48891 w 87600"/>
                  <a:gd name="connsiteY14" fmla="*/ 112597 h 118430"/>
                  <a:gd name="connsiteX15" fmla="*/ 20135 w 87600"/>
                  <a:gd name="connsiteY15" fmla="*/ 77765 h 118430"/>
                  <a:gd name="connsiteX16" fmla="*/ 23064 w 87600"/>
                  <a:gd name="connsiteY16" fmla="*/ 54990 h 118430"/>
                  <a:gd name="connsiteX17" fmla="*/ 66997 w 87600"/>
                  <a:gd name="connsiteY17" fmla="*/ 54990 h 118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600" h="118430">
                    <a:moveTo>
                      <a:pt x="66997" y="54990"/>
                    </a:moveTo>
                    <a:cubicBezTo>
                      <a:pt x="71257" y="54990"/>
                      <a:pt x="76050" y="54990"/>
                      <a:pt x="76050" y="50435"/>
                    </a:cubicBezTo>
                    <a:cubicBezTo>
                      <a:pt x="76050" y="46683"/>
                      <a:pt x="72855" y="46683"/>
                      <a:pt x="68329" y="46683"/>
                    </a:cubicBezTo>
                    <a:lnTo>
                      <a:pt x="25194" y="46683"/>
                    </a:lnTo>
                    <a:cubicBezTo>
                      <a:pt x="31584" y="23908"/>
                      <a:pt x="46495" y="8367"/>
                      <a:pt x="70725" y="8367"/>
                    </a:cubicBezTo>
                    <a:lnTo>
                      <a:pt x="78979" y="8367"/>
                    </a:lnTo>
                    <a:cubicBezTo>
                      <a:pt x="83505" y="8367"/>
                      <a:pt x="87766" y="8367"/>
                      <a:pt x="87766" y="3812"/>
                    </a:cubicBezTo>
                    <a:cubicBezTo>
                      <a:pt x="87766" y="61"/>
                      <a:pt x="84304" y="61"/>
                      <a:pt x="79778" y="61"/>
                    </a:cubicBezTo>
                    <a:lnTo>
                      <a:pt x="70459" y="61"/>
                    </a:lnTo>
                    <a:cubicBezTo>
                      <a:pt x="35844" y="61"/>
                      <a:pt x="165" y="26856"/>
                      <a:pt x="165" y="67851"/>
                    </a:cubicBezTo>
                    <a:cubicBezTo>
                      <a:pt x="165" y="97325"/>
                      <a:pt x="20135" y="118492"/>
                      <a:pt x="48359" y="118492"/>
                    </a:cubicBezTo>
                    <a:cubicBezTo>
                      <a:pt x="65666" y="118492"/>
                      <a:pt x="82973" y="107774"/>
                      <a:pt x="82973" y="104827"/>
                    </a:cubicBezTo>
                    <a:cubicBezTo>
                      <a:pt x="82973" y="104023"/>
                      <a:pt x="82707" y="101076"/>
                      <a:pt x="80310" y="101076"/>
                    </a:cubicBezTo>
                    <a:cubicBezTo>
                      <a:pt x="79778" y="101076"/>
                      <a:pt x="79245" y="101076"/>
                      <a:pt x="76849" y="102684"/>
                    </a:cubicBezTo>
                    <a:cubicBezTo>
                      <a:pt x="68595" y="108042"/>
                      <a:pt x="58743" y="112597"/>
                      <a:pt x="48891" y="112597"/>
                    </a:cubicBezTo>
                    <a:cubicBezTo>
                      <a:pt x="33448" y="112597"/>
                      <a:pt x="20135" y="101344"/>
                      <a:pt x="20135" y="77765"/>
                    </a:cubicBezTo>
                    <a:cubicBezTo>
                      <a:pt x="20135" y="68387"/>
                      <a:pt x="22265" y="58205"/>
                      <a:pt x="23064" y="54990"/>
                    </a:cubicBezTo>
                    <a:lnTo>
                      <a:pt x="66997" y="54990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4" name="Dowolny kształt: kształt 33">
                <a:extLst>
                  <a:ext uri="{FF2B5EF4-FFF2-40B4-BE49-F238E27FC236}">
                    <a16:creationId xmlns:a16="http://schemas.microsoft.com/office/drawing/2014/main" id="{CAD55212-A812-120F-51E8-76F71DBEC4DF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5018501" y="5962750"/>
                <a:ext cx="10650" cy="321532"/>
              </a:xfrm>
              <a:custGeom>
                <a:avLst/>
                <a:gdLst>
                  <a:gd name="connsiteX0" fmla="*/ 0 w 10650"/>
                  <a:gd name="connsiteY0" fmla="*/ 0 h 321532"/>
                  <a:gd name="connsiteX1" fmla="*/ 10650 w 10650"/>
                  <a:gd name="connsiteY1" fmla="*/ 0 h 321532"/>
                  <a:gd name="connsiteX2" fmla="*/ 10650 w 10650"/>
                  <a:gd name="connsiteY2" fmla="*/ 321532 h 321532"/>
                  <a:gd name="connsiteX3" fmla="*/ 0 w 10650"/>
                  <a:gd name="connsiteY3" fmla="*/ 321532 h 32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" h="321532">
                    <a:moveTo>
                      <a:pt x="0" y="0"/>
                    </a:moveTo>
                    <a:lnTo>
                      <a:pt x="10650" y="0"/>
                    </a:lnTo>
                    <a:lnTo>
                      <a:pt x="10650" y="321532"/>
                    </a:lnTo>
                    <a:lnTo>
                      <a:pt x="0" y="321532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6" name="Dowolny kształt: kształt 35">
                <a:extLst>
                  <a:ext uri="{FF2B5EF4-FFF2-40B4-BE49-F238E27FC236}">
                    <a16:creationId xmlns:a16="http://schemas.microsoft.com/office/drawing/2014/main" id="{5AC99B40-6973-19EF-7570-89BCAA9BC64A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5163081" y="6001065"/>
                <a:ext cx="112629" cy="241684"/>
              </a:xfrm>
              <a:custGeom>
                <a:avLst/>
                <a:gdLst>
                  <a:gd name="connsiteX0" fmla="*/ 35060 w 112629"/>
                  <a:gd name="connsiteY0" fmla="*/ 104827 h 241684"/>
                  <a:gd name="connsiteX1" fmla="*/ 179 w 112629"/>
                  <a:gd name="connsiteY1" fmla="*/ 158952 h 241684"/>
                  <a:gd name="connsiteX2" fmla="*/ 7901 w 112629"/>
                  <a:gd name="connsiteY2" fmla="*/ 180119 h 241684"/>
                  <a:gd name="connsiteX3" fmla="*/ 38787 w 112629"/>
                  <a:gd name="connsiteY3" fmla="*/ 197535 h 241684"/>
                  <a:gd name="connsiteX4" fmla="*/ 71005 w 112629"/>
                  <a:gd name="connsiteY4" fmla="*/ 210129 h 241684"/>
                  <a:gd name="connsiteX5" fmla="*/ 80324 w 112629"/>
                  <a:gd name="connsiteY5" fmla="*/ 221650 h 241684"/>
                  <a:gd name="connsiteX6" fmla="*/ 67277 w 112629"/>
                  <a:gd name="connsiteY6" fmla="*/ 235851 h 241684"/>
                  <a:gd name="connsiteX7" fmla="*/ 43846 w 112629"/>
                  <a:gd name="connsiteY7" fmla="*/ 227277 h 241684"/>
                  <a:gd name="connsiteX8" fmla="*/ 40917 w 112629"/>
                  <a:gd name="connsiteY8" fmla="*/ 225937 h 241684"/>
                  <a:gd name="connsiteX9" fmla="*/ 38255 w 112629"/>
                  <a:gd name="connsiteY9" fmla="*/ 228885 h 241684"/>
                  <a:gd name="connsiteX10" fmla="*/ 67277 w 112629"/>
                  <a:gd name="connsiteY10" fmla="*/ 241746 h 241684"/>
                  <a:gd name="connsiteX11" fmla="*/ 94969 w 112629"/>
                  <a:gd name="connsiteY11" fmla="*/ 213076 h 241684"/>
                  <a:gd name="connsiteX12" fmla="*/ 82188 w 112629"/>
                  <a:gd name="connsiteY12" fmla="*/ 194052 h 241684"/>
                  <a:gd name="connsiteX13" fmla="*/ 65946 w 112629"/>
                  <a:gd name="connsiteY13" fmla="*/ 187890 h 241684"/>
                  <a:gd name="connsiteX14" fmla="*/ 49704 w 112629"/>
                  <a:gd name="connsiteY14" fmla="*/ 181727 h 241684"/>
                  <a:gd name="connsiteX15" fmla="*/ 33728 w 112629"/>
                  <a:gd name="connsiteY15" fmla="*/ 175296 h 241684"/>
                  <a:gd name="connsiteX16" fmla="*/ 13759 w 112629"/>
                  <a:gd name="connsiteY16" fmla="*/ 151449 h 241684"/>
                  <a:gd name="connsiteX17" fmla="*/ 46509 w 112629"/>
                  <a:gd name="connsiteY17" fmla="*/ 105899 h 241684"/>
                  <a:gd name="connsiteX18" fmla="*/ 69940 w 112629"/>
                  <a:gd name="connsiteY18" fmla="*/ 109382 h 241684"/>
                  <a:gd name="connsiteX19" fmla="*/ 94703 w 112629"/>
                  <a:gd name="connsiteY19" fmla="*/ 101076 h 241684"/>
                  <a:gd name="connsiteX20" fmla="*/ 72869 w 112629"/>
                  <a:gd name="connsiteY20" fmla="*/ 93841 h 241684"/>
                  <a:gd name="connsiteX21" fmla="*/ 50503 w 112629"/>
                  <a:gd name="connsiteY21" fmla="*/ 97057 h 241684"/>
                  <a:gd name="connsiteX22" fmla="*/ 42515 w 112629"/>
                  <a:gd name="connsiteY22" fmla="*/ 76157 h 241684"/>
                  <a:gd name="connsiteX23" fmla="*/ 72070 w 112629"/>
                  <a:gd name="connsiteY23" fmla="*/ 30607 h 241684"/>
                  <a:gd name="connsiteX24" fmla="*/ 89111 w 112629"/>
                  <a:gd name="connsiteY24" fmla="*/ 36501 h 241684"/>
                  <a:gd name="connsiteX25" fmla="*/ 112808 w 112629"/>
                  <a:gd name="connsiteY25" fmla="*/ 28195 h 241684"/>
                  <a:gd name="connsiteX26" fmla="*/ 90709 w 112629"/>
                  <a:gd name="connsiteY26" fmla="*/ 20961 h 241684"/>
                  <a:gd name="connsiteX27" fmla="*/ 73934 w 112629"/>
                  <a:gd name="connsiteY27" fmla="*/ 22300 h 241684"/>
                  <a:gd name="connsiteX28" fmla="*/ 72603 w 112629"/>
                  <a:gd name="connsiteY28" fmla="*/ 13458 h 241684"/>
                  <a:gd name="connsiteX29" fmla="*/ 73934 w 112629"/>
                  <a:gd name="connsiteY29" fmla="*/ 3544 h 241684"/>
                  <a:gd name="connsiteX30" fmla="*/ 70739 w 112629"/>
                  <a:gd name="connsiteY30" fmla="*/ 61 h 241684"/>
                  <a:gd name="connsiteX31" fmla="*/ 65946 w 112629"/>
                  <a:gd name="connsiteY31" fmla="*/ 13190 h 241684"/>
                  <a:gd name="connsiteX32" fmla="*/ 67810 w 112629"/>
                  <a:gd name="connsiteY32" fmla="*/ 23640 h 241684"/>
                  <a:gd name="connsiteX33" fmla="*/ 21214 w 112629"/>
                  <a:gd name="connsiteY33" fmla="*/ 73746 h 241684"/>
                  <a:gd name="connsiteX34" fmla="*/ 38521 w 112629"/>
                  <a:gd name="connsiteY34" fmla="*/ 102148 h 241684"/>
                  <a:gd name="connsiteX35" fmla="*/ 35060 w 112629"/>
                  <a:gd name="connsiteY35" fmla="*/ 104827 h 241684"/>
                  <a:gd name="connsiteX36" fmla="*/ 78194 w 112629"/>
                  <a:gd name="connsiteY36" fmla="*/ 28195 h 241684"/>
                  <a:gd name="connsiteX37" fmla="*/ 90975 w 112629"/>
                  <a:gd name="connsiteY37" fmla="*/ 26856 h 241684"/>
                  <a:gd name="connsiteX38" fmla="*/ 105886 w 112629"/>
                  <a:gd name="connsiteY38" fmla="*/ 28463 h 241684"/>
                  <a:gd name="connsiteX39" fmla="*/ 89377 w 112629"/>
                  <a:gd name="connsiteY39" fmla="*/ 30607 h 241684"/>
                  <a:gd name="connsiteX40" fmla="*/ 78194 w 112629"/>
                  <a:gd name="connsiteY40" fmla="*/ 28195 h 241684"/>
                  <a:gd name="connsiteX41" fmla="*/ 57426 w 112629"/>
                  <a:gd name="connsiteY41" fmla="*/ 101344 h 241684"/>
                  <a:gd name="connsiteX42" fmla="*/ 72603 w 112629"/>
                  <a:gd name="connsiteY42" fmla="*/ 99736 h 241684"/>
                  <a:gd name="connsiteX43" fmla="*/ 87780 w 112629"/>
                  <a:gd name="connsiteY43" fmla="*/ 101344 h 241684"/>
                  <a:gd name="connsiteX44" fmla="*/ 70739 w 112629"/>
                  <a:gd name="connsiteY44" fmla="*/ 103487 h 241684"/>
                  <a:gd name="connsiteX45" fmla="*/ 57426 w 112629"/>
                  <a:gd name="connsiteY45" fmla="*/ 101344 h 24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2629" h="241684">
                    <a:moveTo>
                      <a:pt x="35060" y="104827"/>
                    </a:moveTo>
                    <a:cubicBezTo>
                      <a:pt x="6037" y="124119"/>
                      <a:pt x="179" y="149306"/>
                      <a:pt x="179" y="158952"/>
                    </a:cubicBezTo>
                    <a:cubicBezTo>
                      <a:pt x="179" y="171813"/>
                      <a:pt x="7368" y="179315"/>
                      <a:pt x="7901" y="180119"/>
                    </a:cubicBezTo>
                    <a:cubicBezTo>
                      <a:pt x="16421" y="188961"/>
                      <a:pt x="18818" y="190033"/>
                      <a:pt x="38787" y="197535"/>
                    </a:cubicBezTo>
                    <a:lnTo>
                      <a:pt x="71005" y="210129"/>
                    </a:lnTo>
                    <a:cubicBezTo>
                      <a:pt x="74999" y="212004"/>
                      <a:pt x="80324" y="213880"/>
                      <a:pt x="80324" y="221650"/>
                    </a:cubicBezTo>
                    <a:cubicBezTo>
                      <a:pt x="80324" y="227813"/>
                      <a:pt x="75532" y="235851"/>
                      <a:pt x="67277" y="235851"/>
                    </a:cubicBezTo>
                    <a:cubicBezTo>
                      <a:pt x="55562" y="235851"/>
                      <a:pt x="46775" y="229421"/>
                      <a:pt x="43846" y="227277"/>
                    </a:cubicBezTo>
                    <a:cubicBezTo>
                      <a:pt x="42249" y="226205"/>
                      <a:pt x="41982" y="225937"/>
                      <a:pt x="40917" y="225937"/>
                    </a:cubicBezTo>
                    <a:cubicBezTo>
                      <a:pt x="38787" y="225937"/>
                      <a:pt x="38255" y="227813"/>
                      <a:pt x="38255" y="228885"/>
                    </a:cubicBezTo>
                    <a:cubicBezTo>
                      <a:pt x="38255" y="232100"/>
                      <a:pt x="52367" y="241746"/>
                      <a:pt x="67277" y="241746"/>
                    </a:cubicBezTo>
                    <a:cubicBezTo>
                      <a:pt x="83786" y="241746"/>
                      <a:pt x="94969" y="226205"/>
                      <a:pt x="94969" y="213076"/>
                    </a:cubicBezTo>
                    <a:cubicBezTo>
                      <a:pt x="94969" y="200215"/>
                      <a:pt x="85117" y="195392"/>
                      <a:pt x="82188" y="194052"/>
                    </a:cubicBezTo>
                    <a:cubicBezTo>
                      <a:pt x="78461" y="192712"/>
                      <a:pt x="69408" y="189229"/>
                      <a:pt x="65946" y="187890"/>
                    </a:cubicBezTo>
                    <a:cubicBezTo>
                      <a:pt x="60621" y="185746"/>
                      <a:pt x="55296" y="183602"/>
                      <a:pt x="49704" y="181727"/>
                    </a:cubicBezTo>
                    <a:lnTo>
                      <a:pt x="33728" y="175296"/>
                    </a:lnTo>
                    <a:cubicBezTo>
                      <a:pt x="21747" y="170473"/>
                      <a:pt x="13759" y="162703"/>
                      <a:pt x="13759" y="151449"/>
                    </a:cubicBezTo>
                    <a:cubicBezTo>
                      <a:pt x="13759" y="140464"/>
                      <a:pt x="24143" y="117152"/>
                      <a:pt x="46509" y="105899"/>
                    </a:cubicBezTo>
                    <a:cubicBezTo>
                      <a:pt x="56361" y="109382"/>
                      <a:pt x="64349" y="109382"/>
                      <a:pt x="69940" y="109382"/>
                    </a:cubicBezTo>
                    <a:cubicBezTo>
                      <a:pt x="77928" y="109382"/>
                      <a:pt x="94703" y="109382"/>
                      <a:pt x="94703" y="101076"/>
                    </a:cubicBezTo>
                    <a:cubicBezTo>
                      <a:pt x="94703" y="94377"/>
                      <a:pt x="83253" y="93841"/>
                      <a:pt x="72869" y="93841"/>
                    </a:cubicBezTo>
                    <a:cubicBezTo>
                      <a:pt x="68076" y="93841"/>
                      <a:pt x="60355" y="93841"/>
                      <a:pt x="50503" y="97057"/>
                    </a:cubicBezTo>
                    <a:cubicBezTo>
                      <a:pt x="43580" y="90090"/>
                      <a:pt x="42515" y="81248"/>
                      <a:pt x="42515" y="76157"/>
                    </a:cubicBezTo>
                    <a:cubicBezTo>
                      <a:pt x="42515" y="61152"/>
                      <a:pt x="52100" y="40521"/>
                      <a:pt x="72070" y="30607"/>
                    </a:cubicBezTo>
                    <a:cubicBezTo>
                      <a:pt x="76863" y="36501"/>
                      <a:pt x="82987" y="36501"/>
                      <a:pt x="89111" y="36501"/>
                    </a:cubicBezTo>
                    <a:cubicBezTo>
                      <a:pt x="95768" y="36501"/>
                      <a:pt x="112808" y="36501"/>
                      <a:pt x="112808" y="28195"/>
                    </a:cubicBezTo>
                    <a:cubicBezTo>
                      <a:pt x="112808" y="21229"/>
                      <a:pt x="101093" y="20961"/>
                      <a:pt x="90709" y="20961"/>
                    </a:cubicBezTo>
                    <a:cubicBezTo>
                      <a:pt x="87247" y="20961"/>
                      <a:pt x="80857" y="20961"/>
                      <a:pt x="73934" y="22300"/>
                    </a:cubicBezTo>
                    <a:cubicBezTo>
                      <a:pt x="73135" y="19889"/>
                      <a:pt x="72603" y="18013"/>
                      <a:pt x="72603" y="13458"/>
                    </a:cubicBezTo>
                    <a:cubicBezTo>
                      <a:pt x="72603" y="9707"/>
                      <a:pt x="73934" y="4080"/>
                      <a:pt x="73934" y="3544"/>
                    </a:cubicBezTo>
                    <a:cubicBezTo>
                      <a:pt x="73934" y="1401"/>
                      <a:pt x="72603" y="61"/>
                      <a:pt x="70739" y="61"/>
                    </a:cubicBezTo>
                    <a:cubicBezTo>
                      <a:pt x="65946" y="61"/>
                      <a:pt x="65946" y="12387"/>
                      <a:pt x="65946" y="13190"/>
                    </a:cubicBezTo>
                    <a:cubicBezTo>
                      <a:pt x="65946" y="18549"/>
                      <a:pt x="67544" y="22568"/>
                      <a:pt x="67810" y="23640"/>
                    </a:cubicBezTo>
                    <a:cubicBezTo>
                      <a:pt x="39320" y="31678"/>
                      <a:pt x="21214" y="53114"/>
                      <a:pt x="21214" y="73746"/>
                    </a:cubicBezTo>
                    <a:cubicBezTo>
                      <a:pt x="21214" y="83660"/>
                      <a:pt x="26007" y="94913"/>
                      <a:pt x="38521" y="102148"/>
                    </a:cubicBezTo>
                    <a:lnTo>
                      <a:pt x="35060" y="104827"/>
                    </a:lnTo>
                    <a:close/>
                    <a:moveTo>
                      <a:pt x="78194" y="28195"/>
                    </a:moveTo>
                    <a:cubicBezTo>
                      <a:pt x="82454" y="26856"/>
                      <a:pt x="88046" y="26856"/>
                      <a:pt x="90975" y="26856"/>
                    </a:cubicBezTo>
                    <a:cubicBezTo>
                      <a:pt x="100028" y="26856"/>
                      <a:pt x="101093" y="27123"/>
                      <a:pt x="105886" y="28463"/>
                    </a:cubicBezTo>
                    <a:cubicBezTo>
                      <a:pt x="103755" y="29267"/>
                      <a:pt x="101093" y="30607"/>
                      <a:pt x="89377" y="30607"/>
                    </a:cubicBezTo>
                    <a:cubicBezTo>
                      <a:pt x="84318" y="30607"/>
                      <a:pt x="81123" y="30607"/>
                      <a:pt x="78194" y="28195"/>
                    </a:cubicBezTo>
                    <a:close/>
                    <a:moveTo>
                      <a:pt x="57426" y="101344"/>
                    </a:moveTo>
                    <a:cubicBezTo>
                      <a:pt x="63550" y="99736"/>
                      <a:pt x="69408" y="99736"/>
                      <a:pt x="72603" y="99736"/>
                    </a:cubicBezTo>
                    <a:cubicBezTo>
                      <a:pt x="81922" y="99736"/>
                      <a:pt x="82987" y="100004"/>
                      <a:pt x="87780" y="101344"/>
                    </a:cubicBezTo>
                    <a:cubicBezTo>
                      <a:pt x="85650" y="102416"/>
                      <a:pt x="82987" y="103487"/>
                      <a:pt x="70739" y="103487"/>
                    </a:cubicBezTo>
                    <a:cubicBezTo>
                      <a:pt x="64615" y="103487"/>
                      <a:pt x="62218" y="103487"/>
                      <a:pt x="57426" y="101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7" name="Dowolny kształt: kształt 36">
                <a:extLst>
                  <a:ext uri="{FF2B5EF4-FFF2-40B4-BE49-F238E27FC236}">
                    <a16:creationId xmlns:a16="http://schemas.microsoft.com/office/drawing/2014/main" id="{CB786FA3-E52C-574D-8A10-1BEEDB0E60EF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5282208" y="6103660"/>
                <a:ext cx="56474" cy="126228"/>
              </a:xfrm>
              <a:custGeom>
                <a:avLst/>
                <a:gdLst>
                  <a:gd name="connsiteX0" fmla="*/ 51812 w 56474"/>
                  <a:gd name="connsiteY0" fmla="*/ 7190 h 126228"/>
                  <a:gd name="connsiteX1" fmla="*/ 44357 w 56474"/>
                  <a:gd name="connsiteY1" fmla="*/ 63 h 126228"/>
                  <a:gd name="connsiteX2" fmla="*/ 33919 w 56474"/>
                  <a:gd name="connsiteY2" fmla="*/ 10378 h 126228"/>
                  <a:gd name="connsiteX3" fmla="*/ 41374 w 56474"/>
                  <a:gd name="connsiteY3" fmla="*/ 17506 h 126228"/>
                  <a:gd name="connsiteX4" fmla="*/ 51812 w 56474"/>
                  <a:gd name="connsiteY4" fmla="*/ 7190 h 126228"/>
                  <a:gd name="connsiteX5" fmla="*/ 13790 w 56474"/>
                  <a:gd name="connsiteY5" fmla="*/ 102471 h 126228"/>
                  <a:gd name="connsiteX6" fmla="*/ 12112 w 56474"/>
                  <a:gd name="connsiteY6" fmla="*/ 110348 h 126228"/>
                  <a:gd name="connsiteX7" fmla="*/ 29819 w 56474"/>
                  <a:gd name="connsiteY7" fmla="*/ 126291 h 126228"/>
                  <a:gd name="connsiteX8" fmla="*/ 56658 w 56474"/>
                  <a:gd name="connsiteY8" fmla="*/ 97594 h 126228"/>
                  <a:gd name="connsiteX9" fmla="*/ 53676 w 56474"/>
                  <a:gd name="connsiteY9" fmla="*/ 95156 h 126228"/>
                  <a:gd name="connsiteX10" fmla="*/ 50134 w 56474"/>
                  <a:gd name="connsiteY10" fmla="*/ 98344 h 126228"/>
                  <a:gd name="connsiteX11" fmla="*/ 30378 w 56474"/>
                  <a:gd name="connsiteY11" fmla="*/ 121039 h 126228"/>
                  <a:gd name="connsiteX12" fmla="*/ 25718 w 56474"/>
                  <a:gd name="connsiteY12" fmla="*/ 114475 h 126228"/>
                  <a:gd name="connsiteX13" fmla="*/ 28700 w 56474"/>
                  <a:gd name="connsiteY13" fmla="*/ 102471 h 126228"/>
                  <a:gd name="connsiteX14" fmla="*/ 34665 w 56474"/>
                  <a:gd name="connsiteY14" fmla="*/ 87466 h 126228"/>
                  <a:gd name="connsiteX15" fmla="*/ 43797 w 56474"/>
                  <a:gd name="connsiteY15" fmla="*/ 63646 h 126228"/>
                  <a:gd name="connsiteX16" fmla="*/ 44916 w 56474"/>
                  <a:gd name="connsiteY16" fmla="*/ 57644 h 126228"/>
                  <a:gd name="connsiteX17" fmla="*/ 27209 w 56474"/>
                  <a:gd name="connsiteY17" fmla="*/ 41701 h 126228"/>
                  <a:gd name="connsiteX18" fmla="*/ 184 w 56474"/>
                  <a:gd name="connsiteY18" fmla="*/ 70398 h 126228"/>
                  <a:gd name="connsiteX19" fmla="*/ 3352 w 56474"/>
                  <a:gd name="connsiteY19" fmla="*/ 72836 h 126228"/>
                  <a:gd name="connsiteX20" fmla="*/ 6707 w 56474"/>
                  <a:gd name="connsiteY20" fmla="*/ 69835 h 126228"/>
                  <a:gd name="connsiteX21" fmla="*/ 26650 w 56474"/>
                  <a:gd name="connsiteY21" fmla="*/ 46953 h 126228"/>
                  <a:gd name="connsiteX22" fmla="*/ 31310 w 56474"/>
                  <a:gd name="connsiteY22" fmla="*/ 53517 h 126228"/>
                  <a:gd name="connsiteX23" fmla="*/ 25532 w 56474"/>
                  <a:gd name="connsiteY23" fmla="*/ 72273 h 126228"/>
                  <a:gd name="connsiteX24" fmla="*/ 13790 w 56474"/>
                  <a:gd name="connsiteY24" fmla="*/ 102471 h 12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474" h="126228">
                    <a:moveTo>
                      <a:pt x="51812" y="7190"/>
                    </a:moveTo>
                    <a:cubicBezTo>
                      <a:pt x="51812" y="4189"/>
                      <a:pt x="49575" y="63"/>
                      <a:pt x="44357" y="63"/>
                    </a:cubicBezTo>
                    <a:cubicBezTo>
                      <a:pt x="39324" y="63"/>
                      <a:pt x="33919" y="4939"/>
                      <a:pt x="33919" y="10378"/>
                    </a:cubicBezTo>
                    <a:cubicBezTo>
                      <a:pt x="33919" y="13567"/>
                      <a:pt x="36342" y="17506"/>
                      <a:pt x="41374" y="17506"/>
                    </a:cubicBezTo>
                    <a:cubicBezTo>
                      <a:pt x="46780" y="17506"/>
                      <a:pt x="51812" y="12254"/>
                      <a:pt x="51812" y="7190"/>
                    </a:cubicBezTo>
                    <a:close/>
                    <a:moveTo>
                      <a:pt x="13790" y="102471"/>
                    </a:moveTo>
                    <a:cubicBezTo>
                      <a:pt x="13044" y="104909"/>
                      <a:pt x="12112" y="107160"/>
                      <a:pt x="12112" y="110348"/>
                    </a:cubicBezTo>
                    <a:cubicBezTo>
                      <a:pt x="12112" y="119164"/>
                      <a:pt x="19567" y="126291"/>
                      <a:pt x="29819" y="126291"/>
                    </a:cubicBezTo>
                    <a:cubicBezTo>
                      <a:pt x="48457" y="126291"/>
                      <a:pt x="56658" y="100407"/>
                      <a:pt x="56658" y="97594"/>
                    </a:cubicBezTo>
                    <a:cubicBezTo>
                      <a:pt x="56658" y="95156"/>
                      <a:pt x="54235" y="95156"/>
                      <a:pt x="53676" y="95156"/>
                    </a:cubicBezTo>
                    <a:cubicBezTo>
                      <a:pt x="51066" y="95156"/>
                      <a:pt x="50880" y="96281"/>
                      <a:pt x="50134" y="98344"/>
                    </a:cubicBezTo>
                    <a:cubicBezTo>
                      <a:pt x="45848" y="113349"/>
                      <a:pt x="37647" y="121039"/>
                      <a:pt x="30378" y="121039"/>
                    </a:cubicBezTo>
                    <a:cubicBezTo>
                      <a:pt x="26650" y="121039"/>
                      <a:pt x="25718" y="118601"/>
                      <a:pt x="25718" y="114475"/>
                    </a:cubicBezTo>
                    <a:cubicBezTo>
                      <a:pt x="25718" y="110161"/>
                      <a:pt x="27023" y="106597"/>
                      <a:pt x="28700" y="102471"/>
                    </a:cubicBezTo>
                    <a:cubicBezTo>
                      <a:pt x="30564" y="97407"/>
                      <a:pt x="32614" y="92342"/>
                      <a:pt x="34665" y="87466"/>
                    </a:cubicBezTo>
                    <a:cubicBezTo>
                      <a:pt x="36342" y="82964"/>
                      <a:pt x="43052" y="65896"/>
                      <a:pt x="43797" y="63646"/>
                    </a:cubicBezTo>
                    <a:cubicBezTo>
                      <a:pt x="44357" y="61770"/>
                      <a:pt x="44916" y="59519"/>
                      <a:pt x="44916" y="57644"/>
                    </a:cubicBezTo>
                    <a:cubicBezTo>
                      <a:pt x="44916" y="48828"/>
                      <a:pt x="37460" y="41701"/>
                      <a:pt x="27209" y="41701"/>
                    </a:cubicBezTo>
                    <a:cubicBezTo>
                      <a:pt x="8757" y="41701"/>
                      <a:pt x="184" y="67209"/>
                      <a:pt x="184" y="70398"/>
                    </a:cubicBezTo>
                    <a:cubicBezTo>
                      <a:pt x="184" y="72836"/>
                      <a:pt x="2793" y="72836"/>
                      <a:pt x="3352" y="72836"/>
                    </a:cubicBezTo>
                    <a:cubicBezTo>
                      <a:pt x="5961" y="72836"/>
                      <a:pt x="6148" y="71898"/>
                      <a:pt x="6707" y="69835"/>
                    </a:cubicBezTo>
                    <a:cubicBezTo>
                      <a:pt x="11553" y="53705"/>
                      <a:pt x="19754" y="46953"/>
                      <a:pt x="26650" y="46953"/>
                    </a:cubicBezTo>
                    <a:cubicBezTo>
                      <a:pt x="29632" y="46953"/>
                      <a:pt x="31310" y="48453"/>
                      <a:pt x="31310" y="53517"/>
                    </a:cubicBezTo>
                    <a:cubicBezTo>
                      <a:pt x="31310" y="57831"/>
                      <a:pt x="30191" y="60645"/>
                      <a:pt x="25532" y="72273"/>
                    </a:cubicBezTo>
                    <a:lnTo>
                      <a:pt x="13790" y="102471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8" name="Dowolny kształt: kształt 37">
                <a:extLst>
                  <a:ext uri="{FF2B5EF4-FFF2-40B4-BE49-F238E27FC236}">
                    <a16:creationId xmlns:a16="http://schemas.microsoft.com/office/drawing/2014/main" id="{9F49BECB-747D-BAF8-46B2-682984FFC9C6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5450965" y="6089486"/>
                <a:ext cx="177064" cy="62698"/>
              </a:xfrm>
              <a:custGeom>
                <a:avLst/>
                <a:gdLst>
                  <a:gd name="connsiteX0" fmla="*/ 168202 w 177064"/>
                  <a:gd name="connsiteY0" fmla="*/ 10779 h 62698"/>
                  <a:gd name="connsiteX1" fmla="*/ 177255 w 177064"/>
                  <a:gd name="connsiteY1" fmla="*/ 5420 h 62698"/>
                  <a:gd name="connsiteX2" fmla="*/ 168468 w 177064"/>
                  <a:gd name="connsiteY2" fmla="*/ 61 h 62698"/>
                  <a:gd name="connsiteX3" fmla="*/ 8976 w 177064"/>
                  <a:gd name="connsiteY3" fmla="*/ 61 h 62698"/>
                  <a:gd name="connsiteX4" fmla="*/ 190 w 177064"/>
                  <a:gd name="connsiteY4" fmla="*/ 5420 h 62698"/>
                  <a:gd name="connsiteX5" fmla="*/ 9243 w 177064"/>
                  <a:gd name="connsiteY5" fmla="*/ 10779 h 62698"/>
                  <a:gd name="connsiteX6" fmla="*/ 168202 w 177064"/>
                  <a:gd name="connsiteY6" fmla="*/ 10779 h 62698"/>
                  <a:gd name="connsiteX7" fmla="*/ 168468 w 177064"/>
                  <a:gd name="connsiteY7" fmla="*/ 62760 h 62698"/>
                  <a:gd name="connsiteX8" fmla="*/ 177255 w 177064"/>
                  <a:gd name="connsiteY8" fmla="*/ 57401 h 62698"/>
                  <a:gd name="connsiteX9" fmla="*/ 168202 w 177064"/>
                  <a:gd name="connsiteY9" fmla="*/ 52042 h 62698"/>
                  <a:gd name="connsiteX10" fmla="*/ 9243 w 177064"/>
                  <a:gd name="connsiteY10" fmla="*/ 52042 h 62698"/>
                  <a:gd name="connsiteX11" fmla="*/ 190 w 177064"/>
                  <a:gd name="connsiteY11" fmla="*/ 57401 h 62698"/>
                  <a:gd name="connsiteX12" fmla="*/ 8976 w 177064"/>
                  <a:gd name="connsiteY12" fmla="*/ 62760 h 62698"/>
                  <a:gd name="connsiteX13" fmla="*/ 168468 w 177064"/>
                  <a:gd name="connsiteY13" fmla="*/ 62760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7064" h="62698">
                    <a:moveTo>
                      <a:pt x="168202" y="10779"/>
                    </a:moveTo>
                    <a:cubicBezTo>
                      <a:pt x="172195" y="10779"/>
                      <a:pt x="177255" y="10779"/>
                      <a:pt x="177255" y="5420"/>
                    </a:cubicBezTo>
                    <a:cubicBezTo>
                      <a:pt x="177255" y="61"/>
                      <a:pt x="172195" y="61"/>
                      <a:pt x="168468" y="61"/>
                    </a:cubicBezTo>
                    <a:lnTo>
                      <a:pt x="8976" y="61"/>
                    </a:lnTo>
                    <a:cubicBezTo>
                      <a:pt x="5249" y="61"/>
                      <a:pt x="190" y="61"/>
                      <a:pt x="190" y="5420"/>
                    </a:cubicBezTo>
                    <a:cubicBezTo>
                      <a:pt x="190" y="10779"/>
                      <a:pt x="5249" y="10779"/>
                      <a:pt x="9243" y="10779"/>
                    </a:cubicBezTo>
                    <a:lnTo>
                      <a:pt x="168202" y="10779"/>
                    </a:lnTo>
                    <a:close/>
                    <a:moveTo>
                      <a:pt x="168468" y="62760"/>
                    </a:moveTo>
                    <a:cubicBezTo>
                      <a:pt x="172195" y="62760"/>
                      <a:pt x="177255" y="62760"/>
                      <a:pt x="177255" y="57401"/>
                    </a:cubicBezTo>
                    <a:cubicBezTo>
                      <a:pt x="177255" y="52042"/>
                      <a:pt x="172195" y="52042"/>
                      <a:pt x="168202" y="52042"/>
                    </a:cubicBezTo>
                    <a:lnTo>
                      <a:pt x="9243" y="52042"/>
                    </a:lnTo>
                    <a:cubicBezTo>
                      <a:pt x="5249" y="52042"/>
                      <a:pt x="190" y="52042"/>
                      <a:pt x="190" y="57401"/>
                    </a:cubicBezTo>
                    <a:cubicBezTo>
                      <a:pt x="190" y="62760"/>
                      <a:pt x="5249" y="62760"/>
                      <a:pt x="8976" y="62760"/>
                    </a:cubicBezTo>
                    <a:lnTo>
                      <a:pt x="168468" y="62760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9" name="Dowolny kształt: kształt 38">
                <a:extLst>
                  <a:ext uri="{FF2B5EF4-FFF2-40B4-BE49-F238E27FC236}">
                    <a16:creationId xmlns:a16="http://schemas.microsoft.com/office/drawing/2014/main" id="{359B7A4E-5790-5F92-682D-65FDF3DFA8D8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5739209" y="6115476"/>
                <a:ext cx="162686" cy="10717"/>
              </a:xfrm>
              <a:custGeom>
                <a:avLst/>
                <a:gdLst>
                  <a:gd name="connsiteX0" fmla="*/ 153568 w 162686"/>
                  <a:gd name="connsiteY0" fmla="*/ 10779 h 10717"/>
                  <a:gd name="connsiteX1" fmla="*/ 162887 w 162686"/>
                  <a:gd name="connsiteY1" fmla="*/ 5420 h 10717"/>
                  <a:gd name="connsiteX2" fmla="*/ 153568 w 162686"/>
                  <a:gd name="connsiteY2" fmla="*/ 61 h 10717"/>
                  <a:gd name="connsiteX3" fmla="*/ 9519 w 162686"/>
                  <a:gd name="connsiteY3" fmla="*/ 61 h 10717"/>
                  <a:gd name="connsiteX4" fmla="*/ 200 w 162686"/>
                  <a:gd name="connsiteY4" fmla="*/ 5420 h 10717"/>
                  <a:gd name="connsiteX5" fmla="*/ 9519 w 162686"/>
                  <a:gd name="connsiteY5" fmla="*/ 10779 h 10717"/>
                  <a:gd name="connsiteX6" fmla="*/ 153568 w 162686"/>
                  <a:gd name="connsiteY6" fmla="*/ 10779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686" h="10717">
                    <a:moveTo>
                      <a:pt x="153568" y="10779"/>
                    </a:moveTo>
                    <a:cubicBezTo>
                      <a:pt x="158094" y="10779"/>
                      <a:pt x="162887" y="10779"/>
                      <a:pt x="162887" y="5420"/>
                    </a:cubicBezTo>
                    <a:cubicBezTo>
                      <a:pt x="162887" y="61"/>
                      <a:pt x="158094" y="61"/>
                      <a:pt x="153568" y="61"/>
                    </a:cubicBezTo>
                    <a:lnTo>
                      <a:pt x="9519" y="61"/>
                    </a:lnTo>
                    <a:cubicBezTo>
                      <a:pt x="4993" y="61"/>
                      <a:pt x="200" y="61"/>
                      <a:pt x="200" y="5420"/>
                    </a:cubicBezTo>
                    <a:cubicBezTo>
                      <a:pt x="200" y="10779"/>
                      <a:pt x="4993" y="10779"/>
                      <a:pt x="9519" y="10779"/>
                    </a:cubicBezTo>
                    <a:lnTo>
                      <a:pt x="153568" y="10779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0" name="Dowolny kształt: kształt 39">
                <a:extLst>
                  <a:ext uri="{FF2B5EF4-FFF2-40B4-BE49-F238E27FC236}">
                    <a16:creationId xmlns:a16="http://schemas.microsoft.com/office/drawing/2014/main" id="{7B098953-F38C-2798-AD40-155A6C31E8BA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5936717" y="6072337"/>
                <a:ext cx="87600" cy="118430"/>
              </a:xfrm>
              <a:custGeom>
                <a:avLst/>
                <a:gdLst>
                  <a:gd name="connsiteX0" fmla="*/ 67040 w 87600"/>
                  <a:gd name="connsiteY0" fmla="*/ 54990 h 118430"/>
                  <a:gd name="connsiteX1" fmla="*/ 76093 w 87600"/>
                  <a:gd name="connsiteY1" fmla="*/ 50435 h 118430"/>
                  <a:gd name="connsiteX2" fmla="*/ 68371 w 87600"/>
                  <a:gd name="connsiteY2" fmla="*/ 46683 h 118430"/>
                  <a:gd name="connsiteX3" fmla="*/ 25237 w 87600"/>
                  <a:gd name="connsiteY3" fmla="*/ 46683 h 118430"/>
                  <a:gd name="connsiteX4" fmla="*/ 70768 w 87600"/>
                  <a:gd name="connsiteY4" fmla="*/ 8367 h 118430"/>
                  <a:gd name="connsiteX5" fmla="*/ 79022 w 87600"/>
                  <a:gd name="connsiteY5" fmla="*/ 8367 h 118430"/>
                  <a:gd name="connsiteX6" fmla="*/ 87808 w 87600"/>
                  <a:gd name="connsiteY6" fmla="*/ 3812 h 118430"/>
                  <a:gd name="connsiteX7" fmla="*/ 79821 w 87600"/>
                  <a:gd name="connsiteY7" fmla="*/ 61 h 118430"/>
                  <a:gd name="connsiteX8" fmla="*/ 70501 w 87600"/>
                  <a:gd name="connsiteY8" fmla="*/ 61 h 118430"/>
                  <a:gd name="connsiteX9" fmla="*/ 208 w 87600"/>
                  <a:gd name="connsiteY9" fmla="*/ 67851 h 118430"/>
                  <a:gd name="connsiteX10" fmla="*/ 48402 w 87600"/>
                  <a:gd name="connsiteY10" fmla="*/ 118492 h 118430"/>
                  <a:gd name="connsiteX11" fmla="*/ 83016 w 87600"/>
                  <a:gd name="connsiteY11" fmla="*/ 104827 h 118430"/>
                  <a:gd name="connsiteX12" fmla="*/ 80353 w 87600"/>
                  <a:gd name="connsiteY12" fmla="*/ 101076 h 118430"/>
                  <a:gd name="connsiteX13" fmla="*/ 76892 w 87600"/>
                  <a:gd name="connsiteY13" fmla="*/ 102684 h 118430"/>
                  <a:gd name="connsiteX14" fmla="*/ 48934 w 87600"/>
                  <a:gd name="connsiteY14" fmla="*/ 112597 h 118430"/>
                  <a:gd name="connsiteX15" fmla="*/ 20178 w 87600"/>
                  <a:gd name="connsiteY15" fmla="*/ 77765 h 118430"/>
                  <a:gd name="connsiteX16" fmla="*/ 23107 w 87600"/>
                  <a:gd name="connsiteY16" fmla="*/ 54990 h 118430"/>
                  <a:gd name="connsiteX17" fmla="*/ 67040 w 87600"/>
                  <a:gd name="connsiteY17" fmla="*/ 54990 h 118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600" h="118430">
                    <a:moveTo>
                      <a:pt x="67040" y="54990"/>
                    </a:moveTo>
                    <a:cubicBezTo>
                      <a:pt x="71300" y="54990"/>
                      <a:pt x="76093" y="54990"/>
                      <a:pt x="76093" y="50435"/>
                    </a:cubicBezTo>
                    <a:cubicBezTo>
                      <a:pt x="76093" y="46683"/>
                      <a:pt x="72898" y="46683"/>
                      <a:pt x="68371" y="46683"/>
                    </a:cubicBezTo>
                    <a:lnTo>
                      <a:pt x="25237" y="46683"/>
                    </a:lnTo>
                    <a:cubicBezTo>
                      <a:pt x="31627" y="23908"/>
                      <a:pt x="46538" y="8367"/>
                      <a:pt x="70768" y="8367"/>
                    </a:cubicBezTo>
                    <a:lnTo>
                      <a:pt x="79022" y="8367"/>
                    </a:lnTo>
                    <a:cubicBezTo>
                      <a:pt x="83548" y="8367"/>
                      <a:pt x="87808" y="8367"/>
                      <a:pt x="87808" y="3812"/>
                    </a:cubicBezTo>
                    <a:cubicBezTo>
                      <a:pt x="87808" y="61"/>
                      <a:pt x="84347" y="61"/>
                      <a:pt x="79821" y="61"/>
                    </a:cubicBezTo>
                    <a:lnTo>
                      <a:pt x="70501" y="61"/>
                    </a:lnTo>
                    <a:cubicBezTo>
                      <a:pt x="35887" y="61"/>
                      <a:pt x="208" y="26856"/>
                      <a:pt x="208" y="67851"/>
                    </a:cubicBezTo>
                    <a:cubicBezTo>
                      <a:pt x="208" y="97325"/>
                      <a:pt x="20178" y="118492"/>
                      <a:pt x="48402" y="118492"/>
                    </a:cubicBezTo>
                    <a:cubicBezTo>
                      <a:pt x="65709" y="118492"/>
                      <a:pt x="83016" y="107774"/>
                      <a:pt x="83016" y="104827"/>
                    </a:cubicBezTo>
                    <a:cubicBezTo>
                      <a:pt x="83016" y="104023"/>
                      <a:pt x="82749" y="101076"/>
                      <a:pt x="80353" y="101076"/>
                    </a:cubicBezTo>
                    <a:cubicBezTo>
                      <a:pt x="79821" y="101076"/>
                      <a:pt x="79288" y="101076"/>
                      <a:pt x="76892" y="102684"/>
                    </a:cubicBezTo>
                    <a:cubicBezTo>
                      <a:pt x="68638" y="108042"/>
                      <a:pt x="58786" y="112597"/>
                      <a:pt x="48934" y="112597"/>
                    </a:cubicBezTo>
                    <a:cubicBezTo>
                      <a:pt x="33491" y="112597"/>
                      <a:pt x="20178" y="101344"/>
                      <a:pt x="20178" y="77765"/>
                    </a:cubicBezTo>
                    <a:cubicBezTo>
                      <a:pt x="20178" y="68387"/>
                      <a:pt x="22308" y="58205"/>
                      <a:pt x="23107" y="54990"/>
                    </a:cubicBezTo>
                    <a:lnTo>
                      <a:pt x="67040" y="54990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1" name="Dowolny kształt: kształt 40">
                <a:extLst>
                  <a:ext uri="{FF2B5EF4-FFF2-40B4-BE49-F238E27FC236}">
                    <a16:creationId xmlns:a16="http://schemas.microsoft.com/office/drawing/2014/main" id="{E0FA5FF5-3D27-D5FD-86F3-609BF2E9D65C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2417810" y="6284282"/>
                <a:ext cx="3747600" cy="10717"/>
              </a:xfrm>
              <a:custGeom>
                <a:avLst/>
                <a:gdLst>
                  <a:gd name="connsiteX0" fmla="*/ 0 w 3747600"/>
                  <a:gd name="connsiteY0" fmla="*/ 0 h 10717"/>
                  <a:gd name="connsiteX1" fmla="*/ 3747601 w 3747600"/>
                  <a:gd name="connsiteY1" fmla="*/ 0 h 10717"/>
                  <a:gd name="connsiteX2" fmla="*/ 3747601 w 3747600"/>
                  <a:gd name="connsiteY2" fmla="*/ 10718 h 10717"/>
                  <a:gd name="connsiteX3" fmla="*/ 0 w 3747600"/>
                  <a:gd name="connsiteY3" fmla="*/ 10718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47600" h="10717">
                    <a:moveTo>
                      <a:pt x="0" y="0"/>
                    </a:moveTo>
                    <a:lnTo>
                      <a:pt x="3747601" y="0"/>
                    </a:lnTo>
                    <a:lnTo>
                      <a:pt x="3747601" y="10718"/>
                    </a:lnTo>
                    <a:lnTo>
                      <a:pt x="0" y="10718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2" name="Dowolny kształt: kształt 41">
                <a:extLst>
                  <a:ext uri="{FF2B5EF4-FFF2-40B4-BE49-F238E27FC236}">
                    <a16:creationId xmlns:a16="http://schemas.microsoft.com/office/drawing/2014/main" id="{151301F2-6506-A423-4CF3-54274D5EA5F5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2417810" y="6337870"/>
                <a:ext cx="3747600" cy="10717"/>
              </a:xfrm>
              <a:custGeom>
                <a:avLst/>
                <a:gdLst>
                  <a:gd name="connsiteX0" fmla="*/ 0 w 3747600"/>
                  <a:gd name="connsiteY0" fmla="*/ 0 h 10717"/>
                  <a:gd name="connsiteX1" fmla="*/ 3747601 w 3747600"/>
                  <a:gd name="connsiteY1" fmla="*/ 0 h 10717"/>
                  <a:gd name="connsiteX2" fmla="*/ 3747601 w 3747600"/>
                  <a:gd name="connsiteY2" fmla="*/ 10717 h 10717"/>
                  <a:gd name="connsiteX3" fmla="*/ 0 w 3747600"/>
                  <a:gd name="connsiteY3" fmla="*/ 10717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47600" h="10717">
                    <a:moveTo>
                      <a:pt x="0" y="0"/>
                    </a:moveTo>
                    <a:lnTo>
                      <a:pt x="3747601" y="0"/>
                    </a:lnTo>
                    <a:lnTo>
                      <a:pt x="3747601" y="10717"/>
                    </a:lnTo>
                    <a:lnTo>
                      <a:pt x="0" y="10717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5" name="Dowolny kształt: kształt 54">
                <a:extLst>
                  <a:ext uri="{FF2B5EF4-FFF2-40B4-BE49-F238E27FC236}">
                    <a16:creationId xmlns:a16="http://schemas.microsoft.com/office/drawing/2014/main" id="{0C6069A0-607E-E26C-6D30-04683925B225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2557066" y="6395496"/>
                <a:ext cx="112629" cy="241684"/>
              </a:xfrm>
              <a:custGeom>
                <a:avLst/>
                <a:gdLst>
                  <a:gd name="connsiteX0" fmla="*/ 34962 w 112629"/>
                  <a:gd name="connsiteY0" fmla="*/ 104842 h 241684"/>
                  <a:gd name="connsiteX1" fmla="*/ 82 w 112629"/>
                  <a:gd name="connsiteY1" fmla="*/ 158966 h 241684"/>
                  <a:gd name="connsiteX2" fmla="*/ 7803 w 112629"/>
                  <a:gd name="connsiteY2" fmla="*/ 180134 h 241684"/>
                  <a:gd name="connsiteX3" fmla="*/ 38690 w 112629"/>
                  <a:gd name="connsiteY3" fmla="*/ 197550 h 241684"/>
                  <a:gd name="connsiteX4" fmla="*/ 70908 w 112629"/>
                  <a:gd name="connsiteY4" fmla="*/ 210143 h 241684"/>
                  <a:gd name="connsiteX5" fmla="*/ 80227 w 112629"/>
                  <a:gd name="connsiteY5" fmla="*/ 221665 h 241684"/>
                  <a:gd name="connsiteX6" fmla="*/ 67180 w 112629"/>
                  <a:gd name="connsiteY6" fmla="*/ 235866 h 241684"/>
                  <a:gd name="connsiteX7" fmla="*/ 43749 w 112629"/>
                  <a:gd name="connsiteY7" fmla="*/ 227292 h 241684"/>
                  <a:gd name="connsiteX8" fmla="*/ 40820 w 112629"/>
                  <a:gd name="connsiteY8" fmla="*/ 225952 h 241684"/>
                  <a:gd name="connsiteX9" fmla="*/ 38157 w 112629"/>
                  <a:gd name="connsiteY9" fmla="*/ 228900 h 241684"/>
                  <a:gd name="connsiteX10" fmla="*/ 67180 w 112629"/>
                  <a:gd name="connsiteY10" fmla="*/ 241761 h 241684"/>
                  <a:gd name="connsiteX11" fmla="*/ 94871 w 112629"/>
                  <a:gd name="connsiteY11" fmla="*/ 213091 h 241684"/>
                  <a:gd name="connsiteX12" fmla="*/ 82091 w 112629"/>
                  <a:gd name="connsiteY12" fmla="*/ 194067 h 241684"/>
                  <a:gd name="connsiteX13" fmla="*/ 65849 w 112629"/>
                  <a:gd name="connsiteY13" fmla="*/ 187904 h 241684"/>
                  <a:gd name="connsiteX14" fmla="*/ 49607 w 112629"/>
                  <a:gd name="connsiteY14" fmla="*/ 181741 h 241684"/>
                  <a:gd name="connsiteX15" fmla="*/ 33631 w 112629"/>
                  <a:gd name="connsiteY15" fmla="*/ 175311 h 241684"/>
                  <a:gd name="connsiteX16" fmla="*/ 13661 w 112629"/>
                  <a:gd name="connsiteY16" fmla="*/ 151464 h 241684"/>
                  <a:gd name="connsiteX17" fmla="*/ 46411 w 112629"/>
                  <a:gd name="connsiteY17" fmla="*/ 105913 h 241684"/>
                  <a:gd name="connsiteX18" fmla="*/ 69843 w 112629"/>
                  <a:gd name="connsiteY18" fmla="*/ 109397 h 241684"/>
                  <a:gd name="connsiteX19" fmla="*/ 94605 w 112629"/>
                  <a:gd name="connsiteY19" fmla="*/ 101091 h 241684"/>
                  <a:gd name="connsiteX20" fmla="*/ 72771 w 112629"/>
                  <a:gd name="connsiteY20" fmla="*/ 93856 h 241684"/>
                  <a:gd name="connsiteX21" fmla="*/ 50405 w 112629"/>
                  <a:gd name="connsiteY21" fmla="*/ 97071 h 241684"/>
                  <a:gd name="connsiteX22" fmla="*/ 42417 w 112629"/>
                  <a:gd name="connsiteY22" fmla="*/ 76172 h 241684"/>
                  <a:gd name="connsiteX23" fmla="*/ 71973 w 112629"/>
                  <a:gd name="connsiteY23" fmla="*/ 30621 h 241684"/>
                  <a:gd name="connsiteX24" fmla="*/ 89014 w 112629"/>
                  <a:gd name="connsiteY24" fmla="*/ 36516 h 241684"/>
                  <a:gd name="connsiteX25" fmla="*/ 112711 w 112629"/>
                  <a:gd name="connsiteY25" fmla="*/ 28210 h 241684"/>
                  <a:gd name="connsiteX26" fmla="*/ 90611 w 112629"/>
                  <a:gd name="connsiteY26" fmla="*/ 20975 h 241684"/>
                  <a:gd name="connsiteX27" fmla="*/ 73837 w 112629"/>
                  <a:gd name="connsiteY27" fmla="*/ 22315 h 241684"/>
                  <a:gd name="connsiteX28" fmla="*/ 72505 w 112629"/>
                  <a:gd name="connsiteY28" fmla="*/ 13473 h 241684"/>
                  <a:gd name="connsiteX29" fmla="*/ 73837 w 112629"/>
                  <a:gd name="connsiteY29" fmla="*/ 3559 h 241684"/>
                  <a:gd name="connsiteX30" fmla="*/ 70641 w 112629"/>
                  <a:gd name="connsiteY30" fmla="*/ 76 h 241684"/>
                  <a:gd name="connsiteX31" fmla="*/ 65849 w 112629"/>
                  <a:gd name="connsiteY31" fmla="*/ 13205 h 241684"/>
                  <a:gd name="connsiteX32" fmla="*/ 67712 w 112629"/>
                  <a:gd name="connsiteY32" fmla="*/ 23655 h 241684"/>
                  <a:gd name="connsiteX33" fmla="*/ 21116 w 112629"/>
                  <a:gd name="connsiteY33" fmla="*/ 73760 h 241684"/>
                  <a:gd name="connsiteX34" fmla="*/ 38424 w 112629"/>
                  <a:gd name="connsiteY34" fmla="*/ 102162 h 241684"/>
                  <a:gd name="connsiteX35" fmla="*/ 34962 w 112629"/>
                  <a:gd name="connsiteY35" fmla="*/ 104842 h 241684"/>
                  <a:gd name="connsiteX36" fmla="*/ 78097 w 112629"/>
                  <a:gd name="connsiteY36" fmla="*/ 28210 h 241684"/>
                  <a:gd name="connsiteX37" fmla="*/ 90877 w 112629"/>
                  <a:gd name="connsiteY37" fmla="*/ 26870 h 241684"/>
                  <a:gd name="connsiteX38" fmla="*/ 105788 w 112629"/>
                  <a:gd name="connsiteY38" fmla="*/ 28478 h 241684"/>
                  <a:gd name="connsiteX39" fmla="*/ 89280 w 112629"/>
                  <a:gd name="connsiteY39" fmla="*/ 30621 h 241684"/>
                  <a:gd name="connsiteX40" fmla="*/ 78097 w 112629"/>
                  <a:gd name="connsiteY40" fmla="*/ 28210 h 241684"/>
                  <a:gd name="connsiteX41" fmla="*/ 57328 w 112629"/>
                  <a:gd name="connsiteY41" fmla="*/ 101358 h 241684"/>
                  <a:gd name="connsiteX42" fmla="*/ 72505 w 112629"/>
                  <a:gd name="connsiteY42" fmla="*/ 99751 h 241684"/>
                  <a:gd name="connsiteX43" fmla="*/ 87682 w 112629"/>
                  <a:gd name="connsiteY43" fmla="*/ 101358 h 241684"/>
                  <a:gd name="connsiteX44" fmla="*/ 70641 w 112629"/>
                  <a:gd name="connsiteY44" fmla="*/ 103502 h 241684"/>
                  <a:gd name="connsiteX45" fmla="*/ 57328 w 112629"/>
                  <a:gd name="connsiteY45" fmla="*/ 101358 h 24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2629" h="241684">
                    <a:moveTo>
                      <a:pt x="34962" y="104842"/>
                    </a:moveTo>
                    <a:cubicBezTo>
                      <a:pt x="5939" y="124134"/>
                      <a:pt x="82" y="149320"/>
                      <a:pt x="82" y="158966"/>
                    </a:cubicBezTo>
                    <a:cubicBezTo>
                      <a:pt x="82" y="171828"/>
                      <a:pt x="7271" y="179330"/>
                      <a:pt x="7803" y="180134"/>
                    </a:cubicBezTo>
                    <a:cubicBezTo>
                      <a:pt x="16324" y="188976"/>
                      <a:pt x="18720" y="190048"/>
                      <a:pt x="38690" y="197550"/>
                    </a:cubicBezTo>
                    <a:lnTo>
                      <a:pt x="70908" y="210143"/>
                    </a:lnTo>
                    <a:cubicBezTo>
                      <a:pt x="74902" y="212019"/>
                      <a:pt x="80227" y="213895"/>
                      <a:pt x="80227" y="221665"/>
                    </a:cubicBezTo>
                    <a:cubicBezTo>
                      <a:pt x="80227" y="227828"/>
                      <a:pt x="75434" y="235866"/>
                      <a:pt x="67180" y="235866"/>
                    </a:cubicBezTo>
                    <a:cubicBezTo>
                      <a:pt x="55464" y="235866"/>
                      <a:pt x="46678" y="229435"/>
                      <a:pt x="43749" y="227292"/>
                    </a:cubicBezTo>
                    <a:cubicBezTo>
                      <a:pt x="42151" y="226220"/>
                      <a:pt x="41885" y="225952"/>
                      <a:pt x="40820" y="225952"/>
                    </a:cubicBezTo>
                    <a:cubicBezTo>
                      <a:pt x="38690" y="225952"/>
                      <a:pt x="38157" y="227828"/>
                      <a:pt x="38157" y="228900"/>
                    </a:cubicBezTo>
                    <a:cubicBezTo>
                      <a:pt x="38157" y="232115"/>
                      <a:pt x="52269" y="241761"/>
                      <a:pt x="67180" y="241761"/>
                    </a:cubicBezTo>
                    <a:cubicBezTo>
                      <a:pt x="83688" y="241761"/>
                      <a:pt x="94871" y="226220"/>
                      <a:pt x="94871" y="213091"/>
                    </a:cubicBezTo>
                    <a:cubicBezTo>
                      <a:pt x="94871" y="200230"/>
                      <a:pt x="85020" y="195407"/>
                      <a:pt x="82091" y="194067"/>
                    </a:cubicBezTo>
                    <a:cubicBezTo>
                      <a:pt x="78363" y="192727"/>
                      <a:pt x="69310" y="189244"/>
                      <a:pt x="65849" y="187904"/>
                    </a:cubicBezTo>
                    <a:cubicBezTo>
                      <a:pt x="60523" y="185761"/>
                      <a:pt x="55198" y="183617"/>
                      <a:pt x="49607" y="181741"/>
                    </a:cubicBezTo>
                    <a:lnTo>
                      <a:pt x="33631" y="175311"/>
                    </a:lnTo>
                    <a:cubicBezTo>
                      <a:pt x="21649" y="170488"/>
                      <a:pt x="13661" y="162717"/>
                      <a:pt x="13661" y="151464"/>
                    </a:cubicBezTo>
                    <a:cubicBezTo>
                      <a:pt x="13661" y="140478"/>
                      <a:pt x="24045" y="117167"/>
                      <a:pt x="46411" y="105913"/>
                    </a:cubicBezTo>
                    <a:cubicBezTo>
                      <a:pt x="56263" y="109397"/>
                      <a:pt x="64251" y="109397"/>
                      <a:pt x="69843" y="109397"/>
                    </a:cubicBezTo>
                    <a:cubicBezTo>
                      <a:pt x="77830" y="109397"/>
                      <a:pt x="94605" y="109397"/>
                      <a:pt x="94605" y="101091"/>
                    </a:cubicBezTo>
                    <a:cubicBezTo>
                      <a:pt x="94605" y="94392"/>
                      <a:pt x="83156" y="93856"/>
                      <a:pt x="72771" y="93856"/>
                    </a:cubicBezTo>
                    <a:cubicBezTo>
                      <a:pt x="67979" y="93856"/>
                      <a:pt x="60257" y="93856"/>
                      <a:pt x="50405" y="97071"/>
                    </a:cubicBezTo>
                    <a:cubicBezTo>
                      <a:pt x="43483" y="90105"/>
                      <a:pt x="42417" y="81263"/>
                      <a:pt x="42417" y="76172"/>
                    </a:cubicBezTo>
                    <a:cubicBezTo>
                      <a:pt x="42417" y="61167"/>
                      <a:pt x="52003" y="40535"/>
                      <a:pt x="71973" y="30621"/>
                    </a:cubicBezTo>
                    <a:cubicBezTo>
                      <a:pt x="76765" y="36516"/>
                      <a:pt x="82889" y="36516"/>
                      <a:pt x="89014" y="36516"/>
                    </a:cubicBezTo>
                    <a:cubicBezTo>
                      <a:pt x="95670" y="36516"/>
                      <a:pt x="112711" y="36516"/>
                      <a:pt x="112711" y="28210"/>
                    </a:cubicBezTo>
                    <a:cubicBezTo>
                      <a:pt x="112711" y="21243"/>
                      <a:pt x="100995" y="20975"/>
                      <a:pt x="90611" y="20975"/>
                    </a:cubicBezTo>
                    <a:cubicBezTo>
                      <a:pt x="87150" y="20975"/>
                      <a:pt x="80759" y="20975"/>
                      <a:pt x="73837" y="22315"/>
                    </a:cubicBezTo>
                    <a:cubicBezTo>
                      <a:pt x="73038" y="19904"/>
                      <a:pt x="72505" y="18028"/>
                      <a:pt x="72505" y="13473"/>
                    </a:cubicBezTo>
                    <a:cubicBezTo>
                      <a:pt x="72505" y="9722"/>
                      <a:pt x="73837" y="4095"/>
                      <a:pt x="73837" y="3559"/>
                    </a:cubicBezTo>
                    <a:cubicBezTo>
                      <a:pt x="73837" y="1416"/>
                      <a:pt x="72505" y="76"/>
                      <a:pt x="70641" y="76"/>
                    </a:cubicBezTo>
                    <a:cubicBezTo>
                      <a:pt x="65849" y="76"/>
                      <a:pt x="65849" y="12401"/>
                      <a:pt x="65849" y="13205"/>
                    </a:cubicBezTo>
                    <a:cubicBezTo>
                      <a:pt x="65849" y="18564"/>
                      <a:pt x="67446" y="22583"/>
                      <a:pt x="67712" y="23655"/>
                    </a:cubicBezTo>
                    <a:cubicBezTo>
                      <a:pt x="39222" y="31693"/>
                      <a:pt x="21116" y="53129"/>
                      <a:pt x="21116" y="73760"/>
                    </a:cubicBezTo>
                    <a:cubicBezTo>
                      <a:pt x="21116" y="83674"/>
                      <a:pt x="25909" y="94928"/>
                      <a:pt x="38424" y="102162"/>
                    </a:cubicBezTo>
                    <a:lnTo>
                      <a:pt x="34962" y="104842"/>
                    </a:lnTo>
                    <a:close/>
                    <a:moveTo>
                      <a:pt x="78097" y="28210"/>
                    </a:moveTo>
                    <a:cubicBezTo>
                      <a:pt x="82357" y="26870"/>
                      <a:pt x="87948" y="26870"/>
                      <a:pt x="90877" y="26870"/>
                    </a:cubicBezTo>
                    <a:cubicBezTo>
                      <a:pt x="99930" y="26870"/>
                      <a:pt x="100995" y="27138"/>
                      <a:pt x="105788" y="28478"/>
                    </a:cubicBezTo>
                    <a:cubicBezTo>
                      <a:pt x="103658" y="29282"/>
                      <a:pt x="100995" y="30621"/>
                      <a:pt x="89280" y="30621"/>
                    </a:cubicBezTo>
                    <a:cubicBezTo>
                      <a:pt x="84221" y="30621"/>
                      <a:pt x="81026" y="30621"/>
                      <a:pt x="78097" y="28210"/>
                    </a:cubicBezTo>
                    <a:close/>
                    <a:moveTo>
                      <a:pt x="57328" y="101358"/>
                    </a:moveTo>
                    <a:cubicBezTo>
                      <a:pt x="63452" y="99751"/>
                      <a:pt x="69310" y="99751"/>
                      <a:pt x="72505" y="99751"/>
                    </a:cubicBezTo>
                    <a:cubicBezTo>
                      <a:pt x="81824" y="99751"/>
                      <a:pt x="82889" y="100019"/>
                      <a:pt x="87682" y="101358"/>
                    </a:cubicBezTo>
                    <a:cubicBezTo>
                      <a:pt x="85552" y="102430"/>
                      <a:pt x="82889" y="103502"/>
                      <a:pt x="70641" y="103502"/>
                    </a:cubicBezTo>
                    <a:cubicBezTo>
                      <a:pt x="64517" y="103502"/>
                      <a:pt x="62121" y="103502"/>
                      <a:pt x="57328" y="1013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6" name="Dowolny kształt: kształt 55">
                <a:extLst>
                  <a:ext uri="{FF2B5EF4-FFF2-40B4-BE49-F238E27FC236}">
                    <a16:creationId xmlns:a16="http://schemas.microsoft.com/office/drawing/2014/main" id="{EE1EEF20-DEA8-718E-1C9B-8C5C7F9524A4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2676192" y="6498091"/>
                <a:ext cx="56474" cy="126228"/>
              </a:xfrm>
              <a:custGeom>
                <a:avLst/>
                <a:gdLst>
                  <a:gd name="connsiteX0" fmla="*/ 51714 w 56474"/>
                  <a:gd name="connsiteY0" fmla="*/ 7205 h 126228"/>
                  <a:gd name="connsiteX1" fmla="*/ 44259 w 56474"/>
                  <a:gd name="connsiteY1" fmla="*/ 77 h 126228"/>
                  <a:gd name="connsiteX2" fmla="*/ 33822 w 56474"/>
                  <a:gd name="connsiteY2" fmla="*/ 10393 h 126228"/>
                  <a:gd name="connsiteX3" fmla="*/ 41277 w 56474"/>
                  <a:gd name="connsiteY3" fmla="*/ 17520 h 126228"/>
                  <a:gd name="connsiteX4" fmla="*/ 51714 w 56474"/>
                  <a:gd name="connsiteY4" fmla="*/ 7205 h 126228"/>
                  <a:gd name="connsiteX5" fmla="*/ 13692 w 56474"/>
                  <a:gd name="connsiteY5" fmla="*/ 102485 h 126228"/>
                  <a:gd name="connsiteX6" fmla="*/ 12015 w 56474"/>
                  <a:gd name="connsiteY6" fmla="*/ 110363 h 126228"/>
                  <a:gd name="connsiteX7" fmla="*/ 29721 w 56474"/>
                  <a:gd name="connsiteY7" fmla="*/ 126305 h 126228"/>
                  <a:gd name="connsiteX8" fmla="*/ 56560 w 56474"/>
                  <a:gd name="connsiteY8" fmla="*/ 97609 h 126228"/>
                  <a:gd name="connsiteX9" fmla="*/ 53578 w 56474"/>
                  <a:gd name="connsiteY9" fmla="*/ 95170 h 126228"/>
                  <a:gd name="connsiteX10" fmla="*/ 50037 w 56474"/>
                  <a:gd name="connsiteY10" fmla="*/ 98359 h 126228"/>
                  <a:gd name="connsiteX11" fmla="*/ 30280 w 56474"/>
                  <a:gd name="connsiteY11" fmla="*/ 121054 h 126228"/>
                  <a:gd name="connsiteX12" fmla="*/ 25621 w 56474"/>
                  <a:gd name="connsiteY12" fmla="*/ 114489 h 126228"/>
                  <a:gd name="connsiteX13" fmla="*/ 28603 w 56474"/>
                  <a:gd name="connsiteY13" fmla="*/ 102485 h 126228"/>
                  <a:gd name="connsiteX14" fmla="*/ 34567 w 56474"/>
                  <a:gd name="connsiteY14" fmla="*/ 87480 h 126228"/>
                  <a:gd name="connsiteX15" fmla="*/ 43700 w 56474"/>
                  <a:gd name="connsiteY15" fmla="*/ 63660 h 126228"/>
                  <a:gd name="connsiteX16" fmla="*/ 44818 w 56474"/>
                  <a:gd name="connsiteY16" fmla="*/ 57658 h 126228"/>
                  <a:gd name="connsiteX17" fmla="*/ 27112 w 56474"/>
                  <a:gd name="connsiteY17" fmla="*/ 41716 h 126228"/>
                  <a:gd name="connsiteX18" fmla="*/ 86 w 56474"/>
                  <a:gd name="connsiteY18" fmla="*/ 70412 h 126228"/>
                  <a:gd name="connsiteX19" fmla="*/ 3255 w 56474"/>
                  <a:gd name="connsiteY19" fmla="*/ 72851 h 126228"/>
                  <a:gd name="connsiteX20" fmla="*/ 6610 w 56474"/>
                  <a:gd name="connsiteY20" fmla="*/ 69850 h 126228"/>
                  <a:gd name="connsiteX21" fmla="*/ 26553 w 56474"/>
                  <a:gd name="connsiteY21" fmla="*/ 46967 h 126228"/>
                  <a:gd name="connsiteX22" fmla="*/ 31212 w 56474"/>
                  <a:gd name="connsiteY22" fmla="*/ 53532 h 126228"/>
                  <a:gd name="connsiteX23" fmla="*/ 25434 w 56474"/>
                  <a:gd name="connsiteY23" fmla="*/ 72288 h 126228"/>
                  <a:gd name="connsiteX24" fmla="*/ 13692 w 56474"/>
                  <a:gd name="connsiteY24" fmla="*/ 102485 h 12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474" h="126228">
                    <a:moveTo>
                      <a:pt x="51714" y="7205"/>
                    </a:moveTo>
                    <a:cubicBezTo>
                      <a:pt x="51714" y="4204"/>
                      <a:pt x="49478" y="77"/>
                      <a:pt x="44259" y="77"/>
                    </a:cubicBezTo>
                    <a:cubicBezTo>
                      <a:pt x="39227" y="77"/>
                      <a:pt x="33822" y="4954"/>
                      <a:pt x="33822" y="10393"/>
                    </a:cubicBezTo>
                    <a:cubicBezTo>
                      <a:pt x="33822" y="13582"/>
                      <a:pt x="36245" y="17520"/>
                      <a:pt x="41277" y="17520"/>
                    </a:cubicBezTo>
                    <a:cubicBezTo>
                      <a:pt x="46682" y="17520"/>
                      <a:pt x="51714" y="12269"/>
                      <a:pt x="51714" y="7205"/>
                    </a:cubicBezTo>
                    <a:close/>
                    <a:moveTo>
                      <a:pt x="13692" y="102485"/>
                    </a:moveTo>
                    <a:cubicBezTo>
                      <a:pt x="12947" y="104924"/>
                      <a:pt x="12015" y="107174"/>
                      <a:pt x="12015" y="110363"/>
                    </a:cubicBezTo>
                    <a:cubicBezTo>
                      <a:pt x="12015" y="119178"/>
                      <a:pt x="19470" y="126305"/>
                      <a:pt x="29721" y="126305"/>
                    </a:cubicBezTo>
                    <a:cubicBezTo>
                      <a:pt x="48360" y="126305"/>
                      <a:pt x="56560" y="100422"/>
                      <a:pt x="56560" y="97609"/>
                    </a:cubicBezTo>
                    <a:cubicBezTo>
                      <a:pt x="56560" y="95170"/>
                      <a:pt x="54137" y="95170"/>
                      <a:pt x="53578" y="95170"/>
                    </a:cubicBezTo>
                    <a:cubicBezTo>
                      <a:pt x="50969" y="95170"/>
                      <a:pt x="50783" y="96296"/>
                      <a:pt x="50037" y="98359"/>
                    </a:cubicBezTo>
                    <a:cubicBezTo>
                      <a:pt x="45750" y="113364"/>
                      <a:pt x="37549" y="121054"/>
                      <a:pt x="30280" y="121054"/>
                    </a:cubicBezTo>
                    <a:cubicBezTo>
                      <a:pt x="26553" y="121054"/>
                      <a:pt x="25621" y="118616"/>
                      <a:pt x="25621" y="114489"/>
                    </a:cubicBezTo>
                    <a:cubicBezTo>
                      <a:pt x="25621" y="110175"/>
                      <a:pt x="26925" y="106612"/>
                      <a:pt x="28603" y="102485"/>
                    </a:cubicBezTo>
                    <a:cubicBezTo>
                      <a:pt x="30467" y="97421"/>
                      <a:pt x="32517" y="92357"/>
                      <a:pt x="34567" y="87480"/>
                    </a:cubicBezTo>
                    <a:cubicBezTo>
                      <a:pt x="36245" y="82979"/>
                      <a:pt x="42954" y="65911"/>
                      <a:pt x="43700" y="63660"/>
                    </a:cubicBezTo>
                    <a:cubicBezTo>
                      <a:pt x="44259" y="61785"/>
                      <a:pt x="44818" y="59534"/>
                      <a:pt x="44818" y="57658"/>
                    </a:cubicBezTo>
                    <a:cubicBezTo>
                      <a:pt x="44818" y="48843"/>
                      <a:pt x="37363" y="41716"/>
                      <a:pt x="27112" y="41716"/>
                    </a:cubicBezTo>
                    <a:cubicBezTo>
                      <a:pt x="8660" y="41716"/>
                      <a:pt x="86" y="67224"/>
                      <a:pt x="86" y="70412"/>
                    </a:cubicBezTo>
                    <a:cubicBezTo>
                      <a:pt x="86" y="72851"/>
                      <a:pt x="2695" y="72851"/>
                      <a:pt x="3255" y="72851"/>
                    </a:cubicBezTo>
                    <a:cubicBezTo>
                      <a:pt x="5864" y="72851"/>
                      <a:pt x="6050" y="71913"/>
                      <a:pt x="6610" y="69850"/>
                    </a:cubicBezTo>
                    <a:cubicBezTo>
                      <a:pt x="11455" y="53720"/>
                      <a:pt x="19656" y="46967"/>
                      <a:pt x="26553" y="46967"/>
                    </a:cubicBezTo>
                    <a:cubicBezTo>
                      <a:pt x="29535" y="46967"/>
                      <a:pt x="31212" y="48468"/>
                      <a:pt x="31212" y="53532"/>
                    </a:cubicBezTo>
                    <a:cubicBezTo>
                      <a:pt x="31212" y="57846"/>
                      <a:pt x="30094" y="60659"/>
                      <a:pt x="25434" y="72288"/>
                    </a:cubicBezTo>
                    <a:lnTo>
                      <a:pt x="13692" y="10248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7" name="Dowolny kształt: kształt 56">
                <a:extLst>
                  <a:ext uri="{FF2B5EF4-FFF2-40B4-BE49-F238E27FC236}">
                    <a16:creationId xmlns:a16="http://schemas.microsoft.com/office/drawing/2014/main" id="{5098C938-F9AE-28DD-CD9F-65961088F1F1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2755813" y="6506343"/>
                <a:ext cx="137178" cy="138232"/>
              </a:xfrm>
              <a:custGeom>
                <a:avLst/>
                <a:gdLst>
                  <a:gd name="connsiteX0" fmla="*/ 73338 w 137178"/>
                  <a:gd name="connsiteY0" fmla="*/ 73789 h 138232"/>
                  <a:gd name="connsiteX1" fmla="*/ 130371 w 137178"/>
                  <a:gd name="connsiteY1" fmla="*/ 73789 h 138232"/>
                  <a:gd name="connsiteX2" fmla="*/ 137268 w 137178"/>
                  <a:gd name="connsiteY2" fmla="*/ 69287 h 138232"/>
                  <a:gd name="connsiteX3" fmla="*/ 130371 w 137178"/>
                  <a:gd name="connsiteY3" fmla="*/ 64598 h 138232"/>
                  <a:gd name="connsiteX4" fmla="*/ 73338 w 137178"/>
                  <a:gd name="connsiteY4" fmla="*/ 64598 h 138232"/>
                  <a:gd name="connsiteX5" fmla="*/ 73338 w 137178"/>
                  <a:gd name="connsiteY5" fmla="*/ 7017 h 138232"/>
                  <a:gd name="connsiteX6" fmla="*/ 68865 w 137178"/>
                  <a:gd name="connsiteY6" fmla="*/ 77 h 138232"/>
                  <a:gd name="connsiteX7" fmla="*/ 64205 w 137178"/>
                  <a:gd name="connsiteY7" fmla="*/ 7017 h 138232"/>
                  <a:gd name="connsiteX8" fmla="*/ 64205 w 137178"/>
                  <a:gd name="connsiteY8" fmla="*/ 64598 h 138232"/>
                  <a:gd name="connsiteX9" fmla="*/ 6985 w 137178"/>
                  <a:gd name="connsiteY9" fmla="*/ 64598 h 138232"/>
                  <a:gd name="connsiteX10" fmla="*/ 89 w 137178"/>
                  <a:gd name="connsiteY10" fmla="*/ 69100 h 138232"/>
                  <a:gd name="connsiteX11" fmla="*/ 6985 w 137178"/>
                  <a:gd name="connsiteY11" fmla="*/ 73789 h 138232"/>
                  <a:gd name="connsiteX12" fmla="*/ 64205 w 137178"/>
                  <a:gd name="connsiteY12" fmla="*/ 73789 h 138232"/>
                  <a:gd name="connsiteX13" fmla="*/ 64205 w 137178"/>
                  <a:gd name="connsiteY13" fmla="*/ 131370 h 138232"/>
                  <a:gd name="connsiteX14" fmla="*/ 68678 w 137178"/>
                  <a:gd name="connsiteY14" fmla="*/ 138309 h 138232"/>
                  <a:gd name="connsiteX15" fmla="*/ 73338 w 137178"/>
                  <a:gd name="connsiteY15" fmla="*/ 131370 h 138232"/>
                  <a:gd name="connsiteX16" fmla="*/ 73338 w 137178"/>
                  <a:gd name="connsiteY16" fmla="*/ 73789 h 13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178" h="138232">
                    <a:moveTo>
                      <a:pt x="73338" y="73789"/>
                    </a:moveTo>
                    <a:lnTo>
                      <a:pt x="130371" y="73789"/>
                    </a:lnTo>
                    <a:cubicBezTo>
                      <a:pt x="132794" y="73789"/>
                      <a:pt x="137268" y="73789"/>
                      <a:pt x="137268" y="69287"/>
                    </a:cubicBezTo>
                    <a:cubicBezTo>
                      <a:pt x="137268" y="64598"/>
                      <a:pt x="132981" y="64598"/>
                      <a:pt x="130371" y="64598"/>
                    </a:cubicBezTo>
                    <a:lnTo>
                      <a:pt x="73338" y="64598"/>
                    </a:lnTo>
                    <a:lnTo>
                      <a:pt x="73338" y="7017"/>
                    </a:lnTo>
                    <a:cubicBezTo>
                      <a:pt x="73338" y="4579"/>
                      <a:pt x="73338" y="77"/>
                      <a:pt x="68865" y="77"/>
                    </a:cubicBezTo>
                    <a:cubicBezTo>
                      <a:pt x="64205" y="77"/>
                      <a:pt x="64205" y="4391"/>
                      <a:pt x="64205" y="7017"/>
                    </a:cubicBezTo>
                    <a:lnTo>
                      <a:pt x="64205" y="64598"/>
                    </a:lnTo>
                    <a:lnTo>
                      <a:pt x="6985" y="64598"/>
                    </a:lnTo>
                    <a:cubicBezTo>
                      <a:pt x="4562" y="64598"/>
                      <a:pt x="89" y="64598"/>
                      <a:pt x="89" y="69100"/>
                    </a:cubicBezTo>
                    <a:cubicBezTo>
                      <a:pt x="89" y="73789"/>
                      <a:pt x="4376" y="73789"/>
                      <a:pt x="6985" y="73789"/>
                    </a:cubicBezTo>
                    <a:lnTo>
                      <a:pt x="64205" y="73789"/>
                    </a:lnTo>
                    <a:lnTo>
                      <a:pt x="64205" y="131370"/>
                    </a:lnTo>
                    <a:cubicBezTo>
                      <a:pt x="64205" y="133808"/>
                      <a:pt x="64205" y="138309"/>
                      <a:pt x="68678" y="138309"/>
                    </a:cubicBezTo>
                    <a:cubicBezTo>
                      <a:pt x="73338" y="138309"/>
                      <a:pt x="73338" y="133995"/>
                      <a:pt x="73338" y="131370"/>
                    </a:cubicBezTo>
                    <a:lnTo>
                      <a:pt x="73338" y="73789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8" name="Dowolny kształt: kształt 57">
                <a:extLst>
                  <a:ext uri="{FF2B5EF4-FFF2-40B4-BE49-F238E27FC236}">
                    <a16:creationId xmlns:a16="http://schemas.microsoft.com/office/drawing/2014/main" id="{4DEF9C6E-9999-C36A-940E-A4CAC5C67EA5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2926538" y="6497903"/>
                <a:ext cx="67843" cy="124540"/>
              </a:xfrm>
              <a:custGeom>
                <a:avLst/>
                <a:gdLst>
                  <a:gd name="connsiteX0" fmla="*/ 42218 w 67843"/>
                  <a:gd name="connsiteY0" fmla="*/ 5329 h 124540"/>
                  <a:gd name="connsiteX1" fmla="*/ 36626 w 67843"/>
                  <a:gd name="connsiteY1" fmla="*/ 77 h 124540"/>
                  <a:gd name="connsiteX2" fmla="*/ 95 w 67843"/>
                  <a:gd name="connsiteY2" fmla="*/ 12081 h 124540"/>
                  <a:gd name="connsiteX3" fmla="*/ 95 w 67843"/>
                  <a:gd name="connsiteY3" fmla="*/ 18833 h 124540"/>
                  <a:gd name="connsiteX4" fmla="*/ 27121 w 67843"/>
                  <a:gd name="connsiteY4" fmla="*/ 13582 h 124540"/>
                  <a:gd name="connsiteX5" fmla="*/ 27121 w 67843"/>
                  <a:gd name="connsiteY5" fmla="*/ 109237 h 124540"/>
                  <a:gd name="connsiteX6" fmla="*/ 8482 w 67843"/>
                  <a:gd name="connsiteY6" fmla="*/ 117865 h 124540"/>
                  <a:gd name="connsiteX7" fmla="*/ 1400 w 67843"/>
                  <a:gd name="connsiteY7" fmla="*/ 117865 h 124540"/>
                  <a:gd name="connsiteX8" fmla="*/ 1400 w 67843"/>
                  <a:gd name="connsiteY8" fmla="*/ 124617 h 124540"/>
                  <a:gd name="connsiteX9" fmla="*/ 34576 w 67843"/>
                  <a:gd name="connsiteY9" fmla="*/ 123867 h 124540"/>
                  <a:gd name="connsiteX10" fmla="*/ 67939 w 67843"/>
                  <a:gd name="connsiteY10" fmla="*/ 124617 h 124540"/>
                  <a:gd name="connsiteX11" fmla="*/ 67939 w 67843"/>
                  <a:gd name="connsiteY11" fmla="*/ 117865 h 124540"/>
                  <a:gd name="connsiteX12" fmla="*/ 60856 w 67843"/>
                  <a:gd name="connsiteY12" fmla="*/ 117865 h 124540"/>
                  <a:gd name="connsiteX13" fmla="*/ 42218 w 67843"/>
                  <a:gd name="connsiteY13" fmla="*/ 109237 h 124540"/>
                  <a:gd name="connsiteX14" fmla="*/ 42218 w 67843"/>
                  <a:gd name="connsiteY14" fmla="*/ 5329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843" h="124540">
                    <a:moveTo>
                      <a:pt x="42218" y="5329"/>
                    </a:moveTo>
                    <a:cubicBezTo>
                      <a:pt x="42218" y="265"/>
                      <a:pt x="41845" y="77"/>
                      <a:pt x="36626" y="77"/>
                    </a:cubicBezTo>
                    <a:cubicBezTo>
                      <a:pt x="24698" y="11894"/>
                      <a:pt x="7737" y="12081"/>
                      <a:pt x="95" y="12081"/>
                    </a:cubicBezTo>
                    <a:lnTo>
                      <a:pt x="95" y="18833"/>
                    </a:lnTo>
                    <a:cubicBezTo>
                      <a:pt x="4568" y="18833"/>
                      <a:pt x="16870" y="18833"/>
                      <a:pt x="27121" y="13582"/>
                    </a:cubicBezTo>
                    <a:lnTo>
                      <a:pt x="27121" y="109237"/>
                    </a:lnTo>
                    <a:cubicBezTo>
                      <a:pt x="27121" y="115427"/>
                      <a:pt x="27121" y="117865"/>
                      <a:pt x="8482" y="117865"/>
                    </a:cubicBezTo>
                    <a:lnTo>
                      <a:pt x="1400" y="117865"/>
                    </a:lnTo>
                    <a:lnTo>
                      <a:pt x="1400" y="124617"/>
                    </a:lnTo>
                    <a:cubicBezTo>
                      <a:pt x="4755" y="124430"/>
                      <a:pt x="27680" y="123867"/>
                      <a:pt x="34576" y="123867"/>
                    </a:cubicBezTo>
                    <a:cubicBezTo>
                      <a:pt x="40354" y="123867"/>
                      <a:pt x="63838" y="124430"/>
                      <a:pt x="67939" y="124617"/>
                    </a:cubicBezTo>
                    <a:lnTo>
                      <a:pt x="67939" y="117865"/>
                    </a:lnTo>
                    <a:lnTo>
                      <a:pt x="60856" y="117865"/>
                    </a:lnTo>
                    <a:cubicBezTo>
                      <a:pt x="42218" y="117865"/>
                      <a:pt x="42218" y="115427"/>
                      <a:pt x="42218" y="109237"/>
                    </a:cubicBezTo>
                    <a:lnTo>
                      <a:pt x="42218" y="5329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9" name="Dowolny kształt: kształt 58">
                <a:extLst>
                  <a:ext uri="{FF2B5EF4-FFF2-40B4-BE49-F238E27FC236}">
                    <a16:creationId xmlns:a16="http://schemas.microsoft.com/office/drawing/2014/main" id="{F127A8C2-BCE5-66AE-99BE-60BE6842A7C8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3114542" y="6483917"/>
                <a:ext cx="177064" cy="62698"/>
              </a:xfrm>
              <a:custGeom>
                <a:avLst/>
                <a:gdLst>
                  <a:gd name="connsiteX0" fmla="*/ 168114 w 177064"/>
                  <a:gd name="connsiteY0" fmla="*/ 10794 h 62698"/>
                  <a:gd name="connsiteX1" fmla="*/ 177167 w 177064"/>
                  <a:gd name="connsiteY1" fmla="*/ 5435 h 62698"/>
                  <a:gd name="connsiteX2" fmla="*/ 168380 w 177064"/>
                  <a:gd name="connsiteY2" fmla="*/ 76 h 62698"/>
                  <a:gd name="connsiteX3" fmla="*/ 8889 w 177064"/>
                  <a:gd name="connsiteY3" fmla="*/ 76 h 62698"/>
                  <a:gd name="connsiteX4" fmla="*/ 102 w 177064"/>
                  <a:gd name="connsiteY4" fmla="*/ 5435 h 62698"/>
                  <a:gd name="connsiteX5" fmla="*/ 9155 w 177064"/>
                  <a:gd name="connsiteY5" fmla="*/ 10794 h 62698"/>
                  <a:gd name="connsiteX6" fmla="*/ 168114 w 177064"/>
                  <a:gd name="connsiteY6" fmla="*/ 10794 h 62698"/>
                  <a:gd name="connsiteX7" fmla="*/ 168380 w 177064"/>
                  <a:gd name="connsiteY7" fmla="*/ 62775 h 62698"/>
                  <a:gd name="connsiteX8" fmla="*/ 177167 w 177064"/>
                  <a:gd name="connsiteY8" fmla="*/ 57416 h 62698"/>
                  <a:gd name="connsiteX9" fmla="*/ 168114 w 177064"/>
                  <a:gd name="connsiteY9" fmla="*/ 52057 h 62698"/>
                  <a:gd name="connsiteX10" fmla="*/ 9155 w 177064"/>
                  <a:gd name="connsiteY10" fmla="*/ 52057 h 62698"/>
                  <a:gd name="connsiteX11" fmla="*/ 102 w 177064"/>
                  <a:gd name="connsiteY11" fmla="*/ 57416 h 62698"/>
                  <a:gd name="connsiteX12" fmla="*/ 8889 w 177064"/>
                  <a:gd name="connsiteY12" fmla="*/ 62775 h 62698"/>
                  <a:gd name="connsiteX13" fmla="*/ 168380 w 177064"/>
                  <a:gd name="connsiteY13" fmla="*/ 62775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7064" h="62698">
                    <a:moveTo>
                      <a:pt x="168114" y="10794"/>
                    </a:moveTo>
                    <a:cubicBezTo>
                      <a:pt x="172108" y="10794"/>
                      <a:pt x="177167" y="10794"/>
                      <a:pt x="177167" y="5435"/>
                    </a:cubicBezTo>
                    <a:cubicBezTo>
                      <a:pt x="177167" y="76"/>
                      <a:pt x="172108" y="76"/>
                      <a:pt x="168380" y="76"/>
                    </a:cubicBezTo>
                    <a:lnTo>
                      <a:pt x="8889" y="76"/>
                    </a:lnTo>
                    <a:cubicBezTo>
                      <a:pt x="5161" y="76"/>
                      <a:pt x="102" y="76"/>
                      <a:pt x="102" y="5435"/>
                    </a:cubicBezTo>
                    <a:cubicBezTo>
                      <a:pt x="102" y="10794"/>
                      <a:pt x="5161" y="10794"/>
                      <a:pt x="9155" y="10794"/>
                    </a:cubicBezTo>
                    <a:lnTo>
                      <a:pt x="168114" y="10794"/>
                    </a:lnTo>
                    <a:close/>
                    <a:moveTo>
                      <a:pt x="168380" y="62775"/>
                    </a:moveTo>
                    <a:cubicBezTo>
                      <a:pt x="172108" y="62775"/>
                      <a:pt x="177167" y="62775"/>
                      <a:pt x="177167" y="57416"/>
                    </a:cubicBezTo>
                    <a:cubicBezTo>
                      <a:pt x="177167" y="52057"/>
                      <a:pt x="172108" y="52057"/>
                      <a:pt x="168114" y="52057"/>
                    </a:cubicBezTo>
                    <a:lnTo>
                      <a:pt x="9155" y="52057"/>
                    </a:lnTo>
                    <a:cubicBezTo>
                      <a:pt x="5161" y="52057"/>
                      <a:pt x="102" y="52057"/>
                      <a:pt x="102" y="57416"/>
                    </a:cubicBezTo>
                    <a:cubicBezTo>
                      <a:pt x="102" y="62775"/>
                      <a:pt x="5161" y="62775"/>
                      <a:pt x="8889" y="62775"/>
                    </a:cubicBezTo>
                    <a:lnTo>
                      <a:pt x="168380" y="6277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0" name="Dowolny kształt: kształt 59">
                <a:extLst>
                  <a:ext uri="{FF2B5EF4-FFF2-40B4-BE49-F238E27FC236}">
                    <a16:creationId xmlns:a16="http://schemas.microsoft.com/office/drawing/2014/main" id="{F661486A-58DB-6FE9-0939-9617A3B83897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3395596" y="6426041"/>
                <a:ext cx="177064" cy="178450"/>
              </a:xfrm>
              <a:custGeom>
                <a:avLst/>
                <a:gdLst>
                  <a:gd name="connsiteX0" fmla="*/ 94104 w 177064"/>
                  <a:gd name="connsiteY0" fmla="*/ 94660 h 178450"/>
                  <a:gd name="connsiteX1" fmla="*/ 168391 w 177064"/>
                  <a:gd name="connsiteY1" fmla="*/ 94660 h 178450"/>
                  <a:gd name="connsiteX2" fmla="*/ 177178 w 177064"/>
                  <a:gd name="connsiteY2" fmla="*/ 89301 h 178450"/>
                  <a:gd name="connsiteX3" fmla="*/ 168391 w 177064"/>
                  <a:gd name="connsiteY3" fmla="*/ 83942 h 178450"/>
                  <a:gd name="connsiteX4" fmla="*/ 94104 w 177064"/>
                  <a:gd name="connsiteY4" fmla="*/ 83942 h 178450"/>
                  <a:gd name="connsiteX5" fmla="*/ 94104 w 177064"/>
                  <a:gd name="connsiteY5" fmla="*/ 8918 h 178450"/>
                  <a:gd name="connsiteX6" fmla="*/ 88778 w 177064"/>
                  <a:gd name="connsiteY6" fmla="*/ 76 h 178450"/>
                  <a:gd name="connsiteX7" fmla="*/ 83453 w 177064"/>
                  <a:gd name="connsiteY7" fmla="*/ 8918 h 178450"/>
                  <a:gd name="connsiteX8" fmla="*/ 83453 w 177064"/>
                  <a:gd name="connsiteY8" fmla="*/ 83942 h 178450"/>
                  <a:gd name="connsiteX9" fmla="*/ 8899 w 177064"/>
                  <a:gd name="connsiteY9" fmla="*/ 83942 h 178450"/>
                  <a:gd name="connsiteX10" fmla="*/ 113 w 177064"/>
                  <a:gd name="connsiteY10" fmla="*/ 89301 h 178450"/>
                  <a:gd name="connsiteX11" fmla="*/ 8899 w 177064"/>
                  <a:gd name="connsiteY11" fmla="*/ 94660 h 178450"/>
                  <a:gd name="connsiteX12" fmla="*/ 83453 w 177064"/>
                  <a:gd name="connsiteY12" fmla="*/ 94660 h 178450"/>
                  <a:gd name="connsiteX13" fmla="*/ 83453 w 177064"/>
                  <a:gd name="connsiteY13" fmla="*/ 169684 h 178450"/>
                  <a:gd name="connsiteX14" fmla="*/ 88778 w 177064"/>
                  <a:gd name="connsiteY14" fmla="*/ 178526 h 178450"/>
                  <a:gd name="connsiteX15" fmla="*/ 94104 w 177064"/>
                  <a:gd name="connsiteY15" fmla="*/ 169684 h 178450"/>
                  <a:gd name="connsiteX16" fmla="*/ 94104 w 177064"/>
                  <a:gd name="connsiteY16" fmla="*/ 94660 h 17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7064" h="178450">
                    <a:moveTo>
                      <a:pt x="94104" y="94660"/>
                    </a:moveTo>
                    <a:lnTo>
                      <a:pt x="168391" y="94660"/>
                    </a:lnTo>
                    <a:cubicBezTo>
                      <a:pt x="172119" y="94660"/>
                      <a:pt x="177178" y="94660"/>
                      <a:pt x="177178" y="89301"/>
                    </a:cubicBezTo>
                    <a:cubicBezTo>
                      <a:pt x="177178" y="83942"/>
                      <a:pt x="172119" y="83942"/>
                      <a:pt x="168391" y="83942"/>
                    </a:cubicBezTo>
                    <a:lnTo>
                      <a:pt x="94104" y="83942"/>
                    </a:lnTo>
                    <a:lnTo>
                      <a:pt x="94104" y="8918"/>
                    </a:lnTo>
                    <a:cubicBezTo>
                      <a:pt x="94104" y="5167"/>
                      <a:pt x="94104" y="76"/>
                      <a:pt x="88778" y="76"/>
                    </a:cubicBezTo>
                    <a:cubicBezTo>
                      <a:pt x="83453" y="76"/>
                      <a:pt x="83453" y="5167"/>
                      <a:pt x="83453" y="8918"/>
                    </a:cubicBezTo>
                    <a:lnTo>
                      <a:pt x="83453" y="83942"/>
                    </a:lnTo>
                    <a:lnTo>
                      <a:pt x="8899" y="83942"/>
                    </a:lnTo>
                    <a:cubicBezTo>
                      <a:pt x="5172" y="83942"/>
                      <a:pt x="113" y="83942"/>
                      <a:pt x="113" y="89301"/>
                    </a:cubicBezTo>
                    <a:cubicBezTo>
                      <a:pt x="113" y="94660"/>
                      <a:pt x="5172" y="94660"/>
                      <a:pt x="8899" y="94660"/>
                    </a:cubicBezTo>
                    <a:lnTo>
                      <a:pt x="83453" y="94660"/>
                    </a:lnTo>
                    <a:lnTo>
                      <a:pt x="83453" y="169684"/>
                    </a:lnTo>
                    <a:cubicBezTo>
                      <a:pt x="83453" y="173435"/>
                      <a:pt x="83453" y="178526"/>
                      <a:pt x="88778" y="178526"/>
                    </a:cubicBezTo>
                    <a:cubicBezTo>
                      <a:pt x="94104" y="178526"/>
                      <a:pt x="94104" y="173435"/>
                      <a:pt x="94104" y="169684"/>
                    </a:cubicBezTo>
                    <a:lnTo>
                      <a:pt x="94104" y="94660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1" name="Dowolny kształt: kształt 60">
                <a:extLst>
                  <a:ext uri="{FF2B5EF4-FFF2-40B4-BE49-F238E27FC236}">
                    <a16:creationId xmlns:a16="http://schemas.microsoft.com/office/drawing/2014/main" id="{56DE60FA-30DF-089C-0F2C-5FD7DB957894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3600294" y="6466769"/>
                <a:ext cx="87600" cy="118430"/>
              </a:xfrm>
              <a:custGeom>
                <a:avLst/>
                <a:gdLst>
                  <a:gd name="connsiteX0" fmla="*/ 66953 w 87600"/>
                  <a:gd name="connsiteY0" fmla="*/ 55004 h 118430"/>
                  <a:gd name="connsiteX1" fmla="*/ 76005 w 87600"/>
                  <a:gd name="connsiteY1" fmla="*/ 50449 h 118430"/>
                  <a:gd name="connsiteX2" fmla="*/ 68284 w 87600"/>
                  <a:gd name="connsiteY2" fmla="*/ 46698 h 118430"/>
                  <a:gd name="connsiteX3" fmla="*/ 25149 w 87600"/>
                  <a:gd name="connsiteY3" fmla="*/ 46698 h 118430"/>
                  <a:gd name="connsiteX4" fmla="*/ 70680 w 87600"/>
                  <a:gd name="connsiteY4" fmla="*/ 8382 h 118430"/>
                  <a:gd name="connsiteX5" fmla="*/ 78934 w 87600"/>
                  <a:gd name="connsiteY5" fmla="*/ 8382 h 118430"/>
                  <a:gd name="connsiteX6" fmla="*/ 87721 w 87600"/>
                  <a:gd name="connsiteY6" fmla="*/ 3827 h 118430"/>
                  <a:gd name="connsiteX7" fmla="*/ 79733 w 87600"/>
                  <a:gd name="connsiteY7" fmla="*/ 76 h 118430"/>
                  <a:gd name="connsiteX8" fmla="*/ 70414 w 87600"/>
                  <a:gd name="connsiteY8" fmla="*/ 76 h 118430"/>
                  <a:gd name="connsiteX9" fmla="*/ 120 w 87600"/>
                  <a:gd name="connsiteY9" fmla="*/ 67866 h 118430"/>
                  <a:gd name="connsiteX10" fmla="*/ 48314 w 87600"/>
                  <a:gd name="connsiteY10" fmla="*/ 118507 h 118430"/>
                  <a:gd name="connsiteX11" fmla="*/ 82928 w 87600"/>
                  <a:gd name="connsiteY11" fmla="*/ 104842 h 118430"/>
                  <a:gd name="connsiteX12" fmla="*/ 80266 w 87600"/>
                  <a:gd name="connsiteY12" fmla="*/ 101091 h 118430"/>
                  <a:gd name="connsiteX13" fmla="*/ 76804 w 87600"/>
                  <a:gd name="connsiteY13" fmla="*/ 102698 h 118430"/>
                  <a:gd name="connsiteX14" fmla="*/ 48847 w 87600"/>
                  <a:gd name="connsiteY14" fmla="*/ 112612 h 118430"/>
                  <a:gd name="connsiteX15" fmla="*/ 20090 w 87600"/>
                  <a:gd name="connsiteY15" fmla="*/ 77779 h 118430"/>
                  <a:gd name="connsiteX16" fmla="*/ 23019 w 87600"/>
                  <a:gd name="connsiteY16" fmla="*/ 55004 h 118430"/>
                  <a:gd name="connsiteX17" fmla="*/ 66953 w 87600"/>
                  <a:gd name="connsiteY17" fmla="*/ 55004 h 118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600" h="118430">
                    <a:moveTo>
                      <a:pt x="66953" y="55004"/>
                    </a:moveTo>
                    <a:cubicBezTo>
                      <a:pt x="71213" y="55004"/>
                      <a:pt x="76005" y="55004"/>
                      <a:pt x="76005" y="50449"/>
                    </a:cubicBezTo>
                    <a:cubicBezTo>
                      <a:pt x="76005" y="46698"/>
                      <a:pt x="72810" y="46698"/>
                      <a:pt x="68284" y="46698"/>
                    </a:cubicBezTo>
                    <a:lnTo>
                      <a:pt x="25149" y="46698"/>
                    </a:lnTo>
                    <a:cubicBezTo>
                      <a:pt x="31540" y="23923"/>
                      <a:pt x="46450" y="8382"/>
                      <a:pt x="70680" y="8382"/>
                    </a:cubicBezTo>
                    <a:lnTo>
                      <a:pt x="78934" y="8382"/>
                    </a:lnTo>
                    <a:cubicBezTo>
                      <a:pt x="83461" y="8382"/>
                      <a:pt x="87721" y="8382"/>
                      <a:pt x="87721" y="3827"/>
                    </a:cubicBezTo>
                    <a:cubicBezTo>
                      <a:pt x="87721" y="76"/>
                      <a:pt x="84260" y="76"/>
                      <a:pt x="79733" y="76"/>
                    </a:cubicBezTo>
                    <a:lnTo>
                      <a:pt x="70414" y="76"/>
                    </a:lnTo>
                    <a:cubicBezTo>
                      <a:pt x="35800" y="76"/>
                      <a:pt x="120" y="26870"/>
                      <a:pt x="120" y="67866"/>
                    </a:cubicBezTo>
                    <a:cubicBezTo>
                      <a:pt x="120" y="97339"/>
                      <a:pt x="20090" y="118507"/>
                      <a:pt x="48314" y="118507"/>
                    </a:cubicBezTo>
                    <a:cubicBezTo>
                      <a:pt x="65621" y="118507"/>
                      <a:pt x="82928" y="107789"/>
                      <a:pt x="82928" y="104842"/>
                    </a:cubicBezTo>
                    <a:cubicBezTo>
                      <a:pt x="82928" y="104038"/>
                      <a:pt x="82662" y="101091"/>
                      <a:pt x="80266" y="101091"/>
                    </a:cubicBezTo>
                    <a:cubicBezTo>
                      <a:pt x="79733" y="101091"/>
                      <a:pt x="79201" y="101091"/>
                      <a:pt x="76804" y="102698"/>
                    </a:cubicBezTo>
                    <a:cubicBezTo>
                      <a:pt x="68550" y="108057"/>
                      <a:pt x="58698" y="112612"/>
                      <a:pt x="48847" y="112612"/>
                    </a:cubicBezTo>
                    <a:cubicBezTo>
                      <a:pt x="33403" y="112612"/>
                      <a:pt x="20090" y="101358"/>
                      <a:pt x="20090" y="77779"/>
                    </a:cubicBezTo>
                    <a:cubicBezTo>
                      <a:pt x="20090" y="68401"/>
                      <a:pt x="22220" y="58220"/>
                      <a:pt x="23019" y="55004"/>
                    </a:cubicBezTo>
                    <a:lnTo>
                      <a:pt x="66953" y="55004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2" name="Dowolny kształt: kształt 61">
                <a:extLst>
                  <a:ext uri="{FF2B5EF4-FFF2-40B4-BE49-F238E27FC236}">
                    <a16:creationId xmlns:a16="http://schemas.microsoft.com/office/drawing/2014/main" id="{7D14A64C-42A1-2886-C796-ACC323597023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3823663" y="6348588"/>
                <a:ext cx="10650" cy="330124"/>
              </a:xfrm>
              <a:custGeom>
                <a:avLst/>
                <a:gdLst>
                  <a:gd name="connsiteX0" fmla="*/ 0 w 10650"/>
                  <a:gd name="connsiteY0" fmla="*/ 0 h 330124"/>
                  <a:gd name="connsiteX1" fmla="*/ 10651 w 10650"/>
                  <a:gd name="connsiteY1" fmla="*/ 0 h 330124"/>
                  <a:gd name="connsiteX2" fmla="*/ 10651 w 10650"/>
                  <a:gd name="connsiteY2" fmla="*/ 330125 h 330124"/>
                  <a:gd name="connsiteX3" fmla="*/ 0 w 10650"/>
                  <a:gd name="connsiteY3" fmla="*/ 330125 h 33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" h="330124">
                    <a:moveTo>
                      <a:pt x="0" y="0"/>
                    </a:moveTo>
                    <a:lnTo>
                      <a:pt x="10651" y="0"/>
                    </a:lnTo>
                    <a:lnTo>
                      <a:pt x="10651" y="330125"/>
                    </a:lnTo>
                    <a:lnTo>
                      <a:pt x="0" y="33012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3" name="Dowolny kształt: kształt 62">
                <a:extLst>
                  <a:ext uri="{FF2B5EF4-FFF2-40B4-BE49-F238E27FC236}">
                    <a16:creationId xmlns:a16="http://schemas.microsoft.com/office/drawing/2014/main" id="{2CA30A8C-3401-69F0-2926-694556D8776A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3876916" y="6348588"/>
                <a:ext cx="10650" cy="330124"/>
              </a:xfrm>
              <a:custGeom>
                <a:avLst/>
                <a:gdLst>
                  <a:gd name="connsiteX0" fmla="*/ 0 w 10650"/>
                  <a:gd name="connsiteY0" fmla="*/ 0 h 330124"/>
                  <a:gd name="connsiteX1" fmla="*/ 10650 w 10650"/>
                  <a:gd name="connsiteY1" fmla="*/ 0 h 330124"/>
                  <a:gd name="connsiteX2" fmla="*/ 10650 w 10650"/>
                  <a:gd name="connsiteY2" fmla="*/ 330125 h 330124"/>
                  <a:gd name="connsiteX3" fmla="*/ 0 w 10650"/>
                  <a:gd name="connsiteY3" fmla="*/ 330125 h 33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" h="330124">
                    <a:moveTo>
                      <a:pt x="0" y="0"/>
                    </a:moveTo>
                    <a:lnTo>
                      <a:pt x="10650" y="0"/>
                    </a:lnTo>
                    <a:lnTo>
                      <a:pt x="10650" y="330125"/>
                    </a:lnTo>
                    <a:lnTo>
                      <a:pt x="0" y="33012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5" name="Dowolny kształt: kształt 64">
                <a:extLst>
                  <a:ext uri="{FF2B5EF4-FFF2-40B4-BE49-F238E27FC236}">
                    <a16:creationId xmlns:a16="http://schemas.microsoft.com/office/drawing/2014/main" id="{4D784EDA-CD27-22B5-CDE6-843DA4CF89BD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>
                <a:off x="4255666" y="6352214"/>
                <a:ext cx="67843" cy="124540"/>
              </a:xfrm>
              <a:custGeom>
                <a:avLst/>
                <a:gdLst>
                  <a:gd name="connsiteX0" fmla="*/ 42268 w 67843"/>
                  <a:gd name="connsiteY0" fmla="*/ 5324 h 124540"/>
                  <a:gd name="connsiteX1" fmla="*/ 36676 w 67843"/>
                  <a:gd name="connsiteY1" fmla="*/ 72 h 124540"/>
                  <a:gd name="connsiteX2" fmla="*/ 145 w 67843"/>
                  <a:gd name="connsiteY2" fmla="*/ 12076 h 124540"/>
                  <a:gd name="connsiteX3" fmla="*/ 145 w 67843"/>
                  <a:gd name="connsiteY3" fmla="*/ 18828 h 124540"/>
                  <a:gd name="connsiteX4" fmla="*/ 27170 w 67843"/>
                  <a:gd name="connsiteY4" fmla="*/ 13576 h 124540"/>
                  <a:gd name="connsiteX5" fmla="*/ 27170 w 67843"/>
                  <a:gd name="connsiteY5" fmla="*/ 109232 h 124540"/>
                  <a:gd name="connsiteX6" fmla="*/ 8532 w 67843"/>
                  <a:gd name="connsiteY6" fmla="*/ 117860 h 124540"/>
                  <a:gd name="connsiteX7" fmla="*/ 1449 w 67843"/>
                  <a:gd name="connsiteY7" fmla="*/ 117860 h 124540"/>
                  <a:gd name="connsiteX8" fmla="*/ 1449 w 67843"/>
                  <a:gd name="connsiteY8" fmla="*/ 124612 h 124540"/>
                  <a:gd name="connsiteX9" fmla="*/ 34626 w 67843"/>
                  <a:gd name="connsiteY9" fmla="*/ 123862 h 124540"/>
                  <a:gd name="connsiteX10" fmla="*/ 67989 w 67843"/>
                  <a:gd name="connsiteY10" fmla="*/ 124612 h 124540"/>
                  <a:gd name="connsiteX11" fmla="*/ 67989 w 67843"/>
                  <a:gd name="connsiteY11" fmla="*/ 117860 h 124540"/>
                  <a:gd name="connsiteX12" fmla="*/ 60906 w 67843"/>
                  <a:gd name="connsiteY12" fmla="*/ 117860 h 124540"/>
                  <a:gd name="connsiteX13" fmla="*/ 42268 w 67843"/>
                  <a:gd name="connsiteY13" fmla="*/ 109232 h 124540"/>
                  <a:gd name="connsiteX14" fmla="*/ 42268 w 67843"/>
                  <a:gd name="connsiteY14" fmla="*/ 5324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843" h="124540">
                    <a:moveTo>
                      <a:pt x="42268" y="5324"/>
                    </a:moveTo>
                    <a:cubicBezTo>
                      <a:pt x="42268" y="259"/>
                      <a:pt x="41895" y="72"/>
                      <a:pt x="36676" y="72"/>
                    </a:cubicBezTo>
                    <a:cubicBezTo>
                      <a:pt x="24747" y="11888"/>
                      <a:pt x="7786" y="12076"/>
                      <a:pt x="145" y="12076"/>
                    </a:cubicBezTo>
                    <a:lnTo>
                      <a:pt x="145" y="18828"/>
                    </a:lnTo>
                    <a:cubicBezTo>
                      <a:pt x="4618" y="18828"/>
                      <a:pt x="16919" y="18828"/>
                      <a:pt x="27170" y="13576"/>
                    </a:cubicBezTo>
                    <a:lnTo>
                      <a:pt x="27170" y="109232"/>
                    </a:lnTo>
                    <a:cubicBezTo>
                      <a:pt x="27170" y="115422"/>
                      <a:pt x="27170" y="117860"/>
                      <a:pt x="8532" y="117860"/>
                    </a:cubicBezTo>
                    <a:lnTo>
                      <a:pt x="1449" y="117860"/>
                    </a:lnTo>
                    <a:lnTo>
                      <a:pt x="1449" y="124612"/>
                    </a:lnTo>
                    <a:cubicBezTo>
                      <a:pt x="4804" y="124424"/>
                      <a:pt x="27730" y="123862"/>
                      <a:pt x="34626" y="123862"/>
                    </a:cubicBezTo>
                    <a:cubicBezTo>
                      <a:pt x="40404" y="123862"/>
                      <a:pt x="63888" y="124424"/>
                      <a:pt x="67989" y="124612"/>
                    </a:cubicBezTo>
                    <a:lnTo>
                      <a:pt x="67989" y="117860"/>
                    </a:lnTo>
                    <a:lnTo>
                      <a:pt x="60906" y="117860"/>
                    </a:lnTo>
                    <a:cubicBezTo>
                      <a:pt x="42268" y="117860"/>
                      <a:pt x="42268" y="115422"/>
                      <a:pt x="42268" y="109232"/>
                    </a:cubicBezTo>
                    <a:lnTo>
                      <a:pt x="42268" y="5324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2E86A8A3-68D0-DD1E-D789-C6C2496FE227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>
                <a:off x="4354533" y="6360655"/>
                <a:ext cx="137178" cy="138232"/>
              </a:xfrm>
              <a:custGeom>
                <a:avLst/>
                <a:gdLst>
                  <a:gd name="connsiteX0" fmla="*/ 73398 w 137178"/>
                  <a:gd name="connsiteY0" fmla="*/ 73783 h 138232"/>
                  <a:gd name="connsiteX1" fmla="*/ 130431 w 137178"/>
                  <a:gd name="connsiteY1" fmla="*/ 73783 h 138232"/>
                  <a:gd name="connsiteX2" fmla="*/ 137327 w 137178"/>
                  <a:gd name="connsiteY2" fmla="*/ 69282 h 138232"/>
                  <a:gd name="connsiteX3" fmla="*/ 130431 w 137178"/>
                  <a:gd name="connsiteY3" fmla="*/ 64593 h 138232"/>
                  <a:gd name="connsiteX4" fmla="*/ 73398 w 137178"/>
                  <a:gd name="connsiteY4" fmla="*/ 64593 h 138232"/>
                  <a:gd name="connsiteX5" fmla="*/ 73398 w 137178"/>
                  <a:gd name="connsiteY5" fmla="*/ 7012 h 138232"/>
                  <a:gd name="connsiteX6" fmla="*/ 68924 w 137178"/>
                  <a:gd name="connsiteY6" fmla="*/ 72 h 138232"/>
                  <a:gd name="connsiteX7" fmla="*/ 64265 w 137178"/>
                  <a:gd name="connsiteY7" fmla="*/ 7012 h 138232"/>
                  <a:gd name="connsiteX8" fmla="*/ 64265 w 137178"/>
                  <a:gd name="connsiteY8" fmla="*/ 64593 h 138232"/>
                  <a:gd name="connsiteX9" fmla="*/ 7045 w 137178"/>
                  <a:gd name="connsiteY9" fmla="*/ 64593 h 138232"/>
                  <a:gd name="connsiteX10" fmla="*/ 149 w 137178"/>
                  <a:gd name="connsiteY10" fmla="*/ 69094 h 138232"/>
                  <a:gd name="connsiteX11" fmla="*/ 7045 w 137178"/>
                  <a:gd name="connsiteY11" fmla="*/ 73783 h 138232"/>
                  <a:gd name="connsiteX12" fmla="*/ 64265 w 137178"/>
                  <a:gd name="connsiteY12" fmla="*/ 73783 h 138232"/>
                  <a:gd name="connsiteX13" fmla="*/ 64265 w 137178"/>
                  <a:gd name="connsiteY13" fmla="*/ 131364 h 138232"/>
                  <a:gd name="connsiteX14" fmla="*/ 68738 w 137178"/>
                  <a:gd name="connsiteY14" fmla="*/ 138304 h 138232"/>
                  <a:gd name="connsiteX15" fmla="*/ 73398 w 137178"/>
                  <a:gd name="connsiteY15" fmla="*/ 131364 h 138232"/>
                  <a:gd name="connsiteX16" fmla="*/ 73398 w 137178"/>
                  <a:gd name="connsiteY16" fmla="*/ 73783 h 13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178" h="138232">
                    <a:moveTo>
                      <a:pt x="73398" y="73783"/>
                    </a:moveTo>
                    <a:lnTo>
                      <a:pt x="130431" y="73783"/>
                    </a:lnTo>
                    <a:cubicBezTo>
                      <a:pt x="132854" y="73783"/>
                      <a:pt x="137327" y="73783"/>
                      <a:pt x="137327" y="69282"/>
                    </a:cubicBezTo>
                    <a:cubicBezTo>
                      <a:pt x="137327" y="64593"/>
                      <a:pt x="133041" y="64593"/>
                      <a:pt x="130431" y="64593"/>
                    </a:cubicBezTo>
                    <a:lnTo>
                      <a:pt x="73398" y="64593"/>
                    </a:lnTo>
                    <a:lnTo>
                      <a:pt x="73398" y="7012"/>
                    </a:lnTo>
                    <a:cubicBezTo>
                      <a:pt x="73398" y="4573"/>
                      <a:pt x="73398" y="72"/>
                      <a:pt x="68924" y="72"/>
                    </a:cubicBezTo>
                    <a:cubicBezTo>
                      <a:pt x="64265" y="72"/>
                      <a:pt x="64265" y="4386"/>
                      <a:pt x="64265" y="7012"/>
                    </a:cubicBezTo>
                    <a:lnTo>
                      <a:pt x="64265" y="64593"/>
                    </a:lnTo>
                    <a:lnTo>
                      <a:pt x="7045" y="64593"/>
                    </a:lnTo>
                    <a:cubicBezTo>
                      <a:pt x="4622" y="64593"/>
                      <a:pt x="149" y="64593"/>
                      <a:pt x="149" y="69094"/>
                    </a:cubicBezTo>
                    <a:cubicBezTo>
                      <a:pt x="149" y="73783"/>
                      <a:pt x="4436" y="73783"/>
                      <a:pt x="7045" y="73783"/>
                    </a:cubicBezTo>
                    <a:lnTo>
                      <a:pt x="64265" y="73783"/>
                    </a:lnTo>
                    <a:lnTo>
                      <a:pt x="64265" y="131364"/>
                    </a:lnTo>
                    <a:cubicBezTo>
                      <a:pt x="64265" y="133802"/>
                      <a:pt x="64265" y="138304"/>
                      <a:pt x="68738" y="138304"/>
                    </a:cubicBezTo>
                    <a:cubicBezTo>
                      <a:pt x="73398" y="138304"/>
                      <a:pt x="73398" y="133990"/>
                      <a:pt x="73398" y="131364"/>
                    </a:cubicBezTo>
                    <a:lnTo>
                      <a:pt x="73398" y="73783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2F9FFA9F-2FF1-6441-70AA-1B7E635788BC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4517989" y="6344899"/>
                <a:ext cx="144074" cy="135606"/>
              </a:xfrm>
              <a:custGeom>
                <a:avLst/>
                <a:gdLst>
                  <a:gd name="connsiteX0" fmla="*/ 144230 w 144074"/>
                  <a:gd name="connsiteY0" fmla="*/ 2510 h 135606"/>
                  <a:gd name="connsiteX1" fmla="*/ 141807 w 144074"/>
                  <a:gd name="connsiteY1" fmla="*/ 72 h 135606"/>
                  <a:gd name="connsiteX2" fmla="*/ 138452 w 144074"/>
                  <a:gd name="connsiteY2" fmla="*/ 2323 h 135606"/>
                  <a:gd name="connsiteX3" fmla="*/ 124846 w 144074"/>
                  <a:gd name="connsiteY3" fmla="*/ 16765 h 135606"/>
                  <a:gd name="connsiteX4" fmla="*/ 89806 w 144074"/>
                  <a:gd name="connsiteY4" fmla="*/ 72 h 135606"/>
                  <a:gd name="connsiteX5" fmla="*/ 155 w 144074"/>
                  <a:gd name="connsiteY5" fmla="*/ 82786 h 135606"/>
                  <a:gd name="connsiteX6" fmla="*/ 57375 w 144074"/>
                  <a:gd name="connsiteY6" fmla="*/ 135678 h 135606"/>
                  <a:gd name="connsiteX7" fmla="*/ 104530 w 144074"/>
                  <a:gd name="connsiteY7" fmla="*/ 117297 h 135606"/>
                  <a:gd name="connsiteX8" fmla="*/ 123355 w 144074"/>
                  <a:gd name="connsiteY8" fmla="*/ 86912 h 135606"/>
                  <a:gd name="connsiteX9" fmla="*/ 120186 w 144074"/>
                  <a:gd name="connsiteY9" fmla="*/ 84474 h 135606"/>
                  <a:gd name="connsiteX10" fmla="*/ 116831 w 144074"/>
                  <a:gd name="connsiteY10" fmla="*/ 87475 h 135606"/>
                  <a:gd name="connsiteX11" fmla="*/ 60543 w 144074"/>
                  <a:gd name="connsiteY11" fmla="*/ 128926 h 135606"/>
                  <a:gd name="connsiteX12" fmla="*/ 18793 w 144074"/>
                  <a:gd name="connsiteY12" fmla="*/ 88600 h 135606"/>
                  <a:gd name="connsiteX13" fmla="*/ 41532 w 144074"/>
                  <a:gd name="connsiteY13" fmla="*/ 29894 h 135606"/>
                  <a:gd name="connsiteX14" fmla="*/ 91669 w 144074"/>
                  <a:gd name="connsiteY14" fmla="*/ 6824 h 135606"/>
                  <a:gd name="connsiteX15" fmla="*/ 125964 w 144074"/>
                  <a:gd name="connsiteY15" fmla="*/ 43586 h 135606"/>
                  <a:gd name="connsiteX16" fmla="*/ 125405 w 144074"/>
                  <a:gd name="connsiteY16" fmla="*/ 51276 h 135606"/>
                  <a:gd name="connsiteX17" fmla="*/ 128760 w 144074"/>
                  <a:gd name="connsiteY17" fmla="*/ 53714 h 135606"/>
                  <a:gd name="connsiteX18" fmla="*/ 132674 w 144074"/>
                  <a:gd name="connsiteY18" fmla="*/ 49588 h 135606"/>
                  <a:gd name="connsiteX19" fmla="*/ 144230 w 144074"/>
                  <a:gd name="connsiteY19" fmla="*/ 2510 h 13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074" h="135606">
                    <a:moveTo>
                      <a:pt x="144230" y="2510"/>
                    </a:moveTo>
                    <a:cubicBezTo>
                      <a:pt x="144230" y="1572"/>
                      <a:pt x="143671" y="72"/>
                      <a:pt x="141807" y="72"/>
                    </a:cubicBezTo>
                    <a:cubicBezTo>
                      <a:pt x="140502" y="72"/>
                      <a:pt x="140129" y="447"/>
                      <a:pt x="138452" y="2323"/>
                    </a:cubicBezTo>
                    <a:lnTo>
                      <a:pt x="124846" y="16765"/>
                    </a:lnTo>
                    <a:cubicBezTo>
                      <a:pt x="123168" y="14514"/>
                      <a:pt x="112731" y="72"/>
                      <a:pt x="89806" y="72"/>
                    </a:cubicBezTo>
                    <a:cubicBezTo>
                      <a:pt x="44514" y="72"/>
                      <a:pt x="155" y="40397"/>
                      <a:pt x="155" y="82786"/>
                    </a:cubicBezTo>
                    <a:cubicBezTo>
                      <a:pt x="155" y="113358"/>
                      <a:pt x="24012" y="135678"/>
                      <a:pt x="57375" y="135678"/>
                    </a:cubicBezTo>
                    <a:cubicBezTo>
                      <a:pt x="67439" y="135678"/>
                      <a:pt x="85332" y="133615"/>
                      <a:pt x="104530" y="117297"/>
                    </a:cubicBezTo>
                    <a:cubicBezTo>
                      <a:pt x="119254" y="104731"/>
                      <a:pt x="123355" y="88413"/>
                      <a:pt x="123355" y="86912"/>
                    </a:cubicBezTo>
                    <a:cubicBezTo>
                      <a:pt x="123355" y="84474"/>
                      <a:pt x="121118" y="84474"/>
                      <a:pt x="120186" y="84474"/>
                    </a:cubicBezTo>
                    <a:cubicBezTo>
                      <a:pt x="117763" y="84474"/>
                      <a:pt x="117390" y="85412"/>
                      <a:pt x="116831" y="87475"/>
                    </a:cubicBezTo>
                    <a:cubicBezTo>
                      <a:pt x="109189" y="113171"/>
                      <a:pt x="83096" y="128926"/>
                      <a:pt x="60543" y="128926"/>
                    </a:cubicBezTo>
                    <a:cubicBezTo>
                      <a:pt x="40787" y="128926"/>
                      <a:pt x="18793" y="118235"/>
                      <a:pt x="18793" y="88600"/>
                    </a:cubicBezTo>
                    <a:cubicBezTo>
                      <a:pt x="18793" y="83161"/>
                      <a:pt x="20098" y="53527"/>
                      <a:pt x="41532" y="29894"/>
                    </a:cubicBezTo>
                    <a:cubicBezTo>
                      <a:pt x="54393" y="15452"/>
                      <a:pt x="73963" y="6824"/>
                      <a:pt x="91669" y="6824"/>
                    </a:cubicBezTo>
                    <a:cubicBezTo>
                      <a:pt x="113290" y="6824"/>
                      <a:pt x="125964" y="22579"/>
                      <a:pt x="125964" y="43586"/>
                    </a:cubicBezTo>
                    <a:cubicBezTo>
                      <a:pt x="125964" y="48838"/>
                      <a:pt x="125405" y="50151"/>
                      <a:pt x="125405" y="51276"/>
                    </a:cubicBezTo>
                    <a:cubicBezTo>
                      <a:pt x="125405" y="53714"/>
                      <a:pt x="127828" y="53714"/>
                      <a:pt x="128760" y="53714"/>
                    </a:cubicBezTo>
                    <a:cubicBezTo>
                      <a:pt x="131742" y="53714"/>
                      <a:pt x="131742" y="53152"/>
                      <a:pt x="132674" y="49588"/>
                    </a:cubicBezTo>
                    <a:lnTo>
                      <a:pt x="144230" y="2510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407D12AA-EBBE-F8E8-7541-CC454BC1182D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>
                <a:off x="4235350" y="6509908"/>
                <a:ext cx="435367" cy="10717"/>
              </a:xfrm>
              <a:custGeom>
                <a:avLst/>
                <a:gdLst>
                  <a:gd name="connsiteX0" fmla="*/ 0 w 435367"/>
                  <a:gd name="connsiteY0" fmla="*/ 0 h 10717"/>
                  <a:gd name="connsiteX1" fmla="*/ 435367 w 435367"/>
                  <a:gd name="connsiteY1" fmla="*/ 0 h 10717"/>
                  <a:gd name="connsiteX2" fmla="*/ 435367 w 435367"/>
                  <a:gd name="connsiteY2" fmla="*/ 10717 h 10717"/>
                  <a:gd name="connsiteX3" fmla="*/ 0 w 435367"/>
                  <a:gd name="connsiteY3" fmla="*/ 10717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5367" h="10717">
                    <a:moveTo>
                      <a:pt x="0" y="0"/>
                    </a:moveTo>
                    <a:lnTo>
                      <a:pt x="435367" y="0"/>
                    </a:lnTo>
                    <a:lnTo>
                      <a:pt x="435367" y="10717"/>
                    </a:lnTo>
                    <a:lnTo>
                      <a:pt x="0" y="10717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33D6FCFF-1F1B-E6DD-D7D3-E328BD738D2C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>
                <a:off x="4411708" y="6550110"/>
                <a:ext cx="82381" cy="124540"/>
              </a:xfrm>
              <a:custGeom>
                <a:avLst/>
                <a:gdLst>
                  <a:gd name="connsiteX0" fmla="*/ 82533 w 82381"/>
                  <a:gd name="connsiteY0" fmla="*/ 90483 h 124540"/>
                  <a:gd name="connsiteX1" fmla="*/ 76196 w 82381"/>
                  <a:gd name="connsiteY1" fmla="*/ 90483 h 124540"/>
                  <a:gd name="connsiteX2" fmla="*/ 71350 w 82381"/>
                  <a:gd name="connsiteY2" fmla="*/ 107551 h 124540"/>
                  <a:gd name="connsiteX3" fmla="*/ 52898 w 82381"/>
                  <a:gd name="connsiteY3" fmla="*/ 108677 h 124540"/>
                  <a:gd name="connsiteX4" fmla="*/ 18603 w 82381"/>
                  <a:gd name="connsiteY4" fmla="*/ 108677 h 124540"/>
                  <a:gd name="connsiteX5" fmla="*/ 55880 w 82381"/>
                  <a:gd name="connsiteY5" fmla="*/ 77167 h 124540"/>
                  <a:gd name="connsiteX6" fmla="*/ 82533 w 82381"/>
                  <a:gd name="connsiteY6" fmla="*/ 36654 h 124540"/>
                  <a:gd name="connsiteX7" fmla="*/ 38919 w 82381"/>
                  <a:gd name="connsiteY7" fmla="*/ 79 h 124540"/>
                  <a:gd name="connsiteX8" fmla="*/ 151 w 82381"/>
                  <a:gd name="connsiteY8" fmla="*/ 33653 h 124540"/>
                  <a:gd name="connsiteX9" fmla="*/ 10029 w 82381"/>
                  <a:gd name="connsiteY9" fmla="*/ 44156 h 124540"/>
                  <a:gd name="connsiteX10" fmla="*/ 19908 w 82381"/>
                  <a:gd name="connsiteY10" fmla="*/ 34215 h 124540"/>
                  <a:gd name="connsiteX11" fmla="*/ 8911 w 82381"/>
                  <a:gd name="connsiteY11" fmla="*/ 24275 h 124540"/>
                  <a:gd name="connsiteX12" fmla="*/ 36123 w 82381"/>
                  <a:gd name="connsiteY12" fmla="*/ 6831 h 124540"/>
                  <a:gd name="connsiteX13" fmla="*/ 64453 w 82381"/>
                  <a:gd name="connsiteY13" fmla="*/ 36654 h 124540"/>
                  <a:gd name="connsiteX14" fmla="*/ 46933 w 82381"/>
                  <a:gd name="connsiteY14" fmla="*/ 72665 h 124540"/>
                  <a:gd name="connsiteX15" fmla="*/ 2015 w 82381"/>
                  <a:gd name="connsiteY15" fmla="*/ 117305 h 124540"/>
                  <a:gd name="connsiteX16" fmla="*/ 151 w 82381"/>
                  <a:gd name="connsiteY16" fmla="*/ 124619 h 124540"/>
                  <a:gd name="connsiteX17" fmla="*/ 76941 w 82381"/>
                  <a:gd name="connsiteY17" fmla="*/ 124619 h 124540"/>
                  <a:gd name="connsiteX18" fmla="*/ 82533 w 82381"/>
                  <a:gd name="connsiteY18" fmla="*/ 90483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381" h="124540">
                    <a:moveTo>
                      <a:pt x="82533" y="90483"/>
                    </a:moveTo>
                    <a:lnTo>
                      <a:pt x="76196" y="90483"/>
                    </a:lnTo>
                    <a:cubicBezTo>
                      <a:pt x="75636" y="94610"/>
                      <a:pt x="73773" y="105676"/>
                      <a:pt x="71350" y="107551"/>
                    </a:cubicBezTo>
                    <a:cubicBezTo>
                      <a:pt x="69859" y="108677"/>
                      <a:pt x="55507" y="108677"/>
                      <a:pt x="52898" y="108677"/>
                    </a:cubicBezTo>
                    <a:lnTo>
                      <a:pt x="18603" y="108677"/>
                    </a:lnTo>
                    <a:cubicBezTo>
                      <a:pt x="38173" y="91234"/>
                      <a:pt x="44697" y="85982"/>
                      <a:pt x="55880" y="77167"/>
                    </a:cubicBezTo>
                    <a:cubicBezTo>
                      <a:pt x="69672" y="66101"/>
                      <a:pt x="82533" y="54472"/>
                      <a:pt x="82533" y="36654"/>
                    </a:cubicBezTo>
                    <a:cubicBezTo>
                      <a:pt x="82533" y="13959"/>
                      <a:pt x="62776" y="79"/>
                      <a:pt x="38919" y="79"/>
                    </a:cubicBezTo>
                    <a:cubicBezTo>
                      <a:pt x="15807" y="79"/>
                      <a:pt x="151" y="16397"/>
                      <a:pt x="151" y="33653"/>
                    </a:cubicBezTo>
                    <a:cubicBezTo>
                      <a:pt x="151" y="43218"/>
                      <a:pt x="8165" y="44156"/>
                      <a:pt x="10029" y="44156"/>
                    </a:cubicBezTo>
                    <a:cubicBezTo>
                      <a:pt x="14502" y="44156"/>
                      <a:pt x="19908" y="40967"/>
                      <a:pt x="19908" y="34215"/>
                    </a:cubicBezTo>
                    <a:cubicBezTo>
                      <a:pt x="19908" y="30839"/>
                      <a:pt x="18603" y="24275"/>
                      <a:pt x="8911" y="24275"/>
                    </a:cubicBezTo>
                    <a:cubicBezTo>
                      <a:pt x="14689" y="10958"/>
                      <a:pt x="27363" y="6831"/>
                      <a:pt x="36123" y="6831"/>
                    </a:cubicBezTo>
                    <a:cubicBezTo>
                      <a:pt x="54761" y="6831"/>
                      <a:pt x="64453" y="21461"/>
                      <a:pt x="64453" y="36654"/>
                    </a:cubicBezTo>
                    <a:cubicBezTo>
                      <a:pt x="64453" y="52971"/>
                      <a:pt x="52898" y="65913"/>
                      <a:pt x="46933" y="72665"/>
                    </a:cubicBezTo>
                    <a:lnTo>
                      <a:pt x="2015" y="117305"/>
                    </a:lnTo>
                    <a:cubicBezTo>
                      <a:pt x="151" y="118993"/>
                      <a:pt x="151" y="119368"/>
                      <a:pt x="151" y="124619"/>
                    </a:cubicBezTo>
                    <a:lnTo>
                      <a:pt x="76941" y="124619"/>
                    </a:lnTo>
                    <a:lnTo>
                      <a:pt x="82533" y="90483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F3712F5B-BD54-9695-2AB1-645853AF1EEC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>
              <a:xfrm>
                <a:off x="5018501" y="6348588"/>
                <a:ext cx="10650" cy="330124"/>
              </a:xfrm>
              <a:custGeom>
                <a:avLst/>
                <a:gdLst>
                  <a:gd name="connsiteX0" fmla="*/ 0 w 10650"/>
                  <a:gd name="connsiteY0" fmla="*/ 0 h 330124"/>
                  <a:gd name="connsiteX1" fmla="*/ 10651 w 10650"/>
                  <a:gd name="connsiteY1" fmla="*/ 0 h 330124"/>
                  <a:gd name="connsiteX2" fmla="*/ 10651 w 10650"/>
                  <a:gd name="connsiteY2" fmla="*/ 330125 h 330124"/>
                  <a:gd name="connsiteX3" fmla="*/ 0 w 10650"/>
                  <a:gd name="connsiteY3" fmla="*/ 330125 h 33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" h="330124">
                    <a:moveTo>
                      <a:pt x="0" y="0"/>
                    </a:moveTo>
                    <a:lnTo>
                      <a:pt x="10651" y="0"/>
                    </a:lnTo>
                    <a:lnTo>
                      <a:pt x="10651" y="330125"/>
                    </a:lnTo>
                    <a:lnTo>
                      <a:pt x="0" y="33012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4" name="Dowolny kształt: kształt 73">
                <a:extLst>
                  <a:ext uri="{FF2B5EF4-FFF2-40B4-BE49-F238E27FC236}">
                    <a16:creationId xmlns:a16="http://schemas.microsoft.com/office/drawing/2014/main" id="{9255DE20-3C05-27A7-DA0E-E6AA06CEDDD9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>
              <a:xfrm>
                <a:off x="5395772" y="6352214"/>
                <a:ext cx="67843" cy="124540"/>
              </a:xfrm>
              <a:custGeom>
                <a:avLst/>
                <a:gdLst>
                  <a:gd name="connsiteX0" fmla="*/ 42310 w 67843"/>
                  <a:gd name="connsiteY0" fmla="*/ 5324 h 124540"/>
                  <a:gd name="connsiteX1" fmla="*/ 36719 w 67843"/>
                  <a:gd name="connsiteY1" fmla="*/ 72 h 124540"/>
                  <a:gd name="connsiteX2" fmla="*/ 187 w 67843"/>
                  <a:gd name="connsiteY2" fmla="*/ 12076 h 124540"/>
                  <a:gd name="connsiteX3" fmla="*/ 187 w 67843"/>
                  <a:gd name="connsiteY3" fmla="*/ 18828 h 124540"/>
                  <a:gd name="connsiteX4" fmla="*/ 27213 w 67843"/>
                  <a:gd name="connsiteY4" fmla="*/ 13576 h 124540"/>
                  <a:gd name="connsiteX5" fmla="*/ 27213 w 67843"/>
                  <a:gd name="connsiteY5" fmla="*/ 109232 h 124540"/>
                  <a:gd name="connsiteX6" fmla="*/ 8575 w 67843"/>
                  <a:gd name="connsiteY6" fmla="*/ 117860 h 124540"/>
                  <a:gd name="connsiteX7" fmla="*/ 1492 w 67843"/>
                  <a:gd name="connsiteY7" fmla="*/ 117860 h 124540"/>
                  <a:gd name="connsiteX8" fmla="*/ 1492 w 67843"/>
                  <a:gd name="connsiteY8" fmla="*/ 124612 h 124540"/>
                  <a:gd name="connsiteX9" fmla="*/ 34668 w 67843"/>
                  <a:gd name="connsiteY9" fmla="*/ 123862 h 124540"/>
                  <a:gd name="connsiteX10" fmla="*/ 68031 w 67843"/>
                  <a:gd name="connsiteY10" fmla="*/ 124612 h 124540"/>
                  <a:gd name="connsiteX11" fmla="*/ 68031 w 67843"/>
                  <a:gd name="connsiteY11" fmla="*/ 117860 h 124540"/>
                  <a:gd name="connsiteX12" fmla="*/ 60949 w 67843"/>
                  <a:gd name="connsiteY12" fmla="*/ 117860 h 124540"/>
                  <a:gd name="connsiteX13" fmla="*/ 42310 w 67843"/>
                  <a:gd name="connsiteY13" fmla="*/ 109232 h 124540"/>
                  <a:gd name="connsiteX14" fmla="*/ 42310 w 67843"/>
                  <a:gd name="connsiteY14" fmla="*/ 5324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843" h="124540">
                    <a:moveTo>
                      <a:pt x="42310" y="5324"/>
                    </a:moveTo>
                    <a:cubicBezTo>
                      <a:pt x="42310" y="259"/>
                      <a:pt x="41937" y="72"/>
                      <a:pt x="36719" y="72"/>
                    </a:cubicBezTo>
                    <a:cubicBezTo>
                      <a:pt x="24790" y="11888"/>
                      <a:pt x="7829" y="12076"/>
                      <a:pt x="187" y="12076"/>
                    </a:cubicBezTo>
                    <a:lnTo>
                      <a:pt x="187" y="18828"/>
                    </a:lnTo>
                    <a:cubicBezTo>
                      <a:pt x="4661" y="18828"/>
                      <a:pt x="16962" y="18828"/>
                      <a:pt x="27213" y="13576"/>
                    </a:cubicBezTo>
                    <a:lnTo>
                      <a:pt x="27213" y="109232"/>
                    </a:lnTo>
                    <a:cubicBezTo>
                      <a:pt x="27213" y="115422"/>
                      <a:pt x="27213" y="117860"/>
                      <a:pt x="8575" y="117860"/>
                    </a:cubicBezTo>
                    <a:lnTo>
                      <a:pt x="1492" y="117860"/>
                    </a:lnTo>
                    <a:lnTo>
                      <a:pt x="1492" y="124612"/>
                    </a:lnTo>
                    <a:cubicBezTo>
                      <a:pt x="4847" y="124424"/>
                      <a:pt x="27772" y="123862"/>
                      <a:pt x="34668" y="123862"/>
                    </a:cubicBezTo>
                    <a:cubicBezTo>
                      <a:pt x="40446" y="123862"/>
                      <a:pt x="63931" y="124424"/>
                      <a:pt x="68031" y="124612"/>
                    </a:cubicBezTo>
                    <a:lnTo>
                      <a:pt x="68031" y="117860"/>
                    </a:lnTo>
                    <a:lnTo>
                      <a:pt x="60949" y="117860"/>
                    </a:lnTo>
                    <a:cubicBezTo>
                      <a:pt x="42310" y="117860"/>
                      <a:pt x="42310" y="115422"/>
                      <a:pt x="42310" y="109232"/>
                    </a:cubicBezTo>
                    <a:lnTo>
                      <a:pt x="42310" y="5324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5" name="Dowolny kształt: kształt 74">
                <a:extLst>
                  <a:ext uri="{FF2B5EF4-FFF2-40B4-BE49-F238E27FC236}">
                    <a16:creationId xmlns:a16="http://schemas.microsoft.com/office/drawing/2014/main" id="{F2C634BD-19D5-EED1-7865-ACC0B67E374B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>
                <a:off x="5501721" y="6425175"/>
                <a:ext cx="125995" cy="9190"/>
              </a:xfrm>
              <a:custGeom>
                <a:avLst/>
                <a:gdLst>
                  <a:gd name="connsiteX0" fmla="*/ 118732 w 125995"/>
                  <a:gd name="connsiteY0" fmla="*/ 9262 h 9190"/>
                  <a:gd name="connsiteX1" fmla="*/ 126187 w 125995"/>
                  <a:gd name="connsiteY1" fmla="*/ 4761 h 9190"/>
                  <a:gd name="connsiteX2" fmla="*/ 118732 w 125995"/>
                  <a:gd name="connsiteY2" fmla="*/ 72 h 9190"/>
                  <a:gd name="connsiteX3" fmla="*/ 7647 w 125995"/>
                  <a:gd name="connsiteY3" fmla="*/ 72 h 9190"/>
                  <a:gd name="connsiteX4" fmla="*/ 191 w 125995"/>
                  <a:gd name="connsiteY4" fmla="*/ 4573 h 9190"/>
                  <a:gd name="connsiteX5" fmla="*/ 7647 w 125995"/>
                  <a:gd name="connsiteY5" fmla="*/ 9262 h 9190"/>
                  <a:gd name="connsiteX6" fmla="*/ 118732 w 125995"/>
                  <a:gd name="connsiteY6" fmla="*/ 9262 h 9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995" h="9190">
                    <a:moveTo>
                      <a:pt x="118732" y="9262"/>
                    </a:moveTo>
                    <a:cubicBezTo>
                      <a:pt x="121714" y="9262"/>
                      <a:pt x="126187" y="9262"/>
                      <a:pt x="126187" y="4761"/>
                    </a:cubicBezTo>
                    <a:cubicBezTo>
                      <a:pt x="126187" y="72"/>
                      <a:pt x="121900" y="72"/>
                      <a:pt x="118732" y="72"/>
                    </a:cubicBezTo>
                    <a:lnTo>
                      <a:pt x="7647" y="72"/>
                    </a:lnTo>
                    <a:cubicBezTo>
                      <a:pt x="4665" y="72"/>
                      <a:pt x="191" y="72"/>
                      <a:pt x="191" y="4573"/>
                    </a:cubicBezTo>
                    <a:cubicBezTo>
                      <a:pt x="191" y="9262"/>
                      <a:pt x="4478" y="9262"/>
                      <a:pt x="7647" y="9262"/>
                    </a:cubicBezTo>
                    <a:lnTo>
                      <a:pt x="118732" y="9262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6" name="Dowolny kształt: kształt 75">
                <a:extLst>
                  <a:ext uri="{FF2B5EF4-FFF2-40B4-BE49-F238E27FC236}">
                    <a16:creationId xmlns:a16="http://schemas.microsoft.com/office/drawing/2014/main" id="{F1760BEF-4CBE-93C8-F08F-B897DA31A3F8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>
              <a:xfrm>
                <a:off x="5661054" y="6344899"/>
                <a:ext cx="144074" cy="135606"/>
              </a:xfrm>
              <a:custGeom>
                <a:avLst/>
                <a:gdLst>
                  <a:gd name="connsiteX0" fmla="*/ 144272 w 144074"/>
                  <a:gd name="connsiteY0" fmla="*/ 2510 h 135606"/>
                  <a:gd name="connsiteX1" fmla="*/ 141849 w 144074"/>
                  <a:gd name="connsiteY1" fmla="*/ 72 h 135606"/>
                  <a:gd name="connsiteX2" fmla="*/ 138495 w 144074"/>
                  <a:gd name="connsiteY2" fmla="*/ 2323 h 135606"/>
                  <a:gd name="connsiteX3" fmla="*/ 124889 w 144074"/>
                  <a:gd name="connsiteY3" fmla="*/ 16765 h 135606"/>
                  <a:gd name="connsiteX4" fmla="*/ 89848 w 144074"/>
                  <a:gd name="connsiteY4" fmla="*/ 72 h 135606"/>
                  <a:gd name="connsiteX5" fmla="*/ 198 w 144074"/>
                  <a:gd name="connsiteY5" fmla="*/ 82786 h 135606"/>
                  <a:gd name="connsiteX6" fmla="*/ 57418 w 144074"/>
                  <a:gd name="connsiteY6" fmla="*/ 135678 h 135606"/>
                  <a:gd name="connsiteX7" fmla="*/ 104573 w 144074"/>
                  <a:gd name="connsiteY7" fmla="*/ 117297 h 135606"/>
                  <a:gd name="connsiteX8" fmla="*/ 123397 w 144074"/>
                  <a:gd name="connsiteY8" fmla="*/ 86912 h 135606"/>
                  <a:gd name="connsiteX9" fmla="*/ 120229 w 144074"/>
                  <a:gd name="connsiteY9" fmla="*/ 84474 h 135606"/>
                  <a:gd name="connsiteX10" fmla="*/ 116874 w 144074"/>
                  <a:gd name="connsiteY10" fmla="*/ 87475 h 135606"/>
                  <a:gd name="connsiteX11" fmla="*/ 60586 w 144074"/>
                  <a:gd name="connsiteY11" fmla="*/ 128926 h 135606"/>
                  <a:gd name="connsiteX12" fmla="*/ 18836 w 144074"/>
                  <a:gd name="connsiteY12" fmla="*/ 88600 h 135606"/>
                  <a:gd name="connsiteX13" fmla="*/ 41575 w 144074"/>
                  <a:gd name="connsiteY13" fmla="*/ 29894 h 135606"/>
                  <a:gd name="connsiteX14" fmla="*/ 91712 w 144074"/>
                  <a:gd name="connsiteY14" fmla="*/ 6824 h 135606"/>
                  <a:gd name="connsiteX15" fmla="*/ 126007 w 144074"/>
                  <a:gd name="connsiteY15" fmla="*/ 43586 h 135606"/>
                  <a:gd name="connsiteX16" fmla="*/ 125448 w 144074"/>
                  <a:gd name="connsiteY16" fmla="*/ 51276 h 135606"/>
                  <a:gd name="connsiteX17" fmla="*/ 128803 w 144074"/>
                  <a:gd name="connsiteY17" fmla="*/ 53714 h 135606"/>
                  <a:gd name="connsiteX18" fmla="*/ 132717 w 144074"/>
                  <a:gd name="connsiteY18" fmla="*/ 49588 h 135606"/>
                  <a:gd name="connsiteX19" fmla="*/ 144272 w 144074"/>
                  <a:gd name="connsiteY19" fmla="*/ 2510 h 13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074" h="135606">
                    <a:moveTo>
                      <a:pt x="144272" y="2510"/>
                    </a:moveTo>
                    <a:cubicBezTo>
                      <a:pt x="144272" y="1572"/>
                      <a:pt x="143713" y="72"/>
                      <a:pt x="141849" y="72"/>
                    </a:cubicBezTo>
                    <a:cubicBezTo>
                      <a:pt x="140545" y="72"/>
                      <a:pt x="140172" y="447"/>
                      <a:pt x="138495" y="2323"/>
                    </a:cubicBezTo>
                    <a:lnTo>
                      <a:pt x="124889" y="16765"/>
                    </a:lnTo>
                    <a:cubicBezTo>
                      <a:pt x="123211" y="14514"/>
                      <a:pt x="112774" y="72"/>
                      <a:pt x="89848" y="72"/>
                    </a:cubicBezTo>
                    <a:cubicBezTo>
                      <a:pt x="44557" y="72"/>
                      <a:pt x="198" y="40397"/>
                      <a:pt x="198" y="82786"/>
                    </a:cubicBezTo>
                    <a:cubicBezTo>
                      <a:pt x="198" y="113358"/>
                      <a:pt x="24055" y="135678"/>
                      <a:pt x="57418" y="135678"/>
                    </a:cubicBezTo>
                    <a:cubicBezTo>
                      <a:pt x="67482" y="135678"/>
                      <a:pt x="85375" y="133615"/>
                      <a:pt x="104573" y="117297"/>
                    </a:cubicBezTo>
                    <a:cubicBezTo>
                      <a:pt x="119297" y="104731"/>
                      <a:pt x="123397" y="88413"/>
                      <a:pt x="123397" y="86912"/>
                    </a:cubicBezTo>
                    <a:cubicBezTo>
                      <a:pt x="123397" y="84474"/>
                      <a:pt x="121161" y="84474"/>
                      <a:pt x="120229" y="84474"/>
                    </a:cubicBezTo>
                    <a:cubicBezTo>
                      <a:pt x="117806" y="84474"/>
                      <a:pt x="117433" y="85412"/>
                      <a:pt x="116874" y="87475"/>
                    </a:cubicBezTo>
                    <a:cubicBezTo>
                      <a:pt x="109232" y="113171"/>
                      <a:pt x="83139" y="128926"/>
                      <a:pt x="60586" y="128926"/>
                    </a:cubicBezTo>
                    <a:cubicBezTo>
                      <a:pt x="40829" y="128926"/>
                      <a:pt x="18836" y="118235"/>
                      <a:pt x="18836" y="88600"/>
                    </a:cubicBezTo>
                    <a:cubicBezTo>
                      <a:pt x="18836" y="83161"/>
                      <a:pt x="20141" y="53527"/>
                      <a:pt x="41575" y="29894"/>
                    </a:cubicBezTo>
                    <a:cubicBezTo>
                      <a:pt x="54435" y="15452"/>
                      <a:pt x="74006" y="6824"/>
                      <a:pt x="91712" y="6824"/>
                    </a:cubicBezTo>
                    <a:cubicBezTo>
                      <a:pt x="113333" y="6824"/>
                      <a:pt x="126007" y="22579"/>
                      <a:pt x="126007" y="43586"/>
                    </a:cubicBezTo>
                    <a:cubicBezTo>
                      <a:pt x="126007" y="48838"/>
                      <a:pt x="125448" y="50151"/>
                      <a:pt x="125448" y="51276"/>
                    </a:cubicBezTo>
                    <a:cubicBezTo>
                      <a:pt x="125448" y="53714"/>
                      <a:pt x="127871" y="53714"/>
                      <a:pt x="128803" y="53714"/>
                    </a:cubicBezTo>
                    <a:cubicBezTo>
                      <a:pt x="131785" y="53714"/>
                      <a:pt x="131785" y="53152"/>
                      <a:pt x="132717" y="49588"/>
                    </a:cubicBezTo>
                    <a:lnTo>
                      <a:pt x="144272" y="2510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9" name="Dowolny kształt: kształt 78">
                <a:extLst>
                  <a:ext uri="{FF2B5EF4-FFF2-40B4-BE49-F238E27FC236}">
                    <a16:creationId xmlns:a16="http://schemas.microsoft.com/office/drawing/2014/main" id="{066F1B39-A14D-0535-D540-C5DDD5CEE7EA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>
              <a:xfrm>
                <a:off x="5375456" y="6509908"/>
                <a:ext cx="438325" cy="10717"/>
              </a:xfrm>
              <a:custGeom>
                <a:avLst/>
                <a:gdLst>
                  <a:gd name="connsiteX0" fmla="*/ 0 w 438325"/>
                  <a:gd name="connsiteY0" fmla="*/ 0 h 10717"/>
                  <a:gd name="connsiteX1" fmla="*/ 438325 w 438325"/>
                  <a:gd name="connsiteY1" fmla="*/ 0 h 10717"/>
                  <a:gd name="connsiteX2" fmla="*/ 438325 w 438325"/>
                  <a:gd name="connsiteY2" fmla="*/ 10717 h 10717"/>
                  <a:gd name="connsiteX3" fmla="*/ 0 w 438325"/>
                  <a:gd name="connsiteY3" fmla="*/ 10717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325" h="10717">
                    <a:moveTo>
                      <a:pt x="0" y="0"/>
                    </a:moveTo>
                    <a:lnTo>
                      <a:pt x="438325" y="0"/>
                    </a:lnTo>
                    <a:lnTo>
                      <a:pt x="438325" y="10717"/>
                    </a:lnTo>
                    <a:lnTo>
                      <a:pt x="0" y="10717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80" name="Dowolny kształt: kształt 79">
                <a:extLst>
                  <a:ext uri="{FF2B5EF4-FFF2-40B4-BE49-F238E27FC236}">
                    <a16:creationId xmlns:a16="http://schemas.microsoft.com/office/drawing/2014/main" id="{13D8A656-DD2A-8E2C-2003-BA1768457E52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>
              <a:xfrm>
                <a:off x="5553293" y="6550110"/>
                <a:ext cx="82381" cy="124540"/>
              </a:xfrm>
              <a:custGeom>
                <a:avLst/>
                <a:gdLst>
                  <a:gd name="connsiteX0" fmla="*/ 82575 w 82381"/>
                  <a:gd name="connsiteY0" fmla="*/ 90483 h 124540"/>
                  <a:gd name="connsiteX1" fmla="*/ 76238 w 82381"/>
                  <a:gd name="connsiteY1" fmla="*/ 90483 h 124540"/>
                  <a:gd name="connsiteX2" fmla="*/ 71392 w 82381"/>
                  <a:gd name="connsiteY2" fmla="*/ 107551 h 124540"/>
                  <a:gd name="connsiteX3" fmla="*/ 52940 w 82381"/>
                  <a:gd name="connsiteY3" fmla="*/ 108677 h 124540"/>
                  <a:gd name="connsiteX4" fmla="*/ 18646 w 82381"/>
                  <a:gd name="connsiteY4" fmla="*/ 108677 h 124540"/>
                  <a:gd name="connsiteX5" fmla="*/ 55922 w 82381"/>
                  <a:gd name="connsiteY5" fmla="*/ 77167 h 124540"/>
                  <a:gd name="connsiteX6" fmla="*/ 82575 w 82381"/>
                  <a:gd name="connsiteY6" fmla="*/ 36654 h 124540"/>
                  <a:gd name="connsiteX7" fmla="*/ 38961 w 82381"/>
                  <a:gd name="connsiteY7" fmla="*/ 79 h 124540"/>
                  <a:gd name="connsiteX8" fmla="*/ 194 w 82381"/>
                  <a:gd name="connsiteY8" fmla="*/ 33653 h 124540"/>
                  <a:gd name="connsiteX9" fmla="*/ 10072 w 82381"/>
                  <a:gd name="connsiteY9" fmla="*/ 44156 h 124540"/>
                  <a:gd name="connsiteX10" fmla="*/ 19950 w 82381"/>
                  <a:gd name="connsiteY10" fmla="*/ 34215 h 124540"/>
                  <a:gd name="connsiteX11" fmla="*/ 8954 w 82381"/>
                  <a:gd name="connsiteY11" fmla="*/ 24275 h 124540"/>
                  <a:gd name="connsiteX12" fmla="*/ 36166 w 82381"/>
                  <a:gd name="connsiteY12" fmla="*/ 6831 h 124540"/>
                  <a:gd name="connsiteX13" fmla="*/ 64496 w 82381"/>
                  <a:gd name="connsiteY13" fmla="*/ 36654 h 124540"/>
                  <a:gd name="connsiteX14" fmla="*/ 46976 w 82381"/>
                  <a:gd name="connsiteY14" fmla="*/ 72665 h 124540"/>
                  <a:gd name="connsiteX15" fmla="*/ 2057 w 82381"/>
                  <a:gd name="connsiteY15" fmla="*/ 117305 h 124540"/>
                  <a:gd name="connsiteX16" fmla="*/ 194 w 82381"/>
                  <a:gd name="connsiteY16" fmla="*/ 124619 h 124540"/>
                  <a:gd name="connsiteX17" fmla="*/ 76984 w 82381"/>
                  <a:gd name="connsiteY17" fmla="*/ 124619 h 124540"/>
                  <a:gd name="connsiteX18" fmla="*/ 82575 w 82381"/>
                  <a:gd name="connsiteY18" fmla="*/ 90483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381" h="124540">
                    <a:moveTo>
                      <a:pt x="82575" y="90483"/>
                    </a:moveTo>
                    <a:lnTo>
                      <a:pt x="76238" y="90483"/>
                    </a:lnTo>
                    <a:cubicBezTo>
                      <a:pt x="75679" y="94610"/>
                      <a:pt x="73815" y="105676"/>
                      <a:pt x="71392" y="107551"/>
                    </a:cubicBezTo>
                    <a:cubicBezTo>
                      <a:pt x="69901" y="108677"/>
                      <a:pt x="55550" y="108677"/>
                      <a:pt x="52940" y="108677"/>
                    </a:cubicBezTo>
                    <a:lnTo>
                      <a:pt x="18646" y="108677"/>
                    </a:lnTo>
                    <a:cubicBezTo>
                      <a:pt x="38216" y="91234"/>
                      <a:pt x="44739" y="85982"/>
                      <a:pt x="55922" y="77167"/>
                    </a:cubicBezTo>
                    <a:cubicBezTo>
                      <a:pt x="69715" y="66101"/>
                      <a:pt x="82575" y="54472"/>
                      <a:pt x="82575" y="36654"/>
                    </a:cubicBezTo>
                    <a:cubicBezTo>
                      <a:pt x="82575" y="13959"/>
                      <a:pt x="62819" y="79"/>
                      <a:pt x="38961" y="79"/>
                    </a:cubicBezTo>
                    <a:cubicBezTo>
                      <a:pt x="15850" y="79"/>
                      <a:pt x="194" y="16397"/>
                      <a:pt x="194" y="33653"/>
                    </a:cubicBezTo>
                    <a:cubicBezTo>
                      <a:pt x="194" y="43218"/>
                      <a:pt x="8208" y="44156"/>
                      <a:pt x="10072" y="44156"/>
                    </a:cubicBezTo>
                    <a:cubicBezTo>
                      <a:pt x="14545" y="44156"/>
                      <a:pt x="19950" y="40967"/>
                      <a:pt x="19950" y="34215"/>
                    </a:cubicBezTo>
                    <a:cubicBezTo>
                      <a:pt x="19950" y="30839"/>
                      <a:pt x="18646" y="24275"/>
                      <a:pt x="8954" y="24275"/>
                    </a:cubicBezTo>
                    <a:cubicBezTo>
                      <a:pt x="14732" y="10958"/>
                      <a:pt x="27406" y="6831"/>
                      <a:pt x="36166" y="6831"/>
                    </a:cubicBezTo>
                    <a:cubicBezTo>
                      <a:pt x="54804" y="6831"/>
                      <a:pt x="64496" y="21461"/>
                      <a:pt x="64496" y="36654"/>
                    </a:cubicBezTo>
                    <a:cubicBezTo>
                      <a:pt x="64496" y="52971"/>
                      <a:pt x="52940" y="65913"/>
                      <a:pt x="46976" y="72665"/>
                    </a:cubicBezTo>
                    <a:lnTo>
                      <a:pt x="2057" y="117305"/>
                    </a:lnTo>
                    <a:cubicBezTo>
                      <a:pt x="194" y="118993"/>
                      <a:pt x="194" y="119368"/>
                      <a:pt x="194" y="124619"/>
                    </a:cubicBezTo>
                    <a:lnTo>
                      <a:pt x="76984" y="124619"/>
                    </a:lnTo>
                    <a:lnTo>
                      <a:pt x="82575" y="90483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81" name="Dowolny kształt: kształt 80">
                <a:extLst>
                  <a:ext uri="{FF2B5EF4-FFF2-40B4-BE49-F238E27FC236}">
                    <a16:creationId xmlns:a16="http://schemas.microsoft.com/office/drawing/2014/main" id="{CF8B855A-A894-1852-A418-3523279FF47C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>
              <a:xfrm>
                <a:off x="2417810" y="6678713"/>
                <a:ext cx="3747600" cy="10717"/>
              </a:xfrm>
              <a:custGeom>
                <a:avLst/>
                <a:gdLst>
                  <a:gd name="connsiteX0" fmla="*/ 0 w 3747600"/>
                  <a:gd name="connsiteY0" fmla="*/ 0 h 10717"/>
                  <a:gd name="connsiteX1" fmla="*/ 3747601 w 3747600"/>
                  <a:gd name="connsiteY1" fmla="*/ 0 h 10717"/>
                  <a:gd name="connsiteX2" fmla="*/ 3747601 w 3747600"/>
                  <a:gd name="connsiteY2" fmla="*/ 10718 h 10717"/>
                  <a:gd name="connsiteX3" fmla="*/ 0 w 3747600"/>
                  <a:gd name="connsiteY3" fmla="*/ 10718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47600" h="10717">
                    <a:moveTo>
                      <a:pt x="0" y="0"/>
                    </a:moveTo>
                    <a:lnTo>
                      <a:pt x="3747601" y="0"/>
                    </a:lnTo>
                    <a:lnTo>
                      <a:pt x="3747601" y="10718"/>
                    </a:lnTo>
                    <a:lnTo>
                      <a:pt x="0" y="10718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83" name="Dowolny kształt: kształt 82">
                <a:extLst>
                  <a:ext uri="{FF2B5EF4-FFF2-40B4-BE49-F238E27FC236}">
                    <a16:creationId xmlns:a16="http://schemas.microsoft.com/office/drawing/2014/main" id="{AEF82403-8AB3-8481-BD17-32AD5F218A56}"/>
                  </a:ext>
                </a:extLst>
              </p:cNvPr>
              <p:cNvSpPr/>
              <p:nvPr>
                <p:custDataLst>
                  <p:tags r:id="rId68"/>
                </p:custDataLst>
              </p:nvPr>
            </p:nvSpPr>
            <p:spPr>
              <a:xfrm>
                <a:off x="2557066" y="6736338"/>
                <a:ext cx="112629" cy="241684"/>
              </a:xfrm>
              <a:custGeom>
                <a:avLst/>
                <a:gdLst>
                  <a:gd name="connsiteX0" fmla="*/ 34962 w 112629"/>
                  <a:gd name="connsiteY0" fmla="*/ 104854 h 241684"/>
                  <a:gd name="connsiteX1" fmla="*/ 82 w 112629"/>
                  <a:gd name="connsiteY1" fmla="*/ 158979 h 241684"/>
                  <a:gd name="connsiteX2" fmla="*/ 7803 w 112629"/>
                  <a:gd name="connsiteY2" fmla="*/ 180146 h 241684"/>
                  <a:gd name="connsiteX3" fmla="*/ 38690 w 112629"/>
                  <a:gd name="connsiteY3" fmla="*/ 197563 h 241684"/>
                  <a:gd name="connsiteX4" fmla="*/ 70908 w 112629"/>
                  <a:gd name="connsiteY4" fmla="*/ 210156 h 241684"/>
                  <a:gd name="connsiteX5" fmla="*/ 80227 w 112629"/>
                  <a:gd name="connsiteY5" fmla="*/ 221678 h 241684"/>
                  <a:gd name="connsiteX6" fmla="*/ 67180 w 112629"/>
                  <a:gd name="connsiteY6" fmla="*/ 235879 h 241684"/>
                  <a:gd name="connsiteX7" fmla="*/ 43749 w 112629"/>
                  <a:gd name="connsiteY7" fmla="*/ 227305 h 241684"/>
                  <a:gd name="connsiteX8" fmla="*/ 40820 w 112629"/>
                  <a:gd name="connsiteY8" fmla="*/ 225965 h 241684"/>
                  <a:gd name="connsiteX9" fmla="*/ 38157 w 112629"/>
                  <a:gd name="connsiteY9" fmla="*/ 228912 h 241684"/>
                  <a:gd name="connsiteX10" fmla="*/ 67180 w 112629"/>
                  <a:gd name="connsiteY10" fmla="*/ 241773 h 241684"/>
                  <a:gd name="connsiteX11" fmla="*/ 94871 w 112629"/>
                  <a:gd name="connsiteY11" fmla="*/ 213104 h 241684"/>
                  <a:gd name="connsiteX12" fmla="*/ 82091 w 112629"/>
                  <a:gd name="connsiteY12" fmla="*/ 194080 h 241684"/>
                  <a:gd name="connsiteX13" fmla="*/ 65849 w 112629"/>
                  <a:gd name="connsiteY13" fmla="*/ 187917 h 241684"/>
                  <a:gd name="connsiteX14" fmla="*/ 49607 w 112629"/>
                  <a:gd name="connsiteY14" fmla="*/ 181754 h 241684"/>
                  <a:gd name="connsiteX15" fmla="*/ 33631 w 112629"/>
                  <a:gd name="connsiteY15" fmla="*/ 175324 h 241684"/>
                  <a:gd name="connsiteX16" fmla="*/ 13661 w 112629"/>
                  <a:gd name="connsiteY16" fmla="*/ 151477 h 241684"/>
                  <a:gd name="connsiteX17" fmla="*/ 46411 w 112629"/>
                  <a:gd name="connsiteY17" fmla="*/ 105926 h 241684"/>
                  <a:gd name="connsiteX18" fmla="*/ 69843 w 112629"/>
                  <a:gd name="connsiteY18" fmla="*/ 109409 h 241684"/>
                  <a:gd name="connsiteX19" fmla="*/ 94605 w 112629"/>
                  <a:gd name="connsiteY19" fmla="*/ 101103 h 241684"/>
                  <a:gd name="connsiteX20" fmla="*/ 72771 w 112629"/>
                  <a:gd name="connsiteY20" fmla="*/ 93869 h 241684"/>
                  <a:gd name="connsiteX21" fmla="*/ 50405 w 112629"/>
                  <a:gd name="connsiteY21" fmla="*/ 97084 h 241684"/>
                  <a:gd name="connsiteX22" fmla="*/ 42417 w 112629"/>
                  <a:gd name="connsiteY22" fmla="*/ 76184 h 241684"/>
                  <a:gd name="connsiteX23" fmla="*/ 71973 w 112629"/>
                  <a:gd name="connsiteY23" fmla="*/ 30634 h 241684"/>
                  <a:gd name="connsiteX24" fmla="*/ 89014 w 112629"/>
                  <a:gd name="connsiteY24" fmla="*/ 36529 h 241684"/>
                  <a:gd name="connsiteX25" fmla="*/ 112711 w 112629"/>
                  <a:gd name="connsiteY25" fmla="*/ 28223 h 241684"/>
                  <a:gd name="connsiteX26" fmla="*/ 90611 w 112629"/>
                  <a:gd name="connsiteY26" fmla="*/ 20988 h 241684"/>
                  <a:gd name="connsiteX27" fmla="*/ 73837 w 112629"/>
                  <a:gd name="connsiteY27" fmla="*/ 22328 h 241684"/>
                  <a:gd name="connsiteX28" fmla="*/ 72505 w 112629"/>
                  <a:gd name="connsiteY28" fmla="*/ 13486 h 241684"/>
                  <a:gd name="connsiteX29" fmla="*/ 73837 w 112629"/>
                  <a:gd name="connsiteY29" fmla="*/ 3572 h 241684"/>
                  <a:gd name="connsiteX30" fmla="*/ 70641 w 112629"/>
                  <a:gd name="connsiteY30" fmla="*/ 89 h 241684"/>
                  <a:gd name="connsiteX31" fmla="*/ 65849 w 112629"/>
                  <a:gd name="connsiteY31" fmla="*/ 13218 h 241684"/>
                  <a:gd name="connsiteX32" fmla="*/ 67712 w 112629"/>
                  <a:gd name="connsiteY32" fmla="*/ 23668 h 241684"/>
                  <a:gd name="connsiteX33" fmla="*/ 21116 w 112629"/>
                  <a:gd name="connsiteY33" fmla="*/ 73773 h 241684"/>
                  <a:gd name="connsiteX34" fmla="*/ 38424 w 112629"/>
                  <a:gd name="connsiteY34" fmla="*/ 102175 h 241684"/>
                  <a:gd name="connsiteX35" fmla="*/ 34962 w 112629"/>
                  <a:gd name="connsiteY35" fmla="*/ 104854 h 241684"/>
                  <a:gd name="connsiteX36" fmla="*/ 78097 w 112629"/>
                  <a:gd name="connsiteY36" fmla="*/ 28223 h 241684"/>
                  <a:gd name="connsiteX37" fmla="*/ 90877 w 112629"/>
                  <a:gd name="connsiteY37" fmla="*/ 26883 h 241684"/>
                  <a:gd name="connsiteX38" fmla="*/ 105788 w 112629"/>
                  <a:gd name="connsiteY38" fmla="*/ 28491 h 241684"/>
                  <a:gd name="connsiteX39" fmla="*/ 89280 w 112629"/>
                  <a:gd name="connsiteY39" fmla="*/ 30634 h 241684"/>
                  <a:gd name="connsiteX40" fmla="*/ 78097 w 112629"/>
                  <a:gd name="connsiteY40" fmla="*/ 28223 h 241684"/>
                  <a:gd name="connsiteX41" fmla="*/ 57328 w 112629"/>
                  <a:gd name="connsiteY41" fmla="*/ 101371 h 241684"/>
                  <a:gd name="connsiteX42" fmla="*/ 72505 w 112629"/>
                  <a:gd name="connsiteY42" fmla="*/ 99763 h 241684"/>
                  <a:gd name="connsiteX43" fmla="*/ 87682 w 112629"/>
                  <a:gd name="connsiteY43" fmla="*/ 101371 h 241684"/>
                  <a:gd name="connsiteX44" fmla="*/ 70641 w 112629"/>
                  <a:gd name="connsiteY44" fmla="*/ 103515 h 241684"/>
                  <a:gd name="connsiteX45" fmla="*/ 57328 w 112629"/>
                  <a:gd name="connsiteY45" fmla="*/ 101371 h 24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2629" h="241684">
                    <a:moveTo>
                      <a:pt x="34962" y="104854"/>
                    </a:moveTo>
                    <a:cubicBezTo>
                      <a:pt x="5939" y="124146"/>
                      <a:pt x="82" y="149333"/>
                      <a:pt x="82" y="158979"/>
                    </a:cubicBezTo>
                    <a:cubicBezTo>
                      <a:pt x="82" y="171840"/>
                      <a:pt x="7271" y="179343"/>
                      <a:pt x="7803" y="180146"/>
                    </a:cubicBezTo>
                    <a:cubicBezTo>
                      <a:pt x="16324" y="188989"/>
                      <a:pt x="18720" y="190060"/>
                      <a:pt x="38690" y="197563"/>
                    </a:cubicBezTo>
                    <a:lnTo>
                      <a:pt x="70908" y="210156"/>
                    </a:lnTo>
                    <a:cubicBezTo>
                      <a:pt x="74902" y="212032"/>
                      <a:pt x="80227" y="213907"/>
                      <a:pt x="80227" y="221678"/>
                    </a:cubicBezTo>
                    <a:cubicBezTo>
                      <a:pt x="80227" y="227840"/>
                      <a:pt x="75434" y="235879"/>
                      <a:pt x="67180" y="235879"/>
                    </a:cubicBezTo>
                    <a:cubicBezTo>
                      <a:pt x="55464" y="235879"/>
                      <a:pt x="46678" y="229448"/>
                      <a:pt x="43749" y="227305"/>
                    </a:cubicBezTo>
                    <a:cubicBezTo>
                      <a:pt x="42151" y="226233"/>
                      <a:pt x="41885" y="225965"/>
                      <a:pt x="40820" y="225965"/>
                    </a:cubicBezTo>
                    <a:cubicBezTo>
                      <a:pt x="38690" y="225965"/>
                      <a:pt x="38157" y="227840"/>
                      <a:pt x="38157" y="228912"/>
                    </a:cubicBezTo>
                    <a:cubicBezTo>
                      <a:pt x="38157" y="232128"/>
                      <a:pt x="52269" y="241773"/>
                      <a:pt x="67180" y="241773"/>
                    </a:cubicBezTo>
                    <a:cubicBezTo>
                      <a:pt x="83688" y="241773"/>
                      <a:pt x="94871" y="226233"/>
                      <a:pt x="94871" y="213104"/>
                    </a:cubicBezTo>
                    <a:cubicBezTo>
                      <a:pt x="94871" y="200242"/>
                      <a:pt x="85020" y="195419"/>
                      <a:pt x="82091" y="194080"/>
                    </a:cubicBezTo>
                    <a:cubicBezTo>
                      <a:pt x="78363" y="192740"/>
                      <a:pt x="69310" y="189257"/>
                      <a:pt x="65849" y="187917"/>
                    </a:cubicBezTo>
                    <a:cubicBezTo>
                      <a:pt x="60523" y="185773"/>
                      <a:pt x="55198" y="183630"/>
                      <a:pt x="49607" y="181754"/>
                    </a:cubicBezTo>
                    <a:lnTo>
                      <a:pt x="33631" y="175324"/>
                    </a:lnTo>
                    <a:cubicBezTo>
                      <a:pt x="21649" y="170501"/>
                      <a:pt x="13661" y="162730"/>
                      <a:pt x="13661" y="151477"/>
                    </a:cubicBezTo>
                    <a:cubicBezTo>
                      <a:pt x="13661" y="140491"/>
                      <a:pt x="24045" y="117180"/>
                      <a:pt x="46411" y="105926"/>
                    </a:cubicBezTo>
                    <a:cubicBezTo>
                      <a:pt x="56263" y="109409"/>
                      <a:pt x="64251" y="109409"/>
                      <a:pt x="69843" y="109409"/>
                    </a:cubicBezTo>
                    <a:cubicBezTo>
                      <a:pt x="77830" y="109409"/>
                      <a:pt x="94605" y="109409"/>
                      <a:pt x="94605" y="101103"/>
                    </a:cubicBezTo>
                    <a:cubicBezTo>
                      <a:pt x="94605" y="94405"/>
                      <a:pt x="83156" y="93869"/>
                      <a:pt x="72771" y="93869"/>
                    </a:cubicBezTo>
                    <a:cubicBezTo>
                      <a:pt x="67979" y="93869"/>
                      <a:pt x="60257" y="93869"/>
                      <a:pt x="50405" y="97084"/>
                    </a:cubicBezTo>
                    <a:cubicBezTo>
                      <a:pt x="43483" y="90118"/>
                      <a:pt x="42417" y="81275"/>
                      <a:pt x="42417" y="76184"/>
                    </a:cubicBezTo>
                    <a:cubicBezTo>
                      <a:pt x="42417" y="61180"/>
                      <a:pt x="52003" y="40548"/>
                      <a:pt x="71973" y="30634"/>
                    </a:cubicBezTo>
                    <a:cubicBezTo>
                      <a:pt x="76765" y="36529"/>
                      <a:pt x="82889" y="36529"/>
                      <a:pt x="89014" y="36529"/>
                    </a:cubicBezTo>
                    <a:cubicBezTo>
                      <a:pt x="95670" y="36529"/>
                      <a:pt x="112711" y="36529"/>
                      <a:pt x="112711" y="28223"/>
                    </a:cubicBezTo>
                    <a:cubicBezTo>
                      <a:pt x="112711" y="21256"/>
                      <a:pt x="100995" y="20988"/>
                      <a:pt x="90611" y="20988"/>
                    </a:cubicBezTo>
                    <a:cubicBezTo>
                      <a:pt x="87150" y="20988"/>
                      <a:pt x="80759" y="20988"/>
                      <a:pt x="73837" y="22328"/>
                    </a:cubicBezTo>
                    <a:cubicBezTo>
                      <a:pt x="73038" y="19916"/>
                      <a:pt x="72505" y="18041"/>
                      <a:pt x="72505" y="13486"/>
                    </a:cubicBezTo>
                    <a:cubicBezTo>
                      <a:pt x="72505" y="9734"/>
                      <a:pt x="73837" y="4108"/>
                      <a:pt x="73837" y="3572"/>
                    </a:cubicBezTo>
                    <a:cubicBezTo>
                      <a:pt x="73837" y="1428"/>
                      <a:pt x="72505" y="89"/>
                      <a:pt x="70641" y="89"/>
                    </a:cubicBezTo>
                    <a:cubicBezTo>
                      <a:pt x="65849" y="89"/>
                      <a:pt x="65849" y="12414"/>
                      <a:pt x="65849" y="13218"/>
                    </a:cubicBezTo>
                    <a:cubicBezTo>
                      <a:pt x="65849" y="18577"/>
                      <a:pt x="67446" y="22596"/>
                      <a:pt x="67712" y="23668"/>
                    </a:cubicBezTo>
                    <a:cubicBezTo>
                      <a:pt x="39222" y="31706"/>
                      <a:pt x="21116" y="53141"/>
                      <a:pt x="21116" y="73773"/>
                    </a:cubicBezTo>
                    <a:cubicBezTo>
                      <a:pt x="21116" y="83687"/>
                      <a:pt x="25909" y="94940"/>
                      <a:pt x="38424" y="102175"/>
                    </a:cubicBezTo>
                    <a:lnTo>
                      <a:pt x="34962" y="104854"/>
                    </a:lnTo>
                    <a:close/>
                    <a:moveTo>
                      <a:pt x="78097" y="28223"/>
                    </a:moveTo>
                    <a:cubicBezTo>
                      <a:pt x="82357" y="26883"/>
                      <a:pt x="87948" y="26883"/>
                      <a:pt x="90877" y="26883"/>
                    </a:cubicBezTo>
                    <a:cubicBezTo>
                      <a:pt x="99930" y="26883"/>
                      <a:pt x="100995" y="27151"/>
                      <a:pt x="105788" y="28491"/>
                    </a:cubicBezTo>
                    <a:cubicBezTo>
                      <a:pt x="103658" y="29294"/>
                      <a:pt x="100995" y="30634"/>
                      <a:pt x="89280" y="30634"/>
                    </a:cubicBezTo>
                    <a:cubicBezTo>
                      <a:pt x="84221" y="30634"/>
                      <a:pt x="81026" y="30634"/>
                      <a:pt x="78097" y="28223"/>
                    </a:cubicBezTo>
                    <a:close/>
                    <a:moveTo>
                      <a:pt x="57328" y="101371"/>
                    </a:moveTo>
                    <a:cubicBezTo>
                      <a:pt x="63452" y="99763"/>
                      <a:pt x="69310" y="99763"/>
                      <a:pt x="72505" y="99763"/>
                    </a:cubicBezTo>
                    <a:cubicBezTo>
                      <a:pt x="81824" y="99763"/>
                      <a:pt x="82889" y="100031"/>
                      <a:pt x="87682" y="101371"/>
                    </a:cubicBezTo>
                    <a:cubicBezTo>
                      <a:pt x="85552" y="102443"/>
                      <a:pt x="82889" y="103515"/>
                      <a:pt x="70641" y="103515"/>
                    </a:cubicBezTo>
                    <a:cubicBezTo>
                      <a:pt x="64517" y="103515"/>
                      <a:pt x="62121" y="103515"/>
                      <a:pt x="57328" y="1013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84" name="Dowolny kształt: kształt 83">
                <a:extLst>
                  <a:ext uri="{FF2B5EF4-FFF2-40B4-BE49-F238E27FC236}">
                    <a16:creationId xmlns:a16="http://schemas.microsoft.com/office/drawing/2014/main" id="{978F4A04-BAC3-866E-26A9-1F6FB1023C62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>
              <a:xfrm>
                <a:off x="2676192" y="6838933"/>
                <a:ext cx="56474" cy="126228"/>
              </a:xfrm>
              <a:custGeom>
                <a:avLst/>
                <a:gdLst>
                  <a:gd name="connsiteX0" fmla="*/ 51714 w 56474"/>
                  <a:gd name="connsiteY0" fmla="*/ 7217 h 126228"/>
                  <a:gd name="connsiteX1" fmla="*/ 44259 w 56474"/>
                  <a:gd name="connsiteY1" fmla="*/ 90 h 126228"/>
                  <a:gd name="connsiteX2" fmla="*/ 33822 w 56474"/>
                  <a:gd name="connsiteY2" fmla="*/ 10406 h 126228"/>
                  <a:gd name="connsiteX3" fmla="*/ 41277 w 56474"/>
                  <a:gd name="connsiteY3" fmla="*/ 17533 h 126228"/>
                  <a:gd name="connsiteX4" fmla="*/ 51714 w 56474"/>
                  <a:gd name="connsiteY4" fmla="*/ 7217 h 126228"/>
                  <a:gd name="connsiteX5" fmla="*/ 13692 w 56474"/>
                  <a:gd name="connsiteY5" fmla="*/ 102498 h 126228"/>
                  <a:gd name="connsiteX6" fmla="*/ 12015 w 56474"/>
                  <a:gd name="connsiteY6" fmla="*/ 110376 h 126228"/>
                  <a:gd name="connsiteX7" fmla="*/ 29721 w 56474"/>
                  <a:gd name="connsiteY7" fmla="*/ 126318 h 126228"/>
                  <a:gd name="connsiteX8" fmla="*/ 56560 w 56474"/>
                  <a:gd name="connsiteY8" fmla="*/ 97621 h 126228"/>
                  <a:gd name="connsiteX9" fmla="*/ 53578 w 56474"/>
                  <a:gd name="connsiteY9" fmla="*/ 95183 h 126228"/>
                  <a:gd name="connsiteX10" fmla="*/ 50037 w 56474"/>
                  <a:gd name="connsiteY10" fmla="*/ 98372 h 126228"/>
                  <a:gd name="connsiteX11" fmla="*/ 30280 w 56474"/>
                  <a:gd name="connsiteY11" fmla="*/ 121066 h 126228"/>
                  <a:gd name="connsiteX12" fmla="*/ 25621 w 56474"/>
                  <a:gd name="connsiteY12" fmla="*/ 114502 h 126228"/>
                  <a:gd name="connsiteX13" fmla="*/ 28603 w 56474"/>
                  <a:gd name="connsiteY13" fmla="*/ 102498 h 126228"/>
                  <a:gd name="connsiteX14" fmla="*/ 34567 w 56474"/>
                  <a:gd name="connsiteY14" fmla="*/ 87493 h 126228"/>
                  <a:gd name="connsiteX15" fmla="*/ 43700 w 56474"/>
                  <a:gd name="connsiteY15" fmla="*/ 63673 h 126228"/>
                  <a:gd name="connsiteX16" fmla="*/ 44818 w 56474"/>
                  <a:gd name="connsiteY16" fmla="*/ 57671 h 126228"/>
                  <a:gd name="connsiteX17" fmla="*/ 27112 w 56474"/>
                  <a:gd name="connsiteY17" fmla="*/ 41728 h 126228"/>
                  <a:gd name="connsiteX18" fmla="*/ 86 w 56474"/>
                  <a:gd name="connsiteY18" fmla="*/ 70425 h 126228"/>
                  <a:gd name="connsiteX19" fmla="*/ 3255 w 56474"/>
                  <a:gd name="connsiteY19" fmla="*/ 72863 h 126228"/>
                  <a:gd name="connsiteX20" fmla="*/ 6610 w 56474"/>
                  <a:gd name="connsiteY20" fmla="*/ 69862 h 126228"/>
                  <a:gd name="connsiteX21" fmla="*/ 26553 w 56474"/>
                  <a:gd name="connsiteY21" fmla="*/ 46980 h 126228"/>
                  <a:gd name="connsiteX22" fmla="*/ 31212 w 56474"/>
                  <a:gd name="connsiteY22" fmla="*/ 53545 h 126228"/>
                  <a:gd name="connsiteX23" fmla="*/ 25434 w 56474"/>
                  <a:gd name="connsiteY23" fmla="*/ 72301 h 126228"/>
                  <a:gd name="connsiteX24" fmla="*/ 13692 w 56474"/>
                  <a:gd name="connsiteY24" fmla="*/ 102498 h 12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474" h="126228">
                    <a:moveTo>
                      <a:pt x="51714" y="7217"/>
                    </a:moveTo>
                    <a:cubicBezTo>
                      <a:pt x="51714" y="4216"/>
                      <a:pt x="49478" y="90"/>
                      <a:pt x="44259" y="90"/>
                    </a:cubicBezTo>
                    <a:cubicBezTo>
                      <a:pt x="39227" y="90"/>
                      <a:pt x="33822" y="4967"/>
                      <a:pt x="33822" y="10406"/>
                    </a:cubicBezTo>
                    <a:cubicBezTo>
                      <a:pt x="33822" y="13594"/>
                      <a:pt x="36245" y="17533"/>
                      <a:pt x="41277" y="17533"/>
                    </a:cubicBezTo>
                    <a:cubicBezTo>
                      <a:pt x="46682" y="17533"/>
                      <a:pt x="51714" y="12281"/>
                      <a:pt x="51714" y="7217"/>
                    </a:cubicBezTo>
                    <a:close/>
                    <a:moveTo>
                      <a:pt x="13692" y="102498"/>
                    </a:moveTo>
                    <a:cubicBezTo>
                      <a:pt x="12947" y="104936"/>
                      <a:pt x="12015" y="107187"/>
                      <a:pt x="12015" y="110376"/>
                    </a:cubicBezTo>
                    <a:cubicBezTo>
                      <a:pt x="12015" y="119191"/>
                      <a:pt x="19470" y="126318"/>
                      <a:pt x="29721" y="126318"/>
                    </a:cubicBezTo>
                    <a:cubicBezTo>
                      <a:pt x="48360" y="126318"/>
                      <a:pt x="56560" y="100435"/>
                      <a:pt x="56560" y="97621"/>
                    </a:cubicBezTo>
                    <a:cubicBezTo>
                      <a:pt x="56560" y="95183"/>
                      <a:pt x="54137" y="95183"/>
                      <a:pt x="53578" y="95183"/>
                    </a:cubicBezTo>
                    <a:cubicBezTo>
                      <a:pt x="50969" y="95183"/>
                      <a:pt x="50783" y="96308"/>
                      <a:pt x="50037" y="98372"/>
                    </a:cubicBezTo>
                    <a:cubicBezTo>
                      <a:pt x="45750" y="113376"/>
                      <a:pt x="37549" y="121066"/>
                      <a:pt x="30280" y="121066"/>
                    </a:cubicBezTo>
                    <a:cubicBezTo>
                      <a:pt x="26553" y="121066"/>
                      <a:pt x="25621" y="118628"/>
                      <a:pt x="25621" y="114502"/>
                    </a:cubicBezTo>
                    <a:cubicBezTo>
                      <a:pt x="25621" y="110188"/>
                      <a:pt x="26925" y="106624"/>
                      <a:pt x="28603" y="102498"/>
                    </a:cubicBezTo>
                    <a:cubicBezTo>
                      <a:pt x="30467" y="97434"/>
                      <a:pt x="32517" y="92370"/>
                      <a:pt x="34567" y="87493"/>
                    </a:cubicBezTo>
                    <a:cubicBezTo>
                      <a:pt x="36245" y="82992"/>
                      <a:pt x="42954" y="65924"/>
                      <a:pt x="43700" y="63673"/>
                    </a:cubicBezTo>
                    <a:cubicBezTo>
                      <a:pt x="44259" y="61797"/>
                      <a:pt x="44818" y="59547"/>
                      <a:pt x="44818" y="57671"/>
                    </a:cubicBezTo>
                    <a:cubicBezTo>
                      <a:pt x="44818" y="48856"/>
                      <a:pt x="37363" y="41728"/>
                      <a:pt x="27112" y="41728"/>
                    </a:cubicBezTo>
                    <a:cubicBezTo>
                      <a:pt x="8660" y="41728"/>
                      <a:pt x="86" y="67237"/>
                      <a:pt x="86" y="70425"/>
                    </a:cubicBezTo>
                    <a:cubicBezTo>
                      <a:pt x="86" y="72863"/>
                      <a:pt x="2695" y="72863"/>
                      <a:pt x="3255" y="72863"/>
                    </a:cubicBezTo>
                    <a:cubicBezTo>
                      <a:pt x="5864" y="72863"/>
                      <a:pt x="6050" y="71926"/>
                      <a:pt x="6610" y="69862"/>
                    </a:cubicBezTo>
                    <a:cubicBezTo>
                      <a:pt x="11455" y="53732"/>
                      <a:pt x="19656" y="46980"/>
                      <a:pt x="26553" y="46980"/>
                    </a:cubicBezTo>
                    <a:cubicBezTo>
                      <a:pt x="29535" y="46980"/>
                      <a:pt x="31212" y="48481"/>
                      <a:pt x="31212" y="53545"/>
                    </a:cubicBezTo>
                    <a:cubicBezTo>
                      <a:pt x="31212" y="57859"/>
                      <a:pt x="30094" y="60672"/>
                      <a:pt x="25434" y="72301"/>
                    </a:cubicBezTo>
                    <a:lnTo>
                      <a:pt x="13692" y="102498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85" name="Dowolny kształt: kształt 84">
                <a:extLst>
                  <a:ext uri="{FF2B5EF4-FFF2-40B4-BE49-F238E27FC236}">
                    <a16:creationId xmlns:a16="http://schemas.microsoft.com/office/drawing/2014/main" id="{98794EE0-9244-E3E9-293A-1C4802C77D29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>
              <a:xfrm>
                <a:off x="2755813" y="6847186"/>
                <a:ext cx="137178" cy="138232"/>
              </a:xfrm>
              <a:custGeom>
                <a:avLst/>
                <a:gdLst>
                  <a:gd name="connsiteX0" fmla="*/ 73338 w 137178"/>
                  <a:gd name="connsiteY0" fmla="*/ 73801 h 138232"/>
                  <a:gd name="connsiteX1" fmla="*/ 130371 w 137178"/>
                  <a:gd name="connsiteY1" fmla="*/ 73801 h 138232"/>
                  <a:gd name="connsiteX2" fmla="*/ 137268 w 137178"/>
                  <a:gd name="connsiteY2" fmla="*/ 69300 h 138232"/>
                  <a:gd name="connsiteX3" fmla="*/ 130371 w 137178"/>
                  <a:gd name="connsiteY3" fmla="*/ 64611 h 138232"/>
                  <a:gd name="connsiteX4" fmla="*/ 73338 w 137178"/>
                  <a:gd name="connsiteY4" fmla="*/ 64611 h 138232"/>
                  <a:gd name="connsiteX5" fmla="*/ 73338 w 137178"/>
                  <a:gd name="connsiteY5" fmla="*/ 7030 h 138232"/>
                  <a:gd name="connsiteX6" fmla="*/ 68865 w 137178"/>
                  <a:gd name="connsiteY6" fmla="*/ 90 h 138232"/>
                  <a:gd name="connsiteX7" fmla="*/ 64205 w 137178"/>
                  <a:gd name="connsiteY7" fmla="*/ 7030 h 138232"/>
                  <a:gd name="connsiteX8" fmla="*/ 64205 w 137178"/>
                  <a:gd name="connsiteY8" fmla="*/ 64611 h 138232"/>
                  <a:gd name="connsiteX9" fmla="*/ 6985 w 137178"/>
                  <a:gd name="connsiteY9" fmla="*/ 64611 h 138232"/>
                  <a:gd name="connsiteX10" fmla="*/ 89 w 137178"/>
                  <a:gd name="connsiteY10" fmla="*/ 69112 h 138232"/>
                  <a:gd name="connsiteX11" fmla="*/ 6985 w 137178"/>
                  <a:gd name="connsiteY11" fmla="*/ 73801 h 138232"/>
                  <a:gd name="connsiteX12" fmla="*/ 64205 w 137178"/>
                  <a:gd name="connsiteY12" fmla="*/ 73801 h 138232"/>
                  <a:gd name="connsiteX13" fmla="*/ 64205 w 137178"/>
                  <a:gd name="connsiteY13" fmla="*/ 131382 h 138232"/>
                  <a:gd name="connsiteX14" fmla="*/ 68678 w 137178"/>
                  <a:gd name="connsiteY14" fmla="*/ 138322 h 138232"/>
                  <a:gd name="connsiteX15" fmla="*/ 73338 w 137178"/>
                  <a:gd name="connsiteY15" fmla="*/ 131382 h 138232"/>
                  <a:gd name="connsiteX16" fmla="*/ 73338 w 137178"/>
                  <a:gd name="connsiteY16" fmla="*/ 73801 h 13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178" h="138232">
                    <a:moveTo>
                      <a:pt x="73338" y="73801"/>
                    </a:moveTo>
                    <a:lnTo>
                      <a:pt x="130371" y="73801"/>
                    </a:lnTo>
                    <a:cubicBezTo>
                      <a:pt x="132794" y="73801"/>
                      <a:pt x="137268" y="73801"/>
                      <a:pt x="137268" y="69300"/>
                    </a:cubicBezTo>
                    <a:cubicBezTo>
                      <a:pt x="137268" y="64611"/>
                      <a:pt x="132981" y="64611"/>
                      <a:pt x="130371" y="64611"/>
                    </a:cubicBezTo>
                    <a:lnTo>
                      <a:pt x="73338" y="64611"/>
                    </a:lnTo>
                    <a:lnTo>
                      <a:pt x="73338" y="7030"/>
                    </a:lnTo>
                    <a:cubicBezTo>
                      <a:pt x="73338" y="4591"/>
                      <a:pt x="73338" y="90"/>
                      <a:pt x="68865" y="90"/>
                    </a:cubicBezTo>
                    <a:cubicBezTo>
                      <a:pt x="64205" y="90"/>
                      <a:pt x="64205" y="4404"/>
                      <a:pt x="64205" y="7030"/>
                    </a:cubicBezTo>
                    <a:lnTo>
                      <a:pt x="64205" y="64611"/>
                    </a:lnTo>
                    <a:lnTo>
                      <a:pt x="6985" y="64611"/>
                    </a:lnTo>
                    <a:cubicBezTo>
                      <a:pt x="4562" y="64611"/>
                      <a:pt x="89" y="64611"/>
                      <a:pt x="89" y="69112"/>
                    </a:cubicBezTo>
                    <a:cubicBezTo>
                      <a:pt x="89" y="73801"/>
                      <a:pt x="4376" y="73801"/>
                      <a:pt x="6985" y="73801"/>
                    </a:cubicBezTo>
                    <a:lnTo>
                      <a:pt x="64205" y="73801"/>
                    </a:lnTo>
                    <a:lnTo>
                      <a:pt x="64205" y="131382"/>
                    </a:lnTo>
                    <a:cubicBezTo>
                      <a:pt x="64205" y="133821"/>
                      <a:pt x="64205" y="138322"/>
                      <a:pt x="68678" y="138322"/>
                    </a:cubicBezTo>
                    <a:cubicBezTo>
                      <a:pt x="73338" y="138322"/>
                      <a:pt x="73338" y="134008"/>
                      <a:pt x="73338" y="131382"/>
                    </a:cubicBezTo>
                    <a:lnTo>
                      <a:pt x="73338" y="73801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86" name="Dowolny kształt: kształt 85">
                <a:extLst>
                  <a:ext uri="{FF2B5EF4-FFF2-40B4-BE49-F238E27FC236}">
                    <a16:creationId xmlns:a16="http://schemas.microsoft.com/office/drawing/2014/main" id="{2806D843-EF85-483C-1D6F-EA29DD84D3B3}"/>
                  </a:ext>
                </a:extLst>
              </p:cNvPr>
              <p:cNvSpPr/>
              <p:nvPr>
                <p:custDataLst>
                  <p:tags r:id="rId71"/>
                </p:custDataLst>
              </p:nvPr>
            </p:nvSpPr>
            <p:spPr>
              <a:xfrm>
                <a:off x="2926538" y="6838746"/>
                <a:ext cx="67843" cy="124540"/>
              </a:xfrm>
              <a:custGeom>
                <a:avLst/>
                <a:gdLst>
                  <a:gd name="connsiteX0" fmla="*/ 42218 w 67843"/>
                  <a:gd name="connsiteY0" fmla="*/ 5342 h 124540"/>
                  <a:gd name="connsiteX1" fmla="*/ 36626 w 67843"/>
                  <a:gd name="connsiteY1" fmla="*/ 90 h 124540"/>
                  <a:gd name="connsiteX2" fmla="*/ 95 w 67843"/>
                  <a:gd name="connsiteY2" fmla="*/ 12094 h 124540"/>
                  <a:gd name="connsiteX3" fmla="*/ 95 w 67843"/>
                  <a:gd name="connsiteY3" fmla="*/ 18846 h 124540"/>
                  <a:gd name="connsiteX4" fmla="*/ 27121 w 67843"/>
                  <a:gd name="connsiteY4" fmla="*/ 13594 h 124540"/>
                  <a:gd name="connsiteX5" fmla="*/ 27121 w 67843"/>
                  <a:gd name="connsiteY5" fmla="*/ 109250 h 124540"/>
                  <a:gd name="connsiteX6" fmla="*/ 8482 w 67843"/>
                  <a:gd name="connsiteY6" fmla="*/ 117878 h 124540"/>
                  <a:gd name="connsiteX7" fmla="*/ 1400 w 67843"/>
                  <a:gd name="connsiteY7" fmla="*/ 117878 h 124540"/>
                  <a:gd name="connsiteX8" fmla="*/ 1400 w 67843"/>
                  <a:gd name="connsiteY8" fmla="*/ 124630 h 124540"/>
                  <a:gd name="connsiteX9" fmla="*/ 34576 w 67843"/>
                  <a:gd name="connsiteY9" fmla="*/ 123880 h 124540"/>
                  <a:gd name="connsiteX10" fmla="*/ 67939 w 67843"/>
                  <a:gd name="connsiteY10" fmla="*/ 124630 h 124540"/>
                  <a:gd name="connsiteX11" fmla="*/ 67939 w 67843"/>
                  <a:gd name="connsiteY11" fmla="*/ 117878 h 124540"/>
                  <a:gd name="connsiteX12" fmla="*/ 60856 w 67843"/>
                  <a:gd name="connsiteY12" fmla="*/ 117878 h 124540"/>
                  <a:gd name="connsiteX13" fmla="*/ 42218 w 67843"/>
                  <a:gd name="connsiteY13" fmla="*/ 109250 h 124540"/>
                  <a:gd name="connsiteX14" fmla="*/ 42218 w 67843"/>
                  <a:gd name="connsiteY14" fmla="*/ 5342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843" h="124540">
                    <a:moveTo>
                      <a:pt x="42218" y="5342"/>
                    </a:moveTo>
                    <a:cubicBezTo>
                      <a:pt x="42218" y="278"/>
                      <a:pt x="41845" y="90"/>
                      <a:pt x="36626" y="90"/>
                    </a:cubicBezTo>
                    <a:cubicBezTo>
                      <a:pt x="24698" y="11906"/>
                      <a:pt x="7737" y="12094"/>
                      <a:pt x="95" y="12094"/>
                    </a:cubicBezTo>
                    <a:lnTo>
                      <a:pt x="95" y="18846"/>
                    </a:lnTo>
                    <a:cubicBezTo>
                      <a:pt x="4568" y="18846"/>
                      <a:pt x="16870" y="18846"/>
                      <a:pt x="27121" y="13594"/>
                    </a:cubicBezTo>
                    <a:lnTo>
                      <a:pt x="27121" y="109250"/>
                    </a:lnTo>
                    <a:cubicBezTo>
                      <a:pt x="27121" y="115440"/>
                      <a:pt x="27121" y="117878"/>
                      <a:pt x="8482" y="117878"/>
                    </a:cubicBezTo>
                    <a:lnTo>
                      <a:pt x="1400" y="117878"/>
                    </a:lnTo>
                    <a:lnTo>
                      <a:pt x="1400" y="124630"/>
                    </a:lnTo>
                    <a:cubicBezTo>
                      <a:pt x="4755" y="124443"/>
                      <a:pt x="27680" y="123880"/>
                      <a:pt x="34576" y="123880"/>
                    </a:cubicBezTo>
                    <a:cubicBezTo>
                      <a:pt x="40354" y="123880"/>
                      <a:pt x="63838" y="124443"/>
                      <a:pt x="67939" y="124630"/>
                    </a:cubicBezTo>
                    <a:lnTo>
                      <a:pt x="67939" y="117878"/>
                    </a:lnTo>
                    <a:lnTo>
                      <a:pt x="60856" y="117878"/>
                    </a:lnTo>
                    <a:cubicBezTo>
                      <a:pt x="42218" y="117878"/>
                      <a:pt x="42218" y="115440"/>
                      <a:pt x="42218" y="109250"/>
                    </a:cubicBezTo>
                    <a:lnTo>
                      <a:pt x="42218" y="5342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87" name="Dowolny kształt: kształt 86">
                <a:extLst>
                  <a:ext uri="{FF2B5EF4-FFF2-40B4-BE49-F238E27FC236}">
                    <a16:creationId xmlns:a16="http://schemas.microsoft.com/office/drawing/2014/main" id="{C4145918-EED7-10D3-C74B-2B7A85BE5B5D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>
              <a:xfrm>
                <a:off x="3114542" y="6824759"/>
                <a:ext cx="177064" cy="62698"/>
              </a:xfrm>
              <a:custGeom>
                <a:avLst/>
                <a:gdLst>
                  <a:gd name="connsiteX0" fmla="*/ 168114 w 177064"/>
                  <a:gd name="connsiteY0" fmla="*/ 10806 h 62698"/>
                  <a:gd name="connsiteX1" fmla="*/ 177167 w 177064"/>
                  <a:gd name="connsiteY1" fmla="*/ 5447 h 62698"/>
                  <a:gd name="connsiteX2" fmla="*/ 168380 w 177064"/>
                  <a:gd name="connsiteY2" fmla="*/ 89 h 62698"/>
                  <a:gd name="connsiteX3" fmla="*/ 8889 w 177064"/>
                  <a:gd name="connsiteY3" fmla="*/ 89 h 62698"/>
                  <a:gd name="connsiteX4" fmla="*/ 102 w 177064"/>
                  <a:gd name="connsiteY4" fmla="*/ 5447 h 62698"/>
                  <a:gd name="connsiteX5" fmla="*/ 9155 w 177064"/>
                  <a:gd name="connsiteY5" fmla="*/ 10806 h 62698"/>
                  <a:gd name="connsiteX6" fmla="*/ 168114 w 177064"/>
                  <a:gd name="connsiteY6" fmla="*/ 10806 h 62698"/>
                  <a:gd name="connsiteX7" fmla="*/ 168380 w 177064"/>
                  <a:gd name="connsiteY7" fmla="*/ 62787 h 62698"/>
                  <a:gd name="connsiteX8" fmla="*/ 177167 w 177064"/>
                  <a:gd name="connsiteY8" fmla="*/ 57428 h 62698"/>
                  <a:gd name="connsiteX9" fmla="*/ 168114 w 177064"/>
                  <a:gd name="connsiteY9" fmla="*/ 52070 h 62698"/>
                  <a:gd name="connsiteX10" fmla="*/ 9155 w 177064"/>
                  <a:gd name="connsiteY10" fmla="*/ 52070 h 62698"/>
                  <a:gd name="connsiteX11" fmla="*/ 102 w 177064"/>
                  <a:gd name="connsiteY11" fmla="*/ 57428 h 62698"/>
                  <a:gd name="connsiteX12" fmla="*/ 8889 w 177064"/>
                  <a:gd name="connsiteY12" fmla="*/ 62787 h 62698"/>
                  <a:gd name="connsiteX13" fmla="*/ 168380 w 177064"/>
                  <a:gd name="connsiteY13" fmla="*/ 6278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7064" h="62698">
                    <a:moveTo>
                      <a:pt x="168114" y="10806"/>
                    </a:moveTo>
                    <a:cubicBezTo>
                      <a:pt x="172108" y="10806"/>
                      <a:pt x="177167" y="10806"/>
                      <a:pt x="177167" y="5447"/>
                    </a:cubicBezTo>
                    <a:cubicBezTo>
                      <a:pt x="177167" y="89"/>
                      <a:pt x="172108" y="89"/>
                      <a:pt x="168380" y="89"/>
                    </a:cubicBezTo>
                    <a:lnTo>
                      <a:pt x="8889" y="89"/>
                    </a:lnTo>
                    <a:cubicBezTo>
                      <a:pt x="5161" y="89"/>
                      <a:pt x="102" y="89"/>
                      <a:pt x="102" y="5447"/>
                    </a:cubicBezTo>
                    <a:cubicBezTo>
                      <a:pt x="102" y="10806"/>
                      <a:pt x="5161" y="10806"/>
                      <a:pt x="9155" y="10806"/>
                    </a:cubicBezTo>
                    <a:lnTo>
                      <a:pt x="168114" y="10806"/>
                    </a:lnTo>
                    <a:close/>
                    <a:moveTo>
                      <a:pt x="168380" y="62787"/>
                    </a:moveTo>
                    <a:cubicBezTo>
                      <a:pt x="172108" y="62787"/>
                      <a:pt x="177167" y="62787"/>
                      <a:pt x="177167" y="57428"/>
                    </a:cubicBezTo>
                    <a:cubicBezTo>
                      <a:pt x="177167" y="52070"/>
                      <a:pt x="172108" y="52070"/>
                      <a:pt x="168114" y="52070"/>
                    </a:cubicBezTo>
                    <a:lnTo>
                      <a:pt x="9155" y="52070"/>
                    </a:lnTo>
                    <a:cubicBezTo>
                      <a:pt x="5161" y="52070"/>
                      <a:pt x="102" y="52070"/>
                      <a:pt x="102" y="57428"/>
                    </a:cubicBezTo>
                    <a:cubicBezTo>
                      <a:pt x="102" y="62787"/>
                      <a:pt x="5161" y="62787"/>
                      <a:pt x="8889" y="62787"/>
                    </a:cubicBezTo>
                    <a:lnTo>
                      <a:pt x="168380" y="62787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89" name="Dowolny kształt: kształt 88">
                <a:extLst>
                  <a:ext uri="{FF2B5EF4-FFF2-40B4-BE49-F238E27FC236}">
                    <a16:creationId xmlns:a16="http://schemas.microsoft.com/office/drawing/2014/main" id="{DEEC9AFA-3510-F210-7E1C-6CF051CDD792}"/>
                  </a:ext>
                </a:extLst>
              </p:cNvPr>
              <p:cNvSpPr/>
              <p:nvPr>
                <p:custDataLst>
                  <p:tags r:id="rId73"/>
                </p:custDataLst>
              </p:nvPr>
            </p:nvSpPr>
            <p:spPr>
              <a:xfrm>
                <a:off x="3402785" y="6850750"/>
                <a:ext cx="162686" cy="10717"/>
              </a:xfrm>
              <a:custGeom>
                <a:avLst/>
                <a:gdLst>
                  <a:gd name="connsiteX0" fmla="*/ 153480 w 162686"/>
                  <a:gd name="connsiteY0" fmla="*/ 10806 h 10717"/>
                  <a:gd name="connsiteX1" fmla="*/ 162799 w 162686"/>
                  <a:gd name="connsiteY1" fmla="*/ 5447 h 10717"/>
                  <a:gd name="connsiteX2" fmla="*/ 153480 w 162686"/>
                  <a:gd name="connsiteY2" fmla="*/ 89 h 10717"/>
                  <a:gd name="connsiteX3" fmla="*/ 9432 w 162686"/>
                  <a:gd name="connsiteY3" fmla="*/ 89 h 10717"/>
                  <a:gd name="connsiteX4" fmla="*/ 113 w 162686"/>
                  <a:gd name="connsiteY4" fmla="*/ 5447 h 10717"/>
                  <a:gd name="connsiteX5" fmla="*/ 9432 w 162686"/>
                  <a:gd name="connsiteY5" fmla="*/ 10806 h 10717"/>
                  <a:gd name="connsiteX6" fmla="*/ 153480 w 162686"/>
                  <a:gd name="connsiteY6" fmla="*/ 10806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686" h="10717">
                    <a:moveTo>
                      <a:pt x="153480" y="10806"/>
                    </a:moveTo>
                    <a:cubicBezTo>
                      <a:pt x="158007" y="10806"/>
                      <a:pt x="162799" y="10806"/>
                      <a:pt x="162799" y="5447"/>
                    </a:cubicBezTo>
                    <a:cubicBezTo>
                      <a:pt x="162799" y="89"/>
                      <a:pt x="158007" y="89"/>
                      <a:pt x="153480" y="89"/>
                    </a:cubicBezTo>
                    <a:lnTo>
                      <a:pt x="9432" y="89"/>
                    </a:lnTo>
                    <a:cubicBezTo>
                      <a:pt x="4905" y="89"/>
                      <a:pt x="113" y="89"/>
                      <a:pt x="113" y="5447"/>
                    </a:cubicBezTo>
                    <a:cubicBezTo>
                      <a:pt x="113" y="10806"/>
                      <a:pt x="4905" y="10806"/>
                      <a:pt x="9432" y="10806"/>
                    </a:cubicBezTo>
                    <a:lnTo>
                      <a:pt x="153480" y="10806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0" name="Dowolny kształt: kształt 89">
                <a:extLst>
                  <a:ext uri="{FF2B5EF4-FFF2-40B4-BE49-F238E27FC236}">
                    <a16:creationId xmlns:a16="http://schemas.microsoft.com/office/drawing/2014/main" id="{57155881-DBAE-EE5E-C8D4-753CB231EDB2}"/>
                  </a:ext>
                </a:extLst>
              </p:cNvPr>
              <p:cNvSpPr/>
              <p:nvPr>
                <p:custDataLst>
                  <p:tags r:id="rId74"/>
                </p:custDataLst>
              </p:nvPr>
            </p:nvSpPr>
            <p:spPr>
              <a:xfrm>
                <a:off x="3600294" y="6807611"/>
                <a:ext cx="87600" cy="118430"/>
              </a:xfrm>
              <a:custGeom>
                <a:avLst/>
                <a:gdLst>
                  <a:gd name="connsiteX0" fmla="*/ 66953 w 87600"/>
                  <a:gd name="connsiteY0" fmla="*/ 55017 h 118430"/>
                  <a:gd name="connsiteX1" fmla="*/ 76005 w 87600"/>
                  <a:gd name="connsiteY1" fmla="*/ 50462 h 118430"/>
                  <a:gd name="connsiteX2" fmla="*/ 68284 w 87600"/>
                  <a:gd name="connsiteY2" fmla="*/ 46711 h 118430"/>
                  <a:gd name="connsiteX3" fmla="*/ 25149 w 87600"/>
                  <a:gd name="connsiteY3" fmla="*/ 46711 h 118430"/>
                  <a:gd name="connsiteX4" fmla="*/ 70680 w 87600"/>
                  <a:gd name="connsiteY4" fmla="*/ 8395 h 118430"/>
                  <a:gd name="connsiteX5" fmla="*/ 78934 w 87600"/>
                  <a:gd name="connsiteY5" fmla="*/ 8395 h 118430"/>
                  <a:gd name="connsiteX6" fmla="*/ 87721 w 87600"/>
                  <a:gd name="connsiteY6" fmla="*/ 3840 h 118430"/>
                  <a:gd name="connsiteX7" fmla="*/ 79733 w 87600"/>
                  <a:gd name="connsiteY7" fmla="*/ 89 h 118430"/>
                  <a:gd name="connsiteX8" fmla="*/ 70414 w 87600"/>
                  <a:gd name="connsiteY8" fmla="*/ 89 h 118430"/>
                  <a:gd name="connsiteX9" fmla="*/ 120 w 87600"/>
                  <a:gd name="connsiteY9" fmla="*/ 67878 h 118430"/>
                  <a:gd name="connsiteX10" fmla="*/ 48314 w 87600"/>
                  <a:gd name="connsiteY10" fmla="*/ 118520 h 118430"/>
                  <a:gd name="connsiteX11" fmla="*/ 82928 w 87600"/>
                  <a:gd name="connsiteY11" fmla="*/ 104854 h 118430"/>
                  <a:gd name="connsiteX12" fmla="*/ 80266 w 87600"/>
                  <a:gd name="connsiteY12" fmla="*/ 101103 h 118430"/>
                  <a:gd name="connsiteX13" fmla="*/ 76804 w 87600"/>
                  <a:gd name="connsiteY13" fmla="*/ 102711 h 118430"/>
                  <a:gd name="connsiteX14" fmla="*/ 48847 w 87600"/>
                  <a:gd name="connsiteY14" fmla="*/ 112625 h 118430"/>
                  <a:gd name="connsiteX15" fmla="*/ 20090 w 87600"/>
                  <a:gd name="connsiteY15" fmla="*/ 77792 h 118430"/>
                  <a:gd name="connsiteX16" fmla="*/ 23019 w 87600"/>
                  <a:gd name="connsiteY16" fmla="*/ 55017 h 118430"/>
                  <a:gd name="connsiteX17" fmla="*/ 66953 w 87600"/>
                  <a:gd name="connsiteY17" fmla="*/ 55017 h 118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600" h="118430">
                    <a:moveTo>
                      <a:pt x="66953" y="55017"/>
                    </a:moveTo>
                    <a:cubicBezTo>
                      <a:pt x="71213" y="55017"/>
                      <a:pt x="76005" y="55017"/>
                      <a:pt x="76005" y="50462"/>
                    </a:cubicBezTo>
                    <a:cubicBezTo>
                      <a:pt x="76005" y="46711"/>
                      <a:pt x="72810" y="46711"/>
                      <a:pt x="68284" y="46711"/>
                    </a:cubicBezTo>
                    <a:lnTo>
                      <a:pt x="25149" y="46711"/>
                    </a:lnTo>
                    <a:cubicBezTo>
                      <a:pt x="31540" y="23935"/>
                      <a:pt x="46450" y="8395"/>
                      <a:pt x="70680" y="8395"/>
                    </a:cubicBezTo>
                    <a:lnTo>
                      <a:pt x="78934" y="8395"/>
                    </a:lnTo>
                    <a:cubicBezTo>
                      <a:pt x="83461" y="8395"/>
                      <a:pt x="87721" y="8395"/>
                      <a:pt x="87721" y="3840"/>
                    </a:cubicBezTo>
                    <a:cubicBezTo>
                      <a:pt x="87721" y="89"/>
                      <a:pt x="84260" y="89"/>
                      <a:pt x="79733" y="89"/>
                    </a:cubicBezTo>
                    <a:lnTo>
                      <a:pt x="70414" y="89"/>
                    </a:lnTo>
                    <a:cubicBezTo>
                      <a:pt x="35800" y="89"/>
                      <a:pt x="120" y="26883"/>
                      <a:pt x="120" y="67878"/>
                    </a:cubicBezTo>
                    <a:cubicBezTo>
                      <a:pt x="120" y="97352"/>
                      <a:pt x="20090" y="118520"/>
                      <a:pt x="48314" y="118520"/>
                    </a:cubicBezTo>
                    <a:cubicBezTo>
                      <a:pt x="65621" y="118520"/>
                      <a:pt x="82928" y="107802"/>
                      <a:pt x="82928" y="104854"/>
                    </a:cubicBezTo>
                    <a:cubicBezTo>
                      <a:pt x="82928" y="104051"/>
                      <a:pt x="82662" y="101103"/>
                      <a:pt x="80266" y="101103"/>
                    </a:cubicBezTo>
                    <a:cubicBezTo>
                      <a:pt x="79733" y="101103"/>
                      <a:pt x="79201" y="101103"/>
                      <a:pt x="76804" y="102711"/>
                    </a:cubicBezTo>
                    <a:cubicBezTo>
                      <a:pt x="68550" y="108070"/>
                      <a:pt x="58698" y="112625"/>
                      <a:pt x="48847" y="112625"/>
                    </a:cubicBezTo>
                    <a:cubicBezTo>
                      <a:pt x="33403" y="112625"/>
                      <a:pt x="20090" y="101371"/>
                      <a:pt x="20090" y="77792"/>
                    </a:cubicBezTo>
                    <a:cubicBezTo>
                      <a:pt x="20090" y="68414"/>
                      <a:pt x="22220" y="58232"/>
                      <a:pt x="23019" y="55017"/>
                    </a:cubicBezTo>
                    <a:lnTo>
                      <a:pt x="66953" y="55017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2" name="Dowolny kształt: kształt 91">
                <a:extLst>
                  <a:ext uri="{FF2B5EF4-FFF2-40B4-BE49-F238E27FC236}">
                    <a16:creationId xmlns:a16="http://schemas.microsoft.com/office/drawing/2014/main" id="{3C601A6D-1546-AEDD-3A42-C755C3762150}"/>
                  </a:ext>
                </a:extLst>
              </p:cNvPr>
              <p:cNvSpPr/>
              <p:nvPr>
                <p:custDataLst>
                  <p:tags r:id="rId75"/>
                </p:custDataLst>
              </p:nvPr>
            </p:nvSpPr>
            <p:spPr>
              <a:xfrm>
                <a:off x="3823663" y="6689430"/>
                <a:ext cx="10650" cy="330124"/>
              </a:xfrm>
              <a:custGeom>
                <a:avLst/>
                <a:gdLst>
                  <a:gd name="connsiteX0" fmla="*/ 0 w 10650"/>
                  <a:gd name="connsiteY0" fmla="*/ 0 h 330124"/>
                  <a:gd name="connsiteX1" fmla="*/ 10651 w 10650"/>
                  <a:gd name="connsiteY1" fmla="*/ 0 h 330124"/>
                  <a:gd name="connsiteX2" fmla="*/ 10651 w 10650"/>
                  <a:gd name="connsiteY2" fmla="*/ 330125 h 330124"/>
                  <a:gd name="connsiteX3" fmla="*/ 0 w 10650"/>
                  <a:gd name="connsiteY3" fmla="*/ 330125 h 33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" h="330124">
                    <a:moveTo>
                      <a:pt x="0" y="0"/>
                    </a:moveTo>
                    <a:lnTo>
                      <a:pt x="10651" y="0"/>
                    </a:lnTo>
                    <a:lnTo>
                      <a:pt x="10651" y="330125"/>
                    </a:lnTo>
                    <a:lnTo>
                      <a:pt x="0" y="33012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3" name="Dowolny kształt: kształt 92">
                <a:extLst>
                  <a:ext uri="{FF2B5EF4-FFF2-40B4-BE49-F238E27FC236}">
                    <a16:creationId xmlns:a16="http://schemas.microsoft.com/office/drawing/2014/main" id="{847AB4EE-3B1E-F027-288B-E47127BAABDC}"/>
                  </a:ext>
                </a:extLst>
              </p:cNvPr>
              <p:cNvSpPr/>
              <p:nvPr>
                <p:custDataLst>
                  <p:tags r:id="rId76"/>
                </p:custDataLst>
              </p:nvPr>
            </p:nvSpPr>
            <p:spPr>
              <a:xfrm>
                <a:off x="3876916" y="6689430"/>
                <a:ext cx="10650" cy="330124"/>
              </a:xfrm>
              <a:custGeom>
                <a:avLst/>
                <a:gdLst>
                  <a:gd name="connsiteX0" fmla="*/ 0 w 10650"/>
                  <a:gd name="connsiteY0" fmla="*/ 0 h 330124"/>
                  <a:gd name="connsiteX1" fmla="*/ 10650 w 10650"/>
                  <a:gd name="connsiteY1" fmla="*/ 0 h 330124"/>
                  <a:gd name="connsiteX2" fmla="*/ 10650 w 10650"/>
                  <a:gd name="connsiteY2" fmla="*/ 330125 h 330124"/>
                  <a:gd name="connsiteX3" fmla="*/ 0 w 10650"/>
                  <a:gd name="connsiteY3" fmla="*/ 330125 h 33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" h="330124">
                    <a:moveTo>
                      <a:pt x="0" y="0"/>
                    </a:moveTo>
                    <a:lnTo>
                      <a:pt x="10650" y="0"/>
                    </a:lnTo>
                    <a:lnTo>
                      <a:pt x="10650" y="330125"/>
                    </a:lnTo>
                    <a:lnTo>
                      <a:pt x="0" y="33012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5" name="Dowolny kształt: kształt 94">
                <a:extLst>
                  <a:ext uri="{FF2B5EF4-FFF2-40B4-BE49-F238E27FC236}">
                    <a16:creationId xmlns:a16="http://schemas.microsoft.com/office/drawing/2014/main" id="{175499AA-A7FD-04C1-FBA4-CC36E2CD5495}"/>
                  </a:ext>
                </a:extLst>
              </p:cNvPr>
              <p:cNvSpPr/>
              <p:nvPr>
                <p:custDataLst>
                  <p:tags r:id="rId77"/>
                </p:custDataLst>
              </p:nvPr>
            </p:nvSpPr>
            <p:spPr>
              <a:xfrm>
                <a:off x="4254186" y="6693057"/>
                <a:ext cx="67843" cy="124540"/>
              </a:xfrm>
              <a:custGeom>
                <a:avLst/>
                <a:gdLst>
                  <a:gd name="connsiteX0" fmla="*/ 42267 w 67843"/>
                  <a:gd name="connsiteY0" fmla="*/ 5336 h 124540"/>
                  <a:gd name="connsiteX1" fmla="*/ 36676 w 67843"/>
                  <a:gd name="connsiteY1" fmla="*/ 85 h 124540"/>
                  <a:gd name="connsiteX2" fmla="*/ 145 w 67843"/>
                  <a:gd name="connsiteY2" fmla="*/ 12088 h 124540"/>
                  <a:gd name="connsiteX3" fmla="*/ 145 w 67843"/>
                  <a:gd name="connsiteY3" fmla="*/ 18841 h 124540"/>
                  <a:gd name="connsiteX4" fmla="*/ 27170 w 67843"/>
                  <a:gd name="connsiteY4" fmla="*/ 13589 h 124540"/>
                  <a:gd name="connsiteX5" fmla="*/ 27170 w 67843"/>
                  <a:gd name="connsiteY5" fmla="*/ 109245 h 124540"/>
                  <a:gd name="connsiteX6" fmla="*/ 8532 w 67843"/>
                  <a:gd name="connsiteY6" fmla="*/ 117872 h 124540"/>
                  <a:gd name="connsiteX7" fmla="*/ 1449 w 67843"/>
                  <a:gd name="connsiteY7" fmla="*/ 117872 h 124540"/>
                  <a:gd name="connsiteX8" fmla="*/ 1449 w 67843"/>
                  <a:gd name="connsiteY8" fmla="*/ 124625 h 124540"/>
                  <a:gd name="connsiteX9" fmla="*/ 34626 w 67843"/>
                  <a:gd name="connsiteY9" fmla="*/ 123874 h 124540"/>
                  <a:gd name="connsiteX10" fmla="*/ 67988 w 67843"/>
                  <a:gd name="connsiteY10" fmla="*/ 124625 h 124540"/>
                  <a:gd name="connsiteX11" fmla="*/ 67988 w 67843"/>
                  <a:gd name="connsiteY11" fmla="*/ 117872 h 124540"/>
                  <a:gd name="connsiteX12" fmla="*/ 60906 w 67843"/>
                  <a:gd name="connsiteY12" fmla="*/ 117872 h 124540"/>
                  <a:gd name="connsiteX13" fmla="*/ 42267 w 67843"/>
                  <a:gd name="connsiteY13" fmla="*/ 109245 h 124540"/>
                  <a:gd name="connsiteX14" fmla="*/ 42267 w 67843"/>
                  <a:gd name="connsiteY14" fmla="*/ 5336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843" h="124540">
                    <a:moveTo>
                      <a:pt x="42267" y="5336"/>
                    </a:moveTo>
                    <a:cubicBezTo>
                      <a:pt x="42267" y="272"/>
                      <a:pt x="41895" y="85"/>
                      <a:pt x="36676" y="85"/>
                    </a:cubicBezTo>
                    <a:cubicBezTo>
                      <a:pt x="24747" y="11901"/>
                      <a:pt x="7786" y="12088"/>
                      <a:pt x="145" y="12088"/>
                    </a:cubicBezTo>
                    <a:lnTo>
                      <a:pt x="145" y="18841"/>
                    </a:lnTo>
                    <a:cubicBezTo>
                      <a:pt x="4618" y="18841"/>
                      <a:pt x="16919" y="18841"/>
                      <a:pt x="27170" y="13589"/>
                    </a:cubicBezTo>
                    <a:lnTo>
                      <a:pt x="27170" y="109245"/>
                    </a:lnTo>
                    <a:cubicBezTo>
                      <a:pt x="27170" y="115434"/>
                      <a:pt x="27170" y="117872"/>
                      <a:pt x="8532" y="117872"/>
                    </a:cubicBezTo>
                    <a:lnTo>
                      <a:pt x="1449" y="117872"/>
                    </a:lnTo>
                    <a:lnTo>
                      <a:pt x="1449" y="124625"/>
                    </a:lnTo>
                    <a:cubicBezTo>
                      <a:pt x="4804" y="124437"/>
                      <a:pt x="27730" y="123874"/>
                      <a:pt x="34626" y="123874"/>
                    </a:cubicBezTo>
                    <a:cubicBezTo>
                      <a:pt x="40404" y="123874"/>
                      <a:pt x="63888" y="124437"/>
                      <a:pt x="67988" y="124625"/>
                    </a:cubicBezTo>
                    <a:lnTo>
                      <a:pt x="67988" y="117872"/>
                    </a:lnTo>
                    <a:lnTo>
                      <a:pt x="60906" y="117872"/>
                    </a:lnTo>
                    <a:cubicBezTo>
                      <a:pt x="42267" y="117872"/>
                      <a:pt x="42267" y="115434"/>
                      <a:pt x="42267" y="109245"/>
                    </a:cubicBezTo>
                    <a:lnTo>
                      <a:pt x="42267" y="5336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6" name="Dowolny kształt: kształt 95">
                <a:extLst>
                  <a:ext uri="{FF2B5EF4-FFF2-40B4-BE49-F238E27FC236}">
                    <a16:creationId xmlns:a16="http://schemas.microsoft.com/office/drawing/2014/main" id="{53F01E0B-3061-F093-6BE3-17809D309DB4}"/>
                  </a:ext>
                </a:extLst>
              </p:cNvPr>
              <p:cNvSpPr/>
              <p:nvPr>
                <p:custDataLst>
                  <p:tags r:id="rId78"/>
                </p:custDataLst>
              </p:nvPr>
            </p:nvSpPr>
            <p:spPr>
              <a:xfrm>
                <a:off x="4360136" y="6766018"/>
                <a:ext cx="125995" cy="9190"/>
              </a:xfrm>
              <a:custGeom>
                <a:avLst/>
                <a:gdLst>
                  <a:gd name="connsiteX0" fmla="*/ 118689 w 125995"/>
                  <a:gd name="connsiteY0" fmla="*/ 9275 h 9190"/>
                  <a:gd name="connsiteX1" fmla="*/ 126144 w 125995"/>
                  <a:gd name="connsiteY1" fmla="*/ 4774 h 9190"/>
                  <a:gd name="connsiteX2" fmla="*/ 118689 w 125995"/>
                  <a:gd name="connsiteY2" fmla="*/ 85 h 9190"/>
                  <a:gd name="connsiteX3" fmla="*/ 7604 w 125995"/>
                  <a:gd name="connsiteY3" fmla="*/ 85 h 9190"/>
                  <a:gd name="connsiteX4" fmla="*/ 149 w 125995"/>
                  <a:gd name="connsiteY4" fmla="*/ 4586 h 9190"/>
                  <a:gd name="connsiteX5" fmla="*/ 7604 w 125995"/>
                  <a:gd name="connsiteY5" fmla="*/ 9275 h 9190"/>
                  <a:gd name="connsiteX6" fmla="*/ 118689 w 125995"/>
                  <a:gd name="connsiteY6" fmla="*/ 9275 h 9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995" h="9190">
                    <a:moveTo>
                      <a:pt x="118689" y="9275"/>
                    </a:moveTo>
                    <a:cubicBezTo>
                      <a:pt x="121671" y="9275"/>
                      <a:pt x="126144" y="9275"/>
                      <a:pt x="126144" y="4774"/>
                    </a:cubicBezTo>
                    <a:cubicBezTo>
                      <a:pt x="126144" y="85"/>
                      <a:pt x="121857" y="85"/>
                      <a:pt x="118689" y="85"/>
                    </a:cubicBezTo>
                    <a:lnTo>
                      <a:pt x="7604" y="85"/>
                    </a:lnTo>
                    <a:cubicBezTo>
                      <a:pt x="4622" y="85"/>
                      <a:pt x="149" y="85"/>
                      <a:pt x="149" y="4586"/>
                    </a:cubicBezTo>
                    <a:cubicBezTo>
                      <a:pt x="149" y="9275"/>
                      <a:pt x="4435" y="9275"/>
                      <a:pt x="7604" y="9275"/>
                    </a:cubicBezTo>
                    <a:lnTo>
                      <a:pt x="118689" y="927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7" name="Dowolny kształt: kształt 96">
                <a:extLst>
                  <a:ext uri="{FF2B5EF4-FFF2-40B4-BE49-F238E27FC236}">
                    <a16:creationId xmlns:a16="http://schemas.microsoft.com/office/drawing/2014/main" id="{E645D0E4-1078-A6A6-BB11-17E7C7DC5E51}"/>
                  </a:ext>
                </a:extLst>
              </p:cNvPr>
              <p:cNvSpPr/>
              <p:nvPr>
                <p:custDataLst>
                  <p:tags r:id="rId79"/>
                </p:custDataLst>
              </p:nvPr>
            </p:nvSpPr>
            <p:spPr>
              <a:xfrm>
                <a:off x="4519468" y="6685742"/>
                <a:ext cx="144074" cy="135606"/>
              </a:xfrm>
              <a:custGeom>
                <a:avLst/>
                <a:gdLst>
                  <a:gd name="connsiteX0" fmla="*/ 144230 w 144074"/>
                  <a:gd name="connsiteY0" fmla="*/ 2523 h 135606"/>
                  <a:gd name="connsiteX1" fmla="*/ 141807 w 144074"/>
                  <a:gd name="connsiteY1" fmla="*/ 85 h 135606"/>
                  <a:gd name="connsiteX2" fmla="*/ 138452 w 144074"/>
                  <a:gd name="connsiteY2" fmla="*/ 2335 h 135606"/>
                  <a:gd name="connsiteX3" fmla="*/ 124846 w 144074"/>
                  <a:gd name="connsiteY3" fmla="*/ 16777 h 135606"/>
                  <a:gd name="connsiteX4" fmla="*/ 89806 w 144074"/>
                  <a:gd name="connsiteY4" fmla="*/ 85 h 135606"/>
                  <a:gd name="connsiteX5" fmla="*/ 155 w 144074"/>
                  <a:gd name="connsiteY5" fmla="*/ 82799 h 135606"/>
                  <a:gd name="connsiteX6" fmla="*/ 57375 w 144074"/>
                  <a:gd name="connsiteY6" fmla="*/ 135691 h 135606"/>
                  <a:gd name="connsiteX7" fmla="*/ 104530 w 144074"/>
                  <a:gd name="connsiteY7" fmla="*/ 117310 h 135606"/>
                  <a:gd name="connsiteX8" fmla="*/ 123355 w 144074"/>
                  <a:gd name="connsiteY8" fmla="*/ 86925 h 135606"/>
                  <a:gd name="connsiteX9" fmla="*/ 120186 w 144074"/>
                  <a:gd name="connsiteY9" fmla="*/ 84487 h 135606"/>
                  <a:gd name="connsiteX10" fmla="*/ 116831 w 144074"/>
                  <a:gd name="connsiteY10" fmla="*/ 87488 h 135606"/>
                  <a:gd name="connsiteX11" fmla="*/ 60543 w 144074"/>
                  <a:gd name="connsiteY11" fmla="*/ 128939 h 135606"/>
                  <a:gd name="connsiteX12" fmla="*/ 18793 w 144074"/>
                  <a:gd name="connsiteY12" fmla="*/ 88613 h 135606"/>
                  <a:gd name="connsiteX13" fmla="*/ 41532 w 144074"/>
                  <a:gd name="connsiteY13" fmla="*/ 29907 h 135606"/>
                  <a:gd name="connsiteX14" fmla="*/ 91669 w 144074"/>
                  <a:gd name="connsiteY14" fmla="*/ 6837 h 135606"/>
                  <a:gd name="connsiteX15" fmla="*/ 125964 w 144074"/>
                  <a:gd name="connsiteY15" fmla="*/ 43599 h 135606"/>
                  <a:gd name="connsiteX16" fmla="*/ 125405 w 144074"/>
                  <a:gd name="connsiteY16" fmla="*/ 51289 h 135606"/>
                  <a:gd name="connsiteX17" fmla="*/ 128760 w 144074"/>
                  <a:gd name="connsiteY17" fmla="*/ 53727 h 135606"/>
                  <a:gd name="connsiteX18" fmla="*/ 132674 w 144074"/>
                  <a:gd name="connsiteY18" fmla="*/ 49601 h 135606"/>
                  <a:gd name="connsiteX19" fmla="*/ 144230 w 144074"/>
                  <a:gd name="connsiteY19" fmla="*/ 2523 h 13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074" h="135606">
                    <a:moveTo>
                      <a:pt x="144230" y="2523"/>
                    </a:moveTo>
                    <a:cubicBezTo>
                      <a:pt x="144230" y="1585"/>
                      <a:pt x="143671" y="85"/>
                      <a:pt x="141807" y="85"/>
                    </a:cubicBezTo>
                    <a:cubicBezTo>
                      <a:pt x="140502" y="85"/>
                      <a:pt x="140129" y="460"/>
                      <a:pt x="138452" y="2335"/>
                    </a:cubicBezTo>
                    <a:lnTo>
                      <a:pt x="124846" y="16777"/>
                    </a:lnTo>
                    <a:cubicBezTo>
                      <a:pt x="123168" y="14527"/>
                      <a:pt x="112731" y="85"/>
                      <a:pt x="89806" y="85"/>
                    </a:cubicBezTo>
                    <a:cubicBezTo>
                      <a:pt x="44514" y="85"/>
                      <a:pt x="155" y="40410"/>
                      <a:pt x="155" y="82799"/>
                    </a:cubicBezTo>
                    <a:cubicBezTo>
                      <a:pt x="155" y="113371"/>
                      <a:pt x="24012" y="135691"/>
                      <a:pt x="57375" y="135691"/>
                    </a:cubicBezTo>
                    <a:cubicBezTo>
                      <a:pt x="67440" y="135691"/>
                      <a:pt x="85332" y="133628"/>
                      <a:pt x="104530" y="117310"/>
                    </a:cubicBezTo>
                    <a:cubicBezTo>
                      <a:pt x="119254" y="104743"/>
                      <a:pt x="123355" y="88426"/>
                      <a:pt x="123355" y="86925"/>
                    </a:cubicBezTo>
                    <a:cubicBezTo>
                      <a:pt x="123355" y="84487"/>
                      <a:pt x="121118" y="84487"/>
                      <a:pt x="120186" y="84487"/>
                    </a:cubicBezTo>
                    <a:cubicBezTo>
                      <a:pt x="117763" y="84487"/>
                      <a:pt x="117390" y="85425"/>
                      <a:pt x="116831" y="87488"/>
                    </a:cubicBezTo>
                    <a:cubicBezTo>
                      <a:pt x="109190" y="113183"/>
                      <a:pt x="83096" y="128939"/>
                      <a:pt x="60543" y="128939"/>
                    </a:cubicBezTo>
                    <a:cubicBezTo>
                      <a:pt x="40787" y="128939"/>
                      <a:pt x="18793" y="118248"/>
                      <a:pt x="18793" y="88613"/>
                    </a:cubicBezTo>
                    <a:cubicBezTo>
                      <a:pt x="18793" y="83174"/>
                      <a:pt x="20098" y="53539"/>
                      <a:pt x="41532" y="29907"/>
                    </a:cubicBezTo>
                    <a:cubicBezTo>
                      <a:pt x="54393" y="15465"/>
                      <a:pt x="73963" y="6837"/>
                      <a:pt x="91669" y="6837"/>
                    </a:cubicBezTo>
                    <a:cubicBezTo>
                      <a:pt x="113290" y="6837"/>
                      <a:pt x="125964" y="22592"/>
                      <a:pt x="125964" y="43599"/>
                    </a:cubicBezTo>
                    <a:cubicBezTo>
                      <a:pt x="125964" y="48850"/>
                      <a:pt x="125405" y="50163"/>
                      <a:pt x="125405" y="51289"/>
                    </a:cubicBezTo>
                    <a:cubicBezTo>
                      <a:pt x="125405" y="53727"/>
                      <a:pt x="127828" y="53727"/>
                      <a:pt x="128760" y="53727"/>
                    </a:cubicBezTo>
                    <a:cubicBezTo>
                      <a:pt x="131742" y="53727"/>
                      <a:pt x="131742" y="53164"/>
                      <a:pt x="132674" y="49601"/>
                    </a:cubicBezTo>
                    <a:lnTo>
                      <a:pt x="144230" y="2523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8" name="Dowolny kształt: kształt 97">
                <a:extLst>
                  <a:ext uri="{FF2B5EF4-FFF2-40B4-BE49-F238E27FC236}">
                    <a16:creationId xmlns:a16="http://schemas.microsoft.com/office/drawing/2014/main" id="{B6349F3A-ECC7-01CF-6AF3-8B4309AABA5D}"/>
                  </a:ext>
                </a:extLst>
              </p:cNvPr>
              <p:cNvSpPr/>
              <p:nvPr>
                <p:custDataLst>
                  <p:tags r:id="rId80"/>
                </p:custDataLst>
              </p:nvPr>
            </p:nvSpPr>
            <p:spPr>
              <a:xfrm>
                <a:off x="4233870" y="6850750"/>
                <a:ext cx="438325" cy="10717"/>
              </a:xfrm>
              <a:custGeom>
                <a:avLst/>
                <a:gdLst>
                  <a:gd name="connsiteX0" fmla="*/ 0 w 438325"/>
                  <a:gd name="connsiteY0" fmla="*/ 0 h 10717"/>
                  <a:gd name="connsiteX1" fmla="*/ 438325 w 438325"/>
                  <a:gd name="connsiteY1" fmla="*/ 0 h 10717"/>
                  <a:gd name="connsiteX2" fmla="*/ 438325 w 438325"/>
                  <a:gd name="connsiteY2" fmla="*/ 10717 h 10717"/>
                  <a:gd name="connsiteX3" fmla="*/ 0 w 438325"/>
                  <a:gd name="connsiteY3" fmla="*/ 10717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325" h="10717">
                    <a:moveTo>
                      <a:pt x="0" y="0"/>
                    </a:moveTo>
                    <a:lnTo>
                      <a:pt x="438325" y="0"/>
                    </a:lnTo>
                    <a:lnTo>
                      <a:pt x="438325" y="10717"/>
                    </a:lnTo>
                    <a:lnTo>
                      <a:pt x="0" y="10717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9" name="Dowolny kształt: kształt 98">
                <a:extLst>
                  <a:ext uri="{FF2B5EF4-FFF2-40B4-BE49-F238E27FC236}">
                    <a16:creationId xmlns:a16="http://schemas.microsoft.com/office/drawing/2014/main" id="{71B5AA7D-7E8F-EC2B-3AD7-8E4972F75E00}"/>
                  </a:ext>
                </a:extLst>
              </p:cNvPr>
              <p:cNvSpPr/>
              <p:nvPr>
                <p:custDataLst>
                  <p:tags r:id="rId81"/>
                </p:custDataLst>
              </p:nvPr>
            </p:nvSpPr>
            <p:spPr>
              <a:xfrm>
                <a:off x="4411708" y="6890952"/>
                <a:ext cx="82381" cy="124540"/>
              </a:xfrm>
              <a:custGeom>
                <a:avLst/>
                <a:gdLst>
                  <a:gd name="connsiteX0" fmla="*/ 82533 w 82381"/>
                  <a:gd name="connsiteY0" fmla="*/ 90496 h 124540"/>
                  <a:gd name="connsiteX1" fmla="*/ 76196 w 82381"/>
                  <a:gd name="connsiteY1" fmla="*/ 90496 h 124540"/>
                  <a:gd name="connsiteX2" fmla="*/ 71350 w 82381"/>
                  <a:gd name="connsiteY2" fmla="*/ 107564 h 124540"/>
                  <a:gd name="connsiteX3" fmla="*/ 52898 w 82381"/>
                  <a:gd name="connsiteY3" fmla="*/ 108689 h 124540"/>
                  <a:gd name="connsiteX4" fmla="*/ 18603 w 82381"/>
                  <a:gd name="connsiteY4" fmla="*/ 108689 h 124540"/>
                  <a:gd name="connsiteX5" fmla="*/ 55880 w 82381"/>
                  <a:gd name="connsiteY5" fmla="*/ 77179 h 124540"/>
                  <a:gd name="connsiteX6" fmla="*/ 82533 w 82381"/>
                  <a:gd name="connsiteY6" fmla="*/ 36666 h 124540"/>
                  <a:gd name="connsiteX7" fmla="*/ 38919 w 82381"/>
                  <a:gd name="connsiteY7" fmla="*/ 92 h 124540"/>
                  <a:gd name="connsiteX8" fmla="*/ 151 w 82381"/>
                  <a:gd name="connsiteY8" fmla="*/ 33665 h 124540"/>
                  <a:gd name="connsiteX9" fmla="*/ 10029 w 82381"/>
                  <a:gd name="connsiteY9" fmla="*/ 44169 h 124540"/>
                  <a:gd name="connsiteX10" fmla="*/ 19908 w 82381"/>
                  <a:gd name="connsiteY10" fmla="*/ 34228 h 124540"/>
                  <a:gd name="connsiteX11" fmla="*/ 8911 w 82381"/>
                  <a:gd name="connsiteY11" fmla="*/ 24287 h 124540"/>
                  <a:gd name="connsiteX12" fmla="*/ 36123 w 82381"/>
                  <a:gd name="connsiteY12" fmla="*/ 6844 h 124540"/>
                  <a:gd name="connsiteX13" fmla="*/ 64453 w 82381"/>
                  <a:gd name="connsiteY13" fmla="*/ 36666 h 124540"/>
                  <a:gd name="connsiteX14" fmla="*/ 46933 w 82381"/>
                  <a:gd name="connsiteY14" fmla="*/ 72678 h 124540"/>
                  <a:gd name="connsiteX15" fmla="*/ 2015 w 82381"/>
                  <a:gd name="connsiteY15" fmla="*/ 117317 h 124540"/>
                  <a:gd name="connsiteX16" fmla="*/ 151 w 82381"/>
                  <a:gd name="connsiteY16" fmla="*/ 124632 h 124540"/>
                  <a:gd name="connsiteX17" fmla="*/ 76941 w 82381"/>
                  <a:gd name="connsiteY17" fmla="*/ 124632 h 124540"/>
                  <a:gd name="connsiteX18" fmla="*/ 82533 w 82381"/>
                  <a:gd name="connsiteY18" fmla="*/ 90496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381" h="124540">
                    <a:moveTo>
                      <a:pt x="82533" y="90496"/>
                    </a:moveTo>
                    <a:lnTo>
                      <a:pt x="76196" y="90496"/>
                    </a:lnTo>
                    <a:cubicBezTo>
                      <a:pt x="75636" y="94622"/>
                      <a:pt x="73773" y="105688"/>
                      <a:pt x="71350" y="107564"/>
                    </a:cubicBezTo>
                    <a:cubicBezTo>
                      <a:pt x="69859" y="108689"/>
                      <a:pt x="55507" y="108689"/>
                      <a:pt x="52898" y="108689"/>
                    </a:cubicBezTo>
                    <a:lnTo>
                      <a:pt x="18603" y="108689"/>
                    </a:lnTo>
                    <a:cubicBezTo>
                      <a:pt x="38173" y="91246"/>
                      <a:pt x="44697" y="85995"/>
                      <a:pt x="55880" y="77179"/>
                    </a:cubicBezTo>
                    <a:cubicBezTo>
                      <a:pt x="69672" y="66113"/>
                      <a:pt x="82533" y="54484"/>
                      <a:pt x="82533" y="36666"/>
                    </a:cubicBezTo>
                    <a:cubicBezTo>
                      <a:pt x="82533" y="13971"/>
                      <a:pt x="62776" y="92"/>
                      <a:pt x="38919" y="92"/>
                    </a:cubicBezTo>
                    <a:cubicBezTo>
                      <a:pt x="15807" y="92"/>
                      <a:pt x="151" y="16410"/>
                      <a:pt x="151" y="33665"/>
                    </a:cubicBezTo>
                    <a:cubicBezTo>
                      <a:pt x="151" y="43231"/>
                      <a:pt x="8165" y="44169"/>
                      <a:pt x="10029" y="44169"/>
                    </a:cubicBezTo>
                    <a:cubicBezTo>
                      <a:pt x="14502" y="44169"/>
                      <a:pt x="19908" y="40980"/>
                      <a:pt x="19908" y="34228"/>
                    </a:cubicBezTo>
                    <a:cubicBezTo>
                      <a:pt x="19908" y="30852"/>
                      <a:pt x="18603" y="24287"/>
                      <a:pt x="8911" y="24287"/>
                    </a:cubicBezTo>
                    <a:cubicBezTo>
                      <a:pt x="14689" y="10970"/>
                      <a:pt x="27363" y="6844"/>
                      <a:pt x="36123" y="6844"/>
                    </a:cubicBezTo>
                    <a:cubicBezTo>
                      <a:pt x="54761" y="6844"/>
                      <a:pt x="64453" y="21474"/>
                      <a:pt x="64453" y="36666"/>
                    </a:cubicBezTo>
                    <a:cubicBezTo>
                      <a:pt x="64453" y="52984"/>
                      <a:pt x="52898" y="65926"/>
                      <a:pt x="46933" y="72678"/>
                    </a:cubicBezTo>
                    <a:lnTo>
                      <a:pt x="2015" y="117317"/>
                    </a:lnTo>
                    <a:cubicBezTo>
                      <a:pt x="151" y="119005"/>
                      <a:pt x="151" y="119380"/>
                      <a:pt x="151" y="124632"/>
                    </a:cubicBezTo>
                    <a:lnTo>
                      <a:pt x="76941" y="124632"/>
                    </a:lnTo>
                    <a:lnTo>
                      <a:pt x="82533" y="90496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0" name="Dowolny kształt: kształt 99">
                <a:extLst>
                  <a:ext uri="{FF2B5EF4-FFF2-40B4-BE49-F238E27FC236}">
                    <a16:creationId xmlns:a16="http://schemas.microsoft.com/office/drawing/2014/main" id="{670132BF-26D2-57D3-DD8E-29B2F7076B5A}"/>
                  </a:ext>
                </a:extLst>
              </p:cNvPr>
              <p:cNvSpPr/>
              <p:nvPr>
                <p:custDataLst>
                  <p:tags r:id="rId82"/>
                </p:custDataLst>
              </p:nvPr>
            </p:nvSpPr>
            <p:spPr>
              <a:xfrm>
                <a:off x="5018501" y="6689430"/>
                <a:ext cx="10650" cy="330124"/>
              </a:xfrm>
              <a:custGeom>
                <a:avLst/>
                <a:gdLst>
                  <a:gd name="connsiteX0" fmla="*/ 0 w 10650"/>
                  <a:gd name="connsiteY0" fmla="*/ 0 h 330124"/>
                  <a:gd name="connsiteX1" fmla="*/ 10651 w 10650"/>
                  <a:gd name="connsiteY1" fmla="*/ 0 h 330124"/>
                  <a:gd name="connsiteX2" fmla="*/ 10651 w 10650"/>
                  <a:gd name="connsiteY2" fmla="*/ 330125 h 330124"/>
                  <a:gd name="connsiteX3" fmla="*/ 0 w 10650"/>
                  <a:gd name="connsiteY3" fmla="*/ 330125 h 33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" h="330124">
                    <a:moveTo>
                      <a:pt x="0" y="0"/>
                    </a:moveTo>
                    <a:lnTo>
                      <a:pt x="10651" y="0"/>
                    </a:lnTo>
                    <a:lnTo>
                      <a:pt x="10651" y="330125"/>
                    </a:lnTo>
                    <a:lnTo>
                      <a:pt x="0" y="33012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2" name="Dowolny kształt: kształt 101">
                <a:extLst>
                  <a:ext uri="{FF2B5EF4-FFF2-40B4-BE49-F238E27FC236}">
                    <a16:creationId xmlns:a16="http://schemas.microsoft.com/office/drawing/2014/main" id="{5E16294E-19C4-9E0D-7DFF-BB635C311177}"/>
                  </a:ext>
                </a:extLst>
              </p:cNvPr>
              <p:cNvSpPr/>
              <p:nvPr>
                <p:custDataLst>
                  <p:tags r:id="rId83"/>
                </p:custDataLst>
              </p:nvPr>
            </p:nvSpPr>
            <p:spPr>
              <a:xfrm>
                <a:off x="5397251" y="6693057"/>
                <a:ext cx="67843" cy="124540"/>
              </a:xfrm>
              <a:custGeom>
                <a:avLst/>
                <a:gdLst>
                  <a:gd name="connsiteX0" fmla="*/ 42310 w 67843"/>
                  <a:gd name="connsiteY0" fmla="*/ 5336 h 124540"/>
                  <a:gd name="connsiteX1" fmla="*/ 36719 w 67843"/>
                  <a:gd name="connsiteY1" fmla="*/ 85 h 124540"/>
                  <a:gd name="connsiteX2" fmla="*/ 187 w 67843"/>
                  <a:gd name="connsiteY2" fmla="*/ 12088 h 124540"/>
                  <a:gd name="connsiteX3" fmla="*/ 187 w 67843"/>
                  <a:gd name="connsiteY3" fmla="*/ 18841 h 124540"/>
                  <a:gd name="connsiteX4" fmla="*/ 27213 w 67843"/>
                  <a:gd name="connsiteY4" fmla="*/ 13589 h 124540"/>
                  <a:gd name="connsiteX5" fmla="*/ 27213 w 67843"/>
                  <a:gd name="connsiteY5" fmla="*/ 109245 h 124540"/>
                  <a:gd name="connsiteX6" fmla="*/ 8575 w 67843"/>
                  <a:gd name="connsiteY6" fmla="*/ 117872 h 124540"/>
                  <a:gd name="connsiteX7" fmla="*/ 1492 w 67843"/>
                  <a:gd name="connsiteY7" fmla="*/ 117872 h 124540"/>
                  <a:gd name="connsiteX8" fmla="*/ 1492 w 67843"/>
                  <a:gd name="connsiteY8" fmla="*/ 124625 h 124540"/>
                  <a:gd name="connsiteX9" fmla="*/ 34668 w 67843"/>
                  <a:gd name="connsiteY9" fmla="*/ 123874 h 124540"/>
                  <a:gd name="connsiteX10" fmla="*/ 68031 w 67843"/>
                  <a:gd name="connsiteY10" fmla="*/ 124625 h 124540"/>
                  <a:gd name="connsiteX11" fmla="*/ 68031 w 67843"/>
                  <a:gd name="connsiteY11" fmla="*/ 117872 h 124540"/>
                  <a:gd name="connsiteX12" fmla="*/ 60949 w 67843"/>
                  <a:gd name="connsiteY12" fmla="*/ 117872 h 124540"/>
                  <a:gd name="connsiteX13" fmla="*/ 42310 w 67843"/>
                  <a:gd name="connsiteY13" fmla="*/ 109245 h 124540"/>
                  <a:gd name="connsiteX14" fmla="*/ 42310 w 67843"/>
                  <a:gd name="connsiteY14" fmla="*/ 5336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843" h="124540">
                    <a:moveTo>
                      <a:pt x="42310" y="5336"/>
                    </a:moveTo>
                    <a:cubicBezTo>
                      <a:pt x="42310" y="272"/>
                      <a:pt x="41937" y="85"/>
                      <a:pt x="36719" y="85"/>
                    </a:cubicBezTo>
                    <a:cubicBezTo>
                      <a:pt x="24790" y="11901"/>
                      <a:pt x="7829" y="12088"/>
                      <a:pt x="187" y="12088"/>
                    </a:cubicBezTo>
                    <a:lnTo>
                      <a:pt x="187" y="18841"/>
                    </a:lnTo>
                    <a:cubicBezTo>
                      <a:pt x="4661" y="18841"/>
                      <a:pt x="16962" y="18841"/>
                      <a:pt x="27213" y="13589"/>
                    </a:cubicBezTo>
                    <a:lnTo>
                      <a:pt x="27213" y="109245"/>
                    </a:lnTo>
                    <a:cubicBezTo>
                      <a:pt x="27213" y="115434"/>
                      <a:pt x="27213" y="117872"/>
                      <a:pt x="8575" y="117872"/>
                    </a:cubicBezTo>
                    <a:lnTo>
                      <a:pt x="1492" y="117872"/>
                    </a:lnTo>
                    <a:lnTo>
                      <a:pt x="1492" y="124625"/>
                    </a:lnTo>
                    <a:cubicBezTo>
                      <a:pt x="4847" y="124437"/>
                      <a:pt x="27772" y="123874"/>
                      <a:pt x="34668" y="123874"/>
                    </a:cubicBezTo>
                    <a:cubicBezTo>
                      <a:pt x="40446" y="123874"/>
                      <a:pt x="63931" y="124437"/>
                      <a:pt x="68031" y="124625"/>
                    </a:cubicBezTo>
                    <a:lnTo>
                      <a:pt x="68031" y="117872"/>
                    </a:lnTo>
                    <a:lnTo>
                      <a:pt x="60949" y="117872"/>
                    </a:lnTo>
                    <a:cubicBezTo>
                      <a:pt x="42310" y="117872"/>
                      <a:pt x="42310" y="115434"/>
                      <a:pt x="42310" y="109245"/>
                    </a:cubicBezTo>
                    <a:lnTo>
                      <a:pt x="42310" y="5336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3" name="Dowolny kształt: kształt 102">
                <a:extLst>
                  <a:ext uri="{FF2B5EF4-FFF2-40B4-BE49-F238E27FC236}">
                    <a16:creationId xmlns:a16="http://schemas.microsoft.com/office/drawing/2014/main" id="{51EB9624-09E7-C658-0716-7A6733C34B5D}"/>
                  </a:ext>
                </a:extLst>
              </p:cNvPr>
              <p:cNvSpPr/>
              <p:nvPr>
                <p:custDataLst>
                  <p:tags r:id="rId84"/>
                </p:custDataLst>
              </p:nvPr>
            </p:nvSpPr>
            <p:spPr>
              <a:xfrm>
                <a:off x="5496118" y="6701497"/>
                <a:ext cx="137178" cy="138232"/>
              </a:xfrm>
              <a:custGeom>
                <a:avLst/>
                <a:gdLst>
                  <a:gd name="connsiteX0" fmla="*/ 73440 w 137178"/>
                  <a:gd name="connsiteY0" fmla="*/ 73796 h 138232"/>
                  <a:gd name="connsiteX1" fmla="*/ 130474 w 137178"/>
                  <a:gd name="connsiteY1" fmla="*/ 73796 h 138232"/>
                  <a:gd name="connsiteX2" fmla="*/ 137370 w 137178"/>
                  <a:gd name="connsiteY2" fmla="*/ 69294 h 138232"/>
                  <a:gd name="connsiteX3" fmla="*/ 130474 w 137178"/>
                  <a:gd name="connsiteY3" fmla="*/ 64605 h 138232"/>
                  <a:gd name="connsiteX4" fmla="*/ 73440 w 137178"/>
                  <a:gd name="connsiteY4" fmla="*/ 64605 h 138232"/>
                  <a:gd name="connsiteX5" fmla="*/ 73440 w 137178"/>
                  <a:gd name="connsiteY5" fmla="*/ 7024 h 138232"/>
                  <a:gd name="connsiteX6" fmla="*/ 68967 w 137178"/>
                  <a:gd name="connsiteY6" fmla="*/ 85 h 138232"/>
                  <a:gd name="connsiteX7" fmla="*/ 64308 w 137178"/>
                  <a:gd name="connsiteY7" fmla="*/ 7024 h 138232"/>
                  <a:gd name="connsiteX8" fmla="*/ 64308 w 137178"/>
                  <a:gd name="connsiteY8" fmla="*/ 64605 h 138232"/>
                  <a:gd name="connsiteX9" fmla="*/ 7088 w 137178"/>
                  <a:gd name="connsiteY9" fmla="*/ 64605 h 138232"/>
                  <a:gd name="connsiteX10" fmla="*/ 191 w 137178"/>
                  <a:gd name="connsiteY10" fmla="*/ 69107 h 138232"/>
                  <a:gd name="connsiteX11" fmla="*/ 7088 w 137178"/>
                  <a:gd name="connsiteY11" fmla="*/ 73796 h 138232"/>
                  <a:gd name="connsiteX12" fmla="*/ 64308 w 137178"/>
                  <a:gd name="connsiteY12" fmla="*/ 73796 h 138232"/>
                  <a:gd name="connsiteX13" fmla="*/ 64308 w 137178"/>
                  <a:gd name="connsiteY13" fmla="*/ 131377 h 138232"/>
                  <a:gd name="connsiteX14" fmla="*/ 68781 w 137178"/>
                  <a:gd name="connsiteY14" fmla="*/ 138317 h 138232"/>
                  <a:gd name="connsiteX15" fmla="*/ 73440 w 137178"/>
                  <a:gd name="connsiteY15" fmla="*/ 131377 h 138232"/>
                  <a:gd name="connsiteX16" fmla="*/ 73440 w 137178"/>
                  <a:gd name="connsiteY16" fmla="*/ 73796 h 13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178" h="138232">
                    <a:moveTo>
                      <a:pt x="73440" y="73796"/>
                    </a:moveTo>
                    <a:lnTo>
                      <a:pt x="130474" y="73796"/>
                    </a:lnTo>
                    <a:cubicBezTo>
                      <a:pt x="132897" y="73796"/>
                      <a:pt x="137370" y="73796"/>
                      <a:pt x="137370" y="69294"/>
                    </a:cubicBezTo>
                    <a:cubicBezTo>
                      <a:pt x="137370" y="64605"/>
                      <a:pt x="133083" y="64605"/>
                      <a:pt x="130474" y="64605"/>
                    </a:cubicBezTo>
                    <a:lnTo>
                      <a:pt x="73440" y="64605"/>
                    </a:lnTo>
                    <a:lnTo>
                      <a:pt x="73440" y="7024"/>
                    </a:lnTo>
                    <a:cubicBezTo>
                      <a:pt x="73440" y="4586"/>
                      <a:pt x="73440" y="85"/>
                      <a:pt x="68967" y="85"/>
                    </a:cubicBezTo>
                    <a:cubicBezTo>
                      <a:pt x="64308" y="85"/>
                      <a:pt x="64308" y="4398"/>
                      <a:pt x="64308" y="7024"/>
                    </a:cubicBezTo>
                    <a:lnTo>
                      <a:pt x="64308" y="64605"/>
                    </a:lnTo>
                    <a:lnTo>
                      <a:pt x="7088" y="64605"/>
                    </a:lnTo>
                    <a:cubicBezTo>
                      <a:pt x="4665" y="64605"/>
                      <a:pt x="191" y="64605"/>
                      <a:pt x="191" y="69107"/>
                    </a:cubicBezTo>
                    <a:cubicBezTo>
                      <a:pt x="191" y="73796"/>
                      <a:pt x="4478" y="73796"/>
                      <a:pt x="7088" y="73796"/>
                    </a:cubicBezTo>
                    <a:lnTo>
                      <a:pt x="64308" y="73796"/>
                    </a:lnTo>
                    <a:lnTo>
                      <a:pt x="64308" y="131377"/>
                    </a:lnTo>
                    <a:cubicBezTo>
                      <a:pt x="64308" y="133815"/>
                      <a:pt x="64308" y="138317"/>
                      <a:pt x="68781" y="138317"/>
                    </a:cubicBezTo>
                    <a:cubicBezTo>
                      <a:pt x="73440" y="138317"/>
                      <a:pt x="73440" y="134003"/>
                      <a:pt x="73440" y="131377"/>
                    </a:cubicBezTo>
                    <a:lnTo>
                      <a:pt x="73440" y="73796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4" name="Dowolny kształt: kształt 103">
                <a:extLst>
                  <a:ext uri="{FF2B5EF4-FFF2-40B4-BE49-F238E27FC236}">
                    <a16:creationId xmlns:a16="http://schemas.microsoft.com/office/drawing/2014/main" id="{44A8AB8E-8DA4-7E1E-D1DC-5CB17E6C7AEE}"/>
                  </a:ext>
                </a:extLst>
              </p:cNvPr>
              <p:cNvSpPr/>
              <p:nvPr>
                <p:custDataLst>
                  <p:tags r:id="rId85"/>
                </p:custDataLst>
              </p:nvPr>
            </p:nvSpPr>
            <p:spPr>
              <a:xfrm>
                <a:off x="5659574" y="6685742"/>
                <a:ext cx="144074" cy="135606"/>
              </a:xfrm>
              <a:custGeom>
                <a:avLst/>
                <a:gdLst>
                  <a:gd name="connsiteX0" fmla="*/ 144272 w 144074"/>
                  <a:gd name="connsiteY0" fmla="*/ 2523 h 135606"/>
                  <a:gd name="connsiteX1" fmla="*/ 141849 w 144074"/>
                  <a:gd name="connsiteY1" fmla="*/ 85 h 135606"/>
                  <a:gd name="connsiteX2" fmla="*/ 138495 w 144074"/>
                  <a:gd name="connsiteY2" fmla="*/ 2335 h 135606"/>
                  <a:gd name="connsiteX3" fmla="*/ 124888 w 144074"/>
                  <a:gd name="connsiteY3" fmla="*/ 16777 h 135606"/>
                  <a:gd name="connsiteX4" fmla="*/ 89848 w 144074"/>
                  <a:gd name="connsiteY4" fmla="*/ 85 h 135606"/>
                  <a:gd name="connsiteX5" fmla="*/ 198 w 144074"/>
                  <a:gd name="connsiteY5" fmla="*/ 82799 h 135606"/>
                  <a:gd name="connsiteX6" fmla="*/ 57417 w 144074"/>
                  <a:gd name="connsiteY6" fmla="*/ 135691 h 135606"/>
                  <a:gd name="connsiteX7" fmla="*/ 104573 w 144074"/>
                  <a:gd name="connsiteY7" fmla="*/ 117310 h 135606"/>
                  <a:gd name="connsiteX8" fmla="*/ 123397 w 144074"/>
                  <a:gd name="connsiteY8" fmla="*/ 86925 h 135606"/>
                  <a:gd name="connsiteX9" fmla="*/ 120229 w 144074"/>
                  <a:gd name="connsiteY9" fmla="*/ 84487 h 135606"/>
                  <a:gd name="connsiteX10" fmla="*/ 116874 w 144074"/>
                  <a:gd name="connsiteY10" fmla="*/ 87488 h 135606"/>
                  <a:gd name="connsiteX11" fmla="*/ 60586 w 144074"/>
                  <a:gd name="connsiteY11" fmla="*/ 128939 h 135606"/>
                  <a:gd name="connsiteX12" fmla="*/ 18836 w 144074"/>
                  <a:gd name="connsiteY12" fmla="*/ 88613 h 135606"/>
                  <a:gd name="connsiteX13" fmla="*/ 41575 w 144074"/>
                  <a:gd name="connsiteY13" fmla="*/ 29907 h 135606"/>
                  <a:gd name="connsiteX14" fmla="*/ 91712 w 144074"/>
                  <a:gd name="connsiteY14" fmla="*/ 6837 h 135606"/>
                  <a:gd name="connsiteX15" fmla="*/ 126007 w 144074"/>
                  <a:gd name="connsiteY15" fmla="*/ 43599 h 135606"/>
                  <a:gd name="connsiteX16" fmla="*/ 125448 w 144074"/>
                  <a:gd name="connsiteY16" fmla="*/ 51289 h 135606"/>
                  <a:gd name="connsiteX17" fmla="*/ 128803 w 144074"/>
                  <a:gd name="connsiteY17" fmla="*/ 53727 h 135606"/>
                  <a:gd name="connsiteX18" fmla="*/ 132717 w 144074"/>
                  <a:gd name="connsiteY18" fmla="*/ 49601 h 135606"/>
                  <a:gd name="connsiteX19" fmla="*/ 144272 w 144074"/>
                  <a:gd name="connsiteY19" fmla="*/ 2523 h 13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074" h="135606">
                    <a:moveTo>
                      <a:pt x="144272" y="2523"/>
                    </a:moveTo>
                    <a:cubicBezTo>
                      <a:pt x="144272" y="1585"/>
                      <a:pt x="143713" y="85"/>
                      <a:pt x="141849" y="85"/>
                    </a:cubicBezTo>
                    <a:cubicBezTo>
                      <a:pt x="140545" y="85"/>
                      <a:pt x="140172" y="460"/>
                      <a:pt x="138495" y="2335"/>
                    </a:cubicBezTo>
                    <a:lnTo>
                      <a:pt x="124888" y="16777"/>
                    </a:lnTo>
                    <a:cubicBezTo>
                      <a:pt x="123211" y="14527"/>
                      <a:pt x="112774" y="85"/>
                      <a:pt x="89848" y="85"/>
                    </a:cubicBezTo>
                    <a:cubicBezTo>
                      <a:pt x="44557" y="85"/>
                      <a:pt x="198" y="40410"/>
                      <a:pt x="198" y="82799"/>
                    </a:cubicBezTo>
                    <a:cubicBezTo>
                      <a:pt x="198" y="113371"/>
                      <a:pt x="24055" y="135691"/>
                      <a:pt x="57417" y="135691"/>
                    </a:cubicBezTo>
                    <a:cubicBezTo>
                      <a:pt x="67482" y="135691"/>
                      <a:pt x="85375" y="133628"/>
                      <a:pt x="104573" y="117310"/>
                    </a:cubicBezTo>
                    <a:cubicBezTo>
                      <a:pt x="119297" y="104743"/>
                      <a:pt x="123397" y="88426"/>
                      <a:pt x="123397" y="86925"/>
                    </a:cubicBezTo>
                    <a:cubicBezTo>
                      <a:pt x="123397" y="84487"/>
                      <a:pt x="121161" y="84487"/>
                      <a:pt x="120229" y="84487"/>
                    </a:cubicBezTo>
                    <a:cubicBezTo>
                      <a:pt x="117806" y="84487"/>
                      <a:pt x="117433" y="85425"/>
                      <a:pt x="116874" y="87488"/>
                    </a:cubicBezTo>
                    <a:cubicBezTo>
                      <a:pt x="109232" y="113183"/>
                      <a:pt x="83138" y="128939"/>
                      <a:pt x="60586" y="128939"/>
                    </a:cubicBezTo>
                    <a:cubicBezTo>
                      <a:pt x="40829" y="128939"/>
                      <a:pt x="18836" y="118248"/>
                      <a:pt x="18836" y="88613"/>
                    </a:cubicBezTo>
                    <a:cubicBezTo>
                      <a:pt x="18836" y="83174"/>
                      <a:pt x="20141" y="53539"/>
                      <a:pt x="41575" y="29907"/>
                    </a:cubicBezTo>
                    <a:cubicBezTo>
                      <a:pt x="54435" y="15465"/>
                      <a:pt x="74006" y="6837"/>
                      <a:pt x="91712" y="6837"/>
                    </a:cubicBezTo>
                    <a:cubicBezTo>
                      <a:pt x="113333" y="6837"/>
                      <a:pt x="126007" y="22592"/>
                      <a:pt x="126007" y="43599"/>
                    </a:cubicBezTo>
                    <a:cubicBezTo>
                      <a:pt x="126007" y="48850"/>
                      <a:pt x="125448" y="50163"/>
                      <a:pt x="125448" y="51289"/>
                    </a:cubicBezTo>
                    <a:cubicBezTo>
                      <a:pt x="125448" y="53727"/>
                      <a:pt x="127871" y="53727"/>
                      <a:pt x="128803" y="53727"/>
                    </a:cubicBezTo>
                    <a:cubicBezTo>
                      <a:pt x="131785" y="53727"/>
                      <a:pt x="131785" y="53164"/>
                      <a:pt x="132717" y="49601"/>
                    </a:cubicBezTo>
                    <a:lnTo>
                      <a:pt x="144272" y="2523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5" name="Dowolny kształt: kształt 104">
                <a:extLst>
                  <a:ext uri="{FF2B5EF4-FFF2-40B4-BE49-F238E27FC236}">
                    <a16:creationId xmlns:a16="http://schemas.microsoft.com/office/drawing/2014/main" id="{213F29C4-C689-AFAD-60F4-5D6DB8D35E8B}"/>
                  </a:ext>
                </a:extLst>
              </p:cNvPr>
              <p:cNvSpPr/>
              <p:nvPr>
                <p:custDataLst>
                  <p:tags r:id="rId86"/>
                </p:custDataLst>
              </p:nvPr>
            </p:nvSpPr>
            <p:spPr>
              <a:xfrm>
                <a:off x="5376935" y="6850750"/>
                <a:ext cx="435367" cy="10717"/>
              </a:xfrm>
              <a:custGeom>
                <a:avLst/>
                <a:gdLst>
                  <a:gd name="connsiteX0" fmla="*/ 0 w 435367"/>
                  <a:gd name="connsiteY0" fmla="*/ 0 h 10717"/>
                  <a:gd name="connsiteX1" fmla="*/ 435368 w 435367"/>
                  <a:gd name="connsiteY1" fmla="*/ 0 h 10717"/>
                  <a:gd name="connsiteX2" fmla="*/ 435368 w 435367"/>
                  <a:gd name="connsiteY2" fmla="*/ 10717 h 10717"/>
                  <a:gd name="connsiteX3" fmla="*/ 0 w 435367"/>
                  <a:gd name="connsiteY3" fmla="*/ 10717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5367" h="10717">
                    <a:moveTo>
                      <a:pt x="0" y="0"/>
                    </a:moveTo>
                    <a:lnTo>
                      <a:pt x="435368" y="0"/>
                    </a:lnTo>
                    <a:lnTo>
                      <a:pt x="435368" y="10717"/>
                    </a:lnTo>
                    <a:lnTo>
                      <a:pt x="0" y="10717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6" name="Dowolny kształt: kształt 105">
                <a:extLst>
                  <a:ext uri="{FF2B5EF4-FFF2-40B4-BE49-F238E27FC236}">
                    <a16:creationId xmlns:a16="http://schemas.microsoft.com/office/drawing/2014/main" id="{565AE3A1-D3F3-B82A-0821-DE19E6897BAB}"/>
                  </a:ext>
                </a:extLst>
              </p:cNvPr>
              <p:cNvSpPr/>
              <p:nvPr>
                <p:custDataLst>
                  <p:tags r:id="rId87"/>
                </p:custDataLst>
              </p:nvPr>
            </p:nvSpPr>
            <p:spPr>
              <a:xfrm>
                <a:off x="5553293" y="6890952"/>
                <a:ext cx="82381" cy="124540"/>
              </a:xfrm>
              <a:custGeom>
                <a:avLst/>
                <a:gdLst>
                  <a:gd name="connsiteX0" fmla="*/ 82575 w 82381"/>
                  <a:gd name="connsiteY0" fmla="*/ 90496 h 124540"/>
                  <a:gd name="connsiteX1" fmla="*/ 76238 w 82381"/>
                  <a:gd name="connsiteY1" fmla="*/ 90496 h 124540"/>
                  <a:gd name="connsiteX2" fmla="*/ 71392 w 82381"/>
                  <a:gd name="connsiteY2" fmla="*/ 107564 h 124540"/>
                  <a:gd name="connsiteX3" fmla="*/ 52940 w 82381"/>
                  <a:gd name="connsiteY3" fmla="*/ 108689 h 124540"/>
                  <a:gd name="connsiteX4" fmla="*/ 18646 w 82381"/>
                  <a:gd name="connsiteY4" fmla="*/ 108689 h 124540"/>
                  <a:gd name="connsiteX5" fmla="*/ 55922 w 82381"/>
                  <a:gd name="connsiteY5" fmla="*/ 77179 h 124540"/>
                  <a:gd name="connsiteX6" fmla="*/ 82575 w 82381"/>
                  <a:gd name="connsiteY6" fmla="*/ 36666 h 124540"/>
                  <a:gd name="connsiteX7" fmla="*/ 38961 w 82381"/>
                  <a:gd name="connsiteY7" fmla="*/ 92 h 124540"/>
                  <a:gd name="connsiteX8" fmla="*/ 194 w 82381"/>
                  <a:gd name="connsiteY8" fmla="*/ 33665 h 124540"/>
                  <a:gd name="connsiteX9" fmla="*/ 10072 w 82381"/>
                  <a:gd name="connsiteY9" fmla="*/ 44169 h 124540"/>
                  <a:gd name="connsiteX10" fmla="*/ 19950 w 82381"/>
                  <a:gd name="connsiteY10" fmla="*/ 34228 h 124540"/>
                  <a:gd name="connsiteX11" fmla="*/ 8954 w 82381"/>
                  <a:gd name="connsiteY11" fmla="*/ 24287 h 124540"/>
                  <a:gd name="connsiteX12" fmla="*/ 36166 w 82381"/>
                  <a:gd name="connsiteY12" fmla="*/ 6844 h 124540"/>
                  <a:gd name="connsiteX13" fmla="*/ 64496 w 82381"/>
                  <a:gd name="connsiteY13" fmla="*/ 36666 h 124540"/>
                  <a:gd name="connsiteX14" fmla="*/ 46976 w 82381"/>
                  <a:gd name="connsiteY14" fmla="*/ 72678 h 124540"/>
                  <a:gd name="connsiteX15" fmla="*/ 2057 w 82381"/>
                  <a:gd name="connsiteY15" fmla="*/ 117317 h 124540"/>
                  <a:gd name="connsiteX16" fmla="*/ 194 w 82381"/>
                  <a:gd name="connsiteY16" fmla="*/ 124632 h 124540"/>
                  <a:gd name="connsiteX17" fmla="*/ 76984 w 82381"/>
                  <a:gd name="connsiteY17" fmla="*/ 124632 h 124540"/>
                  <a:gd name="connsiteX18" fmla="*/ 82575 w 82381"/>
                  <a:gd name="connsiteY18" fmla="*/ 90496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381" h="124540">
                    <a:moveTo>
                      <a:pt x="82575" y="90496"/>
                    </a:moveTo>
                    <a:lnTo>
                      <a:pt x="76238" y="90496"/>
                    </a:lnTo>
                    <a:cubicBezTo>
                      <a:pt x="75679" y="94622"/>
                      <a:pt x="73815" y="105688"/>
                      <a:pt x="71392" y="107564"/>
                    </a:cubicBezTo>
                    <a:cubicBezTo>
                      <a:pt x="69901" y="108689"/>
                      <a:pt x="55550" y="108689"/>
                      <a:pt x="52940" y="108689"/>
                    </a:cubicBezTo>
                    <a:lnTo>
                      <a:pt x="18646" y="108689"/>
                    </a:lnTo>
                    <a:cubicBezTo>
                      <a:pt x="38216" y="91246"/>
                      <a:pt x="44739" y="85995"/>
                      <a:pt x="55922" y="77179"/>
                    </a:cubicBezTo>
                    <a:cubicBezTo>
                      <a:pt x="69715" y="66113"/>
                      <a:pt x="82575" y="54484"/>
                      <a:pt x="82575" y="36666"/>
                    </a:cubicBezTo>
                    <a:cubicBezTo>
                      <a:pt x="82575" y="13971"/>
                      <a:pt x="62819" y="92"/>
                      <a:pt x="38961" y="92"/>
                    </a:cubicBezTo>
                    <a:cubicBezTo>
                      <a:pt x="15850" y="92"/>
                      <a:pt x="194" y="16410"/>
                      <a:pt x="194" y="33665"/>
                    </a:cubicBezTo>
                    <a:cubicBezTo>
                      <a:pt x="194" y="43231"/>
                      <a:pt x="8208" y="44169"/>
                      <a:pt x="10072" y="44169"/>
                    </a:cubicBezTo>
                    <a:cubicBezTo>
                      <a:pt x="14545" y="44169"/>
                      <a:pt x="19950" y="40980"/>
                      <a:pt x="19950" y="34228"/>
                    </a:cubicBezTo>
                    <a:cubicBezTo>
                      <a:pt x="19950" y="30852"/>
                      <a:pt x="18646" y="24287"/>
                      <a:pt x="8954" y="24287"/>
                    </a:cubicBezTo>
                    <a:cubicBezTo>
                      <a:pt x="14732" y="10970"/>
                      <a:pt x="27406" y="6844"/>
                      <a:pt x="36166" y="6844"/>
                    </a:cubicBezTo>
                    <a:cubicBezTo>
                      <a:pt x="54804" y="6844"/>
                      <a:pt x="64496" y="21474"/>
                      <a:pt x="64496" y="36666"/>
                    </a:cubicBezTo>
                    <a:cubicBezTo>
                      <a:pt x="64496" y="52984"/>
                      <a:pt x="52940" y="65926"/>
                      <a:pt x="46976" y="72678"/>
                    </a:cubicBezTo>
                    <a:lnTo>
                      <a:pt x="2057" y="117317"/>
                    </a:lnTo>
                    <a:cubicBezTo>
                      <a:pt x="194" y="119005"/>
                      <a:pt x="194" y="119380"/>
                      <a:pt x="194" y="124632"/>
                    </a:cubicBezTo>
                    <a:lnTo>
                      <a:pt x="76984" y="124632"/>
                    </a:lnTo>
                    <a:lnTo>
                      <a:pt x="82575" y="90496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sp>
          <p:nvSpPr>
            <p:cNvPr id="741" name="pole tekstowe 740">
              <a:extLst>
                <a:ext uri="{FF2B5EF4-FFF2-40B4-BE49-F238E27FC236}">
                  <a16:creationId xmlns:a16="http://schemas.microsoft.com/office/drawing/2014/main" id="{49898FD7-63FC-127D-F9DA-5E49295C527F}"/>
                </a:ext>
              </a:extLst>
            </p:cNvPr>
            <p:cNvSpPr txBox="1"/>
            <p:nvPr/>
          </p:nvSpPr>
          <p:spPr>
            <a:xfrm>
              <a:off x="347301" y="3858146"/>
              <a:ext cx="40022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600" b="1" dirty="0" err="1"/>
                <a:t>Binary</a:t>
              </a:r>
              <a:r>
                <a:rPr lang="pl-PL" sz="1600" b="1" dirty="0"/>
                <a:t> </a:t>
              </a:r>
              <a:r>
                <a:rPr lang="pl-PL" sz="1600" b="1" dirty="0" err="1"/>
                <a:t>phase</a:t>
              </a:r>
              <a:r>
                <a:rPr lang="pl-PL" sz="1600" b="1" dirty="0"/>
                <a:t> </a:t>
              </a:r>
              <a:r>
                <a:rPr lang="pl-PL" sz="1600" b="1" dirty="0" err="1"/>
                <a:t>shifts</a:t>
              </a:r>
              <a:r>
                <a:rPr lang="pl-PL" sz="1600" b="1" dirty="0"/>
                <a:t> </a:t>
              </a:r>
              <a:r>
                <a:rPr lang="pl-PL" sz="1600" b="1" dirty="0" err="1"/>
                <a:t>correlated</a:t>
              </a:r>
              <a:r>
                <a:rPr lang="pl-PL" sz="1600" b="1" dirty="0"/>
                <a:t> via a </a:t>
              </a:r>
              <a:r>
                <a:rPr lang="pl-PL" sz="1600" b="1" dirty="0" err="1"/>
                <a:t>Markov</a:t>
              </a:r>
              <a:r>
                <a:rPr lang="pl-PL" sz="1600" b="1" dirty="0"/>
                <a:t> </a:t>
              </a:r>
              <a:r>
                <a:rPr lang="pl-PL" sz="1600" b="1" dirty="0" err="1"/>
                <a:t>process</a:t>
              </a:r>
              <a:endParaRPr lang="pl-PL" sz="1600" b="1" i="1" dirty="0"/>
            </a:p>
          </p:txBody>
        </p:sp>
        <p:sp>
          <p:nvSpPr>
            <p:cNvPr id="782" name="pole tekstowe 781">
              <a:extLst>
                <a:ext uri="{FF2B5EF4-FFF2-40B4-BE49-F238E27FC236}">
                  <a16:creationId xmlns:a16="http://schemas.microsoft.com/office/drawing/2014/main" id="{A739677E-79F4-9FA7-C2E4-6831C265A946}"/>
                </a:ext>
              </a:extLst>
            </p:cNvPr>
            <p:cNvSpPr txBox="1"/>
            <p:nvPr/>
          </p:nvSpPr>
          <p:spPr>
            <a:xfrm>
              <a:off x="987141" y="5623618"/>
              <a:ext cx="435082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600" b="1" i="1" dirty="0"/>
                <a:t>C</a:t>
              </a:r>
              <a:r>
                <a:rPr lang="pl-PL" sz="1600" b="1" dirty="0"/>
                <a:t> – </a:t>
              </a:r>
              <a:r>
                <a:rPr lang="pl-PL" sz="1600" b="1" dirty="0" err="1"/>
                <a:t>correlation</a:t>
              </a:r>
              <a:r>
                <a:rPr lang="pl-PL" sz="1600" b="1" dirty="0"/>
                <a:t> </a:t>
              </a:r>
              <a:r>
                <a:rPr lang="pl-PL" sz="1600" b="1" dirty="0" err="1"/>
                <a:t>parameter</a:t>
              </a:r>
              <a:endParaRPr lang="pl-PL" sz="1600" b="1" i="1" dirty="0"/>
            </a:p>
          </p:txBody>
        </p:sp>
      </p:grpSp>
      <p:grpSp>
        <p:nvGrpSpPr>
          <p:cNvPr id="14" name="Grupa 1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H}_A$$&#10; \end{document}&#10;" title="IguanaTex Vector Display">
            <a:extLst>
              <a:ext uri="{FF2B5EF4-FFF2-40B4-BE49-F238E27FC236}">
                <a16:creationId xmlns:a16="http://schemas.microsoft.com/office/drawing/2014/main" id="{6EC80BD5-8C13-6C19-70A6-ADB7767B64CA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6720550" y="2188455"/>
            <a:ext cx="415026" cy="281040"/>
            <a:chOff x="15760949" y="5599051"/>
            <a:chExt cx="547736" cy="370906"/>
          </a:xfrm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BC81733D-5EA8-3AE1-7358-7F182D8457A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5760949" y="5599051"/>
              <a:ext cx="307248" cy="325935"/>
            </a:xfrm>
            <a:custGeom>
              <a:avLst/>
              <a:gdLst>
                <a:gd name="connsiteX0" fmla="*/ 122338 w 307248"/>
                <a:gd name="connsiteY0" fmla="*/ 155027 h 325935"/>
                <a:gd name="connsiteX1" fmla="*/ 136519 w 307248"/>
                <a:gd name="connsiteY1" fmla="*/ 90019 h 325935"/>
                <a:gd name="connsiteX2" fmla="*/ 144003 w 307248"/>
                <a:gd name="connsiteY2" fmla="*/ 25010 h 325935"/>
                <a:gd name="connsiteX3" fmla="*/ 117611 w 307248"/>
                <a:gd name="connsiteY3" fmla="*/ 75 h 325935"/>
                <a:gd name="connsiteX4" fmla="*/ 42374 w 307248"/>
                <a:gd name="connsiteY4" fmla="*/ 26791 h 325935"/>
                <a:gd name="connsiteX5" fmla="*/ 226 w 307248"/>
                <a:gd name="connsiteY5" fmla="*/ 83340 h 325935"/>
                <a:gd name="connsiteX6" fmla="*/ 4165 w 307248"/>
                <a:gd name="connsiteY6" fmla="*/ 86456 h 325935"/>
                <a:gd name="connsiteX7" fmla="*/ 34102 w 307248"/>
                <a:gd name="connsiteY7" fmla="*/ 64193 h 325935"/>
                <a:gd name="connsiteX8" fmla="*/ 91613 w 307248"/>
                <a:gd name="connsiteY8" fmla="*/ 24564 h 325935"/>
                <a:gd name="connsiteX9" fmla="*/ 110521 w 307248"/>
                <a:gd name="connsiteY9" fmla="*/ 44156 h 325935"/>
                <a:gd name="connsiteX10" fmla="*/ 104612 w 307248"/>
                <a:gd name="connsiteY10" fmla="*/ 96252 h 325935"/>
                <a:gd name="connsiteX11" fmla="*/ 93189 w 307248"/>
                <a:gd name="connsiteY11" fmla="*/ 155027 h 325935"/>
                <a:gd name="connsiteX12" fmla="*/ 79008 w 307248"/>
                <a:gd name="connsiteY12" fmla="*/ 155027 h 325935"/>
                <a:gd name="connsiteX13" fmla="*/ 49859 w 307248"/>
                <a:gd name="connsiteY13" fmla="*/ 176400 h 325935"/>
                <a:gd name="connsiteX14" fmla="*/ 58919 w 307248"/>
                <a:gd name="connsiteY14" fmla="*/ 179517 h 325935"/>
                <a:gd name="connsiteX15" fmla="*/ 87280 w 307248"/>
                <a:gd name="connsiteY15" fmla="*/ 179517 h 325935"/>
                <a:gd name="connsiteX16" fmla="*/ 49859 w 307248"/>
                <a:gd name="connsiteY16" fmla="*/ 307754 h 325935"/>
                <a:gd name="connsiteX17" fmla="*/ 46313 w 307248"/>
                <a:gd name="connsiteY17" fmla="*/ 319331 h 325935"/>
                <a:gd name="connsiteX18" fmla="*/ 50253 w 307248"/>
                <a:gd name="connsiteY18" fmla="*/ 322448 h 325935"/>
                <a:gd name="connsiteX19" fmla="*/ 75857 w 307248"/>
                <a:gd name="connsiteY19" fmla="*/ 307754 h 325935"/>
                <a:gd name="connsiteX20" fmla="*/ 80190 w 307248"/>
                <a:gd name="connsiteY20" fmla="*/ 299739 h 325935"/>
                <a:gd name="connsiteX21" fmla="*/ 116035 w 307248"/>
                <a:gd name="connsiteY21" fmla="*/ 179517 h 325935"/>
                <a:gd name="connsiteX22" fmla="*/ 204665 w 307248"/>
                <a:gd name="connsiteY22" fmla="*/ 179517 h 325935"/>
                <a:gd name="connsiteX23" fmla="*/ 222785 w 307248"/>
                <a:gd name="connsiteY23" fmla="*/ 175064 h 325935"/>
                <a:gd name="connsiteX24" fmla="*/ 202301 w 307248"/>
                <a:gd name="connsiteY24" fmla="*/ 301520 h 325935"/>
                <a:gd name="connsiteX25" fmla="*/ 225936 w 307248"/>
                <a:gd name="connsiteY25" fmla="*/ 326010 h 325935"/>
                <a:gd name="connsiteX26" fmla="*/ 307475 w 307248"/>
                <a:gd name="connsiteY26" fmla="*/ 274804 h 325935"/>
                <a:gd name="connsiteX27" fmla="*/ 303536 w 307248"/>
                <a:gd name="connsiteY27" fmla="*/ 271242 h 325935"/>
                <a:gd name="connsiteX28" fmla="*/ 273599 w 307248"/>
                <a:gd name="connsiteY28" fmla="*/ 294841 h 325935"/>
                <a:gd name="connsiteX29" fmla="*/ 264145 w 307248"/>
                <a:gd name="connsiteY29" fmla="*/ 300184 h 325935"/>
                <a:gd name="connsiteX30" fmla="*/ 251934 w 307248"/>
                <a:gd name="connsiteY30" fmla="*/ 301520 h 325935"/>
                <a:gd name="connsiteX31" fmla="*/ 235784 w 307248"/>
                <a:gd name="connsiteY31" fmla="*/ 282374 h 325935"/>
                <a:gd name="connsiteX32" fmla="*/ 239723 w 307248"/>
                <a:gd name="connsiteY32" fmla="*/ 242745 h 325935"/>
                <a:gd name="connsiteX33" fmla="*/ 299597 w 307248"/>
                <a:gd name="connsiteY33" fmla="*/ 8089 h 325935"/>
                <a:gd name="connsiteX34" fmla="*/ 300778 w 307248"/>
                <a:gd name="connsiteY34" fmla="*/ 3192 h 325935"/>
                <a:gd name="connsiteX35" fmla="*/ 296839 w 307248"/>
                <a:gd name="connsiteY35" fmla="*/ 75 h 325935"/>
                <a:gd name="connsiteX36" fmla="*/ 272023 w 307248"/>
                <a:gd name="connsiteY36" fmla="*/ 13878 h 325935"/>
                <a:gd name="connsiteX37" fmla="*/ 267690 w 307248"/>
                <a:gd name="connsiteY37" fmla="*/ 21002 h 325935"/>
                <a:gd name="connsiteX38" fmla="*/ 227905 w 307248"/>
                <a:gd name="connsiteY38" fmla="*/ 155027 h 325935"/>
                <a:gd name="connsiteX39" fmla="*/ 122338 w 307248"/>
                <a:gd name="connsiteY39" fmla="*/ 155027 h 32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07248" h="325935">
                  <a:moveTo>
                    <a:pt x="122338" y="155027"/>
                  </a:moveTo>
                  <a:cubicBezTo>
                    <a:pt x="127459" y="134100"/>
                    <a:pt x="132579" y="111391"/>
                    <a:pt x="136519" y="90019"/>
                  </a:cubicBezTo>
                  <a:cubicBezTo>
                    <a:pt x="141245" y="60186"/>
                    <a:pt x="144003" y="30353"/>
                    <a:pt x="144003" y="25010"/>
                  </a:cubicBezTo>
                  <a:cubicBezTo>
                    <a:pt x="144003" y="75"/>
                    <a:pt x="122338" y="75"/>
                    <a:pt x="117611" y="75"/>
                  </a:cubicBezTo>
                  <a:cubicBezTo>
                    <a:pt x="87674" y="75"/>
                    <a:pt x="60888" y="12542"/>
                    <a:pt x="42374" y="26791"/>
                  </a:cubicBezTo>
                  <a:cubicBezTo>
                    <a:pt x="10468" y="51280"/>
                    <a:pt x="226" y="81113"/>
                    <a:pt x="226" y="83340"/>
                  </a:cubicBezTo>
                  <a:cubicBezTo>
                    <a:pt x="226" y="86456"/>
                    <a:pt x="2984" y="86456"/>
                    <a:pt x="4165" y="86456"/>
                  </a:cubicBezTo>
                  <a:cubicBezTo>
                    <a:pt x="7317" y="86456"/>
                    <a:pt x="25830" y="81113"/>
                    <a:pt x="34102" y="64193"/>
                  </a:cubicBezTo>
                  <a:cubicBezTo>
                    <a:pt x="44738" y="41484"/>
                    <a:pt x="56161" y="24564"/>
                    <a:pt x="91613" y="24564"/>
                  </a:cubicBezTo>
                  <a:cubicBezTo>
                    <a:pt x="107763" y="24564"/>
                    <a:pt x="110521" y="37032"/>
                    <a:pt x="110521" y="44156"/>
                  </a:cubicBezTo>
                  <a:cubicBezTo>
                    <a:pt x="110521" y="44601"/>
                    <a:pt x="109339" y="65529"/>
                    <a:pt x="104612" y="96252"/>
                  </a:cubicBezTo>
                  <a:cubicBezTo>
                    <a:pt x="102642" y="108720"/>
                    <a:pt x="101461" y="116735"/>
                    <a:pt x="93189" y="155027"/>
                  </a:cubicBezTo>
                  <a:lnTo>
                    <a:pt x="79008" y="155027"/>
                  </a:lnTo>
                  <a:cubicBezTo>
                    <a:pt x="67978" y="155473"/>
                    <a:pt x="49859" y="169721"/>
                    <a:pt x="49859" y="176400"/>
                  </a:cubicBezTo>
                  <a:cubicBezTo>
                    <a:pt x="49859" y="179072"/>
                    <a:pt x="50253" y="179517"/>
                    <a:pt x="58919" y="179517"/>
                  </a:cubicBezTo>
                  <a:lnTo>
                    <a:pt x="87280" y="179517"/>
                  </a:lnTo>
                  <a:cubicBezTo>
                    <a:pt x="79008" y="210686"/>
                    <a:pt x="67978" y="253431"/>
                    <a:pt x="49859" y="307754"/>
                  </a:cubicBezTo>
                  <a:cubicBezTo>
                    <a:pt x="46313" y="317995"/>
                    <a:pt x="46313" y="318886"/>
                    <a:pt x="46313" y="319331"/>
                  </a:cubicBezTo>
                  <a:cubicBezTo>
                    <a:pt x="46313" y="322448"/>
                    <a:pt x="49465" y="322448"/>
                    <a:pt x="50253" y="322448"/>
                  </a:cubicBezTo>
                  <a:cubicBezTo>
                    <a:pt x="55767" y="322448"/>
                    <a:pt x="67978" y="316659"/>
                    <a:pt x="75857" y="307754"/>
                  </a:cubicBezTo>
                  <a:cubicBezTo>
                    <a:pt x="77826" y="305082"/>
                    <a:pt x="78614" y="304192"/>
                    <a:pt x="80190" y="299739"/>
                  </a:cubicBezTo>
                  <a:cubicBezTo>
                    <a:pt x="93976" y="260556"/>
                    <a:pt x="105794" y="220482"/>
                    <a:pt x="116035" y="179517"/>
                  </a:cubicBezTo>
                  <a:lnTo>
                    <a:pt x="204665" y="179517"/>
                  </a:lnTo>
                  <a:cubicBezTo>
                    <a:pt x="208998" y="179517"/>
                    <a:pt x="216482" y="179517"/>
                    <a:pt x="222785" y="175064"/>
                  </a:cubicBezTo>
                  <a:cubicBezTo>
                    <a:pt x="218452" y="193766"/>
                    <a:pt x="202301" y="266344"/>
                    <a:pt x="202301" y="301520"/>
                  </a:cubicBezTo>
                  <a:cubicBezTo>
                    <a:pt x="202301" y="314433"/>
                    <a:pt x="208998" y="326010"/>
                    <a:pt x="225936" y="326010"/>
                  </a:cubicBezTo>
                  <a:cubicBezTo>
                    <a:pt x="278326" y="326010"/>
                    <a:pt x="307475" y="289053"/>
                    <a:pt x="307475" y="274804"/>
                  </a:cubicBezTo>
                  <a:cubicBezTo>
                    <a:pt x="307475" y="272133"/>
                    <a:pt x="305505" y="271242"/>
                    <a:pt x="303536" y="271242"/>
                  </a:cubicBezTo>
                  <a:cubicBezTo>
                    <a:pt x="300385" y="271242"/>
                    <a:pt x="279507" y="277476"/>
                    <a:pt x="273599" y="294841"/>
                  </a:cubicBezTo>
                  <a:cubicBezTo>
                    <a:pt x="272023" y="298403"/>
                    <a:pt x="271629" y="298849"/>
                    <a:pt x="264145" y="300184"/>
                  </a:cubicBezTo>
                  <a:cubicBezTo>
                    <a:pt x="259812" y="301075"/>
                    <a:pt x="252328" y="301520"/>
                    <a:pt x="251934" y="301520"/>
                  </a:cubicBezTo>
                  <a:cubicBezTo>
                    <a:pt x="244843" y="301520"/>
                    <a:pt x="235784" y="296177"/>
                    <a:pt x="235784" y="282374"/>
                  </a:cubicBezTo>
                  <a:cubicBezTo>
                    <a:pt x="235784" y="277030"/>
                    <a:pt x="238541" y="252541"/>
                    <a:pt x="239723" y="242745"/>
                  </a:cubicBezTo>
                  <a:cubicBezTo>
                    <a:pt x="246419" y="193320"/>
                    <a:pt x="265721" y="109610"/>
                    <a:pt x="299597" y="8089"/>
                  </a:cubicBezTo>
                  <a:cubicBezTo>
                    <a:pt x="300778" y="4973"/>
                    <a:pt x="300778" y="4082"/>
                    <a:pt x="300778" y="3192"/>
                  </a:cubicBezTo>
                  <a:cubicBezTo>
                    <a:pt x="300778" y="75"/>
                    <a:pt x="298415" y="75"/>
                    <a:pt x="296839" y="75"/>
                  </a:cubicBezTo>
                  <a:cubicBezTo>
                    <a:pt x="290931" y="75"/>
                    <a:pt x="279507" y="6308"/>
                    <a:pt x="272023" y="13878"/>
                  </a:cubicBezTo>
                  <a:cubicBezTo>
                    <a:pt x="271629" y="14769"/>
                    <a:pt x="269266" y="16995"/>
                    <a:pt x="267690" y="21002"/>
                  </a:cubicBezTo>
                  <a:cubicBezTo>
                    <a:pt x="251934" y="64638"/>
                    <a:pt x="239723" y="109610"/>
                    <a:pt x="227905" y="155027"/>
                  </a:cubicBezTo>
                  <a:lnTo>
                    <a:pt x="122338" y="155027"/>
                  </a:lnTo>
                  <a:close/>
                </a:path>
              </a:pathLst>
            </a:custGeom>
            <a:solidFill>
              <a:srgbClr val="000000"/>
            </a:solidFill>
            <a:ln w="40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39708DDD-B1D0-0640-7A5C-50E59BCACC6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6101056" y="5747725"/>
              <a:ext cx="207629" cy="222232"/>
            </a:xfrm>
            <a:custGeom>
              <a:avLst/>
              <a:gdLst>
                <a:gd name="connsiteX0" fmla="*/ 41319 w 207629"/>
                <a:gd name="connsiteY0" fmla="*/ 184906 h 222232"/>
                <a:gd name="connsiteX1" fmla="*/ 6577 w 207629"/>
                <a:gd name="connsiteY1" fmla="*/ 211088 h 222232"/>
                <a:gd name="connsiteX2" fmla="*/ 235 w 207629"/>
                <a:gd name="connsiteY2" fmla="*/ 217633 h 222232"/>
                <a:gd name="connsiteX3" fmla="*/ 4095 w 207629"/>
                <a:gd name="connsiteY3" fmla="*/ 222309 h 222232"/>
                <a:gd name="connsiteX4" fmla="*/ 27808 w 207629"/>
                <a:gd name="connsiteY4" fmla="*/ 221062 h 222232"/>
                <a:gd name="connsiteX5" fmla="*/ 56209 w 207629"/>
                <a:gd name="connsiteY5" fmla="*/ 222309 h 222232"/>
                <a:gd name="connsiteX6" fmla="*/ 61724 w 207629"/>
                <a:gd name="connsiteY6" fmla="*/ 215452 h 222232"/>
                <a:gd name="connsiteX7" fmla="*/ 57036 w 207629"/>
                <a:gd name="connsiteY7" fmla="*/ 211088 h 222232"/>
                <a:gd name="connsiteX8" fmla="*/ 44904 w 207629"/>
                <a:gd name="connsiteY8" fmla="*/ 201737 h 222232"/>
                <a:gd name="connsiteX9" fmla="*/ 49040 w 207629"/>
                <a:gd name="connsiteY9" fmla="*/ 189893 h 222232"/>
                <a:gd name="connsiteX10" fmla="*/ 71099 w 207629"/>
                <a:gd name="connsiteY10" fmla="*/ 151244 h 222232"/>
                <a:gd name="connsiteX11" fmla="*/ 149959 w 207629"/>
                <a:gd name="connsiteY11" fmla="*/ 151244 h 222232"/>
                <a:gd name="connsiteX12" fmla="*/ 156577 w 207629"/>
                <a:gd name="connsiteY12" fmla="*/ 202984 h 222232"/>
                <a:gd name="connsiteX13" fmla="*/ 137551 w 207629"/>
                <a:gd name="connsiteY13" fmla="*/ 211088 h 222232"/>
                <a:gd name="connsiteX14" fmla="*/ 130382 w 207629"/>
                <a:gd name="connsiteY14" fmla="*/ 217945 h 222232"/>
                <a:gd name="connsiteX15" fmla="*/ 134794 w 207629"/>
                <a:gd name="connsiteY15" fmla="*/ 222309 h 222232"/>
                <a:gd name="connsiteX16" fmla="*/ 170364 w 207629"/>
                <a:gd name="connsiteY16" fmla="*/ 221062 h 222232"/>
                <a:gd name="connsiteX17" fmla="*/ 186632 w 207629"/>
                <a:gd name="connsiteY17" fmla="*/ 221374 h 222232"/>
                <a:gd name="connsiteX18" fmla="*/ 202349 w 207629"/>
                <a:gd name="connsiteY18" fmla="*/ 222309 h 222232"/>
                <a:gd name="connsiteX19" fmla="*/ 207864 w 207629"/>
                <a:gd name="connsiteY19" fmla="*/ 215763 h 222232"/>
                <a:gd name="connsiteX20" fmla="*/ 200143 w 207629"/>
                <a:gd name="connsiteY20" fmla="*/ 211088 h 222232"/>
                <a:gd name="connsiteX21" fmla="*/ 182772 w 207629"/>
                <a:gd name="connsiteY21" fmla="*/ 201114 h 222232"/>
                <a:gd name="connsiteX22" fmla="*/ 158507 w 207629"/>
                <a:gd name="connsiteY22" fmla="*/ 8803 h 222232"/>
                <a:gd name="connsiteX23" fmla="*/ 151889 w 207629"/>
                <a:gd name="connsiteY23" fmla="*/ 76 h 222232"/>
                <a:gd name="connsiteX24" fmla="*/ 142514 w 207629"/>
                <a:gd name="connsiteY24" fmla="*/ 7245 h 222232"/>
                <a:gd name="connsiteX25" fmla="*/ 41319 w 207629"/>
                <a:gd name="connsiteY25" fmla="*/ 184906 h 222232"/>
                <a:gd name="connsiteX26" fmla="*/ 77716 w 207629"/>
                <a:gd name="connsiteY26" fmla="*/ 140023 h 222232"/>
                <a:gd name="connsiteX27" fmla="*/ 135621 w 207629"/>
                <a:gd name="connsiteY27" fmla="*/ 38102 h 222232"/>
                <a:gd name="connsiteX28" fmla="*/ 148581 w 207629"/>
                <a:gd name="connsiteY28" fmla="*/ 140023 h 222232"/>
                <a:gd name="connsiteX29" fmla="*/ 77716 w 207629"/>
                <a:gd name="connsiteY29" fmla="*/ 140023 h 22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7629" h="222232">
                  <a:moveTo>
                    <a:pt x="41319" y="184906"/>
                  </a:moveTo>
                  <a:cubicBezTo>
                    <a:pt x="31669" y="201737"/>
                    <a:pt x="22845" y="209841"/>
                    <a:pt x="6577" y="211088"/>
                  </a:cubicBezTo>
                  <a:cubicBezTo>
                    <a:pt x="3819" y="211400"/>
                    <a:pt x="235" y="211400"/>
                    <a:pt x="235" y="217633"/>
                  </a:cubicBezTo>
                  <a:cubicBezTo>
                    <a:pt x="235" y="221062"/>
                    <a:pt x="2716" y="222309"/>
                    <a:pt x="4095" y="222309"/>
                  </a:cubicBezTo>
                  <a:cubicBezTo>
                    <a:pt x="11264" y="222309"/>
                    <a:pt x="20363" y="221062"/>
                    <a:pt x="27808" y="221062"/>
                  </a:cubicBezTo>
                  <a:cubicBezTo>
                    <a:pt x="36632" y="221062"/>
                    <a:pt x="47937" y="222309"/>
                    <a:pt x="56209" y="222309"/>
                  </a:cubicBezTo>
                  <a:cubicBezTo>
                    <a:pt x="57588" y="222309"/>
                    <a:pt x="61724" y="222309"/>
                    <a:pt x="61724" y="215452"/>
                  </a:cubicBezTo>
                  <a:cubicBezTo>
                    <a:pt x="61724" y="211400"/>
                    <a:pt x="58139" y="211088"/>
                    <a:pt x="57036" y="211088"/>
                  </a:cubicBezTo>
                  <a:cubicBezTo>
                    <a:pt x="54830" y="210776"/>
                    <a:pt x="44904" y="210153"/>
                    <a:pt x="44904" y="201737"/>
                  </a:cubicBezTo>
                  <a:cubicBezTo>
                    <a:pt x="44904" y="197997"/>
                    <a:pt x="47661" y="192699"/>
                    <a:pt x="49040" y="189893"/>
                  </a:cubicBezTo>
                  <a:lnTo>
                    <a:pt x="71099" y="151244"/>
                  </a:lnTo>
                  <a:lnTo>
                    <a:pt x="149959" y="151244"/>
                  </a:lnTo>
                  <a:lnTo>
                    <a:pt x="156577" y="202984"/>
                  </a:lnTo>
                  <a:cubicBezTo>
                    <a:pt x="155474" y="206101"/>
                    <a:pt x="153820" y="211088"/>
                    <a:pt x="137551" y="211088"/>
                  </a:cubicBezTo>
                  <a:cubicBezTo>
                    <a:pt x="134242" y="211088"/>
                    <a:pt x="130382" y="211088"/>
                    <a:pt x="130382" y="217945"/>
                  </a:cubicBezTo>
                  <a:cubicBezTo>
                    <a:pt x="130382" y="219192"/>
                    <a:pt x="131209" y="222309"/>
                    <a:pt x="134794" y="222309"/>
                  </a:cubicBezTo>
                  <a:cubicBezTo>
                    <a:pt x="142790" y="222309"/>
                    <a:pt x="162367" y="221062"/>
                    <a:pt x="170364" y="221062"/>
                  </a:cubicBezTo>
                  <a:cubicBezTo>
                    <a:pt x="175327" y="221062"/>
                    <a:pt x="181669" y="221374"/>
                    <a:pt x="186632" y="221374"/>
                  </a:cubicBezTo>
                  <a:cubicBezTo>
                    <a:pt x="191595" y="221685"/>
                    <a:pt x="197386" y="222309"/>
                    <a:pt x="202349" y="222309"/>
                  </a:cubicBezTo>
                  <a:cubicBezTo>
                    <a:pt x="205934" y="222309"/>
                    <a:pt x="207864" y="219815"/>
                    <a:pt x="207864" y="215763"/>
                  </a:cubicBezTo>
                  <a:cubicBezTo>
                    <a:pt x="207864" y="211088"/>
                    <a:pt x="204555" y="211088"/>
                    <a:pt x="200143" y="211088"/>
                  </a:cubicBezTo>
                  <a:cubicBezTo>
                    <a:pt x="184151" y="211088"/>
                    <a:pt x="183599" y="208595"/>
                    <a:pt x="182772" y="201114"/>
                  </a:cubicBezTo>
                  <a:lnTo>
                    <a:pt x="158507" y="8803"/>
                  </a:lnTo>
                  <a:cubicBezTo>
                    <a:pt x="157680" y="2258"/>
                    <a:pt x="157128" y="76"/>
                    <a:pt x="151889" y="76"/>
                  </a:cubicBezTo>
                  <a:cubicBezTo>
                    <a:pt x="146650" y="76"/>
                    <a:pt x="144996" y="2881"/>
                    <a:pt x="142514" y="7245"/>
                  </a:cubicBezTo>
                  <a:lnTo>
                    <a:pt x="41319" y="184906"/>
                  </a:lnTo>
                  <a:close/>
                  <a:moveTo>
                    <a:pt x="77716" y="140023"/>
                  </a:moveTo>
                  <a:lnTo>
                    <a:pt x="135621" y="38102"/>
                  </a:lnTo>
                  <a:lnTo>
                    <a:pt x="148581" y="140023"/>
                  </a:lnTo>
                  <a:lnTo>
                    <a:pt x="77716" y="140023"/>
                  </a:lnTo>
                  <a:close/>
                </a:path>
              </a:pathLst>
            </a:custGeom>
            <a:solidFill>
              <a:srgbClr val="000000"/>
            </a:solidFill>
            <a:ln w="40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54" name="Grupa 5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d_{\mathcal{A}} = \t{dim}\left(\mathcal{H}_A\right)$$&#10; \end{document}&#10;" title="IguanaTex Vector Display">
            <a:extLst>
              <a:ext uri="{FF2B5EF4-FFF2-40B4-BE49-F238E27FC236}">
                <a16:creationId xmlns:a16="http://schemas.microsoft.com/office/drawing/2014/main" id="{90D7C897-DE6F-5866-2FA6-197836C9627E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6794500" y="2882900"/>
            <a:ext cx="1671955" cy="277110"/>
            <a:chOff x="11967494" y="4753448"/>
            <a:chExt cx="1671955" cy="277110"/>
          </a:xfrm>
        </p:grpSpPr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517FEA1E-6621-A60B-92B2-2373B64EB64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967494" y="4768966"/>
              <a:ext cx="122189" cy="195363"/>
            </a:xfrm>
            <a:custGeom>
              <a:avLst/>
              <a:gdLst>
                <a:gd name="connsiteX0" fmla="*/ 122390 w 122189"/>
                <a:gd name="connsiteY0" fmla="*/ 3123 h 195363"/>
                <a:gd name="connsiteX1" fmla="*/ 119053 w 122189"/>
                <a:gd name="connsiteY1" fmla="*/ 75 h 195363"/>
                <a:gd name="connsiteX2" fmla="*/ 86452 w 122189"/>
                <a:gd name="connsiteY2" fmla="*/ 3123 h 195363"/>
                <a:gd name="connsiteX3" fmla="*/ 82858 w 122189"/>
                <a:gd name="connsiteY3" fmla="*/ 8388 h 195363"/>
                <a:gd name="connsiteX4" fmla="*/ 89019 w 122189"/>
                <a:gd name="connsiteY4" fmla="*/ 11713 h 195363"/>
                <a:gd name="connsiteX5" fmla="*/ 101854 w 122189"/>
                <a:gd name="connsiteY5" fmla="*/ 16424 h 195363"/>
                <a:gd name="connsiteX6" fmla="*/ 101084 w 122189"/>
                <a:gd name="connsiteY6" fmla="*/ 21966 h 195363"/>
                <a:gd name="connsiteX7" fmla="*/ 85682 w 122189"/>
                <a:gd name="connsiteY7" fmla="*/ 87642 h 195363"/>
                <a:gd name="connsiteX8" fmla="*/ 62065 w 122189"/>
                <a:gd name="connsiteY8" fmla="*/ 69907 h 195363"/>
                <a:gd name="connsiteX9" fmla="*/ 200 w 122189"/>
                <a:gd name="connsiteY9" fmla="*/ 151100 h 195363"/>
                <a:gd name="connsiteX10" fmla="*/ 34342 w 122189"/>
                <a:gd name="connsiteY10" fmla="*/ 195438 h 195363"/>
                <a:gd name="connsiteX11" fmla="*/ 67713 w 122189"/>
                <a:gd name="connsiteY11" fmla="*/ 174655 h 195363"/>
                <a:gd name="connsiteX12" fmla="*/ 91072 w 122189"/>
                <a:gd name="connsiteY12" fmla="*/ 195438 h 195363"/>
                <a:gd name="connsiteX13" fmla="*/ 110068 w 122189"/>
                <a:gd name="connsiteY13" fmla="*/ 180197 h 195363"/>
                <a:gd name="connsiteX14" fmla="*/ 117769 w 122189"/>
                <a:gd name="connsiteY14" fmla="*/ 152763 h 195363"/>
                <a:gd name="connsiteX15" fmla="*/ 114689 w 122189"/>
                <a:gd name="connsiteY15" fmla="*/ 149992 h 195363"/>
                <a:gd name="connsiteX16" fmla="*/ 111095 w 122189"/>
                <a:gd name="connsiteY16" fmla="*/ 154980 h 195363"/>
                <a:gd name="connsiteX17" fmla="*/ 91586 w 122189"/>
                <a:gd name="connsiteY17" fmla="*/ 189341 h 195363"/>
                <a:gd name="connsiteX18" fmla="*/ 83885 w 122189"/>
                <a:gd name="connsiteY18" fmla="*/ 176594 h 195363"/>
                <a:gd name="connsiteX19" fmla="*/ 85425 w 122189"/>
                <a:gd name="connsiteY19" fmla="*/ 163293 h 195363"/>
                <a:gd name="connsiteX20" fmla="*/ 122390 w 122189"/>
                <a:gd name="connsiteY20" fmla="*/ 3123 h 195363"/>
                <a:gd name="connsiteX21" fmla="*/ 68996 w 122189"/>
                <a:gd name="connsiteY21" fmla="*/ 159413 h 195363"/>
                <a:gd name="connsiteX22" fmla="*/ 63862 w 122189"/>
                <a:gd name="connsiteY22" fmla="*/ 169667 h 195363"/>
                <a:gd name="connsiteX23" fmla="*/ 34855 w 122189"/>
                <a:gd name="connsiteY23" fmla="*/ 189341 h 195363"/>
                <a:gd name="connsiteX24" fmla="*/ 18426 w 122189"/>
                <a:gd name="connsiteY24" fmla="*/ 163293 h 195363"/>
                <a:gd name="connsiteX25" fmla="*/ 32545 w 122189"/>
                <a:gd name="connsiteY25" fmla="*/ 102606 h 195363"/>
                <a:gd name="connsiteX26" fmla="*/ 62322 w 122189"/>
                <a:gd name="connsiteY26" fmla="*/ 76003 h 195363"/>
                <a:gd name="connsiteX27" fmla="*/ 82601 w 122189"/>
                <a:gd name="connsiteY27" fmla="*/ 100389 h 195363"/>
                <a:gd name="connsiteX28" fmla="*/ 81831 w 122189"/>
                <a:gd name="connsiteY28" fmla="*/ 105100 h 195363"/>
                <a:gd name="connsiteX29" fmla="*/ 68996 w 122189"/>
                <a:gd name="connsiteY29" fmla="*/ 159413 h 19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189" h="195363">
                  <a:moveTo>
                    <a:pt x="122390" y="3123"/>
                  </a:moveTo>
                  <a:cubicBezTo>
                    <a:pt x="122390" y="2846"/>
                    <a:pt x="122390" y="75"/>
                    <a:pt x="119053" y="75"/>
                  </a:cubicBezTo>
                  <a:cubicBezTo>
                    <a:pt x="115202" y="75"/>
                    <a:pt x="90816" y="2569"/>
                    <a:pt x="86452" y="3123"/>
                  </a:cubicBezTo>
                  <a:cubicBezTo>
                    <a:pt x="84398" y="3400"/>
                    <a:pt x="82858" y="4786"/>
                    <a:pt x="82858" y="8388"/>
                  </a:cubicBezTo>
                  <a:cubicBezTo>
                    <a:pt x="82858" y="11713"/>
                    <a:pt x="85168" y="11713"/>
                    <a:pt x="89019" y="11713"/>
                  </a:cubicBezTo>
                  <a:cubicBezTo>
                    <a:pt x="101340" y="11713"/>
                    <a:pt x="101854" y="13653"/>
                    <a:pt x="101854" y="16424"/>
                  </a:cubicBezTo>
                  <a:lnTo>
                    <a:pt x="101084" y="21966"/>
                  </a:lnTo>
                  <a:lnTo>
                    <a:pt x="85682" y="87642"/>
                  </a:lnTo>
                  <a:cubicBezTo>
                    <a:pt x="81061" y="77389"/>
                    <a:pt x="73617" y="69907"/>
                    <a:pt x="62065" y="69907"/>
                  </a:cubicBezTo>
                  <a:cubicBezTo>
                    <a:pt x="32031" y="69907"/>
                    <a:pt x="200" y="110642"/>
                    <a:pt x="200" y="151100"/>
                  </a:cubicBezTo>
                  <a:cubicBezTo>
                    <a:pt x="200" y="177149"/>
                    <a:pt x="14319" y="195438"/>
                    <a:pt x="34342" y="195438"/>
                  </a:cubicBezTo>
                  <a:cubicBezTo>
                    <a:pt x="39476" y="195438"/>
                    <a:pt x="52311" y="194329"/>
                    <a:pt x="67713" y="174655"/>
                  </a:cubicBezTo>
                  <a:cubicBezTo>
                    <a:pt x="69766" y="186293"/>
                    <a:pt x="78751" y="195438"/>
                    <a:pt x="91072" y="195438"/>
                  </a:cubicBezTo>
                  <a:cubicBezTo>
                    <a:pt x="100057" y="195438"/>
                    <a:pt x="105961" y="189064"/>
                    <a:pt x="110068" y="180197"/>
                  </a:cubicBezTo>
                  <a:cubicBezTo>
                    <a:pt x="114432" y="170221"/>
                    <a:pt x="117769" y="153317"/>
                    <a:pt x="117769" y="152763"/>
                  </a:cubicBezTo>
                  <a:cubicBezTo>
                    <a:pt x="117769" y="149992"/>
                    <a:pt x="115459" y="149992"/>
                    <a:pt x="114689" y="149992"/>
                  </a:cubicBezTo>
                  <a:cubicBezTo>
                    <a:pt x="112122" y="149992"/>
                    <a:pt x="111865" y="151100"/>
                    <a:pt x="111095" y="154980"/>
                  </a:cubicBezTo>
                  <a:cubicBezTo>
                    <a:pt x="106731" y="172992"/>
                    <a:pt x="102110" y="189341"/>
                    <a:pt x="91586" y="189341"/>
                  </a:cubicBezTo>
                  <a:cubicBezTo>
                    <a:pt x="84655" y="189341"/>
                    <a:pt x="83885" y="182137"/>
                    <a:pt x="83885" y="176594"/>
                  </a:cubicBezTo>
                  <a:cubicBezTo>
                    <a:pt x="83885" y="169944"/>
                    <a:pt x="84398" y="168004"/>
                    <a:pt x="85425" y="163293"/>
                  </a:cubicBezTo>
                  <a:lnTo>
                    <a:pt x="122390" y="3123"/>
                  </a:lnTo>
                  <a:close/>
                  <a:moveTo>
                    <a:pt x="68996" y="159413"/>
                  </a:moveTo>
                  <a:cubicBezTo>
                    <a:pt x="67713" y="164401"/>
                    <a:pt x="67713" y="164956"/>
                    <a:pt x="63862" y="169667"/>
                  </a:cubicBezTo>
                  <a:cubicBezTo>
                    <a:pt x="52567" y="184908"/>
                    <a:pt x="42043" y="189341"/>
                    <a:pt x="34855" y="189341"/>
                  </a:cubicBezTo>
                  <a:cubicBezTo>
                    <a:pt x="22020" y="189341"/>
                    <a:pt x="18426" y="174100"/>
                    <a:pt x="18426" y="163293"/>
                  </a:cubicBezTo>
                  <a:cubicBezTo>
                    <a:pt x="18426" y="149437"/>
                    <a:pt x="26641" y="115353"/>
                    <a:pt x="32545" y="102606"/>
                  </a:cubicBezTo>
                  <a:cubicBezTo>
                    <a:pt x="40502" y="86256"/>
                    <a:pt x="52054" y="76003"/>
                    <a:pt x="62322" y="76003"/>
                  </a:cubicBezTo>
                  <a:cubicBezTo>
                    <a:pt x="79007" y="76003"/>
                    <a:pt x="82601" y="98726"/>
                    <a:pt x="82601" y="100389"/>
                  </a:cubicBezTo>
                  <a:cubicBezTo>
                    <a:pt x="82601" y="102051"/>
                    <a:pt x="82088" y="103714"/>
                    <a:pt x="81831" y="105100"/>
                  </a:cubicBezTo>
                  <a:lnTo>
                    <a:pt x="68996" y="159413"/>
                  </a:lnTo>
                  <a:close/>
                </a:path>
              </a:pathLst>
            </a:custGeom>
            <a:solidFill>
              <a:srgbClr val="000000"/>
            </a:solidFill>
            <a:ln w="400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F96B6E31-974A-9CD8-D578-853AA7367D1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2099281" y="4862213"/>
              <a:ext cx="153275" cy="150526"/>
            </a:xfrm>
            <a:custGeom>
              <a:avLst/>
              <a:gdLst>
                <a:gd name="connsiteX0" fmla="*/ 112512 w 153275"/>
                <a:gd name="connsiteY0" fmla="*/ 108898 h 150526"/>
                <a:gd name="connsiteX1" fmla="*/ 117364 w 153275"/>
                <a:gd name="connsiteY1" fmla="*/ 132563 h 150526"/>
                <a:gd name="connsiteX2" fmla="*/ 129582 w 153275"/>
                <a:gd name="connsiteY2" fmla="*/ 146335 h 150526"/>
                <a:gd name="connsiteX3" fmla="*/ 153481 w 153275"/>
                <a:gd name="connsiteY3" fmla="*/ 132757 h 150526"/>
                <a:gd name="connsiteX4" fmla="*/ 151505 w 153275"/>
                <a:gd name="connsiteY4" fmla="*/ 131011 h 150526"/>
                <a:gd name="connsiteX5" fmla="*/ 145215 w 153275"/>
                <a:gd name="connsiteY5" fmla="*/ 133145 h 150526"/>
                <a:gd name="connsiteX6" fmla="*/ 142161 w 153275"/>
                <a:gd name="connsiteY6" fmla="*/ 134503 h 150526"/>
                <a:gd name="connsiteX7" fmla="*/ 136231 w 153275"/>
                <a:gd name="connsiteY7" fmla="*/ 130817 h 150526"/>
                <a:gd name="connsiteX8" fmla="*/ 123114 w 153275"/>
                <a:gd name="connsiteY8" fmla="*/ 10357 h 150526"/>
                <a:gd name="connsiteX9" fmla="*/ 122754 w 153275"/>
                <a:gd name="connsiteY9" fmla="*/ 1628 h 150526"/>
                <a:gd name="connsiteX10" fmla="*/ 120598 w 153275"/>
                <a:gd name="connsiteY10" fmla="*/ 76 h 150526"/>
                <a:gd name="connsiteX11" fmla="*/ 106762 w 153275"/>
                <a:gd name="connsiteY11" fmla="*/ 8999 h 150526"/>
                <a:gd name="connsiteX12" fmla="*/ 104606 w 153275"/>
                <a:gd name="connsiteY12" fmla="*/ 11909 h 150526"/>
                <a:gd name="connsiteX13" fmla="*/ 40816 w 153275"/>
                <a:gd name="connsiteY13" fmla="*/ 118984 h 150526"/>
                <a:gd name="connsiteX14" fmla="*/ 24464 w 153275"/>
                <a:gd name="connsiteY14" fmla="*/ 131399 h 150526"/>
                <a:gd name="connsiteX15" fmla="*/ 9010 w 153275"/>
                <a:gd name="connsiteY15" fmla="*/ 120342 h 150526"/>
                <a:gd name="connsiteX16" fmla="*/ 7393 w 153275"/>
                <a:gd name="connsiteY16" fmla="*/ 118209 h 150526"/>
                <a:gd name="connsiteX17" fmla="*/ 206 w 153275"/>
                <a:gd name="connsiteY17" fmla="*/ 133533 h 150526"/>
                <a:gd name="connsiteX18" fmla="*/ 18714 w 153275"/>
                <a:gd name="connsiteY18" fmla="*/ 150603 h 150526"/>
                <a:gd name="connsiteX19" fmla="*/ 56089 w 153275"/>
                <a:gd name="connsiteY19" fmla="*/ 112583 h 150526"/>
                <a:gd name="connsiteX20" fmla="*/ 58605 w 153275"/>
                <a:gd name="connsiteY20" fmla="*/ 109092 h 150526"/>
                <a:gd name="connsiteX21" fmla="*/ 62199 w 153275"/>
                <a:gd name="connsiteY21" fmla="*/ 108898 h 150526"/>
                <a:gd name="connsiteX22" fmla="*/ 112512 w 153275"/>
                <a:gd name="connsiteY22" fmla="*/ 108898 h 150526"/>
                <a:gd name="connsiteX23" fmla="*/ 106402 w 153275"/>
                <a:gd name="connsiteY23" fmla="*/ 24905 h 150526"/>
                <a:gd name="connsiteX24" fmla="*/ 111254 w 153275"/>
                <a:gd name="connsiteY24" fmla="*/ 97065 h 150526"/>
                <a:gd name="connsiteX25" fmla="*/ 74597 w 153275"/>
                <a:gd name="connsiteY25" fmla="*/ 97065 h 150526"/>
                <a:gd name="connsiteX26" fmla="*/ 64714 w 153275"/>
                <a:gd name="connsiteY26" fmla="*/ 99587 h 150526"/>
                <a:gd name="connsiteX27" fmla="*/ 106223 w 153275"/>
                <a:gd name="connsiteY27" fmla="*/ 24905 h 150526"/>
                <a:gd name="connsiteX28" fmla="*/ 106402 w 153275"/>
                <a:gd name="connsiteY28" fmla="*/ 24905 h 15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3275" h="150526">
                  <a:moveTo>
                    <a:pt x="112512" y="108898"/>
                  </a:moveTo>
                  <a:cubicBezTo>
                    <a:pt x="113949" y="118597"/>
                    <a:pt x="115028" y="124416"/>
                    <a:pt x="117364" y="132563"/>
                  </a:cubicBezTo>
                  <a:cubicBezTo>
                    <a:pt x="119520" y="140904"/>
                    <a:pt x="121137" y="146335"/>
                    <a:pt x="129582" y="146335"/>
                  </a:cubicBezTo>
                  <a:cubicBezTo>
                    <a:pt x="138747" y="146335"/>
                    <a:pt x="153481" y="137218"/>
                    <a:pt x="153481" y="132757"/>
                  </a:cubicBezTo>
                  <a:cubicBezTo>
                    <a:pt x="153481" y="131787"/>
                    <a:pt x="152762" y="131011"/>
                    <a:pt x="151505" y="131011"/>
                  </a:cubicBezTo>
                  <a:cubicBezTo>
                    <a:pt x="149348" y="131011"/>
                    <a:pt x="147192" y="131981"/>
                    <a:pt x="145215" y="133145"/>
                  </a:cubicBezTo>
                  <a:cubicBezTo>
                    <a:pt x="142879" y="134503"/>
                    <a:pt x="142700" y="134503"/>
                    <a:pt x="142161" y="134503"/>
                  </a:cubicBezTo>
                  <a:cubicBezTo>
                    <a:pt x="139106" y="134503"/>
                    <a:pt x="136950" y="132369"/>
                    <a:pt x="136231" y="130817"/>
                  </a:cubicBezTo>
                  <a:cubicBezTo>
                    <a:pt x="125989" y="106958"/>
                    <a:pt x="123114" y="24711"/>
                    <a:pt x="123114" y="10357"/>
                  </a:cubicBezTo>
                  <a:cubicBezTo>
                    <a:pt x="123114" y="7447"/>
                    <a:pt x="123114" y="2792"/>
                    <a:pt x="122754" y="1628"/>
                  </a:cubicBezTo>
                  <a:cubicBezTo>
                    <a:pt x="122754" y="852"/>
                    <a:pt x="122035" y="76"/>
                    <a:pt x="120598" y="76"/>
                  </a:cubicBezTo>
                  <a:cubicBezTo>
                    <a:pt x="118442" y="76"/>
                    <a:pt x="110715" y="2598"/>
                    <a:pt x="106762" y="8999"/>
                  </a:cubicBezTo>
                  <a:lnTo>
                    <a:pt x="104606" y="11909"/>
                  </a:lnTo>
                  <a:cubicBezTo>
                    <a:pt x="79090" y="67580"/>
                    <a:pt x="47824" y="110449"/>
                    <a:pt x="40816" y="118984"/>
                  </a:cubicBezTo>
                  <a:cubicBezTo>
                    <a:pt x="38300" y="122088"/>
                    <a:pt x="30573" y="131399"/>
                    <a:pt x="24464" y="131399"/>
                  </a:cubicBezTo>
                  <a:cubicBezTo>
                    <a:pt x="20870" y="131399"/>
                    <a:pt x="11886" y="128683"/>
                    <a:pt x="9010" y="120342"/>
                  </a:cubicBezTo>
                  <a:cubicBezTo>
                    <a:pt x="8471" y="118790"/>
                    <a:pt x="8292" y="118209"/>
                    <a:pt x="7393" y="118209"/>
                  </a:cubicBezTo>
                  <a:cubicBezTo>
                    <a:pt x="4518" y="118209"/>
                    <a:pt x="206" y="127907"/>
                    <a:pt x="206" y="133533"/>
                  </a:cubicBezTo>
                  <a:cubicBezTo>
                    <a:pt x="206" y="141680"/>
                    <a:pt x="9010" y="150603"/>
                    <a:pt x="18714" y="150603"/>
                  </a:cubicBezTo>
                  <a:cubicBezTo>
                    <a:pt x="29136" y="150603"/>
                    <a:pt x="42253" y="133145"/>
                    <a:pt x="56089" y="112583"/>
                  </a:cubicBezTo>
                  <a:cubicBezTo>
                    <a:pt x="58246" y="109674"/>
                    <a:pt x="58246" y="109286"/>
                    <a:pt x="58605" y="109092"/>
                  </a:cubicBezTo>
                  <a:cubicBezTo>
                    <a:pt x="58785" y="108898"/>
                    <a:pt x="59144" y="108898"/>
                    <a:pt x="62199" y="108898"/>
                  </a:cubicBezTo>
                  <a:lnTo>
                    <a:pt x="112512" y="108898"/>
                  </a:lnTo>
                  <a:close/>
                  <a:moveTo>
                    <a:pt x="106402" y="24905"/>
                  </a:moveTo>
                  <a:cubicBezTo>
                    <a:pt x="106942" y="42363"/>
                    <a:pt x="107840" y="65447"/>
                    <a:pt x="111254" y="97065"/>
                  </a:cubicBezTo>
                  <a:lnTo>
                    <a:pt x="74597" y="97065"/>
                  </a:lnTo>
                  <a:cubicBezTo>
                    <a:pt x="72082" y="97065"/>
                    <a:pt x="68847" y="97065"/>
                    <a:pt x="64714" y="99587"/>
                  </a:cubicBezTo>
                  <a:cubicBezTo>
                    <a:pt x="79808" y="76309"/>
                    <a:pt x="92926" y="52450"/>
                    <a:pt x="106223" y="24905"/>
                  </a:cubicBezTo>
                  <a:lnTo>
                    <a:pt x="106402" y="24905"/>
                  </a:lnTo>
                  <a:close/>
                </a:path>
              </a:pathLst>
            </a:custGeom>
            <a:solidFill>
              <a:srgbClr val="000000"/>
            </a:solidFill>
            <a:ln w="400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93256DA5-6D2D-C4B1-021A-0972A67E23B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2354234" y="4859581"/>
              <a:ext cx="170705" cy="64843"/>
            </a:xfrm>
            <a:custGeom>
              <a:avLst/>
              <a:gdLst>
                <a:gd name="connsiteX0" fmla="*/ 162193 w 170705"/>
                <a:gd name="connsiteY0" fmla="*/ 11159 h 64843"/>
                <a:gd name="connsiteX1" fmla="*/ 170921 w 170705"/>
                <a:gd name="connsiteY1" fmla="*/ 5617 h 64843"/>
                <a:gd name="connsiteX2" fmla="*/ 162450 w 170705"/>
                <a:gd name="connsiteY2" fmla="*/ 75 h 64843"/>
                <a:gd name="connsiteX3" fmla="*/ 8686 w 170705"/>
                <a:gd name="connsiteY3" fmla="*/ 75 h 64843"/>
                <a:gd name="connsiteX4" fmla="*/ 215 w 170705"/>
                <a:gd name="connsiteY4" fmla="*/ 5617 h 64843"/>
                <a:gd name="connsiteX5" fmla="*/ 8943 w 170705"/>
                <a:gd name="connsiteY5" fmla="*/ 11159 h 64843"/>
                <a:gd name="connsiteX6" fmla="*/ 162193 w 170705"/>
                <a:gd name="connsiteY6" fmla="*/ 11159 h 64843"/>
                <a:gd name="connsiteX7" fmla="*/ 162450 w 170705"/>
                <a:gd name="connsiteY7" fmla="*/ 64919 h 64843"/>
                <a:gd name="connsiteX8" fmla="*/ 170921 w 170705"/>
                <a:gd name="connsiteY8" fmla="*/ 59376 h 64843"/>
                <a:gd name="connsiteX9" fmla="*/ 162193 w 170705"/>
                <a:gd name="connsiteY9" fmla="*/ 53834 h 64843"/>
                <a:gd name="connsiteX10" fmla="*/ 8943 w 170705"/>
                <a:gd name="connsiteY10" fmla="*/ 53834 h 64843"/>
                <a:gd name="connsiteX11" fmla="*/ 215 w 170705"/>
                <a:gd name="connsiteY11" fmla="*/ 59376 h 64843"/>
                <a:gd name="connsiteX12" fmla="*/ 8686 w 170705"/>
                <a:gd name="connsiteY12" fmla="*/ 64919 h 64843"/>
                <a:gd name="connsiteX13" fmla="*/ 162450 w 170705"/>
                <a:gd name="connsiteY13" fmla="*/ 64919 h 6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705" h="64843">
                  <a:moveTo>
                    <a:pt x="162193" y="11159"/>
                  </a:moveTo>
                  <a:cubicBezTo>
                    <a:pt x="166043" y="11159"/>
                    <a:pt x="170921" y="11159"/>
                    <a:pt x="170921" y="5617"/>
                  </a:cubicBezTo>
                  <a:cubicBezTo>
                    <a:pt x="170921" y="75"/>
                    <a:pt x="166043" y="75"/>
                    <a:pt x="162450" y="75"/>
                  </a:cubicBezTo>
                  <a:lnTo>
                    <a:pt x="8686" y="75"/>
                  </a:lnTo>
                  <a:cubicBezTo>
                    <a:pt x="5093" y="75"/>
                    <a:pt x="215" y="75"/>
                    <a:pt x="215" y="5617"/>
                  </a:cubicBezTo>
                  <a:cubicBezTo>
                    <a:pt x="215" y="11159"/>
                    <a:pt x="5093" y="11159"/>
                    <a:pt x="8943" y="11159"/>
                  </a:cubicBezTo>
                  <a:lnTo>
                    <a:pt x="162193" y="11159"/>
                  </a:lnTo>
                  <a:close/>
                  <a:moveTo>
                    <a:pt x="162450" y="64919"/>
                  </a:moveTo>
                  <a:cubicBezTo>
                    <a:pt x="166043" y="64919"/>
                    <a:pt x="170921" y="64919"/>
                    <a:pt x="170921" y="59376"/>
                  </a:cubicBezTo>
                  <a:cubicBezTo>
                    <a:pt x="170921" y="53834"/>
                    <a:pt x="166043" y="53834"/>
                    <a:pt x="162193" y="53834"/>
                  </a:cubicBezTo>
                  <a:lnTo>
                    <a:pt x="8943" y="53834"/>
                  </a:lnTo>
                  <a:cubicBezTo>
                    <a:pt x="5093" y="53834"/>
                    <a:pt x="215" y="53834"/>
                    <a:pt x="215" y="59376"/>
                  </a:cubicBezTo>
                  <a:cubicBezTo>
                    <a:pt x="215" y="64919"/>
                    <a:pt x="5093" y="64919"/>
                    <a:pt x="8686" y="64919"/>
                  </a:cubicBezTo>
                  <a:lnTo>
                    <a:pt x="162450" y="64919"/>
                  </a:lnTo>
                  <a:close/>
                </a:path>
              </a:pathLst>
            </a:custGeom>
            <a:solidFill>
              <a:srgbClr val="000000"/>
            </a:solidFill>
            <a:ln w="400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EDBDCA32-B44D-4249-C727-1126BB662AA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2619546" y="4768966"/>
              <a:ext cx="126553" cy="195363"/>
            </a:xfrm>
            <a:custGeom>
              <a:avLst/>
              <a:gdLst>
                <a:gd name="connsiteX0" fmla="*/ 89044 w 126553"/>
                <a:gd name="connsiteY0" fmla="*/ 177149 h 195363"/>
                <a:gd name="connsiteX1" fmla="*/ 89044 w 126553"/>
                <a:gd name="connsiteY1" fmla="*/ 195438 h 195363"/>
                <a:gd name="connsiteX2" fmla="*/ 126779 w 126553"/>
                <a:gd name="connsiteY2" fmla="*/ 192390 h 195363"/>
                <a:gd name="connsiteX3" fmla="*/ 126779 w 126553"/>
                <a:gd name="connsiteY3" fmla="*/ 183799 h 195363"/>
                <a:gd name="connsiteX4" fmla="*/ 106756 w 126553"/>
                <a:gd name="connsiteY4" fmla="*/ 168281 h 195363"/>
                <a:gd name="connsiteX5" fmla="*/ 106756 w 126553"/>
                <a:gd name="connsiteY5" fmla="*/ 75 h 195363"/>
                <a:gd name="connsiteX6" fmla="*/ 69792 w 126553"/>
                <a:gd name="connsiteY6" fmla="*/ 3123 h 195363"/>
                <a:gd name="connsiteX7" fmla="*/ 69792 w 126553"/>
                <a:gd name="connsiteY7" fmla="*/ 11713 h 195363"/>
                <a:gd name="connsiteX8" fmla="*/ 89814 w 126553"/>
                <a:gd name="connsiteY8" fmla="*/ 27232 h 195363"/>
                <a:gd name="connsiteX9" fmla="*/ 89814 w 126553"/>
                <a:gd name="connsiteY9" fmla="*/ 87088 h 195363"/>
                <a:gd name="connsiteX10" fmla="*/ 57470 w 126553"/>
                <a:gd name="connsiteY10" fmla="*/ 69907 h 195363"/>
                <a:gd name="connsiteX11" fmla="*/ 226 w 126553"/>
                <a:gd name="connsiteY11" fmla="*/ 132811 h 195363"/>
                <a:gd name="connsiteX12" fmla="*/ 54646 w 126553"/>
                <a:gd name="connsiteY12" fmla="*/ 195438 h 195363"/>
                <a:gd name="connsiteX13" fmla="*/ 89044 w 126553"/>
                <a:gd name="connsiteY13" fmla="*/ 177149 h 195363"/>
                <a:gd name="connsiteX14" fmla="*/ 89044 w 126553"/>
                <a:gd name="connsiteY14" fmla="*/ 102883 h 195363"/>
                <a:gd name="connsiteX15" fmla="*/ 89044 w 126553"/>
                <a:gd name="connsiteY15" fmla="*/ 159691 h 195363"/>
                <a:gd name="connsiteX16" fmla="*/ 86220 w 126553"/>
                <a:gd name="connsiteY16" fmla="*/ 169944 h 195363"/>
                <a:gd name="connsiteX17" fmla="*/ 55930 w 126553"/>
                <a:gd name="connsiteY17" fmla="*/ 189341 h 195363"/>
                <a:gd name="connsiteX18" fmla="*/ 28976 w 126553"/>
                <a:gd name="connsiteY18" fmla="*/ 171606 h 195363"/>
                <a:gd name="connsiteX19" fmla="*/ 21532 w 126553"/>
                <a:gd name="connsiteY19" fmla="*/ 133088 h 195363"/>
                <a:gd name="connsiteX20" fmla="*/ 29490 w 126553"/>
                <a:gd name="connsiteY20" fmla="*/ 93738 h 195363"/>
                <a:gd name="connsiteX21" fmla="*/ 58497 w 126553"/>
                <a:gd name="connsiteY21" fmla="*/ 76003 h 195363"/>
                <a:gd name="connsiteX22" fmla="*/ 86220 w 126553"/>
                <a:gd name="connsiteY22" fmla="*/ 92630 h 195363"/>
                <a:gd name="connsiteX23" fmla="*/ 89044 w 126553"/>
                <a:gd name="connsiteY23" fmla="*/ 102883 h 19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553" h="195363">
                  <a:moveTo>
                    <a:pt x="89044" y="177149"/>
                  </a:moveTo>
                  <a:lnTo>
                    <a:pt x="89044" y="195438"/>
                  </a:lnTo>
                  <a:lnTo>
                    <a:pt x="126779" y="192390"/>
                  </a:lnTo>
                  <a:lnTo>
                    <a:pt x="126779" y="183799"/>
                  </a:lnTo>
                  <a:cubicBezTo>
                    <a:pt x="108810" y="183799"/>
                    <a:pt x="106756" y="181859"/>
                    <a:pt x="106756" y="168281"/>
                  </a:cubicBezTo>
                  <a:lnTo>
                    <a:pt x="106756" y="75"/>
                  </a:lnTo>
                  <a:lnTo>
                    <a:pt x="69792" y="3123"/>
                  </a:lnTo>
                  <a:lnTo>
                    <a:pt x="69792" y="11713"/>
                  </a:lnTo>
                  <a:cubicBezTo>
                    <a:pt x="87761" y="11713"/>
                    <a:pt x="89814" y="13653"/>
                    <a:pt x="89814" y="27232"/>
                  </a:cubicBezTo>
                  <a:lnTo>
                    <a:pt x="89814" y="87088"/>
                  </a:lnTo>
                  <a:cubicBezTo>
                    <a:pt x="82370" y="77112"/>
                    <a:pt x="71332" y="69907"/>
                    <a:pt x="57470" y="69907"/>
                  </a:cubicBezTo>
                  <a:cubicBezTo>
                    <a:pt x="27179" y="69907"/>
                    <a:pt x="226" y="97064"/>
                    <a:pt x="226" y="132811"/>
                  </a:cubicBezTo>
                  <a:cubicBezTo>
                    <a:pt x="226" y="168004"/>
                    <a:pt x="25382" y="195438"/>
                    <a:pt x="54646" y="195438"/>
                  </a:cubicBezTo>
                  <a:cubicBezTo>
                    <a:pt x="71075" y="195438"/>
                    <a:pt x="82627" y="186016"/>
                    <a:pt x="89044" y="177149"/>
                  </a:cubicBezTo>
                  <a:close/>
                  <a:moveTo>
                    <a:pt x="89044" y="102883"/>
                  </a:moveTo>
                  <a:lnTo>
                    <a:pt x="89044" y="159691"/>
                  </a:lnTo>
                  <a:cubicBezTo>
                    <a:pt x="89044" y="164679"/>
                    <a:pt x="89044" y="165233"/>
                    <a:pt x="86220" y="169944"/>
                  </a:cubicBezTo>
                  <a:cubicBezTo>
                    <a:pt x="78519" y="183245"/>
                    <a:pt x="66968" y="189341"/>
                    <a:pt x="55930" y="189341"/>
                  </a:cubicBezTo>
                  <a:cubicBezTo>
                    <a:pt x="44378" y="189341"/>
                    <a:pt x="35137" y="182137"/>
                    <a:pt x="28976" y="171606"/>
                  </a:cubicBezTo>
                  <a:cubicBezTo>
                    <a:pt x="22302" y="160245"/>
                    <a:pt x="21532" y="144449"/>
                    <a:pt x="21532" y="133088"/>
                  </a:cubicBezTo>
                  <a:cubicBezTo>
                    <a:pt x="21532" y="122835"/>
                    <a:pt x="22045" y="106208"/>
                    <a:pt x="29490" y="93738"/>
                  </a:cubicBezTo>
                  <a:cubicBezTo>
                    <a:pt x="34880" y="85148"/>
                    <a:pt x="44635" y="76003"/>
                    <a:pt x="58497" y="76003"/>
                  </a:cubicBezTo>
                  <a:cubicBezTo>
                    <a:pt x="67481" y="76003"/>
                    <a:pt x="78263" y="80160"/>
                    <a:pt x="86220" y="92630"/>
                  </a:cubicBezTo>
                  <a:cubicBezTo>
                    <a:pt x="89044" y="97341"/>
                    <a:pt x="89044" y="97895"/>
                    <a:pt x="89044" y="102883"/>
                  </a:cubicBezTo>
                  <a:close/>
                </a:path>
              </a:pathLst>
            </a:custGeom>
            <a:solidFill>
              <a:srgbClr val="000000"/>
            </a:solidFill>
            <a:ln w="400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C2213A79-5DEA-39F5-00AF-53194E94072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2761901" y="4775894"/>
              <a:ext cx="54933" cy="185387"/>
            </a:xfrm>
            <a:custGeom>
              <a:avLst/>
              <a:gdLst>
                <a:gd name="connsiteX0" fmla="*/ 37196 w 54933"/>
                <a:gd name="connsiteY0" fmla="*/ 62979 h 185387"/>
                <a:gd name="connsiteX1" fmla="*/ 1258 w 54933"/>
                <a:gd name="connsiteY1" fmla="*/ 66027 h 185387"/>
                <a:gd name="connsiteX2" fmla="*/ 1258 w 54933"/>
                <a:gd name="connsiteY2" fmla="*/ 74618 h 185387"/>
                <a:gd name="connsiteX3" fmla="*/ 20254 w 54933"/>
                <a:gd name="connsiteY3" fmla="*/ 89859 h 185387"/>
                <a:gd name="connsiteX4" fmla="*/ 20254 w 54933"/>
                <a:gd name="connsiteY4" fmla="*/ 164401 h 185387"/>
                <a:gd name="connsiteX5" fmla="*/ 231 w 54933"/>
                <a:gd name="connsiteY5" fmla="*/ 176871 h 185387"/>
                <a:gd name="connsiteX6" fmla="*/ 231 w 54933"/>
                <a:gd name="connsiteY6" fmla="*/ 185462 h 185387"/>
                <a:gd name="connsiteX7" fmla="*/ 28468 w 54933"/>
                <a:gd name="connsiteY7" fmla="*/ 184631 h 185387"/>
                <a:gd name="connsiteX8" fmla="*/ 55165 w 54933"/>
                <a:gd name="connsiteY8" fmla="*/ 185462 h 185387"/>
                <a:gd name="connsiteX9" fmla="*/ 55165 w 54933"/>
                <a:gd name="connsiteY9" fmla="*/ 176871 h 185387"/>
                <a:gd name="connsiteX10" fmla="*/ 37196 w 54933"/>
                <a:gd name="connsiteY10" fmla="*/ 164679 h 185387"/>
                <a:gd name="connsiteX11" fmla="*/ 37196 w 54933"/>
                <a:gd name="connsiteY11" fmla="*/ 62979 h 185387"/>
                <a:gd name="connsiteX12" fmla="*/ 38223 w 54933"/>
                <a:gd name="connsiteY12" fmla="*/ 14762 h 185387"/>
                <a:gd name="connsiteX13" fmla="*/ 24618 w 54933"/>
                <a:gd name="connsiteY13" fmla="*/ 75 h 185387"/>
                <a:gd name="connsiteX14" fmla="*/ 11013 w 54933"/>
                <a:gd name="connsiteY14" fmla="*/ 14762 h 185387"/>
                <a:gd name="connsiteX15" fmla="*/ 24618 w 54933"/>
                <a:gd name="connsiteY15" fmla="*/ 29448 h 185387"/>
                <a:gd name="connsiteX16" fmla="*/ 38223 w 54933"/>
                <a:gd name="connsiteY16" fmla="*/ 14762 h 18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933" h="185387">
                  <a:moveTo>
                    <a:pt x="37196" y="62979"/>
                  </a:moveTo>
                  <a:lnTo>
                    <a:pt x="1258" y="66027"/>
                  </a:lnTo>
                  <a:lnTo>
                    <a:pt x="1258" y="74618"/>
                  </a:lnTo>
                  <a:cubicBezTo>
                    <a:pt x="17944" y="74618"/>
                    <a:pt x="20254" y="76280"/>
                    <a:pt x="20254" y="89859"/>
                  </a:cubicBezTo>
                  <a:lnTo>
                    <a:pt x="20254" y="164401"/>
                  </a:lnTo>
                  <a:cubicBezTo>
                    <a:pt x="20254" y="176871"/>
                    <a:pt x="17430" y="176871"/>
                    <a:pt x="231" y="176871"/>
                  </a:cubicBezTo>
                  <a:lnTo>
                    <a:pt x="231" y="185462"/>
                  </a:lnTo>
                  <a:cubicBezTo>
                    <a:pt x="8446" y="185185"/>
                    <a:pt x="22308" y="184631"/>
                    <a:pt x="28468" y="184631"/>
                  </a:cubicBezTo>
                  <a:cubicBezTo>
                    <a:pt x="37453" y="184631"/>
                    <a:pt x="46437" y="185185"/>
                    <a:pt x="55165" y="185462"/>
                  </a:cubicBezTo>
                  <a:lnTo>
                    <a:pt x="55165" y="176871"/>
                  </a:lnTo>
                  <a:cubicBezTo>
                    <a:pt x="38223" y="176871"/>
                    <a:pt x="37196" y="175486"/>
                    <a:pt x="37196" y="164679"/>
                  </a:cubicBezTo>
                  <a:lnTo>
                    <a:pt x="37196" y="62979"/>
                  </a:lnTo>
                  <a:close/>
                  <a:moveTo>
                    <a:pt x="38223" y="14762"/>
                  </a:moveTo>
                  <a:cubicBezTo>
                    <a:pt x="38223" y="5894"/>
                    <a:pt x="31805" y="75"/>
                    <a:pt x="24618" y="75"/>
                  </a:cubicBezTo>
                  <a:cubicBezTo>
                    <a:pt x="16660" y="75"/>
                    <a:pt x="11013" y="7557"/>
                    <a:pt x="11013" y="14762"/>
                  </a:cubicBezTo>
                  <a:cubicBezTo>
                    <a:pt x="11013" y="22244"/>
                    <a:pt x="16660" y="29448"/>
                    <a:pt x="24618" y="29448"/>
                  </a:cubicBezTo>
                  <a:cubicBezTo>
                    <a:pt x="31805" y="29448"/>
                    <a:pt x="38223" y="23629"/>
                    <a:pt x="38223" y="14762"/>
                  </a:cubicBezTo>
                  <a:close/>
                </a:path>
              </a:pathLst>
            </a:custGeom>
            <a:solidFill>
              <a:srgbClr val="000000"/>
            </a:solidFill>
            <a:ln w="400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F88F43F4-F3E0-885D-BF0E-2F7E8CC9818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2832950" y="4838798"/>
              <a:ext cx="200482" cy="122482"/>
            </a:xfrm>
            <a:custGeom>
              <a:avLst/>
              <a:gdLst>
                <a:gd name="connsiteX0" fmla="*/ 20257 w 200482"/>
                <a:gd name="connsiteY0" fmla="*/ 27232 h 122482"/>
                <a:gd name="connsiteX1" fmla="*/ 20257 w 200482"/>
                <a:gd name="connsiteY1" fmla="*/ 101497 h 122482"/>
                <a:gd name="connsiteX2" fmla="*/ 234 w 200482"/>
                <a:gd name="connsiteY2" fmla="*/ 113967 h 122482"/>
                <a:gd name="connsiteX3" fmla="*/ 234 w 200482"/>
                <a:gd name="connsiteY3" fmla="*/ 122558 h 122482"/>
                <a:gd name="connsiteX4" fmla="*/ 29241 w 200482"/>
                <a:gd name="connsiteY4" fmla="*/ 121726 h 122482"/>
                <a:gd name="connsiteX5" fmla="*/ 57992 w 200482"/>
                <a:gd name="connsiteY5" fmla="*/ 122558 h 122482"/>
                <a:gd name="connsiteX6" fmla="*/ 57992 w 200482"/>
                <a:gd name="connsiteY6" fmla="*/ 113967 h 122482"/>
                <a:gd name="connsiteX7" fmla="*/ 37969 w 200482"/>
                <a:gd name="connsiteY7" fmla="*/ 101497 h 122482"/>
                <a:gd name="connsiteX8" fmla="*/ 37969 w 200482"/>
                <a:gd name="connsiteY8" fmla="*/ 50509 h 122482"/>
                <a:gd name="connsiteX9" fmla="*/ 72624 w 200482"/>
                <a:gd name="connsiteY9" fmla="*/ 6171 h 122482"/>
                <a:gd name="connsiteX10" fmla="*/ 91619 w 200482"/>
                <a:gd name="connsiteY10" fmla="*/ 36930 h 122482"/>
                <a:gd name="connsiteX11" fmla="*/ 91619 w 200482"/>
                <a:gd name="connsiteY11" fmla="*/ 101497 h 122482"/>
                <a:gd name="connsiteX12" fmla="*/ 71597 w 200482"/>
                <a:gd name="connsiteY12" fmla="*/ 113967 h 122482"/>
                <a:gd name="connsiteX13" fmla="*/ 71597 w 200482"/>
                <a:gd name="connsiteY13" fmla="*/ 122558 h 122482"/>
                <a:gd name="connsiteX14" fmla="*/ 100604 w 200482"/>
                <a:gd name="connsiteY14" fmla="*/ 121726 h 122482"/>
                <a:gd name="connsiteX15" fmla="*/ 129354 w 200482"/>
                <a:gd name="connsiteY15" fmla="*/ 122558 h 122482"/>
                <a:gd name="connsiteX16" fmla="*/ 129354 w 200482"/>
                <a:gd name="connsiteY16" fmla="*/ 113967 h 122482"/>
                <a:gd name="connsiteX17" fmla="*/ 109332 w 200482"/>
                <a:gd name="connsiteY17" fmla="*/ 101497 h 122482"/>
                <a:gd name="connsiteX18" fmla="*/ 109332 w 200482"/>
                <a:gd name="connsiteY18" fmla="*/ 50509 h 122482"/>
                <a:gd name="connsiteX19" fmla="*/ 143986 w 200482"/>
                <a:gd name="connsiteY19" fmla="*/ 6171 h 122482"/>
                <a:gd name="connsiteX20" fmla="*/ 162982 w 200482"/>
                <a:gd name="connsiteY20" fmla="*/ 36930 h 122482"/>
                <a:gd name="connsiteX21" fmla="*/ 162982 w 200482"/>
                <a:gd name="connsiteY21" fmla="*/ 101497 h 122482"/>
                <a:gd name="connsiteX22" fmla="*/ 142959 w 200482"/>
                <a:gd name="connsiteY22" fmla="*/ 113967 h 122482"/>
                <a:gd name="connsiteX23" fmla="*/ 142959 w 200482"/>
                <a:gd name="connsiteY23" fmla="*/ 122558 h 122482"/>
                <a:gd name="connsiteX24" fmla="*/ 171966 w 200482"/>
                <a:gd name="connsiteY24" fmla="*/ 121726 h 122482"/>
                <a:gd name="connsiteX25" fmla="*/ 200717 w 200482"/>
                <a:gd name="connsiteY25" fmla="*/ 122558 h 122482"/>
                <a:gd name="connsiteX26" fmla="*/ 200717 w 200482"/>
                <a:gd name="connsiteY26" fmla="*/ 113967 h 122482"/>
                <a:gd name="connsiteX27" fmla="*/ 180694 w 200482"/>
                <a:gd name="connsiteY27" fmla="*/ 105654 h 122482"/>
                <a:gd name="connsiteX28" fmla="*/ 180694 w 200482"/>
                <a:gd name="connsiteY28" fmla="*/ 52726 h 122482"/>
                <a:gd name="connsiteX29" fmla="*/ 172737 w 200482"/>
                <a:gd name="connsiteY29" fmla="*/ 10328 h 122482"/>
                <a:gd name="connsiteX30" fmla="*/ 145783 w 200482"/>
                <a:gd name="connsiteY30" fmla="*/ 75 h 122482"/>
                <a:gd name="connsiteX31" fmla="*/ 108562 w 200482"/>
                <a:gd name="connsiteY31" fmla="*/ 27232 h 122482"/>
                <a:gd name="connsiteX32" fmla="*/ 74420 w 200482"/>
                <a:gd name="connsiteY32" fmla="*/ 75 h 122482"/>
                <a:gd name="connsiteX33" fmla="*/ 36429 w 200482"/>
                <a:gd name="connsiteY33" fmla="*/ 29171 h 122482"/>
                <a:gd name="connsiteX34" fmla="*/ 36429 w 200482"/>
                <a:gd name="connsiteY34" fmla="*/ 75 h 122482"/>
                <a:gd name="connsiteX35" fmla="*/ 234 w 200482"/>
                <a:gd name="connsiteY35" fmla="*/ 3123 h 122482"/>
                <a:gd name="connsiteX36" fmla="*/ 234 w 200482"/>
                <a:gd name="connsiteY36" fmla="*/ 11713 h 122482"/>
                <a:gd name="connsiteX37" fmla="*/ 20257 w 200482"/>
                <a:gd name="connsiteY37" fmla="*/ 27232 h 12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0482" h="122482">
                  <a:moveTo>
                    <a:pt x="20257" y="27232"/>
                  </a:moveTo>
                  <a:lnTo>
                    <a:pt x="20257" y="101497"/>
                  </a:lnTo>
                  <a:cubicBezTo>
                    <a:pt x="20257" y="113967"/>
                    <a:pt x="17433" y="113967"/>
                    <a:pt x="234" y="113967"/>
                  </a:cubicBezTo>
                  <a:lnTo>
                    <a:pt x="234" y="122558"/>
                  </a:lnTo>
                  <a:cubicBezTo>
                    <a:pt x="9219" y="122281"/>
                    <a:pt x="22310" y="121726"/>
                    <a:pt x="29241" y="121726"/>
                  </a:cubicBezTo>
                  <a:cubicBezTo>
                    <a:pt x="35915" y="121726"/>
                    <a:pt x="49264" y="122281"/>
                    <a:pt x="57992" y="122558"/>
                  </a:cubicBezTo>
                  <a:lnTo>
                    <a:pt x="57992" y="113967"/>
                  </a:lnTo>
                  <a:cubicBezTo>
                    <a:pt x="40793" y="113967"/>
                    <a:pt x="37969" y="113967"/>
                    <a:pt x="37969" y="101497"/>
                  </a:cubicBezTo>
                  <a:lnTo>
                    <a:pt x="37969" y="50509"/>
                  </a:lnTo>
                  <a:cubicBezTo>
                    <a:pt x="37969" y="21689"/>
                    <a:pt x="56195" y="6171"/>
                    <a:pt x="72624" y="6171"/>
                  </a:cubicBezTo>
                  <a:cubicBezTo>
                    <a:pt x="88796" y="6171"/>
                    <a:pt x="91619" y="21135"/>
                    <a:pt x="91619" y="36930"/>
                  </a:cubicBezTo>
                  <a:lnTo>
                    <a:pt x="91619" y="101497"/>
                  </a:lnTo>
                  <a:cubicBezTo>
                    <a:pt x="91619" y="113967"/>
                    <a:pt x="88796" y="113967"/>
                    <a:pt x="71597" y="113967"/>
                  </a:cubicBezTo>
                  <a:lnTo>
                    <a:pt x="71597" y="122558"/>
                  </a:lnTo>
                  <a:cubicBezTo>
                    <a:pt x="80581" y="122281"/>
                    <a:pt x="93673" y="121726"/>
                    <a:pt x="100604" y="121726"/>
                  </a:cubicBezTo>
                  <a:cubicBezTo>
                    <a:pt x="107278" y="121726"/>
                    <a:pt x="120626" y="122281"/>
                    <a:pt x="129354" y="122558"/>
                  </a:cubicBezTo>
                  <a:lnTo>
                    <a:pt x="129354" y="113967"/>
                  </a:lnTo>
                  <a:cubicBezTo>
                    <a:pt x="112155" y="113967"/>
                    <a:pt x="109332" y="113967"/>
                    <a:pt x="109332" y="101497"/>
                  </a:cubicBezTo>
                  <a:lnTo>
                    <a:pt x="109332" y="50509"/>
                  </a:lnTo>
                  <a:cubicBezTo>
                    <a:pt x="109332" y="21689"/>
                    <a:pt x="127557" y="6171"/>
                    <a:pt x="143986" y="6171"/>
                  </a:cubicBezTo>
                  <a:cubicBezTo>
                    <a:pt x="160158" y="6171"/>
                    <a:pt x="162982" y="21135"/>
                    <a:pt x="162982" y="36930"/>
                  </a:cubicBezTo>
                  <a:lnTo>
                    <a:pt x="162982" y="101497"/>
                  </a:lnTo>
                  <a:cubicBezTo>
                    <a:pt x="162982" y="113967"/>
                    <a:pt x="160158" y="113967"/>
                    <a:pt x="142959" y="113967"/>
                  </a:cubicBezTo>
                  <a:lnTo>
                    <a:pt x="142959" y="122558"/>
                  </a:lnTo>
                  <a:cubicBezTo>
                    <a:pt x="151944" y="122281"/>
                    <a:pt x="165036" y="121726"/>
                    <a:pt x="171966" y="121726"/>
                  </a:cubicBezTo>
                  <a:cubicBezTo>
                    <a:pt x="178641" y="121726"/>
                    <a:pt x="191989" y="122281"/>
                    <a:pt x="200717" y="122558"/>
                  </a:cubicBezTo>
                  <a:lnTo>
                    <a:pt x="200717" y="113967"/>
                  </a:lnTo>
                  <a:cubicBezTo>
                    <a:pt x="187368" y="113967"/>
                    <a:pt x="180951" y="113967"/>
                    <a:pt x="180694" y="105654"/>
                  </a:cubicBezTo>
                  <a:lnTo>
                    <a:pt x="180694" y="52726"/>
                  </a:lnTo>
                  <a:cubicBezTo>
                    <a:pt x="180694" y="28894"/>
                    <a:pt x="180694" y="20304"/>
                    <a:pt x="172737" y="10328"/>
                  </a:cubicBezTo>
                  <a:cubicBezTo>
                    <a:pt x="169143" y="5617"/>
                    <a:pt x="160672" y="75"/>
                    <a:pt x="145783" y="75"/>
                  </a:cubicBezTo>
                  <a:cubicBezTo>
                    <a:pt x="124220" y="75"/>
                    <a:pt x="112925" y="16701"/>
                    <a:pt x="108562" y="27232"/>
                  </a:cubicBezTo>
                  <a:cubicBezTo>
                    <a:pt x="104968" y="3123"/>
                    <a:pt x="85972" y="75"/>
                    <a:pt x="74420" y="75"/>
                  </a:cubicBezTo>
                  <a:cubicBezTo>
                    <a:pt x="55681" y="75"/>
                    <a:pt x="43616" y="11991"/>
                    <a:pt x="36429" y="29171"/>
                  </a:cubicBezTo>
                  <a:lnTo>
                    <a:pt x="36429" y="75"/>
                  </a:lnTo>
                  <a:lnTo>
                    <a:pt x="234" y="3123"/>
                  </a:lnTo>
                  <a:lnTo>
                    <a:pt x="234" y="11713"/>
                  </a:lnTo>
                  <a:cubicBezTo>
                    <a:pt x="18203" y="11713"/>
                    <a:pt x="20257" y="13653"/>
                    <a:pt x="20257" y="27232"/>
                  </a:cubicBezTo>
                  <a:close/>
                </a:path>
              </a:pathLst>
            </a:custGeom>
            <a:solidFill>
              <a:srgbClr val="000000"/>
            </a:solidFill>
            <a:ln w="400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27C019E8-C557-E8CC-2D10-A5B119EF363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3106849" y="4753448"/>
              <a:ext cx="59554" cy="277110"/>
            </a:xfrm>
            <a:custGeom>
              <a:avLst/>
              <a:gdLst>
                <a:gd name="connsiteX0" fmla="*/ 59799 w 59554"/>
                <a:gd name="connsiteY0" fmla="*/ 274414 h 277110"/>
                <a:gd name="connsiteX1" fmla="*/ 55435 w 59554"/>
                <a:gd name="connsiteY1" fmla="*/ 268318 h 277110"/>
                <a:gd name="connsiteX2" fmla="*/ 15133 w 59554"/>
                <a:gd name="connsiteY2" fmla="*/ 138630 h 277110"/>
                <a:gd name="connsiteX3" fmla="*/ 56461 w 59554"/>
                <a:gd name="connsiteY3" fmla="*/ 7557 h 277110"/>
                <a:gd name="connsiteX4" fmla="*/ 59799 w 59554"/>
                <a:gd name="connsiteY4" fmla="*/ 2846 h 277110"/>
                <a:gd name="connsiteX5" fmla="*/ 57232 w 59554"/>
                <a:gd name="connsiteY5" fmla="*/ 75 h 277110"/>
                <a:gd name="connsiteX6" fmla="*/ 16416 w 59554"/>
                <a:gd name="connsiteY6" fmla="*/ 54111 h 277110"/>
                <a:gd name="connsiteX7" fmla="*/ 244 w 59554"/>
                <a:gd name="connsiteY7" fmla="*/ 138630 h 277110"/>
                <a:gd name="connsiteX8" fmla="*/ 17186 w 59554"/>
                <a:gd name="connsiteY8" fmla="*/ 225089 h 277110"/>
                <a:gd name="connsiteX9" fmla="*/ 57232 w 59554"/>
                <a:gd name="connsiteY9" fmla="*/ 277186 h 277110"/>
                <a:gd name="connsiteX10" fmla="*/ 59799 w 59554"/>
                <a:gd name="connsiteY10" fmla="*/ 274414 h 27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554" h="277110">
                  <a:moveTo>
                    <a:pt x="59799" y="274414"/>
                  </a:moveTo>
                  <a:cubicBezTo>
                    <a:pt x="59799" y="273583"/>
                    <a:pt x="59799" y="273029"/>
                    <a:pt x="55435" y="268318"/>
                  </a:cubicBezTo>
                  <a:cubicBezTo>
                    <a:pt x="23347" y="233402"/>
                    <a:pt x="15133" y="181028"/>
                    <a:pt x="15133" y="138630"/>
                  </a:cubicBezTo>
                  <a:cubicBezTo>
                    <a:pt x="15133" y="90413"/>
                    <a:pt x="24887" y="42196"/>
                    <a:pt x="56461" y="7557"/>
                  </a:cubicBezTo>
                  <a:cubicBezTo>
                    <a:pt x="59799" y="4231"/>
                    <a:pt x="59799" y="3677"/>
                    <a:pt x="59799" y="2846"/>
                  </a:cubicBezTo>
                  <a:cubicBezTo>
                    <a:pt x="59799" y="906"/>
                    <a:pt x="58772" y="75"/>
                    <a:pt x="57232" y="75"/>
                  </a:cubicBezTo>
                  <a:cubicBezTo>
                    <a:pt x="54665" y="75"/>
                    <a:pt x="31562" y="18918"/>
                    <a:pt x="16416" y="54111"/>
                  </a:cubicBezTo>
                  <a:cubicBezTo>
                    <a:pt x="3325" y="84594"/>
                    <a:pt x="244" y="115353"/>
                    <a:pt x="244" y="138630"/>
                  </a:cubicBezTo>
                  <a:cubicBezTo>
                    <a:pt x="244" y="160245"/>
                    <a:pt x="3068" y="193775"/>
                    <a:pt x="17186" y="225089"/>
                  </a:cubicBezTo>
                  <a:cubicBezTo>
                    <a:pt x="32588" y="259173"/>
                    <a:pt x="54665" y="277186"/>
                    <a:pt x="57232" y="277186"/>
                  </a:cubicBezTo>
                  <a:cubicBezTo>
                    <a:pt x="58772" y="277186"/>
                    <a:pt x="59799" y="276354"/>
                    <a:pt x="59799" y="274414"/>
                  </a:cubicBezTo>
                  <a:close/>
                </a:path>
              </a:pathLst>
            </a:custGeom>
            <a:solidFill>
              <a:srgbClr val="000000"/>
            </a:solidFill>
            <a:ln w="400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33C6ECD3-1259-6546-8CB1-0F92706D7F7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3186654" y="4772014"/>
              <a:ext cx="200225" cy="202845"/>
            </a:xfrm>
            <a:custGeom>
              <a:avLst/>
              <a:gdLst>
                <a:gd name="connsiteX0" fmla="*/ 79825 w 200225"/>
                <a:gd name="connsiteY0" fmla="*/ 96509 h 202845"/>
                <a:gd name="connsiteX1" fmla="*/ 89066 w 200225"/>
                <a:gd name="connsiteY1" fmla="*/ 56051 h 202845"/>
                <a:gd name="connsiteX2" fmla="*/ 93943 w 200225"/>
                <a:gd name="connsiteY2" fmla="*/ 15593 h 202845"/>
                <a:gd name="connsiteX3" fmla="*/ 76745 w 200225"/>
                <a:gd name="connsiteY3" fmla="*/ 75 h 202845"/>
                <a:gd name="connsiteX4" fmla="*/ 27715 w 200225"/>
                <a:gd name="connsiteY4" fmla="*/ 16701 h 202845"/>
                <a:gd name="connsiteX5" fmla="*/ 248 w 200225"/>
                <a:gd name="connsiteY5" fmla="*/ 51894 h 202845"/>
                <a:gd name="connsiteX6" fmla="*/ 2815 w 200225"/>
                <a:gd name="connsiteY6" fmla="*/ 53834 h 202845"/>
                <a:gd name="connsiteX7" fmla="*/ 22324 w 200225"/>
                <a:gd name="connsiteY7" fmla="*/ 39979 h 202845"/>
                <a:gd name="connsiteX8" fmla="*/ 59802 w 200225"/>
                <a:gd name="connsiteY8" fmla="*/ 15316 h 202845"/>
                <a:gd name="connsiteX9" fmla="*/ 72124 w 200225"/>
                <a:gd name="connsiteY9" fmla="*/ 27509 h 202845"/>
                <a:gd name="connsiteX10" fmla="*/ 68273 w 200225"/>
                <a:gd name="connsiteY10" fmla="*/ 59931 h 202845"/>
                <a:gd name="connsiteX11" fmla="*/ 60829 w 200225"/>
                <a:gd name="connsiteY11" fmla="*/ 96509 h 202845"/>
                <a:gd name="connsiteX12" fmla="*/ 51588 w 200225"/>
                <a:gd name="connsiteY12" fmla="*/ 96509 h 202845"/>
                <a:gd name="connsiteX13" fmla="*/ 32592 w 200225"/>
                <a:gd name="connsiteY13" fmla="*/ 109811 h 202845"/>
                <a:gd name="connsiteX14" fmla="*/ 38496 w 200225"/>
                <a:gd name="connsiteY14" fmla="*/ 111750 h 202845"/>
                <a:gd name="connsiteX15" fmla="*/ 56979 w 200225"/>
                <a:gd name="connsiteY15" fmla="*/ 111750 h 202845"/>
                <a:gd name="connsiteX16" fmla="*/ 32592 w 200225"/>
                <a:gd name="connsiteY16" fmla="*/ 191558 h 202845"/>
                <a:gd name="connsiteX17" fmla="*/ 30282 w 200225"/>
                <a:gd name="connsiteY17" fmla="*/ 198763 h 202845"/>
                <a:gd name="connsiteX18" fmla="*/ 32849 w 200225"/>
                <a:gd name="connsiteY18" fmla="*/ 200703 h 202845"/>
                <a:gd name="connsiteX19" fmla="*/ 49534 w 200225"/>
                <a:gd name="connsiteY19" fmla="*/ 191558 h 202845"/>
                <a:gd name="connsiteX20" fmla="*/ 52358 w 200225"/>
                <a:gd name="connsiteY20" fmla="*/ 186570 h 202845"/>
                <a:gd name="connsiteX21" fmla="*/ 75718 w 200225"/>
                <a:gd name="connsiteY21" fmla="*/ 111750 h 202845"/>
                <a:gd name="connsiteX22" fmla="*/ 133475 w 200225"/>
                <a:gd name="connsiteY22" fmla="*/ 111750 h 202845"/>
                <a:gd name="connsiteX23" fmla="*/ 145283 w 200225"/>
                <a:gd name="connsiteY23" fmla="*/ 108979 h 202845"/>
                <a:gd name="connsiteX24" fmla="*/ 131935 w 200225"/>
                <a:gd name="connsiteY24" fmla="*/ 187679 h 202845"/>
                <a:gd name="connsiteX25" fmla="*/ 147337 w 200225"/>
                <a:gd name="connsiteY25" fmla="*/ 202920 h 202845"/>
                <a:gd name="connsiteX26" fmla="*/ 200474 w 200225"/>
                <a:gd name="connsiteY26" fmla="*/ 171052 h 202845"/>
                <a:gd name="connsiteX27" fmla="*/ 197907 w 200225"/>
                <a:gd name="connsiteY27" fmla="*/ 168835 h 202845"/>
                <a:gd name="connsiteX28" fmla="*/ 178398 w 200225"/>
                <a:gd name="connsiteY28" fmla="*/ 183522 h 202845"/>
                <a:gd name="connsiteX29" fmla="*/ 172237 w 200225"/>
                <a:gd name="connsiteY29" fmla="*/ 186847 h 202845"/>
                <a:gd name="connsiteX30" fmla="*/ 164279 w 200225"/>
                <a:gd name="connsiteY30" fmla="*/ 187679 h 202845"/>
                <a:gd name="connsiteX31" fmla="*/ 153755 w 200225"/>
                <a:gd name="connsiteY31" fmla="*/ 175763 h 202845"/>
                <a:gd name="connsiteX32" fmla="*/ 156322 w 200225"/>
                <a:gd name="connsiteY32" fmla="*/ 151100 h 202845"/>
                <a:gd name="connsiteX33" fmla="*/ 195340 w 200225"/>
                <a:gd name="connsiteY33" fmla="*/ 5063 h 202845"/>
                <a:gd name="connsiteX34" fmla="*/ 196110 w 200225"/>
                <a:gd name="connsiteY34" fmla="*/ 2014 h 202845"/>
                <a:gd name="connsiteX35" fmla="*/ 193543 w 200225"/>
                <a:gd name="connsiteY35" fmla="*/ 75 h 202845"/>
                <a:gd name="connsiteX36" fmla="*/ 177371 w 200225"/>
                <a:gd name="connsiteY36" fmla="*/ 8665 h 202845"/>
                <a:gd name="connsiteX37" fmla="*/ 174547 w 200225"/>
                <a:gd name="connsiteY37" fmla="*/ 13099 h 202845"/>
                <a:gd name="connsiteX38" fmla="*/ 148621 w 200225"/>
                <a:gd name="connsiteY38" fmla="*/ 96509 h 202845"/>
                <a:gd name="connsiteX39" fmla="*/ 79825 w 200225"/>
                <a:gd name="connsiteY39" fmla="*/ 96509 h 2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0225" h="202845">
                  <a:moveTo>
                    <a:pt x="79825" y="96509"/>
                  </a:moveTo>
                  <a:cubicBezTo>
                    <a:pt x="83162" y="83485"/>
                    <a:pt x="86499" y="69352"/>
                    <a:pt x="89066" y="56051"/>
                  </a:cubicBezTo>
                  <a:cubicBezTo>
                    <a:pt x="92147" y="37485"/>
                    <a:pt x="93943" y="18918"/>
                    <a:pt x="93943" y="15593"/>
                  </a:cubicBezTo>
                  <a:cubicBezTo>
                    <a:pt x="93943" y="75"/>
                    <a:pt x="79825" y="75"/>
                    <a:pt x="76745" y="75"/>
                  </a:cubicBezTo>
                  <a:cubicBezTo>
                    <a:pt x="57235" y="75"/>
                    <a:pt x="39780" y="7834"/>
                    <a:pt x="27715" y="16701"/>
                  </a:cubicBezTo>
                  <a:cubicBezTo>
                    <a:pt x="6922" y="31942"/>
                    <a:pt x="248" y="50509"/>
                    <a:pt x="248" y="51894"/>
                  </a:cubicBezTo>
                  <a:cubicBezTo>
                    <a:pt x="248" y="53834"/>
                    <a:pt x="2045" y="53834"/>
                    <a:pt x="2815" y="53834"/>
                  </a:cubicBezTo>
                  <a:cubicBezTo>
                    <a:pt x="4869" y="53834"/>
                    <a:pt x="16933" y="50509"/>
                    <a:pt x="22324" y="39979"/>
                  </a:cubicBezTo>
                  <a:cubicBezTo>
                    <a:pt x="29255" y="25846"/>
                    <a:pt x="36699" y="15316"/>
                    <a:pt x="59802" y="15316"/>
                  </a:cubicBezTo>
                  <a:cubicBezTo>
                    <a:pt x="70327" y="15316"/>
                    <a:pt x="72124" y="23075"/>
                    <a:pt x="72124" y="27509"/>
                  </a:cubicBezTo>
                  <a:cubicBezTo>
                    <a:pt x="72124" y="27786"/>
                    <a:pt x="71354" y="40810"/>
                    <a:pt x="68273" y="59931"/>
                  </a:cubicBezTo>
                  <a:cubicBezTo>
                    <a:pt x="66990" y="67690"/>
                    <a:pt x="66220" y="72678"/>
                    <a:pt x="60829" y="96509"/>
                  </a:cubicBezTo>
                  <a:lnTo>
                    <a:pt x="51588" y="96509"/>
                  </a:lnTo>
                  <a:cubicBezTo>
                    <a:pt x="44400" y="96786"/>
                    <a:pt x="32592" y="105654"/>
                    <a:pt x="32592" y="109811"/>
                  </a:cubicBezTo>
                  <a:cubicBezTo>
                    <a:pt x="32592" y="111473"/>
                    <a:pt x="32849" y="111750"/>
                    <a:pt x="38496" y="111750"/>
                  </a:cubicBezTo>
                  <a:lnTo>
                    <a:pt x="56979" y="111750"/>
                  </a:lnTo>
                  <a:cubicBezTo>
                    <a:pt x="51588" y="131148"/>
                    <a:pt x="44400" y="157751"/>
                    <a:pt x="32592" y="191558"/>
                  </a:cubicBezTo>
                  <a:cubicBezTo>
                    <a:pt x="30282" y="197932"/>
                    <a:pt x="30282" y="198486"/>
                    <a:pt x="30282" y="198763"/>
                  </a:cubicBezTo>
                  <a:cubicBezTo>
                    <a:pt x="30282" y="200703"/>
                    <a:pt x="32335" y="200703"/>
                    <a:pt x="32849" y="200703"/>
                  </a:cubicBezTo>
                  <a:cubicBezTo>
                    <a:pt x="36443" y="200703"/>
                    <a:pt x="44400" y="197101"/>
                    <a:pt x="49534" y="191558"/>
                  </a:cubicBezTo>
                  <a:cubicBezTo>
                    <a:pt x="50818" y="189896"/>
                    <a:pt x="51331" y="189341"/>
                    <a:pt x="52358" y="186570"/>
                  </a:cubicBezTo>
                  <a:cubicBezTo>
                    <a:pt x="61343" y="162185"/>
                    <a:pt x="69044" y="137245"/>
                    <a:pt x="75718" y="111750"/>
                  </a:cubicBezTo>
                  <a:lnTo>
                    <a:pt x="133475" y="111750"/>
                  </a:lnTo>
                  <a:cubicBezTo>
                    <a:pt x="136299" y="111750"/>
                    <a:pt x="141176" y="111750"/>
                    <a:pt x="145283" y="108979"/>
                  </a:cubicBezTo>
                  <a:cubicBezTo>
                    <a:pt x="142460" y="120618"/>
                    <a:pt x="131935" y="165787"/>
                    <a:pt x="131935" y="187679"/>
                  </a:cubicBezTo>
                  <a:cubicBezTo>
                    <a:pt x="131935" y="195715"/>
                    <a:pt x="136299" y="202920"/>
                    <a:pt x="147337" y="202920"/>
                  </a:cubicBezTo>
                  <a:cubicBezTo>
                    <a:pt x="181478" y="202920"/>
                    <a:pt x="200474" y="179920"/>
                    <a:pt x="200474" y="171052"/>
                  </a:cubicBezTo>
                  <a:cubicBezTo>
                    <a:pt x="200474" y="169389"/>
                    <a:pt x="199190" y="168835"/>
                    <a:pt x="197907" y="168835"/>
                  </a:cubicBezTo>
                  <a:cubicBezTo>
                    <a:pt x="195853" y="168835"/>
                    <a:pt x="182248" y="172715"/>
                    <a:pt x="178398" y="183522"/>
                  </a:cubicBezTo>
                  <a:cubicBezTo>
                    <a:pt x="177371" y="185739"/>
                    <a:pt x="177114" y="186016"/>
                    <a:pt x="172237" y="186847"/>
                  </a:cubicBezTo>
                  <a:cubicBezTo>
                    <a:pt x="169413" y="187402"/>
                    <a:pt x="164536" y="187679"/>
                    <a:pt x="164279" y="187679"/>
                  </a:cubicBezTo>
                  <a:cubicBezTo>
                    <a:pt x="159659" y="187679"/>
                    <a:pt x="153755" y="184353"/>
                    <a:pt x="153755" y="175763"/>
                  </a:cubicBezTo>
                  <a:cubicBezTo>
                    <a:pt x="153755" y="172438"/>
                    <a:pt x="155551" y="157197"/>
                    <a:pt x="156322" y="151100"/>
                  </a:cubicBezTo>
                  <a:cubicBezTo>
                    <a:pt x="160685" y="120341"/>
                    <a:pt x="173264" y="68244"/>
                    <a:pt x="195340" y="5063"/>
                  </a:cubicBezTo>
                  <a:cubicBezTo>
                    <a:pt x="196110" y="3123"/>
                    <a:pt x="196110" y="2569"/>
                    <a:pt x="196110" y="2014"/>
                  </a:cubicBezTo>
                  <a:cubicBezTo>
                    <a:pt x="196110" y="75"/>
                    <a:pt x="194570" y="75"/>
                    <a:pt x="193543" y="75"/>
                  </a:cubicBezTo>
                  <a:cubicBezTo>
                    <a:pt x="189693" y="75"/>
                    <a:pt x="182248" y="3954"/>
                    <a:pt x="177371" y="8665"/>
                  </a:cubicBezTo>
                  <a:cubicBezTo>
                    <a:pt x="177114" y="9219"/>
                    <a:pt x="175574" y="10605"/>
                    <a:pt x="174547" y="13099"/>
                  </a:cubicBezTo>
                  <a:cubicBezTo>
                    <a:pt x="164279" y="40256"/>
                    <a:pt x="156322" y="68244"/>
                    <a:pt x="148621" y="96509"/>
                  </a:cubicBezTo>
                  <a:lnTo>
                    <a:pt x="79825" y="96509"/>
                  </a:lnTo>
                  <a:close/>
                </a:path>
              </a:pathLst>
            </a:custGeom>
            <a:solidFill>
              <a:srgbClr val="000000"/>
            </a:solidFill>
            <a:ln w="400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2" name="Dowolny kształt: kształt 51">
              <a:extLst>
                <a:ext uri="{FF2B5EF4-FFF2-40B4-BE49-F238E27FC236}">
                  <a16:creationId xmlns:a16="http://schemas.microsoft.com/office/drawing/2014/main" id="{C796ED1C-12D9-108B-748A-49E86EA6004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3408293" y="4864541"/>
              <a:ext cx="135306" cy="138306"/>
            </a:xfrm>
            <a:custGeom>
              <a:avLst/>
              <a:gdLst>
                <a:gd name="connsiteX0" fmla="*/ 27030 w 135306"/>
                <a:gd name="connsiteY0" fmla="*/ 115105 h 138306"/>
                <a:gd name="connsiteX1" fmla="*/ 4389 w 135306"/>
                <a:gd name="connsiteY1" fmla="*/ 131399 h 138306"/>
                <a:gd name="connsiteX2" fmla="*/ 256 w 135306"/>
                <a:gd name="connsiteY2" fmla="*/ 135473 h 138306"/>
                <a:gd name="connsiteX3" fmla="*/ 2772 w 135306"/>
                <a:gd name="connsiteY3" fmla="*/ 138382 h 138306"/>
                <a:gd name="connsiteX4" fmla="*/ 18225 w 135306"/>
                <a:gd name="connsiteY4" fmla="*/ 137606 h 138306"/>
                <a:gd name="connsiteX5" fmla="*/ 36733 w 135306"/>
                <a:gd name="connsiteY5" fmla="*/ 138382 h 138306"/>
                <a:gd name="connsiteX6" fmla="*/ 40327 w 135306"/>
                <a:gd name="connsiteY6" fmla="*/ 134115 h 138306"/>
                <a:gd name="connsiteX7" fmla="*/ 37273 w 135306"/>
                <a:gd name="connsiteY7" fmla="*/ 131399 h 138306"/>
                <a:gd name="connsiteX8" fmla="*/ 29366 w 135306"/>
                <a:gd name="connsiteY8" fmla="*/ 125580 h 138306"/>
                <a:gd name="connsiteX9" fmla="*/ 32062 w 135306"/>
                <a:gd name="connsiteY9" fmla="*/ 118209 h 138306"/>
                <a:gd name="connsiteX10" fmla="*/ 46437 w 135306"/>
                <a:gd name="connsiteY10" fmla="*/ 94155 h 138306"/>
                <a:gd name="connsiteX11" fmla="*/ 97828 w 135306"/>
                <a:gd name="connsiteY11" fmla="*/ 94155 h 138306"/>
                <a:gd name="connsiteX12" fmla="*/ 102141 w 135306"/>
                <a:gd name="connsiteY12" fmla="*/ 126356 h 138306"/>
                <a:gd name="connsiteX13" fmla="*/ 89742 w 135306"/>
                <a:gd name="connsiteY13" fmla="*/ 131399 h 138306"/>
                <a:gd name="connsiteX14" fmla="*/ 85070 w 135306"/>
                <a:gd name="connsiteY14" fmla="*/ 135667 h 138306"/>
                <a:gd name="connsiteX15" fmla="*/ 87945 w 135306"/>
                <a:gd name="connsiteY15" fmla="*/ 138382 h 138306"/>
                <a:gd name="connsiteX16" fmla="*/ 111125 w 135306"/>
                <a:gd name="connsiteY16" fmla="*/ 137606 h 138306"/>
                <a:gd name="connsiteX17" fmla="*/ 121727 w 135306"/>
                <a:gd name="connsiteY17" fmla="*/ 137800 h 138306"/>
                <a:gd name="connsiteX18" fmla="*/ 131969 w 135306"/>
                <a:gd name="connsiteY18" fmla="*/ 138382 h 138306"/>
                <a:gd name="connsiteX19" fmla="*/ 135563 w 135306"/>
                <a:gd name="connsiteY19" fmla="*/ 134309 h 138306"/>
                <a:gd name="connsiteX20" fmla="*/ 130532 w 135306"/>
                <a:gd name="connsiteY20" fmla="*/ 131399 h 138306"/>
                <a:gd name="connsiteX21" fmla="*/ 119211 w 135306"/>
                <a:gd name="connsiteY21" fmla="*/ 125192 h 138306"/>
                <a:gd name="connsiteX22" fmla="*/ 103398 w 135306"/>
                <a:gd name="connsiteY22" fmla="*/ 5508 h 138306"/>
                <a:gd name="connsiteX23" fmla="*/ 99086 w 135306"/>
                <a:gd name="connsiteY23" fmla="*/ 76 h 138306"/>
                <a:gd name="connsiteX24" fmla="*/ 92976 w 135306"/>
                <a:gd name="connsiteY24" fmla="*/ 4538 h 138306"/>
                <a:gd name="connsiteX25" fmla="*/ 27030 w 135306"/>
                <a:gd name="connsiteY25" fmla="*/ 115105 h 138306"/>
                <a:gd name="connsiteX26" fmla="*/ 50749 w 135306"/>
                <a:gd name="connsiteY26" fmla="*/ 87172 h 138306"/>
                <a:gd name="connsiteX27" fmla="*/ 88484 w 135306"/>
                <a:gd name="connsiteY27" fmla="*/ 23741 h 138306"/>
                <a:gd name="connsiteX28" fmla="*/ 96930 w 135306"/>
                <a:gd name="connsiteY28" fmla="*/ 87172 h 138306"/>
                <a:gd name="connsiteX29" fmla="*/ 50749 w 135306"/>
                <a:gd name="connsiteY29" fmla="*/ 87172 h 13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5306" h="138306">
                  <a:moveTo>
                    <a:pt x="27030" y="115105"/>
                  </a:moveTo>
                  <a:cubicBezTo>
                    <a:pt x="20741" y="125580"/>
                    <a:pt x="14991" y="130623"/>
                    <a:pt x="4389" y="131399"/>
                  </a:cubicBezTo>
                  <a:cubicBezTo>
                    <a:pt x="2592" y="131593"/>
                    <a:pt x="256" y="131593"/>
                    <a:pt x="256" y="135473"/>
                  </a:cubicBezTo>
                  <a:cubicBezTo>
                    <a:pt x="256" y="137606"/>
                    <a:pt x="1874" y="138382"/>
                    <a:pt x="2772" y="138382"/>
                  </a:cubicBezTo>
                  <a:cubicBezTo>
                    <a:pt x="7444" y="138382"/>
                    <a:pt x="13374" y="137606"/>
                    <a:pt x="18225" y="137606"/>
                  </a:cubicBezTo>
                  <a:cubicBezTo>
                    <a:pt x="23975" y="137606"/>
                    <a:pt x="31343" y="138382"/>
                    <a:pt x="36733" y="138382"/>
                  </a:cubicBezTo>
                  <a:cubicBezTo>
                    <a:pt x="37632" y="138382"/>
                    <a:pt x="40327" y="138382"/>
                    <a:pt x="40327" y="134115"/>
                  </a:cubicBezTo>
                  <a:cubicBezTo>
                    <a:pt x="40327" y="131593"/>
                    <a:pt x="37991" y="131399"/>
                    <a:pt x="37273" y="131399"/>
                  </a:cubicBezTo>
                  <a:cubicBezTo>
                    <a:pt x="35835" y="131205"/>
                    <a:pt x="29366" y="130817"/>
                    <a:pt x="29366" y="125580"/>
                  </a:cubicBezTo>
                  <a:cubicBezTo>
                    <a:pt x="29366" y="123252"/>
                    <a:pt x="31163" y="119954"/>
                    <a:pt x="32062" y="118209"/>
                  </a:cubicBezTo>
                  <a:lnTo>
                    <a:pt x="46437" y="94155"/>
                  </a:lnTo>
                  <a:lnTo>
                    <a:pt x="97828" y="94155"/>
                  </a:lnTo>
                  <a:lnTo>
                    <a:pt x="102141" y="126356"/>
                  </a:lnTo>
                  <a:cubicBezTo>
                    <a:pt x="101422" y="128295"/>
                    <a:pt x="100344" y="131399"/>
                    <a:pt x="89742" y="131399"/>
                  </a:cubicBezTo>
                  <a:cubicBezTo>
                    <a:pt x="87586" y="131399"/>
                    <a:pt x="85070" y="131399"/>
                    <a:pt x="85070" y="135667"/>
                  </a:cubicBezTo>
                  <a:cubicBezTo>
                    <a:pt x="85070" y="136442"/>
                    <a:pt x="85609" y="138382"/>
                    <a:pt x="87945" y="138382"/>
                  </a:cubicBezTo>
                  <a:cubicBezTo>
                    <a:pt x="93156" y="138382"/>
                    <a:pt x="105914" y="137606"/>
                    <a:pt x="111125" y="137606"/>
                  </a:cubicBezTo>
                  <a:cubicBezTo>
                    <a:pt x="114360" y="137606"/>
                    <a:pt x="118492" y="137800"/>
                    <a:pt x="121727" y="137800"/>
                  </a:cubicBezTo>
                  <a:cubicBezTo>
                    <a:pt x="124961" y="137994"/>
                    <a:pt x="128735" y="138382"/>
                    <a:pt x="131969" y="138382"/>
                  </a:cubicBezTo>
                  <a:cubicBezTo>
                    <a:pt x="134305" y="138382"/>
                    <a:pt x="135563" y="136830"/>
                    <a:pt x="135563" y="134309"/>
                  </a:cubicBezTo>
                  <a:cubicBezTo>
                    <a:pt x="135563" y="131399"/>
                    <a:pt x="133407" y="131399"/>
                    <a:pt x="130532" y="131399"/>
                  </a:cubicBezTo>
                  <a:cubicBezTo>
                    <a:pt x="120110" y="131399"/>
                    <a:pt x="119750" y="129847"/>
                    <a:pt x="119211" y="125192"/>
                  </a:cubicBezTo>
                  <a:lnTo>
                    <a:pt x="103398" y="5508"/>
                  </a:lnTo>
                  <a:cubicBezTo>
                    <a:pt x="102859" y="1434"/>
                    <a:pt x="102500" y="76"/>
                    <a:pt x="99086" y="76"/>
                  </a:cubicBezTo>
                  <a:cubicBezTo>
                    <a:pt x="95672" y="76"/>
                    <a:pt x="94594" y="1822"/>
                    <a:pt x="92976" y="4538"/>
                  </a:cubicBezTo>
                  <a:lnTo>
                    <a:pt x="27030" y="115105"/>
                  </a:lnTo>
                  <a:close/>
                  <a:moveTo>
                    <a:pt x="50749" y="87172"/>
                  </a:moveTo>
                  <a:lnTo>
                    <a:pt x="88484" y="23741"/>
                  </a:lnTo>
                  <a:lnTo>
                    <a:pt x="96930" y="87172"/>
                  </a:lnTo>
                  <a:lnTo>
                    <a:pt x="50749" y="87172"/>
                  </a:lnTo>
                  <a:close/>
                </a:path>
              </a:pathLst>
            </a:custGeom>
            <a:solidFill>
              <a:srgbClr val="000000"/>
            </a:solidFill>
            <a:ln w="400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883D2D5E-4843-9EEE-D519-272B403CAA8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3579895" y="4753448"/>
              <a:ext cx="59554" cy="277110"/>
            </a:xfrm>
            <a:custGeom>
              <a:avLst/>
              <a:gdLst>
                <a:gd name="connsiteX0" fmla="*/ 59817 w 59554"/>
                <a:gd name="connsiteY0" fmla="*/ 138630 h 277110"/>
                <a:gd name="connsiteX1" fmla="*/ 42875 w 59554"/>
                <a:gd name="connsiteY1" fmla="*/ 52172 h 277110"/>
                <a:gd name="connsiteX2" fmla="*/ 2830 w 59554"/>
                <a:gd name="connsiteY2" fmla="*/ 75 h 277110"/>
                <a:gd name="connsiteX3" fmla="*/ 263 w 59554"/>
                <a:gd name="connsiteY3" fmla="*/ 2846 h 277110"/>
                <a:gd name="connsiteX4" fmla="*/ 5140 w 59554"/>
                <a:gd name="connsiteY4" fmla="*/ 9219 h 277110"/>
                <a:gd name="connsiteX5" fmla="*/ 44929 w 59554"/>
                <a:gd name="connsiteY5" fmla="*/ 138630 h 277110"/>
                <a:gd name="connsiteX6" fmla="*/ 3600 w 59554"/>
                <a:gd name="connsiteY6" fmla="*/ 269704 h 277110"/>
                <a:gd name="connsiteX7" fmla="*/ 263 w 59554"/>
                <a:gd name="connsiteY7" fmla="*/ 274414 h 277110"/>
                <a:gd name="connsiteX8" fmla="*/ 2830 w 59554"/>
                <a:gd name="connsiteY8" fmla="*/ 277186 h 277110"/>
                <a:gd name="connsiteX9" fmla="*/ 43645 w 59554"/>
                <a:gd name="connsiteY9" fmla="*/ 223149 h 277110"/>
                <a:gd name="connsiteX10" fmla="*/ 59817 w 59554"/>
                <a:gd name="connsiteY10" fmla="*/ 138630 h 27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554" h="277110">
                  <a:moveTo>
                    <a:pt x="59817" y="138630"/>
                  </a:moveTo>
                  <a:cubicBezTo>
                    <a:pt x="59817" y="117015"/>
                    <a:pt x="56994" y="83485"/>
                    <a:pt x="42875" y="52172"/>
                  </a:cubicBezTo>
                  <a:cubicBezTo>
                    <a:pt x="27473" y="18087"/>
                    <a:pt x="5397" y="75"/>
                    <a:pt x="2830" y="75"/>
                  </a:cubicBezTo>
                  <a:cubicBezTo>
                    <a:pt x="1290" y="75"/>
                    <a:pt x="263" y="1183"/>
                    <a:pt x="263" y="2846"/>
                  </a:cubicBezTo>
                  <a:cubicBezTo>
                    <a:pt x="263" y="3677"/>
                    <a:pt x="263" y="4231"/>
                    <a:pt x="5140" y="9219"/>
                  </a:cubicBezTo>
                  <a:cubicBezTo>
                    <a:pt x="30297" y="36653"/>
                    <a:pt x="44929" y="80714"/>
                    <a:pt x="44929" y="138630"/>
                  </a:cubicBezTo>
                  <a:cubicBezTo>
                    <a:pt x="44929" y="186016"/>
                    <a:pt x="35431" y="234788"/>
                    <a:pt x="3600" y="269704"/>
                  </a:cubicBezTo>
                  <a:cubicBezTo>
                    <a:pt x="263" y="273029"/>
                    <a:pt x="263" y="273583"/>
                    <a:pt x="263" y="274414"/>
                  </a:cubicBezTo>
                  <a:cubicBezTo>
                    <a:pt x="263" y="276077"/>
                    <a:pt x="1290" y="277186"/>
                    <a:pt x="2830" y="277186"/>
                  </a:cubicBezTo>
                  <a:cubicBezTo>
                    <a:pt x="5397" y="277186"/>
                    <a:pt x="28500" y="258342"/>
                    <a:pt x="43645" y="223149"/>
                  </a:cubicBezTo>
                  <a:cubicBezTo>
                    <a:pt x="56737" y="192667"/>
                    <a:pt x="59817" y="161907"/>
                    <a:pt x="59817" y="138630"/>
                  </a:cubicBezTo>
                  <a:close/>
                </a:path>
              </a:pathLst>
            </a:custGeom>
            <a:solidFill>
              <a:srgbClr val="000000"/>
            </a:solidFill>
            <a:ln w="400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943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52C6A-9AC0-9D33-2581-09B73E61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A05F213-D94A-7AA7-53E3-71D2A342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5" y="-32764"/>
            <a:ext cx="899616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/>
              <a:t>Complementary</a:t>
            </a:r>
            <a:r>
              <a:rPr lang="pl-PL" dirty="0"/>
              <a:t> </a:t>
            </a:r>
            <a:r>
              <a:rPr lang="pl-PL" dirty="0" err="1"/>
              <a:t>approach</a:t>
            </a:r>
            <a:r>
              <a:rPr lang="pl-PL" dirty="0"/>
              <a:t>: </a:t>
            </a:r>
            <a:br>
              <a:rPr lang="pl-PL" dirty="0"/>
            </a:br>
            <a:r>
              <a:rPr lang="pl-PL" dirty="0" err="1"/>
              <a:t>derive</a:t>
            </a:r>
            <a:r>
              <a:rPr lang="pl-PL" dirty="0"/>
              <a:t> </a:t>
            </a:r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r>
              <a:rPr lang="pl-PL" dirty="0"/>
              <a:t>!</a:t>
            </a:r>
          </a:p>
        </p:txBody>
      </p:sp>
      <p:grpSp>
        <p:nvGrpSpPr>
          <p:cNvPr id="40" name="Grupa 39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 F(\rho_\theta) = ? $$&#10;\end{document}&#10;" title="IguanaTex Vector Display">
            <a:extLst>
              <a:ext uri="{FF2B5EF4-FFF2-40B4-BE49-F238E27FC236}">
                <a16:creationId xmlns:a16="http://schemas.microsoft.com/office/drawing/2014/main" id="{498D07F3-3ECB-4432-05D8-4E3416C7B08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492500" y="1422400"/>
            <a:ext cx="2293348" cy="423072"/>
            <a:chOff x="11310275" y="4282882"/>
            <a:chExt cx="2293348" cy="423072"/>
          </a:xfrm>
        </p:grpSpPr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B744055A-920C-2C1B-03E7-B2628BF7189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1310275" y="4413188"/>
              <a:ext cx="298741" cy="186998"/>
            </a:xfrm>
            <a:custGeom>
              <a:avLst/>
              <a:gdLst>
                <a:gd name="connsiteX0" fmla="*/ 30039 w 298741"/>
                <a:gd name="connsiteY0" fmla="*/ 41536 h 186998"/>
                <a:gd name="connsiteX1" fmla="*/ 30039 w 298741"/>
                <a:gd name="connsiteY1" fmla="*/ 154919 h 186998"/>
                <a:gd name="connsiteX2" fmla="*/ 203 w 298741"/>
                <a:gd name="connsiteY2" fmla="*/ 173958 h 186998"/>
                <a:gd name="connsiteX3" fmla="*/ 203 w 298741"/>
                <a:gd name="connsiteY3" fmla="*/ 187073 h 186998"/>
                <a:gd name="connsiteX4" fmla="*/ 43427 w 298741"/>
                <a:gd name="connsiteY4" fmla="*/ 185804 h 186998"/>
                <a:gd name="connsiteX5" fmla="*/ 86268 w 298741"/>
                <a:gd name="connsiteY5" fmla="*/ 187073 h 186998"/>
                <a:gd name="connsiteX6" fmla="*/ 86268 w 298741"/>
                <a:gd name="connsiteY6" fmla="*/ 173958 h 186998"/>
                <a:gd name="connsiteX7" fmla="*/ 56433 w 298741"/>
                <a:gd name="connsiteY7" fmla="*/ 154919 h 186998"/>
                <a:gd name="connsiteX8" fmla="*/ 56433 w 298741"/>
                <a:gd name="connsiteY8" fmla="*/ 77074 h 186998"/>
                <a:gd name="connsiteX9" fmla="*/ 108072 w 298741"/>
                <a:gd name="connsiteY9" fmla="*/ 9382 h 186998"/>
                <a:gd name="connsiteX10" fmla="*/ 136377 w 298741"/>
                <a:gd name="connsiteY10" fmla="*/ 56343 h 186998"/>
                <a:gd name="connsiteX11" fmla="*/ 136377 w 298741"/>
                <a:gd name="connsiteY11" fmla="*/ 154919 h 186998"/>
                <a:gd name="connsiteX12" fmla="*/ 106542 w 298741"/>
                <a:gd name="connsiteY12" fmla="*/ 173958 h 186998"/>
                <a:gd name="connsiteX13" fmla="*/ 106542 w 298741"/>
                <a:gd name="connsiteY13" fmla="*/ 187073 h 186998"/>
                <a:gd name="connsiteX14" fmla="*/ 149765 w 298741"/>
                <a:gd name="connsiteY14" fmla="*/ 185804 h 186998"/>
                <a:gd name="connsiteX15" fmla="*/ 192607 w 298741"/>
                <a:gd name="connsiteY15" fmla="*/ 187073 h 186998"/>
                <a:gd name="connsiteX16" fmla="*/ 192607 w 298741"/>
                <a:gd name="connsiteY16" fmla="*/ 173958 h 186998"/>
                <a:gd name="connsiteX17" fmla="*/ 162771 w 298741"/>
                <a:gd name="connsiteY17" fmla="*/ 154919 h 186998"/>
                <a:gd name="connsiteX18" fmla="*/ 162771 w 298741"/>
                <a:gd name="connsiteY18" fmla="*/ 77074 h 186998"/>
                <a:gd name="connsiteX19" fmla="*/ 214410 w 298741"/>
                <a:gd name="connsiteY19" fmla="*/ 9382 h 186998"/>
                <a:gd name="connsiteX20" fmla="*/ 242716 w 298741"/>
                <a:gd name="connsiteY20" fmla="*/ 56343 h 186998"/>
                <a:gd name="connsiteX21" fmla="*/ 242716 w 298741"/>
                <a:gd name="connsiteY21" fmla="*/ 154919 h 186998"/>
                <a:gd name="connsiteX22" fmla="*/ 212880 w 298741"/>
                <a:gd name="connsiteY22" fmla="*/ 173958 h 186998"/>
                <a:gd name="connsiteX23" fmla="*/ 212880 w 298741"/>
                <a:gd name="connsiteY23" fmla="*/ 187073 h 186998"/>
                <a:gd name="connsiteX24" fmla="*/ 256104 w 298741"/>
                <a:gd name="connsiteY24" fmla="*/ 185804 h 186998"/>
                <a:gd name="connsiteX25" fmla="*/ 298945 w 298741"/>
                <a:gd name="connsiteY25" fmla="*/ 187073 h 186998"/>
                <a:gd name="connsiteX26" fmla="*/ 298945 w 298741"/>
                <a:gd name="connsiteY26" fmla="*/ 173958 h 186998"/>
                <a:gd name="connsiteX27" fmla="*/ 269109 w 298741"/>
                <a:gd name="connsiteY27" fmla="*/ 161265 h 186998"/>
                <a:gd name="connsiteX28" fmla="*/ 269109 w 298741"/>
                <a:gd name="connsiteY28" fmla="*/ 80459 h 186998"/>
                <a:gd name="connsiteX29" fmla="*/ 257251 w 298741"/>
                <a:gd name="connsiteY29" fmla="*/ 15728 h 186998"/>
                <a:gd name="connsiteX30" fmla="*/ 217087 w 298741"/>
                <a:gd name="connsiteY30" fmla="*/ 75 h 186998"/>
                <a:gd name="connsiteX31" fmla="*/ 161623 w 298741"/>
                <a:gd name="connsiteY31" fmla="*/ 41536 h 186998"/>
                <a:gd name="connsiteX32" fmla="*/ 110749 w 298741"/>
                <a:gd name="connsiteY32" fmla="*/ 75 h 186998"/>
                <a:gd name="connsiteX33" fmla="*/ 54137 w 298741"/>
                <a:gd name="connsiteY33" fmla="*/ 44497 h 186998"/>
                <a:gd name="connsiteX34" fmla="*/ 54137 w 298741"/>
                <a:gd name="connsiteY34" fmla="*/ 75 h 186998"/>
                <a:gd name="connsiteX35" fmla="*/ 203 w 298741"/>
                <a:gd name="connsiteY35" fmla="*/ 4729 h 186998"/>
                <a:gd name="connsiteX36" fmla="*/ 203 w 298741"/>
                <a:gd name="connsiteY36" fmla="*/ 17844 h 186998"/>
                <a:gd name="connsiteX37" fmla="*/ 30039 w 298741"/>
                <a:gd name="connsiteY37" fmla="*/ 41536 h 18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8741" h="186998">
                  <a:moveTo>
                    <a:pt x="30039" y="41536"/>
                  </a:moveTo>
                  <a:lnTo>
                    <a:pt x="30039" y="154919"/>
                  </a:lnTo>
                  <a:cubicBezTo>
                    <a:pt x="30039" y="173958"/>
                    <a:pt x="25832" y="173958"/>
                    <a:pt x="203" y="173958"/>
                  </a:cubicBezTo>
                  <a:lnTo>
                    <a:pt x="203" y="187073"/>
                  </a:lnTo>
                  <a:cubicBezTo>
                    <a:pt x="13591" y="186650"/>
                    <a:pt x="33099" y="185804"/>
                    <a:pt x="43427" y="185804"/>
                  </a:cubicBezTo>
                  <a:cubicBezTo>
                    <a:pt x="53372" y="185804"/>
                    <a:pt x="73263" y="186650"/>
                    <a:pt x="86268" y="187073"/>
                  </a:cubicBezTo>
                  <a:lnTo>
                    <a:pt x="86268" y="173958"/>
                  </a:lnTo>
                  <a:cubicBezTo>
                    <a:pt x="60640" y="173958"/>
                    <a:pt x="56433" y="173958"/>
                    <a:pt x="56433" y="154919"/>
                  </a:cubicBezTo>
                  <a:lnTo>
                    <a:pt x="56433" y="77074"/>
                  </a:lnTo>
                  <a:cubicBezTo>
                    <a:pt x="56433" y="33074"/>
                    <a:pt x="83591" y="9382"/>
                    <a:pt x="108072" y="9382"/>
                  </a:cubicBezTo>
                  <a:cubicBezTo>
                    <a:pt x="132170" y="9382"/>
                    <a:pt x="136377" y="32228"/>
                    <a:pt x="136377" y="56343"/>
                  </a:cubicBezTo>
                  <a:lnTo>
                    <a:pt x="136377" y="154919"/>
                  </a:lnTo>
                  <a:cubicBezTo>
                    <a:pt x="136377" y="173958"/>
                    <a:pt x="132170" y="173958"/>
                    <a:pt x="106542" y="173958"/>
                  </a:cubicBezTo>
                  <a:lnTo>
                    <a:pt x="106542" y="187073"/>
                  </a:lnTo>
                  <a:cubicBezTo>
                    <a:pt x="119929" y="186650"/>
                    <a:pt x="139438" y="185804"/>
                    <a:pt x="149765" y="185804"/>
                  </a:cubicBezTo>
                  <a:cubicBezTo>
                    <a:pt x="159711" y="185804"/>
                    <a:pt x="179601" y="186650"/>
                    <a:pt x="192607" y="187073"/>
                  </a:cubicBezTo>
                  <a:lnTo>
                    <a:pt x="192607" y="173958"/>
                  </a:lnTo>
                  <a:cubicBezTo>
                    <a:pt x="166978" y="173958"/>
                    <a:pt x="162771" y="173958"/>
                    <a:pt x="162771" y="154919"/>
                  </a:cubicBezTo>
                  <a:lnTo>
                    <a:pt x="162771" y="77074"/>
                  </a:lnTo>
                  <a:cubicBezTo>
                    <a:pt x="162771" y="33074"/>
                    <a:pt x="189929" y="9382"/>
                    <a:pt x="214410" y="9382"/>
                  </a:cubicBezTo>
                  <a:cubicBezTo>
                    <a:pt x="238508" y="9382"/>
                    <a:pt x="242716" y="32228"/>
                    <a:pt x="242716" y="56343"/>
                  </a:cubicBezTo>
                  <a:lnTo>
                    <a:pt x="242716" y="154919"/>
                  </a:lnTo>
                  <a:cubicBezTo>
                    <a:pt x="242716" y="173958"/>
                    <a:pt x="238508" y="173958"/>
                    <a:pt x="212880" y="173958"/>
                  </a:cubicBezTo>
                  <a:lnTo>
                    <a:pt x="212880" y="187073"/>
                  </a:lnTo>
                  <a:cubicBezTo>
                    <a:pt x="226268" y="186650"/>
                    <a:pt x="245776" y="185804"/>
                    <a:pt x="256104" y="185804"/>
                  </a:cubicBezTo>
                  <a:cubicBezTo>
                    <a:pt x="266049" y="185804"/>
                    <a:pt x="285939" y="186650"/>
                    <a:pt x="298945" y="187073"/>
                  </a:cubicBezTo>
                  <a:lnTo>
                    <a:pt x="298945" y="173958"/>
                  </a:lnTo>
                  <a:cubicBezTo>
                    <a:pt x="279054" y="173958"/>
                    <a:pt x="269491" y="173958"/>
                    <a:pt x="269109" y="161265"/>
                  </a:cubicBezTo>
                  <a:lnTo>
                    <a:pt x="269109" y="80459"/>
                  </a:lnTo>
                  <a:cubicBezTo>
                    <a:pt x="269109" y="44074"/>
                    <a:pt x="269109" y="30959"/>
                    <a:pt x="257251" y="15728"/>
                  </a:cubicBezTo>
                  <a:cubicBezTo>
                    <a:pt x="251896" y="8536"/>
                    <a:pt x="239273" y="75"/>
                    <a:pt x="217087" y="75"/>
                  </a:cubicBezTo>
                  <a:cubicBezTo>
                    <a:pt x="184956" y="75"/>
                    <a:pt x="168126" y="25459"/>
                    <a:pt x="161623" y="41536"/>
                  </a:cubicBezTo>
                  <a:cubicBezTo>
                    <a:pt x="156268" y="4729"/>
                    <a:pt x="127962" y="75"/>
                    <a:pt x="110749" y="75"/>
                  </a:cubicBezTo>
                  <a:cubicBezTo>
                    <a:pt x="82826" y="75"/>
                    <a:pt x="64848" y="18267"/>
                    <a:pt x="54137" y="44497"/>
                  </a:cubicBezTo>
                  <a:lnTo>
                    <a:pt x="54137" y="75"/>
                  </a:lnTo>
                  <a:lnTo>
                    <a:pt x="203" y="4729"/>
                  </a:lnTo>
                  <a:lnTo>
                    <a:pt x="203" y="17844"/>
                  </a:lnTo>
                  <a:cubicBezTo>
                    <a:pt x="26979" y="17844"/>
                    <a:pt x="30039" y="20805"/>
                    <a:pt x="30039" y="41536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93344F67-D0A5-8071-A413-0B6BB1E265B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1632861" y="4410650"/>
              <a:ext cx="172512" cy="194190"/>
            </a:xfrm>
            <a:custGeom>
              <a:avLst/>
              <a:gdLst>
                <a:gd name="connsiteX0" fmla="*/ 111522 w 172512"/>
                <a:gd name="connsiteY0" fmla="*/ 157458 h 194190"/>
                <a:gd name="connsiteX1" fmla="*/ 141358 w 172512"/>
                <a:gd name="connsiteY1" fmla="*/ 192150 h 194190"/>
                <a:gd name="connsiteX2" fmla="*/ 172724 w 172512"/>
                <a:gd name="connsiteY2" fmla="*/ 151958 h 194190"/>
                <a:gd name="connsiteX3" fmla="*/ 172724 w 172512"/>
                <a:gd name="connsiteY3" fmla="*/ 128266 h 194190"/>
                <a:gd name="connsiteX4" fmla="*/ 163162 w 172512"/>
                <a:gd name="connsiteY4" fmla="*/ 128266 h 194190"/>
                <a:gd name="connsiteX5" fmla="*/ 163162 w 172512"/>
                <a:gd name="connsiteY5" fmla="*/ 151958 h 194190"/>
                <a:gd name="connsiteX6" fmla="*/ 149391 w 172512"/>
                <a:gd name="connsiteY6" fmla="*/ 179034 h 194190"/>
                <a:gd name="connsiteX7" fmla="*/ 135238 w 172512"/>
                <a:gd name="connsiteY7" fmla="*/ 157881 h 194190"/>
                <a:gd name="connsiteX8" fmla="*/ 135238 w 172512"/>
                <a:gd name="connsiteY8" fmla="*/ 73266 h 194190"/>
                <a:gd name="connsiteX9" fmla="*/ 121468 w 172512"/>
                <a:gd name="connsiteY9" fmla="*/ 23344 h 194190"/>
                <a:gd name="connsiteX10" fmla="*/ 69064 w 172512"/>
                <a:gd name="connsiteY10" fmla="*/ 75 h 194190"/>
                <a:gd name="connsiteX11" fmla="*/ 11304 w 172512"/>
                <a:gd name="connsiteY11" fmla="*/ 47882 h 194190"/>
                <a:gd name="connsiteX12" fmla="*/ 28900 w 172512"/>
                <a:gd name="connsiteY12" fmla="*/ 67766 h 194190"/>
                <a:gd name="connsiteX13" fmla="*/ 46495 w 172512"/>
                <a:gd name="connsiteY13" fmla="*/ 48305 h 194190"/>
                <a:gd name="connsiteX14" fmla="*/ 26987 w 172512"/>
                <a:gd name="connsiteY14" fmla="*/ 28844 h 194190"/>
                <a:gd name="connsiteX15" fmla="*/ 68299 w 172512"/>
                <a:gd name="connsiteY15" fmla="*/ 9382 h 194190"/>
                <a:gd name="connsiteX16" fmla="*/ 108845 w 172512"/>
                <a:gd name="connsiteY16" fmla="*/ 63536 h 194190"/>
                <a:gd name="connsiteX17" fmla="*/ 108845 w 172512"/>
                <a:gd name="connsiteY17" fmla="*/ 79189 h 194190"/>
                <a:gd name="connsiteX18" fmla="*/ 38463 w 172512"/>
                <a:gd name="connsiteY18" fmla="*/ 94420 h 194190"/>
                <a:gd name="connsiteX19" fmla="*/ 212 w 172512"/>
                <a:gd name="connsiteY19" fmla="*/ 149419 h 194190"/>
                <a:gd name="connsiteX20" fmla="*/ 61413 w 172512"/>
                <a:gd name="connsiteY20" fmla="*/ 194265 h 194190"/>
                <a:gd name="connsiteX21" fmla="*/ 111522 w 172512"/>
                <a:gd name="connsiteY21" fmla="*/ 157458 h 194190"/>
                <a:gd name="connsiteX22" fmla="*/ 108845 w 172512"/>
                <a:gd name="connsiteY22" fmla="*/ 88074 h 194190"/>
                <a:gd name="connsiteX23" fmla="*/ 108845 w 172512"/>
                <a:gd name="connsiteY23" fmla="*/ 130381 h 194190"/>
                <a:gd name="connsiteX24" fmla="*/ 64091 w 172512"/>
                <a:gd name="connsiteY24" fmla="*/ 184957 h 194190"/>
                <a:gd name="connsiteX25" fmla="*/ 29665 w 172512"/>
                <a:gd name="connsiteY25" fmla="*/ 148996 h 194190"/>
                <a:gd name="connsiteX26" fmla="*/ 108845 w 172512"/>
                <a:gd name="connsiteY26" fmla="*/ 88074 h 19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2512" h="194190">
                  <a:moveTo>
                    <a:pt x="111522" y="157458"/>
                  </a:moveTo>
                  <a:cubicBezTo>
                    <a:pt x="113053" y="174381"/>
                    <a:pt x="123380" y="192150"/>
                    <a:pt x="141358" y="192150"/>
                  </a:cubicBezTo>
                  <a:cubicBezTo>
                    <a:pt x="149391" y="192150"/>
                    <a:pt x="172724" y="186227"/>
                    <a:pt x="172724" y="151958"/>
                  </a:cubicBezTo>
                  <a:lnTo>
                    <a:pt x="172724" y="128266"/>
                  </a:lnTo>
                  <a:lnTo>
                    <a:pt x="163162" y="128266"/>
                  </a:lnTo>
                  <a:lnTo>
                    <a:pt x="163162" y="151958"/>
                  </a:lnTo>
                  <a:cubicBezTo>
                    <a:pt x="163162" y="176496"/>
                    <a:pt x="153599" y="179034"/>
                    <a:pt x="149391" y="179034"/>
                  </a:cubicBezTo>
                  <a:cubicBezTo>
                    <a:pt x="136768" y="179034"/>
                    <a:pt x="135238" y="159996"/>
                    <a:pt x="135238" y="157881"/>
                  </a:cubicBezTo>
                  <a:lnTo>
                    <a:pt x="135238" y="73266"/>
                  </a:lnTo>
                  <a:cubicBezTo>
                    <a:pt x="135238" y="55497"/>
                    <a:pt x="135238" y="38997"/>
                    <a:pt x="121468" y="23344"/>
                  </a:cubicBezTo>
                  <a:cubicBezTo>
                    <a:pt x="106550" y="6844"/>
                    <a:pt x="87424" y="75"/>
                    <a:pt x="69064" y="75"/>
                  </a:cubicBezTo>
                  <a:cubicBezTo>
                    <a:pt x="37698" y="75"/>
                    <a:pt x="11304" y="19959"/>
                    <a:pt x="11304" y="47882"/>
                  </a:cubicBezTo>
                  <a:cubicBezTo>
                    <a:pt x="11304" y="60574"/>
                    <a:pt x="18955" y="67766"/>
                    <a:pt x="28900" y="67766"/>
                  </a:cubicBezTo>
                  <a:cubicBezTo>
                    <a:pt x="39610" y="67766"/>
                    <a:pt x="46495" y="59305"/>
                    <a:pt x="46495" y="48305"/>
                  </a:cubicBezTo>
                  <a:cubicBezTo>
                    <a:pt x="46495" y="43228"/>
                    <a:pt x="44583" y="29267"/>
                    <a:pt x="26987" y="28844"/>
                  </a:cubicBezTo>
                  <a:cubicBezTo>
                    <a:pt x="37315" y="14036"/>
                    <a:pt x="56058" y="9382"/>
                    <a:pt x="68299" y="9382"/>
                  </a:cubicBezTo>
                  <a:cubicBezTo>
                    <a:pt x="87042" y="9382"/>
                    <a:pt x="108845" y="25882"/>
                    <a:pt x="108845" y="63536"/>
                  </a:cubicBezTo>
                  <a:lnTo>
                    <a:pt x="108845" y="79189"/>
                  </a:lnTo>
                  <a:cubicBezTo>
                    <a:pt x="89337" y="80459"/>
                    <a:pt x="62561" y="81728"/>
                    <a:pt x="38463" y="94420"/>
                  </a:cubicBezTo>
                  <a:cubicBezTo>
                    <a:pt x="9774" y="108804"/>
                    <a:pt x="212" y="130804"/>
                    <a:pt x="212" y="149419"/>
                  </a:cubicBezTo>
                  <a:cubicBezTo>
                    <a:pt x="212" y="183688"/>
                    <a:pt x="37315" y="194265"/>
                    <a:pt x="61413" y="194265"/>
                  </a:cubicBezTo>
                  <a:cubicBezTo>
                    <a:pt x="86659" y="194265"/>
                    <a:pt x="104255" y="177342"/>
                    <a:pt x="111522" y="157458"/>
                  </a:cubicBezTo>
                  <a:close/>
                  <a:moveTo>
                    <a:pt x="108845" y="88074"/>
                  </a:moveTo>
                  <a:lnTo>
                    <a:pt x="108845" y="130381"/>
                  </a:lnTo>
                  <a:cubicBezTo>
                    <a:pt x="108845" y="170573"/>
                    <a:pt x="81304" y="184957"/>
                    <a:pt x="64091" y="184957"/>
                  </a:cubicBezTo>
                  <a:cubicBezTo>
                    <a:pt x="45348" y="184957"/>
                    <a:pt x="29665" y="170150"/>
                    <a:pt x="29665" y="148996"/>
                  </a:cubicBezTo>
                  <a:cubicBezTo>
                    <a:pt x="29665" y="125727"/>
                    <a:pt x="45730" y="90612"/>
                    <a:pt x="108845" y="88074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34DB3C4E-40A5-69F7-C2A4-E95F673B0BF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812642" y="4417842"/>
              <a:ext cx="192785" cy="182344"/>
            </a:xfrm>
            <a:custGeom>
              <a:avLst/>
              <a:gdLst>
                <a:gd name="connsiteX0" fmla="*/ 105407 w 192785"/>
                <a:gd name="connsiteY0" fmla="*/ 82997 h 182344"/>
                <a:gd name="connsiteX1" fmla="*/ 140598 w 192785"/>
                <a:gd name="connsiteY1" fmla="*/ 35190 h 182344"/>
                <a:gd name="connsiteX2" fmla="*/ 186117 w 192785"/>
                <a:gd name="connsiteY2" fmla="*/ 13190 h 182344"/>
                <a:gd name="connsiteX3" fmla="*/ 186117 w 192785"/>
                <a:gd name="connsiteY3" fmla="*/ 75 h 182344"/>
                <a:gd name="connsiteX4" fmla="*/ 154751 w 192785"/>
                <a:gd name="connsiteY4" fmla="*/ 1344 h 182344"/>
                <a:gd name="connsiteX5" fmla="*/ 118030 w 192785"/>
                <a:gd name="connsiteY5" fmla="*/ 75 h 182344"/>
                <a:gd name="connsiteX6" fmla="*/ 118030 w 192785"/>
                <a:gd name="connsiteY6" fmla="*/ 13190 h 182344"/>
                <a:gd name="connsiteX7" fmla="*/ 129123 w 192785"/>
                <a:gd name="connsiteY7" fmla="*/ 26305 h 182344"/>
                <a:gd name="connsiteX8" fmla="*/ 123385 w 192785"/>
                <a:gd name="connsiteY8" fmla="*/ 41113 h 182344"/>
                <a:gd name="connsiteX9" fmla="*/ 99670 w 192785"/>
                <a:gd name="connsiteY9" fmla="*/ 74112 h 182344"/>
                <a:gd name="connsiteX10" fmla="*/ 69834 w 192785"/>
                <a:gd name="connsiteY10" fmla="*/ 31382 h 182344"/>
                <a:gd name="connsiteX11" fmla="*/ 66391 w 192785"/>
                <a:gd name="connsiteY11" fmla="*/ 23767 h 182344"/>
                <a:gd name="connsiteX12" fmla="*/ 79779 w 192785"/>
                <a:gd name="connsiteY12" fmla="*/ 13190 h 182344"/>
                <a:gd name="connsiteX13" fmla="*/ 79779 w 192785"/>
                <a:gd name="connsiteY13" fmla="*/ 75 h 182344"/>
                <a:gd name="connsiteX14" fmla="*/ 38468 w 192785"/>
                <a:gd name="connsiteY14" fmla="*/ 1344 h 182344"/>
                <a:gd name="connsiteX15" fmla="*/ 2129 w 192785"/>
                <a:gd name="connsiteY15" fmla="*/ 75 h 182344"/>
                <a:gd name="connsiteX16" fmla="*/ 2129 w 192785"/>
                <a:gd name="connsiteY16" fmla="*/ 13190 h 182344"/>
                <a:gd name="connsiteX17" fmla="*/ 47265 w 192785"/>
                <a:gd name="connsiteY17" fmla="*/ 38997 h 182344"/>
                <a:gd name="connsiteX18" fmla="*/ 85134 w 192785"/>
                <a:gd name="connsiteY18" fmla="*/ 93574 h 182344"/>
                <a:gd name="connsiteX19" fmla="*/ 49178 w 192785"/>
                <a:gd name="connsiteY19" fmla="*/ 143919 h 182344"/>
                <a:gd name="connsiteX20" fmla="*/ 217 w 192785"/>
                <a:gd name="connsiteY20" fmla="*/ 169304 h 182344"/>
                <a:gd name="connsiteX21" fmla="*/ 217 w 192785"/>
                <a:gd name="connsiteY21" fmla="*/ 182419 h 182344"/>
                <a:gd name="connsiteX22" fmla="*/ 31965 w 192785"/>
                <a:gd name="connsiteY22" fmla="*/ 181150 h 182344"/>
                <a:gd name="connsiteX23" fmla="*/ 68304 w 192785"/>
                <a:gd name="connsiteY23" fmla="*/ 182419 h 182344"/>
                <a:gd name="connsiteX24" fmla="*/ 68304 w 192785"/>
                <a:gd name="connsiteY24" fmla="*/ 169304 h 182344"/>
                <a:gd name="connsiteX25" fmla="*/ 57211 w 192785"/>
                <a:gd name="connsiteY25" fmla="*/ 156188 h 182344"/>
                <a:gd name="connsiteX26" fmla="*/ 91637 w 192785"/>
                <a:gd name="connsiteY26" fmla="*/ 102458 h 182344"/>
                <a:gd name="connsiteX27" fmla="*/ 120708 w 192785"/>
                <a:gd name="connsiteY27" fmla="*/ 144766 h 182344"/>
                <a:gd name="connsiteX28" fmla="*/ 128740 w 192785"/>
                <a:gd name="connsiteY28" fmla="*/ 158727 h 182344"/>
                <a:gd name="connsiteX29" fmla="*/ 114970 w 192785"/>
                <a:gd name="connsiteY29" fmla="*/ 169304 h 182344"/>
                <a:gd name="connsiteX30" fmla="*/ 114970 w 192785"/>
                <a:gd name="connsiteY30" fmla="*/ 182419 h 182344"/>
                <a:gd name="connsiteX31" fmla="*/ 156281 w 192785"/>
                <a:gd name="connsiteY31" fmla="*/ 181150 h 182344"/>
                <a:gd name="connsiteX32" fmla="*/ 193002 w 192785"/>
                <a:gd name="connsiteY32" fmla="*/ 182419 h 182344"/>
                <a:gd name="connsiteX33" fmla="*/ 193002 w 192785"/>
                <a:gd name="connsiteY33" fmla="*/ 169304 h 182344"/>
                <a:gd name="connsiteX34" fmla="*/ 156664 w 192785"/>
                <a:gd name="connsiteY34" fmla="*/ 156188 h 182344"/>
                <a:gd name="connsiteX35" fmla="*/ 105407 w 192785"/>
                <a:gd name="connsiteY35" fmla="*/ 82997 h 18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2785" h="182344">
                  <a:moveTo>
                    <a:pt x="105407" y="82997"/>
                  </a:moveTo>
                  <a:cubicBezTo>
                    <a:pt x="116883" y="66920"/>
                    <a:pt x="131418" y="46190"/>
                    <a:pt x="140598" y="35190"/>
                  </a:cubicBezTo>
                  <a:cubicBezTo>
                    <a:pt x="152456" y="19959"/>
                    <a:pt x="168139" y="13613"/>
                    <a:pt x="186117" y="13190"/>
                  </a:cubicBezTo>
                  <a:lnTo>
                    <a:pt x="186117" y="75"/>
                  </a:lnTo>
                  <a:cubicBezTo>
                    <a:pt x="176172" y="921"/>
                    <a:pt x="164697" y="1344"/>
                    <a:pt x="154751" y="1344"/>
                  </a:cubicBezTo>
                  <a:cubicBezTo>
                    <a:pt x="143276" y="1344"/>
                    <a:pt x="123003" y="498"/>
                    <a:pt x="118030" y="75"/>
                  </a:cubicBezTo>
                  <a:lnTo>
                    <a:pt x="118030" y="13190"/>
                  </a:lnTo>
                  <a:cubicBezTo>
                    <a:pt x="126063" y="14036"/>
                    <a:pt x="129123" y="19536"/>
                    <a:pt x="129123" y="26305"/>
                  </a:cubicBezTo>
                  <a:cubicBezTo>
                    <a:pt x="129123" y="33074"/>
                    <a:pt x="125298" y="38574"/>
                    <a:pt x="123385" y="41113"/>
                  </a:cubicBezTo>
                  <a:lnTo>
                    <a:pt x="99670" y="74112"/>
                  </a:lnTo>
                  <a:lnTo>
                    <a:pt x="69834" y="31382"/>
                  </a:lnTo>
                  <a:cubicBezTo>
                    <a:pt x="66391" y="27151"/>
                    <a:pt x="66391" y="26305"/>
                    <a:pt x="66391" y="23767"/>
                  </a:cubicBezTo>
                  <a:cubicBezTo>
                    <a:pt x="66391" y="17421"/>
                    <a:pt x="72129" y="13613"/>
                    <a:pt x="79779" y="13190"/>
                  </a:cubicBezTo>
                  <a:lnTo>
                    <a:pt x="79779" y="75"/>
                  </a:lnTo>
                  <a:cubicBezTo>
                    <a:pt x="69834" y="498"/>
                    <a:pt x="44588" y="1344"/>
                    <a:pt x="38468" y="1344"/>
                  </a:cubicBezTo>
                  <a:cubicBezTo>
                    <a:pt x="30435" y="1344"/>
                    <a:pt x="12457" y="921"/>
                    <a:pt x="2129" y="75"/>
                  </a:cubicBezTo>
                  <a:lnTo>
                    <a:pt x="2129" y="13190"/>
                  </a:lnTo>
                  <a:cubicBezTo>
                    <a:pt x="28905" y="13190"/>
                    <a:pt x="29287" y="13613"/>
                    <a:pt x="47265" y="38997"/>
                  </a:cubicBezTo>
                  <a:lnTo>
                    <a:pt x="85134" y="93574"/>
                  </a:lnTo>
                  <a:lnTo>
                    <a:pt x="49178" y="143919"/>
                  </a:lnTo>
                  <a:cubicBezTo>
                    <a:pt x="30818" y="168458"/>
                    <a:pt x="8249" y="169304"/>
                    <a:pt x="217" y="169304"/>
                  </a:cubicBezTo>
                  <a:lnTo>
                    <a:pt x="217" y="182419"/>
                  </a:lnTo>
                  <a:cubicBezTo>
                    <a:pt x="10162" y="181573"/>
                    <a:pt x="22020" y="181150"/>
                    <a:pt x="31965" y="181150"/>
                  </a:cubicBezTo>
                  <a:cubicBezTo>
                    <a:pt x="43058" y="181150"/>
                    <a:pt x="59123" y="181996"/>
                    <a:pt x="68304" y="182419"/>
                  </a:cubicBezTo>
                  <a:lnTo>
                    <a:pt x="68304" y="169304"/>
                  </a:lnTo>
                  <a:cubicBezTo>
                    <a:pt x="59888" y="168035"/>
                    <a:pt x="57211" y="162535"/>
                    <a:pt x="57211" y="156188"/>
                  </a:cubicBezTo>
                  <a:cubicBezTo>
                    <a:pt x="57211" y="146881"/>
                    <a:pt x="68304" y="132919"/>
                    <a:pt x="91637" y="102458"/>
                  </a:cubicBezTo>
                  <a:lnTo>
                    <a:pt x="120708" y="144766"/>
                  </a:lnTo>
                  <a:cubicBezTo>
                    <a:pt x="123768" y="149419"/>
                    <a:pt x="128740" y="156188"/>
                    <a:pt x="128740" y="158727"/>
                  </a:cubicBezTo>
                  <a:cubicBezTo>
                    <a:pt x="128740" y="162535"/>
                    <a:pt x="125298" y="168881"/>
                    <a:pt x="114970" y="169304"/>
                  </a:cubicBezTo>
                  <a:lnTo>
                    <a:pt x="114970" y="182419"/>
                  </a:lnTo>
                  <a:cubicBezTo>
                    <a:pt x="126445" y="181996"/>
                    <a:pt x="147866" y="181150"/>
                    <a:pt x="156281" y="181150"/>
                  </a:cubicBezTo>
                  <a:cubicBezTo>
                    <a:pt x="166609" y="181150"/>
                    <a:pt x="181527" y="181573"/>
                    <a:pt x="193002" y="182419"/>
                  </a:cubicBezTo>
                  <a:lnTo>
                    <a:pt x="193002" y="169304"/>
                  </a:lnTo>
                  <a:cubicBezTo>
                    <a:pt x="172347" y="169304"/>
                    <a:pt x="165462" y="168458"/>
                    <a:pt x="156664" y="156188"/>
                  </a:cubicBezTo>
                  <a:lnTo>
                    <a:pt x="105407" y="82997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CDDDC191-FB96-9340-6A4A-FFF4A1E0BDD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2088219" y="4312497"/>
              <a:ext cx="271880" cy="287689"/>
            </a:xfrm>
            <a:custGeom>
              <a:avLst/>
              <a:gdLst>
                <a:gd name="connsiteX0" fmla="*/ 101589 w 271880"/>
                <a:gd name="connsiteY0" fmla="*/ 150265 h 287689"/>
                <a:gd name="connsiteX1" fmla="*/ 138693 w 271880"/>
                <a:gd name="connsiteY1" fmla="*/ 150265 h 287689"/>
                <a:gd name="connsiteX2" fmla="*/ 170441 w 271880"/>
                <a:gd name="connsiteY2" fmla="*/ 169304 h 287689"/>
                <a:gd name="connsiteX3" fmla="*/ 167764 w 271880"/>
                <a:gd name="connsiteY3" fmla="*/ 190034 h 287689"/>
                <a:gd name="connsiteX4" fmla="*/ 166616 w 271880"/>
                <a:gd name="connsiteY4" fmla="*/ 194688 h 287689"/>
                <a:gd name="connsiteX5" fmla="*/ 171206 w 271880"/>
                <a:gd name="connsiteY5" fmla="*/ 199765 h 287689"/>
                <a:gd name="connsiteX6" fmla="*/ 176944 w 271880"/>
                <a:gd name="connsiteY6" fmla="*/ 190880 h 287689"/>
                <a:gd name="connsiteX7" fmla="*/ 197982 w 271880"/>
                <a:gd name="connsiteY7" fmla="*/ 99074 h 287689"/>
                <a:gd name="connsiteX8" fmla="*/ 199130 w 271880"/>
                <a:gd name="connsiteY8" fmla="*/ 92304 h 287689"/>
                <a:gd name="connsiteX9" fmla="*/ 194539 w 271880"/>
                <a:gd name="connsiteY9" fmla="*/ 87651 h 287689"/>
                <a:gd name="connsiteX10" fmla="*/ 188802 w 271880"/>
                <a:gd name="connsiteY10" fmla="*/ 96535 h 287689"/>
                <a:gd name="connsiteX11" fmla="*/ 139458 w 271880"/>
                <a:gd name="connsiteY11" fmla="*/ 137150 h 287689"/>
                <a:gd name="connsiteX12" fmla="*/ 104649 w 271880"/>
                <a:gd name="connsiteY12" fmla="*/ 137150 h 287689"/>
                <a:gd name="connsiteX13" fmla="*/ 129130 w 271880"/>
                <a:gd name="connsiteY13" fmla="*/ 29690 h 287689"/>
                <a:gd name="connsiteX14" fmla="*/ 149786 w 271880"/>
                <a:gd name="connsiteY14" fmla="*/ 13190 h 287689"/>
                <a:gd name="connsiteX15" fmla="*/ 200277 w 271880"/>
                <a:gd name="connsiteY15" fmla="*/ 13190 h 287689"/>
                <a:gd name="connsiteX16" fmla="*/ 256124 w 271880"/>
                <a:gd name="connsiteY16" fmla="*/ 59728 h 287689"/>
                <a:gd name="connsiteX17" fmla="*/ 254976 w 271880"/>
                <a:gd name="connsiteY17" fmla="*/ 82574 h 287689"/>
                <a:gd name="connsiteX18" fmla="*/ 254211 w 271880"/>
                <a:gd name="connsiteY18" fmla="*/ 90189 h 287689"/>
                <a:gd name="connsiteX19" fmla="*/ 258801 w 271880"/>
                <a:gd name="connsiteY19" fmla="*/ 95266 h 287689"/>
                <a:gd name="connsiteX20" fmla="*/ 264156 w 271880"/>
                <a:gd name="connsiteY20" fmla="*/ 84689 h 287689"/>
                <a:gd name="connsiteX21" fmla="*/ 271807 w 271880"/>
                <a:gd name="connsiteY21" fmla="*/ 11498 h 287689"/>
                <a:gd name="connsiteX22" fmla="*/ 261479 w 271880"/>
                <a:gd name="connsiteY22" fmla="*/ 75 h 287689"/>
                <a:gd name="connsiteX23" fmla="*/ 74048 w 271880"/>
                <a:gd name="connsiteY23" fmla="*/ 75 h 287689"/>
                <a:gd name="connsiteX24" fmla="*/ 62573 w 271880"/>
                <a:gd name="connsiteY24" fmla="*/ 8536 h 287689"/>
                <a:gd name="connsiteX25" fmla="*/ 73283 w 271880"/>
                <a:gd name="connsiteY25" fmla="*/ 13190 h 287689"/>
                <a:gd name="connsiteX26" fmla="*/ 98146 w 271880"/>
                <a:gd name="connsiteY26" fmla="*/ 20805 h 287689"/>
                <a:gd name="connsiteX27" fmla="*/ 96234 w 271880"/>
                <a:gd name="connsiteY27" fmla="*/ 30959 h 287689"/>
                <a:gd name="connsiteX28" fmla="*/ 45742 w 271880"/>
                <a:gd name="connsiteY28" fmla="*/ 254764 h 287689"/>
                <a:gd name="connsiteX29" fmla="*/ 10934 w 271880"/>
                <a:gd name="connsiteY29" fmla="*/ 274649 h 287689"/>
                <a:gd name="connsiteX30" fmla="*/ 224 w 271880"/>
                <a:gd name="connsiteY30" fmla="*/ 282687 h 287689"/>
                <a:gd name="connsiteX31" fmla="*/ 5961 w 271880"/>
                <a:gd name="connsiteY31" fmla="*/ 287764 h 287689"/>
                <a:gd name="connsiteX32" fmla="*/ 56453 w 271880"/>
                <a:gd name="connsiteY32" fmla="*/ 286495 h 287689"/>
                <a:gd name="connsiteX33" fmla="*/ 113447 w 271880"/>
                <a:gd name="connsiteY33" fmla="*/ 287764 h 287689"/>
                <a:gd name="connsiteX34" fmla="*/ 121480 w 271880"/>
                <a:gd name="connsiteY34" fmla="*/ 279726 h 287689"/>
                <a:gd name="connsiteX35" fmla="*/ 119185 w 271880"/>
                <a:gd name="connsiteY35" fmla="*/ 275072 h 287689"/>
                <a:gd name="connsiteX36" fmla="*/ 108474 w 271880"/>
                <a:gd name="connsiteY36" fmla="*/ 274649 h 287689"/>
                <a:gd name="connsiteX37" fmla="*/ 88584 w 271880"/>
                <a:gd name="connsiteY37" fmla="*/ 273803 h 287689"/>
                <a:gd name="connsiteX38" fmla="*/ 76343 w 271880"/>
                <a:gd name="connsiteY38" fmla="*/ 265341 h 287689"/>
                <a:gd name="connsiteX39" fmla="*/ 77873 w 271880"/>
                <a:gd name="connsiteY39" fmla="*/ 255610 h 287689"/>
                <a:gd name="connsiteX40" fmla="*/ 101589 w 271880"/>
                <a:gd name="connsiteY40" fmla="*/ 150265 h 28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1880" h="287689">
                  <a:moveTo>
                    <a:pt x="101589" y="150265"/>
                  </a:moveTo>
                  <a:lnTo>
                    <a:pt x="138693" y="150265"/>
                  </a:lnTo>
                  <a:cubicBezTo>
                    <a:pt x="167381" y="150265"/>
                    <a:pt x="170441" y="157035"/>
                    <a:pt x="170441" y="169304"/>
                  </a:cubicBezTo>
                  <a:cubicBezTo>
                    <a:pt x="170441" y="172265"/>
                    <a:pt x="170441" y="177342"/>
                    <a:pt x="167764" y="190034"/>
                  </a:cubicBezTo>
                  <a:cubicBezTo>
                    <a:pt x="166999" y="192150"/>
                    <a:pt x="166616" y="193842"/>
                    <a:pt x="166616" y="194688"/>
                  </a:cubicBezTo>
                  <a:cubicBezTo>
                    <a:pt x="166616" y="198073"/>
                    <a:pt x="168911" y="199765"/>
                    <a:pt x="171206" y="199765"/>
                  </a:cubicBezTo>
                  <a:cubicBezTo>
                    <a:pt x="175031" y="199765"/>
                    <a:pt x="175031" y="198496"/>
                    <a:pt x="176944" y="190880"/>
                  </a:cubicBezTo>
                  <a:lnTo>
                    <a:pt x="197982" y="99074"/>
                  </a:lnTo>
                  <a:cubicBezTo>
                    <a:pt x="199130" y="94420"/>
                    <a:pt x="199130" y="93574"/>
                    <a:pt x="199130" y="92304"/>
                  </a:cubicBezTo>
                  <a:cubicBezTo>
                    <a:pt x="199130" y="91458"/>
                    <a:pt x="198364" y="87651"/>
                    <a:pt x="194539" y="87651"/>
                  </a:cubicBezTo>
                  <a:cubicBezTo>
                    <a:pt x="190714" y="87651"/>
                    <a:pt x="190332" y="89766"/>
                    <a:pt x="188802" y="96535"/>
                  </a:cubicBezTo>
                  <a:cubicBezTo>
                    <a:pt x="180769" y="129535"/>
                    <a:pt x="171971" y="137150"/>
                    <a:pt x="139458" y="137150"/>
                  </a:cubicBezTo>
                  <a:lnTo>
                    <a:pt x="104649" y="137150"/>
                  </a:lnTo>
                  <a:lnTo>
                    <a:pt x="129130" y="29690"/>
                  </a:lnTo>
                  <a:cubicBezTo>
                    <a:pt x="132573" y="14882"/>
                    <a:pt x="132955" y="13190"/>
                    <a:pt x="149786" y="13190"/>
                  </a:cubicBezTo>
                  <a:lnTo>
                    <a:pt x="200277" y="13190"/>
                  </a:lnTo>
                  <a:cubicBezTo>
                    <a:pt x="247326" y="13190"/>
                    <a:pt x="256124" y="27151"/>
                    <a:pt x="256124" y="59728"/>
                  </a:cubicBezTo>
                  <a:cubicBezTo>
                    <a:pt x="256124" y="69459"/>
                    <a:pt x="256124" y="71151"/>
                    <a:pt x="254976" y="82574"/>
                  </a:cubicBezTo>
                  <a:cubicBezTo>
                    <a:pt x="254211" y="88074"/>
                    <a:pt x="254211" y="88920"/>
                    <a:pt x="254211" y="90189"/>
                  </a:cubicBezTo>
                  <a:cubicBezTo>
                    <a:pt x="254211" y="92304"/>
                    <a:pt x="255359" y="95266"/>
                    <a:pt x="258801" y="95266"/>
                  </a:cubicBezTo>
                  <a:cubicBezTo>
                    <a:pt x="263009" y="95266"/>
                    <a:pt x="263391" y="92728"/>
                    <a:pt x="264156" y="84689"/>
                  </a:cubicBezTo>
                  <a:lnTo>
                    <a:pt x="271807" y="11498"/>
                  </a:lnTo>
                  <a:cubicBezTo>
                    <a:pt x="272954" y="75"/>
                    <a:pt x="271042" y="75"/>
                    <a:pt x="261479" y="75"/>
                  </a:cubicBezTo>
                  <a:lnTo>
                    <a:pt x="74048" y="75"/>
                  </a:lnTo>
                  <a:cubicBezTo>
                    <a:pt x="66398" y="75"/>
                    <a:pt x="62573" y="75"/>
                    <a:pt x="62573" y="8536"/>
                  </a:cubicBezTo>
                  <a:cubicBezTo>
                    <a:pt x="62573" y="13190"/>
                    <a:pt x="66015" y="13190"/>
                    <a:pt x="73283" y="13190"/>
                  </a:cubicBezTo>
                  <a:cubicBezTo>
                    <a:pt x="87436" y="13190"/>
                    <a:pt x="98146" y="13190"/>
                    <a:pt x="98146" y="20805"/>
                  </a:cubicBezTo>
                  <a:cubicBezTo>
                    <a:pt x="98146" y="22498"/>
                    <a:pt x="98146" y="23344"/>
                    <a:pt x="96234" y="30959"/>
                  </a:cubicBezTo>
                  <a:lnTo>
                    <a:pt x="45742" y="254764"/>
                  </a:lnTo>
                  <a:cubicBezTo>
                    <a:pt x="41917" y="271264"/>
                    <a:pt x="41152" y="274649"/>
                    <a:pt x="10934" y="274649"/>
                  </a:cubicBezTo>
                  <a:cubicBezTo>
                    <a:pt x="4431" y="274649"/>
                    <a:pt x="224" y="274649"/>
                    <a:pt x="224" y="282687"/>
                  </a:cubicBezTo>
                  <a:cubicBezTo>
                    <a:pt x="224" y="287764"/>
                    <a:pt x="4814" y="287764"/>
                    <a:pt x="5961" y="287764"/>
                  </a:cubicBezTo>
                  <a:cubicBezTo>
                    <a:pt x="17054" y="287764"/>
                    <a:pt x="45360" y="286495"/>
                    <a:pt x="56453" y="286495"/>
                  </a:cubicBezTo>
                  <a:cubicBezTo>
                    <a:pt x="69076" y="286495"/>
                    <a:pt x="100824" y="287764"/>
                    <a:pt x="113447" y="287764"/>
                  </a:cubicBezTo>
                  <a:cubicBezTo>
                    <a:pt x="116890" y="287764"/>
                    <a:pt x="121480" y="287764"/>
                    <a:pt x="121480" y="279726"/>
                  </a:cubicBezTo>
                  <a:cubicBezTo>
                    <a:pt x="121480" y="276341"/>
                    <a:pt x="119185" y="275495"/>
                    <a:pt x="119185" y="275072"/>
                  </a:cubicBezTo>
                  <a:cubicBezTo>
                    <a:pt x="118037" y="274649"/>
                    <a:pt x="117272" y="274649"/>
                    <a:pt x="108474" y="274649"/>
                  </a:cubicBezTo>
                  <a:cubicBezTo>
                    <a:pt x="100059" y="274649"/>
                    <a:pt x="98146" y="274649"/>
                    <a:pt x="88584" y="273803"/>
                  </a:cubicBezTo>
                  <a:cubicBezTo>
                    <a:pt x="77491" y="272533"/>
                    <a:pt x="76343" y="270841"/>
                    <a:pt x="76343" y="265341"/>
                  </a:cubicBezTo>
                  <a:cubicBezTo>
                    <a:pt x="76343" y="264495"/>
                    <a:pt x="76343" y="261957"/>
                    <a:pt x="77873" y="255610"/>
                  </a:cubicBezTo>
                  <a:lnTo>
                    <a:pt x="101589" y="150265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8B050A5B-08A1-A44F-E47B-3D9780378EC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2410656" y="4282882"/>
              <a:ext cx="88742" cy="423072"/>
            </a:xfrm>
            <a:custGeom>
              <a:avLst/>
              <a:gdLst>
                <a:gd name="connsiteX0" fmla="*/ 88974 w 88742"/>
                <a:gd name="connsiteY0" fmla="*/ 418917 h 423072"/>
                <a:gd name="connsiteX1" fmla="*/ 82471 w 88742"/>
                <a:gd name="connsiteY1" fmla="*/ 409609 h 423072"/>
                <a:gd name="connsiteX2" fmla="*/ 22417 w 88742"/>
                <a:gd name="connsiteY2" fmla="*/ 211611 h 423072"/>
                <a:gd name="connsiteX3" fmla="*/ 84001 w 88742"/>
                <a:gd name="connsiteY3" fmla="*/ 11498 h 423072"/>
                <a:gd name="connsiteX4" fmla="*/ 88974 w 88742"/>
                <a:gd name="connsiteY4" fmla="*/ 4305 h 423072"/>
                <a:gd name="connsiteX5" fmla="*/ 85149 w 88742"/>
                <a:gd name="connsiteY5" fmla="*/ 75 h 423072"/>
                <a:gd name="connsiteX6" fmla="*/ 24330 w 88742"/>
                <a:gd name="connsiteY6" fmla="*/ 82574 h 423072"/>
                <a:gd name="connsiteX7" fmla="*/ 231 w 88742"/>
                <a:gd name="connsiteY7" fmla="*/ 211611 h 423072"/>
                <a:gd name="connsiteX8" fmla="*/ 25477 w 88742"/>
                <a:gd name="connsiteY8" fmla="*/ 343610 h 423072"/>
                <a:gd name="connsiteX9" fmla="*/ 85149 w 88742"/>
                <a:gd name="connsiteY9" fmla="*/ 423147 h 423072"/>
                <a:gd name="connsiteX10" fmla="*/ 88974 w 88742"/>
                <a:gd name="connsiteY10" fmla="*/ 418917 h 42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42" h="423072">
                  <a:moveTo>
                    <a:pt x="88974" y="418917"/>
                  </a:moveTo>
                  <a:cubicBezTo>
                    <a:pt x="88974" y="417647"/>
                    <a:pt x="88974" y="416801"/>
                    <a:pt x="82471" y="409609"/>
                  </a:cubicBezTo>
                  <a:cubicBezTo>
                    <a:pt x="34657" y="356302"/>
                    <a:pt x="22417" y="276341"/>
                    <a:pt x="22417" y="211611"/>
                  </a:cubicBezTo>
                  <a:cubicBezTo>
                    <a:pt x="22417" y="137996"/>
                    <a:pt x="36952" y="64382"/>
                    <a:pt x="84001" y="11498"/>
                  </a:cubicBezTo>
                  <a:cubicBezTo>
                    <a:pt x="88974" y="6421"/>
                    <a:pt x="88974" y="5575"/>
                    <a:pt x="88974" y="4305"/>
                  </a:cubicBezTo>
                  <a:cubicBezTo>
                    <a:pt x="88974" y="1344"/>
                    <a:pt x="87444" y="75"/>
                    <a:pt x="85149" y="75"/>
                  </a:cubicBezTo>
                  <a:cubicBezTo>
                    <a:pt x="81324" y="75"/>
                    <a:pt x="46898" y="28844"/>
                    <a:pt x="24330" y="82574"/>
                  </a:cubicBezTo>
                  <a:cubicBezTo>
                    <a:pt x="4821" y="129112"/>
                    <a:pt x="231" y="176073"/>
                    <a:pt x="231" y="211611"/>
                  </a:cubicBezTo>
                  <a:cubicBezTo>
                    <a:pt x="231" y="244611"/>
                    <a:pt x="4439" y="295802"/>
                    <a:pt x="25477" y="343610"/>
                  </a:cubicBezTo>
                  <a:cubicBezTo>
                    <a:pt x="48428" y="395647"/>
                    <a:pt x="81324" y="423147"/>
                    <a:pt x="85149" y="423147"/>
                  </a:cubicBezTo>
                  <a:cubicBezTo>
                    <a:pt x="87444" y="423147"/>
                    <a:pt x="88974" y="421878"/>
                    <a:pt x="88974" y="418917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AD0AAB43-CAAA-FD8C-5D3E-073813C6A44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2533018" y="4413188"/>
              <a:ext cx="180545" cy="278381"/>
            </a:xfrm>
            <a:custGeom>
              <a:avLst/>
              <a:gdLst>
                <a:gd name="connsiteX0" fmla="*/ 1383 w 180545"/>
                <a:gd name="connsiteY0" fmla="*/ 260264 h 278381"/>
                <a:gd name="connsiteX1" fmla="*/ 235 w 180545"/>
                <a:gd name="connsiteY1" fmla="*/ 267033 h 278381"/>
                <a:gd name="connsiteX2" fmla="*/ 10946 w 180545"/>
                <a:gd name="connsiteY2" fmla="*/ 278456 h 278381"/>
                <a:gd name="connsiteX3" fmla="*/ 24333 w 180545"/>
                <a:gd name="connsiteY3" fmla="*/ 269572 h 278381"/>
                <a:gd name="connsiteX4" fmla="*/ 48814 w 180545"/>
                <a:gd name="connsiteY4" fmla="*/ 163381 h 278381"/>
                <a:gd name="connsiteX5" fmla="*/ 86683 w 180545"/>
                <a:gd name="connsiteY5" fmla="*/ 191727 h 278381"/>
                <a:gd name="connsiteX6" fmla="*/ 180781 w 180545"/>
                <a:gd name="connsiteY6" fmla="*/ 69036 h 278381"/>
                <a:gd name="connsiteX7" fmla="*/ 127611 w 180545"/>
                <a:gd name="connsiteY7" fmla="*/ 75 h 278381"/>
                <a:gd name="connsiteX8" fmla="*/ 38869 w 180545"/>
                <a:gd name="connsiteY8" fmla="*/ 93997 h 278381"/>
                <a:gd name="connsiteX9" fmla="*/ 1383 w 180545"/>
                <a:gd name="connsiteY9" fmla="*/ 260264 h 278381"/>
                <a:gd name="connsiteX10" fmla="*/ 86300 w 180545"/>
                <a:gd name="connsiteY10" fmla="*/ 182419 h 278381"/>
                <a:gd name="connsiteX11" fmla="*/ 53404 w 180545"/>
                <a:gd name="connsiteY11" fmla="*/ 144766 h 278381"/>
                <a:gd name="connsiteX12" fmla="*/ 56464 w 180545"/>
                <a:gd name="connsiteY12" fmla="*/ 129112 h 278381"/>
                <a:gd name="connsiteX13" fmla="*/ 79415 w 180545"/>
                <a:gd name="connsiteY13" fmla="*/ 49574 h 278381"/>
                <a:gd name="connsiteX14" fmla="*/ 126846 w 180545"/>
                <a:gd name="connsiteY14" fmla="*/ 9382 h 278381"/>
                <a:gd name="connsiteX15" fmla="*/ 153240 w 180545"/>
                <a:gd name="connsiteY15" fmla="*/ 50843 h 278381"/>
                <a:gd name="connsiteX16" fmla="*/ 131819 w 180545"/>
                <a:gd name="connsiteY16" fmla="*/ 142227 h 278381"/>
                <a:gd name="connsiteX17" fmla="*/ 86300 w 180545"/>
                <a:gd name="connsiteY17" fmla="*/ 182419 h 27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545" h="278381">
                  <a:moveTo>
                    <a:pt x="1383" y="260264"/>
                  </a:moveTo>
                  <a:cubicBezTo>
                    <a:pt x="235" y="265341"/>
                    <a:pt x="235" y="266187"/>
                    <a:pt x="235" y="267033"/>
                  </a:cubicBezTo>
                  <a:cubicBezTo>
                    <a:pt x="235" y="273380"/>
                    <a:pt x="4443" y="278456"/>
                    <a:pt x="10946" y="278456"/>
                  </a:cubicBezTo>
                  <a:cubicBezTo>
                    <a:pt x="18978" y="278456"/>
                    <a:pt x="23568" y="270841"/>
                    <a:pt x="24333" y="269572"/>
                  </a:cubicBezTo>
                  <a:cubicBezTo>
                    <a:pt x="26246" y="265764"/>
                    <a:pt x="38486" y="209073"/>
                    <a:pt x="48814" y="163381"/>
                  </a:cubicBezTo>
                  <a:cubicBezTo>
                    <a:pt x="56464" y="180304"/>
                    <a:pt x="68705" y="191727"/>
                    <a:pt x="86683" y="191727"/>
                  </a:cubicBezTo>
                  <a:cubicBezTo>
                    <a:pt x="131437" y="191727"/>
                    <a:pt x="180781" y="132073"/>
                    <a:pt x="180781" y="69036"/>
                  </a:cubicBezTo>
                  <a:cubicBezTo>
                    <a:pt x="180781" y="24190"/>
                    <a:pt x="155535" y="75"/>
                    <a:pt x="127611" y="75"/>
                  </a:cubicBezTo>
                  <a:cubicBezTo>
                    <a:pt x="90508" y="75"/>
                    <a:pt x="50344" y="42382"/>
                    <a:pt x="38869" y="93997"/>
                  </a:cubicBezTo>
                  <a:lnTo>
                    <a:pt x="1383" y="260264"/>
                  </a:lnTo>
                  <a:close/>
                  <a:moveTo>
                    <a:pt x="86300" y="182419"/>
                  </a:moveTo>
                  <a:cubicBezTo>
                    <a:pt x="59524" y="182419"/>
                    <a:pt x="53404" y="148573"/>
                    <a:pt x="53404" y="144766"/>
                  </a:cubicBezTo>
                  <a:cubicBezTo>
                    <a:pt x="53404" y="143073"/>
                    <a:pt x="55317" y="134612"/>
                    <a:pt x="56464" y="129112"/>
                  </a:cubicBezTo>
                  <a:cubicBezTo>
                    <a:pt x="67175" y="81728"/>
                    <a:pt x="71000" y="66497"/>
                    <a:pt x="79415" y="49574"/>
                  </a:cubicBezTo>
                  <a:cubicBezTo>
                    <a:pt x="95863" y="18690"/>
                    <a:pt x="114989" y="9382"/>
                    <a:pt x="126846" y="9382"/>
                  </a:cubicBezTo>
                  <a:cubicBezTo>
                    <a:pt x="140999" y="9382"/>
                    <a:pt x="153240" y="21651"/>
                    <a:pt x="153240" y="50843"/>
                  </a:cubicBezTo>
                  <a:cubicBezTo>
                    <a:pt x="153240" y="74112"/>
                    <a:pt x="142147" y="121497"/>
                    <a:pt x="131819" y="142227"/>
                  </a:cubicBezTo>
                  <a:cubicBezTo>
                    <a:pt x="119196" y="168881"/>
                    <a:pt x="100836" y="182419"/>
                    <a:pt x="86300" y="182419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C3E25702-93E9-A8AB-02AB-C6DD11ADE08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2736176" y="4455156"/>
              <a:ext cx="119955" cy="211451"/>
            </a:xfrm>
            <a:custGeom>
              <a:avLst/>
              <a:gdLst>
                <a:gd name="connsiteX0" fmla="*/ 120196 w 119955"/>
                <a:gd name="connsiteY0" fmla="*/ 64341 h 211451"/>
                <a:gd name="connsiteX1" fmla="*/ 83245 w 119955"/>
                <a:gd name="connsiteY1" fmla="*/ 76 h 211451"/>
                <a:gd name="connsiteX2" fmla="*/ 240 w 119955"/>
                <a:gd name="connsiteY2" fmla="*/ 147263 h 211451"/>
                <a:gd name="connsiteX3" fmla="*/ 37191 w 119955"/>
                <a:gd name="connsiteY3" fmla="*/ 211528 h 211451"/>
                <a:gd name="connsiteX4" fmla="*/ 120196 w 119955"/>
                <a:gd name="connsiteY4" fmla="*/ 64341 h 211451"/>
                <a:gd name="connsiteX5" fmla="*/ 30497 w 119955"/>
                <a:gd name="connsiteY5" fmla="*/ 100471 h 211451"/>
                <a:gd name="connsiteX6" fmla="*/ 82978 w 119955"/>
                <a:gd name="connsiteY6" fmla="*/ 8368 h 211451"/>
                <a:gd name="connsiteX7" fmla="*/ 100114 w 119955"/>
                <a:gd name="connsiteY7" fmla="*/ 46868 h 211451"/>
                <a:gd name="connsiteX8" fmla="*/ 92349 w 119955"/>
                <a:gd name="connsiteY8" fmla="*/ 100471 h 211451"/>
                <a:gd name="connsiteX9" fmla="*/ 30497 w 119955"/>
                <a:gd name="connsiteY9" fmla="*/ 100471 h 211451"/>
                <a:gd name="connsiteX10" fmla="*/ 89939 w 119955"/>
                <a:gd name="connsiteY10" fmla="*/ 111133 h 211451"/>
                <a:gd name="connsiteX11" fmla="*/ 68251 w 119955"/>
                <a:gd name="connsiteY11" fmla="*/ 173917 h 211451"/>
                <a:gd name="connsiteX12" fmla="*/ 37459 w 119955"/>
                <a:gd name="connsiteY12" fmla="*/ 203236 h 211451"/>
                <a:gd name="connsiteX13" fmla="*/ 20322 w 119955"/>
                <a:gd name="connsiteY13" fmla="*/ 164736 h 211451"/>
                <a:gd name="connsiteX14" fmla="*/ 28087 w 119955"/>
                <a:gd name="connsiteY14" fmla="*/ 111133 h 211451"/>
                <a:gd name="connsiteX15" fmla="*/ 89939 w 119955"/>
                <a:gd name="connsiteY15" fmla="*/ 111133 h 21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955" h="211451">
                  <a:moveTo>
                    <a:pt x="120196" y="64341"/>
                  </a:moveTo>
                  <a:cubicBezTo>
                    <a:pt x="120196" y="33245"/>
                    <a:pt x="109486" y="76"/>
                    <a:pt x="83245" y="76"/>
                  </a:cubicBezTo>
                  <a:cubicBezTo>
                    <a:pt x="43082" y="76"/>
                    <a:pt x="240" y="79445"/>
                    <a:pt x="240" y="147263"/>
                  </a:cubicBezTo>
                  <a:cubicBezTo>
                    <a:pt x="240" y="182505"/>
                    <a:pt x="12557" y="211528"/>
                    <a:pt x="37191" y="211528"/>
                  </a:cubicBezTo>
                  <a:cubicBezTo>
                    <a:pt x="77890" y="211528"/>
                    <a:pt x="120196" y="130679"/>
                    <a:pt x="120196" y="64341"/>
                  </a:cubicBezTo>
                  <a:close/>
                  <a:moveTo>
                    <a:pt x="30497" y="100471"/>
                  </a:moveTo>
                  <a:cubicBezTo>
                    <a:pt x="44153" y="36503"/>
                    <a:pt x="67180" y="8368"/>
                    <a:pt x="82978" y="8368"/>
                  </a:cubicBezTo>
                  <a:cubicBezTo>
                    <a:pt x="100114" y="8368"/>
                    <a:pt x="100114" y="41241"/>
                    <a:pt x="100114" y="46868"/>
                  </a:cubicBezTo>
                  <a:cubicBezTo>
                    <a:pt x="100114" y="58418"/>
                    <a:pt x="97972" y="75595"/>
                    <a:pt x="92349" y="100471"/>
                  </a:cubicBezTo>
                  <a:lnTo>
                    <a:pt x="30497" y="100471"/>
                  </a:lnTo>
                  <a:close/>
                  <a:moveTo>
                    <a:pt x="89939" y="111133"/>
                  </a:moveTo>
                  <a:cubicBezTo>
                    <a:pt x="82442" y="143413"/>
                    <a:pt x="76284" y="159405"/>
                    <a:pt x="68251" y="173917"/>
                  </a:cubicBezTo>
                  <a:cubicBezTo>
                    <a:pt x="59950" y="189317"/>
                    <a:pt x="49240" y="203236"/>
                    <a:pt x="37459" y="203236"/>
                  </a:cubicBezTo>
                  <a:cubicBezTo>
                    <a:pt x="22732" y="203236"/>
                    <a:pt x="20322" y="180728"/>
                    <a:pt x="20322" y="164736"/>
                  </a:cubicBezTo>
                  <a:cubicBezTo>
                    <a:pt x="20322" y="145190"/>
                    <a:pt x="25410" y="122090"/>
                    <a:pt x="28087" y="111133"/>
                  </a:cubicBezTo>
                  <a:lnTo>
                    <a:pt x="89939" y="111133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9BCDA269-30C2-3F96-1CFD-523943732A4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2914169" y="4282882"/>
              <a:ext cx="88742" cy="423072"/>
            </a:xfrm>
            <a:custGeom>
              <a:avLst/>
              <a:gdLst>
                <a:gd name="connsiteX0" fmla="*/ 88988 w 88742"/>
                <a:gd name="connsiteY0" fmla="*/ 211611 h 423072"/>
                <a:gd name="connsiteX1" fmla="*/ 63742 w 88742"/>
                <a:gd name="connsiteY1" fmla="*/ 79612 h 423072"/>
                <a:gd name="connsiteX2" fmla="*/ 4070 w 88742"/>
                <a:gd name="connsiteY2" fmla="*/ 75 h 423072"/>
                <a:gd name="connsiteX3" fmla="*/ 245 w 88742"/>
                <a:gd name="connsiteY3" fmla="*/ 4305 h 423072"/>
                <a:gd name="connsiteX4" fmla="*/ 7513 w 88742"/>
                <a:gd name="connsiteY4" fmla="*/ 14036 h 423072"/>
                <a:gd name="connsiteX5" fmla="*/ 66802 w 88742"/>
                <a:gd name="connsiteY5" fmla="*/ 211611 h 423072"/>
                <a:gd name="connsiteX6" fmla="*/ 5218 w 88742"/>
                <a:gd name="connsiteY6" fmla="*/ 411724 h 423072"/>
                <a:gd name="connsiteX7" fmla="*/ 245 w 88742"/>
                <a:gd name="connsiteY7" fmla="*/ 418917 h 423072"/>
                <a:gd name="connsiteX8" fmla="*/ 4070 w 88742"/>
                <a:gd name="connsiteY8" fmla="*/ 423147 h 423072"/>
                <a:gd name="connsiteX9" fmla="*/ 64889 w 88742"/>
                <a:gd name="connsiteY9" fmla="*/ 340648 h 423072"/>
                <a:gd name="connsiteX10" fmla="*/ 88988 w 88742"/>
                <a:gd name="connsiteY10" fmla="*/ 211611 h 42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42" h="423072">
                  <a:moveTo>
                    <a:pt x="88988" y="211611"/>
                  </a:moveTo>
                  <a:cubicBezTo>
                    <a:pt x="88988" y="178611"/>
                    <a:pt x="84780" y="127420"/>
                    <a:pt x="63742" y="79612"/>
                  </a:cubicBezTo>
                  <a:cubicBezTo>
                    <a:pt x="40791" y="27574"/>
                    <a:pt x="7895" y="75"/>
                    <a:pt x="4070" y="75"/>
                  </a:cubicBezTo>
                  <a:cubicBezTo>
                    <a:pt x="1775" y="75"/>
                    <a:pt x="245" y="1767"/>
                    <a:pt x="245" y="4305"/>
                  </a:cubicBezTo>
                  <a:cubicBezTo>
                    <a:pt x="245" y="5575"/>
                    <a:pt x="245" y="6421"/>
                    <a:pt x="7513" y="14036"/>
                  </a:cubicBezTo>
                  <a:cubicBezTo>
                    <a:pt x="44999" y="55920"/>
                    <a:pt x="66802" y="123189"/>
                    <a:pt x="66802" y="211611"/>
                  </a:cubicBezTo>
                  <a:cubicBezTo>
                    <a:pt x="66802" y="283956"/>
                    <a:pt x="52649" y="358417"/>
                    <a:pt x="5218" y="411724"/>
                  </a:cubicBezTo>
                  <a:cubicBezTo>
                    <a:pt x="245" y="416801"/>
                    <a:pt x="245" y="417647"/>
                    <a:pt x="245" y="418917"/>
                  </a:cubicBezTo>
                  <a:cubicBezTo>
                    <a:pt x="245" y="421455"/>
                    <a:pt x="1775" y="423147"/>
                    <a:pt x="4070" y="423147"/>
                  </a:cubicBezTo>
                  <a:cubicBezTo>
                    <a:pt x="7895" y="423147"/>
                    <a:pt x="42321" y="394378"/>
                    <a:pt x="64889" y="340648"/>
                  </a:cubicBezTo>
                  <a:cubicBezTo>
                    <a:pt x="84397" y="294110"/>
                    <a:pt x="88988" y="247149"/>
                    <a:pt x="88988" y="211611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A26EAB98-0E8A-F63C-B6C7-ABF032B95B8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168792" y="4444918"/>
              <a:ext cx="254370" cy="98998"/>
            </a:xfrm>
            <a:custGeom>
              <a:avLst/>
              <a:gdLst>
                <a:gd name="connsiteX0" fmla="*/ 241616 w 254370"/>
                <a:gd name="connsiteY0" fmla="*/ 16998 h 98998"/>
                <a:gd name="connsiteX1" fmla="*/ 254622 w 254370"/>
                <a:gd name="connsiteY1" fmla="*/ 8536 h 98998"/>
                <a:gd name="connsiteX2" fmla="*/ 241999 w 254370"/>
                <a:gd name="connsiteY2" fmla="*/ 75 h 98998"/>
                <a:gd name="connsiteX3" fmla="*/ 12874 w 254370"/>
                <a:gd name="connsiteY3" fmla="*/ 75 h 98998"/>
                <a:gd name="connsiteX4" fmla="*/ 251 w 254370"/>
                <a:gd name="connsiteY4" fmla="*/ 8536 h 98998"/>
                <a:gd name="connsiteX5" fmla="*/ 13257 w 254370"/>
                <a:gd name="connsiteY5" fmla="*/ 16998 h 98998"/>
                <a:gd name="connsiteX6" fmla="*/ 241616 w 254370"/>
                <a:gd name="connsiteY6" fmla="*/ 16998 h 98998"/>
                <a:gd name="connsiteX7" fmla="*/ 241999 w 254370"/>
                <a:gd name="connsiteY7" fmla="*/ 99074 h 98998"/>
                <a:gd name="connsiteX8" fmla="*/ 254622 w 254370"/>
                <a:gd name="connsiteY8" fmla="*/ 90612 h 98998"/>
                <a:gd name="connsiteX9" fmla="*/ 241616 w 254370"/>
                <a:gd name="connsiteY9" fmla="*/ 82151 h 98998"/>
                <a:gd name="connsiteX10" fmla="*/ 13257 w 254370"/>
                <a:gd name="connsiteY10" fmla="*/ 82151 h 98998"/>
                <a:gd name="connsiteX11" fmla="*/ 251 w 254370"/>
                <a:gd name="connsiteY11" fmla="*/ 90612 h 98998"/>
                <a:gd name="connsiteX12" fmla="*/ 12874 w 254370"/>
                <a:gd name="connsiteY12" fmla="*/ 99074 h 98998"/>
                <a:gd name="connsiteX13" fmla="*/ 241999 w 254370"/>
                <a:gd name="connsiteY13" fmla="*/ 99074 h 9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370" h="98998">
                  <a:moveTo>
                    <a:pt x="241616" y="16998"/>
                  </a:moveTo>
                  <a:cubicBezTo>
                    <a:pt x="247354" y="16998"/>
                    <a:pt x="254622" y="16998"/>
                    <a:pt x="254622" y="8536"/>
                  </a:cubicBezTo>
                  <a:cubicBezTo>
                    <a:pt x="254622" y="75"/>
                    <a:pt x="247354" y="75"/>
                    <a:pt x="241999" y="75"/>
                  </a:cubicBezTo>
                  <a:lnTo>
                    <a:pt x="12874" y="75"/>
                  </a:lnTo>
                  <a:cubicBezTo>
                    <a:pt x="7519" y="75"/>
                    <a:pt x="251" y="75"/>
                    <a:pt x="251" y="8536"/>
                  </a:cubicBezTo>
                  <a:cubicBezTo>
                    <a:pt x="251" y="16998"/>
                    <a:pt x="7519" y="16998"/>
                    <a:pt x="13257" y="16998"/>
                  </a:cubicBezTo>
                  <a:lnTo>
                    <a:pt x="241616" y="16998"/>
                  </a:lnTo>
                  <a:close/>
                  <a:moveTo>
                    <a:pt x="241999" y="99074"/>
                  </a:moveTo>
                  <a:cubicBezTo>
                    <a:pt x="247354" y="99074"/>
                    <a:pt x="254622" y="99074"/>
                    <a:pt x="254622" y="90612"/>
                  </a:cubicBezTo>
                  <a:cubicBezTo>
                    <a:pt x="254622" y="82151"/>
                    <a:pt x="247354" y="82151"/>
                    <a:pt x="241616" y="82151"/>
                  </a:cubicBezTo>
                  <a:lnTo>
                    <a:pt x="13257" y="82151"/>
                  </a:lnTo>
                  <a:cubicBezTo>
                    <a:pt x="7519" y="82151"/>
                    <a:pt x="251" y="82151"/>
                    <a:pt x="251" y="90612"/>
                  </a:cubicBezTo>
                  <a:cubicBezTo>
                    <a:pt x="251" y="99074"/>
                    <a:pt x="7519" y="99074"/>
                    <a:pt x="12874" y="99074"/>
                  </a:cubicBezTo>
                  <a:lnTo>
                    <a:pt x="241999" y="99074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C9FB6559-F577-8664-ABE9-6DEB15C6255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466302" y="4301920"/>
              <a:ext cx="137321" cy="298266"/>
            </a:xfrm>
            <a:custGeom>
              <a:avLst/>
              <a:gdLst>
                <a:gd name="connsiteX0" fmla="*/ 68729 w 137321"/>
                <a:gd name="connsiteY0" fmla="*/ 192996 h 298266"/>
                <a:gd name="connsiteX1" fmla="*/ 119220 w 137321"/>
                <a:gd name="connsiteY1" fmla="*/ 98651 h 298266"/>
                <a:gd name="connsiteX2" fmla="*/ 137581 w 137321"/>
                <a:gd name="connsiteY2" fmla="*/ 57189 h 298266"/>
                <a:gd name="connsiteX3" fmla="*/ 65286 w 137321"/>
                <a:gd name="connsiteY3" fmla="*/ 75 h 298266"/>
                <a:gd name="connsiteX4" fmla="*/ 259 w 137321"/>
                <a:gd name="connsiteY4" fmla="*/ 56343 h 298266"/>
                <a:gd name="connsiteX5" fmla="*/ 17855 w 137321"/>
                <a:gd name="connsiteY5" fmla="*/ 76651 h 298266"/>
                <a:gd name="connsiteX6" fmla="*/ 35450 w 137321"/>
                <a:gd name="connsiteY6" fmla="*/ 57189 h 298266"/>
                <a:gd name="connsiteX7" fmla="*/ 14030 w 137321"/>
                <a:gd name="connsiteY7" fmla="*/ 38151 h 298266"/>
                <a:gd name="connsiteX8" fmla="*/ 64139 w 137321"/>
                <a:gd name="connsiteY8" fmla="*/ 9382 h 298266"/>
                <a:gd name="connsiteX9" fmla="*/ 105832 w 137321"/>
                <a:gd name="connsiteY9" fmla="*/ 54651 h 298266"/>
                <a:gd name="connsiteX10" fmla="*/ 92827 w 137321"/>
                <a:gd name="connsiteY10" fmla="*/ 94843 h 298266"/>
                <a:gd name="connsiteX11" fmla="*/ 59166 w 137321"/>
                <a:gd name="connsiteY11" fmla="*/ 190034 h 298266"/>
                <a:gd name="connsiteX12" fmla="*/ 59166 w 137321"/>
                <a:gd name="connsiteY12" fmla="*/ 209073 h 298266"/>
                <a:gd name="connsiteX13" fmla="*/ 63756 w 137321"/>
                <a:gd name="connsiteY13" fmla="*/ 219226 h 298266"/>
                <a:gd name="connsiteX14" fmla="*/ 68729 w 137321"/>
                <a:gd name="connsiteY14" fmla="*/ 207803 h 298266"/>
                <a:gd name="connsiteX15" fmla="*/ 68729 w 137321"/>
                <a:gd name="connsiteY15" fmla="*/ 192996 h 298266"/>
                <a:gd name="connsiteX16" fmla="*/ 84029 w 137321"/>
                <a:gd name="connsiteY16" fmla="*/ 275918 h 298266"/>
                <a:gd name="connsiteX17" fmla="*/ 63756 w 137321"/>
                <a:gd name="connsiteY17" fmla="*/ 253495 h 298266"/>
                <a:gd name="connsiteX18" fmla="*/ 43483 w 137321"/>
                <a:gd name="connsiteY18" fmla="*/ 275918 h 298266"/>
                <a:gd name="connsiteX19" fmla="*/ 63756 w 137321"/>
                <a:gd name="connsiteY19" fmla="*/ 298341 h 298266"/>
                <a:gd name="connsiteX20" fmla="*/ 84029 w 137321"/>
                <a:gd name="connsiteY20" fmla="*/ 275918 h 29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7321" h="298266">
                  <a:moveTo>
                    <a:pt x="68729" y="192996"/>
                  </a:moveTo>
                  <a:cubicBezTo>
                    <a:pt x="68729" y="139689"/>
                    <a:pt x="105832" y="109651"/>
                    <a:pt x="119220" y="98651"/>
                  </a:cubicBezTo>
                  <a:cubicBezTo>
                    <a:pt x="129548" y="90189"/>
                    <a:pt x="137581" y="74959"/>
                    <a:pt x="137581" y="57189"/>
                  </a:cubicBezTo>
                  <a:cubicBezTo>
                    <a:pt x="137581" y="32651"/>
                    <a:pt x="122280" y="75"/>
                    <a:pt x="65286" y="75"/>
                  </a:cubicBezTo>
                  <a:cubicBezTo>
                    <a:pt x="23975" y="75"/>
                    <a:pt x="259" y="28844"/>
                    <a:pt x="259" y="56343"/>
                  </a:cubicBezTo>
                  <a:cubicBezTo>
                    <a:pt x="259" y="70728"/>
                    <a:pt x="9057" y="76651"/>
                    <a:pt x="17855" y="76651"/>
                  </a:cubicBezTo>
                  <a:cubicBezTo>
                    <a:pt x="28565" y="76651"/>
                    <a:pt x="35450" y="68189"/>
                    <a:pt x="35450" y="57189"/>
                  </a:cubicBezTo>
                  <a:cubicBezTo>
                    <a:pt x="35450" y="38151"/>
                    <a:pt x="19385" y="38151"/>
                    <a:pt x="14030" y="38151"/>
                  </a:cubicBezTo>
                  <a:cubicBezTo>
                    <a:pt x="25888" y="15728"/>
                    <a:pt x="48073" y="9382"/>
                    <a:pt x="64139" y="9382"/>
                  </a:cubicBezTo>
                  <a:cubicBezTo>
                    <a:pt x="105832" y="9382"/>
                    <a:pt x="105832" y="38151"/>
                    <a:pt x="105832" y="54651"/>
                  </a:cubicBezTo>
                  <a:cubicBezTo>
                    <a:pt x="105832" y="79612"/>
                    <a:pt x="99712" y="87228"/>
                    <a:pt x="92827" y="94843"/>
                  </a:cubicBezTo>
                  <a:cubicBezTo>
                    <a:pt x="67581" y="125304"/>
                    <a:pt x="59166" y="164227"/>
                    <a:pt x="59166" y="190034"/>
                  </a:cubicBezTo>
                  <a:lnTo>
                    <a:pt x="59166" y="209073"/>
                  </a:lnTo>
                  <a:cubicBezTo>
                    <a:pt x="59166" y="216688"/>
                    <a:pt x="59166" y="219226"/>
                    <a:pt x="63756" y="219226"/>
                  </a:cubicBezTo>
                  <a:cubicBezTo>
                    <a:pt x="68729" y="219226"/>
                    <a:pt x="68729" y="215419"/>
                    <a:pt x="68729" y="207803"/>
                  </a:cubicBezTo>
                  <a:lnTo>
                    <a:pt x="68729" y="192996"/>
                  </a:lnTo>
                  <a:close/>
                  <a:moveTo>
                    <a:pt x="84029" y="275918"/>
                  </a:moveTo>
                  <a:cubicBezTo>
                    <a:pt x="84029" y="263649"/>
                    <a:pt x="74849" y="253495"/>
                    <a:pt x="63756" y="253495"/>
                  </a:cubicBezTo>
                  <a:cubicBezTo>
                    <a:pt x="52663" y="253495"/>
                    <a:pt x="43483" y="263649"/>
                    <a:pt x="43483" y="275918"/>
                  </a:cubicBezTo>
                  <a:cubicBezTo>
                    <a:pt x="43483" y="288187"/>
                    <a:pt x="52663" y="298341"/>
                    <a:pt x="63756" y="298341"/>
                  </a:cubicBezTo>
                  <a:cubicBezTo>
                    <a:pt x="74849" y="298341"/>
                    <a:pt x="84029" y="288187"/>
                    <a:pt x="84029" y="275918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11B2C94A-2CC6-12E6-9248-53377FF5C629}"/>
              </a:ext>
            </a:extLst>
          </p:cNvPr>
          <p:cNvCxnSpPr>
            <a:cxnSpLocks/>
          </p:cNvCxnSpPr>
          <p:nvPr/>
        </p:nvCxnSpPr>
        <p:spPr>
          <a:xfrm flipH="1">
            <a:off x="2051720" y="2212490"/>
            <a:ext cx="2288400" cy="7421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4FAE8419-98A9-F0F5-3ECA-967F237186D9}"/>
              </a:ext>
            </a:extLst>
          </p:cNvPr>
          <p:cNvCxnSpPr>
            <a:cxnSpLocks/>
          </p:cNvCxnSpPr>
          <p:nvPr/>
        </p:nvCxnSpPr>
        <p:spPr>
          <a:xfrm>
            <a:off x="4420457" y="2212490"/>
            <a:ext cx="2496649" cy="72665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EDA4FDCA-159E-BA4C-B9A2-D4895A28E387}"/>
              </a:ext>
            </a:extLst>
          </p:cNvPr>
          <p:cNvSpPr/>
          <p:nvPr/>
        </p:nvSpPr>
        <p:spPr>
          <a:xfrm>
            <a:off x="3052072" y="1317457"/>
            <a:ext cx="3024336" cy="6923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25244C1-89A8-1C1A-81FA-DF16B0D9552C}"/>
              </a:ext>
            </a:extLst>
          </p:cNvPr>
          <p:cNvSpPr txBox="1"/>
          <p:nvPr/>
        </p:nvSpPr>
        <p:spPr>
          <a:xfrm rot="20593550">
            <a:off x="2006680" y="2231293"/>
            <a:ext cx="233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no-go </a:t>
            </a:r>
            <a:r>
              <a:rPr lang="pl-PL" dirty="0" err="1">
                <a:solidFill>
                  <a:srgbClr val="FF0000"/>
                </a:solidFill>
              </a:rPr>
              <a:t>way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16D4193-50F9-EB78-7689-2CA9B09F2BD6}"/>
              </a:ext>
            </a:extLst>
          </p:cNvPr>
          <p:cNvSpPr txBox="1"/>
          <p:nvPr/>
        </p:nvSpPr>
        <p:spPr>
          <a:xfrm rot="956457">
            <a:off x="5299495" y="2404989"/>
            <a:ext cx="22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00B050"/>
                </a:solidFill>
              </a:rPr>
              <a:t>constructive</a:t>
            </a:r>
            <a:r>
              <a:rPr lang="pl-PL" dirty="0">
                <a:solidFill>
                  <a:srgbClr val="00B050"/>
                </a:solidFill>
              </a:rPr>
              <a:t> </a:t>
            </a:r>
            <a:r>
              <a:rPr lang="pl-PL" dirty="0" err="1">
                <a:solidFill>
                  <a:srgbClr val="00B050"/>
                </a:solidFill>
              </a:rPr>
              <a:t>way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B6D898DA-D192-0142-02D3-4E774260F35B}"/>
              </a:ext>
            </a:extLst>
          </p:cNvPr>
          <p:cNvSpPr/>
          <p:nvPr/>
        </p:nvSpPr>
        <p:spPr>
          <a:xfrm>
            <a:off x="277180" y="3071760"/>
            <a:ext cx="3488956" cy="742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F86A1B42-F2E9-14DB-A414-38D151289109}"/>
              </a:ext>
            </a:extLst>
          </p:cNvPr>
          <p:cNvSpPr/>
          <p:nvPr/>
        </p:nvSpPr>
        <p:spPr>
          <a:xfrm>
            <a:off x="5220072" y="3062753"/>
            <a:ext cx="3488956" cy="8315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4AF1B7E-45DE-C9D6-D92B-8DF5F5F4BD42}"/>
              </a:ext>
            </a:extLst>
          </p:cNvPr>
          <p:cNvSpPr txBox="1"/>
          <p:nvPr/>
        </p:nvSpPr>
        <p:spPr>
          <a:xfrm>
            <a:off x="272514" y="3174951"/>
            <a:ext cx="3488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>
                <a:solidFill>
                  <a:srgbClr val="FF0000"/>
                </a:solidFill>
              </a:rPr>
              <a:t>Derive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analytical</a:t>
            </a:r>
            <a:r>
              <a:rPr lang="pl-PL" sz="1600" dirty="0">
                <a:solidFill>
                  <a:srgbClr val="FF0000"/>
                </a:solidFill>
              </a:rPr>
              <a:t>/</a:t>
            </a:r>
            <a:r>
              <a:rPr lang="pl-PL" sz="1600" dirty="0" err="1">
                <a:solidFill>
                  <a:srgbClr val="FF0000"/>
                </a:solidFill>
              </a:rPr>
              <a:t>semianalytical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upper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bounds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7EFA78A0-A0DF-1D01-8351-EC96F7C0626C}"/>
              </a:ext>
            </a:extLst>
          </p:cNvPr>
          <p:cNvSpPr txBox="1"/>
          <p:nvPr/>
        </p:nvSpPr>
        <p:spPr>
          <a:xfrm>
            <a:off x="5220072" y="3151108"/>
            <a:ext cx="3488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>
                <a:solidFill>
                  <a:srgbClr val="00B050"/>
                </a:solidFill>
              </a:rPr>
              <a:t>Find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numerically</a:t>
            </a:r>
            <a:r>
              <a:rPr lang="pl-PL" sz="1600" dirty="0">
                <a:solidFill>
                  <a:srgbClr val="00B050"/>
                </a:solidFill>
              </a:rPr>
              <a:t>/</a:t>
            </a:r>
            <a:r>
              <a:rPr lang="pl-PL" sz="1600" dirty="0" err="1">
                <a:solidFill>
                  <a:srgbClr val="00B050"/>
                </a:solidFill>
              </a:rPr>
              <a:t>guess</a:t>
            </a:r>
            <a:r>
              <a:rPr lang="pl-PL" sz="1600" dirty="0">
                <a:solidFill>
                  <a:srgbClr val="00B050"/>
                </a:solidFill>
              </a:rPr>
              <a:t> the </a:t>
            </a:r>
            <a:r>
              <a:rPr lang="pl-PL" sz="1600" dirty="0" err="1">
                <a:solidFill>
                  <a:srgbClr val="00B050"/>
                </a:solidFill>
              </a:rPr>
              <a:t>best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metrological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protocols</a:t>
            </a:r>
            <a:endParaRPr lang="pl-PL" sz="1600" dirty="0">
              <a:solidFill>
                <a:srgbClr val="00B050"/>
              </a:solidFill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2614F94E-DF8C-0E8B-9674-C84104A71C76}"/>
              </a:ext>
            </a:extLst>
          </p:cNvPr>
          <p:cNvSpPr txBox="1"/>
          <p:nvPr/>
        </p:nvSpPr>
        <p:spPr>
          <a:xfrm>
            <a:off x="3973375" y="3625834"/>
            <a:ext cx="22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Ideally</a:t>
            </a:r>
            <a:r>
              <a:rPr lang="pl-PL" dirty="0"/>
              <a:t>!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32DEB044-7F88-005A-27EF-E6EC9ADBBF28}"/>
              </a:ext>
            </a:extLst>
          </p:cNvPr>
          <p:cNvGrpSpPr/>
          <p:nvPr/>
        </p:nvGrpSpPr>
        <p:grpSpPr>
          <a:xfrm>
            <a:off x="179512" y="3810500"/>
            <a:ext cx="3976082" cy="3074025"/>
            <a:chOff x="179512" y="3911726"/>
            <a:chExt cx="3976082" cy="3074025"/>
          </a:xfrm>
        </p:grpSpPr>
        <p:sp>
          <p:nvSpPr>
            <p:cNvPr id="45" name="pole tekstowe 44">
              <a:extLst>
                <a:ext uri="{FF2B5EF4-FFF2-40B4-BE49-F238E27FC236}">
                  <a16:creationId xmlns:a16="http://schemas.microsoft.com/office/drawing/2014/main" id="{FF1FF028-14D7-CF60-F709-D05409CCB372}"/>
                </a:ext>
              </a:extLst>
            </p:cNvPr>
            <p:cNvSpPr txBox="1"/>
            <p:nvPr/>
          </p:nvSpPr>
          <p:spPr>
            <a:xfrm>
              <a:off x="258450" y="5354535"/>
              <a:ext cx="3897144" cy="16312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A.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Fujiwara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H.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Imai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J.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Phys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A 41, 255304 (2008)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B. M. Escher, 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et al.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Nature Phys.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7, 406–411 (2011)</a:t>
              </a:r>
              <a:endPara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RDD,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J.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Kolodynski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M. Guta, 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Nat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Commun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3, 1063 (2012)</a:t>
              </a:r>
              <a:endPara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RDD,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L.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Maccone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Phys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Rev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Lett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</a:t>
              </a: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113,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250801 (2014) </a:t>
              </a:r>
              <a:b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</a:b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RDD, J. Czajkowski, P.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Sekatski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Phys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Rev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X 7, 041009 (2017) 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S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Zhou</a:t>
              </a: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et al.,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Nat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Commun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9, 78 (2018)</a:t>
              </a:r>
              <a:endPara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S.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Zhou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L.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Jiang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PRX Quantum 2, 010343 (2021)</a:t>
              </a:r>
              <a:b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</a:b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S. </a:t>
              </a:r>
              <a:r>
                <a:rPr lang="pl-PL" sz="1000" dirty="0" err="1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Kurdzialek</a:t>
              </a: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W. </a:t>
              </a:r>
              <a:r>
                <a:rPr lang="pl-PL" sz="1000" dirty="0" err="1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Gorecki</a:t>
              </a: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F. Albarelli, RDD, PRL </a:t>
              </a:r>
              <a:r>
                <a:rPr lang="pl-PL" sz="1000" dirty="0">
                  <a:latin typeface="Times" panose="02020603050405020304" pitchFamily="18" charset="0"/>
                  <a:cs typeface="Times" panose="02020603050405020304" pitchFamily="18" charset="0"/>
                </a:rPr>
                <a:t>131, 090801 (2023)</a:t>
              </a:r>
            </a:p>
            <a:p>
              <a:pPr marL="228600" indent="-228600">
                <a:buAutoNum type="alphaUcPeriod"/>
                <a:defRPr/>
              </a:pPr>
              <a:r>
                <a:rPr lang="pl-PL" sz="1000" dirty="0">
                  <a:latin typeface="Times" panose="02020603050405020304" pitchFamily="18" charset="0"/>
                  <a:cs typeface="Times" panose="02020603050405020304" pitchFamily="18" charset="0"/>
                </a:rPr>
                <a:t>Das, W. Górecki, RDD, arXiv:2404.03954 (2024)</a:t>
              </a:r>
            </a:p>
            <a:p>
              <a:pPr>
                <a:defRPr/>
              </a:pP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S. </a:t>
              </a:r>
              <a:r>
                <a:rPr lang="pl-PL" sz="1000" dirty="0" err="1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Kurdzialek</a:t>
              </a: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F. Albarelli, RDD, arxiv:2410.01881 (2024)</a:t>
              </a:r>
            </a:p>
          </p:txBody>
        </p:sp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id="{01D1D55F-758E-BD44-9B2F-9FB74D24EA8E}"/>
                </a:ext>
              </a:extLst>
            </p:cNvPr>
            <p:cNvSpPr txBox="1"/>
            <p:nvPr/>
          </p:nvSpPr>
          <p:spPr>
            <a:xfrm>
              <a:off x="179512" y="4485058"/>
              <a:ext cx="34889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>
                  <a:solidFill>
                    <a:srgbClr val="FF0000"/>
                  </a:solidFill>
                </a:rPr>
                <a:t>The </a:t>
              </a:r>
              <a:r>
                <a:rPr lang="pl-PL" sz="1600" dirty="0" err="1">
                  <a:solidFill>
                    <a:srgbClr val="FF0000"/>
                  </a:solidFill>
                </a:rPr>
                <a:t>best</a:t>
              </a:r>
              <a:r>
                <a:rPr lang="pl-PL" sz="1600" dirty="0">
                  <a:solidFill>
                    <a:srgbClr val="FF0000"/>
                  </a:solidFill>
                </a:rPr>
                <a:t> </a:t>
              </a:r>
              <a:r>
                <a:rPr lang="pl-PL" sz="1600" dirty="0" err="1">
                  <a:solidFill>
                    <a:srgbClr val="FF0000"/>
                  </a:solidFill>
                </a:rPr>
                <a:t>method</a:t>
              </a:r>
              <a:r>
                <a:rPr lang="pl-PL" sz="1600" dirty="0">
                  <a:solidFill>
                    <a:srgbClr val="FF0000"/>
                  </a:solidFill>
                </a:rPr>
                <a:t> via </a:t>
              </a:r>
              <a:r>
                <a:rPr lang="pl-PL" sz="1600" dirty="0" err="1">
                  <a:solidFill>
                    <a:srgbClr val="FF0000"/>
                  </a:solidFill>
                </a:rPr>
                <a:t>minimizations</a:t>
              </a:r>
              <a:r>
                <a:rPr lang="pl-PL" sz="1600" dirty="0">
                  <a:solidFill>
                    <a:srgbClr val="FF0000"/>
                  </a:solidFill>
                </a:rPr>
                <a:t> </a:t>
              </a:r>
              <a:r>
                <a:rPr lang="pl-PL" sz="1600" dirty="0" err="1">
                  <a:solidFill>
                    <a:srgbClr val="FF0000"/>
                  </a:solidFill>
                </a:rPr>
                <a:t>over</a:t>
              </a:r>
              <a:r>
                <a:rPr lang="pl-PL" sz="1600" dirty="0">
                  <a:solidFill>
                    <a:srgbClr val="FF0000"/>
                  </a:solidFill>
                </a:rPr>
                <a:t> </a:t>
              </a:r>
              <a:r>
                <a:rPr lang="pl-PL" sz="1600" dirty="0" err="1">
                  <a:solidFill>
                    <a:srgbClr val="FF0000"/>
                  </a:solidFill>
                </a:rPr>
                <a:t>purifications</a:t>
              </a:r>
              <a:r>
                <a:rPr lang="pl-PL" sz="1600" dirty="0">
                  <a:solidFill>
                    <a:srgbClr val="FF0000"/>
                  </a:solidFill>
                </a:rPr>
                <a:t> of the </a:t>
              </a:r>
              <a:r>
                <a:rPr lang="pl-PL" sz="1600" dirty="0" err="1">
                  <a:solidFill>
                    <a:srgbClr val="FF0000"/>
                  </a:solidFill>
                </a:rPr>
                <a:t>noisy</a:t>
              </a:r>
              <a:r>
                <a:rPr lang="pl-PL" sz="1600" dirty="0">
                  <a:solidFill>
                    <a:srgbClr val="FF0000"/>
                  </a:solidFill>
                </a:rPr>
                <a:t> quantum channel</a:t>
              </a:r>
            </a:p>
          </p:txBody>
        </p:sp>
        <p:cxnSp>
          <p:nvCxnSpPr>
            <p:cNvPr id="36" name="Łącznik prosty ze strzałką 35">
              <a:extLst>
                <a:ext uri="{FF2B5EF4-FFF2-40B4-BE49-F238E27FC236}">
                  <a16:creationId xmlns:a16="http://schemas.microsoft.com/office/drawing/2014/main" id="{E7810F39-4998-7595-9FCD-82A9351E029D}"/>
                </a:ext>
              </a:extLst>
            </p:cNvPr>
            <p:cNvCxnSpPr>
              <a:cxnSpLocks/>
            </p:cNvCxnSpPr>
            <p:nvPr/>
          </p:nvCxnSpPr>
          <p:spPr>
            <a:xfrm>
              <a:off x="2016992" y="3911726"/>
              <a:ext cx="0" cy="39876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A5EC61DB-1EFD-622E-4A81-60E74BC9536A}"/>
                </a:ext>
              </a:extLst>
            </p:cNvPr>
            <p:cNvSpPr/>
            <p:nvPr/>
          </p:nvSpPr>
          <p:spPr>
            <a:xfrm>
              <a:off x="258450" y="4399777"/>
              <a:ext cx="3488956" cy="9327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78" name="Grafika 76">
            <a:extLst>
              <a:ext uri="{FF2B5EF4-FFF2-40B4-BE49-F238E27FC236}">
                <a16:creationId xmlns:a16="http://schemas.microsoft.com/office/drawing/2014/main" id="{966C3C37-4700-A004-B481-D72A89792F4C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155594" y="3239643"/>
            <a:ext cx="511463" cy="243989"/>
          </a:xfrm>
          <a:custGeom>
            <a:avLst/>
            <a:gdLst>
              <a:gd name="connsiteX0" fmla="*/ 227441 w 239453"/>
              <a:gd name="connsiteY0" fmla="*/ 19601 h 114229"/>
              <a:gd name="connsiteX1" fmla="*/ 239684 w 239453"/>
              <a:gd name="connsiteY1" fmla="*/ 9838 h 114229"/>
              <a:gd name="connsiteX2" fmla="*/ 227801 w 239453"/>
              <a:gd name="connsiteY2" fmla="*/ 75 h 114229"/>
              <a:gd name="connsiteX3" fmla="*/ 12112 w 239453"/>
              <a:gd name="connsiteY3" fmla="*/ 75 h 114229"/>
              <a:gd name="connsiteX4" fmla="*/ 230 w 239453"/>
              <a:gd name="connsiteY4" fmla="*/ 9838 h 114229"/>
              <a:gd name="connsiteX5" fmla="*/ 12473 w 239453"/>
              <a:gd name="connsiteY5" fmla="*/ 19601 h 114229"/>
              <a:gd name="connsiteX6" fmla="*/ 227441 w 239453"/>
              <a:gd name="connsiteY6" fmla="*/ 19601 h 114229"/>
              <a:gd name="connsiteX7" fmla="*/ 227801 w 239453"/>
              <a:gd name="connsiteY7" fmla="*/ 114304 h 114229"/>
              <a:gd name="connsiteX8" fmla="*/ 239684 w 239453"/>
              <a:gd name="connsiteY8" fmla="*/ 104541 h 114229"/>
              <a:gd name="connsiteX9" fmla="*/ 227441 w 239453"/>
              <a:gd name="connsiteY9" fmla="*/ 94778 h 114229"/>
              <a:gd name="connsiteX10" fmla="*/ 12473 w 239453"/>
              <a:gd name="connsiteY10" fmla="*/ 94778 h 114229"/>
              <a:gd name="connsiteX11" fmla="*/ 230 w 239453"/>
              <a:gd name="connsiteY11" fmla="*/ 104541 h 114229"/>
              <a:gd name="connsiteX12" fmla="*/ 12112 w 239453"/>
              <a:gd name="connsiteY12" fmla="*/ 114304 h 114229"/>
              <a:gd name="connsiteX13" fmla="*/ 227801 w 239453"/>
              <a:gd name="connsiteY13" fmla="*/ 114304 h 1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453" h="114229">
                <a:moveTo>
                  <a:pt x="227441" y="19601"/>
                </a:moveTo>
                <a:cubicBezTo>
                  <a:pt x="232842" y="19601"/>
                  <a:pt x="239684" y="19601"/>
                  <a:pt x="239684" y="9838"/>
                </a:cubicBezTo>
                <a:cubicBezTo>
                  <a:pt x="239684" y="75"/>
                  <a:pt x="232842" y="75"/>
                  <a:pt x="227801" y="75"/>
                </a:cubicBezTo>
                <a:lnTo>
                  <a:pt x="12112" y="75"/>
                </a:lnTo>
                <a:cubicBezTo>
                  <a:pt x="7071" y="75"/>
                  <a:pt x="230" y="75"/>
                  <a:pt x="230" y="9838"/>
                </a:cubicBezTo>
                <a:cubicBezTo>
                  <a:pt x="230" y="19601"/>
                  <a:pt x="7071" y="19601"/>
                  <a:pt x="12473" y="19601"/>
                </a:cubicBezTo>
                <a:lnTo>
                  <a:pt x="227441" y="19601"/>
                </a:lnTo>
                <a:close/>
                <a:moveTo>
                  <a:pt x="227801" y="114304"/>
                </a:moveTo>
                <a:cubicBezTo>
                  <a:pt x="232842" y="114304"/>
                  <a:pt x="239684" y="114304"/>
                  <a:pt x="239684" y="104541"/>
                </a:cubicBezTo>
                <a:cubicBezTo>
                  <a:pt x="239684" y="94778"/>
                  <a:pt x="232842" y="94778"/>
                  <a:pt x="227441" y="94778"/>
                </a:cubicBezTo>
                <a:lnTo>
                  <a:pt x="12473" y="94778"/>
                </a:lnTo>
                <a:cubicBezTo>
                  <a:pt x="7071" y="94778"/>
                  <a:pt x="230" y="94778"/>
                  <a:pt x="230" y="104541"/>
                </a:cubicBezTo>
                <a:cubicBezTo>
                  <a:pt x="230" y="114304"/>
                  <a:pt x="7071" y="114304"/>
                  <a:pt x="12112" y="114304"/>
                </a:cubicBezTo>
                <a:lnTo>
                  <a:pt x="227801" y="114304"/>
                </a:lnTo>
                <a:close/>
              </a:path>
            </a:pathLst>
          </a:custGeom>
          <a:solidFill>
            <a:srgbClr val="000000"/>
          </a:solidFill>
          <a:ln w="3571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07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E4154-1C95-FB8E-358E-0B6A1B861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rostokąt 102">
            <a:extLst>
              <a:ext uri="{FF2B5EF4-FFF2-40B4-BE49-F238E27FC236}">
                <a16:creationId xmlns:a16="http://schemas.microsoft.com/office/drawing/2014/main" id="{B77F9291-8A8A-E090-9E69-29CFC2F4096F}"/>
              </a:ext>
            </a:extLst>
          </p:cNvPr>
          <p:cNvSpPr/>
          <p:nvPr/>
        </p:nvSpPr>
        <p:spPr>
          <a:xfrm>
            <a:off x="306464" y="6098250"/>
            <a:ext cx="8652081" cy="652714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3E619C3-A171-5CBD-7258-02467E49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4" y="162929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br>
              <a:rPr lang="pl-PL" dirty="0"/>
            </a:br>
            <a:r>
              <a:rPr lang="pl-PL" sz="2700" dirty="0" err="1"/>
              <a:t>state</a:t>
            </a:r>
            <a:r>
              <a:rPr lang="pl-PL" sz="2700" dirty="0"/>
              <a:t>-of-the art </a:t>
            </a:r>
            <a:r>
              <a:rPr lang="pl-PL" sz="2700" dirty="0" err="1"/>
              <a:t>results</a:t>
            </a:r>
            <a:r>
              <a:rPr lang="pl-PL" sz="2700" dirty="0"/>
              <a:t> (&lt;2023)</a:t>
            </a:r>
            <a:endParaRPr lang="pl-PL" dirty="0"/>
          </a:p>
        </p:txBody>
      </p:sp>
      <p:pic>
        <p:nvPicPr>
          <p:cNvPr id="108" name="Obraz 10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ket{\Psi}}F_Q[\rho_\varphi] \leq  4 \min_{\tilde{{K}}_k^\varphi} &#10;N \|\alpha\| + N(N-1) \|\beta\|^2&#10;$$&#10; \end{document}&#10;" title="IguanaTex Bitmap Display">
            <a:extLst>
              <a:ext uri="{FF2B5EF4-FFF2-40B4-BE49-F238E27FC236}">
                <a16:creationId xmlns:a16="http://schemas.microsoft.com/office/drawing/2014/main" id="{A9838537-73B2-F603-6332-9FB95FE20D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4228493"/>
            <a:ext cx="4002950" cy="423580"/>
          </a:xfrm>
          <a:prstGeom prst="rect">
            <a:avLst/>
          </a:prstGeom>
          <a:noFill/>
          <a:ln/>
          <a:effectLst/>
        </p:spPr>
      </p:pic>
      <p:pic>
        <p:nvPicPr>
          <p:cNvPr id="9" name="Obraz 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 4 \min_{\tilde{{K}}_k^\varphi} &#10;N \|\alpha\| + N(N-1) \|\beta\|(2\sqrt{\|\alpha\|} + \|\beta\|)&#10;$$&#10; \end{document}&#10;" title="IguanaTex Bitmap Display">
            <a:extLst>
              <a:ext uri="{FF2B5EF4-FFF2-40B4-BE49-F238E27FC236}">
                <a16:creationId xmlns:a16="http://schemas.microsoft.com/office/drawing/2014/main" id="{4BD7A6DF-847C-835A-8AE3-9989C0BFE96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18" y="4047536"/>
            <a:ext cx="4331097" cy="415910"/>
          </a:xfrm>
          <a:prstGeom prst="rect">
            <a:avLst/>
          </a:prstGeom>
          <a:noFill/>
          <a:ln/>
          <a:effectLst/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E49E5D4E-3072-445F-7435-CBBB3E0B4F48}"/>
              </a:ext>
            </a:extLst>
          </p:cNvPr>
          <p:cNvGrpSpPr/>
          <p:nvPr/>
        </p:nvGrpSpPr>
        <p:grpSpPr>
          <a:xfrm>
            <a:off x="4893247" y="1878592"/>
            <a:ext cx="3817022" cy="1453393"/>
            <a:chOff x="262473" y="2132856"/>
            <a:chExt cx="6240742" cy="2376263"/>
          </a:xfrm>
        </p:grpSpPr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8BC980C5-09FB-4EA0-4BE4-2EC3699758BF}"/>
                </a:ext>
              </a:extLst>
            </p:cNvPr>
            <p:cNvGrpSpPr/>
            <p:nvPr/>
          </p:nvGrpSpPr>
          <p:grpSpPr>
            <a:xfrm>
              <a:off x="262473" y="2132856"/>
              <a:ext cx="6240742" cy="2376263"/>
              <a:chOff x="1164326" y="3907641"/>
              <a:chExt cx="4349610" cy="1656184"/>
            </a:xfrm>
          </p:grpSpPr>
          <p:cxnSp>
            <p:nvCxnSpPr>
              <p:cNvPr id="16" name="Łącznik prosty 15">
                <a:extLst>
                  <a:ext uri="{FF2B5EF4-FFF2-40B4-BE49-F238E27FC236}">
                    <a16:creationId xmlns:a16="http://schemas.microsoft.com/office/drawing/2014/main" id="{40310299-6BAD-7943-6C9B-2FB7EA70914B}"/>
                  </a:ext>
                </a:extLst>
              </p:cNvPr>
              <p:cNvCxnSpPr/>
              <p:nvPr/>
            </p:nvCxnSpPr>
            <p:spPr>
              <a:xfrm>
                <a:off x="4671540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" name="Łącznik prosty 16">
                <a:extLst>
                  <a:ext uri="{FF2B5EF4-FFF2-40B4-BE49-F238E27FC236}">
                    <a16:creationId xmlns:a16="http://schemas.microsoft.com/office/drawing/2014/main" id="{66D73504-D219-A069-FF31-BDD419B3F591}"/>
                  </a:ext>
                </a:extLst>
              </p:cNvPr>
              <p:cNvCxnSpPr/>
              <p:nvPr/>
            </p:nvCxnSpPr>
            <p:spPr>
              <a:xfrm>
                <a:off x="4671540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8" name="Łącznik prosty 17">
                <a:extLst>
                  <a:ext uri="{FF2B5EF4-FFF2-40B4-BE49-F238E27FC236}">
                    <a16:creationId xmlns:a16="http://schemas.microsoft.com/office/drawing/2014/main" id="{A9C10221-B7B1-AB5B-4399-B95DD94896E3}"/>
                  </a:ext>
                </a:extLst>
              </p:cNvPr>
              <p:cNvCxnSpPr/>
              <p:nvPr/>
            </p:nvCxnSpPr>
            <p:spPr>
              <a:xfrm>
                <a:off x="2723088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9" name="Łącznik prosty 18">
                <a:extLst>
                  <a:ext uri="{FF2B5EF4-FFF2-40B4-BE49-F238E27FC236}">
                    <a16:creationId xmlns:a16="http://schemas.microsoft.com/office/drawing/2014/main" id="{6973F658-BE83-C2DA-20C1-E8F9A43953E6}"/>
                  </a:ext>
                </a:extLst>
              </p:cNvPr>
              <p:cNvCxnSpPr/>
              <p:nvPr/>
            </p:nvCxnSpPr>
            <p:spPr>
              <a:xfrm>
                <a:off x="272308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0" name="Łącznik prosty 19">
                <a:extLst>
                  <a:ext uri="{FF2B5EF4-FFF2-40B4-BE49-F238E27FC236}">
                    <a16:creationId xmlns:a16="http://schemas.microsoft.com/office/drawing/2014/main" id="{5ECD66AE-0A4F-214B-6977-FC09D6E0D86E}"/>
                  </a:ext>
                </a:extLst>
              </p:cNvPr>
              <p:cNvCxnSpPr/>
              <p:nvPr/>
            </p:nvCxnSpPr>
            <p:spPr>
              <a:xfrm>
                <a:off x="3697314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1" name="Łącznik prosty 20">
                <a:extLst>
                  <a:ext uri="{FF2B5EF4-FFF2-40B4-BE49-F238E27FC236}">
                    <a16:creationId xmlns:a16="http://schemas.microsoft.com/office/drawing/2014/main" id="{E8C13756-6571-55E6-304E-D5DB85164826}"/>
                  </a:ext>
                </a:extLst>
              </p:cNvPr>
              <p:cNvCxnSpPr/>
              <p:nvPr/>
            </p:nvCxnSpPr>
            <p:spPr>
              <a:xfrm>
                <a:off x="2235975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id="{DBA4B74B-1BCC-8FD7-3CF3-EB36999DDAF4}"/>
                  </a:ext>
                </a:extLst>
              </p:cNvPr>
              <p:cNvSpPr/>
              <p:nvPr/>
            </p:nvSpPr>
            <p:spPr>
              <a:xfrm>
                <a:off x="2430820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3" name="Łącznik prosty 22">
                <a:extLst>
                  <a:ext uri="{FF2B5EF4-FFF2-40B4-BE49-F238E27FC236}">
                    <a16:creationId xmlns:a16="http://schemas.microsoft.com/office/drawing/2014/main" id="{B8236B77-7D15-3E8B-0284-6516C7D943C4}"/>
                  </a:ext>
                </a:extLst>
              </p:cNvPr>
              <p:cNvCxnSpPr/>
              <p:nvPr/>
            </p:nvCxnSpPr>
            <p:spPr>
              <a:xfrm>
                <a:off x="1554016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id="{8960337E-5B9E-9531-F5BF-C3486A6F8BE1}"/>
                  </a:ext>
                </a:extLst>
              </p:cNvPr>
              <p:cNvCxnSpPr/>
              <p:nvPr/>
            </p:nvCxnSpPr>
            <p:spPr>
              <a:xfrm>
                <a:off x="3161490" y="4833156"/>
                <a:ext cx="34098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25" name="Obraz 24" descr="TP_tmp.emf">
                <a:extLst>
                  <a:ext uri="{FF2B5EF4-FFF2-40B4-BE49-F238E27FC236}">
                    <a16:creationId xmlns:a16="http://schemas.microsoft.com/office/drawing/2014/main" id="{BEC6B351-19C3-4D66-0DA2-379D0863947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3"/>
                </p:custDataLst>
              </p:nvPr>
            </p:nvPicPr>
            <p:blipFill>
              <a:blip r:embed="rId51" cstate="print"/>
              <a:stretch>
                <a:fillRect/>
              </a:stretch>
            </p:blipFill>
            <p:spPr bwMode="auto">
              <a:xfrm>
                <a:off x="3210200" y="4589599"/>
                <a:ext cx="201568" cy="178723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76143C2F-DE00-ED17-35AE-2C9C7B3B1197}"/>
                  </a:ext>
                </a:extLst>
              </p:cNvPr>
              <p:cNvCxnSpPr/>
              <p:nvPr/>
            </p:nvCxnSpPr>
            <p:spPr>
              <a:xfrm>
                <a:off x="423313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27" name="Picture 3 1">
                <a:extLst>
                  <a:ext uri="{FF2B5EF4-FFF2-40B4-BE49-F238E27FC236}">
                    <a16:creationId xmlns:a16="http://schemas.microsoft.com/office/drawing/2014/main" id="{12A94530-5867-2336-9110-D976B68AE9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1407883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Obraz 27" descr="TP_tmp.emf">
                <a:extLst>
                  <a:ext uri="{FF2B5EF4-FFF2-40B4-BE49-F238E27FC236}">
                    <a16:creationId xmlns:a16="http://schemas.microsoft.com/office/drawing/2014/main" id="{342673A6-9399-7646-3253-765B5872FE6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4"/>
                </p:custDataLst>
              </p:nvPr>
            </p:nvPicPr>
            <p:blipFill>
              <a:blip r:embed="rId53" cstate="print"/>
              <a:stretch>
                <a:fillRect/>
              </a:stretch>
            </p:blipFill>
            <p:spPr bwMode="auto">
              <a:xfrm>
                <a:off x="1164326" y="4687022"/>
                <a:ext cx="270845" cy="2127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9" name="Obraz 28" descr="TP_tmp.emf">
                <a:extLst>
                  <a:ext uri="{FF2B5EF4-FFF2-40B4-BE49-F238E27FC236}">
                    <a16:creationId xmlns:a16="http://schemas.microsoft.com/office/drawing/2014/main" id="{3526DFF5-71FA-7BA4-24BC-C9788D9A8F0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5"/>
                </p:custDataLst>
              </p:nvPr>
            </p:nvPicPr>
            <p:blipFill>
              <a:blip r:embed="rId54" cstate="print"/>
              <a:stretch>
                <a:fillRect/>
              </a:stretch>
            </p:blipFill>
            <p:spPr bwMode="auto">
              <a:xfrm>
                <a:off x="5220072" y="4653136"/>
                <a:ext cx="293864" cy="21357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0" name="Obraz 29" descr="TP_tmp.emf">
                <a:extLst>
                  <a:ext uri="{FF2B5EF4-FFF2-40B4-BE49-F238E27FC236}">
                    <a16:creationId xmlns:a16="http://schemas.microsoft.com/office/drawing/2014/main" id="{E67D7A51-181E-5777-0CD0-0588647EDAD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6"/>
                </p:custDataLst>
              </p:nvPr>
            </p:nvPicPr>
            <p:blipFill>
              <a:blip r:embed="rId55" cstate="print"/>
              <a:stretch>
                <a:fillRect/>
              </a:stretch>
            </p:blipFill>
            <p:spPr bwMode="auto">
              <a:xfrm>
                <a:off x="2538357" y="4638310"/>
                <a:ext cx="182067" cy="20270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31" name="Łącznik prosty 30">
                <a:extLst>
                  <a:ext uri="{FF2B5EF4-FFF2-40B4-BE49-F238E27FC236}">
                    <a16:creationId xmlns:a16="http://schemas.microsoft.com/office/drawing/2014/main" id="{3183083D-6B49-E9C1-1952-BEC05F9C3D98}"/>
                  </a:ext>
                </a:extLst>
              </p:cNvPr>
              <p:cNvCxnSpPr/>
              <p:nvPr/>
            </p:nvCxnSpPr>
            <p:spPr>
              <a:xfrm>
                <a:off x="1651439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32" name="Prostokąt 31">
                <a:extLst>
                  <a:ext uri="{FF2B5EF4-FFF2-40B4-BE49-F238E27FC236}">
                    <a16:creationId xmlns:a16="http://schemas.microsoft.com/office/drawing/2014/main" id="{A1E888F8-A6B0-B002-8034-498682B7CCB1}"/>
                  </a:ext>
                </a:extLst>
              </p:cNvPr>
              <p:cNvSpPr/>
              <p:nvPr/>
            </p:nvSpPr>
            <p:spPr>
              <a:xfrm>
                <a:off x="4427984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3" name="Łącznik prosty 32">
                <a:extLst>
                  <a:ext uri="{FF2B5EF4-FFF2-40B4-BE49-F238E27FC236}">
                    <a16:creationId xmlns:a16="http://schemas.microsoft.com/office/drawing/2014/main" id="{573E8951-D5CE-11CB-16F2-B789944B8AAF}"/>
                  </a:ext>
                </a:extLst>
              </p:cNvPr>
              <p:cNvCxnSpPr/>
              <p:nvPr/>
            </p:nvCxnSpPr>
            <p:spPr>
              <a:xfrm>
                <a:off x="3697314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34" name="Łącznik prosty 33">
                <a:extLst>
                  <a:ext uri="{FF2B5EF4-FFF2-40B4-BE49-F238E27FC236}">
                    <a16:creationId xmlns:a16="http://schemas.microsoft.com/office/drawing/2014/main" id="{65F3618B-CC32-13A4-2161-1A3E215B8DFD}"/>
                  </a:ext>
                </a:extLst>
              </p:cNvPr>
              <p:cNvCxnSpPr/>
              <p:nvPr/>
            </p:nvCxnSpPr>
            <p:spPr>
              <a:xfrm>
                <a:off x="1992418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D35FA7C6-D391-CDF5-23BB-4F81A27A8407}"/>
                  </a:ext>
                </a:extLst>
              </p:cNvPr>
              <p:cNvCxnSpPr/>
              <p:nvPr/>
            </p:nvCxnSpPr>
            <p:spPr>
              <a:xfrm>
                <a:off x="4038293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36" name="Obraz 35" descr="TP_tmp.emf">
                <a:extLst>
                  <a:ext uri="{FF2B5EF4-FFF2-40B4-BE49-F238E27FC236}">
                    <a16:creationId xmlns:a16="http://schemas.microsoft.com/office/drawing/2014/main" id="{FA1076ED-3E5F-19AF-6DD0-0498AA3D73C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7"/>
                </p:custDataLst>
              </p:nvPr>
            </p:nvPicPr>
            <p:blipFill>
              <a:blip r:embed="rId56" cstate="print"/>
              <a:stretch>
                <a:fillRect/>
              </a:stretch>
            </p:blipFill>
            <p:spPr bwMode="auto">
              <a:xfrm>
                <a:off x="4543759" y="4638310"/>
                <a:ext cx="263013" cy="20241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37" name="Picture 3 2">
                <a:extLst>
                  <a:ext uri="{FF2B5EF4-FFF2-40B4-BE49-F238E27FC236}">
                    <a16:creationId xmlns:a16="http://schemas.microsoft.com/office/drawing/2014/main" id="{F8C3D7D3-A4EC-3577-A8EC-56A87E2DF5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4963808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C7C79222-68CC-8089-117A-4E636BFA843E}"/>
                </a:ext>
              </a:extLst>
            </p:cNvPr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 rotWithShape="1"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213152" y="2272637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06D273E9-85E9-23EA-D161-F9839512F5C5}"/>
                </a:ext>
              </a:extLst>
            </p:cNvPr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 rotWithShape="1"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4120757" y="2248136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43B6DD6B-4883-0560-C821-0D5F7B64FF95}"/>
              </a:ext>
            </a:extLst>
          </p:cNvPr>
          <p:cNvSpPr txBox="1"/>
          <p:nvPr/>
        </p:nvSpPr>
        <p:spPr>
          <a:xfrm>
            <a:off x="283305" y="5384555"/>
            <a:ext cx="457666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A. </a:t>
            </a:r>
            <a:r>
              <a:rPr lang="pl-PL" sz="1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Fujiwara</a:t>
            </a: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H. </a:t>
            </a:r>
            <a:r>
              <a:rPr lang="pl-PL" sz="1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Imai</a:t>
            </a: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J. </a:t>
            </a:r>
            <a:r>
              <a:rPr lang="pl-PL" sz="1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A 41, 255304 (2008) 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B. M. Escher,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et al.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Nature Phys.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7, 406–411 (2011)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RDD,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J.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Kolodynski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M. Guta,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Nat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Commun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3, 1063 (2012)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Zhou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L.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Jiang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PRX Quantum 2, 010343 (2021)</a:t>
            </a: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[</a:t>
            </a:r>
            <a:r>
              <a:rPr lang="pl-PL" sz="1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Asymptotically</a:t>
            </a: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saturable</a:t>
            </a:r>
            <a:r>
              <a: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]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6A516195-C1BB-155D-A31E-0FD064F2FB69}"/>
              </a:ext>
            </a:extLst>
          </p:cNvPr>
          <p:cNvSpPr txBox="1"/>
          <p:nvPr/>
        </p:nvSpPr>
        <p:spPr>
          <a:xfrm>
            <a:off x="936244" y="1226573"/>
            <a:ext cx="260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Entangled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(E) </a:t>
            </a: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07A0E8B9-DE82-093D-AA84-CF247ABA0A04}"/>
              </a:ext>
            </a:extLst>
          </p:cNvPr>
          <p:cNvSpPr txBox="1"/>
          <p:nvPr/>
        </p:nvSpPr>
        <p:spPr>
          <a:xfrm>
            <a:off x="5701175" y="1202524"/>
            <a:ext cx="260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Adaptive</a:t>
            </a:r>
            <a:r>
              <a:rPr lang="pl-PL" dirty="0"/>
              <a:t> (AD) 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03FE0C95-9C87-D3A0-CE70-1D01E0603C20}"/>
              </a:ext>
            </a:extLst>
          </p:cNvPr>
          <p:cNvSpPr txBox="1"/>
          <p:nvPr/>
        </p:nvSpPr>
        <p:spPr>
          <a:xfrm>
            <a:off x="4989000" y="5677042"/>
            <a:ext cx="4168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RDD,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Maccone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Phys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Rev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Lett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113,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250801 (2014)</a:t>
            </a:r>
          </a:p>
          <a:p>
            <a:pPr>
              <a:defRPr/>
            </a:pPr>
            <a:r>
              <a:rPr lang="pl-PL" sz="10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P. </a:t>
            </a:r>
            <a:r>
              <a:rPr lang="pl-PL" sz="10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Sekatski</a:t>
            </a:r>
            <a:r>
              <a:rPr lang="pl-PL" sz="10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M. </a:t>
            </a:r>
            <a:r>
              <a:rPr lang="pl-PL" sz="10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Skotiniotis</a:t>
            </a:r>
            <a:r>
              <a:rPr lang="pl-PL" sz="10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J. </a:t>
            </a:r>
            <a:r>
              <a:rPr lang="pl-PL" sz="10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Kolodynski</a:t>
            </a:r>
            <a:r>
              <a:rPr lang="pl-PL" sz="10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W. Dur, Quantum 1, 27 (2017)</a:t>
            </a:r>
          </a:p>
        </p:txBody>
      </p:sp>
      <p:grpSp>
        <p:nvGrpSpPr>
          <p:cNvPr id="66" name="Grupa 6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 title="IguanaTex Vector Display">
            <a:extLst>
              <a:ext uri="{FF2B5EF4-FFF2-40B4-BE49-F238E27FC236}">
                <a16:creationId xmlns:a16="http://schemas.microsoft.com/office/drawing/2014/main" id="{2E997558-E057-7287-B2DB-11FDF041250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26741" y="4772863"/>
            <a:ext cx="1136290" cy="399226"/>
            <a:chOff x="6140746" y="7082769"/>
            <a:chExt cx="1911717" cy="671666"/>
          </a:xfrm>
        </p:grpSpPr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ECD0A8FB-810F-BE79-3835-DEC81B3C503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140746" y="7288076"/>
              <a:ext cx="157308" cy="129698"/>
            </a:xfrm>
            <a:custGeom>
              <a:avLst/>
              <a:gdLst>
                <a:gd name="connsiteX0" fmla="*/ 122457 w 157308"/>
                <a:gd name="connsiteY0" fmla="*/ 59054 h 129698"/>
                <a:gd name="connsiteX1" fmla="*/ 75629 w 157308"/>
                <a:gd name="connsiteY1" fmla="*/ 75 h 129698"/>
                <a:gd name="connsiteX2" fmla="*/ 199 w 157308"/>
                <a:gd name="connsiteY2" fmla="*/ 81387 h 129698"/>
                <a:gd name="connsiteX3" fmla="*/ 45625 w 157308"/>
                <a:gd name="connsiteY3" fmla="*/ 129773 h 129698"/>
                <a:gd name="connsiteX4" fmla="*/ 104791 w 157308"/>
                <a:gd name="connsiteY4" fmla="*/ 105723 h 129698"/>
                <a:gd name="connsiteX5" fmla="*/ 130308 w 157308"/>
                <a:gd name="connsiteY5" fmla="*/ 129773 h 129698"/>
                <a:gd name="connsiteX6" fmla="*/ 153862 w 157308"/>
                <a:gd name="connsiteY6" fmla="*/ 109445 h 129698"/>
                <a:gd name="connsiteX7" fmla="*/ 150497 w 157308"/>
                <a:gd name="connsiteY7" fmla="*/ 106582 h 129698"/>
                <a:gd name="connsiteX8" fmla="*/ 146852 w 157308"/>
                <a:gd name="connsiteY8" fmla="*/ 109445 h 129698"/>
                <a:gd name="connsiteX9" fmla="*/ 131149 w 157308"/>
                <a:gd name="connsiteY9" fmla="*/ 123474 h 129698"/>
                <a:gd name="connsiteX10" fmla="*/ 122457 w 157308"/>
                <a:gd name="connsiteY10" fmla="*/ 94271 h 129698"/>
                <a:gd name="connsiteX11" fmla="*/ 125261 w 157308"/>
                <a:gd name="connsiteY11" fmla="*/ 84250 h 129698"/>
                <a:gd name="connsiteX12" fmla="*/ 157507 w 157308"/>
                <a:gd name="connsiteY12" fmla="*/ 16967 h 129698"/>
                <a:gd name="connsiteX13" fmla="*/ 154143 w 157308"/>
                <a:gd name="connsiteY13" fmla="*/ 14104 h 129698"/>
                <a:gd name="connsiteX14" fmla="*/ 149936 w 157308"/>
                <a:gd name="connsiteY14" fmla="*/ 20116 h 129698"/>
                <a:gd name="connsiteX15" fmla="*/ 122457 w 157308"/>
                <a:gd name="connsiteY15" fmla="*/ 76806 h 129698"/>
                <a:gd name="connsiteX16" fmla="*/ 122457 w 157308"/>
                <a:gd name="connsiteY16" fmla="*/ 59054 h 129698"/>
                <a:gd name="connsiteX17" fmla="*/ 103669 w 157308"/>
                <a:gd name="connsiteY17" fmla="*/ 98279 h 129698"/>
                <a:gd name="connsiteX18" fmla="*/ 46186 w 157308"/>
                <a:gd name="connsiteY18" fmla="*/ 123474 h 129698"/>
                <a:gd name="connsiteX19" fmla="*/ 20949 w 157308"/>
                <a:gd name="connsiteY19" fmla="*/ 92266 h 129698"/>
                <a:gd name="connsiteX20" fmla="*/ 37213 w 157308"/>
                <a:gd name="connsiteY20" fmla="*/ 32714 h 129698"/>
                <a:gd name="connsiteX21" fmla="*/ 75348 w 157308"/>
                <a:gd name="connsiteY21" fmla="*/ 6374 h 129698"/>
                <a:gd name="connsiteX22" fmla="*/ 103108 w 157308"/>
                <a:gd name="connsiteY22" fmla="*/ 66212 h 129698"/>
                <a:gd name="connsiteX23" fmla="*/ 103669 w 157308"/>
                <a:gd name="connsiteY23" fmla="*/ 98279 h 12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7308" h="129698">
                  <a:moveTo>
                    <a:pt x="122457" y="59054"/>
                  </a:moveTo>
                  <a:cubicBezTo>
                    <a:pt x="122457" y="14104"/>
                    <a:pt x="96379" y="75"/>
                    <a:pt x="75629" y="75"/>
                  </a:cubicBezTo>
                  <a:cubicBezTo>
                    <a:pt x="37213" y="75"/>
                    <a:pt x="199" y="41017"/>
                    <a:pt x="199" y="81387"/>
                  </a:cubicBezTo>
                  <a:cubicBezTo>
                    <a:pt x="199" y="108013"/>
                    <a:pt x="17023" y="129773"/>
                    <a:pt x="45625" y="129773"/>
                  </a:cubicBezTo>
                  <a:cubicBezTo>
                    <a:pt x="63291" y="129773"/>
                    <a:pt x="83480" y="123188"/>
                    <a:pt x="104791" y="105723"/>
                  </a:cubicBezTo>
                  <a:cubicBezTo>
                    <a:pt x="108436" y="120897"/>
                    <a:pt x="117690" y="129773"/>
                    <a:pt x="130308" y="129773"/>
                  </a:cubicBezTo>
                  <a:cubicBezTo>
                    <a:pt x="145170" y="129773"/>
                    <a:pt x="153862" y="114026"/>
                    <a:pt x="153862" y="109445"/>
                  </a:cubicBezTo>
                  <a:cubicBezTo>
                    <a:pt x="153862" y="107441"/>
                    <a:pt x="152180" y="106582"/>
                    <a:pt x="150497" y="106582"/>
                  </a:cubicBezTo>
                  <a:cubicBezTo>
                    <a:pt x="148534" y="106582"/>
                    <a:pt x="147693" y="107441"/>
                    <a:pt x="146852" y="109445"/>
                  </a:cubicBezTo>
                  <a:cubicBezTo>
                    <a:pt x="141805" y="123474"/>
                    <a:pt x="131710" y="123474"/>
                    <a:pt x="131149" y="123474"/>
                  </a:cubicBezTo>
                  <a:cubicBezTo>
                    <a:pt x="122457" y="123474"/>
                    <a:pt x="122457" y="101142"/>
                    <a:pt x="122457" y="94271"/>
                  </a:cubicBezTo>
                  <a:cubicBezTo>
                    <a:pt x="122457" y="88258"/>
                    <a:pt x="122457" y="87685"/>
                    <a:pt x="125261" y="84250"/>
                  </a:cubicBezTo>
                  <a:cubicBezTo>
                    <a:pt x="151619" y="50465"/>
                    <a:pt x="157507" y="17253"/>
                    <a:pt x="157507" y="16967"/>
                  </a:cubicBezTo>
                  <a:cubicBezTo>
                    <a:pt x="157507" y="16394"/>
                    <a:pt x="157227" y="14104"/>
                    <a:pt x="154143" y="14104"/>
                  </a:cubicBezTo>
                  <a:cubicBezTo>
                    <a:pt x="151338" y="14104"/>
                    <a:pt x="151338" y="14963"/>
                    <a:pt x="149936" y="20116"/>
                  </a:cubicBezTo>
                  <a:cubicBezTo>
                    <a:pt x="144889" y="38154"/>
                    <a:pt x="135636" y="59913"/>
                    <a:pt x="122457" y="76806"/>
                  </a:cubicBezTo>
                  <a:lnTo>
                    <a:pt x="122457" y="59054"/>
                  </a:lnTo>
                  <a:close/>
                  <a:moveTo>
                    <a:pt x="103669" y="98279"/>
                  </a:moveTo>
                  <a:cubicBezTo>
                    <a:pt x="78993" y="120325"/>
                    <a:pt x="57402" y="123474"/>
                    <a:pt x="46186" y="123474"/>
                  </a:cubicBezTo>
                  <a:cubicBezTo>
                    <a:pt x="29361" y="123474"/>
                    <a:pt x="20949" y="110590"/>
                    <a:pt x="20949" y="92266"/>
                  </a:cubicBezTo>
                  <a:cubicBezTo>
                    <a:pt x="20949" y="78237"/>
                    <a:pt x="28240" y="47316"/>
                    <a:pt x="37213" y="32714"/>
                  </a:cubicBezTo>
                  <a:cubicBezTo>
                    <a:pt x="50392" y="11813"/>
                    <a:pt x="65534" y="6374"/>
                    <a:pt x="75348" y="6374"/>
                  </a:cubicBezTo>
                  <a:cubicBezTo>
                    <a:pt x="103108" y="6374"/>
                    <a:pt x="103108" y="43880"/>
                    <a:pt x="103108" y="66212"/>
                  </a:cubicBezTo>
                  <a:cubicBezTo>
                    <a:pt x="103108" y="76806"/>
                    <a:pt x="103108" y="93412"/>
                    <a:pt x="103669" y="9827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3CBE3EF4-20B1-B50D-46E2-8508D5A2A2E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403256" y="7309549"/>
              <a:ext cx="186470" cy="66996"/>
            </a:xfrm>
            <a:custGeom>
              <a:avLst/>
              <a:gdLst>
                <a:gd name="connsiteX0" fmla="*/ 177145 w 186470"/>
                <a:gd name="connsiteY0" fmla="*/ 11527 h 66996"/>
                <a:gd name="connsiteX1" fmla="*/ 186679 w 186470"/>
                <a:gd name="connsiteY1" fmla="*/ 5801 h 66996"/>
                <a:gd name="connsiteX2" fmla="*/ 177426 w 186470"/>
                <a:gd name="connsiteY2" fmla="*/ 75 h 66996"/>
                <a:gd name="connsiteX3" fmla="*/ 9462 w 186470"/>
                <a:gd name="connsiteY3" fmla="*/ 75 h 66996"/>
                <a:gd name="connsiteX4" fmla="*/ 208 w 186470"/>
                <a:gd name="connsiteY4" fmla="*/ 5801 h 66996"/>
                <a:gd name="connsiteX5" fmla="*/ 9742 w 186470"/>
                <a:gd name="connsiteY5" fmla="*/ 11527 h 66996"/>
                <a:gd name="connsiteX6" fmla="*/ 177145 w 186470"/>
                <a:gd name="connsiteY6" fmla="*/ 11527 h 66996"/>
                <a:gd name="connsiteX7" fmla="*/ 177426 w 186470"/>
                <a:gd name="connsiteY7" fmla="*/ 67071 h 66996"/>
                <a:gd name="connsiteX8" fmla="*/ 186679 w 186470"/>
                <a:gd name="connsiteY8" fmla="*/ 61345 h 66996"/>
                <a:gd name="connsiteX9" fmla="*/ 177145 w 186470"/>
                <a:gd name="connsiteY9" fmla="*/ 55619 h 66996"/>
                <a:gd name="connsiteX10" fmla="*/ 9742 w 186470"/>
                <a:gd name="connsiteY10" fmla="*/ 55619 h 66996"/>
                <a:gd name="connsiteX11" fmla="*/ 208 w 186470"/>
                <a:gd name="connsiteY11" fmla="*/ 61345 h 66996"/>
                <a:gd name="connsiteX12" fmla="*/ 9462 w 186470"/>
                <a:gd name="connsiteY12" fmla="*/ 67071 h 66996"/>
                <a:gd name="connsiteX13" fmla="*/ 177426 w 186470"/>
                <a:gd name="connsiteY13" fmla="*/ 67071 h 6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470" h="66996">
                  <a:moveTo>
                    <a:pt x="177145" y="11527"/>
                  </a:moveTo>
                  <a:cubicBezTo>
                    <a:pt x="181351" y="11527"/>
                    <a:pt x="186679" y="11527"/>
                    <a:pt x="186679" y="5801"/>
                  </a:cubicBezTo>
                  <a:cubicBezTo>
                    <a:pt x="186679" y="75"/>
                    <a:pt x="181351" y="75"/>
                    <a:pt x="177426" y="75"/>
                  </a:cubicBezTo>
                  <a:lnTo>
                    <a:pt x="9462" y="75"/>
                  </a:lnTo>
                  <a:cubicBezTo>
                    <a:pt x="5536" y="75"/>
                    <a:pt x="208" y="75"/>
                    <a:pt x="208" y="5801"/>
                  </a:cubicBezTo>
                  <a:cubicBezTo>
                    <a:pt x="208" y="11527"/>
                    <a:pt x="5536" y="11527"/>
                    <a:pt x="9742" y="11527"/>
                  </a:cubicBezTo>
                  <a:lnTo>
                    <a:pt x="177145" y="11527"/>
                  </a:lnTo>
                  <a:close/>
                  <a:moveTo>
                    <a:pt x="177426" y="67071"/>
                  </a:moveTo>
                  <a:cubicBezTo>
                    <a:pt x="181351" y="67071"/>
                    <a:pt x="186679" y="67071"/>
                    <a:pt x="186679" y="61345"/>
                  </a:cubicBezTo>
                  <a:cubicBezTo>
                    <a:pt x="186679" y="55619"/>
                    <a:pt x="181351" y="55619"/>
                    <a:pt x="177145" y="55619"/>
                  </a:cubicBezTo>
                  <a:lnTo>
                    <a:pt x="9742" y="55619"/>
                  </a:lnTo>
                  <a:cubicBezTo>
                    <a:pt x="5536" y="55619"/>
                    <a:pt x="208" y="55619"/>
                    <a:pt x="208" y="61345"/>
                  </a:cubicBezTo>
                  <a:cubicBezTo>
                    <a:pt x="208" y="67071"/>
                    <a:pt x="5536" y="67071"/>
                    <a:pt x="9462" y="67071"/>
                  </a:cubicBezTo>
                  <a:lnTo>
                    <a:pt x="177426" y="6707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1731CA9D-C59B-1C81-37AF-9BD42C1FB9C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699241" y="7142629"/>
              <a:ext cx="373221" cy="400833"/>
            </a:xfrm>
            <a:custGeom>
              <a:avLst/>
              <a:gdLst>
                <a:gd name="connsiteX0" fmla="*/ 339511 w 373221"/>
                <a:gd name="connsiteY0" fmla="*/ 400898 h 400833"/>
                <a:gd name="connsiteX1" fmla="*/ 373441 w 373221"/>
                <a:gd name="connsiteY1" fmla="*/ 309279 h 400833"/>
                <a:gd name="connsiteX2" fmla="*/ 366430 w 373221"/>
                <a:gd name="connsiteY2" fmla="*/ 309279 h 400833"/>
                <a:gd name="connsiteX3" fmla="*/ 293525 w 373221"/>
                <a:gd name="connsiteY3" fmla="*/ 367114 h 400833"/>
                <a:gd name="connsiteX4" fmla="*/ 206318 w 373221"/>
                <a:gd name="connsiteY4" fmla="*/ 375989 h 400833"/>
                <a:gd name="connsiteX5" fmla="*/ 37232 w 373221"/>
                <a:gd name="connsiteY5" fmla="*/ 375989 h 400833"/>
                <a:gd name="connsiteX6" fmla="*/ 179960 w 373221"/>
                <a:gd name="connsiteY6" fmla="*/ 205063 h 400833"/>
                <a:gd name="connsiteX7" fmla="*/ 182483 w 373221"/>
                <a:gd name="connsiteY7" fmla="*/ 200482 h 400833"/>
                <a:gd name="connsiteX8" fmla="*/ 180521 w 373221"/>
                <a:gd name="connsiteY8" fmla="*/ 196187 h 400833"/>
                <a:gd name="connsiteX9" fmla="*/ 49851 w 373221"/>
                <a:gd name="connsiteY9" fmla="*/ 13808 h 400833"/>
                <a:gd name="connsiteX10" fmla="*/ 203514 w 373221"/>
                <a:gd name="connsiteY10" fmla="*/ 13808 h 400833"/>
                <a:gd name="connsiteX11" fmla="*/ 269129 w 373221"/>
                <a:gd name="connsiteY11" fmla="*/ 18389 h 400833"/>
                <a:gd name="connsiteX12" fmla="*/ 330819 w 373221"/>
                <a:gd name="connsiteY12" fmla="*/ 39862 h 400833"/>
                <a:gd name="connsiteX13" fmla="*/ 366430 w 373221"/>
                <a:gd name="connsiteY13" fmla="*/ 80518 h 400833"/>
                <a:gd name="connsiteX14" fmla="*/ 373441 w 373221"/>
                <a:gd name="connsiteY14" fmla="*/ 80518 h 400833"/>
                <a:gd name="connsiteX15" fmla="*/ 339511 w 373221"/>
                <a:gd name="connsiteY15" fmla="*/ 65 h 400833"/>
                <a:gd name="connsiteX16" fmla="*/ 8070 w 373221"/>
                <a:gd name="connsiteY16" fmla="*/ 65 h 400833"/>
                <a:gd name="connsiteX17" fmla="*/ 499 w 373221"/>
                <a:gd name="connsiteY17" fmla="*/ 2069 h 400833"/>
                <a:gd name="connsiteX18" fmla="*/ 219 w 373221"/>
                <a:gd name="connsiteY18" fmla="*/ 11518 h 400833"/>
                <a:gd name="connsiteX19" fmla="*/ 148554 w 373221"/>
                <a:gd name="connsiteY19" fmla="*/ 218806 h 400833"/>
                <a:gd name="connsiteX20" fmla="*/ 3303 w 373221"/>
                <a:gd name="connsiteY20" fmla="*/ 392595 h 400833"/>
                <a:gd name="connsiteX21" fmla="*/ 499 w 373221"/>
                <a:gd name="connsiteY21" fmla="*/ 397749 h 400833"/>
                <a:gd name="connsiteX22" fmla="*/ 8070 w 373221"/>
                <a:gd name="connsiteY22" fmla="*/ 400898 h 400833"/>
                <a:gd name="connsiteX23" fmla="*/ 339511 w 373221"/>
                <a:gd name="connsiteY23" fmla="*/ 400898 h 40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3221" h="400833">
                  <a:moveTo>
                    <a:pt x="339511" y="400898"/>
                  </a:moveTo>
                  <a:lnTo>
                    <a:pt x="373441" y="309279"/>
                  </a:lnTo>
                  <a:lnTo>
                    <a:pt x="366430" y="309279"/>
                  </a:lnTo>
                  <a:cubicBezTo>
                    <a:pt x="355495" y="339056"/>
                    <a:pt x="325771" y="358525"/>
                    <a:pt x="293525" y="367114"/>
                  </a:cubicBezTo>
                  <a:cubicBezTo>
                    <a:pt x="287636" y="368545"/>
                    <a:pt x="260156" y="375989"/>
                    <a:pt x="206318" y="375989"/>
                  </a:cubicBezTo>
                  <a:lnTo>
                    <a:pt x="37232" y="375989"/>
                  </a:lnTo>
                  <a:lnTo>
                    <a:pt x="179960" y="205063"/>
                  </a:lnTo>
                  <a:cubicBezTo>
                    <a:pt x="181923" y="202772"/>
                    <a:pt x="182483" y="201913"/>
                    <a:pt x="182483" y="200482"/>
                  </a:cubicBezTo>
                  <a:cubicBezTo>
                    <a:pt x="182483" y="199909"/>
                    <a:pt x="182483" y="199050"/>
                    <a:pt x="180521" y="196187"/>
                  </a:cubicBezTo>
                  <a:lnTo>
                    <a:pt x="49851" y="13808"/>
                  </a:lnTo>
                  <a:lnTo>
                    <a:pt x="203514" y="13808"/>
                  </a:lnTo>
                  <a:cubicBezTo>
                    <a:pt x="241088" y="13808"/>
                    <a:pt x="266606" y="17816"/>
                    <a:pt x="269129" y="18389"/>
                  </a:cubicBezTo>
                  <a:cubicBezTo>
                    <a:pt x="284271" y="20680"/>
                    <a:pt x="308667" y="25547"/>
                    <a:pt x="330819" y="39862"/>
                  </a:cubicBezTo>
                  <a:cubicBezTo>
                    <a:pt x="337829" y="44443"/>
                    <a:pt x="356897" y="57327"/>
                    <a:pt x="366430" y="80518"/>
                  </a:cubicBezTo>
                  <a:lnTo>
                    <a:pt x="373441" y="80518"/>
                  </a:lnTo>
                  <a:lnTo>
                    <a:pt x="339511" y="65"/>
                  </a:lnTo>
                  <a:lnTo>
                    <a:pt x="8070" y="65"/>
                  </a:lnTo>
                  <a:cubicBezTo>
                    <a:pt x="1621" y="65"/>
                    <a:pt x="1340" y="352"/>
                    <a:pt x="499" y="2069"/>
                  </a:cubicBezTo>
                  <a:cubicBezTo>
                    <a:pt x="219" y="2928"/>
                    <a:pt x="219" y="8368"/>
                    <a:pt x="219" y="11518"/>
                  </a:cubicBezTo>
                  <a:lnTo>
                    <a:pt x="148554" y="218806"/>
                  </a:lnTo>
                  <a:lnTo>
                    <a:pt x="3303" y="392595"/>
                  </a:lnTo>
                  <a:cubicBezTo>
                    <a:pt x="499" y="396031"/>
                    <a:pt x="499" y="397463"/>
                    <a:pt x="499" y="397749"/>
                  </a:cubicBezTo>
                  <a:cubicBezTo>
                    <a:pt x="499" y="400898"/>
                    <a:pt x="3023" y="400898"/>
                    <a:pt x="8070" y="400898"/>
                  </a:cubicBezTo>
                  <a:lnTo>
                    <a:pt x="339511" y="40089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8C92A854-B017-17EC-210C-8E8E3E462A7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855613" y="7619555"/>
              <a:ext cx="59474" cy="134880"/>
            </a:xfrm>
            <a:custGeom>
              <a:avLst/>
              <a:gdLst>
                <a:gd name="connsiteX0" fmla="*/ 54595 w 59474"/>
                <a:gd name="connsiteY0" fmla="*/ 7702 h 134880"/>
                <a:gd name="connsiteX1" fmla="*/ 46744 w 59474"/>
                <a:gd name="connsiteY1" fmla="*/ 86 h 134880"/>
                <a:gd name="connsiteX2" fmla="*/ 35752 w 59474"/>
                <a:gd name="connsiteY2" fmla="*/ 11109 h 134880"/>
                <a:gd name="connsiteX3" fmla="*/ 43603 w 59474"/>
                <a:gd name="connsiteY3" fmla="*/ 18725 h 134880"/>
                <a:gd name="connsiteX4" fmla="*/ 54595 w 59474"/>
                <a:gd name="connsiteY4" fmla="*/ 7702 h 134880"/>
                <a:gd name="connsiteX5" fmla="*/ 14553 w 59474"/>
                <a:gd name="connsiteY5" fmla="*/ 109514 h 134880"/>
                <a:gd name="connsiteX6" fmla="*/ 12787 w 59474"/>
                <a:gd name="connsiteY6" fmla="*/ 117931 h 134880"/>
                <a:gd name="connsiteX7" fmla="*/ 31434 w 59474"/>
                <a:gd name="connsiteY7" fmla="*/ 134967 h 134880"/>
                <a:gd name="connsiteX8" fmla="*/ 59699 w 59474"/>
                <a:gd name="connsiteY8" fmla="*/ 104303 h 134880"/>
                <a:gd name="connsiteX9" fmla="*/ 56558 w 59474"/>
                <a:gd name="connsiteY9" fmla="*/ 101698 h 134880"/>
                <a:gd name="connsiteX10" fmla="*/ 52829 w 59474"/>
                <a:gd name="connsiteY10" fmla="*/ 105105 h 134880"/>
                <a:gd name="connsiteX11" fmla="*/ 32023 w 59474"/>
                <a:gd name="connsiteY11" fmla="*/ 129355 h 134880"/>
                <a:gd name="connsiteX12" fmla="*/ 27116 w 59474"/>
                <a:gd name="connsiteY12" fmla="*/ 122341 h 134880"/>
                <a:gd name="connsiteX13" fmla="*/ 30256 w 59474"/>
                <a:gd name="connsiteY13" fmla="*/ 109514 h 134880"/>
                <a:gd name="connsiteX14" fmla="*/ 36537 w 59474"/>
                <a:gd name="connsiteY14" fmla="*/ 93481 h 134880"/>
                <a:gd name="connsiteX15" fmla="*/ 46155 w 59474"/>
                <a:gd name="connsiteY15" fmla="*/ 68028 h 134880"/>
                <a:gd name="connsiteX16" fmla="*/ 47333 w 59474"/>
                <a:gd name="connsiteY16" fmla="*/ 61614 h 134880"/>
                <a:gd name="connsiteX17" fmla="*/ 28686 w 59474"/>
                <a:gd name="connsiteY17" fmla="*/ 44579 h 134880"/>
                <a:gd name="connsiteX18" fmla="*/ 224 w 59474"/>
                <a:gd name="connsiteY18" fmla="*/ 75243 h 134880"/>
                <a:gd name="connsiteX19" fmla="*/ 3561 w 59474"/>
                <a:gd name="connsiteY19" fmla="*/ 77848 h 134880"/>
                <a:gd name="connsiteX20" fmla="*/ 7094 w 59474"/>
                <a:gd name="connsiteY20" fmla="*/ 74641 h 134880"/>
                <a:gd name="connsiteX21" fmla="*/ 28097 w 59474"/>
                <a:gd name="connsiteY21" fmla="*/ 50191 h 134880"/>
                <a:gd name="connsiteX22" fmla="*/ 33004 w 59474"/>
                <a:gd name="connsiteY22" fmla="*/ 57205 h 134880"/>
                <a:gd name="connsiteX23" fmla="*/ 26919 w 59474"/>
                <a:gd name="connsiteY23" fmla="*/ 77247 h 134880"/>
                <a:gd name="connsiteX24" fmla="*/ 14553 w 59474"/>
                <a:gd name="connsiteY24" fmla="*/ 109514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595" y="7702"/>
                  </a:moveTo>
                  <a:cubicBezTo>
                    <a:pt x="54595" y="4496"/>
                    <a:pt x="52240" y="86"/>
                    <a:pt x="46744" y="86"/>
                  </a:cubicBezTo>
                  <a:cubicBezTo>
                    <a:pt x="41444" y="86"/>
                    <a:pt x="35752" y="5297"/>
                    <a:pt x="35752" y="11109"/>
                  </a:cubicBezTo>
                  <a:cubicBezTo>
                    <a:pt x="35752" y="14516"/>
                    <a:pt x="38304" y="18725"/>
                    <a:pt x="43603" y="18725"/>
                  </a:cubicBezTo>
                  <a:cubicBezTo>
                    <a:pt x="49296" y="18725"/>
                    <a:pt x="54595" y="13114"/>
                    <a:pt x="54595" y="7702"/>
                  </a:cubicBezTo>
                  <a:close/>
                  <a:moveTo>
                    <a:pt x="14553" y="109514"/>
                  </a:moveTo>
                  <a:cubicBezTo>
                    <a:pt x="13768" y="112119"/>
                    <a:pt x="12787" y="114524"/>
                    <a:pt x="12787" y="117931"/>
                  </a:cubicBezTo>
                  <a:cubicBezTo>
                    <a:pt x="12787" y="127351"/>
                    <a:pt x="20638" y="134967"/>
                    <a:pt x="31434" y="134967"/>
                  </a:cubicBezTo>
                  <a:cubicBezTo>
                    <a:pt x="51062" y="134967"/>
                    <a:pt x="59699" y="107309"/>
                    <a:pt x="59699" y="104303"/>
                  </a:cubicBezTo>
                  <a:cubicBezTo>
                    <a:pt x="59699" y="101698"/>
                    <a:pt x="57147" y="101698"/>
                    <a:pt x="56558" y="101698"/>
                  </a:cubicBezTo>
                  <a:cubicBezTo>
                    <a:pt x="53810" y="101698"/>
                    <a:pt x="53614" y="102900"/>
                    <a:pt x="52829" y="105105"/>
                  </a:cubicBezTo>
                  <a:cubicBezTo>
                    <a:pt x="48314" y="121138"/>
                    <a:pt x="39678" y="129355"/>
                    <a:pt x="32023" y="129355"/>
                  </a:cubicBezTo>
                  <a:cubicBezTo>
                    <a:pt x="28097" y="129355"/>
                    <a:pt x="27116" y="126750"/>
                    <a:pt x="27116" y="122341"/>
                  </a:cubicBezTo>
                  <a:cubicBezTo>
                    <a:pt x="27116" y="117731"/>
                    <a:pt x="28490" y="113923"/>
                    <a:pt x="30256" y="109514"/>
                  </a:cubicBezTo>
                  <a:cubicBezTo>
                    <a:pt x="32219" y="104103"/>
                    <a:pt x="34378" y="98691"/>
                    <a:pt x="36537" y="93481"/>
                  </a:cubicBezTo>
                  <a:cubicBezTo>
                    <a:pt x="38304" y="88671"/>
                    <a:pt x="45370" y="70433"/>
                    <a:pt x="46155" y="68028"/>
                  </a:cubicBezTo>
                  <a:cubicBezTo>
                    <a:pt x="46744" y="66024"/>
                    <a:pt x="47333" y="63619"/>
                    <a:pt x="47333" y="61614"/>
                  </a:cubicBezTo>
                  <a:cubicBezTo>
                    <a:pt x="47333" y="52195"/>
                    <a:pt x="39481" y="44579"/>
                    <a:pt x="28686" y="44579"/>
                  </a:cubicBezTo>
                  <a:cubicBezTo>
                    <a:pt x="9254" y="44579"/>
                    <a:pt x="224" y="71836"/>
                    <a:pt x="224" y="75243"/>
                  </a:cubicBezTo>
                  <a:cubicBezTo>
                    <a:pt x="224" y="77848"/>
                    <a:pt x="2972" y="77848"/>
                    <a:pt x="3561" y="77848"/>
                  </a:cubicBezTo>
                  <a:cubicBezTo>
                    <a:pt x="6309" y="77848"/>
                    <a:pt x="6506" y="76846"/>
                    <a:pt x="7094" y="74641"/>
                  </a:cubicBezTo>
                  <a:cubicBezTo>
                    <a:pt x="12198" y="57406"/>
                    <a:pt x="20834" y="50191"/>
                    <a:pt x="28097" y="50191"/>
                  </a:cubicBezTo>
                  <a:cubicBezTo>
                    <a:pt x="31238" y="50191"/>
                    <a:pt x="33004" y="51794"/>
                    <a:pt x="33004" y="57205"/>
                  </a:cubicBezTo>
                  <a:cubicBezTo>
                    <a:pt x="33004" y="61815"/>
                    <a:pt x="31826" y="64821"/>
                    <a:pt x="26919" y="77247"/>
                  </a:cubicBezTo>
                  <a:lnTo>
                    <a:pt x="14553" y="10951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70C79B5D-53D8-1D9A-9187-E63F3EE43A0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64876" y="7082769"/>
              <a:ext cx="30003" cy="30348"/>
            </a:xfrm>
            <a:custGeom>
              <a:avLst/>
              <a:gdLst>
                <a:gd name="connsiteX0" fmla="*/ 30242 w 30003"/>
                <a:gd name="connsiteY0" fmla="*/ 15244 h 30348"/>
                <a:gd name="connsiteX1" fmla="*/ 15381 w 30003"/>
                <a:gd name="connsiteY1" fmla="*/ 70 h 30348"/>
                <a:gd name="connsiteX2" fmla="*/ 239 w 30003"/>
                <a:gd name="connsiteY2" fmla="*/ 15244 h 30348"/>
                <a:gd name="connsiteX3" fmla="*/ 15100 w 30003"/>
                <a:gd name="connsiteY3" fmla="*/ 30419 h 30348"/>
                <a:gd name="connsiteX4" fmla="*/ 30242 w 30003"/>
                <a:gd name="connsiteY4" fmla="*/ 15244 h 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30348">
                  <a:moveTo>
                    <a:pt x="30242" y="15244"/>
                  </a:moveTo>
                  <a:cubicBezTo>
                    <a:pt x="30242" y="7514"/>
                    <a:pt x="23793" y="70"/>
                    <a:pt x="15381" y="70"/>
                  </a:cubicBezTo>
                  <a:cubicBezTo>
                    <a:pt x="5847" y="70"/>
                    <a:pt x="239" y="8087"/>
                    <a:pt x="239" y="15244"/>
                  </a:cubicBezTo>
                  <a:cubicBezTo>
                    <a:pt x="239" y="22975"/>
                    <a:pt x="6688" y="30419"/>
                    <a:pt x="15100" y="30419"/>
                  </a:cubicBezTo>
                  <a:cubicBezTo>
                    <a:pt x="24634" y="30419"/>
                    <a:pt x="30242" y="22402"/>
                    <a:pt x="30242" y="1524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46F1B11E-8738-C108-A154-C866164D7AC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233159" y="7150998"/>
              <a:ext cx="93375" cy="26626"/>
            </a:xfrm>
            <a:custGeom>
              <a:avLst/>
              <a:gdLst>
                <a:gd name="connsiteX0" fmla="*/ 93613 w 93375"/>
                <a:gd name="connsiteY0" fmla="*/ 4367 h 26626"/>
                <a:gd name="connsiteX1" fmla="*/ 89126 w 93375"/>
                <a:gd name="connsiteY1" fmla="*/ 72 h 26626"/>
                <a:gd name="connsiteX2" fmla="*/ 66133 w 93375"/>
                <a:gd name="connsiteY2" fmla="*/ 13815 h 26626"/>
                <a:gd name="connsiteX3" fmla="*/ 47907 w 93375"/>
                <a:gd name="connsiteY3" fmla="*/ 6657 h 26626"/>
                <a:gd name="connsiteX4" fmla="*/ 30521 w 93375"/>
                <a:gd name="connsiteY4" fmla="*/ 72 h 26626"/>
                <a:gd name="connsiteX5" fmla="*/ 237 w 93375"/>
                <a:gd name="connsiteY5" fmla="*/ 22404 h 26626"/>
                <a:gd name="connsiteX6" fmla="*/ 4724 w 93375"/>
                <a:gd name="connsiteY6" fmla="*/ 26699 h 26626"/>
                <a:gd name="connsiteX7" fmla="*/ 27717 w 93375"/>
                <a:gd name="connsiteY7" fmla="*/ 12956 h 26626"/>
                <a:gd name="connsiteX8" fmla="*/ 45944 w 93375"/>
                <a:gd name="connsiteY8" fmla="*/ 20114 h 26626"/>
                <a:gd name="connsiteX9" fmla="*/ 63329 w 93375"/>
                <a:gd name="connsiteY9" fmla="*/ 26699 h 26626"/>
                <a:gd name="connsiteX10" fmla="*/ 93613 w 93375"/>
                <a:gd name="connsiteY10" fmla="*/ 4367 h 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75" h="26626">
                  <a:moveTo>
                    <a:pt x="93613" y="4367"/>
                  </a:moveTo>
                  <a:lnTo>
                    <a:pt x="89126" y="72"/>
                  </a:lnTo>
                  <a:cubicBezTo>
                    <a:pt x="89126" y="359"/>
                    <a:pt x="78471" y="13815"/>
                    <a:pt x="66133" y="13815"/>
                  </a:cubicBezTo>
                  <a:cubicBezTo>
                    <a:pt x="59684" y="13815"/>
                    <a:pt x="52674" y="9520"/>
                    <a:pt x="47907" y="6657"/>
                  </a:cubicBezTo>
                  <a:cubicBezTo>
                    <a:pt x="40336" y="2076"/>
                    <a:pt x="35288" y="72"/>
                    <a:pt x="30521" y="72"/>
                  </a:cubicBezTo>
                  <a:cubicBezTo>
                    <a:pt x="19866" y="72"/>
                    <a:pt x="14538" y="6371"/>
                    <a:pt x="237" y="22404"/>
                  </a:cubicBezTo>
                  <a:lnTo>
                    <a:pt x="4724" y="26699"/>
                  </a:lnTo>
                  <a:cubicBezTo>
                    <a:pt x="4724" y="26413"/>
                    <a:pt x="15379" y="12956"/>
                    <a:pt x="27717" y="12956"/>
                  </a:cubicBezTo>
                  <a:cubicBezTo>
                    <a:pt x="34167" y="12956"/>
                    <a:pt x="41177" y="17251"/>
                    <a:pt x="45944" y="20114"/>
                  </a:cubicBezTo>
                  <a:cubicBezTo>
                    <a:pt x="53515" y="24695"/>
                    <a:pt x="58562" y="26699"/>
                    <a:pt x="63329" y="26699"/>
                  </a:cubicBezTo>
                  <a:cubicBezTo>
                    <a:pt x="73984" y="26699"/>
                    <a:pt x="79312" y="20400"/>
                    <a:pt x="93613" y="4367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3481F7AE-43B7-47BA-8D17-A124B434940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145960" y="7219076"/>
              <a:ext cx="238626" cy="195549"/>
            </a:xfrm>
            <a:custGeom>
              <a:avLst/>
              <a:gdLst>
                <a:gd name="connsiteX0" fmla="*/ 132307 w 238626"/>
                <a:gd name="connsiteY0" fmla="*/ 79955 h 195549"/>
                <a:gd name="connsiteX1" fmla="*/ 130905 w 238626"/>
                <a:gd name="connsiteY1" fmla="*/ 75947 h 195549"/>
                <a:gd name="connsiteX2" fmla="*/ 139036 w 238626"/>
                <a:gd name="connsiteY2" fmla="*/ 69362 h 195549"/>
                <a:gd name="connsiteX3" fmla="*/ 188108 w 238626"/>
                <a:gd name="connsiteY3" fmla="*/ 30710 h 195549"/>
                <a:gd name="connsiteX4" fmla="*/ 233814 w 238626"/>
                <a:gd name="connsiteY4" fmla="*/ 8950 h 195549"/>
                <a:gd name="connsiteX5" fmla="*/ 238861 w 238626"/>
                <a:gd name="connsiteY5" fmla="*/ 3224 h 195549"/>
                <a:gd name="connsiteX6" fmla="*/ 235777 w 238626"/>
                <a:gd name="connsiteY6" fmla="*/ 75 h 195549"/>
                <a:gd name="connsiteX7" fmla="*/ 215868 w 238626"/>
                <a:gd name="connsiteY7" fmla="*/ 934 h 195549"/>
                <a:gd name="connsiteX8" fmla="*/ 184743 w 238626"/>
                <a:gd name="connsiteY8" fmla="*/ 75 h 195549"/>
                <a:gd name="connsiteX9" fmla="*/ 179415 w 238626"/>
                <a:gd name="connsiteY9" fmla="*/ 5801 h 195549"/>
                <a:gd name="connsiteX10" fmla="*/ 182780 w 238626"/>
                <a:gd name="connsiteY10" fmla="*/ 8950 h 195549"/>
                <a:gd name="connsiteX11" fmla="*/ 191472 w 238626"/>
                <a:gd name="connsiteY11" fmla="*/ 14963 h 195549"/>
                <a:gd name="connsiteX12" fmla="*/ 181378 w 238626"/>
                <a:gd name="connsiteY12" fmla="*/ 28133 h 195549"/>
                <a:gd name="connsiteX13" fmla="*/ 72019 w 238626"/>
                <a:gd name="connsiteY13" fmla="*/ 114026 h 195549"/>
                <a:gd name="connsiteX14" fmla="*/ 94452 w 238626"/>
                <a:gd name="connsiteY14" fmla="*/ 22121 h 195549"/>
                <a:gd name="connsiteX15" fmla="*/ 118006 w 238626"/>
                <a:gd name="connsiteY15" fmla="*/ 8950 h 195549"/>
                <a:gd name="connsiteX16" fmla="*/ 127540 w 238626"/>
                <a:gd name="connsiteY16" fmla="*/ 3224 h 195549"/>
                <a:gd name="connsiteX17" fmla="*/ 123614 w 238626"/>
                <a:gd name="connsiteY17" fmla="*/ 75 h 195549"/>
                <a:gd name="connsiteX18" fmla="*/ 87722 w 238626"/>
                <a:gd name="connsiteY18" fmla="*/ 934 h 195549"/>
                <a:gd name="connsiteX19" fmla="*/ 51549 w 238626"/>
                <a:gd name="connsiteY19" fmla="*/ 75 h 195549"/>
                <a:gd name="connsiteX20" fmla="*/ 45941 w 238626"/>
                <a:gd name="connsiteY20" fmla="*/ 5515 h 195549"/>
                <a:gd name="connsiteX21" fmla="*/ 54073 w 238626"/>
                <a:gd name="connsiteY21" fmla="*/ 8950 h 195549"/>
                <a:gd name="connsiteX22" fmla="*/ 66130 w 238626"/>
                <a:gd name="connsiteY22" fmla="*/ 9523 h 195549"/>
                <a:gd name="connsiteX23" fmla="*/ 72299 w 238626"/>
                <a:gd name="connsiteY23" fmla="*/ 14104 h 195549"/>
                <a:gd name="connsiteX24" fmla="*/ 71178 w 238626"/>
                <a:gd name="connsiteY24" fmla="*/ 19544 h 195549"/>
                <a:gd name="connsiteX25" fmla="*/ 33603 w 238626"/>
                <a:gd name="connsiteY25" fmla="*/ 173292 h 195549"/>
                <a:gd name="connsiteX26" fmla="*/ 8086 w 238626"/>
                <a:gd name="connsiteY26" fmla="*/ 186748 h 195549"/>
                <a:gd name="connsiteX27" fmla="*/ 235 w 238626"/>
                <a:gd name="connsiteY27" fmla="*/ 192188 h 195549"/>
                <a:gd name="connsiteX28" fmla="*/ 4441 w 238626"/>
                <a:gd name="connsiteY28" fmla="*/ 195624 h 195549"/>
                <a:gd name="connsiteX29" fmla="*/ 40053 w 238626"/>
                <a:gd name="connsiteY29" fmla="*/ 194765 h 195549"/>
                <a:gd name="connsiteX30" fmla="*/ 57999 w 238626"/>
                <a:gd name="connsiteY30" fmla="*/ 195051 h 195549"/>
                <a:gd name="connsiteX31" fmla="*/ 76225 w 238626"/>
                <a:gd name="connsiteY31" fmla="*/ 195624 h 195549"/>
                <a:gd name="connsiteX32" fmla="*/ 81833 w 238626"/>
                <a:gd name="connsiteY32" fmla="*/ 189898 h 195549"/>
                <a:gd name="connsiteX33" fmla="*/ 73982 w 238626"/>
                <a:gd name="connsiteY33" fmla="*/ 186748 h 195549"/>
                <a:gd name="connsiteX34" fmla="*/ 55755 w 238626"/>
                <a:gd name="connsiteY34" fmla="*/ 181595 h 195549"/>
                <a:gd name="connsiteX35" fmla="*/ 58279 w 238626"/>
                <a:gd name="connsiteY35" fmla="*/ 168997 h 195549"/>
                <a:gd name="connsiteX36" fmla="*/ 69495 w 238626"/>
                <a:gd name="connsiteY36" fmla="*/ 124047 h 195549"/>
                <a:gd name="connsiteX37" fmla="*/ 111276 w 238626"/>
                <a:gd name="connsiteY37" fmla="*/ 90835 h 195549"/>
                <a:gd name="connsiteX38" fmla="*/ 143803 w 238626"/>
                <a:gd name="connsiteY38" fmla="*/ 167852 h 195549"/>
                <a:gd name="connsiteX39" fmla="*/ 147168 w 238626"/>
                <a:gd name="connsiteY39" fmla="*/ 177873 h 195549"/>
                <a:gd name="connsiteX40" fmla="*/ 132587 w 238626"/>
                <a:gd name="connsiteY40" fmla="*/ 186748 h 195549"/>
                <a:gd name="connsiteX41" fmla="*/ 126418 w 238626"/>
                <a:gd name="connsiteY41" fmla="*/ 192475 h 195549"/>
                <a:gd name="connsiteX42" fmla="*/ 130344 w 238626"/>
                <a:gd name="connsiteY42" fmla="*/ 195624 h 195549"/>
                <a:gd name="connsiteX43" fmla="*/ 164553 w 238626"/>
                <a:gd name="connsiteY43" fmla="*/ 194765 h 195549"/>
                <a:gd name="connsiteX44" fmla="*/ 192033 w 238626"/>
                <a:gd name="connsiteY44" fmla="*/ 195624 h 195549"/>
                <a:gd name="connsiteX45" fmla="*/ 197081 w 238626"/>
                <a:gd name="connsiteY45" fmla="*/ 189898 h 195549"/>
                <a:gd name="connsiteX46" fmla="*/ 191472 w 238626"/>
                <a:gd name="connsiteY46" fmla="*/ 186748 h 195549"/>
                <a:gd name="connsiteX47" fmla="*/ 172124 w 238626"/>
                <a:gd name="connsiteY47" fmla="*/ 173865 h 195549"/>
                <a:gd name="connsiteX48" fmla="*/ 132307 w 238626"/>
                <a:gd name="connsiteY48" fmla="*/ 79955 h 19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626" h="195549">
                  <a:moveTo>
                    <a:pt x="132307" y="79955"/>
                  </a:moveTo>
                  <a:cubicBezTo>
                    <a:pt x="132026" y="79096"/>
                    <a:pt x="130905" y="76806"/>
                    <a:pt x="130905" y="75947"/>
                  </a:cubicBezTo>
                  <a:cubicBezTo>
                    <a:pt x="130905" y="75660"/>
                    <a:pt x="135952" y="71652"/>
                    <a:pt x="139036" y="69362"/>
                  </a:cubicBezTo>
                  <a:lnTo>
                    <a:pt x="188108" y="30710"/>
                  </a:lnTo>
                  <a:cubicBezTo>
                    <a:pt x="214466" y="10954"/>
                    <a:pt x="225402" y="9809"/>
                    <a:pt x="233814" y="8950"/>
                  </a:cubicBezTo>
                  <a:cubicBezTo>
                    <a:pt x="236057" y="8664"/>
                    <a:pt x="238861" y="8378"/>
                    <a:pt x="238861" y="3224"/>
                  </a:cubicBezTo>
                  <a:cubicBezTo>
                    <a:pt x="238861" y="2079"/>
                    <a:pt x="238020" y="75"/>
                    <a:pt x="235777" y="75"/>
                  </a:cubicBezTo>
                  <a:cubicBezTo>
                    <a:pt x="229608" y="75"/>
                    <a:pt x="222598" y="934"/>
                    <a:pt x="215868" y="934"/>
                  </a:cubicBezTo>
                  <a:cubicBezTo>
                    <a:pt x="205773" y="934"/>
                    <a:pt x="194837" y="75"/>
                    <a:pt x="184743" y="75"/>
                  </a:cubicBezTo>
                  <a:cubicBezTo>
                    <a:pt x="182780" y="75"/>
                    <a:pt x="179415" y="75"/>
                    <a:pt x="179415" y="5801"/>
                  </a:cubicBezTo>
                  <a:cubicBezTo>
                    <a:pt x="179415" y="7805"/>
                    <a:pt x="180817" y="8664"/>
                    <a:pt x="182780" y="8950"/>
                  </a:cubicBezTo>
                  <a:cubicBezTo>
                    <a:pt x="188949" y="9523"/>
                    <a:pt x="191472" y="10954"/>
                    <a:pt x="191472" y="14963"/>
                  </a:cubicBezTo>
                  <a:cubicBezTo>
                    <a:pt x="191472" y="20116"/>
                    <a:pt x="183060" y="26701"/>
                    <a:pt x="181378" y="28133"/>
                  </a:cubicBezTo>
                  <a:lnTo>
                    <a:pt x="72019" y="114026"/>
                  </a:lnTo>
                  <a:lnTo>
                    <a:pt x="94452" y="22121"/>
                  </a:lnTo>
                  <a:cubicBezTo>
                    <a:pt x="96975" y="11813"/>
                    <a:pt x="97536" y="8950"/>
                    <a:pt x="118006" y="8950"/>
                  </a:cubicBezTo>
                  <a:cubicBezTo>
                    <a:pt x="125016" y="8950"/>
                    <a:pt x="127540" y="8950"/>
                    <a:pt x="127540" y="3224"/>
                  </a:cubicBezTo>
                  <a:cubicBezTo>
                    <a:pt x="127540" y="647"/>
                    <a:pt x="125296" y="75"/>
                    <a:pt x="123614" y="75"/>
                  </a:cubicBezTo>
                  <a:cubicBezTo>
                    <a:pt x="115763" y="75"/>
                    <a:pt x="95573" y="934"/>
                    <a:pt x="87722" y="934"/>
                  </a:cubicBezTo>
                  <a:cubicBezTo>
                    <a:pt x="79590" y="934"/>
                    <a:pt x="59681" y="75"/>
                    <a:pt x="51549" y="75"/>
                  </a:cubicBezTo>
                  <a:cubicBezTo>
                    <a:pt x="49586" y="75"/>
                    <a:pt x="45941" y="75"/>
                    <a:pt x="45941" y="5515"/>
                  </a:cubicBezTo>
                  <a:cubicBezTo>
                    <a:pt x="45941" y="8950"/>
                    <a:pt x="48465" y="8950"/>
                    <a:pt x="54073" y="8950"/>
                  </a:cubicBezTo>
                  <a:cubicBezTo>
                    <a:pt x="57718" y="8950"/>
                    <a:pt x="62766" y="9237"/>
                    <a:pt x="66130" y="9523"/>
                  </a:cubicBezTo>
                  <a:cubicBezTo>
                    <a:pt x="70617" y="10096"/>
                    <a:pt x="72299" y="10954"/>
                    <a:pt x="72299" y="14104"/>
                  </a:cubicBezTo>
                  <a:cubicBezTo>
                    <a:pt x="72299" y="15249"/>
                    <a:pt x="72019" y="16108"/>
                    <a:pt x="71178" y="19544"/>
                  </a:cubicBezTo>
                  <a:lnTo>
                    <a:pt x="33603" y="173292"/>
                  </a:lnTo>
                  <a:cubicBezTo>
                    <a:pt x="30799" y="184458"/>
                    <a:pt x="30238" y="186748"/>
                    <a:pt x="8086" y="186748"/>
                  </a:cubicBezTo>
                  <a:cubicBezTo>
                    <a:pt x="3319" y="186748"/>
                    <a:pt x="235" y="186748"/>
                    <a:pt x="235" y="192188"/>
                  </a:cubicBezTo>
                  <a:cubicBezTo>
                    <a:pt x="235" y="195624"/>
                    <a:pt x="3600" y="195624"/>
                    <a:pt x="4441" y="195624"/>
                  </a:cubicBezTo>
                  <a:cubicBezTo>
                    <a:pt x="12292" y="195624"/>
                    <a:pt x="32201" y="194765"/>
                    <a:pt x="40053" y="194765"/>
                  </a:cubicBezTo>
                  <a:cubicBezTo>
                    <a:pt x="45941" y="194765"/>
                    <a:pt x="52110" y="195051"/>
                    <a:pt x="57999" y="195051"/>
                  </a:cubicBezTo>
                  <a:cubicBezTo>
                    <a:pt x="64168" y="195051"/>
                    <a:pt x="70337" y="195624"/>
                    <a:pt x="76225" y="195624"/>
                  </a:cubicBezTo>
                  <a:cubicBezTo>
                    <a:pt x="78188" y="195624"/>
                    <a:pt x="81833" y="195624"/>
                    <a:pt x="81833" y="189898"/>
                  </a:cubicBezTo>
                  <a:cubicBezTo>
                    <a:pt x="81833" y="186748"/>
                    <a:pt x="79310" y="186748"/>
                    <a:pt x="73982" y="186748"/>
                  </a:cubicBezTo>
                  <a:cubicBezTo>
                    <a:pt x="63607" y="186748"/>
                    <a:pt x="55755" y="186748"/>
                    <a:pt x="55755" y="181595"/>
                  </a:cubicBezTo>
                  <a:cubicBezTo>
                    <a:pt x="55755" y="179591"/>
                    <a:pt x="57438" y="173292"/>
                    <a:pt x="58279" y="168997"/>
                  </a:cubicBezTo>
                  <a:cubicBezTo>
                    <a:pt x="62205" y="154109"/>
                    <a:pt x="65850" y="138935"/>
                    <a:pt x="69495" y="124047"/>
                  </a:cubicBezTo>
                  <a:lnTo>
                    <a:pt x="111276" y="90835"/>
                  </a:lnTo>
                  <a:lnTo>
                    <a:pt x="143803" y="167852"/>
                  </a:lnTo>
                  <a:cubicBezTo>
                    <a:pt x="147168" y="175582"/>
                    <a:pt x="147168" y="176155"/>
                    <a:pt x="147168" y="177873"/>
                  </a:cubicBezTo>
                  <a:cubicBezTo>
                    <a:pt x="147168" y="186462"/>
                    <a:pt x="135111" y="186748"/>
                    <a:pt x="132587" y="186748"/>
                  </a:cubicBezTo>
                  <a:cubicBezTo>
                    <a:pt x="129502" y="186748"/>
                    <a:pt x="126418" y="186748"/>
                    <a:pt x="126418" y="192475"/>
                  </a:cubicBezTo>
                  <a:cubicBezTo>
                    <a:pt x="126418" y="195624"/>
                    <a:pt x="129783" y="195624"/>
                    <a:pt x="130344" y="195624"/>
                  </a:cubicBezTo>
                  <a:cubicBezTo>
                    <a:pt x="141560" y="195624"/>
                    <a:pt x="153337" y="194765"/>
                    <a:pt x="164553" y="194765"/>
                  </a:cubicBezTo>
                  <a:cubicBezTo>
                    <a:pt x="170722" y="194765"/>
                    <a:pt x="185864" y="195624"/>
                    <a:pt x="192033" y="195624"/>
                  </a:cubicBezTo>
                  <a:cubicBezTo>
                    <a:pt x="193435" y="195624"/>
                    <a:pt x="197081" y="195624"/>
                    <a:pt x="197081" y="189898"/>
                  </a:cubicBezTo>
                  <a:cubicBezTo>
                    <a:pt x="197081" y="186748"/>
                    <a:pt x="193996" y="186748"/>
                    <a:pt x="191472" y="186748"/>
                  </a:cubicBezTo>
                  <a:cubicBezTo>
                    <a:pt x="179976" y="186462"/>
                    <a:pt x="176330" y="183885"/>
                    <a:pt x="172124" y="173865"/>
                  </a:cubicBezTo>
                  <a:lnTo>
                    <a:pt x="132307" y="79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F9DB51D6-A8AB-3F60-9F49-99526A4AF54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408627" y="7135945"/>
              <a:ext cx="72625" cy="183982"/>
            </a:xfrm>
            <a:custGeom>
              <a:avLst/>
              <a:gdLst>
                <a:gd name="connsiteX0" fmla="*/ 38912 w 72625"/>
                <a:gd name="connsiteY0" fmla="*/ 57389 h 183982"/>
                <a:gd name="connsiteX1" fmla="*/ 49708 w 72625"/>
                <a:gd name="connsiteY1" fmla="*/ 59594 h 183982"/>
                <a:gd name="connsiteX2" fmla="*/ 64429 w 72625"/>
                <a:gd name="connsiteY2" fmla="*/ 62600 h 183982"/>
                <a:gd name="connsiteX3" fmla="*/ 72869 w 72625"/>
                <a:gd name="connsiteY3" fmla="*/ 54784 h 183982"/>
                <a:gd name="connsiteX4" fmla="*/ 64429 w 72625"/>
                <a:gd name="connsiteY4" fmla="*/ 46967 h 183982"/>
                <a:gd name="connsiteX5" fmla="*/ 49708 w 72625"/>
                <a:gd name="connsiteY5" fmla="*/ 49974 h 183982"/>
                <a:gd name="connsiteX6" fmla="*/ 38912 w 72625"/>
                <a:gd name="connsiteY6" fmla="*/ 52178 h 183982"/>
                <a:gd name="connsiteX7" fmla="*/ 41660 w 72625"/>
                <a:gd name="connsiteY7" fmla="*/ 30533 h 183982"/>
                <a:gd name="connsiteX8" fmla="*/ 44212 w 72625"/>
                <a:gd name="connsiteY8" fmla="*/ 9289 h 183982"/>
                <a:gd name="connsiteX9" fmla="*/ 36557 w 72625"/>
                <a:gd name="connsiteY9" fmla="*/ 70 h 183982"/>
                <a:gd name="connsiteX10" fmla="*/ 28902 w 72625"/>
                <a:gd name="connsiteY10" fmla="*/ 9289 h 183982"/>
                <a:gd name="connsiteX11" fmla="*/ 31650 w 72625"/>
                <a:gd name="connsiteY11" fmla="*/ 32738 h 183982"/>
                <a:gd name="connsiteX12" fmla="*/ 34201 w 72625"/>
                <a:gd name="connsiteY12" fmla="*/ 52178 h 183982"/>
                <a:gd name="connsiteX13" fmla="*/ 23406 w 72625"/>
                <a:gd name="connsiteY13" fmla="*/ 49974 h 183982"/>
                <a:gd name="connsiteX14" fmla="*/ 8684 w 72625"/>
                <a:gd name="connsiteY14" fmla="*/ 46967 h 183982"/>
                <a:gd name="connsiteX15" fmla="*/ 244 w 72625"/>
                <a:gd name="connsiteY15" fmla="*/ 54784 h 183982"/>
                <a:gd name="connsiteX16" fmla="*/ 8684 w 72625"/>
                <a:gd name="connsiteY16" fmla="*/ 62600 h 183982"/>
                <a:gd name="connsiteX17" fmla="*/ 23406 w 72625"/>
                <a:gd name="connsiteY17" fmla="*/ 59594 h 183982"/>
                <a:gd name="connsiteX18" fmla="*/ 34201 w 72625"/>
                <a:gd name="connsiteY18" fmla="*/ 57389 h 183982"/>
                <a:gd name="connsiteX19" fmla="*/ 31453 w 72625"/>
                <a:gd name="connsiteY19" fmla="*/ 73022 h 183982"/>
                <a:gd name="connsiteX20" fmla="*/ 28902 w 72625"/>
                <a:gd name="connsiteY20" fmla="*/ 97272 h 183982"/>
                <a:gd name="connsiteX21" fmla="*/ 33220 w 72625"/>
                <a:gd name="connsiteY21" fmla="*/ 181046 h 183982"/>
                <a:gd name="connsiteX22" fmla="*/ 36557 w 72625"/>
                <a:gd name="connsiteY22" fmla="*/ 184052 h 183982"/>
                <a:gd name="connsiteX23" fmla="*/ 40090 w 72625"/>
                <a:gd name="connsiteY23" fmla="*/ 180044 h 183982"/>
                <a:gd name="connsiteX24" fmla="*/ 42445 w 72625"/>
                <a:gd name="connsiteY24" fmla="*/ 150182 h 183982"/>
                <a:gd name="connsiteX25" fmla="*/ 44212 w 72625"/>
                <a:gd name="connsiteY25" fmla="*/ 97272 h 183982"/>
                <a:gd name="connsiteX26" fmla="*/ 41464 w 72625"/>
                <a:gd name="connsiteY26" fmla="*/ 72621 h 183982"/>
                <a:gd name="connsiteX27" fmla="*/ 38912 w 72625"/>
                <a:gd name="connsiteY27" fmla="*/ 57389 h 1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625" h="183982">
                  <a:moveTo>
                    <a:pt x="38912" y="57389"/>
                  </a:moveTo>
                  <a:cubicBezTo>
                    <a:pt x="41856" y="57790"/>
                    <a:pt x="43819" y="57990"/>
                    <a:pt x="49708" y="59594"/>
                  </a:cubicBezTo>
                  <a:cubicBezTo>
                    <a:pt x="55989" y="61397"/>
                    <a:pt x="60700" y="62600"/>
                    <a:pt x="64429" y="62600"/>
                  </a:cubicBezTo>
                  <a:cubicBezTo>
                    <a:pt x="72084" y="62600"/>
                    <a:pt x="72869" y="56587"/>
                    <a:pt x="72869" y="54784"/>
                  </a:cubicBezTo>
                  <a:cubicBezTo>
                    <a:pt x="72869" y="53180"/>
                    <a:pt x="72084" y="46967"/>
                    <a:pt x="64429" y="46967"/>
                  </a:cubicBezTo>
                  <a:cubicBezTo>
                    <a:pt x="60700" y="46967"/>
                    <a:pt x="55989" y="48170"/>
                    <a:pt x="49708" y="49974"/>
                  </a:cubicBezTo>
                  <a:cubicBezTo>
                    <a:pt x="43819" y="51577"/>
                    <a:pt x="41856" y="51777"/>
                    <a:pt x="38912" y="52178"/>
                  </a:cubicBezTo>
                  <a:cubicBezTo>
                    <a:pt x="39305" y="45164"/>
                    <a:pt x="40679" y="36746"/>
                    <a:pt x="41660" y="30533"/>
                  </a:cubicBezTo>
                  <a:cubicBezTo>
                    <a:pt x="42445" y="26525"/>
                    <a:pt x="44212" y="16304"/>
                    <a:pt x="44212" y="9289"/>
                  </a:cubicBezTo>
                  <a:cubicBezTo>
                    <a:pt x="44212" y="3277"/>
                    <a:pt x="41464" y="70"/>
                    <a:pt x="36557" y="70"/>
                  </a:cubicBezTo>
                  <a:cubicBezTo>
                    <a:pt x="32435" y="70"/>
                    <a:pt x="28902" y="2274"/>
                    <a:pt x="28902" y="9289"/>
                  </a:cubicBezTo>
                  <a:cubicBezTo>
                    <a:pt x="28902" y="15903"/>
                    <a:pt x="30472" y="25924"/>
                    <a:pt x="31650" y="32738"/>
                  </a:cubicBezTo>
                  <a:cubicBezTo>
                    <a:pt x="32042" y="34942"/>
                    <a:pt x="33809" y="44763"/>
                    <a:pt x="34201" y="52178"/>
                  </a:cubicBezTo>
                  <a:cubicBezTo>
                    <a:pt x="31257" y="51777"/>
                    <a:pt x="29294" y="51577"/>
                    <a:pt x="23406" y="49974"/>
                  </a:cubicBezTo>
                  <a:cubicBezTo>
                    <a:pt x="17124" y="48170"/>
                    <a:pt x="12414" y="46967"/>
                    <a:pt x="8684" y="46967"/>
                  </a:cubicBezTo>
                  <a:cubicBezTo>
                    <a:pt x="1029" y="46967"/>
                    <a:pt x="244" y="52980"/>
                    <a:pt x="244" y="54784"/>
                  </a:cubicBezTo>
                  <a:cubicBezTo>
                    <a:pt x="244" y="56387"/>
                    <a:pt x="1029" y="62600"/>
                    <a:pt x="8684" y="62600"/>
                  </a:cubicBezTo>
                  <a:cubicBezTo>
                    <a:pt x="12414" y="62600"/>
                    <a:pt x="17124" y="61397"/>
                    <a:pt x="23406" y="59594"/>
                  </a:cubicBezTo>
                  <a:cubicBezTo>
                    <a:pt x="29294" y="57990"/>
                    <a:pt x="31257" y="57790"/>
                    <a:pt x="34201" y="57389"/>
                  </a:cubicBezTo>
                  <a:cubicBezTo>
                    <a:pt x="33809" y="62399"/>
                    <a:pt x="32435" y="68813"/>
                    <a:pt x="31453" y="73022"/>
                  </a:cubicBezTo>
                  <a:cubicBezTo>
                    <a:pt x="28902" y="85447"/>
                    <a:pt x="28902" y="86850"/>
                    <a:pt x="28902" y="97272"/>
                  </a:cubicBezTo>
                  <a:cubicBezTo>
                    <a:pt x="28902" y="135952"/>
                    <a:pt x="32631" y="177038"/>
                    <a:pt x="33220" y="181046"/>
                  </a:cubicBezTo>
                  <a:cubicBezTo>
                    <a:pt x="33416" y="182850"/>
                    <a:pt x="33809" y="184052"/>
                    <a:pt x="36557" y="184052"/>
                  </a:cubicBezTo>
                  <a:cubicBezTo>
                    <a:pt x="39501" y="184052"/>
                    <a:pt x="39697" y="182850"/>
                    <a:pt x="40090" y="180044"/>
                  </a:cubicBezTo>
                  <a:cubicBezTo>
                    <a:pt x="40090" y="179844"/>
                    <a:pt x="41660" y="162407"/>
                    <a:pt x="42445" y="150182"/>
                  </a:cubicBezTo>
                  <a:cubicBezTo>
                    <a:pt x="43427" y="132545"/>
                    <a:pt x="44212" y="114909"/>
                    <a:pt x="44212" y="97272"/>
                  </a:cubicBezTo>
                  <a:cubicBezTo>
                    <a:pt x="44212" y="86850"/>
                    <a:pt x="44212" y="85447"/>
                    <a:pt x="41464" y="72621"/>
                  </a:cubicBezTo>
                  <a:cubicBezTo>
                    <a:pt x="41071" y="70416"/>
                    <a:pt x="39305" y="62399"/>
                    <a:pt x="38912" y="5738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E425710D-0672-8E84-69DE-58A97077C4E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509873" y="7188654"/>
              <a:ext cx="122874" cy="131673"/>
            </a:xfrm>
            <a:custGeom>
              <a:avLst/>
              <a:gdLst>
                <a:gd name="connsiteX0" fmla="*/ 48730 w 122874"/>
                <a:gd name="connsiteY0" fmla="*/ 90257 h 131673"/>
                <a:gd name="connsiteX1" fmla="*/ 55404 w 122874"/>
                <a:gd name="connsiteY1" fmla="*/ 90458 h 131673"/>
                <a:gd name="connsiteX2" fmla="*/ 123122 w 122874"/>
                <a:gd name="connsiteY2" fmla="*/ 29331 h 131673"/>
                <a:gd name="connsiteX3" fmla="*/ 97409 w 122874"/>
                <a:gd name="connsiteY3" fmla="*/ 70 h 131673"/>
                <a:gd name="connsiteX4" fmla="*/ 50497 w 122874"/>
                <a:gd name="connsiteY4" fmla="*/ 50374 h 131673"/>
                <a:gd name="connsiteX5" fmla="*/ 42449 w 122874"/>
                <a:gd name="connsiteY5" fmla="*/ 75627 h 131673"/>
                <a:gd name="connsiteX6" fmla="*/ 7118 w 122874"/>
                <a:gd name="connsiteY6" fmla="*/ 47769 h 131673"/>
                <a:gd name="connsiteX7" fmla="*/ 24194 w 122874"/>
                <a:gd name="connsiteY7" fmla="*/ 7085 h 131673"/>
                <a:gd name="connsiteX8" fmla="*/ 25765 w 122874"/>
                <a:gd name="connsiteY8" fmla="*/ 4479 h 131673"/>
                <a:gd name="connsiteX9" fmla="*/ 22624 w 122874"/>
                <a:gd name="connsiteY9" fmla="*/ 2074 h 131673"/>
                <a:gd name="connsiteX10" fmla="*/ 16343 w 122874"/>
                <a:gd name="connsiteY10" fmla="*/ 6483 h 131673"/>
                <a:gd name="connsiteX11" fmla="*/ 248 w 122874"/>
                <a:gd name="connsiteY11" fmla="*/ 49773 h 131673"/>
                <a:gd name="connsiteX12" fmla="*/ 38327 w 122874"/>
                <a:gd name="connsiteY12" fmla="*/ 88654 h 131673"/>
                <a:gd name="connsiteX13" fmla="*/ 27335 w 122874"/>
                <a:gd name="connsiteY13" fmla="*/ 125330 h 131673"/>
                <a:gd name="connsiteX14" fmla="*/ 34009 w 122874"/>
                <a:gd name="connsiteY14" fmla="*/ 131744 h 131673"/>
                <a:gd name="connsiteX15" fmla="*/ 41664 w 122874"/>
                <a:gd name="connsiteY15" fmla="*/ 127334 h 131673"/>
                <a:gd name="connsiteX16" fmla="*/ 48730 w 122874"/>
                <a:gd name="connsiteY16" fmla="*/ 90257 h 131673"/>
                <a:gd name="connsiteX17" fmla="*/ 51282 w 122874"/>
                <a:gd name="connsiteY17" fmla="*/ 76629 h 131673"/>
                <a:gd name="connsiteX18" fmla="*/ 66199 w 122874"/>
                <a:gd name="connsiteY18" fmla="*/ 31535 h 131673"/>
                <a:gd name="connsiteX19" fmla="*/ 95250 w 122874"/>
                <a:gd name="connsiteY19" fmla="*/ 13698 h 131673"/>
                <a:gd name="connsiteX20" fmla="*/ 116056 w 122874"/>
                <a:gd name="connsiteY20" fmla="*/ 33339 h 131673"/>
                <a:gd name="connsiteX21" fmla="*/ 57563 w 122874"/>
                <a:gd name="connsiteY21" fmla="*/ 76829 h 131673"/>
                <a:gd name="connsiteX22" fmla="*/ 51282 w 122874"/>
                <a:gd name="connsiteY22" fmla="*/ 76629 h 1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874" h="131673">
                  <a:moveTo>
                    <a:pt x="48730" y="90257"/>
                  </a:moveTo>
                  <a:cubicBezTo>
                    <a:pt x="50889" y="90458"/>
                    <a:pt x="53245" y="90458"/>
                    <a:pt x="55404" y="90458"/>
                  </a:cubicBezTo>
                  <a:cubicBezTo>
                    <a:pt x="90735" y="90458"/>
                    <a:pt x="123122" y="60997"/>
                    <a:pt x="123122" y="29331"/>
                  </a:cubicBezTo>
                  <a:cubicBezTo>
                    <a:pt x="123122" y="11494"/>
                    <a:pt x="112719" y="70"/>
                    <a:pt x="97409" y="70"/>
                  </a:cubicBezTo>
                  <a:cubicBezTo>
                    <a:pt x="70321" y="70"/>
                    <a:pt x="55993" y="35343"/>
                    <a:pt x="50497" y="50374"/>
                  </a:cubicBezTo>
                  <a:cubicBezTo>
                    <a:pt x="47945" y="57790"/>
                    <a:pt x="43627" y="71819"/>
                    <a:pt x="42449" y="75627"/>
                  </a:cubicBezTo>
                  <a:cubicBezTo>
                    <a:pt x="20858" y="72621"/>
                    <a:pt x="7118" y="62600"/>
                    <a:pt x="7118" y="47769"/>
                  </a:cubicBezTo>
                  <a:cubicBezTo>
                    <a:pt x="7118" y="47569"/>
                    <a:pt x="8295" y="25122"/>
                    <a:pt x="24194" y="7085"/>
                  </a:cubicBezTo>
                  <a:cubicBezTo>
                    <a:pt x="25568" y="5682"/>
                    <a:pt x="25765" y="5281"/>
                    <a:pt x="25765" y="4479"/>
                  </a:cubicBezTo>
                  <a:cubicBezTo>
                    <a:pt x="25765" y="2074"/>
                    <a:pt x="23213" y="2074"/>
                    <a:pt x="22624" y="2074"/>
                  </a:cubicBezTo>
                  <a:cubicBezTo>
                    <a:pt x="20858" y="2074"/>
                    <a:pt x="20072" y="2074"/>
                    <a:pt x="16343" y="6483"/>
                  </a:cubicBezTo>
                  <a:cubicBezTo>
                    <a:pt x="5351" y="20312"/>
                    <a:pt x="248" y="41155"/>
                    <a:pt x="248" y="49773"/>
                  </a:cubicBezTo>
                  <a:cubicBezTo>
                    <a:pt x="248" y="67610"/>
                    <a:pt x="13006" y="83042"/>
                    <a:pt x="38327" y="88654"/>
                  </a:cubicBezTo>
                  <a:cubicBezTo>
                    <a:pt x="28513" y="119719"/>
                    <a:pt x="27335" y="123527"/>
                    <a:pt x="27335" y="125330"/>
                  </a:cubicBezTo>
                  <a:cubicBezTo>
                    <a:pt x="27335" y="130742"/>
                    <a:pt x="31849" y="131744"/>
                    <a:pt x="34009" y="131744"/>
                  </a:cubicBezTo>
                  <a:cubicBezTo>
                    <a:pt x="36168" y="131744"/>
                    <a:pt x="40093" y="130341"/>
                    <a:pt x="41664" y="127334"/>
                  </a:cubicBezTo>
                  <a:cubicBezTo>
                    <a:pt x="43038" y="124328"/>
                    <a:pt x="44804" y="114107"/>
                    <a:pt x="48730" y="90257"/>
                  </a:cubicBezTo>
                  <a:close/>
                  <a:moveTo>
                    <a:pt x="51282" y="76629"/>
                  </a:moveTo>
                  <a:cubicBezTo>
                    <a:pt x="55207" y="53581"/>
                    <a:pt x="56778" y="44562"/>
                    <a:pt x="66199" y="31535"/>
                  </a:cubicBezTo>
                  <a:cubicBezTo>
                    <a:pt x="75032" y="19310"/>
                    <a:pt x="85435" y="13698"/>
                    <a:pt x="95250" y="13698"/>
                  </a:cubicBezTo>
                  <a:cubicBezTo>
                    <a:pt x="108793" y="13698"/>
                    <a:pt x="116056" y="22917"/>
                    <a:pt x="116056" y="33339"/>
                  </a:cubicBezTo>
                  <a:cubicBezTo>
                    <a:pt x="116056" y="53581"/>
                    <a:pt x="91324" y="76829"/>
                    <a:pt x="57563" y="76829"/>
                  </a:cubicBezTo>
                  <a:cubicBezTo>
                    <a:pt x="55796" y="76829"/>
                    <a:pt x="53048" y="76829"/>
                    <a:pt x="51282" y="7662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39B0F07E-B692-0160-7937-6786B63EB50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382682" y="7361555"/>
              <a:ext cx="59474" cy="134880"/>
            </a:xfrm>
            <a:custGeom>
              <a:avLst/>
              <a:gdLst>
                <a:gd name="connsiteX0" fmla="*/ 54614 w 59474"/>
                <a:gd name="connsiteY0" fmla="*/ 7693 h 134880"/>
                <a:gd name="connsiteX1" fmla="*/ 46763 w 59474"/>
                <a:gd name="connsiteY1" fmla="*/ 77 h 134880"/>
                <a:gd name="connsiteX2" fmla="*/ 35771 w 59474"/>
                <a:gd name="connsiteY2" fmla="*/ 11100 h 134880"/>
                <a:gd name="connsiteX3" fmla="*/ 43622 w 59474"/>
                <a:gd name="connsiteY3" fmla="*/ 18716 h 134880"/>
                <a:gd name="connsiteX4" fmla="*/ 54614 w 59474"/>
                <a:gd name="connsiteY4" fmla="*/ 7693 h 134880"/>
                <a:gd name="connsiteX5" fmla="*/ 14572 w 59474"/>
                <a:gd name="connsiteY5" fmla="*/ 109505 h 134880"/>
                <a:gd name="connsiteX6" fmla="*/ 12805 w 59474"/>
                <a:gd name="connsiteY6" fmla="*/ 117922 h 134880"/>
                <a:gd name="connsiteX7" fmla="*/ 31453 w 59474"/>
                <a:gd name="connsiteY7" fmla="*/ 134958 h 134880"/>
                <a:gd name="connsiteX8" fmla="*/ 59718 w 59474"/>
                <a:gd name="connsiteY8" fmla="*/ 104294 h 134880"/>
                <a:gd name="connsiteX9" fmla="*/ 56577 w 59474"/>
                <a:gd name="connsiteY9" fmla="*/ 101689 h 134880"/>
                <a:gd name="connsiteX10" fmla="*/ 52848 w 59474"/>
                <a:gd name="connsiteY10" fmla="*/ 105096 h 134880"/>
                <a:gd name="connsiteX11" fmla="*/ 32041 w 59474"/>
                <a:gd name="connsiteY11" fmla="*/ 129346 h 134880"/>
                <a:gd name="connsiteX12" fmla="*/ 27134 w 59474"/>
                <a:gd name="connsiteY12" fmla="*/ 122332 h 134880"/>
                <a:gd name="connsiteX13" fmla="*/ 30275 w 59474"/>
                <a:gd name="connsiteY13" fmla="*/ 109505 h 134880"/>
                <a:gd name="connsiteX14" fmla="*/ 36556 w 59474"/>
                <a:gd name="connsiteY14" fmla="*/ 93472 h 134880"/>
                <a:gd name="connsiteX15" fmla="*/ 46174 w 59474"/>
                <a:gd name="connsiteY15" fmla="*/ 68019 h 134880"/>
                <a:gd name="connsiteX16" fmla="*/ 47352 w 59474"/>
                <a:gd name="connsiteY16" fmla="*/ 61605 h 134880"/>
                <a:gd name="connsiteX17" fmla="*/ 28705 w 59474"/>
                <a:gd name="connsiteY17" fmla="*/ 44570 h 134880"/>
                <a:gd name="connsiteX18" fmla="*/ 243 w 59474"/>
                <a:gd name="connsiteY18" fmla="*/ 75234 h 134880"/>
                <a:gd name="connsiteX19" fmla="*/ 3580 w 59474"/>
                <a:gd name="connsiteY19" fmla="*/ 77839 h 134880"/>
                <a:gd name="connsiteX20" fmla="*/ 7113 w 59474"/>
                <a:gd name="connsiteY20" fmla="*/ 74632 h 134880"/>
                <a:gd name="connsiteX21" fmla="*/ 28116 w 59474"/>
                <a:gd name="connsiteY21" fmla="*/ 50182 h 134880"/>
                <a:gd name="connsiteX22" fmla="*/ 33023 w 59474"/>
                <a:gd name="connsiteY22" fmla="*/ 57196 h 134880"/>
                <a:gd name="connsiteX23" fmla="*/ 26938 w 59474"/>
                <a:gd name="connsiteY23" fmla="*/ 77238 h 134880"/>
                <a:gd name="connsiteX24" fmla="*/ 14572 w 59474"/>
                <a:gd name="connsiteY24" fmla="*/ 109505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614" y="7693"/>
                  </a:moveTo>
                  <a:cubicBezTo>
                    <a:pt x="54614" y="4487"/>
                    <a:pt x="52259" y="77"/>
                    <a:pt x="46763" y="77"/>
                  </a:cubicBezTo>
                  <a:cubicBezTo>
                    <a:pt x="41463" y="77"/>
                    <a:pt x="35771" y="5288"/>
                    <a:pt x="35771" y="11100"/>
                  </a:cubicBezTo>
                  <a:cubicBezTo>
                    <a:pt x="35771" y="14507"/>
                    <a:pt x="38322" y="18716"/>
                    <a:pt x="43622" y="18716"/>
                  </a:cubicBezTo>
                  <a:cubicBezTo>
                    <a:pt x="49314" y="18716"/>
                    <a:pt x="54614" y="13105"/>
                    <a:pt x="54614" y="7693"/>
                  </a:cubicBezTo>
                  <a:close/>
                  <a:moveTo>
                    <a:pt x="14572" y="109505"/>
                  </a:moveTo>
                  <a:cubicBezTo>
                    <a:pt x="13787" y="112110"/>
                    <a:pt x="12805" y="114515"/>
                    <a:pt x="12805" y="117922"/>
                  </a:cubicBezTo>
                  <a:cubicBezTo>
                    <a:pt x="12805" y="127342"/>
                    <a:pt x="20657" y="134958"/>
                    <a:pt x="31453" y="134958"/>
                  </a:cubicBezTo>
                  <a:cubicBezTo>
                    <a:pt x="51081" y="134958"/>
                    <a:pt x="59718" y="107300"/>
                    <a:pt x="59718" y="104294"/>
                  </a:cubicBezTo>
                  <a:cubicBezTo>
                    <a:pt x="59718" y="101689"/>
                    <a:pt x="57166" y="101689"/>
                    <a:pt x="56577" y="101689"/>
                  </a:cubicBezTo>
                  <a:cubicBezTo>
                    <a:pt x="53829" y="101689"/>
                    <a:pt x="53633" y="102891"/>
                    <a:pt x="52848" y="105096"/>
                  </a:cubicBezTo>
                  <a:cubicBezTo>
                    <a:pt x="48333" y="121129"/>
                    <a:pt x="39696" y="129346"/>
                    <a:pt x="32041" y="129346"/>
                  </a:cubicBezTo>
                  <a:cubicBezTo>
                    <a:pt x="28116" y="129346"/>
                    <a:pt x="27134" y="126741"/>
                    <a:pt x="27134" y="122332"/>
                  </a:cubicBezTo>
                  <a:cubicBezTo>
                    <a:pt x="27134" y="117722"/>
                    <a:pt x="28508" y="113914"/>
                    <a:pt x="30275" y="109505"/>
                  </a:cubicBezTo>
                  <a:cubicBezTo>
                    <a:pt x="32238" y="104094"/>
                    <a:pt x="34397" y="98682"/>
                    <a:pt x="36556" y="93472"/>
                  </a:cubicBezTo>
                  <a:cubicBezTo>
                    <a:pt x="38322" y="88662"/>
                    <a:pt x="45389" y="70424"/>
                    <a:pt x="46174" y="68019"/>
                  </a:cubicBezTo>
                  <a:cubicBezTo>
                    <a:pt x="46763" y="66015"/>
                    <a:pt x="47352" y="63610"/>
                    <a:pt x="47352" y="61605"/>
                  </a:cubicBezTo>
                  <a:cubicBezTo>
                    <a:pt x="47352" y="52186"/>
                    <a:pt x="39500" y="44570"/>
                    <a:pt x="28705" y="44570"/>
                  </a:cubicBezTo>
                  <a:cubicBezTo>
                    <a:pt x="9272" y="44570"/>
                    <a:pt x="243" y="71827"/>
                    <a:pt x="243" y="75234"/>
                  </a:cubicBezTo>
                  <a:cubicBezTo>
                    <a:pt x="243" y="77839"/>
                    <a:pt x="2991" y="77839"/>
                    <a:pt x="3580" y="77839"/>
                  </a:cubicBezTo>
                  <a:cubicBezTo>
                    <a:pt x="6328" y="77839"/>
                    <a:pt x="6524" y="76837"/>
                    <a:pt x="7113" y="74632"/>
                  </a:cubicBezTo>
                  <a:cubicBezTo>
                    <a:pt x="12217" y="57397"/>
                    <a:pt x="20853" y="50182"/>
                    <a:pt x="28116" y="50182"/>
                  </a:cubicBezTo>
                  <a:cubicBezTo>
                    <a:pt x="31256" y="50182"/>
                    <a:pt x="33023" y="51785"/>
                    <a:pt x="33023" y="57196"/>
                  </a:cubicBezTo>
                  <a:cubicBezTo>
                    <a:pt x="33023" y="61806"/>
                    <a:pt x="31845" y="64812"/>
                    <a:pt x="26938" y="77238"/>
                  </a:cubicBezTo>
                  <a:lnTo>
                    <a:pt x="14572" y="10950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0FB1EC7E-F55E-0D90-A93F-F4C350A9718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787409" y="7082769"/>
              <a:ext cx="30003" cy="30348"/>
            </a:xfrm>
            <a:custGeom>
              <a:avLst/>
              <a:gdLst>
                <a:gd name="connsiteX0" fmla="*/ 30261 w 30003"/>
                <a:gd name="connsiteY0" fmla="*/ 15244 h 30348"/>
                <a:gd name="connsiteX1" fmla="*/ 15399 w 30003"/>
                <a:gd name="connsiteY1" fmla="*/ 70 h 30348"/>
                <a:gd name="connsiteX2" fmla="*/ 257 w 30003"/>
                <a:gd name="connsiteY2" fmla="*/ 15244 h 30348"/>
                <a:gd name="connsiteX3" fmla="*/ 15119 w 30003"/>
                <a:gd name="connsiteY3" fmla="*/ 30419 h 30348"/>
                <a:gd name="connsiteX4" fmla="*/ 30261 w 30003"/>
                <a:gd name="connsiteY4" fmla="*/ 15244 h 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30348">
                  <a:moveTo>
                    <a:pt x="30261" y="15244"/>
                  </a:moveTo>
                  <a:cubicBezTo>
                    <a:pt x="30261" y="7514"/>
                    <a:pt x="23811" y="70"/>
                    <a:pt x="15399" y="70"/>
                  </a:cubicBezTo>
                  <a:cubicBezTo>
                    <a:pt x="5865" y="70"/>
                    <a:pt x="257" y="8087"/>
                    <a:pt x="257" y="15244"/>
                  </a:cubicBezTo>
                  <a:cubicBezTo>
                    <a:pt x="257" y="22975"/>
                    <a:pt x="6706" y="30419"/>
                    <a:pt x="15119" y="30419"/>
                  </a:cubicBezTo>
                  <a:cubicBezTo>
                    <a:pt x="24653" y="30419"/>
                    <a:pt x="30261" y="22402"/>
                    <a:pt x="30261" y="1524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6EA0B22C-29D9-44AC-EA39-253FF7F1EFE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755691" y="7150998"/>
              <a:ext cx="93375" cy="26626"/>
            </a:xfrm>
            <a:custGeom>
              <a:avLst/>
              <a:gdLst>
                <a:gd name="connsiteX0" fmla="*/ 93632 w 93375"/>
                <a:gd name="connsiteY0" fmla="*/ 4367 h 26626"/>
                <a:gd name="connsiteX1" fmla="*/ 89145 w 93375"/>
                <a:gd name="connsiteY1" fmla="*/ 72 h 26626"/>
                <a:gd name="connsiteX2" fmla="*/ 66152 w 93375"/>
                <a:gd name="connsiteY2" fmla="*/ 13815 h 26626"/>
                <a:gd name="connsiteX3" fmla="*/ 47925 w 93375"/>
                <a:gd name="connsiteY3" fmla="*/ 6657 h 26626"/>
                <a:gd name="connsiteX4" fmla="*/ 30540 w 93375"/>
                <a:gd name="connsiteY4" fmla="*/ 72 h 26626"/>
                <a:gd name="connsiteX5" fmla="*/ 256 w 93375"/>
                <a:gd name="connsiteY5" fmla="*/ 22404 h 26626"/>
                <a:gd name="connsiteX6" fmla="*/ 4742 w 93375"/>
                <a:gd name="connsiteY6" fmla="*/ 26699 h 26626"/>
                <a:gd name="connsiteX7" fmla="*/ 27736 w 93375"/>
                <a:gd name="connsiteY7" fmla="*/ 12956 h 26626"/>
                <a:gd name="connsiteX8" fmla="*/ 45962 w 93375"/>
                <a:gd name="connsiteY8" fmla="*/ 20114 h 26626"/>
                <a:gd name="connsiteX9" fmla="*/ 63348 w 93375"/>
                <a:gd name="connsiteY9" fmla="*/ 26699 h 26626"/>
                <a:gd name="connsiteX10" fmla="*/ 93632 w 93375"/>
                <a:gd name="connsiteY10" fmla="*/ 4367 h 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75" h="26626">
                  <a:moveTo>
                    <a:pt x="93632" y="4367"/>
                  </a:moveTo>
                  <a:lnTo>
                    <a:pt x="89145" y="72"/>
                  </a:lnTo>
                  <a:cubicBezTo>
                    <a:pt x="89145" y="359"/>
                    <a:pt x="78490" y="13815"/>
                    <a:pt x="66152" y="13815"/>
                  </a:cubicBezTo>
                  <a:cubicBezTo>
                    <a:pt x="59702" y="13815"/>
                    <a:pt x="52692" y="9520"/>
                    <a:pt x="47925" y="6657"/>
                  </a:cubicBezTo>
                  <a:cubicBezTo>
                    <a:pt x="40354" y="2076"/>
                    <a:pt x="35307" y="72"/>
                    <a:pt x="30540" y="72"/>
                  </a:cubicBezTo>
                  <a:cubicBezTo>
                    <a:pt x="19884" y="72"/>
                    <a:pt x="14557" y="6371"/>
                    <a:pt x="256" y="22404"/>
                  </a:cubicBezTo>
                  <a:lnTo>
                    <a:pt x="4742" y="26699"/>
                  </a:lnTo>
                  <a:cubicBezTo>
                    <a:pt x="4742" y="26413"/>
                    <a:pt x="15398" y="12956"/>
                    <a:pt x="27736" y="12956"/>
                  </a:cubicBezTo>
                  <a:cubicBezTo>
                    <a:pt x="34185" y="12956"/>
                    <a:pt x="41195" y="17251"/>
                    <a:pt x="45962" y="20114"/>
                  </a:cubicBezTo>
                  <a:cubicBezTo>
                    <a:pt x="53533" y="24695"/>
                    <a:pt x="58581" y="26699"/>
                    <a:pt x="63348" y="26699"/>
                  </a:cubicBezTo>
                  <a:cubicBezTo>
                    <a:pt x="74003" y="26699"/>
                    <a:pt x="79331" y="20400"/>
                    <a:pt x="93632" y="4367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BA2E1A7B-DED0-CCB9-4489-57B6B9D0579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668492" y="7219076"/>
              <a:ext cx="238626" cy="195549"/>
            </a:xfrm>
            <a:custGeom>
              <a:avLst/>
              <a:gdLst>
                <a:gd name="connsiteX0" fmla="*/ 132325 w 238626"/>
                <a:gd name="connsiteY0" fmla="*/ 79955 h 195549"/>
                <a:gd name="connsiteX1" fmla="*/ 130923 w 238626"/>
                <a:gd name="connsiteY1" fmla="*/ 75947 h 195549"/>
                <a:gd name="connsiteX2" fmla="*/ 139055 w 238626"/>
                <a:gd name="connsiteY2" fmla="*/ 69362 h 195549"/>
                <a:gd name="connsiteX3" fmla="*/ 188126 w 238626"/>
                <a:gd name="connsiteY3" fmla="*/ 30710 h 195549"/>
                <a:gd name="connsiteX4" fmla="*/ 233833 w 238626"/>
                <a:gd name="connsiteY4" fmla="*/ 8950 h 195549"/>
                <a:gd name="connsiteX5" fmla="*/ 238880 w 238626"/>
                <a:gd name="connsiteY5" fmla="*/ 3224 h 195549"/>
                <a:gd name="connsiteX6" fmla="*/ 235795 w 238626"/>
                <a:gd name="connsiteY6" fmla="*/ 75 h 195549"/>
                <a:gd name="connsiteX7" fmla="*/ 215886 w 238626"/>
                <a:gd name="connsiteY7" fmla="*/ 934 h 195549"/>
                <a:gd name="connsiteX8" fmla="*/ 184761 w 238626"/>
                <a:gd name="connsiteY8" fmla="*/ 75 h 195549"/>
                <a:gd name="connsiteX9" fmla="*/ 179434 w 238626"/>
                <a:gd name="connsiteY9" fmla="*/ 5801 h 195549"/>
                <a:gd name="connsiteX10" fmla="*/ 182798 w 238626"/>
                <a:gd name="connsiteY10" fmla="*/ 8950 h 195549"/>
                <a:gd name="connsiteX11" fmla="*/ 191491 w 238626"/>
                <a:gd name="connsiteY11" fmla="*/ 14963 h 195549"/>
                <a:gd name="connsiteX12" fmla="*/ 181396 w 238626"/>
                <a:gd name="connsiteY12" fmla="*/ 28133 h 195549"/>
                <a:gd name="connsiteX13" fmla="*/ 72038 w 238626"/>
                <a:gd name="connsiteY13" fmla="*/ 114026 h 195549"/>
                <a:gd name="connsiteX14" fmla="*/ 94470 w 238626"/>
                <a:gd name="connsiteY14" fmla="*/ 22121 h 195549"/>
                <a:gd name="connsiteX15" fmla="*/ 118024 w 238626"/>
                <a:gd name="connsiteY15" fmla="*/ 8950 h 195549"/>
                <a:gd name="connsiteX16" fmla="*/ 127558 w 238626"/>
                <a:gd name="connsiteY16" fmla="*/ 3224 h 195549"/>
                <a:gd name="connsiteX17" fmla="*/ 123632 w 238626"/>
                <a:gd name="connsiteY17" fmla="*/ 75 h 195549"/>
                <a:gd name="connsiteX18" fmla="*/ 87740 w 238626"/>
                <a:gd name="connsiteY18" fmla="*/ 934 h 195549"/>
                <a:gd name="connsiteX19" fmla="*/ 51568 w 238626"/>
                <a:gd name="connsiteY19" fmla="*/ 75 h 195549"/>
                <a:gd name="connsiteX20" fmla="*/ 45960 w 238626"/>
                <a:gd name="connsiteY20" fmla="*/ 5515 h 195549"/>
                <a:gd name="connsiteX21" fmla="*/ 54092 w 238626"/>
                <a:gd name="connsiteY21" fmla="*/ 8950 h 195549"/>
                <a:gd name="connsiteX22" fmla="*/ 66149 w 238626"/>
                <a:gd name="connsiteY22" fmla="*/ 9523 h 195549"/>
                <a:gd name="connsiteX23" fmla="*/ 72318 w 238626"/>
                <a:gd name="connsiteY23" fmla="*/ 14104 h 195549"/>
                <a:gd name="connsiteX24" fmla="*/ 71196 w 238626"/>
                <a:gd name="connsiteY24" fmla="*/ 19544 h 195549"/>
                <a:gd name="connsiteX25" fmla="*/ 33622 w 238626"/>
                <a:gd name="connsiteY25" fmla="*/ 173292 h 195549"/>
                <a:gd name="connsiteX26" fmla="*/ 8105 w 238626"/>
                <a:gd name="connsiteY26" fmla="*/ 186748 h 195549"/>
                <a:gd name="connsiteX27" fmla="*/ 253 w 238626"/>
                <a:gd name="connsiteY27" fmla="*/ 192188 h 195549"/>
                <a:gd name="connsiteX28" fmla="*/ 4459 w 238626"/>
                <a:gd name="connsiteY28" fmla="*/ 195624 h 195549"/>
                <a:gd name="connsiteX29" fmla="*/ 40071 w 238626"/>
                <a:gd name="connsiteY29" fmla="*/ 194765 h 195549"/>
                <a:gd name="connsiteX30" fmla="*/ 58017 w 238626"/>
                <a:gd name="connsiteY30" fmla="*/ 195051 h 195549"/>
                <a:gd name="connsiteX31" fmla="*/ 76244 w 238626"/>
                <a:gd name="connsiteY31" fmla="*/ 195624 h 195549"/>
                <a:gd name="connsiteX32" fmla="*/ 81852 w 238626"/>
                <a:gd name="connsiteY32" fmla="*/ 189898 h 195549"/>
                <a:gd name="connsiteX33" fmla="*/ 74000 w 238626"/>
                <a:gd name="connsiteY33" fmla="*/ 186748 h 195549"/>
                <a:gd name="connsiteX34" fmla="*/ 55774 w 238626"/>
                <a:gd name="connsiteY34" fmla="*/ 181595 h 195549"/>
                <a:gd name="connsiteX35" fmla="*/ 58298 w 238626"/>
                <a:gd name="connsiteY35" fmla="*/ 168997 h 195549"/>
                <a:gd name="connsiteX36" fmla="*/ 69514 w 238626"/>
                <a:gd name="connsiteY36" fmla="*/ 124047 h 195549"/>
                <a:gd name="connsiteX37" fmla="*/ 111295 w 238626"/>
                <a:gd name="connsiteY37" fmla="*/ 90835 h 195549"/>
                <a:gd name="connsiteX38" fmla="*/ 143822 w 238626"/>
                <a:gd name="connsiteY38" fmla="*/ 167852 h 195549"/>
                <a:gd name="connsiteX39" fmla="*/ 147187 w 238626"/>
                <a:gd name="connsiteY39" fmla="*/ 177873 h 195549"/>
                <a:gd name="connsiteX40" fmla="*/ 132606 w 238626"/>
                <a:gd name="connsiteY40" fmla="*/ 186748 h 195549"/>
                <a:gd name="connsiteX41" fmla="*/ 126437 w 238626"/>
                <a:gd name="connsiteY41" fmla="*/ 192475 h 195549"/>
                <a:gd name="connsiteX42" fmla="*/ 130362 w 238626"/>
                <a:gd name="connsiteY42" fmla="*/ 195624 h 195549"/>
                <a:gd name="connsiteX43" fmla="*/ 164572 w 238626"/>
                <a:gd name="connsiteY43" fmla="*/ 194765 h 195549"/>
                <a:gd name="connsiteX44" fmla="*/ 192052 w 238626"/>
                <a:gd name="connsiteY44" fmla="*/ 195624 h 195549"/>
                <a:gd name="connsiteX45" fmla="*/ 197099 w 238626"/>
                <a:gd name="connsiteY45" fmla="*/ 189898 h 195549"/>
                <a:gd name="connsiteX46" fmla="*/ 191491 w 238626"/>
                <a:gd name="connsiteY46" fmla="*/ 186748 h 195549"/>
                <a:gd name="connsiteX47" fmla="*/ 172143 w 238626"/>
                <a:gd name="connsiteY47" fmla="*/ 173865 h 195549"/>
                <a:gd name="connsiteX48" fmla="*/ 132325 w 238626"/>
                <a:gd name="connsiteY48" fmla="*/ 79955 h 19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626" h="195549">
                  <a:moveTo>
                    <a:pt x="132325" y="79955"/>
                  </a:moveTo>
                  <a:cubicBezTo>
                    <a:pt x="132045" y="79096"/>
                    <a:pt x="130923" y="76806"/>
                    <a:pt x="130923" y="75947"/>
                  </a:cubicBezTo>
                  <a:cubicBezTo>
                    <a:pt x="130923" y="75660"/>
                    <a:pt x="135970" y="71652"/>
                    <a:pt x="139055" y="69362"/>
                  </a:cubicBezTo>
                  <a:lnTo>
                    <a:pt x="188126" y="30710"/>
                  </a:lnTo>
                  <a:cubicBezTo>
                    <a:pt x="214484" y="10954"/>
                    <a:pt x="225420" y="9809"/>
                    <a:pt x="233833" y="8950"/>
                  </a:cubicBezTo>
                  <a:cubicBezTo>
                    <a:pt x="236076" y="8664"/>
                    <a:pt x="238880" y="8378"/>
                    <a:pt x="238880" y="3224"/>
                  </a:cubicBezTo>
                  <a:cubicBezTo>
                    <a:pt x="238880" y="2079"/>
                    <a:pt x="238039" y="75"/>
                    <a:pt x="235795" y="75"/>
                  </a:cubicBezTo>
                  <a:cubicBezTo>
                    <a:pt x="229626" y="75"/>
                    <a:pt x="222616" y="934"/>
                    <a:pt x="215886" y="934"/>
                  </a:cubicBezTo>
                  <a:cubicBezTo>
                    <a:pt x="205792" y="934"/>
                    <a:pt x="194856" y="75"/>
                    <a:pt x="184761" y="75"/>
                  </a:cubicBezTo>
                  <a:cubicBezTo>
                    <a:pt x="182798" y="75"/>
                    <a:pt x="179434" y="75"/>
                    <a:pt x="179434" y="5801"/>
                  </a:cubicBezTo>
                  <a:cubicBezTo>
                    <a:pt x="179434" y="7805"/>
                    <a:pt x="180836" y="8664"/>
                    <a:pt x="182798" y="8950"/>
                  </a:cubicBezTo>
                  <a:cubicBezTo>
                    <a:pt x="188967" y="9523"/>
                    <a:pt x="191491" y="10954"/>
                    <a:pt x="191491" y="14963"/>
                  </a:cubicBezTo>
                  <a:cubicBezTo>
                    <a:pt x="191491" y="20116"/>
                    <a:pt x="183079" y="26701"/>
                    <a:pt x="181396" y="28133"/>
                  </a:cubicBezTo>
                  <a:lnTo>
                    <a:pt x="72038" y="114026"/>
                  </a:lnTo>
                  <a:lnTo>
                    <a:pt x="94470" y="22121"/>
                  </a:lnTo>
                  <a:cubicBezTo>
                    <a:pt x="96994" y="11813"/>
                    <a:pt x="97555" y="8950"/>
                    <a:pt x="118024" y="8950"/>
                  </a:cubicBezTo>
                  <a:cubicBezTo>
                    <a:pt x="125035" y="8950"/>
                    <a:pt x="127558" y="8950"/>
                    <a:pt x="127558" y="3224"/>
                  </a:cubicBezTo>
                  <a:cubicBezTo>
                    <a:pt x="127558" y="647"/>
                    <a:pt x="125315" y="75"/>
                    <a:pt x="123632" y="75"/>
                  </a:cubicBezTo>
                  <a:cubicBezTo>
                    <a:pt x="115781" y="75"/>
                    <a:pt x="95592" y="934"/>
                    <a:pt x="87740" y="934"/>
                  </a:cubicBezTo>
                  <a:cubicBezTo>
                    <a:pt x="79609" y="934"/>
                    <a:pt x="59700" y="75"/>
                    <a:pt x="51568" y="75"/>
                  </a:cubicBezTo>
                  <a:cubicBezTo>
                    <a:pt x="49605" y="75"/>
                    <a:pt x="45960" y="75"/>
                    <a:pt x="45960" y="5515"/>
                  </a:cubicBezTo>
                  <a:cubicBezTo>
                    <a:pt x="45960" y="8950"/>
                    <a:pt x="48483" y="8950"/>
                    <a:pt x="54092" y="8950"/>
                  </a:cubicBezTo>
                  <a:cubicBezTo>
                    <a:pt x="57737" y="8950"/>
                    <a:pt x="62784" y="9237"/>
                    <a:pt x="66149" y="9523"/>
                  </a:cubicBezTo>
                  <a:cubicBezTo>
                    <a:pt x="70636" y="10096"/>
                    <a:pt x="72318" y="10954"/>
                    <a:pt x="72318" y="14104"/>
                  </a:cubicBezTo>
                  <a:cubicBezTo>
                    <a:pt x="72318" y="15249"/>
                    <a:pt x="72038" y="16108"/>
                    <a:pt x="71196" y="19544"/>
                  </a:cubicBezTo>
                  <a:lnTo>
                    <a:pt x="33622" y="173292"/>
                  </a:lnTo>
                  <a:cubicBezTo>
                    <a:pt x="30818" y="184458"/>
                    <a:pt x="30257" y="186748"/>
                    <a:pt x="8105" y="186748"/>
                  </a:cubicBezTo>
                  <a:cubicBezTo>
                    <a:pt x="3338" y="186748"/>
                    <a:pt x="253" y="186748"/>
                    <a:pt x="253" y="192188"/>
                  </a:cubicBezTo>
                  <a:cubicBezTo>
                    <a:pt x="253" y="195624"/>
                    <a:pt x="3618" y="195624"/>
                    <a:pt x="4459" y="195624"/>
                  </a:cubicBezTo>
                  <a:cubicBezTo>
                    <a:pt x="12311" y="195624"/>
                    <a:pt x="32220" y="194765"/>
                    <a:pt x="40071" y="194765"/>
                  </a:cubicBezTo>
                  <a:cubicBezTo>
                    <a:pt x="45960" y="194765"/>
                    <a:pt x="52129" y="195051"/>
                    <a:pt x="58017" y="195051"/>
                  </a:cubicBezTo>
                  <a:cubicBezTo>
                    <a:pt x="64186" y="195051"/>
                    <a:pt x="70355" y="195624"/>
                    <a:pt x="76244" y="195624"/>
                  </a:cubicBezTo>
                  <a:cubicBezTo>
                    <a:pt x="78207" y="195624"/>
                    <a:pt x="81852" y="195624"/>
                    <a:pt x="81852" y="189898"/>
                  </a:cubicBezTo>
                  <a:cubicBezTo>
                    <a:pt x="81852" y="186748"/>
                    <a:pt x="79328" y="186748"/>
                    <a:pt x="74000" y="186748"/>
                  </a:cubicBezTo>
                  <a:cubicBezTo>
                    <a:pt x="63625" y="186748"/>
                    <a:pt x="55774" y="186748"/>
                    <a:pt x="55774" y="181595"/>
                  </a:cubicBezTo>
                  <a:cubicBezTo>
                    <a:pt x="55774" y="179591"/>
                    <a:pt x="57456" y="173292"/>
                    <a:pt x="58298" y="168997"/>
                  </a:cubicBezTo>
                  <a:cubicBezTo>
                    <a:pt x="62223" y="154109"/>
                    <a:pt x="65869" y="138935"/>
                    <a:pt x="69514" y="124047"/>
                  </a:cubicBezTo>
                  <a:lnTo>
                    <a:pt x="111295" y="90835"/>
                  </a:lnTo>
                  <a:lnTo>
                    <a:pt x="143822" y="167852"/>
                  </a:lnTo>
                  <a:cubicBezTo>
                    <a:pt x="147187" y="175582"/>
                    <a:pt x="147187" y="176155"/>
                    <a:pt x="147187" y="177873"/>
                  </a:cubicBezTo>
                  <a:cubicBezTo>
                    <a:pt x="147187" y="186462"/>
                    <a:pt x="135129" y="186748"/>
                    <a:pt x="132606" y="186748"/>
                  </a:cubicBezTo>
                  <a:cubicBezTo>
                    <a:pt x="129521" y="186748"/>
                    <a:pt x="126437" y="186748"/>
                    <a:pt x="126437" y="192475"/>
                  </a:cubicBezTo>
                  <a:cubicBezTo>
                    <a:pt x="126437" y="195624"/>
                    <a:pt x="129801" y="195624"/>
                    <a:pt x="130362" y="195624"/>
                  </a:cubicBezTo>
                  <a:cubicBezTo>
                    <a:pt x="141579" y="195624"/>
                    <a:pt x="153356" y="194765"/>
                    <a:pt x="164572" y="194765"/>
                  </a:cubicBezTo>
                  <a:cubicBezTo>
                    <a:pt x="170741" y="194765"/>
                    <a:pt x="185883" y="195624"/>
                    <a:pt x="192052" y="195624"/>
                  </a:cubicBezTo>
                  <a:cubicBezTo>
                    <a:pt x="193454" y="195624"/>
                    <a:pt x="197099" y="195624"/>
                    <a:pt x="197099" y="189898"/>
                  </a:cubicBezTo>
                  <a:cubicBezTo>
                    <a:pt x="197099" y="186748"/>
                    <a:pt x="194015" y="186748"/>
                    <a:pt x="191491" y="186748"/>
                  </a:cubicBezTo>
                  <a:cubicBezTo>
                    <a:pt x="179994" y="186462"/>
                    <a:pt x="176349" y="183885"/>
                    <a:pt x="172143" y="173865"/>
                  </a:cubicBezTo>
                  <a:lnTo>
                    <a:pt x="132325" y="79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B13B1921-082E-2411-0FF5-E973C73CA75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929589" y="7188654"/>
              <a:ext cx="122874" cy="131673"/>
            </a:xfrm>
            <a:custGeom>
              <a:avLst/>
              <a:gdLst>
                <a:gd name="connsiteX0" fmla="*/ 48745 w 122874"/>
                <a:gd name="connsiteY0" fmla="*/ 90257 h 131673"/>
                <a:gd name="connsiteX1" fmla="*/ 55419 w 122874"/>
                <a:gd name="connsiteY1" fmla="*/ 90458 h 131673"/>
                <a:gd name="connsiteX2" fmla="*/ 123137 w 122874"/>
                <a:gd name="connsiteY2" fmla="*/ 29331 h 131673"/>
                <a:gd name="connsiteX3" fmla="*/ 97424 w 122874"/>
                <a:gd name="connsiteY3" fmla="*/ 70 h 131673"/>
                <a:gd name="connsiteX4" fmla="*/ 50511 w 122874"/>
                <a:gd name="connsiteY4" fmla="*/ 50374 h 131673"/>
                <a:gd name="connsiteX5" fmla="*/ 42464 w 122874"/>
                <a:gd name="connsiteY5" fmla="*/ 75627 h 131673"/>
                <a:gd name="connsiteX6" fmla="*/ 7132 w 122874"/>
                <a:gd name="connsiteY6" fmla="*/ 47769 h 131673"/>
                <a:gd name="connsiteX7" fmla="*/ 24209 w 122874"/>
                <a:gd name="connsiteY7" fmla="*/ 7085 h 131673"/>
                <a:gd name="connsiteX8" fmla="*/ 25780 w 122874"/>
                <a:gd name="connsiteY8" fmla="*/ 4479 h 131673"/>
                <a:gd name="connsiteX9" fmla="*/ 22639 w 122874"/>
                <a:gd name="connsiteY9" fmla="*/ 2074 h 131673"/>
                <a:gd name="connsiteX10" fmla="*/ 16358 w 122874"/>
                <a:gd name="connsiteY10" fmla="*/ 6483 h 131673"/>
                <a:gd name="connsiteX11" fmla="*/ 262 w 122874"/>
                <a:gd name="connsiteY11" fmla="*/ 49773 h 131673"/>
                <a:gd name="connsiteX12" fmla="*/ 38342 w 122874"/>
                <a:gd name="connsiteY12" fmla="*/ 88654 h 131673"/>
                <a:gd name="connsiteX13" fmla="*/ 27350 w 122874"/>
                <a:gd name="connsiteY13" fmla="*/ 125330 h 131673"/>
                <a:gd name="connsiteX14" fmla="*/ 34023 w 122874"/>
                <a:gd name="connsiteY14" fmla="*/ 131744 h 131673"/>
                <a:gd name="connsiteX15" fmla="*/ 41679 w 122874"/>
                <a:gd name="connsiteY15" fmla="*/ 127334 h 131673"/>
                <a:gd name="connsiteX16" fmla="*/ 48745 w 122874"/>
                <a:gd name="connsiteY16" fmla="*/ 90257 h 131673"/>
                <a:gd name="connsiteX17" fmla="*/ 51297 w 122874"/>
                <a:gd name="connsiteY17" fmla="*/ 76629 h 131673"/>
                <a:gd name="connsiteX18" fmla="*/ 66214 w 122874"/>
                <a:gd name="connsiteY18" fmla="*/ 31535 h 131673"/>
                <a:gd name="connsiteX19" fmla="*/ 95264 w 122874"/>
                <a:gd name="connsiteY19" fmla="*/ 13698 h 131673"/>
                <a:gd name="connsiteX20" fmla="*/ 116071 w 122874"/>
                <a:gd name="connsiteY20" fmla="*/ 33339 h 131673"/>
                <a:gd name="connsiteX21" fmla="*/ 57578 w 122874"/>
                <a:gd name="connsiteY21" fmla="*/ 76829 h 131673"/>
                <a:gd name="connsiteX22" fmla="*/ 51297 w 122874"/>
                <a:gd name="connsiteY22" fmla="*/ 76629 h 1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874" h="131673">
                  <a:moveTo>
                    <a:pt x="48745" y="90257"/>
                  </a:moveTo>
                  <a:cubicBezTo>
                    <a:pt x="50904" y="90458"/>
                    <a:pt x="53259" y="90458"/>
                    <a:pt x="55419" y="90458"/>
                  </a:cubicBezTo>
                  <a:cubicBezTo>
                    <a:pt x="90750" y="90458"/>
                    <a:pt x="123137" y="60997"/>
                    <a:pt x="123137" y="29331"/>
                  </a:cubicBezTo>
                  <a:cubicBezTo>
                    <a:pt x="123137" y="11494"/>
                    <a:pt x="112734" y="70"/>
                    <a:pt x="97424" y="70"/>
                  </a:cubicBezTo>
                  <a:cubicBezTo>
                    <a:pt x="70336" y="70"/>
                    <a:pt x="56007" y="35343"/>
                    <a:pt x="50511" y="50374"/>
                  </a:cubicBezTo>
                  <a:cubicBezTo>
                    <a:pt x="47960" y="57790"/>
                    <a:pt x="43641" y="71819"/>
                    <a:pt x="42464" y="75627"/>
                  </a:cubicBezTo>
                  <a:cubicBezTo>
                    <a:pt x="20872" y="72621"/>
                    <a:pt x="7132" y="62600"/>
                    <a:pt x="7132" y="47769"/>
                  </a:cubicBezTo>
                  <a:cubicBezTo>
                    <a:pt x="7132" y="47569"/>
                    <a:pt x="8310" y="25122"/>
                    <a:pt x="24209" y="7085"/>
                  </a:cubicBezTo>
                  <a:cubicBezTo>
                    <a:pt x="25583" y="5682"/>
                    <a:pt x="25780" y="5281"/>
                    <a:pt x="25780" y="4479"/>
                  </a:cubicBezTo>
                  <a:cubicBezTo>
                    <a:pt x="25780" y="2074"/>
                    <a:pt x="23228" y="2074"/>
                    <a:pt x="22639" y="2074"/>
                  </a:cubicBezTo>
                  <a:cubicBezTo>
                    <a:pt x="20872" y="2074"/>
                    <a:pt x="20087" y="2074"/>
                    <a:pt x="16358" y="6483"/>
                  </a:cubicBezTo>
                  <a:cubicBezTo>
                    <a:pt x="5366" y="20312"/>
                    <a:pt x="262" y="41155"/>
                    <a:pt x="262" y="49773"/>
                  </a:cubicBezTo>
                  <a:cubicBezTo>
                    <a:pt x="262" y="67610"/>
                    <a:pt x="13021" y="83042"/>
                    <a:pt x="38342" y="88654"/>
                  </a:cubicBezTo>
                  <a:cubicBezTo>
                    <a:pt x="28528" y="119719"/>
                    <a:pt x="27350" y="123527"/>
                    <a:pt x="27350" y="125330"/>
                  </a:cubicBezTo>
                  <a:cubicBezTo>
                    <a:pt x="27350" y="130742"/>
                    <a:pt x="31864" y="131744"/>
                    <a:pt x="34023" y="131744"/>
                  </a:cubicBezTo>
                  <a:cubicBezTo>
                    <a:pt x="36183" y="131744"/>
                    <a:pt x="40108" y="130341"/>
                    <a:pt x="41679" y="127334"/>
                  </a:cubicBezTo>
                  <a:cubicBezTo>
                    <a:pt x="43053" y="124328"/>
                    <a:pt x="44819" y="114107"/>
                    <a:pt x="48745" y="90257"/>
                  </a:cubicBezTo>
                  <a:close/>
                  <a:moveTo>
                    <a:pt x="51297" y="76629"/>
                  </a:moveTo>
                  <a:cubicBezTo>
                    <a:pt x="55222" y="53581"/>
                    <a:pt x="56793" y="44562"/>
                    <a:pt x="66214" y="31535"/>
                  </a:cubicBezTo>
                  <a:cubicBezTo>
                    <a:pt x="75047" y="19310"/>
                    <a:pt x="85450" y="13698"/>
                    <a:pt x="95264" y="13698"/>
                  </a:cubicBezTo>
                  <a:cubicBezTo>
                    <a:pt x="108808" y="13698"/>
                    <a:pt x="116071" y="22917"/>
                    <a:pt x="116071" y="33339"/>
                  </a:cubicBezTo>
                  <a:cubicBezTo>
                    <a:pt x="116071" y="53581"/>
                    <a:pt x="91339" y="76829"/>
                    <a:pt x="57578" y="76829"/>
                  </a:cubicBezTo>
                  <a:cubicBezTo>
                    <a:pt x="55811" y="76829"/>
                    <a:pt x="53063" y="76829"/>
                    <a:pt x="51297" y="7662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4E12EDF3-BFA7-3B33-852B-03D231E8D7A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05214" y="7361555"/>
              <a:ext cx="59474" cy="134880"/>
            </a:xfrm>
            <a:custGeom>
              <a:avLst/>
              <a:gdLst>
                <a:gd name="connsiteX0" fmla="*/ 54633 w 59474"/>
                <a:gd name="connsiteY0" fmla="*/ 7693 h 134880"/>
                <a:gd name="connsiteX1" fmla="*/ 46781 w 59474"/>
                <a:gd name="connsiteY1" fmla="*/ 77 h 134880"/>
                <a:gd name="connsiteX2" fmla="*/ 35789 w 59474"/>
                <a:gd name="connsiteY2" fmla="*/ 11100 h 134880"/>
                <a:gd name="connsiteX3" fmla="*/ 43641 w 59474"/>
                <a:gd name="connsiteY3" fmla="*/ 18716 h 134880"/>
                <a:gd name="connsiteX4" fmla="*/ 54633 w 59474"/>
                <a:gd name="connsiteY4" fmla="*/ 7693 h 134880"/>
                <a:gd name="connsiteX5" fmla="*/ 14591 w 59474"/>
                <a:gd name="connsiteY5" fmla="*/ 109505 h 134880"/>
                <a:gd name="connsiteX6" fmla="*/ 12824 w 59474"/>
                <a:gd name="connsiteY6" fmla="*/ 117922 h 134880"/>
                <a:gd name="connsiteX7" fmla="*/ 31471 w 59474"/>
                <a:gd name="connsiteY7" fmla="*/ 134958 h 134880"/>
                <a:gd name="connsiteX8" fmla="*/ 59736 w 59474"/>
                <a:gd name="connsiteY8" fmla="*/ 104294 h 134880"/>
                <a:gd name="connsiteX9" fmla="*/ 56596 w 59474"/>
                <a:gd name="connsiteY9" fmla="*/ 101689 h 134880"/>
                <a:gd name="connsiteX10" fmla="*/ 52866 w 59474"/>
                <a:gd name="connsiteY10" fmla="*/ 105096 h 134880"/>
                <a:gd name="connsiteX11" fmla="*/ 32060 w 59474"/>
                <a:gd name="connsiteY11" fmla="*/ 129346 h 134880"/>
                <a:gd name="connsiteX12" fmla="*/ 27153 w 59474"/>
                <a:gd name="connsiteY12" fmla="*/ 122332 h 134880"/>
                <a:gd name="connsiteX13" fmla="*/ 30293 w 59474"/>
                <a:gd name="connsiteY13" fmla="*/ 109505 h 134880"/>
                <a:gd name="connsiteX14" fmla="*/ 36575 w 59474"/>
                <a:gd name="connsiteY14" fmla="*/ 93472 h 134880"/>
                <a:gd name="connsiteX15" fmla="*/ 46192 w 59474"/>
                <a:gd name="connsiteY15" fmla="*/ 68019 h 134880"/>
                <a:gd name="connsiteX16" fmla="*/ 47370 w 59474"/>
                <a:gd name="connsiteY16" fmla="*/ 61605 h 134880"/>
                <a:gd name="connsiteX17" fmla="*/ 28723 w 59474"/>
                <a:gd name="connsiteY17" fmla="*/ 44570 h 134880"/>
                <a:gd name="connsiteX18" fmla="*/ 262 w 59474"/>
                <a:gd name="connsiteY18" fmla="*/ 75234 h 134880"/>
                <a:gd name="connsiteX19" fmla="*/ 3599 w 59474"/>
                <a:gd name="connsiteY19" fmla="*/ 77839 h 134880"/>
                <a:gd name="connsiteX20" fmla="*/ 7132 w 59474"/>
                <a:gd name="connsiteY20" fmla="*/ 74632 h 134880"/>
                <a:gd name="connsiteX21" fmla="*/ 28134 w 59474"/>
                <a:gd name="connsiteY21" fmla="*/ 50182 h 134880"/>
                <a:gd name="connsiteX22" fmla="*/ 33041 w 59474"/>
                <a:gd name="connsiteY22" fmla="*/ 57196 h 134880"/>
                <a:gd name="connsiteX23" fmla="*/ 26957 w 59474"/>
                <a:gd name="connsiteY23" fmla="*/ 77238 h 134880"/>
                <a:gd name="connsiteX24" fmla="*/ 14591 w 59474"/>
                <a:gd name="connsiteY24" fmla="*/ 109505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633" y="7693"/>
                  </a:moveTo>
                  <a:cubicBezTo>
                    <a:pt x="54633" y="4487"/>
                    <a:pt x="52277" y="77"/>
                    <a:pt x="46781" y="77"/>
                  </a:cubicBezTo>
                  <a:cubicBezTo>
                    <a:pt x="41482" y="77"/>
                    <a:pt x="35789" y="5288"/>
                    <a:pt x="35789" y="11100"/>
                  </a:cubicBezTo>
                  <a:cubicBezTo>
                    <a:pt x="35789" y="14507"/>
                    <a:pt x="38341" y="18716"/>
                    <a:pt x="43641" y="18716"/>
                  </a:cubicBezTo>
                  <a:cubicBezTo>
                    <a:pt x="49333" y="18716"/>
                    <a:pt x="54633" y="13105"/>
                    <a:pt x="54633" y="7693"/>
                  </a:cubicBezTo>
                  <a:close/>
                  <a:moveTo>
                    <a:pt x="14591" y="109505"/>
                  </a:moveTo>
                  <a:cubicBezTo>
                    <a:pt x="13805" y="112110"/>
                    <a:pt x="12824" y="114515"/>
                    <a:pt x="12824" y="117922"/>
                  </a:cubicBezTo>
                  <a:cubicBezTo>
                    <a:pt x="12824" y="127342"/>
                    <a:pt x="20675" y="134958"/>
                    <a:pt x="31471" y="134958"/>
                  </a:cubicBezTo>
                  <a:cubicBezTo>
                    <a:pt x="51100" y="134958"/>
                    <a:pt x="59736" y="107300"/>
                    <a:pt x="59736" y="104294"/>
                  </a:cubicBezTo>
                  <a:cubicBezTo>
                    <a:pt x="59736" y="101689"/>
                    <a:pt x="57184" y="101689"/>
                    <a:pt x="56596" y="101689"/>
                  </a:cubicBezTo>
                  <a:cubicBezTo>
                    <a:pt x="53848" y="101689"/>
                    <a:pt x="53651" y="102891"/>
                    <a:pt x="52866" y="105096"/>
                  </a:cubicBezTo>
                  <a:cubicBezTo>
                    <a:pt x="48352" y="121129"/>
                    <a:pt x="39715" y="129346"/>
                    <a:pt x="32060" y="129346"/>
                  </a:cubicBezTo>
                  <a:cubicBezTo>
                    <a:pt x="28134" y="129346"/>
                    <a:pt x="27153" y="126741"/>
                    <a:pt x="27153" y="122332"/>
                  </a:cubicBezTo>
                  <a:cubicBezTo>
                    <a:pt x="27153" y="117722"/>
                    <a:pt x="28527" y="113914"/>
                    <a:pt x="30293" y="109505"/>
                  </a:cubicBezTo>
                  <a:cubicBezTo>
                    <a:pt x="32256" y="104094"/>
                    <a:pt x="34415" y="98682"/>
                    <a:pt x="36575" y="93472"/>
                  </a:cubicBezTo>
                  <a:cubicBezTo>
                    <a:pt x="38341" y="88662"/>
                    <a:pt x="45407" y="70424"/>
                    <a:pt x="46192" y="68019"/>
                  </a:cubicBezTo>
                  <a:cubicBezTo>
                    <a:pt x="46781" y="66015"/>
                    <a:pt x="47370" y="63610"/>
                    <a:pt x="47370" y="61605"/>
                  </a:cubicBezTo>
                  <a:cubicBezTo>
                    <a:pt x="47370" y="52186"/>
                    <a:pt x="39519" y="44570"/>
                    <a:pt x="28723" y="44570"/>
                  </a:cubicBezTo>
                  <a:cubicBezTo>
                    <a:pt x="9291" y="44570"/>
                    <a:pt x="262" y="71827"/>
                    <a:pt x="262" y="75234"/>
                  </a:cubicBezTo>
                  <a:cubicBezTo>
                    <a:pt x="262" y="77839"/>
                    <a:pt x="3010" y="77839"/>
                    <a:pt x="3599" y="77839"/>
                  </a:cubicBezTo>
                  <a:cubicBezTo>
                    <a:pt x="6347" y="77839"/>
                    <a:pt x="6543" y="76837"/>
                    <a:pt x="7132" y="74632"/>
                  </a:cubicBezTo>
                  <a:cubicBezTo>
                    <a:pt x="12235" y="57397"/>
                    <a:pt x="20872" y="50182"/>
                    <a:pt x="28134" y="50182"/>
                  </a:cubicBezTo>
                  <a:cubicBezTo>
                    <a:pt x="31275" y="50182"/>
                    <a:pt x="33041" y="51785"/>
                    <a:pt x="33041" y="57196"/>
                  </a:cubicBezTo>
                  <a:cubicBezTo>
                    <a:pt x="33041" y="61806"/>
                    <a:pt x="31864" y="64812"/>
                    <a:pt x="26957" y="77238"/>
                  </a:cubicBezTo>
                  <a:lnTo>
                    <a:pt x="14591" y="10950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2" name="Grupa 8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 title="IguanaTex Vector Display">
            <a:extLst>
              <a:ext uri="{FF2B5EF4-FFF2-40B4-BE49-F238E27FC236}">
                <a16:creationId xmlns:a16="http://schemas.microsoft.com/office/drawing/2014/main" id="{40045E83-69F1-4D9A-F384-FD3739335B24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236577" y="4716599"/>
            <a:ext cx="1202128" cy="421936"/>
            <a:chOff x="8676895" y="7058214"/>
            <a:chExt cx="1915165" cy="672206"/>
          </a:xfrm>
        </p:grpSpPr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803B9F52-AE78-EE3D-10E2-00D7A430C92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676895" y="7188040"/>
              <a:ext cx="153445" cy="257885"/>
            </a:xfrm>
            <a:custGeom>
              <a:avLst/>
              <a:gdLst>
                <a:gd name="connsiteX0" fmla="*/ 153645 w 153445"/>
                <a:gd name="connsiteY0" fmla="*/ 39331 h 257885"/>
                <a:gd name="connsiteX1" fmla="*/ 115363 w 153445"/>
                <a:gd name="connsiteY1" fmla="*/ 75 h 257885"/>
                <a:gd name="connsiteX2" fmla="*/ 81303 w 153445"/>
                <a:gd name="connsiteY2" fmla="*/ 12109 h 257885"/>
                <a:gd name="connsiteX3" fmla="*/ 44991 w 153445"/>
                <a:gd name="connsiteY3" fmla="*/ 73142 h 257885"/>
                <a:gd name="connsiteX4" fmla="*/ 235 w 153445"/>
                <a:gd name="connsiteY4" fmla="*/ 255095 h 257885"/>
                <a:gd name="connsiteX5" fmla="*/ 3613 w 153445"/>
                <a:gd name="connsiteY5" fmla="*/ 257960 h 257885"/>
                <a:gd name="connsiteX6" fmla="*/ 6991 w 153445"/>
                <a:gd name="connsiteY6" fmla="*/ 256527 h 257885"/>
                <a:gd name="connsiteX7" fmla="*/ 26694 w 153445"/>
                <a:gd name="connsiteY7" fmla="*/ 177443 h 257885"/>
                <a:gd name="connsiteX8" fmla="*/ 64977 w 153445"/>
                <a:gd name="connsiteY8" fmla="*/ 205237 h 257885"/>
                <a:gd name="connsiteX9" fmla="*/ 119303 w 153445"/>
                <a:gd name="connsiteY9" fmla="*/ 182600 h 257885"/>
                <a:gd name="connsiteX10" fmla="*/ 141822 w 153445"/>
                <a:gd name="connsiteY10" fmla="*/ 129877 h 257885"/>
                <a:gd name="connsiteX11" fmla="*/ 121274 w 153445"/>
                <a:gd name="connsiteY11" fmla="*/ 87183 h 257885"/>
                <a:gd name="connsiteX12" fmla="*/ 153645 w 153445"/>
                <a:gd name="connsiteY12" fmla="*/ 39331 h 257885"/>
                <a:gd name="connsiteX13" fmla="*/ 102977 w 153445"/>
                <a:gd name="connsiteY13" fmla="*/ 86896 h 257885"/>
                <a:gd name="connsiteX14" fmla="*/ 89466 w 153445"/>
                <a:gd name="connsiteY14" fmla="*/ 88902 h 257885"/>
                <a:gd name="connsiteX15" fmla="*/ 77080 w 153445"/>
                <a:gd name="connsiteY15" fmla="*/ 87756 h 257885"/>
                <a:gd name="connsiteX16" fmla="*/ 90873 w 153445"/>
                <a:gd name="connsiteY16" fmla="*/ 85463 h 257885"/>
                <a:gd name="connsiteX17" fmla="*/ 102977 w 153445"/>
                <a:gd name="connsiteY17" fmla="*/ 86896 h 257885"/>
                <a:gd name="connsiteX18" fmla="*/ 137881 w 153445"/>
                <a:gd name="connsiteY18" fmla="*/ 32740 h 257885"/>
                <a:gd name="connsiteX19" fmla="*/ 112548 w 153445"/>
                <a:gd name="connsiteY19" fmla="*/ 82312 h 257885"/>
                <a:gd name="connsiteX20" fmla="*/ 90873 w 153445"/>
                <a:gd name="connsiteY20" fmla="*/ 78873 h 257885"/>
                <a:gd name="connsiteX21" fmla="*/ 69199 w 153445"/>
                <a:gd name="connsiteY21" fmla="*/ 88042 h 257885"/>
                <a:gd name="connsiteX22" fmla="*/ 88621 w 153445"/>
                <a:gd name="connsiteY22" fmla="*/ 95206 h 257885"/>
                <a:gd name="connsiteX23" fmla="*/ 111703 w 153445"/>
                <a:gd name="connsiteY23" fmla="*/ 91481 h 257885"/>
                <a:gd name="connsiteX24" fmla="*/ 124089 w 153445"/>
                <a:gd name="connsiteY24" fmla="*/ 123860 h 257885"/>
                <a:gd name="connsiteX25" fmla="*/ 110014 w 153445"/>
                <a:gd name="connsiteY25" fmla="*/ 173145 h 257885"/>
                <a:gd name="connsiteX26" fmla="*/ 64132 w 153445"/>
                <a:gd name="connsiteY26" fmla="*/ 198933 h 257885"/>
                <a:gd name="connsiteX27" fmla="*/ 32043 w 153445"/>
                <a:gd name="connsiteY27" fmla="*/ 161969 h 257885"/>
                <a:gd name="connsiteX28" fmla="*/ 33450 w 153445"/>
                <a:gd name="connsiteY28" fmla="*/ 149362 h 257885"/>
                <a:gd name="connsiteX29" fmla="*/ 51465 w 153445"/>
                <a:gd name="connsiteY29" fmla="*/ 76867 h 257885"/>
                <a:gd name="connsiteX30" fmla="*/ 111703 w 153445"/>
                <a:gd name="connsiteY30" fmla="*/ 6665 h 257885"/>
                <a:gd name="connsiteX31" fmla="*/ 137881 w 153445"/>
                <a:gd name="connsiteY31" fmla="*/ 32740 h 2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445" h="257885">
                  <a:moveTo>
                    <a:pt x="153645" y="39331"/>
                  </a:moveTo>
                  <a:cubicBezTo>
                    <a:pt x="153645" y="17840"/>
                    <a:pt x="138163" y="75"/>
                    <a:pt x="115363" y="75"/>
                  </a:cubicBezTo>
                  <a:cubicBezTo>
                    <a:pt x="99036" y="75"/>
                    <a:pt x="91155" y="4659"/>
                    <a:pt x="81303" y="12109"/>
                  </a:cubicBezTo>
                  <a:cubicBezTo>
                    <a:pt x="65821" y="23571"/>
                    <a:pt x="50339" y="51365"/>
                    <a:pt x="44991" y="73142"/>
                  </a:cubicBezTo>
                  <a:lnTo>
                    <a:pt x="235" y="255095"/>
                  </a:lnTo>
                  <a:cubicBezTo>
                    <a:pt x="-47" y="256241"/>
                    <a:pt x="1361" y="257960"/>
                    <a:pt x="3613" y="257960"/>
                  </a:cubicBezTo>
                  <a:cubicBezTo>
                    <a:pt x="5865" y="257960"/>
                    <a:pt x="6709" y="257387"/>
                    <a:pt x="6991" y="256527"/>
                  </a:cubicBezTo>
                  <a:lnTo>
                    <a:pt x="26694" y="177443"/>
                  </a:lnTo>
                  <a:cubicBezTo>
                    <a:pt x="32043" y="194635"/>
                    <a:pt x="44428" y="205237"/>
                    <a:pt x="64977" y="205237"/>
                  </a:cubicBezTo>
                  <a:cubicBezTo>
                    <a:pt x="85525" y="205237"/>
                    <a:pt x="106636" y="195208"/>
                    <a:pt x="119303" y="182600"/>
                  </a:cubicBezTo>
                  <a:cubicBezTo>
                    <a:pt x="132815" y="169420"/>
                    <a:pt x="141822" y="151081"/>
                    <a:pt x="141822" y="129877"/>
                  </a:cubicBezTo>
                  <a:cubicBezTo>
                    <a:pt x="141822" y="109246"/>
                    <a:pt x="131407" y="94346"/>
                    <a:pt x="121274" y="87183"/>
                  </a:cubicBezTo>
                  <a:cubicBezTo>
                    <a:pt x="137600" y="77727"/>
                    <a:pt x="153645" y="59961"/>
                    <a:pt x="153645" y="39331"/>
                  </a:cubicBezTo>
                  <a:close/>
                  <a:moveTo>
                    <a:pt x="102977" y="86896"/>
                  </a:moveTo>
                  <a:cubicBezTo>
                    <a:pt x="99318" y="88329"/>
                    <a:pt x="96221" y="88902"/>
                    <a:pt x="89466" y="88902"/>
                  </a:cubicBezTo>
                  <a:cubicBezTo>
                    <a:pt x="85525" y="88902"/>
                    <a:pt x="79895" y="89188"/>
                    <a:pt x="77080" y="87756"/>
                  </a:cubicBezTo>
                  <a:cubicBezTo>
                    <a:pt x="77643" y="84890"/>
                    <a:pt x="87777" y="85463"/>
                    <a:pt x="90873" y="85463"/>
                  </a:cubicBezTo>
                  <a:cubicBezTo>
                    <a:pt x="96784" y="85463"/>
                    <a:pt x="99318" y="85463"/>
                    <a:pt x="102977" y="86896"/>
                  </a:cubicBezTo>
                  <a:close/>
                  <a:moveTo>
                    <a:pt x="137881" y="32740"/>
                  </a:moveTo>
                  <a:cubicBezTo>
                    <a:pt x="137881" y="52798"/>
                    <a:pt x="127185" y="73429"/>
                    <a:pt x="112548" y="82312"/>
                  </a:cubicBezTo>
                  <a:cubicBezTo>
                    <a:pt x="104948" y="79446"/>
                    <a:pt x="99318" y="78873"/>
                    <a:pt x="90873" y="78873"/>
                  </a:cubicBezTo>
                  <a:cubicBezTo>
                    <a:pt x="84962" y="78873"/>
                    <a:pt x="69199" y="78587"/>
                    <a:pt x="69199" y="88042"/>
                  </a:cubicBezTo>
                  <a:cubicBezTo>
                    <a:pt x="68917" y="96065"/>
                    <a:pt x="83555" y="95206"/>
                    <a:pt x="88621" y="95206"/>
                  </a:cubicBezTo>
                  <a:cubicBezTo>
                    <a:pt x="99036" y="95206"/>
                    <a:pt x="103259" y="94919"/>
                    <a:pt x="111703" y="91481"/>
                  </a:cubicBezTo>
                  <a:cubicBezTo>
                    <a:pt x="122400" y="101796"/>
                    <a:pt x="123807" y="110679"/>
                    <a:pt x="124089" y="123860"/>
                  </a:cubicBezTo>
                  <a:cubicBezTo>
                    <a:pt x="124652" y="140479"/>
                    <a:pt x="117896" y="161969"/>
                    <a:pt x="110014" y="173145"/>
                  </a:cubicBezTo>
                  <a:cubicBezTo>
                    <a:pt x="99036" y="188618"/>
                    <a:pt x="80177" y="198933"/>
                    <a:pt x="64132" y="198933"/>
                  </a:cubicBezTo>
                  <a:cubicBezTo>
                    <a:pt x="42739" y="198933"/>
                    <a:pt x="32043" y="182314"/>
                    <a:pt x="32043" y="161969"/>
                  </a:cubicBezTo>
                  <a:cubicBezTo>
                    <a:pt x="32043" y="159104"/>
                    <a:pt x="32043" y="154806"/>
                    <a:pt x="33450" y="149362"/>
                  </a:cubicBezTo>
                  <a:lnTo>
                    <a:pt x="51465" y="76867"/>
                  </a:lnTo>
                  <a:cubicBezTo>
                    <a:pt x="57658" y="52225"/>
                    <a:pt x="77925" y="6665"/>
                    <a:pt x="111703" y="6665"/>
                  </a:cubicBezTo>
                  <a:cubicBezTo>
                    <a:pt x="128029" y="6665"/>
                    <a:pt x="137881" y="15548"/>
                    <a:pt x="137881" y="3274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E92C2404-B0CC-6FE1-0D2A-010DFB9ACD7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936509" y="7285177"/>
              <a:ext cx="187188" cy="67050"/>
            </a:xfrm>
            <a:custGeom>
              <a:avLst/>
              <a:gdLst>
                <a:gd name="connsiteX0" fmla="*/ 177826 w 187188"/>
                <a:gd name="connsiteY0" fmla="*/ 11536 h 67050"/>
                <a:gd name="connsiteX1" fmla="*/ 187396 w 187188"/>
                <a:gd name="connsiteY1" fmla="*/ 5806 h 67050"/>
                <a:gd name="connsiteX2" fmla="*/ 178107 w 187188"/>
                <a:gd name="connsiteY2" fmla="*/ 75 h 67050"/>
                <a:gd name="connsiteX3" fmla="*/ 9497 w 187188"/>
                <a:gd name="connsiteY3" fmla="*/ 75 h 67050"/>
                <a:gd name="connsiteX4" fmla="*/ 208 w 187188"/>
                <a:gd name="connsiteY4" fmla="*/ 5806 h 67050"/>
                <a:gd name="connsiteX5" fmla="*/ 9779 w 187188"/>
                <a:gd name="connsiteY5" fmla="*/ 11536 h 67050"/>
                <a:gd name="connsiteX6" fmla="*/ 177826 w 187188"/>
                <a:gd name="connsiteY6" fmla="*/ 11536 h 67050"/>
                <a:gd name="connsiteX7" fmla="*/ 178107 w 187188"/>
                <a:gd name="connsiteY7" fmla="*/ 67125 h 67050"/>
                <a:gd name="connsiteX8" fmla="*/ 187396 w 187188"/>
                <a:gd name="connsiteY8" fmla="*/ 61394 h 67050"/>
                <a:gd name="connsiteX9" fmla="*/ 177826 w 187188"/>
                <a:gd name="connsiteY9" fmla="*/ 55663 h 67050"/>
                <a:gd name="connsiteX10" fmla="*/ 9779 w 187188"/>
                <a:gd name="connsiteY10" fmla="*/ 55663 h 67050"/>
                <a:gd name="connsiteX11" fmla="*/ 208 w 187188"/>
                <a:gd name="connsiteY11" fmla="*/ 61394 h 67050"/>
                <a:gd name="connsiteX12" fmla="*/ 9497 w 187188"/>
                <a:gd name="connsiteY12" fmla="*/ 67125 h 67050"/>
                <a:gd name="connsiteX13" fmla="*/ 178107 w 187188"/>
                <a:gd name="connsiteY13" fmla="*/ 67125 h 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188" h="67050">
                  <a:moveTo>
                    <a:pt x="177826" y="11536"/>
                  </a:moveTo>
                  <a:cubicBezTo>
                    <a:pt x="182048" y="11536"/>
                    <a:pt x="187396" y="11536"/>
                    <a:pt x="187396" y="5806"/>
                  </a:cubicBezTo>
                  <a:cubicBezTo>
                    <a:pt x="187396" y="75"/>
                    <a:pt x="182048" y="75"/>
                    <a:pt x="178107" y="75"/>
                  </a:cubicBezTo>
                  <a:lnTo>
                    <a:pt x="9497" y="75"/>
                  </a:lnTo>
                  <a:cubicBezTo>
                    <a:pt x="5556" y="75"/>
                    <a:pt x="208" y="75"/>
                    <a:pt x="208" y="5806"/>
                  </a:cubicBezTo>
                  <a:cubicBezTo>
                    <a:pt x="208" y="11536"/>
                    <a:pt x="5556" y="11536"/>
                    <a:pt x="9779" y="11536"/>
                  </a:cubicBezTo>
                  <a:lnTo>
                    <a:pt x="177826" y="11536"/>
                  </a:lnTo>
                  <a:close/>
                  <a:moveTo>
                    <a:pt x="178107" y="67125"/>
                  </a:moveTo>
                  <a:cubicBezTo>
                    <a:pt x="182048" y="67125"/>
                    <a:pt x="187396" y="67125"/>
                    <a:pt x="187396" y="61394"/>
                  </a:cubicBezTo>
                  <a:cubicBezTo>
                    <a:pt x="187396" y="55663"/>
                    <a:pt x="182048" y="55663"/>
                    <a:pt x="177826" y="55663"/>
                  </a:cubicBezTo>
                  <a:lnTo>
                    <a:pt x="9779" y="55663"/>
                  </a:lnTo>
                  <a:cubicBezTo>
                    <a:pt x="5556" y="55663"/>
                    <a:pt x="208" y="55663"/>
                    <a:pt x="208" y="61394"/>
                  </a:cubicBezTo>
                  <a:cubicBezTo>
                    <a:pt x="208" y="67125"/>
                    <a:pt x="5556" y="67125"/>
                    <a:pt x="9497" y="67125"/>
                  </a:cubicBezTo>
                  <a:lnTo>
                    <a:pt x="178107" y="67125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9CC57223-394F-9EFF-1CB1-7677F51A54E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233632" y="7118123"/>
              <a:ext cx="374657" cy="401155"/>
            </a:xfrm>
            <a:custGeom>
              <a:avLst/>
              <a:gdLst>
                <a:gd name="connsiteX0" fmla="*/ 340816 w 374657"/>
                <a:gd name="connsiteY0" fmla="*/ 401220 h 401155"/>
                <a:gd name="connsiteX1" fmla="*/ 374876 w 374657"/>
                <a:gd name="connsiteY1" fmla="*/ 309528 h 401155"/>
                <a:gd name="connsiteX2" fmla="*/ 367839 w 374657"/>
                <a:gd name="connsiteY2" fmla="*/ 309528 h 401155"/>
                <a:gd name="connsiteX3" fmla="*/ 294653 w 374657"/>
                <a:gd name="connsiteY3" fmla="*/ 367409 h 401155"/>
                <a:gd name="connsiteX4" fmla="*/ 207111 w 374657"/>
                <a:gd name="connsiteY4" fmla="*/ 376291 h 401155"/>
                <a:gd name="connsiteX5" fmla="*/ 37375 w 374657"/>
                <a:gd name="connsiteY5" fmla="*/ 376291 h 401155"/>
                <a:gd name="connsiteX6" fmla="*/ 180651 w 374657"/>
                <a:gd name="connsiteY6" fmla="*/ 205227 h 401155"/>
                <a:gd name="connsiteX7" fmla="*/ 183184 w 374657"/>
                <a:gd name="connsiteY7" fmla="*/ 200643 h 401155"/>
                <a:gd name="connsiteX8" fmla="*/ 181214 w 374657"/>
                <a:gd name="connsiteY8" fmla="*/ 196345 h 401155"/>
                <a:gd name="connsiteX9" fmla="*/ 50042 w 374657"/>
                <a:gd name="connsiteY9" fmla="*/ 13819 h 401155"/>
                <a:gd name="connsiteX10" fmla="*/ 204296 w 374657"/>
                <a:gd name="connsiteY10" fmla="*/ 13819 h 401155"/>
                <a:gd name="connsiteX11" fmla="*/ 270163 w 374657"/>
                <a:gd name="connsiteY11" fmla="*/ 18404 h 401155"/>
                <a:gd name="connsiteX12" fmla="*/ 332090 w 374657"/>
                <a:gd name="connsiteY12" fmla="*/ 39894 h 401155"/>
                <a:gd name="connsiteX13" fmla="*/ 367839 w 374657"/>
                <a:gd name="connsiteY13" fmla="*/ 80583 h 401155"/>
                <a:gd name="connsiteX14" fmla="*/ 374876 w 374657"/>
                <a:gd name="connsiteY14" fmla="*/ 80583 h 401155"/>
                <a:gd name="connsiteX15" fmla="*/ 340816 w 374657"/>
                <a:gd name="connsiteY15" fmla="*/ 65 h 401155"/>
                <a:gd name="connsiteX16" fmla="*/ 8100 w 374657"/>
                <a:gd name="connsiteY16" fmla="*/ 65 h 401155"/>
                <a:gd name="connsiteX17" fmla="*/ 500 w 374657"/>
                <a:gd name="connsiteY17" fmla="*/ 2071 h 401155"/>
                <a:gd name="connsiteX18" fmla="*/ 219 w 374657"/>
                <a:gd name="connsiteY18" fmla="*/ 11527 h 401155"/>
                <a:gd name="connsiteX19" fmla="*/ 149125 w 374657"/>
                <a:gd name="connsiteY19" fmla="*/ 218981 h 401155"/>
                <a:gd name="connsiteX20" fmla="*/ 3315 w 374657"/>
                <a:gd name="connsiteY20" fmla="*/ 392911 h 401155"/>
                <a:gd name="connsiteX21" fmla="*/ 500 w 374657"/>
                <a:gd name="connsiteY21" fmla="*/ 398068 h 401155"/>
                <a:gd name="connsiteX22" fmla="*/ 8100 w 374657"/>
                <a:gd name="connsiteY22" fmla="*/ 401220 h 401155"/>
                <a:gd name="connsiteX23" fmla="*/ 340816 w 374657"/>
                <a:gd name="connsiteY23" fmla="*/ 401220 h 40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4657" h="401155">
                  <a:moveTo>
                    <a:pt x="340816" y="401220"/>
                  </a:moveTo>
                  <a:lnTo>
                    <a:pt x="374876" y="309528"/>
                  </a:lnTo>
                  <a:lnTo>
                    <a:pt x="367839" y="309528"/>
                  </a:lnTo>
                  <a:cubicBezTo>
                    <a:pt x="356861" y="339328"/>
                    <a:pt x="327024" y="358813"/>
                    <a:pt x="294653" y="367409"/>
                  </a:cubicBezTo>
                  <a:cubicBezTo>
                    <a:pt x="288741" y="368841"/>
                    <a:pt x="261156" y="376291"/>
                    <a:pt x="207111" y="376291"/>
                  </a:cubicBezTo>
                  <a:lnTo>
                    <a:pt x="37375" y="376291"/>
                  </a:lnTo>
                  <a:lnTo>
                    <a:pt x="180651" y="205227"/>
                  </a:lnTo>
                  <a:cubicBezTo>
                    <a:pt x="182621" y="202935"/>
                    <a:pt x="183184" y="202076"/>
                    <a:pt x="183184" y="200643"/>
                  </a:cubicBezTo>
                  <a:cubicBezTo>
                    <a:pt x="183184" y="200070"/>
                    <a:pt x="183184" y="199210"/>
                    <a:pt x="181214" y="196345"/>
                  </a:cubicBezTo>
                  <a:lnTo>
                    <a:pt x="50042" y="13819"/>
                  </a:lnTo>
                  <a:lnTo>
                    <a:pt x="204296" y="13819"/>
                  </a:lnTo>
                  <a:cubicBezTo>
                    <a:pt x="242015" y="13819"/>
                    <a:pt x="267630" y="17831"/>
                    <a:pt x="270163" y="18404"/>
                  </a:cubicBezTo>
                  <a:cubicBezTo>
                    <a:pt x="285364" y="20696"/>
                    <a:pt x="309853" y="25567"/>
                    <a:pt x="332090" y="39894"/>
                  </a:cubicBezTo>
                  <a:cubicBezTo>
                    <a:pt x="339127" y="44479"/>
                    <a:pt x="358268" y="57373"/>
                    <a:pt x="367839" y="80583"/>
                  </a:cubicBezTo>
                  <a:lnTo>
                    <a:pt x="374876" y="80583"/>
                  </a:lnTo>
                  <a:lnTo>
                    <a:pt x="340816" y="65"/>
                  </a:lnTo>
                  <a:lnTo>
                    <a:pt x="8100" y="65"/>
                  </a:lnTo>
                  <a:cubicBezTo>
                    <a:pt x="1626" y="65"/>
                    <a:pt x="1345" y="352"/>
                    <a:pt x="500" y="2071"/>
                  </a:cubicBezTo>
                  <a:cubicBezTo>
                    <a:pt x="219" y="2931"/>
                    <a:pt x="219" y="8375"/>
                    <a:pt x="219" y="11527"/>
                  </a:cubicBezTo>
                  <a:lnTo>
                    <a:pt x="149125" y="218981"/>
                  </a:lnTo>
                  <a:lnTo>
                    <a:pt x="3315" y="392911"/>
                  </a:lnTo>
                  <a:cubicBezTo>
                    <a:pt x="500" y="396349"/>
                    <a:pt x="500" y="397782"/>
                    <a:pt x="500" y="398068"/>
                  </a:cubicBezTo>
                  <a:cubicBezTo>
                    <a:pt x="500" y="401220"/>
                    <a:pt x="3033" y="401220"/>
                    <a:pt x="8100" y="401220"/>
                  </a:cubicBezTo>
                  <a:lnTo>
                    <a:pt x="340816" y="401220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D903FCA9-A9FE-E4F9-A7EA-1BE1529BDDD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390606" y="7595432"/>
              <a:ext cx="59703" cy="134988"/>
            </a:xfrm>
            <a:custGeom>
              <a:avLst/>
              <a:gdLst>
                <a:gd name="connsiteX0" fmla="*/ 54804 w 59703"/>
                <a:gd name="connsiteY0" fmla="*/ 7708 h 134988"/>
                <a:gd name="connsiteX1" fmla="*/ 46923 w 59703"/>
                <a:gd name="connsiteY1" fmla="*/ 86 h 134988"/>
                <a:gd name="connsiteX2" fmla="*/ 35889 w 59703"/>
                <a:gd name="connsiteY2" fmla="*/ 11118 h 134988"/>
                <a:gd name="connsiteX3" fmla="*/ 43770 w 59703"/>
                <a:gd name="connsiteY3" fmla="*/ 18740 h 134988"/>
                <a:gd name="connsiteX4" fmla="*/ 54804 w 59703"/>
                <a:gd name="connsiteY4" fmla="*/ 7708 h 134988"/>
                <a:gd name="connsiteX5" fmla="*/ 14608 w 59703"/>
                <a:gd name="connsiteY5" fmla="*/ 109602 h 134988"/>
                <a:gd name="connsiteX6" fmla="*/ 12835 w 59703"/>
                <a:gd name="connsiteY6" fmla="*/ 118026 h 134988"/>
                <a:gd name="connsiteX7" fmla="*/ 31554 w 59703"/>
                <a:gd name="connsiteY7" fmla="*/ 135075 h 134988"/>
                <a:gd name="connsiteX8" fmla="*/ 59927 w 59703"/>
                <a:gd name="connsiteY8" fmla="*/ 104387 h 134988"/>
                <a:gd name="connsiteX9" fmla="*/ 56775 w 59703"/>
                <a:gd name="connsiteY9" fmla="*/ 101779 h 134988"/>
                <a:gd name="connsiteX10" fmla="*/ 53031 w 59703"/>
                <a:gd name="connsiteY10" fmla="*/ 105189 h 134988"/>
                <a:gd name="connsiteX11" fmla="*/ 32145 w 59703"/>
                <a:gd name="connsiteY11" fmla="*/ 129459 h 134988"/>
                <a:gd name="connsiteX12" fmla="*/ 27219 w 59703"/>
                <a:gd name="connsiteY12" fmla="*/ 122439 h 134988"/>
                <a:gd name="connsiteX13" fmla="*/ 30372 w 59703"/>
                <a:gd name="connsiteY13" fmla="*/ 109602 h 134988"/>
                <a:gd name="connsiteX14" fmla="*/ 36677 w 59703"/>
                <a:gd name="connsiteY14" fmla="*/ 93556 h 134988"/>
                <a:gd name="connsiteX15" fmla="*/ 46332 w 59703"/>
                <a:gd name="connsiteY15" fmla="*/ 68082 h 134988"/>
                <a:gd name="connsiteX16" fmla="*/ 47514 w 59703"/>
                <a:gd name="connsiteY16" fmla="*/ 61664 h 134988"/>
                <a:gd name="connsiteX17" fmla="*/ 28795 w 59703"/>
                <a:gd name="connsiteY17" fmla="*/ 44615 h 134988"/>
                <a:gd name="connsiteX18" fmla="*/ 224 w 59703"/>
                <a:gd name="connsiteY18" fmla="*/ 75303 h 134988"/>
                <a:gd name="connsiteX19" fmla="*/ 3574 w 59703"/>
                <a:gd name="connsiteY19" fmla="*/ 77911 h 134988"/>
                <a:gd name="connsiteX20" fmla="*/ 7121 w 59703"/>
                <a:gd name="connsiteY20" fmla="*/ 74701 h 134988"/>
                <a:gd name="connsiteX21" fmla="*/ 28204 w 59703"/>
                <a:gd name="connsiteY21" fmla="*/ 50231 h 134988"/>
                <a:gd name="connsiteX22" fmla="*/ 33130 w 59703"/>
                <a:gd name="connsiteY22" fmla="*/ 57251 h 134988"/>
                <a:gd name="connsiteX23" fmla="*/ 27022 w 59703"/>
                <a:gd name="connsiteY23" fmla="*/ 77309 h 134988"/>
                <a:gd name="connsiteX24" fmla="*/ 14608 w 59703"/>
                <a:gd name="connsiteY24" fmla="*/ 109602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04" y="7708"/>
                  </a:moveTo>
                  <a:cubicBezTo>
                    <a:pt x="54804" y="4499"/>
                    <a:pt x="52440" y="86"/>
                    <a:pt x="46923" y="86"/>
                  </a:cubicBezTo>
                  <a:cubicBezTo>
                    <a:pt x="41603" y="86"/>
                    <a:pt x="35889" y="5301"/>
                    <a:pt x="35889" y="11118"/>
                  </a:cubicBezTo>
                  <a:cubicBezTo>
                    <a:pt x="35889" y="14528"/>
                    <a:pt x="38450" y="18740"/>
                    <a:pt x="43770" y="18740"/>
                  </a:cubicBezTo>
                  <a:cubicBezTo>
                    <a:pt x="49484" y="18740"/>
                    <a:pt x="54804" y="13124"/>
                    <a:pt x="54804" y="7708"/>
                  </a:cubicBezTo>
                  <a:close/>
                  <a:moveTo>
                    <a:pt x="14608" y="109602"/>
                  </a:moveTo>
                  <a:cubicBezTo>
                    <a:pt x="13820" y="112209"/>
                    <a:pt x="12835" y="114616"/>
                    <a:pt x="12835" y="118026"/>
                  </a:cubicBezTo>
                  <a:cubicBezTo>
                    <a:pt x="12835" y="127453"/>
                    <a:pt x="20717" y="135075"/>
                    <a:pt x="31554" y="135075"/>
                  </a:cubicBezTo>
                  <a:cubicBezTo>
                    <a:pt x="51258" y="135075"/>
                    <a:pt x="59927" y="107395"/>
                    <a:pt x="59927" y="104387"/>
                  </a:cubicBezTo>
                  <a:cubicBezTo>
                    <a:pt x="59927" y="101779"/>
                    <a:pt x="57366" y="101779"/>
                    <a:pt x="56775" y="101779"/>
                  </a:cubicBezTo>
                  <a:cubicBezTo>
                    <a:pt x="54016" y="101779"/>
                    <a:pt x="53819" y="102983"/>
                    <a:pt x="53031" y="105189"/>
                  </a:cubicBezTo>
                  <a:cubicBezTo>
                    <a:pt x="48499" y="121235"/>
                    <a:pt x="39829" y="129459"/>
                    <a:pt x="32145" y="129459"/>
                  </a:cubicBezTo>
                  <a:cubicBezTo>
                    <a:pt x="28204" y="129459"/>
                    <a:pt x="27219" y="126852"/>
                    <a:pt x="27219" y="122439"/>
                  </a:cubicBezTo>
                  <a:cubicBezTo>
                    <a:pt x="27219" y="117826"/>
                    <a:pt x="28598" y="114015"/>
                    <a:pt x="30372" y="109602"/>
                  </a:cubicBezTo>
                  <a:cubicBezTo>
                    <a:pt x="32342" y="104186"/>
                    <a:pt x="34509" y="98771"/>
                    <a:pt x="36677" y="93556"/>
                  </a:cubicBezTo>
                  <a:cubicBezTo>
                    <a:pt x="38450" y="88742"/>
                    <a:pt x="45544" y="70489"/>
                    <a:pt x="46332" y="68082"/>
                  </a:cubicBezTo>
                  <a:cubicBezTo>
                    <a:pt x="46923" y="66076"/>
                    <a:pt x="47514" y="63670"/>
                    <a:pt x="47514" y="61664"/>
                  </a:cubicBezTo>
                  <a:cubicBezTo>
                    <a:pt x="47514" y="52237"/>
                    <a:pt x="39632" y="44615"/>
                    <a:pt x="28795" y="44615"/>
                  </a:cubicBezTo>
                  <a:cubicBezTo>
                    <a:pt x="9288" y="44615"/>
                    <a:pt x="224" y="71893"/>
                    <a:pt x="224" y="75303"/>
                  </a:cubicBezTo>
                  <a:cubicBezTo>
                    <a:pt x="224" y="77911"/>
                    <a:pt x="2983" y="77911"/>
                    <a:pt x="3574" y="77911"/>
                  </a:cubicBezTo>
                  <a:cubicBezTo>
                    <a:pt x="6333" y="77911"/>
                    <a:pt x="6530" y="76908"/>
                    <a:pt x="7121" y="74701"/>
                  </a:cubicBezTo>
                  <a:cubicBezTo>
                    <a:pt x="12244" y="57452"/>
                    <a:pt x="20914" y="50231"/>
                    <a:pt x="28204" y="50231"/>
                  </a:cubicBezTo>
                  <a:cubicBezTo>
                    <a:pt x="31357" y="50231"/>
                    <a:pt x="33130" y="51835"/>
                    <a:pt x="33130" y="57251"/>
                  </a:cubicBezTo>
                  <a:cubicBezTo>
                    <a:pt x="33130" y="61864"/>
                    <a:pt x="31948" y="64873"/>
                    <a:pt x="27022" y="77309"/>
                  </a:cubicBezTo>
                  <a:lnTo>
                    <a:pt x="14608" y="109602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C625F47A-F622-2BDD-05DE-2C9FD97FE19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801444" y="7058214"/>
              <a:ext cx="30118" cy="30373"/>
            </a:xfrm>
            <a:custGeom>
              <a:avLst/>
              <a:gdLst>
                <a:gd name="connsiteX0" fmla="*/ 30357 w 30118"/>
                <a:gd name="connsiteY0" fmla="*/ 15256 h 30373"/>
                <a:gd name="connsiteX1" fmla="*/ 15439 w 30118"/>
                <a:gd name="connsiteY1" fmla="*/ 70 h 30373"/>
                <a:gd name="connsiteX2" fmla="*/ 238 w 30118"/>
                <a:gd name="connsiteY2" fmla="*/ 15256 h 30373"/>
                <a:gd name="connsiteX3" fmla="*/ 15157 w 30118"/>
                <a:gd name="connsiteY3" fmla="*/ 30443 h 30373"/>
                <a:gd name="connsiteX4" fmla="*/ 30357 w 30118"/>
                <a:gd name="connsiteY4" fmla="*/ 15256 h 3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18" h="30373">
                  <a:moveTo>
                    <a:pt x="30357" y="15256"/>
                  </a:moveTo>
                  <a:cubicBezTo>
                    <a:pt x="30357" y="7520"/>
                    <a:pt x="23883" y="70"/>
                    <a:pt x="15439" y="70"/>
                  </a:cubicBezTo>
                  <a:cubicBezTo>
                    <a:pt x="5868" y="70"/>
                    <a:pt x="238" y="8093"/>
                    <a:pt x="238" y="15256"/>
                  </a:cubicBezTo>
                  <a:cubicBezTo>
                    <a:pt x="238" y="22993"/>
                    <a:pt x="6713" y="30443"/>
                    <a:pt x="15157" y="30443"/>
                  </a:cubicBezTo>
                  <a:cubicBezTo>
                    <a:pt x="24728" y="30443"/>
                    <a:pt x="30357" y="22420"/>
                    <a:pt x="30357" y="15256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0EDE01EA-093F-3E85-8407-EBB90D9CF52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769604" y="7126498"/>
              <a:ext cx="93734" cy="26648"/>
            </a:xfrm>
            <a:custGeom>
              <a:avLst/>
              <a:gdLst>
                <a:gd name="connsiteX0" fmla="*/ 93972 w 93734"/>
                <a:gd name="connsiteY0" fmla="*/ 4370 h 26648"/>
                <a:gd name="connsiteX1" fmla="*/ 89468 w 93734"/>
                <a:gd name="connsiteY1" fmla="*/ 72 h 26648"/>
                <a:gd name="connsiteX2" fmla="*/ 66386 w 93734"/>
                <a:gd name="connsiteY2" fmla="*/ 13826 h 26648"/>
                <a:gd name="connsiteX3" fmla="*/ 48090 w 93734"/>
                <a:gd name="connsiteY3" fmla="*/ 6663 h 26648"/>
                <a:gd name="connsiteX4" fmla="*/ 30638 w 93734"/>
                <a:gd name="connsiteY4" fmla="*/ 72 h 26648"/>
                <a:gd name="connsiteX5" fmla="*/ 237 w 93734"/>
                <a:gd name="connsiteY5" fmla="*/ 22422 h 26648"/>
                <a:gd name="connsiteX6" fmla="*/ 4741 w 93734"/>
                <a:gd name="connsiteY6" fmla="*/ 26720 h 26648"/>
                <a:gd name="connsiteX7" fmla="*/ 27823 w 93734"/>
                <a:gd name="connsiteY7" fmla="*/ 12966 h 26648"/>
                <a:gd name="connsiteX8" fmla="*/ 46119 w 93734"/>
                <a:gd name="connsiteY8" fmla="*/ 20130 h 26648"/>
                <a:gd name="connsiteX9" fmla="*/ 63572 w 93734"/>
                <a:gd name="connsiteY9" fmla="*/ 26720 h 26648"/>
                <a:gd name="connsiteX10" fmla="*/ 93972 w 93734"/>
                <a:gd name="connsiteY10" fmla="*/ 4370 h 2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34" h="26648">
                  <a:moveTo>
                    <a:pt x="93972" y="4370"/>
                  </a:moveTo>
                  <a:lnTo>
                    <a:pt x="89468" y="72"/>
                  </a:lnTo>
                  <a:cubicBezTo>
                    <a:pt x="89468" y="359"/>
                    <a:pt x="78772" y="13826"/>
                    <a:pt x="66386" y="13826"/>
                  </a:cubicBezTo>
                  <a:cubicBezTo>
                    <a:pt x="59912" y="13826"/>
                    <a:pt x="52875" y="9528"/>
                    <a:pt x="48090" y="6663"/>
                  </a:cubicBezTo>
                  <a:cubicBezTo>
                    <a:pt x="40490" y="2078"/>
                    <a:pt x="35423" y="72"/>
                    <a:pt x="30638" y="72"/>
                  </a:cubicBezTo>
                  <a:cubicBezTo>
                    <a:pt x="19941" y="72"/>
                    <a:pt x="14593" y="6376"/>
                    <a:pt x="237" y="22422"/>
                  </a:cubicBezTo>
                  <a:lnTo>
                    <a:pt x="4741" y="26720"/>
                  </a:lnTo>
                  <a:cubicBezTo>
                    <a:pt x="4741" y="26434"/>
                    <a:pt x="15438" y="12966"/>
                    <a:pt x="27823" y="12966"/>
                  </a:cubicBezTo>
                  <a:cubicBezTo>
                    <a:pt x="34297" y="12966"/>
                    <a:pt x="41334" y="17265"/>
                    <a:pt x="46119" y="20130"/>
                  </a:cubicBezTo>
                  <a:cubicBezTo>
                    <a:pt x="53720" y="24715"/>
                    <a:pt x="58786" y="26720"/>
                    <a:pt x="63572" y="26720"/>
                  </a:cubicBezTo>
                  <a:cubicBezTo>
                    <a:pt x="74268" y="26720"/>
                    <a:pt x="79616" y="20417"/>
                    <a:pt x="93972" y="437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96119592-2C58-8AA8-E003-8AA1392B799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682070" y="7194631"/>
              <a:ext cx="239544" cy="195706"/>
            </a:xfrm>
            <a:custGeom>
              <a:avLst/>
              <a:gdLst>
                <a:gd name="connsiteX0" fmla="*/ 132814 w 239544"/>
                <a:gd name="connsiteY0" fmla="*/ 80019 h 195706"/>
                <a:gd name="connsiteX1" fmla="*/ 131407 w 239544"/>
                <a:gd name="connsiteY1" fmla="*/ 76008 h 195706"/>
                <a:gd name="connsiteX2" fmla="*/ 139570 w 239544"/>
                <a:gd name="connsiteY2" fmla="*/ 69417 h 195706"/>
                <a:gd name="connsiteX3" fmla="*/ 188830 w 239544"/>
                <a:gd name="connsiteY3" fmla="*/ 30734 h 195706"/>
                <a:gd name="connsiteX4" fmla="*/ 234712 w 239544"/>
                <a:gd name="connsiteY4" fmla="*/ 8957 h 195706"/>
                <a:gd name="connsiteX5" fmla="*/ 239779 w 239544"/>
                <a:gd name="connsiteY5" fmla="*/ 3227 h 195706"/>
                <a:gd name="connsiteX6" fmla="*/ 236683 w 239544"/>
                <a:gd name="connsiteY6" fmla="*/ 75 h 195706"/>
                <a:gd name="connsiteX7" fmla="*/ 216697 w 239544"/>
                <a:gd name="connsiteY7" fmla="*/ 934 h 195706"/>
                <a:gd name="connsiteX8" fmla="*/ 185452 w 239544"/>
                <a:gd name="connsiteY8" fmla="*/ 75 h 195706"/>
                <a:gd name="connsiteX9" fmla="*/ 180104 w 239544"/>
                <a:gd name="connsiteY9" fmla="*/ 5806 h 195706"/>
                <a:gd name="connsiteX10" fmla="*/ 183482 w 239544"/>
                <a:gd name="connsiteY10" fmla="*/ 8957 h 195706"/>
                <a:gd name="connsiteX11" fmla="*/ 192208 w 239544"/>
                <a:gd name="connsiteY11" fmla="*/ 14975 h 195706"/>
                <a:gd name="connsiteX12" fmla="*/ 182074 w 239544"/>
                <a:gd name="connsiteY12" fmla="*/ 28156 h 195706"/>
                <a:gd name="connsiteX13" fmla="*/ 72295 w 239544"/>
                <a:gd name="connsiteY13" fmla="*/ 114117 h 195706"/>
                <a:gd name="connsiteX14" fmla="*/ 94814 w 239544"/>
                <a:gd name="connsiteY14" fmla="*/ 22138 h 195706"/>
                <a:gd name="connsiteX15" fmla="*/ 118459 w 239544"/>
                <a:gd name="connsiteY15" fmla="*/ 8957 h 195706"/>
                <a:gd name="connsiteX16" fmla="*/ 128029 w 239544"/>
                <a:gd name="connsiteY16" fmla="*/ 3227 h 195706"/>
                <a:gd name="connsiteX17" fmla="*/ 124088 w 239544"/>
                <a:gd name="connsiteY17" fmla="*/ 75 h 195706"/>
                <a:gd name="connsiteX18" fmla="*/ 88058 w 239544"/>
                <a:gd name="connsiteY18" fmla="*/ 934 h 195706"/>
                <a:gd name="connsiteX19" fmla="*/ 51747 w 239544"/>
                <a:gd name="connsiteY19" fmla="*/ 75 h 195706"/>
                <a:gd name="connsiteX20" fmla="*/ 46117 w 239544"/>
                <a:gd name="connsiteY20" fmla="*/ 5519 h 195706"/>
                <a:gd name="connsiteX21" fmla="*/ 54280 w 239544"/>
                <a:gd name="connsiteY21" fmla="*/ 8957 h 195706"/>
                <a:gd name="connsiteX22" fmla="*/ 66384 w 239544"/>
                <a:gd name="connsiteY22" fmla="*/ 9531 h 195706"/>
                <a:gd name="connsiteX23" fmla="*/ 72576 w 239544"/>
                <a:gd name="connsiteY23" fmla="*/ 14115 h 195706"/>
                <a:gd name="connsiteX24" fmla="*/ 71451 w 239544"/>
                <a:gd name="connsiteY24" fmla="*/ 19559 h 195706"/>
                <a:gd name="connsiteX25" fmla="*/ 33731 w 239544"/>
                <a:gd name="connsiteY25" fmla="*/ 173431 h 195706"/>
                <a:gd name="connsiteX26" fmla="*/ 8116 w 239544"/>
                <a:gd name="connsiteY26" fmla="*/ 186898 h 195706"/>
                <a:gd name="connsiteX27" fmla="*/ 235 w 239544"/>
                <a:gd name="connsiteY27" fmla="*/ 192343 h 195706"/>
                <a:gd name="connsiteX28" fmla="*/ 4457 w 239544"/>
                <a:gd name="connsiteY28" fmla="*/ 195781 h 195706"/>
                <a:gd name="connsiteX29" fmla="*/ 40206 w 239544"/>
                <a:gd name="connsiteY29" fmla="*/ 194922 h 195706"/>
                <a:gd name="connsiteX30" fmla="*/ 58221 w 239544"/>
                <a:gd name="connsiteY30" fmla="*/ 195208 h 195706"/>
                <a:gd name="connsiteX31" fmla="*/ 76517 w 239544"/>
                <a:gd name="connsiteY31" fmla="*/ 195781 h 195706"/>
                <a:gd name="connsiteX32" fmla="*/ 82147 w 239544"/>
                <a:gd name="connsiteY32" fmla="*/ 190050 h 195706"/>
                <a:gd name="connsiteX33" fmla="*/ 74265 w 239544"/>
                <a:gd name="connsiteY33" fmla="*/ 186898 h 195706"/>
                <a:gd name="connsiteX34" fmla="*/ 55969 w 239544"/>
                <a:gd name="connsiteY34" fmla="*/ 181741 h 195706"/>
                <a:gd name="connsiteX35" fmla="*/ 58502 w 239544"/>
                <a:gd name="connsiteY35" fmla="*/ 169133 h 195706"/>
                <a:gd name="connsiteX36" fmla="*/ 69762 w 239544"/>
                <a:gd name="connsiteY36" fmla="*/ 124146 h 195706"/>
                <a:gd name="connsiteX37" fmla="*/ 111703 w 239544"/>
                <a:gd name="connsiteY37" fmla="*/ 90908 h 195706"/>
                <a:gd name="connsiteX38" fmla="*/ 144355 w 239544"/>
                <a:gd name="connsiteY38" fmla="*/ 167987 h 195706"/>
                <a:gd name="connsiteX39" fmla="*/ 147733 w 239544"/>
                <a:gd name="connsiteY39" fmla="*/ 178016 h 195706"/>
                <a:gd name="connsiteX40" fmla="*/ 133096 w 239544"/>
                <a:gd name="connsiteY40" fmla="*/ 186898 h 195706"/>
                <a:gd name="connsiteX41" fmla="*/ 126903 w 239544"/>
                <a:gd name="connsiteY41" fmla="*/ 192629 h 195706"/>
                <a:gd name="connsiteX42" fmla="*/ 130844 w 239544"/>
                <a:gd name="connsiteY42" fmla="*/ 195781 h 195706"/>
                <a:gd name="connsiteX43" fmla="*/ 165185 w 239544"/>
                <a:gd name="connsiteY43" fmla="*/ 194922 h 195706"/>
                <a:gd name="connsiteX44" fmla="*/ 192771 w 239544"/>
                <a:gd name="connsiteY44" fmla="*/ 195781 h 195706"/>
                <a:gd name="connsiteX45" fmla="*/ 197838 w 239544"/>
                <a:gd name="connsiteY45" fmla="*/ 190050 h 195706"/>
                <a:gd name="connsiteX46" fmla="*/ 192208 w 239544"/>
                <a:gd name="connsiteY46" fmla="*/ 186898 h 195706"/>
                <a:gd name="connsiteX47" fmla="*/ 172785 w 239544"/>
                <a:gd name="connsiteY47" fmla="*/ 174004 h 195706"/>
                <a:gd name="connsiteX48" fmla="*/ 132814 w 239544"/>
                <a:gd name="connsiteY48" fmla="*/ 80019 h 1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9544" h="195706">
                  <a:moveTo>
                    <a:pt x="132814" y="80019"/>
                  </a:moveTo>
                  <a:cubicBezTo>
                    <a:pt x="132533" y="79160"/>
                    <a:pt x="131407" y="76867"/>
                    <a:pt x="131407" y="76008"/>
                  </a:cubicBezTo>
                  <a:cubicBezTo>
                    <a:pt x="131407" y="75721"/>
                    <a:pt x="136474" y="71710"/>
                    <a:pt x="139570" y="69417"/>
                  </a:cubicBezTo>
                  <a:lnTo>
                    <a:pt x="188830" y="30734"/>
                  </a:lnTo>
                  <a:cubicBezTo>
                    <a:pt x="215290" y="10963"/>
                    <a:pt x="226268" y="9817"/>
                    <a:pt x="234712" y="8957"/>
                  </a:cubicBezTo>
                  <a:cubicBezTo>
                    <a:pt x="236964" y="8671"/>
                    <a:pt x="239779" y="8384"/>
                    <a:pt x="239779" y="3227"/>
                  </a:cubicBezTo>
                  <a:cubicBezTo>
                    <a:pt x="239779" y="2080"/>
                    <a:pt x="238935" y="75"/>
                    <a:pt x="236683" y="75"/>
                  </a:cubicBezTo>
                  <a:cubicBezTo>
                    <a:pt x="230490" y="75"/>
                    <a:pt x="223453" y="934"/>
                    <a:pt x="216697" y="934"/>
                  </a:cubicBezTo>
                  <a:cubicBezTo>
                    <a:pt x="206564" y="934"/>
                    <a:pt x="195586" y="75"/>
                    <a:pt x="185452" y="75"/>
                  </a:cubicBezTo>
                  <a:cubicBezTo>
                    <a:pt x="183482" y="75"/>
                    <a:pt x="180104" y="75"/>
                    <a:pt x="180104" y="5806"/>
                  </a:cubicBezTo>
                  <a:cubicBezTo>
                    <a:pt x="180104" y="7811"/>
                    <a:pt x="181511" y="8671"/>
                    <a:pt x="183482" y="8957"/>
                  </a:cubicBezTo>
                  <a:cubicBezTo>
                    <a:pt x="189675" y="9531"/>
                    <a:pt x="192208" y="10963"/>
                    <a:pt x="192208" y="14975"/>
                  </a:cubicBezTo>
                  <a:cubicBezTo>
                    <a:pt x="192208" y="20132"/>
                    <a:pt x="183763" y="26723"/>
                    <a:pt x="182074" y="28156"/>
                  </a:cubicBezTo>
                  <a:lnTo>
                    <a:pt x="72295" y="114117"/>
                  </a:lnTo>
                  <a:lnTo>
                    <a:pt x="94814" y="22138"/>
                  </a:lnTo>
                  <a:cubicBezTo>
                    <a:pt x="97347" y="11823"/>
                    <a:pt x="97910" y="8957"/>
                    <a:pt x="118459" y="8957"/>
                  </a:cubicBezTo>
                  <a:cubicBezTo>
                    <a:pt x="125496" y="8957"/>
                    <a:pt x="128029" y="8957"/>
                    <a:pt x="128029" y="3227"/>
                  </a:cubicBezTo>
                  <a:cubicBezTo>
                    <a:pt x="128029" y="648"/>
                    <a:pt x="125777" y="75"/>
                    <a:pt x="124088" y="75"/>
                  </a:cubicBezTo>
                  <a:cubicBezTo>
                    <a:pt x="116207" y="75"/>
                    <a:pt x="95940" y="934"/>
                    <a:pt x="88058" y="934"/>
                  </a:cubicBezTo>
                  <a:cubicBezTo>
                    <a:pt x="79895" y="934"/>
                    <a:pt x="59910" y="75"/>
                    <a:pt x="51747" y="75"/>
                  </a:cubicBezTo>
                  <a:cubicBezTo>
                    <a:pt x="49776" y="75"/>
                    <a:pt x="46117" y="75"/>
                    <a:pt x="46117" y="5519"/>
                  </a:cubicBezTo>
                  <a:cubicBezTo>
                    <a:pt x="46117" y="8957"/>
                    <a:pt x="48650" y="8957"/>
                    <a:pt x="54280" y="8957"/>
                  </a:cubicBezTo>
                  <a:cubicBezTo>
                    <a:pt x="57939" y="8957"/>
                    <a:pt x="63006" y="9244"/>
                    <a:pt x="66384" y="9531"/>
                  </a:cubicBezTo>
                  <a:cubicBezTo>
                    <a:pt x="70888" y="10104"/>
                    <a:pt x="72576" y="10963"/>
                    <a:pt x="72576" y="14115"/>
                  </a:cubicBezTo>
                  <a:cubicBezTo>
                    <a:pt x="72576" y="15261"/>
                    <a:pt x="72295" y="16121"/>
                    <a:pt x="71451" y="19559"/>
                  </a:cubicBezTo>
                  <a:lnTo>
                    <a:pt x="33731" y="173431"/>
                  </a:lnTo>
                  <a:cubicBezTo>
                    <a:pt x="30917" y="184606"/>
                    <a:pt x="30354" y="186898"/>
                    <a:pt x="8116" y="186898"/>
                  </a:cubicBezTo>
                  <a:cubicBezTo>
                    <a:pt x="3331" y="186898"/>
                    <a:pt x="235" y="186898"/>
                    <a:pt x="235" y="192343"/>
                  </a:cubicBezTo>
                  <a:cubicBezTo>
                    <a:pt x="235" y="195781"/>
                    <a:pt x="3612" y="195781"/>
                    <a:pt x="4457" y="195781"/>
                  </a:cubicBezTo>
                  <a:cubicBezTo>
                    <a:pt x="12339" y="195781"/>
                    <a:pt x="32324" y="194922"/>
                    <a:pt x="40206" y="194922"/>
                  </a:cubicBezTo>
                  <a:cubicBezTo>
                    <a:pt x="46117" y="194922"/>
                    <a:pt x="52310" y="195208"/>
                    <a:pt x="58221" y="195208"/>
                  </a:cubicBezTo>
                  <a:cubicBezTo>
                    <a:pt x="64413" y="195208"/>
                    <a:pt x="70606" y="195781"/>
                    <a:pt x="76517" y="195781"/>
                  </a:cubicBezTo>
                  <a:cubicBezTo>
                    <a:pt x="78488" y="195781"/>
                    <a:pt x="82147" y="195781"/>
                    <a:pt x="82147" y="190050"/>
                  </a:cubicBezTo>
                  <a:cubicBezTo>
                    <a:pt x="82147" y="186898"/>
                    <a:pt x="79614" y="186898"/>
                    <a:pt x="74265" y="186898"/>
                  </a:cubicBezTo>
                  <a:cubicBezTo>
                    <a:pt x="63850" y="186898"/>
                    <a:pt x="55969" y="186898"/>
                    <a:pt x="55969" y="181741"/>
                  </a:cubicBezTo>
                  <a:cubicBezTo>
                    <a:pt x="55969" y="179735"/>
                    <a:pt x="57658" y="173431"/>
                    <a:pt x="58502" y="169133"/>
                  </a:cubicBezTo>
                  <a:cubicBezTo>
                    <a:pt x="62443" y="154233"/>
                    <a:pt x="66102" y="139046"/>
                    <a:pt x="69762" y="124146"/>
                  </a:cubicBezTo>
                  <a:lnTo>
                    <a:pt x="111703" y="90908"/>
                  </a:lnTo>
                  <a:lnTo>
                    <a:pt x="144355" y="167987"/>
                  </a:lnTo>
                  <a:cubicBezTo>
                    <a:pt x="147733" y="175723"/>
                    <a:pt x="147733" y="176296"/>
                    <a:pt x="147733" y="178016"/>
                  </a:cubicBezTo>
                  <a:cubicBezTo>
                    <a:pt x="147733" y="186612"/>
                    <a:pt x="135629" y="186898"/>
                    <a:pt x="133096" y="186898"/>
                  </a:cubicBezTo>
                  <a:cubicBezTo>
                    <a:pt x="130000" y="186898"/>
                    <a:pt x="126903" y="186898"/>
                    <a:pt x="126903" y="192629"/>
                  </a:cubicBezTo>
                  <a:cubicBezTo>
                    <a:pt x="126903" y="195781"/>
                    <a:pt x="130281" y="195781"/>
                    <a:pt x="130844" y="195781"/>
                  </a:cubicBezTo>
                  <a:cubicBezTo>
                    <a:pt x="142103" y="195781"/>
                    <a:pt x="153926" y="194922"/>
                    <a:pt x="165185" y="194922"/>
                  </a:cubicBezTo>
                  <a:cubicBezTo>
                    <a:pt x="171378" y="194922"/>
                    <a:pt x="186578" y="195781"/>
                    <a:pt x="192771" y="195781"/>
                  </a:cubicBezTo>
                  <a:cubicBezTo>
                    <a:pt x="194178" y="195781"/>
                    <a:pt x="197838" y="195781"/>
                    <a:pt x="197838" y="190050"/>
                  </a:cubicBezTo>
                  <a:cubicBezTo>
                    <a:pt x="197838" y="186898"/>
                    <a:pt x="194741" y="186898"/>
                    <a:pt x="192208" y="186898"/>
                  </a:cubicBezTo>
                  <a:cubicBezTo>
                    <a:pt x="180667" y="186612"/>
                    <a:pt x="177008" y="184033"/>
                    <a:pt x="172785" y="174004"/>
                  </a:cubicBezTo>
                  <a:lnTo>
                    <a:pt x="132814" y="80019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7E019D65-F580-62DA-32E9-00061150DF2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945747" y="7111433"/>
              <a:ext cx="72904" cy="184130"/>
            </a:xfrm>
            <a:custGeom>
              <a:avLst/>
              <a:gdLst>
                <a:gd name="connsiteX0" fmla="*/ 39061 w 72904"/>
                <a:gd name="connsiteY0" fmla="*/ 57435 h 184130"/>
                <a:gd name="connsiteX1" fmla="*/ 49898 w 72904"/>
                <a:gd name="connsiteY1" fmla="*/ 59641 h 184130"/>
                <a:gd name="connsiteX2" fmla="*/ 64676 w 72904"/>
                <a:gd name="connsiteY2" fmla="*/ 62650 h 184130"/>
                <a:gd name="connsiteX3" fmla="*/ 73149 w 72904"/>
                <a:gd name="connsiteY3" fmla="*/ 54828 h 184130"/>
                <a:gd name="connsiteX4" fmla="*/ 64676 w 72904"/>
                <a:gd name="connsiteY4" fmla="*/ 47005 h 184130"/>
                <a:gd name="connsiteX5" fmla="*/ 49898 w 72904"/>
                <a:gd name="connsiteY5" fmla="*/ 50014 h 184130"/>
                <a:gd name="connsiteX6" fmla="*/ 39061 w 72904"/>
                <a:gd name="connsiteY6" fmla="*/ 52220 h 184130"/>
                <a:gd name="connsiteX7" fmla="*/ 41819 w 72904"/>
                <a:gd name="connsiteY7" fmla="*/ 30558 h 184130"/>
                <a:gd name="connsiteX8" fmla="*/ 44381 w 72904"/>
                <a:gd name="connsiteY8" fmla="*/ 9296 h 184130"/>
                <a:gd name="connsiteX9" fmla="*/ 36696 w 72904"/>
                <a:gd name="connsiteY9" fmla="*/ 70 h 184130"/>
                <a:gd name="connsiteX10" fmla="*/ 29012 w 72904"/>
                <a:gd name="connsiteY10" fmla="*/ 9296 h 184130"/>
                <a:gd name="connsiteX11" fmla="*/ 31770 w 72904"/>
                <a:gd name="connsiteY11" fmla="*/ 32764 h 184130"/>
                <a:gd name="connsiteX12" fmla="*/ 34332 w 72904"/>
                <a:gd name="connsiteY12" fmla="*/ 52220 h 184130"/>
                <a:gd name="connsiteX13" fmla="*/ 23495 w 72904"/>
                <a:gd name="connsiteY13" fmla="*/ 50014 h 184130"/>
                <a:gd name="connsiteX14" fmla="*/ 8717 w 72904"/>
                <a:gd name="connsiteY14" fmla="*/ 47005 h 184130"/>
                <a:gd name="connsiteX15" fmla="*/ 244 w 72904"/>
                <a:gd name="connsiteY15" fmla="*/ 54828 h 184130"/>
                <a:gd name="connsiteX16" fmla="*/ 8717 w 72904"/>
                <a:gd name="connsiteY16" fmla="*/ 62650 h 184130"/>
                <a:gd name="connsiteX17" fmla="*/ 23495 w 72904"/>
                <a:gd name="connsiteY17" fmla="*/ 59641 h 184130"/>
                <a:gd name="connsiteX18" fmla="*/ 34332 w 72904"/>
                <a:gd name="connsiteY18" fmla="*/ 57435 h 184130"/>
                <a:gd name="connsiteX19" fmla="*/ 31573 w 72904"/>
                <a:gd name="connsiteY19" fmla="*/ 73080 h 184130"/>
                <a:gd name="connsiteX20" fmla="*/ 29012 w 72904"/>
                <a:gd name="connsiteY20" fmla="*/ 97350 h 184130"/>
                <a:gd name="connsiteX21" fmla="*/ 33347 w 72904"/>
                <a:gd name="connsiteY21" fmla="*/ 181191 h 184130"/>
                <a:gd name="connsiteX22" fmla="*/ 36696 w 72904"/>
                <a:gd name="connsiteY22" fmla="*/ 184200 h 184130"/>
                <a:gd name="connsiteX23" fmla="*/ 40243 w 72904"/>
                <a:gd name="connsiteY23" fmla="*/ 180189 h 184130"/>
                <a:gd name="connsiteX24" fmla="*/ 42607 w 72904"/>
                <a:gd name="connsiteY24" fmla="*/ 150303 h 184130"/>
                <a:gd name="connsiteX25" fmla="*/ 44381 w 72904"/>
                <a:gd name="connsiteY25" fmla="*/ 97350 h 184130"/>
                <a:gd name="connsiteX26" fmla="*/ 41622 w 72904"/>
                <a:gd name="connsiteY26" fmla="*/ 72679 h 184130"/>
                <a:gd name="connsiteX27" fmla="*/ 39061 w 72904"/>
                <a:gd name="connsiteY27" fmla="*/ 57435 h 18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904" h="184130">
                  <a:moveTo>
                    <a:pt x="39061" y="57435"/>
                  </a:moveTo>
                  <a:cubicBezTo>
                    <a:pt x="42016" y="57836"/>
                    <a:pt x="43987" y="58037"/>
                    <a:pt x="49898" y="59641"/>
                  </a:cubicBezTo>
                  <a:cubicBezTo>
                    <a:pt x="56203" y="61447"/>
                    <a:pt x="60932" y="62650"/>
                    <a:pt x="64676" y="62650"/>
                  </a:cubicBezTo>
                  <a:cubicBezTo>
                    <a:pt x="72360" y="62650"/>
                    <a:pt x="73149" y="56633"/>
                    <a:pt x="73149" y="54828"/>
                  </a:cubicBezTo>
                  <a:cubicBezTo>
                    <a:pt x="73149" y="53223"/>
                    <a:pt x="72360" y="47005"/>
                    <a:pt x="64676" y="47005"/>
                  </a:cubicBezTo>
                  <a:cubicBezTo>
                    <a:pt x="60932" y="47005"/>
                    <a:pt x="56203" y="48209"/>
                    <a:pt x="49898" y="50014"/>
                  </a:cubicBezTo>
                  <a:cubicBezTo>
                    <a:pt x="43987" y="51618"/>
                    <a:pt x="42016" y="51819"/>
                    <a:pt x="39061" y="52220"/>
                  </a:cubicBezTo>
                  <a:cubicBezTo>
                    <a:pt x="39455" y="45200"/>
                    <a:pt x="40834" y="36776"/>
                    <a:pt x="41819" y="30558"/>
                  </a:cubicBezTo>
                  <a:cubicBezTo>
                    <a:pt x="42607" y="26546"/>
                    <a:pt x="44381" y="16317"/>
                    <a:pt x="44381" y="9296"/>
                  </a:cubicBezTo>
                  <a:cubicBezTo>
                    <a:pt x="44381" y="3279"/>
                    <a:pt x="41622" y="70"/>
                    <a:pt x="36696" y="70"/>
                  </a:cubicBezTo>
                  <a:cubicBezTo>
                    <a:pt x="32558" y="70"/>
                    <a:pt x="29012" y="2276"/>
                    <a:pt x="29012" y="9296"/>
                  </a:cubicBezTo>
                  <a:cubicBezTo>
                    <a:pt x="29012" y="15916"/>
                    <a:pt x="30588" y="25944"/>
                    <a:pt x="31770" y="32764"/>
                  </a:cubicBezTo>
                  <a:cubicBezTo>
                    <a:pt x="32164" y="34970"/>
                    <a:pt x="33938" y="44799"/>
                    <a:pt x="34332" y="52220"/>
                  </a:cubicBezTo>
                  <a:cubicBezTo>
                    <a:pt x="31376" y="51819"/>
                    <a:pt x="29406" y="51618"/>
                    <a:pt x="23495" y="50014"/>
                  </a:cubicBezTo>
                  <a:cubicBezTo>
                    <a:pt x="17189" y="48209"/>
                    <a:pt x="12460" y="47005"/>
                    <a:pt x="8717" y="47005"/>
                  </a:cubicBezTo>
                  <a:cubicBezTo>
                    <a:pt x="1032" y="47005"/>
                    <a:pt x="244" y="53022"/>
                    <a:pt x="244" y="54828"/>
                  </a:cubicBezTo>
                  <a:cubicBezTo>
                    <a:pt x="244" y="56432"/>
                    <a:pt x="1032" y="62650"/>
                    <a:pt x="8717" y="62650"/>
                  </a:cubicBezTo>
                  <a:cubicBezTo>
                    <a:pt x="12460" y="62650"/>
                    <a:pt x="17189" y="61447"/>
                    <a:pt x="23495" y="59641"/>
                  </a:cubicBezTo>
                  <a:cubicBezTo>
                    <a:pt x="29406" y="58037"/>
                    <a:pt x="31376" y="57836"/>
                    <a:pt x="34332" y="57435"/>
                  </a:cubicBezTo>
                  <a:cubicBezTo>
                    <a:pt x="33938" y="62450"/>
                    <a:pt x="32558" y="68868"/>
                    <a:pt x="31573" y="73080"/>
                  </a:cubicBezTo>
                  <a:cubicBezTo>
                    <a:pt x="29012" y="85516"/>
                    <a:pt x="29012" y="86920"/>
                    <a:pt x="29012" y="97350"/>
                  </a:cubicBezTo>
                  <a:cubicBezTo>
                    <a:pt x="29012" y="136062"/>
                    <a:pt x="32755" y="177180"/>
                    <a:pt x="33347" y="181191"/>
                  </a:cubicBezTo>
                  <a:cubicBezTo>
                    <a:pt x="33544" y="182997"/>
                    <a:pt x="33938" y="184200"/>
                    <a:pt x="36696" y="184200"/>
                  </a:cubicBezTo>
                  <a:cubicBezTo>
                    <a:pt x="39652" y="184200"/>
                    <a:pt x="39849" y="182997"/>
                    <a:pt x="40243" y="180189"/>
                  </a:cubicBezTo>
                  <a:cubicBezTo>
                    <a:pt x="40243" y="179988"/>
                    <a:pt x="41819" y="162538"/>
                    <a:pt x="42607" y="150303"/>
                  </a:cubicBezTo>
                  <a:cubicBezTo>
                    <a:pt x="43593" y="132652"/>
                    <a:pt x="44381" y="115001"/>
                    <a:pt x="44381" y="97350"/>
                  </a:cubicBezTo>
                  <a:cubicBezTo>
                    <a:pt x="44381" y="86920"/>
                    <a:pt x="44381" y="85516"/>
                    <a:pt x="41622" y="72679"/>
                  </a:cubicBezTo>
                  <a:cubicBezTo>
                    <a:pt x="41228" y="70473"/>
                    <a:pt x="39455" y="62450"/>
                    <a:pt x="39061" y="57435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" name="Dowolny kształt: kształt 90">
              <a:extLst>
                <a:ext uri="{FF2B5EF4-FFF2-40B4-BE49-F238E27FC236}">
                  <a16:creationId xmlns:a16="http://schemas.microsoft.com/office/drawing/2014/main" id="{E165DD83-C05E-3BC3-D7A8-13F10188888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047383" y="7164185"/>
              <a:ext cx="123347" cy="131779"/>
            </a:xfrm>
            <a:custGeom>
              <a:avLst/>
              <a:gdLst>
                <a:gd name="connsiteX0" fmla="*/ 48916 w 123347"/>
                <a:gd name="connsiteY0" fmla="*/ 90330 h 131779"/>
                <a:gd name="connsiteX1" fmla="*/ 55616 w 123347"/>
                <a:gd name="connsiteY1" fmla="*/ 90530 h 131779"/>
                <a:gd name="connsiteX2" fmla="*/ 123595 w 123347"/>
                <a:gd name="connsiteY2" fmla="*/ 29354 h 131779"/>
                <a:gd name="connsiteX3" fmla="*/ 97782 w 123347"/>
                <a:gd name="connsiteY3" fmla="*/ 70 h 131779"/>
                <a:gd name="connsiteX4" fmla="*/ 50690 w 123347"/>
                <a:gd name="connsiteY4" fmla="*/ 50415 h 131779"/>
                <a:gd name="connsiteX5" fmla="*/ 42611 w 123347"/>
                <a:gd name="connsiteY5" fmla="*/ 75688 h 131779"/>
                <a:gd name="connsiteX6" fmla="*/ 7144 w 123347"/>
                <a:gd name="connsiteY6" fmla="*/ 47807 h 131779"/>
                <a:gd name="connsiteX7" fmla="*/ 24286 w 123347"/>
                <a:gd name="connsiteY7" fmla="*/ 7090 h 131779"/>
                <a:gd name="connsiteX8" fmla="*/ 25863 w 123347"/>
                <a:gd name="connsiteY8" fmla="*/ 4483 h 131779"/>
                <a:gd name="connsiteX9" fmla="*/ 22710 w 123347"/>
                <a:gd name="connsiteY9" fmla="*/ 2076 h 131779"/>
                <a:gd name="connsiteX10" fmla="*/ 16405 w 123347"/>
                <a:gd name="connsiteY10" fmla="*/ 6488 h 131779"/>
                <a:gd name="connsiteX11" fmla="*/ 247 w 123347"/>
                <a:gd name="connsiteY11" fmla="*/ 49813 h 131779"/>
                <a:gd name="connsiteX12" fmla="*/ 38473 w 123347"/>
                <a:gd name="connsiteY12" fmla="*/ 88725 h 131779"/>
                <a:gd name="connsiteX13" fmla="*/ 27439 w 123347"/>
                <a:gd name="connsiteY13" fmla="*/ 125431 h 131779"/>
                <a:gd name="connsiteX14" fmla="*/ 34138 w 123347"/>
                <a:gd name="connsiteY14" fmla="*/ 131849 h 131779"/>
                <a:gd name="connsiteX15" fmla="*/ 41823 w 123347"/>
                <a:gd name="connsiteY15" fmla="*/ 127437 h 131779"/>
                <a:gd name="connsiteX16" fmla="*/ 48916 w 123347"/>
                <a:gd name="connsiteY16" fmla="*/ 90330 h 131779"/>
                <a:gd name="connsiteX17" fmla="*/ 51478 w 123347"/>
                <a:gd name="connsiteY17" fmla="*/ 76691 h 131779"/>
                <a:gd name="connsiteX18" fmla="*/ 66453 w 123347"/>
                <a:gd name="connsiteY18" fmla="*/ 31561 h 131779"/>
                <a:gd name="connsiteX19" fmla="*/ 95615 w 123347"/>
                <a:gd name="connsiteY19" fmla="*/ 13709 h 131779"/>
                <a:gd name="connsiteX20" fmla="*/ 116501 w 123347"/>
                <a:gd name="connsiteY20" fmla="*/ 33366 h 131779"/>
                <a:gd name="connsiteX21" fmla="*/ 57783 w 123347"/>
                <a:gd name="connsiteY21" fmla="*/ 76891 h 131779"/>
                <a:gd name="connsiteX22" fmla="*/ 51478 w 123347"/>
                <a:gd name="connsiteY22" fmla="*/ 76691 h 1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347" h="131779">
                  <a:moveTo>
                    <a:pt x="48916" y="90330"/>
                  </a:moveTo>
                  <a:cubicBezTo>
                    <a:pt x="51084" y="90530"/>
                    <a:pt x="53448" y="90530"/>
                    <a:pt x="55616" y="90530"/>
                  </a:cubicBezTo>
                  <a:cubicBezTo>
                    <a:pt x="91083" y="90530"/>
                    <a:pt x="123595" y="61046"/>
                    <a:pt x="123595" y="29354"/>
                  </a:cubicBezTo>
                  <a:cubicBezTo>
                    <a:pt x="123595" y="11503"/>
                    <a:pt x="113151" y="70"/>
                    <a:pt x="97782" y="70"/>
                  </a:cubicBezTo>
                  <a:cubicBezTo>
                    <a:pt x="70591" y="70"/>
                    <a:pt x="56207" y="35372"/>
                    <a:pt x="50690" y="50415"/>
                  </a:cubicBezTo>
                  <a:cubicBezTo>
                    <a:pt x="48128" y="57836"/>
                    <a:pt x="43793" y="71877"/>
                    <a:pt x="42611" y="75688"/>
                  </a:cubicBezTo>
                  <a:cubicBezTo>
                    <a:pt x="20937" y="72679"/>
                    <a:pt x="7144" y="62650"/>
                    <a:pt x="7144" y="47807"/>
                  </a:cubicBezTo>
                  <a:cubicBezTo>
                    <a:pt x="7144" y="47607"/>
                    <a:pt x="8326" y="25142"/>
                    <a:pt x="24286" y="7090"/>
                  </a:cubicBezTo>
                  <a:cubicBezTo>
                    <a:pt x="25666" y="5686"/>
                    <a:pt x="25863" y="5285"/>
                    <a:pt x="25863" y="4483"/>
                  </a:cubicBezTo>
                  <a:cubicBezTo>
                    <a:pt x="25863" y="2076"/>
                    <a:pt x="23301" y="2076"/>
                    <a:pt x="22710" y="2076"/>
                  </a:cubicBezTo>
                  <a:cubicBezTo>
                    <a:pt x="20937" y="2076"/>
                    <a:pt x="20148" y="2076"/>
                    <a:pt x="16405" y="6488"/>
                  </a:cubicBezTo>
                  <a:cubicBezTo>
                    <a:pt x="5370" y="20328"/>
                    <a:pt x="247" y="41188"/>
                    <a:pt x="247" y="49813"/>
                  </a:cubicBezTo>
                  <a:cubicBezTo>
                    <a:pt x="247" y="67665"/>
                    <a:pt x="13055" y="83109"/>
                    <a:pt x="38473" y="88725"/>
                  </a:cubicBezTo>
                  <a:cubicBezTo>
                    <a:pt x="28621" y="119815"/>
                    <a:pt x="27439" y="123626"/>
                    <a:pt x="27439" y="125431"/>
                  </a:cubicBezTo>
                  <a:cubicBezTo>
                    <a:pt x="27439" y="130847"/>
                    <a:pt x="31971" y="131849"/>
                    <a:pt x="34138" y="131849"/>
                  </a:cubicBezTo>
                  <a:cubicBezTo>
                    <a:pt x="36306" y="131849"/>
                    <a:pt x="40247" y="130445"/>
                    <a:pt x="41823" y="127437"/>
                  </a:cubicBezTo>
                  <a:cubicBezTo>
                    <a:pt x="43202" y="124428"/>
                    <a:pt x="44976" y="114199"/>
                    <a:pt x="48916" y="90330"/>
                  </a:cubicBezTo>
                  <a:close/>
                  <a:moveTo>
                    <a:pt x="51478" y="76691"/>
                  </a:moveTo>
                  <a:cubicBezTo>
                    <a:pt x="55419" y="53624"/>
                    <a:pt x="56995" y="44598"/>
                    <a:pt x="66453" y="31561"/>
                  </a:cubicBezTo>
                  <a:cubicBezTo>
                    <a:pt x="75320" y="19325"/>
                    <a:pt x="85763" y="13709"/>
                    <a:pt x="95615" y="13709"/>
                  </a:cubicBezTo>
                  <a:cubicBezTo>
                    <a:pt x="109211" y="13709"/>
                    <a:pt x="116501" y="22936"/>
                    <a:pt x="116501" y="33366"/>
                  </a:cubicBezTo>
                  <a:cubicBezTo>
                    <a:pt x="116501" y="53624"/>
                    <a:pt x="91674" y="76891"/>
                    <a:pt x="57783" y="76891"/>
                  </a:cubicBezTo>
                  <a:cubicBezTo>
                    <a:pt x="56010" y="76891"/>
                    <a:pt x="53251" y="76891"/>
                    <a:pt x="51478" y="76691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" name="Dowolny kształt: kształt 91">
              <a:extLst>
                <a:ext uri="{FF2B5EF4-FFF2-40B4-BE49-F238E27FC236}">
                  <a16:creationId xmlns:a16="http://schemas.microsoft.com/office/drawing/2014/main" id="{3A7B1EC1-A32B-C880-21C0-8CCE271634E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919702" y="7337224"/>
              <a:ext cx="59703" cy="134988"/>
            </a:xfrm>
            <a:custGeom>
              <a:avLst/>
              <a:gdLst>
                <a:gd name="connsiteX0" fmla="*/ 54823 w 59703"/>
                <a:gd name="connsiteY0" fmla="*/ 7699 h 134988"/>
                <a:gd name="connsiteX1" fmla="*/ 46942 w 59703"/>
                <a:gd name="connsiteY1" fmla="*/ 77 h 134988"/>
                <a:gd name="connsiteX2" fmla="*/ 35907 w 59703"/>
                <a:gd name="connsiteY2" fmla="*/ 11109 h 134988"/>
                <a:gd name="connsiteX3" fmla="*/ 43789 w 59703"/>
                <a:gd name="connsiteY3" fmla="*/ 18731 h 134988"/>
                <a:gd name="connsiteX4" fmla="*/ 54823 w 59703"/>
                <a:gd name="connsiteY4" fmla="*/ 7699 h 134988"/>
                <a:gd name="connsiteX5" fmla="*/ 14627 w 59703"/>
                <a:gd name="connsiteY5" fmla="*/ 109593 h 134988"/>
                <a:gd name="connsiteX6" fmla="*/ 12854 w 59703"/>
                <a:gd name="connsiteY6" fmla="*/ 118017 h 134988"/>
                <a:gd name="connsiteX7" fmla="*/ 31572 w 59703"/>
                <a:gd name="connsiteY7" fmla="*/ 135066 h 134988"/>
                <a:gd name="connsiteX8" fmla="*/ 59946 w 59703"/>
                <a:gd name="connsiteY8" fmla="*/ 104378 h 134988"/>
                <a:gd name="connsiteX9" fmla="*/ 56794 w 59703"/>
                <a:gd name="connsiteY9" fmla="*/ 101770 h 134988"/>
                <a:gd name="connsiteX10" fmla="*/ 53050 w 59703"/>
                <a:gd name="connsiteY10" fmla="*/ 105180 h 134988"/>
                <a:gd name="connsiteX11" fmla="*/ 32164 w 59703"/>
                <a:gd name="connsiteY11" fmla="*/ 129450 h 134988"/>
                <a:gd name="connsiteX12" fmla="*/ 27238 w 59703"/>
                <a:gd name="connsiteY12" fmla="*/ 122430 h 134988"/>
                <a:gd name="connsiteX13" fmla="*/ 30390 w 59703"/>
                <a:gd name="connsiteY13" fmla="*/ 109593 h 134988"/>
                <a:gd name="connsiteX14" fmla="*/ 36696 w 59703"/>
                <a:gd name="connsiteY14" fmla="*/ 93547 h 134988"/>
                <a:gd name="connsiteX15" fmla="*/ 46350 w 59703"/>
                <a:gd name="connsiteY15" fmla="*/ 68073 h 134988"/>
                <a:gd name="connsiteX16" fmla="*/ 47533 w 59703"/>
                <a:gd name="connsiteY16" fmla="*/ 61655 h 134988"/>
                <a:gd name="connsiteX17" fmla="*/ 28814 w 59703"/>
                <a:gd name="connsiteY17" fmla="*/ 44606 h 134988"/>
                <a:gd name="connsiteX18" fmla="*/ 243 w 59703"/>
                <a:gd name="connsiteY18" fmla="*/ 75294 h 134988"/>
                <a:gd name="connsiteX19" fmla="*/ 3593 w 59703"/>
                <a:gd name="connsiteY19" fmla="*/ 77902 h 134988"/>
                <a:gd name="connsiteX20" fmla="*/ 7140 w 59703"/>
                <a:gd name="connsiteY20" fmla="*/ 74692 h 134988"/>
                <a:gd name="connsiteX21" fmla="*/ 28223 w 59703"/>
                <a:gd name="connsiteY21" fmla="*/ 50222 h 134988"/>
                <a:gd name="connsiteX22" fmla="*/ 33149 w 59703"/>
                <a:gd name="connsiteY22" fmla="*/ 57242 h 134988"/>
                <a:gd name="connsiteX23" fmla="*/ 27041 w 59703"/>
                <a:gd name="connsiteY23" fmla="*/ 77300 h 134988"/>
                <a:gd name="connsiteX24" fmla="*/ 14627 w 59703"/>
                <a:gd name="connsiteY24" fmla="*/ 109593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23" y="7699"/>
                  </a:moveTo>
                  <a:cubicBezTo>
                    <a:pt x="54823" y="4490"/>
                    <a:pt x="52459" y="77"/>
                    <a:pt x="46942" y="77"/>
                  </a:cubicBezTo>
                  <a:cubicBezTo>
                    <a:pt x="41621" y="77"/>
                    <a:pt x="35907" y="5293"/>
                    <a:pt x="35907" y="11109"/>
                  </a:cubicBezTo>
                  <a:cubicBezTo>
                    <a:pt x="35907" y="14519"/>
                    <a:pt x="38469" y="18731"/>
                    <a:pt x="43789" y="18731"/>
                  </a:cubicBezTo>
                  <a:cubicBezTo>
                    <a:pt x="49503" y="18731"/>
                    <a:pt x="54823" y="13115"/>
                    <a:pt x="54823" y="7699"/>
                  </a:cubicBezTo>
                  <a:close/>
                  <a:moveTo>
                    <a:pt x="14627" y="109593"/>
                  </a:moveTo>
                  <a:cubicBezTo>
                    <a:pt x="13839" y="112200"/>
                    <a:pt x="12854" y="114607"/>
                    <a:pt x="12854" y="118017"/>
                  </a:cubicBezTo>
                  <a:cubicBezTo>
                    <a:pt x="12854" y="127444"/>
                    <a:pt x="20735" y="135066"/>
                    <a:pt x="31572" y="135066"/>
                  </a:cubicBezTo>
                  <a:cubicBezTo>
                    <a:pt x="51276" y="135066"/>
                    <a:pt x="59946" y="107386"/>
                    <a:pt x="59946" y="104378"/>
                  </a:cubicBezTo>
                  <a:cubicBezTo>
                    <a:pt x="59946" y="101770"/>
                    <a:pt x="57385" y="101770"/>
                    <a:pt x="56794" y="101770"/>
                  </a:cubicBezTo>
                  <a:cubicBezTo>
                    <a:pt x="54035" y="101770"/>
                    <a:pt x="53838" y="102974"/>
                    <a:pt x="53050" y="105180"/>
                  </a:cubicBezTo>
                  <a:cubicBezTo>
                    <a:pt x="48518" y="121226"/>
                    <a:pt x="39848" y="129450"/>
                    <a:pt x="32164" y="129450"/>
                  </a:cubicBezTo>
                  <a:cubicBezTo>
                    <a:pt x="28223" y="129450"/>
                    <a:pt x="27238" y="126843"/>
                    <a:pt x="27238" y="122430"/>
                  </a:cubicBezTo>
                  <a:cubicBezTo>
                    <a:pt x="27238" y="117817"/>
                    <a:pt x="28617" y="114006"/>
                    <a:pt x="30390" y="109593"/>
                  </a:cubicBezTo>
                  <a:cubicBezTo>
                    <a:pt x="32361" y="104177"/>
                    <a:pt x="34528" y="98762"/>
                    <a:pt x="36696" y="93547"/>
                  </a:cubicBezTo>
                  <a:cubicBezTo>
                    <a:pt x="38469" y="88733"/>
                    <a:pt x="45562" y="70480"/>
                    <a:pt x="46350" y="68073"/>
                  </a:cubicBezTo>
                  <a:cubicBezTo>
                    <a:pt x="46942" y="66068"/>
                    <a:pt x="47533" y="63661"/>
                    <a:pt x="47533" y="61655"/>
                  </a:cubicBezTo>
                  <a:cubicBezTo>
                    <a:pt x="47533" y="52228"/>
                    <a:pt x="39651" y="44606"/>
                    <a:pt x="28814" y="44606"/>
                  </a:cubicBezTo>
                  <a:cubicBezTo>
                    <a:pt x="9307" y="44606"/>
                    <a:pt x="243" y="71884"/>
                    <a:pt x="243" y="75294"/>
                  </a:cubicBezTo>
                  <a:cubicBezTo>
                    <a:pt x="243" y="77902"/>
                    <a:pt x="3002" y="77902"/>
                    <a:pt x="3593" y="77902"/>
                  </a:cubicBezTo>
                  <a:cubicBezTo>
                    <a:pt x="6351" y="77902"/>
                    <a:pt x="6548" y="76899"/>
                    <a:pt x="7140" y="74692"/>
                  </a:cubicBezTo>
                  <a:cubicBezTo>
                    <a:pt x="12263" y="57443"/>
                    <a:pt x="20932" y="50222"/>
                    <a:pt x="28223" y="50222"/>
                  </a:cubicBezTo>
                  <a:cubicBezTo>
                    <a:pt x="31375" y="50222"/>
                    <a:pt x="33149" y="51827"/>
                    <a:pt x="33149" y="57242"/>
                  </a:cubicBezTo>
                  <a:cubicBezTo>
                    <a:pt x="33149" y="61855"/>
                    <a:pt x="31967" y="64864"/>
                    <a:pt x="27041" y="77300"/>
                  </a:cubicBezTo>
                  <a:lnTo>
                    <a:pt x="14627" y="109593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" name="Dowolny kształt: kształt 92">
              <a:extLst>
                <a:ext uri="{FF2B5EF4-FFF2-40B4-BE49-F238E27FC236}">
                  <a16:creationId xmlns:a16="http://schemas.microsoft.com/office/drawing/2014/main" id="{3191B8D6-0DBD-5AB7-4F21-AEA0F8319FF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294146" y="7126498"/>
              <a:ext cx="93734" cy="26648"/>
            </a:xfrm>
            <a:custGeom>
              <a:avLst/>
              <a:gdLst>
                <a:gd name="connsiteX0" fmla="*/ 93991 w 93734"/>
                <a:gd name="connsiteY0" fmla="*/ 4370 h 26648"/>
                <a:gd name="connsiteX1" fmla="*/ 89487 w 93734"/>
                <a:gd name="connsiteY1" fmla="*/ 72 h 26648"/>
                <a:gd name="connsiteX2" fmla="*/ 66405 w 93734"/>
                <a:gd name="connsiteY2" fmla="*/ 13826 h 26648"/>
                <a:gd name="connsiteX3" fmla="*/ 48108 w 93734"/>
                <a:gd name="connsiteY3" fmla="*/ 6663 h 26648"/>
                <a:gd name="connsiteX4" fmla="*/ 30656 w 93734"/>
                <a:gd name="connsiteY4" fmla="*/ 72 h 26648"/>
                <a:gd name="connsiteX5" fmla="*/ 256 w 93734"/>
                <a:gd name="connsiteY5" fmla="*/ 22422 h 26648"/>
                <a:gd name="connsiteX6" fmla="*/ 4760 w 93734"/>
                <a:gd name="connsiteY6" fmla="*/ 26720 h 26648"/>
                <a:gd name="connsiteX7" fmla="*/ 27841 w 93734"/>
                <a:gd name="connsiteY7" fmla="*/ 12966 h 26648"/>
                <a:gd name="connsiteX8" fmla="*/ 46138 w 93734"/>
                <a:gd name="connsiteY8" fmla="*/ 20130 h 26648"/>
                <a:gd name="connsiteX9" fmla="*/ 63590 w 93734"/>
                <a:gd name="connsiteY9" fmla="*/ 26720 h 26648"/>
                <a:gd name="connsiteX10" fmla="*/ 93991 w 93734"/>
                <a:gd name="connsiteY10" fmla="*/ 4370 h 2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34" h="26648">
                  <a:moveTo>
                    <a:pt x="93991" y="4370"/>
                  </a:moveTo>
                  <a:lnTo>
                    <a:pt x="89487" y="72"/>
                  </a:lnTo>
                  <a:cubicBezTo>
                    <a:pt x="89487" y="359"/>
                    <a:pt x="78790" y="13826"/>
                    <a:pt x="66405" y="13826"/>
                  </a:cubicBezTo>
                  <a:cubicBezTo>
                    <a:pt x="59931" y="13826"/>
                    <a:pt x="52894" y="9528"/>
                    <a:pt x="48108" y="6663"/>
                  </a:cubicBezTo>
                  <a:cubicBezTo>
                    <a:pt x="40508" y="2078"/>
                    <a:pt x="35442" y="72"/>
                    <a:pt x="30656" y="72"/>
                  </a:cubicBezTo>
                  <a:cubicBezTo>
                    <a:pt x="19960" y="72"/>
                    <a:pt x="14612" y="6376"/>
                    <a:pt x="256" y="22422"/>
                  </a:cubicBezTo>
                  <a:lnTo>
                    <a:pt x="4760" y="26720"/>
                  </a:lnTo>
                  <a:cubicBezTo>
                    <a:pt x="4760" y="26434"/>
                    <a:pt x="15456" y="12966"/>
                    <a:pt x="27841" y="12966"/>
                  </a:cubicBezTo>
                  <a:cubicBezTo>
                    <a:pt x="34316" y="12966"/>
                    <a:pt x="41353" y="17265"/>
                    <a:pt x="46138" y="20130"/>
                  </a:cubicBezTo>
                  <a:cubicBezTo>
                    <a:pt x="53738" y="24715"/>
                    <a:pt x="58805" y="26720"/>
                    <a:pt x="63590" y="26720"/>
                  </a:cubicBezTo>
                  <a:cubicBezTo>
                    <a:pt x="74287" y="26720"/>
                    <a:pt x="79635" y="20417"/>
                    <a:pt x="93991" y="437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4" name="Dowolny kształt: kształt 93">
              <a:extLst>
                <a:ext uri="{FF2B5EF4-FFF2-40B4-BE49-F238E27FC236}">
                  <a16:creationId xmlns:a16="http://schemas.microsoft.com/office/drawing/2014/main" id="{9F89E0A5-6098-ED07-5B4F-CA999AD160A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206612" y="7194631"/>
              <a:ext cx="239544" cy="195706"/>
            </a:xfrm>
            <a:custGeom>
              <a:avLst/>
              <a:gdLst>
                <a:gd name="connsiteX0" fmla="*/ 132833 w 239544"/>
                <a:gd name="connsiteY0" fmla="*/ 80019 h 195706"/>
                <a:gd name="connsiteX1" fmla="*/ 131426 w 239544"/>
                <a:gd name="connsiteY1" fmla="*/ 76008 h 195706"/>
                <a:gd name="connsiteX2" fmla="*/ 139589 w 239544"/>
                <a:gd name="connsiteY2" fmla="*/ 69417 h 195706"/>
                <a:gd name="connsiteX3" fmla="*/ 188849 w 239544"/>
                <a:gd name="connsiteY3" fmla="*/ 30734 h 195706"/>
                <a:gd name="connsiteX4" fmla="*/ 234731 w 239544"/>
                <a:gd name="connsiteY4" fmla="*/ 8957 h 195706"/>
                <a:gd name="connsiteX5" fmla="*/ 239798 w 239544"/>
                <a:gd name="connsiteY5" fmla="*/ 3227 h 195706"/>
                <a:gd name="connsiteX6" fmla="*/ 236701 w 239544"/>
                <a:gd name="connsiteY6" fmla="*/ 75 h 195706"/>
                <a:gd name="connsiteX7" fmla="*/ 216716 w 239544"/>
                <a:gd name="connsiteY7" fmla="*/ 934 h 195706"/>
                <a:gd name="connsiteX8" fmla="*/ 185471 w 239544"/>
                <a:gd name="connsiteY8" fmla="*/ 75 h 195706"/>
                <a:gd name="connsiteX9" fmla="*/ 180123 w 239544"/>
                <a:gd name="connsiteY9" fmla="*/ 5806 h 195706"/>
                <a:gd name="connsiteX10" fmla="*/ 183500 w 239544"/>
                <a:gd name="connsiteY10" fmla="*/ 8957 h 195706"/>
                <a:gd name="connsiteX11" fmla="*/ 192226 w 239544"/>
                <a:gd name="connsiteY11" fmla="*/ 14975 h 195706"/>
                <a:gd name="connsiteX12" fmla="*/ 182093 w 239544"/>
                <a:gd name="connsiteY12" fmla="*/ 28156 h 195706"/>
                <a:gd name="connsiteX13" fmla="*/ 72314 w 239544"/>
                <a:gd name="connsiteY13" fmla="*/ 114117 h 195706"/>
                <a:gd name="connsiteX14" fmla="*/ 94832 w 239544"/>
                <a:gd name="connsiteY14" fmla="*/ 22138 h 195706"/>
                <a:gd name="connsiteX15" fmla="*/ 118477 w 239544"/>
                <a:gd name="connsiteY15" fmla="*/ 8957 h 195706"/>
                <a:gd name="connsiteX16" fmla="*/ 128048 w 239544"/>
                <a:gd name="connsiteY16" fmla="*/ 3227 h 195706"/>
                <a:gd name="connsiteX17" fmla="*/ 124107 w 239544"/>
                <a:gd name="connsiteY17" fmla="*/ 75 h 195706"/>
                <a:gd name="connsiteX18" fmla="*/ 88077 w 239544"/>
                <a:gd name="connsiteY18" fmla="*/ 934 h 195706"/>
                <a:gd name="connsiteX19" fmla="*/ 51765 w 239544"/>
                <a:gd name="connsiteY19" fmla="*/ 75 h 195706"/>
                <a:gd name="connsiteX20" fmla="*/ 46135 w 239544"/>
                <a:gd name="connsiteY20" fmla="*/ 5519 h 195706"/>
                <a:gd name="connsiteX21" fmla="*/ 54298 w 239544"/>
                <a:gd name="connsiteY21" fmla="*/ 8957 h 195706"/>
                <a:gd name="connsiteX22" fmla="*/ 66402 w 239544"/>
                <a:gd name="connsiteY22" fmla="*/ 9531 h 195706"/>
                <a:gd name="connsiteX23" fmla="*/ 72595 w 239544"/>
                <a:gd name="connsiteY23" fmla="*/ 14115 h 195706"/>
                <a:gd name="connsiteX24" fmla="*/ 71469 w 239544"/>
                <a:gd name="connsiteY24" fmla="*/ 19559 h 195706"/>
                <a:gd name="connsiteX25" fmla="*/ 33750 w 239544"/>
                <a:gd name="connsiteY25" fmla="*/ 173431 h 195706"/>
                <a:gd name="connsiteX26" fmla="*/ 8135 w 239544"/>
                <a:gd name="connsiteY26" fmla="*/ 186898 h 195706"/>
                <a:gd name="connsiteX27" fmla="*/ 253 w 239544"/>
                <a:gd name="connsiteY27" fmla="*/ 192343 h 195706"/>
                <a:gd name="connsiteX28" fmla="*/ 4475 w 239544"/>
                <a:gd name="connsiteY28" fmla="*/ 195781 h 195706"/>
                <a:gd name="connsiteX29" fmla="*/ 40224 w 239544"/>
                <a:gd name="connsiteY29" fmla="*/ 194922 h 195706"/>
                <a:gd name="connsiteX30" fmla="*/ 58239 w 239544"/>
                <a:gd name="connsiteY30" fmla="*/ 195208 h 195706"/>
                <a:gd name="connsiteX31" fmla="*/ 76536 w 239544"/>
                <a:gd name="connsiteY31" fmla="*/ 195781 h 195706"/>
                <a:gd name="connsiteX32" fmla="*/ 82166 w 239544"/>
                <a:gd name="connsiteY32" fmla="*/ 190050 h 195706"/>
                <a:gd name="connsiteX33" fmla="*/ 74284 w 239544"/>
                <a:gd name="connsiteY33" fmla="*/ 186898 h 195706"/>
                <a:gd name="connsiteX34" fmla="*/ 55987 w 239544"/>
                <a:gd name="connsiteY34" fmla="*/ 181741 h 195706"/>
                <a:gd name="connsiteX35" fmla="*/ 58521 w 239544"/>
                <a:gd name="connsiteY35" fmla="*/ 169133 h 195706"/>
                <a:gd name="connsiteX36" fmla="*/ 69780 w 239544"/>
                <a:gd name="connsiteY36" fmla="*/ 124146 h 195706"/>
                <a:gd name="connsiteX37" fmla="*/ 111722 w 239544"/>
                <a:gd name="connsiteY37" fmla="*/ 90908 h 195706"/>
                <a:gd name="connsiteX38" fmla="*/ 144374 w 239544"/>
                <a:gd name="connsiteY38" fmla="*/ 167987 h 195706"/>
                <a:gd name="connsiteX39" fmla="*/ 147752 w 239544"/>
                <a:gd name="connsiteY39" fmla="*/ 178016 h 195706"/>
                <a:gd name="connsiteX40" fmla="*/ 133114 w 239544"/>
                <a:gd name="connsiteY40" fmla="*/ 186898 h 195706"/>
                <a:gd name="connsiteX41" fmla="*/ 126922 w 239544"/>
                <a:gd name="connsiteY41" fmla="*/ 192629 h 195706"/>
                <a:gd name="connsiteX42" fmla="*/ 130863 w 239544"/>
                <a:gd name="connsiteY42" fmla="*/ 195781 h 195706"/>
                <a:gd name="connsiteX43" fmla="*/ 165204 w 239544"/>
                <a:gd name="connsiteY43" fmla="*/ 194922 h 195706"/>
                <a:gd name="connsiteX44" fmla="*/ 192789 w 239544"/>
                <a:gd name="connsiteY44" fmla="*/ 195781 h 195706"/>
                <a:gd name="connsiteX45" fmla="*/ 197856 w 239544"/>
                <a:gd name="connsiteY45" fmla="*/ 190050 h 195706"/>
                <a:gd name="connsiteX46" fmla="*/ 192226 w 239544"/>
                <a:gd name="connsiteY46" fmla="*/ 186898 h 195706"/>
                <a:gd name="connsiteX47" fmla="*/ 172804 w 239544"/>
                <a:gd name="connsiteY47" fmla="*/ 174004 h 195706"/>
                <a:gd name="connsiteX48" fmla="*/ 132833 w 239544"/>
                <a:gd name="connsiteY48" fmla="*/ 80019 h 1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9544" h="195706">
                  <a:moveTo>
                    <a:pt x="132833" y="80019"/>
                  </a:moveTo>
                  <a:cubicBezTo>
                    <a:pt x="132552" y="79160"/>
                    <a:pt x="131426" y="76867"/>
                    <a:pt x="131426" y="76008"/>
                  </a:cubicBezTo>
                  <a:cubicBezTo>
                    <a:pt x="131426" y="75721"/>
                    <a:pt x="136492" y="71710"/>
                    <a:pt x="139589" y="69417"/>
                  </a:cubicBezTo>
                  <a:lnTo>
                    <a:pt x="188849" y="30734"/>
                  </a:lnTo>
                  <a:cubicBezTo>
                    <a:pt x="215308" y="10963"/>
                    <a:pt x="226286" y="9817"/>
                    <a:pt x="234731" y="8957"/>
                  </a:cubicBezTo>
                  <a:cubicBezTo>
                    <a:pt x="236983" y="8671"/>
                    <a:pt x="239798" y="8384"/>
                    <a:pt x="239798" y="3227"/>
                  </a:cubicBezTo>
                  <a:cubicBezTo>
                    <a:pt x="239798" y="2080"/>
                    <a:pt x="238953" y="75"/>
                    <a:pt x="236701" y="75"/>
                  </a:cubicBezTo>
                  <a:cubicBezTo>
                    <a:pt x="230509" y="75"/>
                    <a:pt x="223471" y="934"/>
                    <a:pt x="216716" y="934"/>
                  </a:cubicBezTo>
                  <a:cubicBezTo>
                    <a:pt x="206582" y="934"/>
                    <a:pt x="195604" y="75"/>
                    <a:pt x="185471" y="75"/>
                  </a:cubicBezTo>
                  <a:cubicBezTo>
                    <a:pt x="183500" y="75"/>
                    <a:pt x="180123" y="75"/>
                    <a:pt x="180123" y="5806"/>
                  </a:cubicBezTo>
                  <a:cubicBezTo>
                    <a:pt x="180123" y="7811"/>
                    <a:pt x="181530" y="8671"/>
                    <a:pt x="183500" y="8957"/>
                  </a:cubicBezTo>
                  <a:cubicBezTo>
                    <a:pt x="189693" y="9531"/>
                    <a:pt x="192226" y="10963"/>
                    <a:pt x="192226" y="14975"/>
                  </a:cubicBezTo>
                  <a:cubicBezTo>
                    <a:pt x="192226" y="20132"/>
                    <a:pt x="183782" y="26723"/>
                    <a:pt x="182093" y="28156"/>
                  </a:cubicBezTo>
                  <a:lnTo>
                    <a:pt x="72314" y="114117"/>
                  </a:lnTo>
                  <a:lnTo>
                    <a:pt x="94832" y="22138"/>
                  </a:lnTo>
                  <a:cubicBezTo>
                    <a:pt x="97366" y="11823"/>
                    <a:pt x="97929" y="8957"/>
                    <a:pt x="118477" y="8957"/>
                  </a:cubicBezTo>
                  <a:cubicBezTo>
                    <a:pt x="125514" y="8957"/>
                    <a:pt x="128048" y="8957"/>
                    <a:pt x="128048" y="3227"/>
                  </a:cubicBezTo>
                  <a:cubicBezTo>
                    <a:pt x="128048" y="648"/>
                    <a:pt x="125796" y="75"/>
                    <a:pt x="124107" y="75"/>
                  </a:cubicBezTo>
                  <a:cubicBezTo>
                    <a:pt x="116225" y="75"/>
                    <a:pt x="95958" y="934"/>
                    <a:pt x="88077" y="934"/>
                  </a:cubicBezTo>
                  <a:cubicBezTo>
                    <a:pt x="79914" y="934"/>
                    <a:pt x="59928" y="75"/>
                    <a:pt x="51765" y="75"/>
                  </a:cubicBezTo>
                  <a:cubicBezTo>
                    <a:pt x="49795" y="75"/>
                    <a:pt x="46135" y="75"/>
                    <a:pt x="46135" y="5519"/>
                  </a:cubicBezTo>
                  <a:cubicBezTo>
                    <a:pt x="46135" y="8957"/>
                    <a:pt x="48669" y="8957"/>
                    <a:pt x="54298" y="8957"/>
                  </a:cubicBezTo>
                  <a:cubicBezTo>
                    <a:pt x="57958" y="8957"/>
                    <a:pt x="63025" y="9244"/>
                    <a:pt x="66402" y="9531"/>
                  </a:cubicBezTo>
                  <a:cubicBezTo>
                    <a:pt x="70906" y="10104"/>
                    <a:pt x="72595" y="10963"/>
                    <a:pt x="72595" y="14115"/>
                  </a:cubicBezTo>
                  <a:cubicBezTo>
                    <a:pt x="72595" y="15261"/>
                    <a:pt x="72314" y="16121"/>
                    <a:pt x="71469" y="19559"/>
                  </a:cubicBezTo>
                  <a:lnTo>
                    <a:pt x="33750" y="173431"/>
                  </a:lnTo>
                  <a:cubicBezTo>
                    <a:pt x="30935" y="184606"/>
                    <a:pt x="30372" y="186898"/>
                    <a:pt x="8135" y="186898"/>
                  </a:cubicBezTo>
                  <a:cubicBezTo>
                    <a:pt x="3350" y="186898"/>
                    <a:pt x="253" y="186898"/>
                    <a:pt x="253" y="192343"/>
                  </a:cubicBezTo>
                  <a:cubicBezTo>
                    <a:pt x="253" y="195781"/>
                    <a:pt x="3631" y="195781"/>
                    <a:pt x="4475" y="195781"/>
                  </a:cubicBezTo>
                  <a:cubicBezTo>
                    <a:pt x="12357" y="195781"/>
                    <a:pt x="32343" y="194922"/>
                    <a:pt x="40224" y="194922"/>
                  </a:cubicBezTo>
                  <a:cubicBezTo>
                    <a:pt x="46135" y="194922"/>
                    <a:pt x="52328" y="195208"/>
                    <a:pt x="58239" y="195208"/>
                  </a:cubicBezTo>
                  <a:cubicBezTo>
                    <a:pt x="64432" y="195208"/>
                    <a:pt x="70625" y="195781"/>
                    <a:pt x="76536" y="195781"/>
                  </a:cubicBezTo>
                  <a:cubicBezTo>
                    <a:pt x="78506" y="195781"/>
                    <a:pt x="82166" y="195781"/>
                    <a:pt x="82166" y="190050"/>
                  </a:cubicBezTo>
                  <a:cubicBezTo>
                    <a:pt x="82166" y="186898"/>
                    <a:pt x="79632" y="186898"/>
                    <a:pt x="74284" y="186898"/>
                  </a:cubicBezTo>
                  <a:cubicBezTo>
                    <a:pt x="63869" y="186898"/>
                    <a:pt x="55987" y="186898"/>
                    <a:pt x="55987" y="181741"/>
                  </a:cubicBezTo>
                  <a:cubicBezTo>
                    <a:pt x="55987" y="179735"/>
                    <a:pt x="57676" y="173431"/>
                    <a:pt x="58521" y="169133"/>
                  </a:cubicBezTo>
                  <a:cubicBezTo>
                    <a:pt x="62462" y="154233"/>
                    <a:pt x="66121" y="139046"/>
                    <a:pt x="69780" y="124146"/>
                  </a:cubicBezTo>
                  <a:lnTo>
                    <a:pt x="111722" y="90908"/>
                  </a:lnTo>
                  <a:lnTo>
                    <a:pt x="144374" y="167987"/>
                  </a:lnTo>
                  <a:cubicBezTo>
                    <a:pt x="147752" y="175723"/>
                    <a:pt x="147752" y="176296"/>
                    <a:pt x="147752" y="178016"/>
                  </a:cubicBezTo>
                  <a:cubicBezTo>
                    <a:pt x="147752" y="186612"/>
                    <a:pt x="135648" y="186898"/>
                    <a:pt x="133114" y="186898"/>
                  </a:cubicBezTo>
                  <a:cubicBezTo>
                    <a:pt x="130018" y="186898"/>
                    <a:pt x="126922" y="186898"/>
                    <a:pt x="126922" y="192629"/>
                  </a:cubicBezTo>
                  <a:cubicBezTo>
                    <a:pt x="126922" y="195781"/>
                    <a:pt x="130300" y="195781"/>
                    <a:pt x="130863" y="195781"/>
                  </a:cubicBezTo>
                  <a:cubicBezTo>
                    <a:pt x="142122" y="195781"/>
                    <a:pt x="153944" y="194922"/>
                    <a:pt x="165204" y="194922"/>
                  </a:cubicBezTo>
                  <a:cubicBezTo>
                    <a:pt x="171397" y="194922"/>
                    <a:pt x="186597" y="195781"/>
                    <a:pt x="192789" y="195781"/>
                  </a:cubicBezTo>
                  <a:cubicBezTo>
                    <a:pt x="194197" y="195781"/>
                    <a:pt x="197856" y="195781"/>
                    <a:pt x="197856" y="190050"/>
                  </a:cubicBezTo>
                  <a:cubicBezTo>
                    <a:pt x="197856" y="186898"/>
                    <a:pt x="194760" y="186898"/>
                    <a:pt x="192226" y="186898"/>
                  </a:cubicBezTo>
                  <a:cubicBezTo>
                    <a:pt x="180686" y="186612"/>
                    <a:pt x="177026" y="184033"/>
                    <a:pt x="172804" y="174004"/>
                  </a:cubicBezTo>
                  <a:lnTo>
                    <a:pt x="132833" y="80019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" name="Dowolny kształt: kształt 94">
              <a:extLst>
                <a:ext uri="{FF2B5EF4-FFF2-40B4-BE49-F238E27FC236}">
                  <a16:creationId xmlns:a16="http://schemas.microsoft.com/office/drawing/2014/main" id="{80DEAA40-51FB-4535-45B3-CFB7BFBE575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468713" y="7164185"/>
              <a:ext cx="123347" cy="131779"/>
            </a:xfrm>
            <a:custGeom>
              <a:avLst/>
              <a:gdLst>
                <a:gd name="connsiteX0" fmla="*/ 48931 w 123347"/>
                <a:gd name="connsiteY0" fmla="*/ 90330 h 131779"/>
                <a:gd name="connsiteX1" fmla="*/ 55631 w 123347"/>
                <a:gd name="connsiteY1" fmla="*/ 90530 h 131779"/>
                <a:gd name="connsiteX2" fmla="*/ 123609 w 123347"/>
                <a:gd name="connsiteY2" fmla="*/ 29354 h 131779"/>
                <a:gd name="connsiteX3" fmla="*/ 97797 w 123347"/>
                <a:gd name="connsiteY3" fmla="*/ 70 h 131779"/>
                <a:gd name="connsiteX4" fmla="*/ 50705 w 123347"/>
                <a:gd name="connsiteY4" fmla="*/ 50415 h 131779"/>
                <a:gd name="connsiteX5" fmla="*/ 42626 w 123347"/>
                <a:gd name="connsiteY5" fmla="*/ 75688 h 131779"/>
                <a:gd name="connsiteX6" fmla="*/ 7159 w 123347"/>
                <a:gd name="connsiteY6" fmla="*/ 47807 h 131779"/>
                <a:gd name="connsiteX7" fmla="*/ 24301 w 123347"/>
                <a:gd name="connsiteY7" fmla="*/ 7090 h 131779"/>
                <a:gd name="connsiteX8" fmla="*/ 25878 w 123347"/>
                <a:gd name="connsiteY8" fmla="*/ 4483 h 131779"/>
                <a:gd name="connsiteX9" fmla="*/ 22725 w 123347"/>
                <a:gd name="connsiteY9" fmla="*/ 2076 h 131779"/>
                <a:gd name="connsiteX10" fmla="*/ 16420 w 123347"/>
                <a:gd name="connsiteY10" fmla="*/ 6488 h 131779"/>
                <a:gd name="connsiteX11" fmla="*/ 262 w 123347"/>
                <a:gd name="connsiteY11" fmla="*/ 49813 h 131779"/>
                <a:gd name="connsiteX12" fmla="*/ 38488 w 123347"/>
                <a:gd name="connsiteY12" fmla="*/ 88725 h 131779"/>
                <a:gd name="connsiteX13" fmla="*/ 27454 w 123347"/>
                <a:gd name="connsiteY13" fmla="*/ 125431 h 131779"/>
                <a:gd name="connsiteX14" fmla="*/ 34153 w 123347"/>
                <a:gd name="connsiteY14" fmla="*/ 131849 h 131779"/>
                <a:gd name="connsiteX15" fmla="*/ 41838 w 123347"/>
                <a:gd name="connsiteY15" fmla="*/ 127437 h 131779"/>
                <a:gd name="connsiteX16" fmla="*/ 48931 w 123347"/>
                <a:gd name="connsiteY16" fmla="*/ 90330 h 131779"/>
                <a:gd name="connsiteX17" fmla="*/ 51493 w 123347"/>
                <a:gd name="connsiteY17" fmla="*/ 76691 h 131779"/>
                <a:gd name="connsiteX18" fmla="*/ 66468 w 123347"/>
                <a:gd name="connsiteY18" fmla="*/ 31561 h 131779"/>
                <a:gd name="connsiteX19" fmla="*/ 95630 w 123347"/>
                <a:gd name="connsiteY19" fmla="*/ 13709 h 131779"/>
                <a:gd name="connsiteX20" fmla="*/ 116516 w 123347"/>
                <a:gd name="connsiteY20" fmla="*/ 33366 h 131779"/>
                <a:gd name="connsiteX21" fmla="*/ 57798 w 123347"/>
                <a:gd name="connsiteY21" fmla="*/ 76891 h 131779"/>
                <a:gd name="connsiteX22" fmla="*/ 51493 w 123347"/>
                <a:gd name="connsiteY22" fmla="*/ 76691 h 1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347" h="131779">
                  <a:moveTo>
                    <a:pt x="48931" y="90330"/>
                  </a:moveTo>
                  <a:cubicBezTo>
                    <a:pt x="51099" y="90530"/>
                    <a:pt x="53463" y="90530"/>
                    <a:pt x="55631" y="90530"/>
                  </a:cubicBezTo>
                  <a:cubicBezTo>
                    <a:pt x="91098" y="90530"/>
                    <a:pt x="123609" y="61046"/>
                    <a:pt x="123609" y="29354"/>
                  </a:cubicBezTo>
                  <a:cubicBezTo>
                    <a:pt x="123609" y="11503"/>
                    <a:pt x="113166" y="70"/>
                    <a:pt x="97797" y="70"/>
                  </a:cubicBezTo>
                  <a:cubicBezTo>
                    <a:pt x="70606" y="70"/>
                    <a:pt x="56222" y="35372"/>
                    <a:pt x="50705" y="50415"/>
                  </a:cubicBezTo>
                  <a:cubicBezTo>
                    <a:pt x="48143" y="57836"/>
                    <a:pt x="43808" y="71877"/>
                    <a:pt x="42626" y="75688"/>
                  </a:cubicBezTo>
                  <a:cubicBezTo>
                    <a:pt x="20952" y="72679"/>
                    <a:pt x="7159" y="62650"/>
                    <a:pt x="7159" y="47807"/>
                  </a:cubicBezTo>
                  <a:cubicBezTo>
                    <a:pt x="7159" y="47607"/>
                    <a:pt x="8341" y="25142"/>
                    <a:pt x="24301" y="7090"/>
                  </a:cubicBezTo>
                  <a:cubicBezTo>
                    <a:pt x="25681" y="5686"/>
                    <a:pt x="25878" y="5285"/>
                    <a:pt x="25878" y="4483"/>
                  </a:cubicBezTo>
                  <a:cubicBezTo>
                    <a:pt x="25878" y="2076"/>
                    <a:pt x="23316" y="2076"/>
                    <a:pt x="22725" y="2076"/>
                  </a:cubicBezTo>
                  <a:cubicBezTo>
                    <a:pt x="20952" y="2076"/>
                    <a:pt x="20163" y="2076"/>
                    <a:pt x="16420" y="6488"/>
                  </a:cubicBezTo>
                  <a:cubicBezTo>
                    <a:pt x="5385" y="20328"/>
                    <a:pt x="262" y="41188"/>
                    <a:pt x="262" y="49813"/>
                  </a:cubicBezTo>
                  <a:cubicBezTo>
                    <a:pt x="262" y="67665"/>
                    <a:pt x="13070" y="83109"/>
                    <a:pt x="38488" y="88725"/>
                  </a:cubicBezTo>
                  <a:cubicBezTo>
                    <a:pt x="28636" y="119815"/>
                    <a:pt x="27454" y="123626"/>
                    <a:pt x="27454" y="125431"/>
                  </a:cubicBezTo>
                  <a:cubicBezTo>
                    <a:pt x="27454" y="130847"/>
                    <a:pt x="31986" y="131849"/>
                    <a:pt x="34153" y="131849"/>
                  </a:cubicBezTo>
                  <a:cubicBezTo>
                    <a:pt x="36321" y="131849"/>
                    <a:pt x="40261" y="130445"/>
                    <a:pt x="41838" y="127437"/>
                  </a:cubicBezTo>
                  <a:cubicBezTo>
                    <a:pt x="43217" y="124428"/>
                    <a:pt x="44990" y="114199"/>
                    <a:pt x="48931" y="90330"/>
                  </a:cubicBezTo>
                  <a:close/>
                  <a:moveTo>
                    <a:pt x="51493" y="76691"/>
                  </a:moveTo>
                  <a:cubicBezTo>
                    <a:pt x="55434" y="53624"/>
                    <a:pt x="57010" y="44598"/>
                    <a:pt x="66468" y="31561"/>
                  </a:cubicBezTo>
                  <a:cubicBezTo>
                    <a:pt x="75335" y="19325"/>
                    <a:pt x="85778" y="13709"/>
                    <a:pt x="95630" y="13709"/>
                  </a:cubicBezTo>
                  <a:cubicBezTo>
                    <a:pt x="109225" y="13709"/>
                    <a:pt x="116516" y="22936"/>
                    <a:pt x="116516" y="33366"/>
                  </a:cubicBezTo>
                  <a:cubicBezTo>
                    <a:pt x="116516" y="53624"/>
                    <a:pt x="91689" y="76891"/>
                    <a:pt x="57798" y="76891"/>
                  </a:cubicBezTo>
                  <a:cubicBezTo>
                    <a:pt x="56025" y="76891"/>
                    <a:pt x="53266" y="76891"/>
                    <a:pt x="51493" y="76691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6" name="Dowolny kształt: kształt 95">
              <a:extLst>
                <a:ext uri="{FF2B5EF4-FFF2-40B4-BE49-F238E27FC236}">
                  <a16:creationId xmlns:a16="http://schemas.microsoft.com/office/drawing/2014/main" id="{E204D6EB-622B-3676-3840-595256159F5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444244" y="7337224"/>
              <a:ext cx="59703" cy="134988"/>
            </a:xfrm>
            <a:custGeom>
              <a:avLst/>
              <a:gdLst>
                <a:gd name="connsiteX0" fmla="*/ 54842 w 59703"/>
                <a:gd name="connsiteY0" fmla="*/ 7699 h 134988"/>
                <a:gd name="connsiteX1" fmla="*/ 46960 w 59703"/>
                <a:gd name="connsiteY1" fmla="*/ 77 h 134988"/>
                <a:gd name="connsiteX2" fmla="*/ 35926 w 59703"/>
                <a:gd name="connsiteY2" fmla="*/ 11109 h 134988"/>
                <a:gd name="connsiteX3" fmla="*/ 43807 w 59703"/>
                <a:gd name="connsiteY3" fmla="*/ 18731 h 134988"/>
                <a:gd name="connsiteX4" fmla="*/ 54842 w 59703"/>
                <a:gd name="connsiteY4" fmla="*/ 7699 h 134988"/>
                <a:gd name="connsiteX5" fmla="*/ 14646 w 59703"/>
                <a:gd name="connsiteY5" fmla="*/ 109593 h 134988"/>
                <a:gd name="connsiteX6" fmla="*/ 12872 w 59703"/>
                <a:gd name="connsiteY6" fmla="*/ 118017 h 134988"/>
                <a:gd name="connsiteX7" fmla="*/ 31591 w 59703"/>
                <a:gd name="connsiteY7" fmla="*/ 135066 h 134988"/>
                <a:gd name="connsiteX8" fmla="*/ 59965 w 59703"/>
                <a:gd name="connsiteY8" fmla="*/ 104378 h 134988"/>
                <a:gd name="connsiteX9" fmla="*/ 56812 w 59703"/>
                <a:gd name="connsiteY9" fmla="*/ 101770 h 134988"/>
                <a:gd name="connsiteX10" fmla="*/ 53068 w 59703"/>
                <a:gd name="connsiteY10" fmla="*/ 105180 h 134988"/>
                <a:gd name="connsiteX11" fmla="*/ 32182 w 59703"/>
                <a:gd name="connsiteY11" fmla="*/ 129450 h 134988"/>
                <a:gd name="connsiteX12" fmla="*/ 27256 w 59703"/>
                <a:gd name="connsiteY12" fmla="*/ 122430 h 134988"/>
                <a:gd name="connsiteX13" fmla="*/ 30409 w 59703"/>
                <a:gd name="connsiteY13" fmla="*/ 109593 h 134988"/>
                <a:gd name="connsiteX14" fmla="*/ 36714 w 59703"/>
                <a:gd name="connsiteY14" fmla="*/ 93547 h 134988"/>
                <a:gd name="connsiteX15" fmla="*/ 46369 w 59703"/>
                <a:gd name="connsiteY15" fmla="*/ 68073 h 134988"/>
                <a:gd name="connsiteX16" fmla="*/ 47551 w 59703"/>
                <a:gd name="connsiteY16" fmla="*/ 61655 h 134988"/>
                <a:gd name="connsiteX17" fmla="*/ 28832 w 59703"/>
                <a:gd name="connsiteY17" fmla="*/ 44606 h 134988"/>
                <a:gd name="connsiteX18" fmla="*/ 262 w 59703"/>
                <a:gd name="connsiteY18" fmla="*/ 75294 h 134988"/>
                <a:gd name="connsiteX19" fmla="*/ 3611 w 59703"/>
                <a:gd name="connsiteY19" fmla="*/ 77902 h 134988"/>
                <a:gd name="connsiteX20" fmla="*/ 7158 w 59703"/>
                <a:gd name="connsiteY20" fmla="*/ 74692 h 134988"/>
                <a:gd name="connsiteX21" fmla="*/ 28241 w 59703"/>
                <a:gd name="connsiteY21" fmla="*/ 50222 h 134988"/>
                <a:gd name="connsiteX22" fmla="*/ 33167 w 59703"/>
                <a:gd name="connsiteY22" fmla="*/ 57242 h 134988"/>
                <a:gd name="connsiteX23" fmla="*/ 27059 w 59703"/>
                <a:gd name="connsiteY23" fmla="*/ 77300 h 134988"/>
                <a:gd name="connsiteX24" fmla="*/ 14646 w 59703"/>
                <a:gd name="connsiteY24" fmla="*/ 109593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42" y="7699"/>
                  </a:moveTo>
                  <a:cubicBezTo>
                    <a:pt x="54842" y="4490"/>
                    <a:pt x="52477" y="77"/>
                    <a:pt x="46960" y="77"/>
                  </a:cubicBezTo>
                  <a:cubicBezTo>
                    <a:pt x="41640" y="77"/>
                    <a:pt x="35926" y="5293"/>
                    <a:pt x="35926" y="11109"/>
                  </a:cubicBezTo>
                  <a:cubicBezTo>
                    <a:pt x="35926" y="14519"/>
                    <a:pt x="38487" y="18731"/>
                    <a:pt x="43807" y="18731"/>
                  </a:cubicBezTo>
                  <a:cubicBezTo>
                    <a:pt x="49522" y="18731"/>
                    <a:pt x="54842" y="13115"/>
                    <a:pt x="54842" y="7699"/>
                  </a:cubicBezTo>
                  <a:close/>
                  <a:moveTo>
                    <a:pt x="14646" y="109593"/>
                  </a:moveTo>
                  <a:cubicBezTo>
                    <a:pt x="13857" y="112200"/>
                    <a:pt x="12872" y="114607"/>
                    <a:pt x="12872" y="118017"/>
                  </a:cubicBezTo>
                  <a:cubicBezTo>
                    <a:pt x="12872" y="127444"/>
                    <a:pt x="20754" y="135066"/>
                    <a:pt x="31591" y="135066"/>
                  </a:cubicBezTo>
                  <a:cubicBezTo>
                    <a:pt x="51295" y="135066"/>
                    <a:pt x="59965" y="107386"/>
                    <a:pt x="59965" y="104378"/>
                  </a:cubicBezTo>
                  <a:cubicBezTo>
                    <a:pt x="59965" y="101770"/>
                    <a:pt x="57403" y="101770"/>
                    <a:pt x="56812" y="101770"/>
                  </a:cubicBezTo>
                  <a:cubicBezTo>
                    <a:pt x="54054" y="101770"/>
                    <a:pt x="53857" y="102974"/>
                    <a:pt x="53068" y="105180"/>
                  </a:cubicBezTo>
                  <a:cubicBezTo>
                    <a:pt x="48536" y="121226"/>
                    <a:pt x="39867" y="129450"/>
                    <a:pt x="32182" y="129450"/>
                  </a:cubicBezTo>
                  <a:cubicBezTo>
                    <a:pt x="28241" y="129450"/>
                    <a:pt x="27256" y="126843"/>
                    <a:pt x="27256" y="122430"/>
                  </a:cubicBezTo>
                  <a:cubicBezTo>
                    <a:pt x="27256" y="117817"/>
                    <a:pt x="28635" y="114006"/>
                    <a:pt x="30409" y="109593"/>
                  </a:cubicBezTo>
                  <a:cubicBezTo>
                    <a:pt x="32379" y="104177"/>
                    <a:pt x="34547" y="98762"/>
                    <a:pt x="36714" y="93547"/>
                  </a:cubicBezTo>
                  <a:cubicBezTo>
                    <a:pt x="38487" y="88733"/>
                    <a:pt x="45581" y="70480"/>
                    <a:pt x="46369" y="68073"/>
                  </a:cubicBezTo>
                  <a:cubicBezTo>
                    <a:pt x="46960" y="66068"/>
                    <a:pt x="47551" y="63661"/>
                    <a:pt x="47551" y="61655"/>
                  </a:cubicBezTo>
                  <a:cubicBezTo>
                    <a:pt x="47551" y="52228"/>
                    <a:pt x="39670" y="44606"/>
                    <a:pt x="28832" y="44606"/>
                  </a:cubicBezTo>
                  <a:cubicBezTo>
                    <a:pt x="9325" y="44606"/>
                    <a:pt x="262" y="71884"/>
                    <a:pt x="262" y="75294"/>
                  </a:cubicBezTo>
                  <a:cubicBezTo>
                    <a:pt x="262" y="77902"/>
                    <a:pt x="3020" y="77902"/>
                    <a:pt x="3611" y="77902"/>
                  </a:cubicBezTo>
                  <a:cubicBezTo>
                    <a:pt x="6370" y="77902"/>
                    <a:pt x="6567" y="76899"/>
                    <a:pt x="7158" y="74692"/>
                  </a:cubicBezTo>
                  <a:cubicBezTo>
                    <a:pt x="12281" y="57443"/>
                    <a:pt x="20951" y="50222"/>
                    <a:pt x="28241" y="50222"/>
                  </a:cubicBezTo>
                  <a:cubicBezTo>
                    <a:pt x="31394" y="50222"/>
                    <a:pt x="33167" y="51827"/>
                    <a:pt x="33167" y="57242"/>
                  </a:cubicBezTo>
                  <a:cubicBezTo>
                    <a:pt x="33167" y="61855"/>
                    <a:pt x="31985" y="64864"/>
                    <a:pt x="27059" y="77300"/>
                  </a:cubicBezTo>
                  <a:lnTo>
                    <a:pt x="14646" y="109593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7" name="Prostokąt 96">
            <a:extLst>
              <a:ext uri="{FF2B5EF4-FFF2-40B4-BE49-F238E27FC236}">
                <a16:creationId xmlns:a16="http://schemas.microsoft.com/office/drawing/2014/main" id="{F11D449E-8EB4-9006-46B3-5C456E7D01A4}"/>
              </a:ext>
            </a:extLst>
          </p:cNvPr>
          <p:cNvSpPr/>
          <p:nvPr/>
        </p:nvSpPr>
        <p:spPr>
          <a:xfrm>
            <a:off x="5187961" y="6164234"/>
            <a:ext cx="377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err="1">
                <a:solidFill>
                  <a:srgbClr val="FF0000"/>
                </a:solidFill>
              </a:rPr>
              <a:t>true</a:t>
            </a:r>
            <a:r>
              <a:rPr lang="pl-PL" sz="1400" dirty="0">
                <a:solidFill>
                  <a:srgbClr val="FF0000"/>
                </a:solidFill>
              </a:rPr>
              <a:t> for </a:t>
            </a:r>
            <a:r>
              <a:rPr lang="pl-PL" sz="1400" dirty="0" err="1">
                <a:solidFill>
                  <a:srgbClr val="FF0000"/>
                </a:solidFill>
              </a:rPr>
              <a:t>generic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noisy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channels</a:t>
            </a:r>
            <a:endParaRPr lang="pl-PL" sz="1400" dirty="0">
              <a:solidFill>
                <a:srgbClr val="FF0000"/>
              </a:solidFill>
            </a:endParaRPr>
          </a:p>
          <a:p>
            <a:pPr algn="ctr"/>
            <a:r>
              <a:rPr lang="pl-PL" sz="1400" dirty="0">
                <a:solidFill>
                  <a:srgbClr val="FF0000"/>
                </a:solidFill>
              </a:rPr>
              <a:t>Heisenberg </a:t>
            </a:r>
            <a:r>
              <a:rPr lang="pl-PL" sz="1400" dirty="0" err="1">
                <a:solidFill>
                  <a:srgbClr val="FF0000"/>
                </a:solidFill>
              </a:rPr>
              <a:t>scaling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is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asymptotically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lost</a:t>
            </a:r>
            <a:r>
              <a:rPr lang="pl-PL" sz="14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98" name="Obraz 9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extcolor{red}{\beta = 0\longleftrightarrow&#10; H = i \sum_k \dot{{K}}_k^\dagger {K}_k \in \t{span}_{\mathbb{H}}\left\{K_i^\dagger K_j, \forall_{ij}  \right\}} $&#10;&#10; \end{document}&#10;" title="IguanaTex Bitmap Display">
            <a:extLst>
              <a:ext uri="{FF2B5EF4-FFF2-40B4-BE49-F238E27FC236}">
                <a16:creationId xmlns:a16="http://schemas.microsoft.com/office/drawing/2014/main" id="{44DF5856-38A8-CA83-CFF8-6B75774C4EA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2" y="6226171"/>
            <a:ext cx="4583327" cy="417925"/>
          </a:xfrm>
          <a:prstGeom prst="rect">
            <a:avLst/>
          </a:prstGeom>
          <a:noFill/>
          <a:ln/>
          <a:effectLst/>
        </p:spPr>
      </p:pic>
      <p:cxnSp>
        <p:nvCxnSpPr>
          <p:cNvPr id="99" name="Łącznik prosty 98">
            <a:extLst>
              <a:ext uri="{FF2B5EF4-FFF2-40B4-BE49-F238E27FC236}">
                <a16:creationId xmlns:a16="http://schemas.microsoft.com/office/drawing/2014/main" id="{7D0AE392-03DC-5BD5-4C5B-D04EBBE444EF}"/>
              </a:ext>
            </a:extLst>
          </p:cNvPr>
          <p:cNvCxnSpPr>
            <a:cxnSpLocks/>
          </p:cNvCxnSpPr>
          <p:nvPr/>
        </p:nvCxnSpPr>
        <p:spPr>
          <a:xfrm>
            <a:off x="2804051" y="4193179"/>
            <a:ext cx="1337443" cy="357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Łącznik prosty 99">
            <a:extLst>
              <a:ext uri="{FF2B5EF4-FFF2-40B4-BE49-F238E27FC236}">
                <a16:creationId xmlns:a16="http://schemas.microsoft.com/office/drawing/2014/main" id="{83E891E3-49DA-D669-8608-59384692E201}"/>
              </a:ext>
            </a:extLst>
          </p:cNvPr>
          <p:cNvCxnSpPr>
            <a:cxnSpLocks/>
          </p:cNvCxnSpPr>
          <p:nvPr/>
        </p:nvCxnSpPr>
        <p:spPr>
          <a:xfrm flipV="1">
            <a:off x="2804051" y="4231615"/>
            <a:ext cx="1307414" cy="3112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Łącznik prosty 103">
            <a:extLst>
              <a:ext uri="{FF2B5EF4-FFF2-40B4-BE49-F238E27FC236}">
                <a16:creationId xmlns:a16="http://schemas.microsoft.com/office/drawing/2014/main" id="{DD6128AE-45C8-7B11-AD22-570507B4DFA5}"/>
              </a:ext>
            </a:extLst>
          </p:cNvPr>
          <p:cNvCxnSpPr>
            <a:cxnSpLocks/>
          </p:cNvCxnSpPr>
          <p:nvPr/>
        </p:nvCxnSpPr>
        <p:spPr>
          <a:xfrm>
            <a:off x="6698552" y="4066900"/>
            <a:ext cx="2021888" cy="324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y 104">
            <a:extLst>
              <a:ext uri="{FF2B5EF4-FFF2-40B4-BE49-F238E27FC236}">
                <a16:creationId xmlns:a16="http://schemas.microsoft.com/office/drawing/2014/main" id="{467653FF-3CB4-7C98-90E5-B968835C7DA5}"/>
              </a:ext>
            </a:extLst>
          </p:cNvPr>
          <p:cNvCxnSpPr>
            <a:cxnSpLocks/>
          </p:cNvCxnSpPr>
          <p:nvPr/>
        </p:nvCxnSpPr>
        <p:spPr>
          <a:xfrm flipV="1">
            <a:off x="6698785" y="4042951"/>
            <a:ext cx="2021655" cy="348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pole tekstowe 112">
            <a:extLst>
              <a:ext uri="{FF2B5EF4-FFF2-40B4-BE49-F238E27FC236}">
                <a16:creationId xmlns:a16="http://schemas.microsoft.com/office/drawing/2014/main" id="{7C18EFA9-AF0D-CF8E-6488-77E51790B66D}"/>
              </a:ext>
            </a:extLst>
          </p:cNvPr>
          <p:cNvSpPr txBox="1"/>
          <p:nvPr/>
        </p:nvSpPr>
        <p:spPr>
          <a:xfrm>
            <a:off x="-104757" y="5031466"/>
            <a:ext cx="482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solidFill>
                  <a:prstClr val="black"/>
                </a:solidFill>
                <a:latin typeface="Calibri"/>
              </a:rPr>
              <a:t>Efficient</a:t>
            </a:r>
            <a:r>
              <a:rPr lang="pl-PL" dirty="0">
                <a:solidFill>
                  <a:prstClr val="black"/>
                </a:solidFill>
                <a:latin typeface="Calibri"/>
              </a:rPr>
              <a:t> single channel </a:t>
            </a:r>
            <a:r>
              <a:rPr lang="pl-PL" dirty="0" err="1">
                <a:solidFill>
                  <a:prstClr val="black"/>
                </a:solidFill>
                <a:latin typeface="Calibri"/>
              </a:rPr>
              <a:t>optimization</a:t>
            </a:r>
            <a:r>
              <a:rPr lang="pl-PL" dirty="0">
                <a:solidFill>
                  <a:prstClr val="black"/>
                </a:solidFill>
                <a:latin typeface="Calibri"/>
              </a:rPr>
              <a:t>! (SDP)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5" name="Obraz 11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ket{\Psi}}F_Q[\rho_\varphi] =  4 \min_{\tilde{K}_k^{\varphi (N)}} &#10;\|\alpha^{(N)}\|&#10;$$&#10; \end{document}&#10;" title="IguanaTex Bitmap Display">
            <a:extLst>
              <a:ext uri="{FF2B5EF4-FFF2-40B4-BE49-F238E27FC236}">
                <a16:creationId xmlns:a16="http://schemas.microsoft.com/office/drawing/2014/main" id="{E9320664-4B55-38A3-AB59-6BC44012D8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4" y="3643312"/>
            <a:ext cx="2629366" cy="460382"/>
          </a:xfrm>
          <a:prstGeom prst="rect">
            <a:avLst/>
          </a:prstGeom>
          <a:noFill/>
          <a:ln/>
          <a:effectLst/>
        </p:spPr>
      </p:pic>
      <p:grpSp>
        <p:nvGrpSpPr>
          <p:cNvPr id="118" name="Grupa 117">
            <a:extLst>
              <a:ext uri="{FF2B5EF4-FFF2-40B4-BE49-F238E27FC236}">
                <a16:creationId xmlns:a16="http://schemas.microsoft.com/office/drawing/2014/main" id="{13636EBE-5757-1B0B-244C-AC20F9F5F4E6}"/>
              </a:ext>
            </a:extLst>
          </p:cNvPr>
          <p:cNvGrpSpPr/>
          <p:nvPr/>
        </p:nvGrpSpPr>
        <p:grpSpPr>
          <a:xfrm>
            <a:off x="808129" y="1578882"/>
            <a:ext cx="2630576" cy="1884099"/>
            <a:chOff x="808129" y="1578882"/>
            <a:chExt cx="2630576" cy="1884099"/>
          </a:xfrm>
        </p:grpSpPr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CA24C72F-CF4E-560F-986C-F36BC0E16D04}"/>
                </a:ext>
              </a:extLst>
            </p:cNvPr>
            <p:cNvGrpSpPr/>
            <p:nvPr/>
          </p:nvGrpSpPr>
          <p:grpSpPr>
            <a:xfrm>
              <a:off x="808129" y="1578882"/>
              <a:ext cx="2261630" cy="1884099"/>
              <a:chOff x="567404" y="1340768"/>
              <a:chExt cx="2938851" cy="2448272"/>
            </a:xfrm>
          </p:grpSpPr>
          <p:cxnSp>
            <p:nvCxnSpPr>
              <p:cNvPr id="39" name="Łącznik prosty 38">
                <a:extLst>
                  <a:ext uri="{FF2B5EF4-FFF2-40B4-BE49-F238E27FC236}">
                    <a16:creationId xmlns:a16="http://schemas.microsoft.com/office/drawing/2014/main" id="{C167BEC9-AC4A-9176-20E8-5E9C58BD925D}"/>
                  </a:ext>
                </a:extLst>
              </p:cNvPr>
              <p:cNvCxnSpPr/>
              <p:nvPr/>
            </p:nvCxnSpPr>
            <p:spPr>
              <a:xfrm>
                <a:off x="1403648" y="1700808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17182BF2-1253-031D-A9F2-84322B727551}"/>
                  </a:ext>
                </a:extLst>
              </p:cNvPr>
              <p:cNvCxnSpPr/>
              <p:nvPr/>
            </p:nvCxnSpPr>
            <p:spPr>
              <a:xfrm>
                <a:off x="2627783" y="1700808"/>
                <a:ext cx="50405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43" name="Obraz 42" descr="TP_tmp.emf">
                <a:extLst>
                  <a:ext uri="{FF2B5EF4-FFF2-40B4-BE49-F238E27FC236}">
                    <a16:creationId xmlns:a16="http://schemas.microsoft.com/office/drawing/2014/main" id="{FFBEDA58-32F6-B769-7652-8FE947580B1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53" cstate="print"/>
              <a:stretch>
                <a:fillRect/>
              </a:stretch>
            </p:blipFill>
            <p:spPr bwMode="auto">
              <a:xfrm>
                <a:off x="567404" y="2492896"/>
                <a:ext cx="399786" cy="313995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10E4567D-DFD1-9205-AB41-1FD547A66AE4}"/>
                  </a:ext>
                </a:extLst>
              </p:cNvPr>
              <p:cNvCxnSpPr/>
              <p:nvPr/>
            </p:nvCxnSpPr>
            <p:spPr>
              <a:xfrm>
                <a:off x="1377504" y="3100185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BFDA00B0-88E1-032C-2B1B-B05B7208546D}"/>
                  </a:ext>
                </a:extLst>
              </p:cNvPr>
              <p:cNvCxnSpPr/>
              <p:nvPr/>
            </p:nvCxnSpPr>
            <p:spPr>
              <a:xfrm>
                <a:off x="2614082" y="3142009"/>
                <a:ext cx="50405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id="{9DCA2AC1-0D4F-ED40-BCF0-28604F7D7676}"/>
                  </a:ext>
                </a:extLst>
              </p:cNvPr>
              <p:cNvCxnSpPr/>
              <p:nvPr/>
            </p:nvCxnSpPr>
            <p:spPr>
              <a:xfrm>
                <a:off x="2123728" y="2276872"/>
                <a:ext cx="0" cy="72008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47" name="Obraz 46" descr="TP_tmp.emf">
                <a:extLst>
                  <a:ext uri="{FF2B5EF4-FFF2-40B4-BE49-F238E27FC236}">
                    <a16:creationId xmlns:a16="http://schemas.microsoft.com/office/drawing/2014/main" id="{B9CFB734-8B36-0225-9F35-8C32B38AD2E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51" cstate="print"/>
              <a:stretch>
                <a:fillRect/>
              </a:stretch>
            </p:blipFill>
            <p:spPr bwMode="auto">
              <a:xfrm>
                <a:off x="2195736" y="2492896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8" name="Picture 3 3">
                <a:extLst>
                  <a:ext uri="{FF2B5EF4-FFF2-40B4-BE49-F238E27FC236}">
                    <a16:creationId xmlns:a16="http://schemas.microsoft.com/office/drawing/2014/main" id="{1DA9407F-9B42-BDB8-0057-7C09081E0C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1115616" y="1340768"/>
                <a:ext cx="374415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3 4">
                <a:extLst>
                  <a:ext uri="{FF2B5EF4-FFF2-40B4-BE49-F238E27FC236}">
                    <a16:creationId xmlns:a16="http://schemas.microsoft.com/office/drawing/2014/main" id="{C313C423-8C95-06D2-0352-66AF9F33D7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3131840" y="1340768"/>
                <a:ext cx="374415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2" name="Obraz 51">
              <a:extLst>
                <a:ext uri="{FF2B5EF4-FFF2-40B4-BE49-F238E27FC236}">
                  <a16:creationId xmlns:a16="http://schemas.microsoft.com/office/drawing/2014/main" id="{F92781BA-148F-2C77-4FAF-00E879DBDED8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823485" y="1667875"/>
              <a:ext cx="483200" cy="46019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53" name="Obraz 52">
              <a:extLst>
                <a:ext uri="{FF2B5EF4-FFF2-40B4-BE49-F238E27FC236}">
                  <a16:creationId xmlns:a16="http://schemas.microsoft.com/office/drawing/2014/main" id="{155F96CB-A002-D3C6-D9A6-7ABE2441195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800666" y="2699738"/>
              <a:ext cx="483200" cy="46019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54" name="Obraz 53" descr="TP_tmp.emf">
              <a:extLst>
                <a:ext uri="{FF2B5EF4-FFF2-40B4-BE49-F238E27FC236}">
                  <a16:creationId xmlns:a16="http://schemas.microsoft.com/office/drawing/2014/main" id="{4A2C766E-5FE1-7BA6-1C57-3B2200DF3960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4" cstate="print"/>
            <a:stretch>
              <a:fillRect/>
            </a:stretch>
          </p:blipFill>
          <p:spPr bwMode="auto">
            <a:xfrm>
              <a:off x="3148422" y="2472511"/>
              <a:ext cx="290283" cy="21097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17" name="Łącznik prosty 116">
              <a:extLst>
                <a:ext uri="{FF2B5EF4-FFF2-40B4-BE49-F238E27FC236}">
                  <a16:creationId xmlns:a16="http://schemas.microsoft.com/office/drawing/2014/main" id="{9569B574-2F1A-E4C1-F5C0-785EB78BBD75}"/>
                </a:ext>
              </a:extLst>
            </p:cNvPr>
            <p:cNvCxnSpPr/>
            <p:nvPr/>
          </p:nvCxnSpPr>
          <p:spPr>
            <a:xfrm>
              <a:off x="1540525" y="3289238"/>
              <a:ext cx="11815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828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59" grpId="0" animBg="1"/>
      <p:bldP spid="60" grpId="0"/>
      <p:bldP spid="61" grpId="0"/>
      <p:bldP spid="65" grpId="0"/>
      <p:bldP spid="97" grpId="0"/>
      <p:bldP spid="1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09807-02F1-1A7A-1739-574F493E8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FDFD926-24D0-C2DD-B06D-A44F94AD0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922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r>
              <a:rPr lang="pl-PL" dirty="0"/>
              <a:t> in most </a:t>
            </a:r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scenarios</a:t>
            </a:r>
            <a:endParaRPr lang="pl-PL" dirty="0"/>
          </a:p>
        </p:txBody>
      </p:sp>
      <p:grpSp>
        <p:nvGrpSpPr>
          <p:cNvPr id="68" name="Grupa 4">
            <a:extLst>
              <a:ext uri="{FF2B5EF4-FFF2-40B4-BE49-F238E27FC236}">
                <a16:creationId xmlns:a16="http://schemas.microsoft.com/office/drawing/2014/main" id="{AA6463C8-FA68-58DB-0144-0DDD7049E383}"/>
              </a:ext>
            </a:extLst>
          </p:cNvPr>
          <p:cNvGrpSpPr/>
          <p:nvPr/>
        </p:nvGrpSpPr>
        <p:grpSpPr>
          <a:xfrm>
            <a:off x="827584" y="1872295"/>
            <a:ext cx="2543640" cy="828032"/>
            <a:chOff x="5997758" y="4941168"/>
            <a:chExt cx="2543640" cy="828032"/>
          </a:xfrm>
        </p:grpSpPr>
        <p:pic>
          <p:nvPicPr>
            <p:cNvPr id="72" name="Obraz 71" descr="TP_tmp.emf">
              <a:extLst>
                <a:ext uri="{FF2B5EF4-FFF2-40B4-BE49-F238E27FC236}">
                  <a16:creationId xmlns:a16="http://schemas.microsoft.com/office/drawing/2014/main" id="{10246392-7031-C256-8CA9-6363E07479FD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5096" y="5330010"/>
              <a:ext cx="178298" cy="20268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3" name="Elipsa 46">
              <a:extLst>
                <a:ext uri="{FF2B5EF4-FFF2-40B4-BE49-F238E27FC236}">
                  <a16:creationId xmlns:a16="http://schemas.microsoft.com/office/drawing/2014/main" id="{54540F85-7D27-141B-BFF8-82601166945A}"/>
                </a:ext>
              </a:extLst>
            </p:cNvPr>
            <p:cNvSpPr/>
            <p:nvPr/>
          </p:nvSpPr>
          <p:spPr>
            <a:xfrm>
              <a:off x="7365910" y="5185995"/>
              <a:ext cx="540000" cy="540000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468000" h="468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4" name="Łącznik prosty ze strzałką 73">
              <a:extLst>
                <a:ext uri="{FF2B5EF4-FFF2-40B4-BE49-F238E27FC236}">
                  <a16:creationId xmlns:a16="http://schemas.microsoft.com/office/drawing/2014/main" id="{5660D5CE-CFD7-33C6-7216-243A889AF106}"/>
                </a:ext>
              </a:extLst>
            </p:cNvPr>
            <p:cNvCxnSpPr/>
            <p:nvPr/>
          </p:nvCxnSpPr>
          <p:spPr>
            <a:xfrm>
              <a:off x="7941974" y="5402019"/>
              <a:ext cx="172819" cy="95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75" name="Elipsa 48">
              <a:extLst>
                <a:ext uri="{FF2B5EF4-FFF2-40B4-BE49-F238E27FC236}">
                  <a16:creationId xmlns:a16="http://schemas.microsoft.com/office/drawing/2014/main" id="{C8318A7B-0909-C2DB-0C1E-5A3912B920F8}"/>
                </a:ext>
              </a:extLst>
            </p:cNvPr>
            <p:cNvSpPr/>
            <p:nvPr/>
          </p:nvSpPr>
          <p:spPr>
            <a:xfrm>
              <a:off x="8157998" y="5185995"/>
              <a:ext cx="383400" cy="540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468630" h="46863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Elipsa 49">
              <a:extLst>
                <a:ext uri="{FF2B5EF4-FFF2-40B4-BE49-F238E27FC236}">
                  <a16:creationId xmlns:a16="http://schemas.microsoft.com/office/drawing/2014/main" id="{CB9F8A66-C659-35F0-E45C-548487677632}"/>
                </a:ext>
              </a:extLst>
            </p:cNvPr>
            <p:cNvSpPr/>
            <p:nvPr/>
          </p:nvSpPr>
          <p:spPr>
            <a:xfrm>
              <a:off x="6084168" y="5229200"/>
              <a:ext cx="540000" cy="540000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468000" h="468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Łuk 76">
              <a:extLst>
                <a:ext uri="{FF2B5EF4-FFF2-40B4-BE49-F238E27FC236}">
                  <a16:creationId xmlns:a16="http://schemas.microsoft.com/office/drawing/2014/main" id="{9614F7A6-4485-9FA0-3BC8-A7D257CABCAA}"/>
                </a:ext>
              </a:extLst>
            </p:cNvPr>
            <p:cNvSpPr/>
            <p:nvPr/>
          </p:nvSpPr>
          <p:spPr>
            <a:xfrm>
              <a:off x="5997758" y="5185995"/>
              <a:ext cx="734482" cy="216024"/>
            </a:xfrm>
            <a:prstGeom prst="arc">
              <a:avLst>
                <a:gd name="adj1" fmla="val 8176016"/>
                <a:gd name="adj2" fmla="val 2201711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8" name="Obraz 77" descr="TP_tmp.emf">
              <a:extLst>
                <a:ext uri="{FF2B5EF4-FFF2-40B4-BE49-F238E27FC236}">
                  <a16:creationId xmlns:a16="http://schemas.microsoft.com/office/drawing/2014/main" id="{7F69D85F-98AC-A6D0-58D8-6C5B8DCFEB03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956376" y="5157192"/>
              <a:ext cx="144016" cy="1684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9" name="Obraz 53" descr="TP_tmp.emf">
              <a:extLst>
                <a:ext uri="{FF2B5EF4-FFF2-40B4-BE49-F238E27FC236}">
                  <a16:creationId xmlns:a16="http://schemas.microsoft.com/office/drawing/2014/main" id="{58881FA4-F519-BD15-0EEC-ED89FA3D9A41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00192" y="4941168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8CCBD9B5-9E89-9223-968A-AA4D99E6C896}"/>
              </a:ext>
            </a:extLst>
          </p:cNvPr>
          <p:cNvSpPr txBox="1"/>
          <p:nvPr/>
        </p:nvSpPr>
        <p:spPr>
          <a:xfrm>
            <a:off x="395536" y="1373633"/>
            <a:ext cx="4378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</a:t>
            </a:r>
            <a:r>
              <a:rPr lang="pl-PL" sz="2000" kern="0" dirty="0">
                <a:solidFill>
                  <a:prstClr val="black"/>
                </a:solidFill>
                <a:latin typeface="Calibri"/>
              </a:rPr>
              <a:t>-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atom interferometry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under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dephasing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0" name="Obraz 69" descr="TP_tmp.emf">
            <a:extLst>
              <a:ext uri="{FF2B5EF4-FFF2-40B4-BE49-F238E27FC236}">
                <a16:creationId xmlns:a16="http://schemas.microsoft.com/office/drawing/2014/main" id="{5250A322-9E63-DCD2-807F-FD6F71B95F1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258" t="-10911" r="-3258" b="-10911"/>
          <a:stretch>
            <a:fillRect/>
          </a:stretch>
        </p:blipFill>
        <p:spPr bwMode="auto">
          <a:xfrm>
            <a:off x="916429" y="3226957"/>
            <a:ext cx="2452250" cy="83751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45" name="pole tekstowe 44">
            <a:extLst>
              <a:ext uri="{FF2B5EF4-FFF2-40B4-BE49-F238E27FC236}">
                <a16:creationId xmlns:a16="http://schemas.microsoft.com/office/drawing/2014/main" id="{263CF667-41B1-6EE7-ABF7-60641B874A5F}"/>
              </a:ext>
            </a:extLst>
          </p:cNvPr>
          <p:cNvSpPr txBox="1"/>
          <p:nvPr/>
        </p:nvSpPr>
        <p:spPr>
          <a:xfrm>
            <a:off x="5167237" y="1383544"/>
            <a:ext cx="3369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-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photon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pl-PL" sz="2000" kern="0" dirty="0">
                <a:solidFill>
                  <a:prstClr val="black"/>
                </a:solidFill>
                <a:latin typeface="Calibri"/>
              </a:rPr>
              <a:t>l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ossy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interferometry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46" name="Grupa 45">
            <a:extLst>
              <a:ext uri="{FF2B5EF4-FFF2-40B4-BE49-F238E27FC236}">
                <a16:creationId xmlns:a16="http://schemas.microsoft.com/office/drawing/2014/main" id="{923C1542-3AF4-B895-CEF9-3C6D114E0C65}"/>
              </a:ext>
            </a:extLst>
          </p:cNvPr>
          <p:cNvGrpSpPr/>
          <p:nvPr/>
        </p:nvGrpSpPr>
        <p:grpSpPr>
          <a:xfrm>
            <a:off x="5220072" y="1800287"/>
            <a:ext cx="2952328" cy="1217052"/>
            <a:chOff x="1173244" y="4752710"/>
            <a:chExt cx="2952328" cy="1217052"/>
          </a:xfrm>
        </p:grpSpPr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C422F40A-1D3E-E308-8E1F-C1CCB3E87E13}"/>
                </a:ext>
              </a:extLst>
            </p:cNvPr>
            <p:cNvCxnSpPr/>
            <p:nvPr/>
          </p:nvCxnSpPr>
          <p:spPr>
            <a:xfrm>
              <a:off x="1173244" y="5184756"/>
              <a:ext cx="360040" cy="2880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4E78B514-66FA-6878-0275-75108E9FB5B2}"/>
                </a:ext>
              </a:extLst>
            </p:cNvPr>
            <p:cNvCxnSpPr/>
            <p:nvPr/>
          </p:nvCxnSpPr>
          <p:spPr>
            <a:xfrm>
              <a:off x="1965332" y="5832828"/>
              <a:ext cx="1296144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3E4F2C17-8BA7-2CBF-AEC6-8E67BC80CAB9}"/>
                </a:ext>
              </a:extLst>
            </p:cNvPr>
            <p:cNvCxnSpPr/>
            <p:nvPr/>
          </p:nvCxnSpPr>
          <p:spPr>
            <a:xfrm>
              <a:off x="2109348" y="5184756"/>
              <a:ext cx="1224136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F40B4780-0618-6847-8C68-896A59D45F82}"/>
                </a:ext>
              </a:extLst>
            </p:cNvPr>
            <p:cNvSpPr/>
            <p:nvPr/>
          </p:nvSpPr>
          <p:spPr>
            <a:xfrm>
              <a:off x="2757420" y="4968732"/>
              <a:ext cx="504056" cy="4320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2" name="Obraz 53" descr="TP_tmp.emf">
              <a:extLst>
                <a:ext uri="{FF2B5EF4-FFF2-40B4-BE49-F238E27FC236}">
                  <a16:creationId xmlns:a16="http://schemas.microsoft.com/office/drawing/2014/main" id="{836DAA5B-47E3-B87A-C28A-A533F328D02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99253" y="5074524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3" name="Łącznik prosty 52">
              <a:extLst>
                <a:ext uri="{FF2B5EF4-FFF2-40B4-BE49-F238E27FC236}">
                  <a16:creationId xmlns:a16="http://schemas.microsoft.com/office/drawing/2014/main" id="{9E2CC347-2E47-3357-8CC7-208C30A03653}"/>
                </a:ext>
              </a:extLst>
            </p:cNvPr>
            <p:cNvCxnSpPr/>
            <p:nvPr/>
          </p:nvCxnSpPr>
          <p:spPr>
            <a:xfrm rot="5400000" flipH="1">
              <a:off x="2056926" y="5021157"/>
              <a:ext cx="545451" cy="855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54" name="Łącznik prosty 53">
              <a:extLst>
                <a:ext uri="{FF2B5EF4-FFF2-40B4-BE49-F238E27FC236}">
                  <a16:creationId xmlns:a16="http://schemas.microsoft.com/office/drawing/2014/main" id="{F7D375A5-07F6-6D55-D1A2-ED5DD281CBCC}"/>
                </a:ext>
              </a:extLst>
            </p:cNvPr>
            <p:cNvCxnSpPr/>
            <p:nvPr/>
          </p:nvCxnSpPr>
          <p:spPr>
            <a:xfrm rot="5400000" flipH="1" flipV="1">
              <a:off x="2035863" y="5680253"/>
              <a:ext cx="568980" cy="1003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55" name="Łącznik prosty 54">
              <a:extLst>
                <a:ext uri="{FF2B5EF4-FFF2-40B4-BE49-F238E27FC236}">
                  <a16:creationId xmlns:a16="http://schemas.microsoft.com/office/drawing/2014/main" id="{C8C50EE4-D15A-BA13-B7AF-8D41E53400BA}"/>
                </a:ext>
              </a:extLst>
            </p:cNvPr>
            <p:cNvCxnSpPr/>
            <p:nvPr/>
          </p:nvCxnSpPr>
          <p:spPr>
            <a:xfrm flipH="1" flipV="1">
              <a:off x="3780242" y="5593438"/>
              <a:ext cx="345330" cy="23939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6" name="Łącznik prosty 55">
              <a:extLst>
                <a:ext uri="{FF2B5EF4-FFF2-40B4-BE49-F238E27FC236}">
                  <a16:creationId xmlns:a16="http://schemas.microsoft.com/office/drawing/2014/main" id="{D9B06047-ED8F-F03C-718C-D246A1E871FE}"/>
                </a:ext>
              </a:extLst>
            </p:cNvPr>
            <p:cNvCxnSpPr/>
            <p:nvPr/>
          </p:nvCxnSpPr>
          <p:spPr>
            <a:xfrm flipV="1">
              <a:off x="3621516" y="5184756"/>
              <a:ext cx="504056" cy="38291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7" name="Łącznik prosty 56">
              <a:extLst>
                <a:ext uri="{FF2B5EF4-FFF2-40B4-BE49-F238E27FC236}">
                  <a16:creationId xmlns:a16="http://schemas.microsoft.com/office/drawing/2014/main" id="{D85FB719-840F-9F27-8B45-608CCBC376DD}"/>
                </a:ext>
              </a:extLst>
            </p:cNvPr>
            <p:cNvCxnSpPr/>
            <p:nvPr/>
          </p:nvCxnSpPr>
          <p:spPr>
            <a:xfrm flipV="1">
              <a:off x="3261476" y="5559761"/>
              <a:ext cx="395695" cy="27306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318B9A9D-39DD-FE49-8750-0B4A1ADB72B2}"/>
                </a:ext>
              </a:extLst>
            </p:cNvPr>
            <p:cNvSpPr/>
            <p:nvPr/>
          </p:nvSpPr>
          <p:spPr>
            <a:xfrm>
              <a:off x="3491880" y="5445224"/>
              <a:ext cx="504056" cy="14401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9" name="Łącznik prosty 58">
              <a:extLst>
                <a:ext uri="{FF2B5EF4-FFF2-40B4-BE49-F238E27FC236}">
                  <a16:creationId xmlns:a16="http://schemas.microsoft.com/office/drawing/2014/main" id="{F6C378E4-D10E-B756-9681-3460A328AE6B}"/>
                </a:ext>
              </a:extLst>
            </p:cNvPr>
            <p:cNvCxnSpPr/>
            <p:nvPr/>
          </p:nvCxnSpPr>
          <p:spPr>
            <a:xfrm>
              <a:off x="3333484" y="5184756"/>
              <a:ext cx="288032" cy="21602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38DF3531-2A64-3B51-07BB-B5ECF3F5223B}"/>
                </a:ext>
              </a:extLst>
            </p:cNvPr>
            <p:cNvSpPr/>
            <p:nvPr/>
          </p:nvSpPr>
          <p:spPr>
            <a:xfrm rot="-2700000">
              <a:off x="2086448" y="5125852"/>
              <a:ext cx="504056" cy="14401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1" name="Obraz 60" descr="TP_tmp.emf">
              <a:extLst>
                <a:ext uri="{FF2B5EF4-FFF2-40B4-BE49-F238E27FC236}">
                  <a16:creationId xmlns:a16="http://schemas.microsoft.com/office/drawing/2014/main" id="{613295D6-F811-112F-A81E-8617E75AC774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81938" y="5112748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3955B802-9307-BC45-6E30-C30E649F66F1}"/>
                </a:ext>
              </a:extLst>
            </p:cNvPr>
            <p:cNvSpPr/>
            <p:nvPr/>
          </p:nvSpPr>
          <p:spPr>
            <a:xfrm rot="-2700000">
              <a:off x="2086448" y="5773924"/>
              <a:ext cx="504056" cy="14401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3" name="Obraz 62" descr="TP_tmp.emf">
              <a:extLst>
                <a:ext uri="{FF2B5EF4-FFF2-40B4-BE49-F238E27FC236}">
                  <a16:creationId xmlns:a16="http://schemas.microsoft.com/office/drawing/2014/main" id="{9281035A-C93E-C0F2-8E2C-84193AB3BB06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81938" y="5760820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4" name="Łącznik prosty 63">
              <a:extLst>
                <a:ext uri="{FF2B5EF4-FFF2-40B4-BE49-F238E27FC236}">
                  <a16:creationId xmlns:a16="http://schemas.microsoft.com/office/drawing/2014/main" id="{85C24D33-276A-C417-3978-77CB01D28747}"/>
                </a:ext>
              </a:extLst>
            </p:cNvPr>
            <p:cNvCxnSpPr/>
            <p:nvPr/>
          </p:nvCxnSpPr>
          <p:spPr>
            <a:xfrm flipH="1" flipV="1">
              <a:off x="1620002" y="5593438"/>
              <a:ext cx="345330" cy="23939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5" name="Łącznik prosty 64">
              <a:extLst>
                <a:ext uri="{FF2B5EF4-FFF2-40B4-BE49-F238E27FC236}">
                  <a16:creationId xmlns:a16="http://schemas.microsoft.com/office/drawing/2014/main" id="{AB46F4CA-C1D7-A12D-84B6-F21F6BFEE03C}"/>
                </a:ext>
              </a:extLst>
            </p:cNvPr>
            <p:cNvCxnSpPr/>
            <p:nvPr/>
          </p:nvCxnSpPr>
          <p:spPr>
            <a:xfrm flipV="1">
              <a:off x="1533284" y="5184756"/>
              <a:ext cx="576064" cy="38291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6" name="Łącznik prosty 65">
              <a:extLst>
                <a:ext uri="{FF2B5EF4-FFF2-40B4-BE49-F238E27FC236}">
                  <a16:creationId xmlns:a16="http://schemas.microsoft.com/office/drawing/2014/main" id="{F9A68B93-4DFD-4B02-DA92-7DCF36663397}"/>
                </a:ext>
              </a:extLst>
            </p:cNvPr>
            <p:cNvCxnSpPr/>
            <p:nvPr/>
          </p:nvCxnSpPr>
          <p:spPr>
            <a:xfrm flipV="1">
              <a:off x="1245252" y="5616804"/>
              <a:ext cx="281062" cy="21602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083845D6-FC42-A6DD-9393-F442D850817A}"/>
                </a:ext>
              </a:extLst>
            </p:cNvPr>
            <p:cNvSpPr/>
            <p:nvPr/>
          </p:nvSpPr>
          <p:spPr>
            <a:xfrm>
              <a:off x="1317260" y="5472788"/>
              <a:ext cx="504056" cy="14401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7" name="Obraz 46" descr="TP_tmp.emf">
            <a:extLst>
              <a:ext uri="{FF2B5EF4-FFF2-40B4-BE49-F238E27FC236}">
                <a16:creationId xmlns:a16="http://schemas.microsoft.com/office/drawing/2014/main" id="{71D5522A-C558-ADFC-4BC4-3378720201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62934" y="3312641"/>
            <a:ext cx="2537278" cy="7739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80" name="pole tekstowe 79">
            <a:extLst>
              <a:ext uri="{FF2B5EF4-FFF2-40B4-BE49-F238E27FC236}">
                <a16:creationId xmlns:a16="http://schemas.microsoft.com/office/drawing/2014/main" id="{67697E68-43C1-F25E-67BB-76D9B108DE91}"/>
              </a:ext>
            </a:extLst>
          </p:cNvPr>
          <p:cNvSpPr txBox="1"/>
          <p:nvPr/>
        </p:nvSpPr>
        <p:spPr>
          <a:xfrm>
            <a:off x="913994" y="4977355"/>
            <a:ext cx="7186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Good news: </a:t>
            </a:r>
            <a:r>
              <a:rPr lang="pl-PL" sz="2000" dirty="0" err="1"/>
              <a:t>Bounds</a:t>
            </a:r>
            <a:r>
              <a:rPr lang="pl-PL" sz="2000" dirty="0"/>
              <a:t>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saturable</a:t>
            </a:r>
            <a:r>
              <a:rPr lang="pl-PL" sz="2000" dirty="0"/>
              <a:t> </a:t>
            </a:r>
            <a:r>
              <a:rPr lang="pl-PL" sz="2000" dirty="0" err="1"/>
              <a:t>asymptotically</a:t>
            </a:r>
            <a:r>
              <a:rPr lang="pl-PL" sz="2000" dirty="0"/>
              <a:t> with  </a:t>
            </a:r>
            <a:r>
              <a:rPr lang="pl-PL" sz="2000" dirty="0" err="1"/>
              <a:t>strategies</a:t>
            </a:r>
            <a:r>
              <a:rPr lang="pl-PL" sz="2000" dirty="0"/>
              <a:t> </a:t>
            </a:r>
            <a:r>
              <a:rPr lang="pl-PL" sz="2000" dirty="0" err="1"/>
              <a:t>utilizing</a:t>
            </a:r>
            <a:r>
              <a:rPr lang="pl-PL" sz="2000" dirty="0"/>
              <a:t> </a:t>
            </a:r>
            <a:r>
              <a:rPr lang="pl-PL" sz="2000" dirty="0" err="1"/>
              <a:t>weakly</a:t>
            </a:r>
            <a:r>
              <a:rPr lang="pl-PL" sz="2000" dirty="0"/>
              <a:t> </a:t>
            </a:r>
            <a:r>
              <a:rPr lang="pl-PL" sz="2000" dirty="0" err="1"/>
              <a:t>squeezed</a:t>
            </a:r>
            <a:r>
              <a:rPr lang="pl-PL" sz="2000" dirty="0"/>
              <a:t> </a:t>
            </a:r>
            <a:r>
              <a:rPr lang="pl-PL" sz="2000" dirty="0" err="1"/>
              <a:t>states</a:t>
            </a:r>
            <a:endParaRPr lang="en-US" sz="2000" dirty="0"/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F2EDA164-351B-5A22-B85E-7B0A73917534}"/>
              </a:ext>
            </a:extLst>
          </p:cNvPr>
          <p:cNvSpPr/>
          <p:nvPr/>
        </p:nvSpPr>
        <p:spPr>
          <a:xfrm>
            <a:off x="1685354" y="3149676"/>
            <a:ext cx="1249288" cy="5983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A19B971B-F5A1-F8D9-1308-02111C7A1605}"/>
              </a:ext>
            </a:extLst>
          </p:cNvPr>
          <p:cNvSpPr/>
          <p:nvPr/>
        </p:nvSpPr>
        <p:spPr>
          <a:xfrm>
            <a:off x="6522571" y="3187786"/>
            <a:ext cx="1249288" cy="5983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B6E5BDF-9B70-4654-D5A3-8A50BB62CBE0}"/>
              </a:ext>
            </a:extLst>
          </p:cNvPr>
          <p:cNvSpPr txBox="1"/>
          <p:nvPr/>
        </p:nvSpPr>
        <p:spPr>
          <a:xfrm>
            <a:off x="869688" y="4329723"/>
            <a:ext cx="6798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Constant</a:t>
            </a:r>
            <a:r>
              <a:rPr lang="pl-PL" sz="2000" dirty="0"/>
              <a:t> </a:t>
            </a:r>
            <a:r>
              <a:rPr lang="pl-PL" sz="2000" dirty="0" err="1"/>
              <a:t>factor</a:t>
            </a:r>
            <a:r>
              <a:rPr lang="pl-PL" sz="2000" dirty="0"/>
              <a:t> </a:t>
            </a:r>
            <a:r>
              <a:rPr lang="pl-PL" sz="2000" dirty="0" err="1"/>
              <a:t>gains</a:t>
            </a:r>
            <a:r>
              <a:rPr lang="pl-PL" sz="2000" dirty="0"/>
              <a:t> </a:t>
            </a:r>
            <a:r>
              <a:rPr lang="pl-PL" sz="2000" dirty="0" err="1"/>
              <a:t>over</a:t>
            </a:r>
            <a:r>
              <a:rPr lang="pl-PL" sz="2000" dirty="0"/>
              <a:t> non-</a:t>
            </a:r>
            <a:r>
              <a:rPr lang="pl-PL" sz="2000" dirty="0" err="1"/>
              <a:t>entangled</a:t>
            </a:r>
            <a:r>
              <a:rPr lang="pl-PL" sz="2000" dirty="0"/>
              <a:t>  </a:t>
            </a:r>
            <a:r>
              <a:rPr lang="pl-PL" sz="2000" dirty="0" err="1"/>
              <a:t>strategies</a:t>
            </a:r>
            <a:endParaRPr lang="en-US" sz="2000" dirty="0"/>
          </a:p>
        </p:txBody>
      </p:sp>
      <p:pic>
        <p:nvPicPr>
          <p:cNvPr id="6" name="Obraz 5" descr="Obraz zawierający emotikona, uśmieszek, clipart, żółty&#10;&#10;Opis wygenerowany automatycznie">
            <a:extLst>
              <a:ext uri="{FF2B5EF4-FFF2-40B4-BE49-F238E27FC236}">
                <a16:creationId xmlns:a16="http://schemas.microsoft.com/office/drawing/2014/main" id="{DA15C0DC-B5C2-4E35-8509-A40CE55FEC2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4" y="4248683"/>
            <a:ext cx="597813" cy="597813"/>
          </a:xfrm>
          <a:prstGeom prst="rect">
            <a:avLst/>
          </a:prstGeom>
        </p:spPr>
      </p:pic>
      <p:pic>
        <p:nvPicPr>
          <p:cNvPr id="7" name="Obraz 6" descr="Obraz zawierający emotikona, uśmieszek, clipart, uśmiech&#10;&#10;Opis wygenerowany automatycznie">
            <a:extLst>
              <a:ext uri="{FF2B5EF4-FFF2-40B4-BE49-F238E27FC236}">
                <a16:creationId xmlns:a16="http://schemas.microsoft.com/office/drawing/2014/main" id="{33243F88-BD77-2AD1-262F-7E4CEB96F8E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770" r="51573" b="18579"/>
          <a:stretch/>
        </p:blipFill>
        <p:spPr>
          <a:xfrm>
            <a:off x="7772063" y="5173313"/>
            <a:ext cx="457943" cy="51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" grpId="0" animBg="1"/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21004-12F2-018C-B5B6-D8E534095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AFD5D4B-2201-766C-0811-65C680A8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4" y="116632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Squeezed</a:t>
            </a:r>
            <a:r>
              <a:rPr lang="pl-PL" dirty="0"/>
              <a:t> </a:t>
            </a:r>
            <a:r>
              <a:rPr lang="pl-PL" dirty="0" err="1"/>
              <a:t>states</a:t>
            </a:r>
            <a:r>
              <a:rPr lang="pl-PL" dirty="0"/>
              <a:t> in </a:t>
            </a:r>
            <a:r>
              <a:rPr lang="pl-PL" dirty="0" err="1"/>
              <a:t>gravitational</a:t>
            </a:r>
            <a:r>
              <a:rPr lang="pl-PL" dirty="0"/>
              <a:t> </a:t>
            </a:r>
            <a:r>
              <a:rPr lang="pl-PL" dirty="0" err="1"/>
              <a:t>wave</a:t>
            </a:r>
            <a:r>
              <a:rPr lang="pl-PL" dirty="0"/>
              <a:t> </a:t>
            </a:r>
            <a:r>
              <a:rPr lang="pl-PL" dirty="0" err="1"/>
              <a:t>detectors</a:t>
            </a:r>
            <a:endParaRPr lang="en-GB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F651306-3A5C-F33C-C147-206A6D7FD0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131840" cy="18791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847C80F-31CB-774B-3B38-EB66F15EDF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08" y="1340768"/>
            <a:ext cx="3544069" cy="1917967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EF3539FA-E7C2-9332-E5BC-23A917C4F923}"/>
              </a:ext>
            </a:extLst>
          </p:cNvPr>
          <p:cNvSpPr/>
          <p:nvPr/>
        </p:nvSpPr>
        <p:spPr>
          <a:xfrm>
            <a:off x="628213" y="2721781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</a:b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Phys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Rev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Lett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123, 231107 (2019)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453311D-68EE-66F0-8E32-A551ADCC9024}"/>
              </a:ext>
            </a:extLst>
          </p:cNvPr>
          <p:cNvSpPr/>
          <p:nvPr/>
        </p:nvSpPr>
        <p:spPr>
          <a:xfrm>
            <a:off x="4753616" y="1363299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VIRGO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B075554-DB22-CCEA-A3B7-332D69A561AD}"/>
              </a:ext>
            </a:extLst>
          </p:cNvPr>
          <p:cNvSpPr/>
          <p:nvPr/>
        </p:nvSpPr>
        <p:spPr>
          <a:xfrm>
            <a:off x="683568" y="1340768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LIGO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716EE2EF-CEE6-69AF-250D-A703C672A6B2}"/>
              </a:ext>
            </a:extLst>
          </p:cNvPr>
          <p:cNvSpPr/>
          <p:nvPr/>
        </p:nvSpPr>
        <p:spPr>
          <a:xfrm>
            <a:off x="4581135" y="329116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Phys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Rev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Lett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123, 231108 (2019)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F4BDF17-0831-9615-49EC-6BDBC20FAF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326" y="3709529"/>
            <a:ext cx="3887809" cy="2280350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2E77133D-7DCD-3019-122B-CD8F6D75A142}"/>
              </a:ext>
            </a:extLst>
          </p:cNvPr>
          <p:cNvSpPr/>
          <p:nvPr/>
        </p:nvSpPr>
        <p:spPr>
          <a:xfrm>
            <a:off x="683568" y="6170074"/>
            <a:ext cx="79627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35%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reduction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in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noise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thanks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to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squeezing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09F5FDB8-C9AF-E098-003F-F3352683957A}"/>
              </a:ext>
            </a:extLst>
          </p:cNvPr>
          <p:cNvSpPr/>
          <p:nvPr/>
        </p:nvSpPr>
        <p:spPr>
          <a:xfrm>
            <a:off x="639468" y="6523464"/>
            <a:ext cx="868506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~100 `quantum’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photons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provides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the same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imprivement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as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10</a:t>
            </a:r>
            <a:r>
              <a:rPr kumimoji="0" lang="pl-PL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20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 `</a:t>
            </a:r>
            <a:r>
              <a:rPr kumimoji="0" lang="pl-PL" sz="1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classical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’ </a:t>
            </a:r>
            <a:r>
              <a:rPr kumimoji="0" lang="pl-PL" sz="1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photons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BAB3F95E-F846-4C42-DF3B-44FB97D870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1719" y="3664761"/>
            <a:ext cx="3328045" cy="2459146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ADDD6FC0-1A81-0D2B-A840-EA234A0FD4E8}"/>
              </a:ext>
            </a:extLst>
          </p:cNvPr>
          <p:cNvSpPr/>
          <p:nvPr/>
        </p:nvSpPr>
        <p:spPr>
          <a:xfrm>
            <a:off x="4577378" y="6193993"/>
            <a:ext cx="4374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 err="1">
                <a:solidFill>
                  <a:prstClr val="black"/>
                </a:solidFill>
                <a:latin typeface="Lucida Sans Unicode"/>
              </a:rPr>
              <a:t>equivalent</a:t>
            </a:r>
            <a:r>
              <a:rPr lang="pl-PL" sz="1400" dirty="0">
                <a:solidFill>
                  <a:prstClr val="black"/>
                </a:solidFill>
                <a:latin typeface="Lucida Sans Unicode"/>
              </a:rPr>
              <a:t> to </a:t>
            </a:r>
            <a:r>
              <a:rPr lang="pl-PL" sz="1400" dirty="0" err="1">
                <a:solidFill>
                  <a:prstClr val="black"/>
                </a:solidFill>
                <a:latin typeface="Lucida Sans Unicode"/>
              </a:rPr>
              <a:t>an</a:t>
            </a:r>
            <a:r>
              <a:rPr lang="pl-PL" sz="1400" dirty="0">
                <a:solidFill>
                  <a:prstClr val="black"/>
                </a:solidFill>
                <a:latin typeface="Lucida Sans Unicode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Lucida Sans Unicode"/>
              </a:rPr>
              <a:t>increase</a:t>
            </a:r>
            <a:r>
              <a:rPr lang="pl-PL" sz="1400" dirty="0">
                <a:solidFill>
                  <a:prstClr val="black"/>
                </a:solidFill>
                <a:latin typeface="Lucida Sans Unicode"/>
              </a:rPr>
              <a:t> of laser </a:t>
            </a:r>
            <a:r>
              <a:rPr lang="pl-PL" sz="1400" dirty="0" err="1">
                <a:solidFill>
                  <a:prstClr val="black"/>
                </a:solidFill>
                <a:latin typeface="Lucida Sans Unicode"/>
              </a:rPr>
              <a:t>power</a:t>
            </a:r>
            <a:r>
              <a:rPr lang="pl-PL" sz="1400" dirty="0">
                <a:solidFill>
                  <a:prstClr val="black"/>
                </a:solidFill>
                <a:latin typeface="Lucida Sans Unicode"/>
              </a:rPr>
              <a:t> by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85%!</a:t>
            </a:r>
          </a:p>
        </p:txBody>
      </p: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472CEA09-9234-2816-7459-8D7E750771ED}"/>
              </a:ext>
            </a:extLst>
          </p:cNvPr>
          <p:cNvCxnSpPr/>
          <p:nvPr/>
        </p:nvCxnSpPr>
        <p:spPr>
          <a:xfrm>
            <a:off x="3203848" y="4797152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upa 149" descr="\documentclass{article}\pagestyle{empty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usepackage{xcolor}&#10;\begin{document}&#10;$$&#10;\color{red} \sqrt{1-\eta}&#10;$$&#10; \end{document}&#10;" title="IguanaTex Vector Display">
            <a:extLst>
              <a:ext uri="{FF2B5EF4-FFF2-40B4-BE49-F238E27FC236}">
                <a16:creationId xmlns:a16="http://schemas.microsoft.com/office/drawing/2014/main" id="{94AEE18B-74DC-CADA-A29E-6263194F0CB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335384" y="4848302"/>
            <a:ext cx="687828" cy="308890"/>
            <a:chOff x="10041617" y="7698005"/>
            <a:chExt cx="969943" cy="539886"/>
          </a:xfrm>
        </p:grpSpPr>
        <p:sp>
          <p:nvSpPr>
            <p:cNvPr id="144" name="Dowolny kształt: kształt 143">
              <a:extLst>
                <a:ext uri="{FF2B5EF4-FFF2-40B4-BE49-F238E27FC236}">
                  <a16:creationId xmlns:a16="http://schemas.microsoft.com/office/drawing/2014/main" id="{3DE96C1F-2C61-9DDC-A03A-E3E19384EF6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041617" y="7698005"/>
              <a:ext cx="280684" cy="539886"/>
            </a:xfrm>
            <a:custGeom>
              <a:avLst/>
              <a:gdLst>
                <a:gd name="connsiteX0" fmla="*/ 97069 w 280684"/>
                <a:gd name="connsiteY0" fmla="*/ 539952 h 539886"/>
                <a:gd name="connsiteX1" fmla="*/ 110024 w 280684"/>
                <a:gd name="connsiteY1" fmla="*/ 530954 h 539886"/>
                <a:gd name="connsiteX2" fmla="*/ 278743 w 280684"/>
                <a:gd name="connsiteY2" fmla="*/ 17162 h 539886"/>
                <a:gd name="connsiteX3" fmla="*/ 280902 w 280684"/>
                <a:gd name="connsiteY3" fmla="*/ 9064 h 539886"/>
                <a:gd name="connsiteX4" fmla="*/ 274733 w 280684"/>
                <a:gd name="connsiteY4" fmla="*/ 66 h 539886"/>
                <a:gd name="connsiteX5" fmla="*/ 267947 w 280684"/>
                <a:gd name="connsiteY5" fmla="*/ 9064 h 539886"/>
                <a:gd name="connsiteX6" fmla="*/ 108790 w 280684"/>
                <a:gd name="connsiteY6" fmla="*/ 493162 h 539886"/>
                <a:gd name="connsiteX7" fmla="*/ 43091 w 280684"/>
                <a:gd name="connsiteY7" fmla="*/ 270009 h 539886"/>
                <a:gd name="connsiteX8" fmla="*/ 217 w 280684"/>
                <a:gd name="connsiteY8" fmla="*/ 318149 h 539886"/>
                <a:gd name="connsiteX9" fmla="*/ 4844 w 280684"/>
                <a:gd name="connsiteY9" fmla="*/ 325348 h 539886"/>
                <a:gd name="connsiteX10" fmla="*/ 26744 w 280684"/>
                <a:gd name="connsiteY10" fmla="*/ 301053 h 539886"/>
                <a:gd name="connsiteX11" fmla="*/ 97069 w 280684"/>
                <a:gd name="connsiteY11" fmla="*/ 539952 h 53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684" h="539886">
                  <a:moveTo>
                    <a:pt x="97069" y="539952"/>
                  </a:moveTo>
                  <a:cubicBezTo>
                    <a:pt x="106631" y="539952"/>
                    <a:pt x="106939" y="539503"/>
                    <a:pt x="110024" y="530954"/>
                  </a:cubicBezTo>
                  <a:lnTo>
                    <a:pt x="278743" y="17162"/>
                  </a:lnTo>
                  <a:cubicBezTo>
                    <a:pt x="280902" y="11314"/>
                    <a:pt x="280902" y="10414"/>
                    <a:pt x="280902" y="9064"/>
                  </a:cubicBezTo>
                  <a:cubicBezTo>
                    <a:pt x="280902" y="4115"/>
                    <a:pt x="278434" y="66"/>
                    <a:pt x="274733" y="66"/>
                  </a:cubicBezTo>
                  <a:cubicBezTo>
                    <a:pt x="270723" y="66"/>
                    <a:pt x="269490" y="4115"/>
                    <a:pt x="267947" y="9064"/>
                  </a:cubicBezTo>
                  <a:lnTo>
                    <a:pt x="108790" y="493162"/>
                  </a:lnTo>
                  <a:lnTo>
                    <a:pt x="43091" y="270009"/>
                  </a:lnTo>
                  <a:lnTo>
                    <a:pt x="217" y="318149"/>
                  </a:lnTo>
                  <a:lnTo>
                    <a:pt x="4844" y="325348"/>
                  </a:lnTo>
                  <a:lnTo>
                    <a:pt x="26744" y="301053"/>
                  </a:lnTo>
                  <a:lnTo>
                    <a:pt x="97069" y="53995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5" name="Dowolny kształt: kształt 144">
              <a:extLst>
                <a:ext uri="{FF2B5EF4-FFF2-40B4-BE49-F238E27FC236}">
                  <a16:creationId xmlns:a16="http://schemas.microsoft.com/office/drawing/2014/main" id="{106E7C73-1C42-DE96-7792-A3FDDEF03FC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0316134" y="7698006"/>
              <a:ext cx="695426" cy="17995"/>
            </a:xfrm>
            <a:custGeom>
              <a:avLst/>
              <a:gdLst>
                <a:gd name="connsiteX0" fmla="*/ 0 w 695426"/>
                <a:gd name="connsiteY0" fmla="*/ 0 h 17995"/>
                <a:gd name="connsiteX1" fmla="*/ 695427 w 695426"/>
                <a:gd name="connsiteY1" fmla="*/ 0 h 17995"/>
                <a:gd name="connsiteX2" fmla="*/ 695427 w 695426"/>
                <a:gd name="connsiteY2" fmla="*/ 17995 h 17995"/>
                <a:gd name="connsiteX3" fmla="*/ 0 w 695426"/>
                <a:gd name="connsiteY3" fmla="*/ 17995 h 1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426" h="17995">
                  <a:moveTo>
                    <a:pt x="0" y="0"/>
                  </a:moveTo>
                  <a:lnTo>
                    <a:pt x="695427" y="0"/>
                  </a:lnTo>
                  <a:lnTo>
                    <a:pt x="695427" y="17995"/>
                  </a:lnTo>
                  <a:lnTo>
                    <a:pt x="0" y="1799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  <p:sp>
          <p:nvSpPr>
            <p:cNvPr id="147" name="Dowolny kształt: kształt 146">
              <a:extLst>
                <a:ext uri="{FF2B5EF4-FFF2-40B4-BE49-F238E27FC236}">
                  <a16:creationId xmlns:a16="http://schemas.microsoft.com/office/drawing/2014/main" id="{A53B146D-3178-471F-5342-8F5313CEB61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343585" y="7811753"/>
              <a:ext cx="101786" cy="299636"/>
            </a:xfrm>
            <a:custGeom>
              <a:avLst/>
              <a:gdLst>
                <a:gd name="connsiteX0" fmla="*/ 63459 w 101786"/>
                <a:gd name="connsiteY0" fmla="*/ 11772 h 299636"/>
                <a:gd name="connsiteX1" fmla="*/ 56364 w 101786"/>
                <a:gd name="connsiteY1" fmla="*/ 75 h 299636"/>
                <a:gd name="connsiteX2" fmla="*/ 227 w 101786"/>
                <a:gd name="connsiteY2" fmla="*/ 28869 h 299636"/>
                <a:gd name="connsiteX3" fmla="*/ 227 w 101786"/>
                <a:gd name="connsiteY3" fmla="*/ 42816 h 299636"/>
                <a:gd name="connsiteX4" fmla="*/ 40634 w 101786"/>
                <a:gd name="connsiteY4" fmla="*/ 31118 h 299636"/>
                <a:gd name="connsiteX5" fmla="*/ 40634 w 101786"/>
                <a:gd name="connsiteY5" fmla="*/ 264169 h 299636"/>
                <a:gd name="connsiteX6" fmla="*/ 11948 w 101786"/>
                <a:gd name="connsiteY6" fmla="*/ 285765 h 299636"/>
                <a:gd name="connsiteX7" fmla="*/ 2078 w 101786"/>
                <a:gd name="connsiteY7" fmla="*/ 285765 h 299636"/>
                <a:gd name="connsiteX8" fmla="*/ 2078 w 101786"/>
                <a:gd name="connsiteY8" fmla="*/ 299712 h 299636"/>
                <a:gd name="connsiteX9" fmla="*/ 52046 w 101786"/>
                <a:gd name="connsiteY9" fmla="*/ 298362 h 299636"/>
                <a:gd name="connsiteX10" fmla="*/ 102014 w 101786"/>
                <a:gd name="connsiteY10" fmla="*/ 299712 h 299636"/>
                <a:gd name="connsiteX11" fmla="*/ 102014 w 101786"/>
                <a:gd name="connsiteY11" fmla="*/ 285765 h 299636"/>
                <a:gd name="connsiteX12" fmla="*/ 92144 w 101786"/>
                <a:gd name="connsiteY12" fmla="*/ 285765 h 299636"/>
                <a:gd name="connsiteX13" fmla="*/ 63459 w 101786"/>
                <a:gd name="connsiteY13" fmla="*/ 264169 h 299636"/>
                <a:gd name="connsiteX14" fmla="*/ 63459 w 101786"/>
                <a:gd name="connsiteY14" fmla="*/ 11772 h 29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786" h="299636">
                  <a:moveTo>
                    <a:pt x="63459" y="11772"/>
                  </a:moveTo>
                  <a:cubicBezTo>
                    <a:pt x="63459" y="975"/>
                    <a:pt x="63459" y="75"/>
                    <a:pt x="56364" y="75"/>
                  </a:cubicBezTo>
                  <a:cubicBezTo>
                    <a:pt x="37241" y="28869"/>
                    <a:pt x="10098" y="28869"/>
                    <a:pt x="227" y="28869"/>
                  </a:cubicBezTo>
                  <a:lnTo>
                    <a:pt x="227" y="42816"/>
                  </a:lnTo>
                  <a:cubicBezTo>
                    <a:pt x="6396" y="42816"/>
                    <a:pt x="24595" y="42816"/>
                    <a:pt x="40634" y="31118"/>
                  </a:cubicBezTo>
                  <a:lnTo>
                    <a:pt x="40634" y="264169"/>
                  </a:lnTo>
                  <a:cubicBezTo>
                    <a:pt x="40634" y="280366"/>
                    <a:pt x="39708" y="285765"/>
                    <a:pt x="11948" y="285765"/>
                  </a:cubicBezTo>
                  <a:lnTo>
                    <a:pt x="2078" y="285765"/>
                  </a:lnTo>
                  <a:lnTo>
                    <a:pt x="2078" y="299712"/>
                  </a:lnTo>
                  <a:cubicBezTo>
                    <a:pt x="12874" y="298362"/>
                    <a:pt x="39708" y="298362"/>
                    <a:pt x="52046" y="298362"/>
                  </a:cubicBezTo>
                  <a:cubicBezTo>
                    <a:pt x="64384" y="298362"/>
                    <a:pt x="91219" y="298362"/>
                    <a:pt x="102014" y="299712"/>
                  </a:cubicBezTo>
                  <a:lnTo>
                    <a:pt x="102014" y="285765"/>
                  </a:lnTo>
                  <a:lnTo>
                    <a:pt x="92144" y="285765"/>
                  </a:lnTo>
                  <a:cubicBezTo>
                    <a:pt x="64384" y="285765"/>
                    <a:pt x="63459" y="280816"/>
                    <a:pt x="63459" y="264169"/>
                  </a:cubicBezTo>
                  <a:lnTo>
                    <a:pt x="63459" y="117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8" name="Dowolny kształt: kształt 147">
              <a:extLst>
                <a:ext uri="{FF2B5EF4-FFF2-40B4-BE49-F238E27FC236}">
                  <a16:creationId xmlns:a16="http://schemas.microsoft.com/office/drawing/2014/main" id="{670DCC07-B0B1-ABB5-8A8F-700E66E277A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564499" y="7989915"/>
              <a:ext cx="188459" cy="17996"/>
            </a:xfrm>
            <a:custGeom>
              <a:avLst/>
              <a:gdLst>
                <a:gd name="connsiteX0" fmla="*/ 177899 w 188459"/>
                <a:gd name="connsiteY0" fmla="*/ 18071 h 17996"/>
                <a:gd name="connsiteX1" fmla="*/ 188694 w 188459"/>
                <a:gd name="connsiteY1" fmla="*/ 9073 h 17996"/>
                <a:gd name="connsiteX2" fmla="*/ 177899 w 188459"/>
                <a:gd name="connsiteY2" fmla="*/ 75 h 17996"/>
                <a:gd name="connsiteX3" fmla="*/ 11030 w 188459"/>
                <a:gd name="connsiteY3" fmla="*/ 75 h 17996"/>
                <a:gd name="connsiteX4" fmla="*/ 235 w 188459"/>
                <a:gd name="connsiteY4" fmla="*/ 9073 h 17996"/>
                <a:gd name="connsiteX5" fmla="*/ 11030 w 188459"/>
                <a:gd name="connsiteY5" fmla="*/ 18071 h 17996"/>
                <a:gd name="connsiteX6" fmla="*/ 177899 w 188459"/>
                <a:gd name="connsiteY6" fmla="*/ 18071 h 1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459" h="17996">
                  <a:moveTo>
                    <a:pt x="177899" y="18071"/>
                  </a:moveTo>
                  <a:cubicBezTo>
                    <a:pt x="183142" y="18071"/>
                    <a:pt x="188694" y="18071"/>
                    <a:pt x="188694" y="9073"/>
                  </a:cubicBezTo>
                  <a:cubicBezTo>
                    <a:pt x="188694" y="75"/>
                    <a:pt x="183142" y="75"/>
                    <a:pt x="177899" y="75"/>
                  </a:cubicBezTo>
                  <a:lnTo>
                    <a:pt x="11030" y="75"/>
                  </a:lnTo>
                  <a:cubicBezTo>
                    <a:pt x="5787" y="75"/>
                    <a:pt x="235" y="75"/>
                    <a:pt x="235" y="9073"/>
                  </a:cubicBezTo>
                  <a:cubicBezTo>
                    <a:pt x="235" y="18071"/>
                    <a:pt x="5787" y="18071"/>
                    <a:pt x="11030" y="18071"/>
                  </a:cubicBezTo>
                  <a:lnTo>
                    <a:pt x="177899" y="1807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9" name="Dowolny kształt: kształt 148">
              <a:extLst>
                <a:ext uri="{FF2B5EF4-FFF2-40B4-BE49-F238E27FC236}">
                  <a16:creationId xmlns:a16="http://schemas.microsoft.com/office/drawing/2014/main" id="{D8E09A84-AF91-9760-606A-B6DF17C9ADF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856287" y="7912531"/>
              <a:ext cx="144043" cy="296037"/>
            </a:xfrm>
            <a:custGeom>
              <a:avLst/>
              <a:gdLst>
                <a:gd name="connsiteX0" fmla="*/ 141821 w 144043"/>
                <a:gd name="connsiteY0" fmla="*/ 74309 h 296037"/>
                <a:gd name="connsiteX1" fmla="*/ 144288 w 144043"/>
                <a:gd name="connsiteY1" fmla="*/ 48215 h 296037"/>
                <a:gd name="connsiteX2" fmla="*/ 108817 w 144043"/>
                <a:gd name="connsiteY2" fmla="*/ 75 h 296037"/>
                <a:gd name="connsiteX3" fmla="*/ 61008 w 144043"/>
                <a:gd name="connsiteY3" fmla="*/ 39217 h 296037"/>
                <a:gd name="connsiteX4" fmla="*/ 32631 w 144043"/>
                <a:gd name="connsiteY4" fmla="*/ 75 h 296037"/>
                <a:gd name="connsiteX5" fmla="*/ 9806 w 144043"/>
                <a:gd name="connsiteY5" fmla="*/ 25719 h 296037"/>
                <a:gd name="connsiteX6" fmla="*/ 245 w 144043"/>
                <a:gd name="connsiteY6" fmla="*/ 69360 h 296037"/>
                <a:gd name="connsiteX7" fmla="*/ 3946 w 144043"/>
                <a:gd name="connsiteY7" fmla="*/ 73859 h 296037"/>
                <a:gd name="connsiteX8" fmla="*/ 9189 w 144043"/>
                <a:gd name="connsiteY8" fmla="*/ 63511 h 296037"/>
                <a:gd name="connsiteX9" fmla="*/ 31706 w 144043"/>
                <a:gd name="connsiteY9" fmla="*/ 9973 h 296037"/>
                <a:gd name="connsiteX10" fmla="*/ 41268 w 144043"/>
                <a:gd name="connsiteY10" fmla="*/ 30668 h 296037"/>
                <a:gd name="connsiteX11" fmla="*/ 36333 w 144043"/>
                <a:gd name="connsiteY11" fmla="*/ 68460 h 296037"/>
                <a:gd name="connsiteX12" fmla="*/ 18443 w 144043"/>
                <a:gd name="connsiteY12" fmla="*/ 172388 h 296037"/>
                <a:gd name="connsiteX13" fmla="*/ 15667 w 144043"/>
                <a:gd name="connsiteY13" fmla="*/ 191734 h 296037"/>
                <a:gd name="connsiteX14" fmla="*/ 24612 w 144043"/>
                <a:gd name="connsiteY14" fmla="*/ 203882 h 296037"/>
                <a:gd name="connsiteX15" fmla="*/ 36024 w 144043"/>
                <a:gd name="connsiteY15" fmla="*/ 191285 h 296037"/>
                <a:gd name="connsiteX16" fmla="*/ 41885 w 144043"/>
                <a:gd name="connsiteY16" fmla="*/ 157992 h 296037"/>
                <a:gd name="connsiteX17" fmla="*/ 48670 w 144043"/>
                <a:gd name="connsiteY17" fmla="*/ 117500 h 296037"/>
                <a:gd name="connsiteX18" fmla="*/ 53914 w 144043"/>
                <a:gd name="connsiteY18" fmla="*/ 87356 h 296037"/>
                <a:gd name="connsiteX19" fmla="*/ 57307 w 144043"/>
                <a:gd name="connsiteY19" fmla="*/ 67111 h 296037"/>
                <a:gd name="connsiteX20" fmla="*/ 78281 w 144043"/>
                <a:gd name="connsiteY20" fmla="*/ 25719 h 296037"/>
                <a:gd name="connsiteX21" fmla="*/ 107892 w 144043"/>
                <a:gd name="connsiteY21" fmla="*/ 9973 h 296037"/>
                <a:gd name="connsiteX22" fmla="*/ 124548 w 144043"/>
                <a:gd name="connsiteY22" fmla="*/ 41466 h 296037"/>
                <a:gd name="connsiteX23" fmla="*/ 121463 w 144043"/>
                <a:gd name="connsiteY23" fmla="*/ 69810 h 296037"/>
                <a:gd name="connsiteX24" fmla="*/ 86301 w 144043"/>
                <a:gd name="connsiteY24" fmla="*/ 276767 h 296037"/>
                <a:gd name="connsiteX25" fmla="*/ 85375 w 144043"/>
                <a:gd name="connsiteY25" fmla="*/ 283965 h 296037"/>
                <a:gd name="connsiteX26" fmla="*/ 94012 w 144043"/>
                <a:gd name="connsiteY26" fmla="*/ 296112 h 296037"/>
                <a:gd name="connsiteX27" fmla="*/ 106658 w 144043"/>
                <a:gd name="connsiteY27" fmla="*/ 278116 h 296037"/>
                <a:gd name="connsiteX28" fmla="*/ 141821 w 144043"/>
                <a:gd name="connsiteY28" fmla="*/ 74309 h 29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4043" h="296037">
                  <a:moveTo>
                    <a:pt x="141821" y="74309"/>
                  </a:moveTo>
                  <a:cubicBezTo>
                    <a:pt x="143363" y="66211"/>
                    <a:pt x="144288" y="60362"/>
                    <a:pt x="144288" y="48215"/>
                  </a:cubicBezTo>
                  <a:cubicBezTo>
                    <a:pt x="144288" y="18971"/>
                    <a:pt x="131950" y="75"/>
                    <a:pt x="108817" y="75"/>
                  </a:cubicBezTo>
                  <a:cubicBezTo>
                    <a:pt x="84450" y="75"/>
                    <a:pt x="68411" y="23470"/>
                    <a:pt x="61008" y="39217"/>
                  </a:cubicBezTo>
                  <a:cubicBezTo>
                    <a:pt x="59466" y="13572"/>
                    <a:pt x="46511" y="75"/>
                    <a:pt x="32631" y="75"/>
                  </a:cubicBezTo>
                  <a:cubicBezTo>
                    <a:pt x="18443" y="75"/>
                    <a:pt x="12582" y="17621"/>
                    <a:pt x="9806" y="25719"/>
                  </a:cubicBezTo>
                  <a:cubicBezTo>
                    <a:pt x="4254" y="41016"/>
                    <a:pt x="245" y="68010"/>
                    <a:pt x="245" y="69360"/>
                  </a:cubicBezTo>
                  <a:cubicBezTo>
                    <a:pt x="245" y="73859"/>
                    <a:pt x="3329" y="73859"/>
                    <a:pt x="3946" y="73859"/>
                  </a:cubicBezTo>
                  <a:cubicBezTo>
                    <a:pt x="7030" y="73859"/>
                    <a:pt x="7339" y="73409"/>
                    <a:pt x="9189" y="63511"/>
                  </a:cubicBezTo>
                  <a:cubicBezTo>
                    <a:pt x="14433" y="31568"/>
                    <a:pt x="20602" y="9973"/>
                    <a:pt x="31706" y="9973"/>
                  </a:cubicBezTo>
                  <a:cubicBezTo>
                    <a:pt x="36949" y="9973"/>
                    <a:pt x="41268" y="13572"/>
                    <a:pt x="41268" y="30668"/>
                  </a:cubicBezTo>
                  <a:cubicBezTo>
                    <a:pt x="41268" y="40116"/>
                    <a:pt x="40342" y="45065"/>
                    <a:pt x="36333" y="68460"/>
                  </a:cubicBezTo>
                  <a:lnTo>
                    <a:pt x="18443" y="172388"/>
                  </a:lnTo>
                  <a:cubicBezTo>
                    <a:pt x="17517" y="179137"/>
                    <a:pt x="15667" y="189485"/>
                    <a:pt x="15667" y="191734"/>
                  </a:cubicBezTo>
                  <a:cubicBezTo>
                    <a:pt x="15667" y="199833"/>
                    <a:pt x="19985" y="203882"/>
                    <a:pt x="24612" y="203882"/>
                  </a:cubicBezTo>
                  <a:cubicBezTo>
                    <a:pt x="28313" y="203882"/>
                    <a:pt x="33865" y="200283"/>
                    <a:pt x="36024" y="191285"/>
                  </a:cubicBezTo>
                  <a:cubicBezTo>
                    <a:pt x="36333" y="190385"/>
                    <a:pt x="40034" y="169239"/>
                    <a:pt x="41885" y="157992"/>
                  </a:cubicBezTo>
                  <a:lnTo>
                    <a:pt x="48670" y="117500"/>
                  </a:lnTo>
                  <a:cubicBezTo>
                    <a:pt x="50521" y="107602"/>
                    <a:pt x="52372" y="97704"/>
                    <a:pt x="53914" y="87356"/>
                  </a:cubicBezTo>
                  <a:cubicBezTo>
                    <a:pt x="54531" y="84657"/>
                    <a:pt x="56998" y="69810"/>
                    <a:pt x="57307" y="67111"/>
                  </a:cubicBezTo>
                  <a:cubicBezTo>
                    <a:pt x="58232" y="63061"/>
                    <a:pt x="67794" y="37867"/>
                    <a:pt x="78281" y="25719"/>
                  </a:cubicBezTo>
                  <a:cubicBezTo>
                    <a:pt x="85067" y="18521"/>
                    <a:pt x="94629" y="9973"/>
                    <a:pt x="107892" y="9973"/>
                  </a:cubicBezTo>
                  <a:cubicBezTo>
                    <a:pt x="121155" y="9973"/>
                    <a:pt x="124548" y="25269"/>
                    <a:pt x="124548" y="41466"/>
                  </a:cubicBezTo>
                  <a:cubicBezTo>
                    <a:pt x="124548" y="43716"/>
                    <a:pt x="124548" y="51814"/>
                    <a:pt x="121463" y="69810"/>
                  </a:cubicBezTo>
                  <a:lnTo>
                    <a:pt x="86301" y="276767"/>
                  </a:lnTo>
                  <a:cubicBezTo>
                    <a:pt x="85375" y="282165"/>
                    <a:pt x="85375" y="283065"/>
                    <a:pt x="85375" y="283965"/>
                  </a:cubicBezTo>
                  <a:cubicBezTo>
                    <a:pt x="85375" y="290714"/>
                    <a:pt x="88768" y="296112"/>
                    <a:pt x="94012" y="296112"/>
                  </a:cubicBezTo>
                  <a:cubicBezTo>
                    <a:pt x="103573" y="296112"/>
                    <a:pt x="105733" y="283065"/>
                    <a:pt x="106658" y="278116"/>
                  </a:cubicBezTo>
                  <a:lnTo>
                    <a:pt x="141821" y="7430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12968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  <p:bldP spid="17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F3BD641-E45C-0858-85FE-D49A70BE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4" y="162929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br>
              <a:rPr lang="pl-PL" dirty="0"/>
            </a:br>
            <a:r>
              <a:rPr lang="pl-PL" sz="2700" dirty="0" err="1"/>
              <a:t>latest</a:t>
            </a:r>
            <a:r>
              <a:rPr lang="pl-PL" sz="2700" dirty="0"/>
              <a:t> </a:t>
            </a:r>
            <a:r>
              <a:rPr lang="pl-PL" sz="2700" dirty="0" err="1"/>
              <a:t>developments</a:t>
            </a:r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FFFF94F-36DE-6DEB-C2F7-D2B302096A21}"/>
              </a:ext>
            </a:extLst>
          </p:cNvPr>
          <p:cNvSpPr/>
          <p:nvPr/>
        </p:nvSpPr>
        <p:spPr>
          <a:xfrm>
            <a:off x="4434259" y="1386605"/>
            <a:ext cx="4552347" cy="216172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upa 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 title="IguanaTex Vector Display">
            <a:extLst>
              <a:ext uri="{FF2B5EF4-FFF2-40B4-BE49-F238E27FC236}">
                <a16:creationId xmlns:a16="http://schemas.microsoft.com/office/drawing/2014/main" id="{97950A76-785A-1413-3C8B-18A71C437C9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013897" y="2691545"/>
            <a:ext cx="1214063" cy="426551"/>
            <a:chOff x="6140746" y="7082769"/>
            <a:chExt cx="1911717" cy="671666"/>
          </a:xfrm>
        </p:grpSpPr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AF23819C-93BF-508D-4BF9-DFC96FA03F7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140746" y="7288076"/>
              <a:ext cx="157308" cy="129698"/>
            </a:xfrm>
            <a:custGeom>
              <a:avLst/>
              <a:gdLst>
                <a:gd name="connsiteX0" fmla="*/ 122457 w 157308"/>
                <a:gd name="connsiteY0" fmla="*/ 59054 h 129698"/>
                <a:gd name="connsiteX1" fmla="*/ 75629 w 157308"/>
                <a:gd name="connsiteY1" fmla="*/ 75 h 129698"/>
                <a:gd name="connsiteX2" fmla="*/ 199 w 157308"/>
                <a:gd name="connsiteY2" fmla="*/ 81387 h 129698"/>
                <a:gd name="connsiteX3" fmla="*/ 45625 w 157308"/>
                <a:gd name="connsiteY3" fmla="*/ 129773 h 129698"/>
                <a:gd name="connsiteX4" fmla="*/ 104791 w 157308"/>
                <a:gd name="connsiteY4" fmla="*/ 105723 h 129698"/>
                <a:gd name="connsiteX5" fmla="*/ 130308 w 157308"/>
                <a:gd name="connsiteY5" fmla="*/ 129773 h 129698"/>
                <a:gd name="connsiteX6" fmla="*/ 153862 w 157308"/>
                <a:gd name="connsiteY6" fmla="*/ 109445 h 129698"/>
                <a:gd name="connsiteX7" fmla="*/ 150497 w 157308"/>
                <a:gd name="connsiteY7" fmla="*/ 106582 h 129698"/>
                <a:gd name="connsiteX8" fmla="*/ 146852 w 157308"/>
                <a:gd name="connsiteY8" fmla="*/ 109445 h 129698"/>
                <a:gd name="connsiteX9" fmla="*/ 131149 w 157308"/>
                <a:gd name="connsiteY9" fmla="*/ 123474 h 129698"/>
                <a:gd name="connsiteX10" fmla="*/ 122457 w 157308"/>
                <a:gd name="connsiteY10" fmla="*/ 94271 h 129698"/>
                <a:gd name="connsiteX11" fmla="*/ 125261 w 157308"/>
                <a:gd name="connsiteY11" fmla="*/ 84250 h 129698"/>
                <a:gd name="connsiteX12" fmla="*/ 157507 w 157308"/>
                <a:gd name="connsiteY12" fmla="*/ 16967 h 129698"/>
                <a:gd name="connsiteX13" fmla="*/ 154143 w 157308"/>
                <a:gd name="connsiteY13" fmla="*/ 14104 h 129698"/>
                <a:gd name="connsiteX14" fmla="*/ 149936 w 157308"/>
                <a:gd name="connsiteY14" fmla="*/ 20116 h 129698"/>
                <a:gd name="connsiteX15" fmla="*/ 122457 w 157308"/>
                <a:gd name="connsiteY15" fmla="*/ 76806 h 129698"/>
                <a:gd name="connsiteX16" fmla="*/ 122457 w 157308"/>
                <a:gd name="connsiteY16" fmla="*/ 59054 h 129698"/>
                <a:gd name="connsiteX17" fmla="*/ 103669 w 157308"/>
                <a:gd name="connsiteY17" fmla="*/ 98279 h 129698"/>
                <a:gd name="connsiteX18" fmla="*/ 46186 w 157308"/>
                <a:gd name="connsiteY18" fmla="*/ 123474 h 129698"/>
                <a:gd name="connsiteX19" fmla="*/ 20949 w 157308"/>
                <a:gd name="connsiteY19" fmla="*/ 92266 h 129698"/>
                <a:gd name="connsiteX20" fmla="*/ 37213 w 157308"/>
                <a:gd name="connsiteY20" fmla="*/ 32714 h 129698"/>
                <a:gd name="connsiteX21" fmla="*/ 75348 w 157308"/>
                <a:gd name="connsiteY21" fmla="*/ 6374 h 129698"/>
                <a:gd name="connsiteX22" fmla="*/ 103108 w 157308"/>
                <a:gd name="connsiteY22" fmla="*/ 66212 h 129698"/>
                <a:gd name="connsiteX23" fmla="*/ 103669 w 157308"/>
                <a:gd name="connsiteY23" fmla="*/ 98279 h 12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7308" h="129698">
                  <a:moveTo>
                    <a:pt x="122457" y="59054"/>
                  </a:moveTo>
                  <a:cubicBezTo>
                    <a:pt x="122457" y="14104"/>
                    <a:pt x="96379" y="75"/>
                    <a:pt x="75629" y="75"/>
                  </a:cubicBezTo>
                  <a:cubicBezTo>
                    <a:pt x="37213" y="75"/>
                    <a:pt x="199" y="41017"/>
                    <a:pt x="199" y="81387"/>
                  </a:cubicBezTo>
                  <a:cubicBezTo>
                    <a:pt x="199" y="108013"/>
                    <a:pt x="17023" y="129773"/>
                    <a:pt x="45625" y="129773"/>
                  </a:cubicBezTo>
                  <a:cubicBezTo>
                    <a:pt x="63291" y="129773"/>
                    <a:pt x="83480" y="123188"/>
                    <a:pt x="104791" y="105723"/>
                  </a:cubicBezTo>
                  <a:cubicBezTo>
                    <a:pt x="108436" y="120897"/>
                    <a:pt x="117690" y="129773"/>
                    <a:pt x="130308" y="129773"/>
                  </a:cubicBezTo>
                  <a:cubicBezTo>
                    <a:pt x="145170" y="129773"/>
                    <a:pt x="153862" y="114026"/>
                    <a:pt x="153862" y="109445"/>
                  </a:cubicBezTo>
                  <a:cubicBezTo>
                    <a:pt x="153862" y="107441"/>
                    <a:pt x="152180" y="106582"/>
                    <a:pt x="150497" y="106582"/>
                  </a:cubicBezTo>
                  <a:cubicBezTo>
                    <a:pt x="148534" y="106582"/>
                    <a:pt x="147693" y="107441"/>
                    <a:pt x="146852" y="109445"/>
                  </a:cubicBezTo>
                  <a:cubicBezTo>
                    <a:pt x="141805" y="123474"/>
                    <a:pt x="131710" y="123474"/>
                    <a:pt x="131149" y="123474"/>
                  </a:cubicBezTo>
                  <a:cubicBezTo>
                    <a:pt x="122457" y="123474"/>
                    <a:pt x="122457" y="101142"/>
                    <a:pt x="122457" y="94271"/>
                  </a:cubicBezTo>
                  <a:cubicBezTo>
                    <a:pt x="122457" y="88258"/>
                    <a:pt x="122457" y="87685"/>
                    <a:pt x="125261" y="84250"/>
                  </a:cubicBezTo>
                  <a:cubicBezTo>
                    <a:pt x="151619" y="50465"/>
                    <a:pt x="157507" y="17253"/>
                    <a:pt x="157507" y="16967"/>
                  </a:cubicBezTo>
                  <a:cubicBezTo>
                    <a:pt x="157507" y="16394"/>
                    <a:pt x="157227" y="14104"/>
                    <a:pt x="154143" y="14104"/>
                  </a:cubicBezTo>
                  <a:cubicBezTo>
                    <a:pt x="151338" y="14104"/>
                    <a:pt x="151338" y="14963"/>
                    <a:pt x="149936" y="20116"/>
                  </a:cubicBezTo>
                  <a:cubicBezTo>
                    <a:pt x="144889" y="38154"/>
                    <a:pt x="135636" y="59913"/>
                    <a:pt x="122457" y="76806"/>
                  </a:cubicBezTo>
                  <a:lnTo>
                    <a:pt x="122457" y="59054"/>
                  </a:lnTo>
                  <a:close/>
                  <a:moveTo>
                    <a:pt x="103669" y="98279"/>
                  </a:moveTo>
                  <a:cubicBezTo>
                    <a:pt x="78993" y="120325"/>
                    <a:pt x="57402" y="123474"/>
                    <a:pt x="46186" y="123474"/>
                  </a:cubicBezTo>
                  <a:cubicBezTo>
                    <a:pt x="29361" y="123474"/>
                    <a:pt x="20949" y="110590"/>
                    <a:pt x="20949" y="92266"/>
                  </a:cubicBezTo>
                  <a:cubicBezTo>
                    <a:pt x="20949" y="78237"/>
                    <a:pt x="28240" y="47316"/>
                    <a:pt x="37213" y="32714"/>
                  </a:cubicBezTo>
                  <a:cubicBezTo>
                    <a:pt x="50392" y="11813"/>
                    <a:pt x="65534" y="6374"/>
                    <a:pt x="75348" y="6374"/>
                  </a:cubicBezTo>
                  <a:cubicBezTo>
                    <a:pt x="103108" y="6374"/>
                    <a:pt x="103108" y="43880"/>
                    <a:pt x="103108" y="66212"/>
                  </a:cubicBezTo>
                  <a:cubicBezTo>
                    <a:pt x="103108" y="76806"/>
                    <a:pt x="103108" y="93412"/>
                    <a:pt x="103669" y="9827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B6DFAA4E-3F28-6542-8367-078B727A2CA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403256" y="7309549"/>
              <a:ext cx="186470" cy="66996"/>
            </a:xfrm>
            <a:custGeom>
              <a:avLst/>
              <a:gdLst>
                <a:gd name="connsiteX0" fmla="*/ 177145 w 186470"/>
                <a:gd name="connsiteY0" fmla="*/ 11527 h 66996"/>
                <a:gd name="connsiteX1" fmla="*/ 186679 w 186470"/>
                <a:gd name="connsiteY1" fmla="*/ 5801 h 66996"/>
                <a:gd name="connsiteX2" fmla="*/ 177426 w 186470"/>
                <a:gd name="connsiteY2" fmla="*/ 75 h 66996"/>
                <a:gd name="connsiteX3" fmla="*/ 9462 w 186470"/>
                <a:gd name="connsiteY3" fmla="*/ 75 h 66996"/>
                <a:gd name="connsiteX4" fmla="*/ 208 w 186470"/>
                <a:gd name="connsiteY4" fmla="*/ 5801 h 66996"/>
                <a:gd name="connsiteX5" fmla="*/ 9742 w 186470"/>
                <a:gd name="connsiteY5" fmla="*/ 11527 h 66996"/>
                <a:gd name="connsiteX6" fmla="*/ 177145 w 186470"/>
                <a:gd name="connsiteY6" fmla="*/ 11527 h 66996"/>
                <a:gd name="connsiteX7" fmla="*/ 177426 w 186470"/>
                <a:gd name="connsiteY7" fmla="*/ 67071 h 66996"/>
                <a:gd name="connsiteX8" fmla="*/ 186679 w 186470"/>
                <a:gd name="connsiteY8" fmla="*/ 61345 h 66996"/>
                <a:gd name="connsiteX9" fmla="*/ 177145 w 186470"/>
                <a:gd name="connsiteY9" fmla="*/ 55619 h 66996"/>
                <a:gd name="connsiteX10" fmla="*/ 9742 w 186470"/>
                <a:gd name="connsiteY10" fmla="*/ 55619 h 66996"/>
                <a:gd name="connsiteX11" fmla="*/ 208 w 186470"/>
                <a:gd name="connsiteY11" fmla="*/ 61345 h 66996"/>
                <a:gd name="connsiteX12" fmla="*/ 9462 w 186470"/>
                <a:gd name="connsiteY12" fmla="*/ 67071 h 66996"/>
                <a:gd name="connsiteX13" fmla="*/ 177426 w 186470"/>
                <a:gd name="connsiteY13" fmla="*/ 67071 h 6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470" h="66996">
                  <a:moveTo>
                    <a:pt x="177145" y="11527"/>
                  </a:moveTo>
                  <a:cubicBezTo>
                    <a:pt x="181351" y="11527"/>
                    <a:pt x="186679" y="11527"/>
                    <a:pt x="186679" y="5801"/>
                  </a:cubicBezTo>
                  <a:cubicBezTo>
                    <a:pt x="186679" y="75"/>
                    <a:pt x="181351" y="75"/>
                    <a:pt x="177426" y="75"/>
                  </a:cubicBezTo>
                  <a:lnTo>
                    <a:pt x="9462" y="75"/>
                  </a:lnTo>
                  <a:cubicBezTo>
                    <a:pt x="5536" y="75"/>
                    <a:pt x="208" y="75"/>
                    <a:pt x="208" y="5801"/>
                  </a:cubicBezTo>
                  <a:cubicBezTo>
                    <a:pt x="208" y="11527"/>
                    <a:pt x="5536" y="11527"/>
                    <a:pt x="9742" y="11527"/>
                  </a:cubicBezTo>
                  <a:lnTo>
                    <a:pt x="177145" y="11527"/>
                  </a:lnTo>
                  <a:close/>
                  <a:moveTo>
                    <a:pt x="177426" y="67071"/>
                  </a:moveTo>
                  <a:cubicBezTo>
                    <a:pt x="181351" y="67071"/>
                    <a:pt x="186679" y="67071"/>
                    <a:pt x="186679" y="61345"/>
                  </a:cubicBezTo>
                  <a:cubicBezTo>
                    <a:pt x="186679" y="55619"/>
                    <a:pt x="181351" y="55619"/>
                    <a:pt x="177145" y="55619"/>
                  </a:cubicBezTo>
                  <a:lnTo>
                    <a:pt x="9742" y="55619"/>
                  </a:lnTo>
                  <a:cubicBezTo>
                    <a:pt x="5536" y="55619"/>
                    <a:pt x="208" y="55619"/>
                    <a:pt x="208" y="61345"/>
                  </a:cubicBezTo>
                  <a:cubicBezTo>
                    <a:pt x="208" y="67071"/>
                    <a:pt x="5536" y="67071"/>
                    <a:pt x="9462" y="67071"/>
                  </a:cubicBezTo>
                  <a:lnTo>
                    <a:pt x="177426" y="6707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914C9637-EB49-6EE2-9FA7-EFAA1C38B23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699241" y="7142629"/>
              <a:ext cx="373221" cy="400833"/>
            </a:xfrm>
            <a:custGeom>
              <a:avLst/>
              <a:gdLst>
                <a:gd name="connsiteX0" fmla="*/ 339511 w 373221"/>
                <a:gd name="connsiteY0" fmla="*/ 400898 h 400833"/>
                <a:gd name="connsiteX1" fmla="*/ 373441 w 373221"/>
                <a:gd name="connsiteY1" fmla="*/ 309279 h 400833"/>
                <a:gd name="connsiteX2" fmla="*/ 366430 w 373221"/>
                <a:gd name="connsiteY2" fmla="*/ 309279 h 400833"/>
                <a:gd name="connsiteX3" fmla="*/ 293525 w 373221"/>
                <a:gd name="connsiteY3" fmla="*/ 367114 h 400833"/>
                <a:gd name="connsiteX4" fmla="*/ 206318 w 373221"/>
                <a:gd name="connsiteY4" fmla="*/ 375989 h 400833"/>
                <a:gd name="connsiteX5" fmla="*/ 37232 w 373221"/>
                <a:gd name="connsiteY5" fmla="*/ 375989 h 400833"/>
                <a:gd name="connsiteX6" fmla="*/ 179960 w 373221"/>
                <a:gd name="connsiteY6" fmla="*/ 205063 h 400833"/>
                <a:gd name="connsiteX7" fmla="*/ 182483 w 373221"/>
                <a:gd name="connsiteY7" fmla="*/ 200482 h 400833"/>
                <a:gd name="connsiteX8" fmla="*/ 180521 w 373221"/>
                <a:gd name="connsiteY8" fmla="*/ 196187 h 400833"/>
                <a:gd name="connsiteX9" fmla="*/ 49851 w 373221"/>
                <a:gd name="connsiteY9" fmla="*/ 13808 h 400833"/>
                <a:gd name="connsiteX10" fmla="*/ 203514 w 373221"/>
                <a:gd name="connsiteY10" fmla="*/ 13808 h 400833"/>
                <a:gd name="connsiteX11" fmla="*/ 269129 w 373221"/>
                <a:gd name="connsiteY11" fmla="*/ 18389 h 400833"/>
                <a:gd name="connsiteX12" fmla="*/ 330819 w 373221"/>
                <a:gd name="connsiteY12" fmla="*/ 39862 h 400833"/>
                <a:gd name="connsiteX13" fmla="*/ 366430 w 373221"/>
                <a:gd name="connsiteY13" fmla="*/ 80518 h 400833"/>
                <a:gd name="connsiteX14" fmla="*/ 373441 w 373221"/>
                <a:gd name="connsiteY14" fmla="*/ 80518 h 400833"/>
                <a:gd name="connsiteX15" fmla="*/ 339511 w 373221"/>
                <a:gd name="connsiteY15" fmla="*/ 65 h 400833"/>
                <a:gd name="connsiteX16" fmla="*/ 8070 w 373221"/>
                <a:gd name="connsiteY16" fmla="*/ 65 h 400833"/>
                <a:gd name="connsiteX17" fmla="*/ 499 w 373221"/>
                <a:gd name="connsiteY17" fmla="*/ 2069 h 400833"/>
                <a:gd name="connsiteX18" fmla="*/ 219 w 373221"/>
                <a:gd name="connsiteY18" fmla="*/ 11518 h 400833"/>
                <a:gd name="connsiteX19" fmla="*/ 148554 w 373221"/>
                <a:gd name="connsiteY19" fmla="*/ 218806 h 400833"/>
                <a:gd name="connsiteX20" fmla="*/ 3303 w 373221"/>
                <a:gd name="connsiteY20" fmla="*/ 392595 h 400833"/>
                <a:gd name="connsiteX21" fmla="*/ 499 w 373221"/>
                <a:gd name="connsiteY21" fmla="*/ 397749 h 400833"/>
                <a:gd name="connsiteX22" fmla="*/ 8070 w 373221"/>
                <a:gd name="connsiteY22" fmla="*/ 400898 h 400833"/>
                <a:gd name="connsiteX23" fmla="*/ 339511 w 373221"/>
                <a:gd name="connsiteY23" fmla="*/ 400898 h 40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3221" h="400833">
                  <a:moveTo>
                    <a:pt x="339511" y="400898"/>
                  </a:moveTo>
                  <a:lnTo>
                    <a:pt x="373441" y="309279"/>
                  </a:lnTo>
                  <a:lnTo>
                    <a:pt x="366430" y="309279"/>
                  </a:lnTo>
                  <a:cubicBezTo>
                    <a:pt x="355495" y="339056"/>
                    <a:pt x="325771" y="358525"/>
                    <a:pt x="293525" y="367114"/>
                  </a:cubicBezTo>
                  <a:cubicBezTo>
                    <a:pt x="287636" y="368545"/>
                    <a:pt x="260156" y="375989"/>
                    <a:pt x="206318" y="375989"/>
                  </a:cubicBezTo>
                  <a:lnTo>
                    <a:pt x="37232" y="375989"/>
                  </a:lnTo>
                  <a:lnTo>
                    <a:pt x="179960" y="205063"/>
                  </a:lnTo>
                  <a:cubicBezTo>
                    <a:pt x="181923" y="202772"/>
                    <a:pt x="182483" y="201913"/>
                    <a:pt x="182483" y="200482"/>
                  </a:cubicBezTo>
                  <a:cubicBezTo>
                    <a:pt x="182483" y="199909"/>
                    <a:pt x="182483" y="199050"/>
                    <a:pt x="180521" y="196187"/>
                  </a:cubicBezTo>
                  <a:lnTo>
                    <a:pt x="49851" y="13808"/>
                  </a:lnTo>
                  <a:lnTo>
                    <a:pt x="203514" y="13808"/>
                  </a:lnTo>
                  <a:cubicBezTo>
                    <a:pt x="241088" y="13808"/>
                    <a:pt x="266606" y="17816"/>
                    <a:pt x="269129" y="18389"/>
                  </a:cubicBezTo>
                  <a:cubicBezTo>
                    <a:pt x="284271" y="20680"/>
                    <a:pt x="308667" y="25547"/>
                    <a:pt x="330819" y="39862"/>
                  </a:cubicBezTo>
                  <a:cubicBezTo>
                    <a:pt x="337829" y="44443"/>
                    <a:pt x="356897" y="57327"/>
                    <a:pt x="366430" y="80518"/>
                  </a:cubicBezTo>
                  <a:lnTo>
                    <a:pt x="373441" y="80518"/>
                  </a:lnTo>
                  <a:lnTo>
                    <a:pt x="339511" y="65"/>
                  </a:lnTo>
                  <a:lnTo>
                    <a:pt x="8070" y="65"/>
                  </a:lnTo>
                  <a:cubicBezTo>
                    <a:pt x="1621" y="65"/>
                    <a:pt x="1340" y="352"/>
                    <a:pt x="499" y="2069"/>
                  </a:cubicBezTo>
                  <a:cubicBezTo>
                    <a:pt x="219" y="2928"/>
                    <a:pt x="219" y="8368"/>
                    <a:pt x="219" y="11518"/>
                  </a:cubicBezTo>
                  <a:lnTo>
                    <a:pt x="148554" y="218806"/>
                  </a:lnTo>
                  <a:lnTo>
                    <a:pt x="3303" y="392595"/>
                  </a:lnTo>
                  <a:cubicBezTo>
                    <a:pt x="499" y="396031"/>
                    <a:pt x="499" y="397463"/>
                    <a:pt x="499" y="397749"/>
                  </a:cubicBezTo>
                  <a:cubicBezTo>
                    <a:pt x="499" y="400898"/>
                    <a:pt x="3023" y="400898"/>
                    <a:pt x="8070" y="400898"/>
                  </a:cubicBezTo>
                  <a:lnTo>
                    <a:pt x="339511" y="40089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14B8D233-1FAB-FC30-4C67-04A954AB60B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855613" y="7619555"/>
              <a:ext cx="59474" cy="134880"/>
            </a:xfrm>
            <a:custGeom>
              <a:avLst/>
              <a:gdLst>
                <a:gd name="connsiteX0" fmla="*/ 54595 w 59474"/>
                <a:gd name="connsiteY0" fmla="*/ 7702 h 134880"/>
                <a:gd name="connsiteX1" fmla="*/ 46744 w 59474"/>
                <a:gd name="connsiteY1" fmla="*/ 86 h 134880"/>
                <a:gd name="connsiteX2" fmla="*/ 35752 w 59474"/>
                <a:gd name="connsiteY2" fmla="*/ 11109 h 134880"/>
                <a:gd name="connsiteX3" fmla="*/ 43603 w 59474"/>
                <a:gd name="connsiteY3" fmla="*/ 18725 h 134880"/>
                <a:gd name="connsiteX4" fmla="*/ 54595 w 59474"/>
                <a:gd name="connsiteY4" fmla="*/ 7702 h 134880"/>
                <a:gd name="connsiteX5" fmla="*/ 14553 w 59474"/>
                <a:gd name="connsiteY5" fmla="*/ 109514 h 134880"/>
                <a:gd name="connsiteX6" fmla="*/ 12787 w 59474"/>
                <a:gd name="connsiteY6" fmla="*/ 117931 h 134880"/>
                <a:gd name="connsiteX7" fmla="*/ 31434 w 59474"/>
                <a:gd name="connsiteY7" fmla="*/ 134967 h 134880"/>
                <a:gd name="connsiteX8" fmla="*/ 59699 w 59474"/>
                <a:gd name="connsiteY8" fmla="*/ 104303 h 134880"/>
                <a:gd name="connsiteX9" fmla="*/ 56558 w 59474"/>
                <a:gd name="connsiteY9" fmla="*/ 101698 h 134880"/>
                <a:gd name="connsiteX10" fmla="*/ 52829 w 59474"/>
                <a:gd name="connsiteY10" fmla="*/ 105105 h 134880"/>
                <a:gd name="connsiteX11" fmla="*/ 32023 w 59474"/>
                <a:gd name="connsiteY11" fmla="*/ 129355 h 134880"/>
                <a:gd name="connsiteX12" fmla="*/ 27116 w 59474"/>
                <a:gd name="connsiteY12" fmla="*/ 122341 h 134880"/>
                <a:gd name="connsiteX13" fmla="*/ 30256 w 59474"/>
                <a:gd name="connsiteY13" fmla="*/ 109514 h 134880"/>
                <a:gd name="connsiteX14" fmla="*/ 36537 w 59474"/>
                <a:gd name="connsiteY14" fmla="*/ 93481 h 134880"/>
                <a:gd name="connsiteX15" fmla="*/ 46155 w 59474"/>
                <a:gd name="connsiteY15" fmla="*/ 68028 h 134880"/>
                <a:gd name="connsiteX16" fmla="*/ 47333 w 59474"/>
                <a:gd name="connsiteY16" fmla="*/ 61614 h 134880"/>
                <a:gd name="connsiteX17" fmla="*/ 28686 w 59474"/>
                <a:gd name="connsiteY17" fmla="*/ 44579 h 134880"/>
                <a:gd name="connsiteX18" fmla="*/ 224 w 59474"/>
                <a:gd name="connsiteY18" fmla="*/ 75243 h 134880"/>
                <a:gd name="connsiteX19" fmla="*/ 3561 w 59474"/>
                <a:gd name="connsiteY19" fmla="*/ 77848 h 134880"/>
                <a:gd name="connsiteX20" fmla="*/ 7094 w 59474"/>
                <a:gd name="connsiteY20" fmla="*/ 74641 h 134880"/>
                <a:gd name="connsiteX21" fmla="*/ 28097 w 59474"/>
                <a:gd name="connsiteY21" fmla="*/ 50191 h 134880"/>
                <a:gd name="connsiteX22" fmla="*/ 33004 w 59474"/>
                <a:gd name="connsiteY22" fmla="*/ 57205 h 134880"/>
                <a:gd name="connsiteX23" fmla="*/ 26919 w 59474"/>
                <a:gd name="connsiteY23" fmla="*/ 77247 h 134880"/>
                <a:gd name="connsiteX24" fmla="*/ 14553 w 59474"/>
                <a:gd name="connsiteY24" fmla="*/ 109514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595" y="7702"/>
                  </a:moveTo>
                  <a:cubicBezTo>
                    <a:pt x="54595" y="4496"/>
                    <a:pt x="52240" y="86"/>
                    <a:pt x="46744" y="86"/>
                  </a:cubicBezTo>
                  <a:cubicBezTo>
                    <a:pt x="41444" y="86"/>
                    <a:pt x="35752" y="5297"/>
                    <a:pt x="35752" y="11109"/>
                  </a:cubicBezTo>
                  <a:cubicBezTo>
                    <a:pt x="35752" y="14516"/>
                    <a:pt x="38304" y="18725"/>
                    <a:pt x="43603" y="18725"/>
                  </a:cubicBezTo>
                  <a:cubicBezTo>
                    <a:pt x="49296" y="18725"/>
                    <a:pt x="54595" y="13114"/>
                    <a:pt x="54595" y="7702"/>
                  </a:cubicBezTo>
                  <a:close/>
                  <a:moveTo>
                    <a:pt x="14553" y="109514"/>
                  </a:moveTo>
                  <a:cubicBezTo>
                    <a:pt x="13768" y="112119"/>
                    <a:pt x="12787" y="114524"/>
                    <a:pt x="12787" y="117931"/>
                  </a:cubicBezTo>
                  <a:cubicBezTo>
                    <a:pt x="12787" y="127351"/>
                    <a:pt x="20638" y="134967"/>
                    <a:pt x="31434" y="134967"/>
                  </a:cubicBezTo>
                  <a:cubicBezTo>
                    <a:pt x="51062" y="134967"/>
                    <a:pt x="59699" y="107309"/>
                    <a:pt x="59699" y="104303"/>
                  </a:cubicBezTo>
                  <a:cubicBezTo>
                    <a:pt x="59699" y="101698"/>
                    <a:pt x="57147" y="101698"/>
                    <a:pt x="56558" y="101698"/>
                  </a:cubicBezTo>
                  <a:cubicBezTo>
                    <a:pt x="53810" y="101698"/>
                    <a:pt x="53614" y="102900"/>
                    <a:pt x="52829" y="105105"/>
                  </a:cubicBezTo>
                  <a:cubicBezTo>
                    <a:pt x="48314" y="121138"/>
                    <a:pt x="39678" y="129355"/>
                    <a:pt x="32023" y="129355"/>
                  </a:cubicBezTo>
                  <a:cubicBezTo>
                    <a:pt x="28097" y="129355"/>
                    <a:pt x="27116" y="126750"/>
                    <a:pt x="27116" y="122341"/>
                  </a:cubicBezTo>
                  <a:cubicBezTo>
                    <a:pt x="27116" y="117731"/>
                    <a:pt x="28490" y="113923"/>
                    <a:pt x="30256" y="109514"/>
                  </a:cubicBezTo>
                  <a:cubicBezTo>
                    <a:pt x="32219" y="104103"/>
                    <a:pt x="34378" y="98691"/>
                    <a:pt x="36537" y="93481"/>
                  </a:cubicBezTo>
                  <a:cubicBezTo>
                    <a:pt x="38304" y="88671"/>
                    <a:pt x="45370" y="70433"/>
                    <a:pt x="46155" y="68028"/>
                  </a:cubicBezTo>
                  <a:cubicBezTo>
                    <a:pt x="46744" y="66024"/>
                    <a:pt x="47333" y="63619"/>
                    <a:pt x="47333" y="61614"/>
                  </a:cubicBezTo>
                  <a:cubicBezTo>
                    <a:pt x="47333" y="52195"/>
                    <a:pt x="39481" y="44579"/>
                    <a:pt x="28686" y="44579"/>
                  </a:cubicBezTo>
                  <a:cubicBezTo>
                    <a:pt x="9254" y="44579"/>
                    <a:pt x="224" y="71836"/>
                    <a:pt x="224" y="75243"/>
                  </a:cubicBezTo>
                  <a:cubicBezTo>
                    <a:pt x="224" y="77848"/>
                    <a:pt x="2972" y="77848"/>
                    <a:pt x="3561" y="77848"/>
                  </a:cubicBezTo>
                  <a:cubicBezTo>
                    <a:pt x="6309" y="77848"/>
                    <a:pt x="6506" y="76846"/>
                    <a:pt x="7094" y="74641"/>
                  </a:cubicBezTo>
                  <a:cubicBezTo>
                    <a:pt x="12198" y="57406"/>
                    <a:pt x="20834" y="50191"/>
                    <a:pt x="28097" y="50191"/>
                  </a:cubicBezTo>
                  <a:cubicBezTo>
                    <a:pt x="31238" y="50191"/>
                    <a:pt x="33004" y="51794"/>
                    <a:pt x="33004" y="57205"/>
                  </a:cubicBezTo>
                  <a:cubicBezTo>
                    <a:pt x="33004" y="61815"/>
                    <a:pt x="31826" y="64821"/>
                    <a:pt x="26919" y="77247"/>
                  </a:cubicBezTo>
                  <a:lnTo>
                    <a:pt x="14553" y="10951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665AE92D-8B54-0C35-359E-ABD2230AA55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264876" y="7082769"/>
              <a:ext cx="30003" cy="30348"/>
            </a:xfrm>
            <a:custGeom>
              <a:avLst/>
              <a:gdLst>
                <a:gd name="connsiteX0" fmla="*/ 30242 w 30003"/>
                <a:gd name="connsiteY0" fmla="*/ 15244 h 30348"/>
                <a:gd name="connsiteX1" fmla="*/ 15381 w 30003"/>
                <a:gd name="connsiteY1" fmla="*/ 70 h 30348"/>
                <a:gd name="connsiteX2" fmla="*/ 239 w 30003"/>
                <a:gd name="connsiteY2" fmla="*/ 15244 h 30348"/>
                <a:gd name="connsiteX3" fmla="*/ 15100 w 30003"/>
                <a:gd name="connsiteY3" fmla="*/ 30419 h 30348"/>
                <a:gd name="connsiteX4" fmla="*/ 30242 w 30003"/>
                <a:gd name="connsiteY4" fmla="*/ 15244 h 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30348">
                  <a:moveTo>
                    <a:pt x="30242" y="15244"/>
                  </a:moveTo>
                  <a:cubicBezTo>
                    <a:pt x="30242" y="7514"/>
                    <a:pt x="23793" y="70"/>
                    <a:pt x="15381" y="70"/>
                  </a:cubicBezTo>
                  <a:cubicBezTo>
                    <a:pt x="5847" y="70"/>
                    <a:pt x="239" y="8087"/>
                    <a:pt x="239" y="15244"/>
                  </a:cubicBezTo>
                  <a:cubicBezTo>
                    <a:pt x="239" y="22975"/>
                    <a:pt x="6688" y="30419"/>
                    <a:pt x="15100" y="30419"/>
                  </a:cubicBezTo>
                  <a:cubicBezTo>
                    <a:pt x="24634" y="30419"/>
                    <a:pt x="30242" y="22402"/>
                    <a:pt x="30242" y="1524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0E7F2C93-3092-4486-D400-A17051902A6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233159" y="7150998"/>
              <a:ext cx="93375" cy="26626"/>
            </a:xfrm>
            <a:custGeom>
              <a:avLst/>
              <a:gdLst>
                <a:gd name="connsiteX0" fmla="*/ 93613 w 93375"/>
                <a:gd name="connsiteY0" fmla="*/ 4367 h 26626"/>
                <a:gd name="connsiteX1" fmla="*/ 89126 w 93375"/>
                <a:gd name="connsiteY1" fmla="*/ 72 h 26626"/>
                <a:gd name="connsiteX2" fmla="*/ 66133 w 93375"/>
                <a:gd name="connsiteY2" fmla="*/ 13815 h 26626"/>
                <a:gd name="connsiteX3" fmla="*/ 47907 w 93375"/>
                <a:gd name="connsiteY3" fmla="*/ 6657 h 26626"/>
                <a:gd name="connsiteX4" fmla="*/ 30521 w 93375"/>
                <a:gd name="connsiteY4" fmla="*/ 72 h 26626"/>
                <a:gd name="connsiteX5" fmla="*/ 237 w 93375"/>
                <a:gd name="connsiteY5" fmla="*/ 22404 h 26626"/>
                <a:gd name="connsiteX6" fmla="*/ 4724 w 93375"/>
                <a:gd name="connsiteY6" fmla="*/ 26699 h 26626"/>
                <a:gd name="connsiteX7" fmla="*/ 27717 w 93375"/>
                <a:gd name="connsiteY7" fmla="*/ 12956 h 26626"/>
                <a:gd name="connsiteX8" fmla="*/ 45944 w 93375"/>
                <a:gd name="connsiteY8" fmla="*/ 20114 h 26626"/>
                <a:gd name="connsiteX9" fmla="*/ 63329 w 93375"/>
                <a:gd name="connsiteY9" fmla="*/ 26699 h 26626"/>
                <a:gd name="connsiteX10" fmla="*/ 93613 w 93375"/>
                <a:gd name="connsiteY10" fmla="*/ 4367 h 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75" h="26626">
                  <a:moveTo>
                    <a:pt x="93613" y="4367"/>
                  </a:moveTo>
                  <a:lnTo>
                    <a:pt x="89126" y="72"/>
                  </a:lnTo>
                  <a:cubicBezTo>
                    <a:pt x="89126" y="359"/>
                    <a:pt x="78471" y="13815"/>
                    <a:pt x="66133" y="13815"/>
                  </a:cubicBezTo>
                  <a:cubicBezTo>
                    <a:pt x="59684" y="13815"/>
                    <a:pt x="52674" y="9520"/>
                    <a:pt x="47907" y="6657"/>
                  </a:cubicBezTo>
                  <a:cubicBezTo>
                    <a:pt x="40336" y="2076"/>
                    <a:pt x="35288" y="72"/>
                    <a:pt x="30521" y="72"/>
                  </a:cubicBezTo>
                  <a:cubicBezTo>
                    <a:pt x="19866" y="72"/>
                    <a:pt x="14538" y="6371"/>
                    <a:pt x="237" y="22404"/>
                  </a:cubicBezTo>
                  <a:lnTo>
                    <a:pt x="4724" y="26699"/>
                  </a:lnTo>
                  <a:cubicBezTo>
                    <a:pt x="4724" y="26413"/>
                    <a:pt x="15379" y="12956"/>
                    <a:pt x="27717" y="12956"/>
                  </a:cubicBezTo>
                  <a:cubicBezTo>
                    <a:pt x="34167" y="12956"/>
                    <a:pt x="41177" y="17251"/>
                    <a:pt x="45944" y="20114"/>
                  </a:cubicBezTo>
                  <a:cubicBezTo>
                    <a:pt x="53515" y="24695"/>
                    <a:pt x="58562" y="26699"/>
                    <a:pt x="63329" y="26699"/>
                  </a:cubicBezTo>
                  <a:cubicBezTo>
                    <a:pt x="73984" y="26699"/>
                    <a:pt x="79312" y="20400"/>
                    <a:pt x="93613" y="4367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D1248BA3-DFCB-E2CD-2771-72D1EB980FC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145960" y="7219076"/>
              <a:ext cx="238626" cy="195549"/>
            </a:xfrm>
            <a:custGeom>
              <a:avLst/>
              <a:gdLst>
                <a:gd name="connsiteX0" fmla="*/ 132307 w 238626"/>
                <a:gd name="connsiteY0" fmla="*/ 79955 h 195549"/>
                <a:gd name="connsiteX1" fmla="*/ 130905 w 238626"/>
                <a:gd name="connsiteY1" fmla="*/ 75947 h 195549"/>
                <a:gd name="connsiteX2" fmla="*/ 139036 w 238626"/>
                <a:gd name="connsiteY2" fmla="*/ 69362 h 195549"/>
                <a:gd name="connsiteX3" fmla="*/ 188108 w 238626"/>
                <a:gd name="connsiteY3" fmla="*/ 30710 h 195549"/>
                <a:gd name="connsiteX4" fmla="*/ 233814 w 238626"/>
                <a:gd name="connsiteY4" fmla="*/ 8950 h 195549"/>
                <a:gd name="connsiteX5" fmla="*/ 238861 w 238626"/>
                <a:gd name="connsiteY5" fmla="*/ 3224 h 195549"/>
                <a:gd name="connsiteX6" fmla="*/ 235777 w 238626"/>
                <a:gd name="connsiteY6" fmla="*/ 75 h 195549"/>
                <a:gd name="connsiteX7" fmla="*/ 215868 w 238626"/>
                <a:gd name="connsiteY7" fmla="*/ 934 h 195549"/>
                <a:gd name="connsiteX8" fmla="*/ 184743 w 238626"/>
                <a:gd name="connsiteY8" fmla="*/ 75 h 195549"/>
                <a:gd name="connsiteX9" fmla="*/ 179415 w 238626"/>
                <a:gd name="connsiteY9" fmla="*/ 5801 h 195549"/>
                <a:gd name="connsiteX10" fmla="*/ 182780 w 238626"/>
                <a:gd name="connsiteY10" fmla="*/ 8950 h 195549"/>
                <a:gd name="connsiteX11" fmla="*/ 191472 w 238626"/>
                <a:gd name="connsiteY11" fmla="*/ 14963 h 195549"/>
                <a:gd name="connsiteX12" fmla="*/ 181378 w 238626"/>
                <a:gd name="connsiteY12" fmla="*/ 28133 h 195549"/>
                <a:gd name="connsiteX13" fmla="*/ 72019 w 238626"/>
                <a:gd name="connsiteY13" fmla="*/ 114026 h 195549"/>
                <a:gd name="connsiteX14" fmla="*/ 94452 w 238626"/>
                <a:gd name="connsiteY14" fmla="*/ 22121 h 195549"/>
                <a:gd name="connsiteX15" fmla="*/ 118006 w 238626"/>
                <a:gd name="connsiteY15" fmla="*/ 8950 h 195549"/>
                <a:gd name="connsiteX16" fmla="*/ 127540 w 238626"/>
                <a:gd name="connsiteY16" fmla="*/ 3224 h 195549"/>
                <a:gd name="connsiteX17" fmla="*/ 123614 w 238626"/>
                <a:gd name="connsiteY17" fmla="*/ 75 h 195549"/>
                <a:gd name="connsiteX18" fmla="*/ 87722 w 238626"/>
                <a:gd name="connsiteY18" fmla="*/ 934 h 195549"/>
                <a:gd name="connsiteX19" fmla="*/ 51549 w 238626"/>
                <a:gd name="connsiteY19" fmla="*/ 75 h 195549"/>
                <a:gd name="connsiteX20" fmla="*/ 45941 w 238626"/>
                <a:gd name="connsiteY20" fmla="*/ 5515 h 195549"/>
                <a:gd name="connsiteX21" fmla="*/ 54073 w 238626"/>
                <a:gd name="connsiteY21" fmla="*/ 8950 h 195549"/>
                <a:gd name="connsiteX22" fmla="*/ 66130 w 238626"/>
                <a:gd name="connsiteY22" fmla="*/ 9523 h 195549"/>
                <a:gd name="connsiteX23" fmla="*/ 72299 w 238626"/>
                <a:gd name="connsiteY23" fmla="*/ 14104 h 195549"/>
                <a:gd name="connsiteX24" fmla="*/ 71178 w 238626"/>
                <a:gd name="connsiteY24" fmla="*/ 19544 h 195549"/>
                <a:gd name="connsiteX25" fmla="*/ 33603 w 238626"/>
                <a:gd name="connsiteY25" fmla="*/ 173292 h 195549"/>
                <a:gd name="connsiteX26" fmla="*/ 8086 w 238626"/>
                <a:gd name="connsiteY26" fmla="*/ 186748 h 195549"/>
                <a:gd name="connsiteX27" fmla="*/ 235 w 238626"/>
                <a:gd name="connsiteY27" fmla="*/ 192188 h 195549"/>
                <a:gd name="connsiteX28" fmla="*/ 4441 w 238626"/>
                <a:gd name="connsiteY28" fmla="*/ 195624 h 195549"/>
                <a:gd name="connsiteX29" fmla="*/ 40053 w 238626"/>
                <a:gd name="connsiteY29" fmla="*/ 194765 h 195549"/>
                <a:gd name="connsiteX30" fmla="*/ 57999 w 238626"/>
                <a:gd name="connsiteY30" fmla="*/ 195051 h 195549"/>
                <a:gd name="connsiteX31" fmla="*/ 76225 w 238626"/>
                <a:gd name="connsiteY31" fmla="*/ 195624 h 195549"/>
                <a:gd name="connsiteX32" fmla="*/ 81833 w 238626"/>
                <a:gd name="connsiteY32" fmla="*/ 189898 h 195549"/>
                <a:gd name="connsiteX33" fmla="*/ 73982 w 238626"/>
                <a:gd name="connsiteY33" fmla="*/ 186748 h 195549"/>
                <a:gd name="connsiteX34" fmla="*/ 55755 w 238626"/>
                <a:gd name="connsiteY34" fmla="*/ 181595 h 195549"/>
                <a:gd name="connsiteX35" fmla="*/ 58279 w 238626"/>
                <a:gd name="connsiteY35" fmla="*/ 168997 h 195549"/>
                <a:gd name="connsiteX36" fmla="*/ 69495 w 238626"/>
                <a:gd name="connsiteY36" fmla="*/ 124047 h 195549"/>
                <a:gd name="connsiteX37" fmla="*/ 111276 w 238626"/>
                <a:gd name="connsiteY37" fmla="*/ 90835 h 195549"/>
                <a:gd name="connsiteX38" fmla="*/ 143803 w 238626"/>
                <a:gd name="connsiteY38" fmla="*/ 167852 h 195549"/>
                <a:gd name="connsiteX39" fmla="*/ 147168 w 238626"/>
                <a:gd name="connsiteY39" fmla="*/ 177873 h 195549"/>
                <a:gd name="connsiteX40" fmla="*/ 132587 w 238626"/>
                <a:gd name="connsiteY40" fmla="*/ 186748 h 195549"/>
                <a:gd name="connsiteX41" fmla="*/ 126418 w 238626"/>
                <a:gd name="connsiteY41" fmla="*/ 192475 h 195549"/>
                <a:gd name="connsiteX42" fmla="*/ 130344 w 238626"/>
                <a:gd name="connsiteY42" fmla="*/ 195624 h 195549"/>
                <a:gd name="connsiteX43" fmla="*/ 164553 w 238626"/>
                <a:gd name="connsiteY43" fmla="*/ 194765 h 195549"/>
                <a:gd name="connsiteX44" fmla="*/ 192033 w 238626"/>
                <a:gd name="connsiteY44" fmla="*/ 195624 h 195549"/>
                <a:gd name="connsiteX45" fmla="*/ 197081 w 238626"/>
                <a:gd name="connsiteY45" fmla="*/ 189898 h 195549"/>
                <a:gd name="connsiteX46" fmla="*/ 191472 w 238626"/>
                <a:gd name="connsiteY46" fmla="*/ 186748 h 195549"/>
                <a:gd name="connsiteX47" fmla="*/ 172124 w 238626"/>
                <a:gd name="connsiteY47" fmla="*/ 173865 h 195549"/>
                <a:gd name="connsiteX48" fmla="*/ 132307 w 238626"/>
                <a:gd name="connsiteY48" fmla="*/ 79955 h 19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626" h="195549">
                  <a:moveTo>
                    <a:pt x="132307" y="79955"/>
                  </a:moveTo>
                  <a:cubicBezTo>
                    <a:pt x="132026" y="79096"/>
                    <a:pt x="130905" y="76806"/>
                    <a:pt x="130905" y="75947"/>
                  </a:cubicBezTo>
                  <a:cubicBezTo>
                    <a:pt x="130905" y="75660"/>
                    <a:pt x="135952" y="71652"/>
                    <a:pt x="139036" y="69362"/>
                  </a:cubicBezTo>
                  <a:lnTo>
                    <a:pt x="188108" y="30710"/>
                  </a:lnTo>
                  <a:cubicBezTo>
                    <a:pt x="214466" y="10954"/>
                    <a:pt x="225402" y="9809"/>
                    <a:pt x="233814" y="8950"/>
                  </a:cubicBezTo>
                  <a:cubicBezTo>
                    <a:pt x="236057" y="8664"/>
                    <a:pt x="238861" y="8378"/>
                    <a:pt x="238861" y="3224"/>
                  </a:cubicBezTo>
                  <a:cubicBezTo>
                    <a:pt x="238861" y="2079"/>
                    <a:pt x="238020" y="75"/>
                    <a:pt x="235777" y="75"/>
                  </a:cubicBezTo>
                  <a:cubicBezTo>
                    <a:pt x="229608" y="75"/>
                    <a:pt x="222598" y="934"/>
                    <a:pt x="215868" y="934"/>
                  </a:cubicBezTo>
                  <a:cubicBezTo>
                    <a:pt x="205773" y="934"/>
                    <a:pt x="194837" y="75"/>
                    <a:pt x="184743" y="75"/>
                  </a:cubicBezTo>
                  <a:cubicBezTo>
                    <a:pt x="182780" y="75"/>
                    <a:pt x="179415" y="75"/>
                    <a:pt x="179415" y="5801"/>
                  </a:cubicBezTo>
                  <a:cubicBezTo>
                    <a:pt x="179415" y="7805"/>
                    <a:pt x="180817" y="8664"/>
                    <a:pt x="182780" y="8950"/>
                  </a:cubicBezTo>
                  <a:cubicBezTo>
                    <a:pt x="188949" y="9523"/>
                    <a:pt x="191472" y="10954"/>
                    <a:pt x="191472" y="14963"/>
                  </a:cubicBezTo>
                  <a:cubicBezTo>
                    <a:pt x="191472" y="20116"/>
                    <a:pt x="183060" y="26701"/>
                    <a:pt x="181378" y="28133"/>
                  </a:cubicBezTo>
                  <a:lnTo>
                    <a:pt x="72019" y="114026"/>
                  </a:lnTo>
                  <a:lnTo>
                    <a:pt x="94452" y="22121"/>
                  </a:lnTo>
                  <a:cubicBezTo>
                    <a:pt x="96975" y="11813"/>
                    <a:pt x="97536" y="8950"/>
                    <a:pt x="118006" y="8950"/>
                  </a:cubicBezTo>
                  <a:cubicBezTo>
                    <a:pt x="125016" y="8950"/>
                    <a:pt x="127540" y="8950"/>
                    <a:pt x="127540" y="3224"/>
                  </a:cubicBezTo>
                  <a:cubicBezTo>
                    <a:pt x="127540" y="647"/>
                    <a:pt x="125296" y="75"/>
                    <a:pt x="123614" y="75"/>
                  </a:cubicBezTo>
                  <a:cubicBezTo>
                    <a:pt x="115763" y="75"/>
                    <a:pt x="95573" y="934"/>
                    <a:pt x="87722" y="934"/>
                  </a:cubicBezTo>
                  <a:cubicBezTo>
                    <a:pt x="79590" y="934"/>
                    <a:pt x="59681" y="75"/>
                    <a:pt x="51549" y="75"/>
                  </a:cubicBezTo>
                  <a:cubicBezTo>
                    <a:pt x="49586" y="75"/>
                    <a:pt x="45941" y="75"/>
                    <a:pt x="45941" y="5515"/>
                  </a:cubicBezTo>
                  <a:cubicBezTo>
                    <a:pt x="45941" y="8950"/>
                    <a:pt x="48465" y="8950"/>
                    <a:pt x="54073" y="8950"/>
                  </a:cubicBezTo>
                  <a:cubicBezTo>
                    <a:pt x="57718" y="8950"/>
                    <a:pt x="62766" y="9237"/>
                    <a:pt x="66130" y="9523"/>
                  </a:cubicBezTo>
                  <a:cubicBezTo>
                    <a:pt x="70617" y="10096"/>
                    <a:pt x="72299" y="10954"/>
                    <a:pt x="72299" y="14104"/>
                  </a:cubicBezTo>
                  <a:cubicBezTo>
                    <a:pt x="72299" y="15249"/>
                    <a:pt x="72019" y="16108"/>
                    <a:pt x="71178" y="19544"/>
                  </a:cubicBezTo>
                  <a:lnTo>
                    <a:pt x="33603" y="173292"/>
                  </a:lnTo>
                  <a:cubicBezTo>
                    <a:pt x="30799" y="184458"/>
                    <a:pt x="30238" y="186748"/>
                    <a:pt x="8086" y="186748"/>
                  </a:cubicBezTo>
                  <a:cubicBezTo>
                    <a:pt x="3319" y="186748"/>
                    <a:pt x="235" y="186748"/>
                    <a:pt x="235" y="192188"/>
                  </a:cubicBezTo>
                  <a:cubicBezTo>
                    <a:pt x="235" y="195624"/>
                    <a:pt x="3600" y="195624"/>
                    <a:pt x="4441" y="195624"/>
                  </a:cubicBezTo>
                  <a:cubicBezTo>
                    <a:pt x="12292" y="195624"/>
                    <a:pt x="32201" y="194765"/>
                    <a:pt x="40053" y="194765"/>
                  </a:cubicBezTo>
                  <a:cubicBezTo>
                    <a:pt x="45941" y="194765"/>
                    <a:pt x="52110" y="195051"/>
                    <a:pt x="57999" y="195051"/>
                  </a:cubicBezTo>
                  <a:cubicBezTo>
                    <a:pt x="64168" y="195051"/>
                    <a:pt x="70337" y="195624"/>
                    <a:pt x="76225" y="195624"/>
                  </a:cubicBezTo>
                  <a:cubicBezTo>
                    <a:pt x="78188" y="195624"/>
                    <a:pt x="81833" y="195624"/>
                    <a:pt x="81833" y="189898"/>
                  </a:cubicBezTo>
                  <a:cubicBezTo>
                    <a:pt x="81833" y="186748"/>
                    <a:pt x="79310" y="186748"/>
                    <a:pt x="73982" y="186748"/>
                  </a:cubicBezTo>
                  <a:cubicBezTo>
                    <a:pt x="63607" y="186748"/>
                    <a:pt x="55755" y="186748"/>
                    <a:pt x="55755" y="181595"/>
                  </a:cubicBezTo>
                  <a:cubicBezTo>
                    <a:pt x="55755" y="179591"/>
                    <a:pt x="57438" y="173292"/>
                    <a:pt x="58279" y="168997"/>
                  </a:cubicBezTo>
                  <a:cubicBezTo>
                    <a:pt x="62205" y="154109"/>
                    <a:pt x="65850" y="138935"/>
                    <a:pt x="69495" y="124047"/>
                  </a:cubicBezTo>
                  <a:lnTo>
                    <a:pt x="111276" y="90835"/>
                  </a:lnTo>
                  <a:lnTo>
                    <a:pt x="143803" y="167852"/>
                  </a:lnTo>
                  <a:cubicBezTo>
                    <a:pt x="147168" y="175582"/>
                    <a:pt x="147168" y="176155"/>
                    <a:pt x="147168" y="177873"/>
                  </a:cubicBezTo>
                  <a:cubicBezTo>
                    <a:pt x="147168" y="186462"/>
                    <a:pt x="135111" y="186748"/>
                    <a:pt x="132587" y="186748"/>
                  </a:cubicBezTo>
                  <a:cubicBezTo>
                    <a:pt x="129502" y="186748"/>
                    <a:pt x="126418" y="186748"/>
                    <a:pt x="126418" y="192475"/>
                  </a:cubicBezTo>
                  <a:cubicBezTo>
                    <a:pt x="126418" y="195624"/>
                    <a:pt x="129783" y="195624"/>
                    <a:pt x="130344" y="195624"/>
                  </a:cubicBezTo>
                  <a:cubicBezTo>
                    <a:pt x="141560" y="195624"/>
                    <a:pt x="153337" y="194765"/>
                    <a:pt x="164553" y="194765"/>
                  </a:cubicBezTo>
                  <a:cubicBezTo>
                    <a:pt x="170722" y="194765"/>
                    <a:pt x="185864" y="195624"/>
                    <a:pt x="192033" y="195624"/>
                  </a:cubicBezTo>
                  <a:cubicBezTo>
                    <a:pt x="193435" y="195624"/>
                    <a:pt x="197081" y="195624"/>
                    <a:pt x="197081" y="189898"/>
                  </a:cubicBezTo>
                  <a:cubicBezTo>
                    <a:pt x="197081" y="186748"/>
                    <a:pt x="193996" y="186748"/>
                    <a:pt x="191472" y="186748"/>
                  </a:cubicBezTo>
                  <a:cubicBezTo>
                    <a:pt x="179976" y="186462"/>
                    <a:pt x="176330" y="183885"/>
                    <a:pt x="172124" y="173865"/>
                  </a:cubicBezTo>
                  <a:lnTo>
                    <a:pt x="132307" y="79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09B16102-7A1F-838C-CF7E-6136AC58CF6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408627" y="7135945"/>
              <a:ext cx="72625" cy="183982"/>
            </a:xfrm>
            <a:custGeom>
              <a:avLst/>
              <a:gdLst>
                <a:gd name="connsiteX0" fmla="*/ 38912 w 72625"/>
                <a:gd name="connsiteY0" fmla="*/ 57389 h 183982"/>
                <a:gd name="connsiteX1" fmla="*/ 49708 w 72625"/>
                <a:gd name="connsiteY1" fmla="*/ 59594 h 183982"/>
                <a:gd name="connsiteX2" fmla="*/ 64429 w 72625"/>
                <a:gd name="connsiteY2" fmla="*/ 62600 h 183982"/>
                <a:gd name="connsiteX3" fmla="*/ 72869 w 72625"/>
                <a:gd name="connsiteY3" fmla="*/ 54784 h 183982"/>
                <a:gd name="connsiteX4" fmla="*/ 64429 w 72625"/>
                <a:gd name="connsiteY4" fmla="*/ 46967 h 183982"/>
                <a:gd name="connsiteX5" fmla="*/ 49708 w 72625"/>
                <a:gd name="connsiteY5" fmla="*/ 49974 h 183982"/>
                <a:gd name="connsiteX6" fmla="*/ 38912 w 72625"/>
                <a:gd name="connsiteY6" fmla="*/ 52178 h 183982"/>
                <a:gd name="connsiteX7" fmla="*/ 41660 w 72625"/>
                <a:gd name="connsiteY7" fmla="*/ 30533 h 183982"/>
                <a:gd name="connsiteX8" fmla="*/ 44212 w 72625"/>
                <a:gd name="connsiteY8" fmla="*/ 9289 h 183982"/>
                <a:gd name="connsiteX9" fmla="*/ 36557 w 72625"/>
                <a:gd name="connsiteY9" fmla="*/ 70 h 183982"/>
                <a:gd name="connsiteX10" fmla="*/ 28902 w 72625"/>
                <a:gd name="connsiteY10" fmla="*/ 9289 h 183982"/>
                <a:gd name="connsiteX11" fmla="*/ 31650 w 72625"/>
                <a:gd name="connsiteY11" fmla="*/ 32738 h 183982"/>
                <a:gd name="connsiteX12" fmla="*/ 34201 w 72625"/>
                <a:gd name="connsiteY12" fmla="*/ 52178 h 183982"/>
                <a:gd name="connsiteX13" fmla="*/ 23406 w 72625"/>
                <a:gd name="connsiteY13" fmla="*/ 49974 h 183982"/>
                <a:gd name="connsiteX14" fmla="*/ 8684 w 72625"/>
                <a:gd name="connsiteY14" fmla="*/ 46967 h 183982"/>
                <a:gd name="connsiteX15" fmla="*/ 244 w 72625"/>
                <a:gd name="connsiteY15" fmla="*/ 54784 h 183982"/>
                <a:gd name="connsiteX16" fmla="*/ 8684 w 72625"/>
                <a:gd name="connsiteY16" fmla="*/ 62600 h 183982"/>
                <a:gd name="connsiteX17" fmla="*/ 23406 w 72625"/>
                <a:gd name="connsiteY17" fmla="*/ 59594 h 183982"/>
                <a:gd name="connsiteX18" fmla="*/ 34201 w 72625"/>
                <a:gd name="connsiteY18" fmla="*/ 57389 h 183982"/>
                <a:gd name="connsiteX19" fmla="*/ 31453 w 72625"/>
                <a:gd name="connsiteY19" fmla="*/ 73022 h 183982"/>
                <a:gd name="connsiteX20" fmla="*/ 28902 w 72625"/>
                <a:gd name="connsiteY20" fmla="*/ 97272 h 183982"/>
                <a:gd name="connsiteX21" fmla="*/ 33220 w 72625"/>
                <a:gd name="connsiteY21" fmla="*/ 181046 h 183982"/>
                <a:gd name="connsiteX22" fmla="*/ 36557 w 72625"/>
                <a:gd name="connsiteY22" fmla="*/ 184052 h 183982"/>
                <a:gd name="connsiteX23" fmla="*/ 40090 w 72625"/>
                <a:gd name="connsiteY23" fmla="*/ 180044 h 183982"/>
                <a:gd name="connsiteX24" fmla="*/ 42445 w 72625"/>
                <a:gd name="connsiteY24" fmla="*/ 150182 h 183982"/>
                <a:gd name="connsiteX25" fmla="*/ 44212 w 72625"/>
                <a:gd name="connsiteY25" fmla="*/ 97272 h 183982"/>
                <a:gd name="connsiteX26" fmla="*/ 41464 w 72625"/>
                <a:gd name="connsiteY26" fmla="*/ 72621 h 183982"/>
                <a:gd name="connsiteX27" fmla="*/ 38912 w 72625"/>
                <a:gd name="connsiteY27" fmla="*/ 57389 h 1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625" h="183982">
                  <a:moveTo>
                    <a:pt x="38912" y="57389"/>
                  </a:moveTo>
                  <a:cubicBezTo>
                    <a:pt x="41856" y="57790"/>
                    <a:pt x="43819" y="57990"/>
                    <a:pt x="49708" y="59594"/>
                  </a:cubicBezTo>
                  <a:cubicBezTo>
                    <a:pt x="55989" y="61397"/>
                    <a:pt x="60700" y="62600"/>
                    <a:pt x="64429" y="62600"/>
                  </a:cubicBezTo>
                  <a:cubicBezTo>
                    <a:pt x="72084" y="62600"/>
                    <a:pt x="72869" y="56587"/>
                    <a:pt x="72869" y="54784"/>
                  </a:cubicBezTo>
                  <a:cubicBezTo>
                    <a:pt x="72869" y="53180"/>
                    <a:pt x="72084" y="46967"/>
                    <a:pt x="64429" y="46967"/>
                  </a:cubicBezTo>
                  <a:cubicBezTo>
                    <a:pt x="60700" y="46967"/>
                    <a:pt x="55989" y="48170"/>
                    <a:pt x="49708" y="49974"/>
                  </a:cubicBezTo>
                  <a:cubicBezTo>
                    <a:pt x="43819" y="51577"/>
                    <a:pt x="41856" y="51777"/>
                    <a:pt x="38912" y="52178"/>
                  </a:cubicBezTo>
                  <a:cubicBezTo>
                    <a:pt x="39305" y="45164"/>
                    <a:pt x="40679" y="36746"/>
                    <a:pt x="41660" y="30533"/>
                  </a:cubicBezTo>
                  <a:cubicBezTo>
                    <a:pt x="42445" y="26525"/>
                    <a:pt x="44212" y="16304"/>
                    <a:pt x="44212" y="9289"/>
                  </a:cubicBezTo>
                  <a:cubicBezTo>
                    <a:pt x="44212" y="3277"/>
                    <a:pt x="41464" y="70"/>
                    <a:pt x="36557" y="70"/>
                  </a:cubicBezTo>
                  <a:cubicBezTo>
                    <a:pt x="32435" y="70"/>
                    <a:pt x="28902" y="2274"/>
                    <a:pt x="28902" y="9289"/>
                  </a:cubicBezTo>
                  <a:cubicBezTo>
                    <a:pt x="28902" y="15903"/>
                    <a:pt x="30472" y="25924"/>
                    <a:pt x="31650" y="32738"/>
                  </a:cubicBezTo>
                  <a:cubicBezTo>
                    <a:pt x="32042" y="34942"/>
                    <a:pt x="33809" y="44763"/>
                    <a:pt x="34201" y="52178"/>
                  </a:cubicBezTo>
                  <a:cubicBezTo>
                    <a:pt x="31257" y="51777"/>
                    <a:pt x="29294" y="51577"/>
                    <a:pt x="23406" y="49974"/>
                  </a:cubicBezTo>
                  <a:cubicBezTo>
                    <a:pt x="17124" y="48170"/>
                    <a:pt x="12414" y="46967"/>
                    <a:pt x="8684" y="46967"/>
                  </a:cubicBezTo>
                  <a:cubicBezTo>
                    <a:pt x="1029" y="46967"/>
                    <a:pt x="244" y="52980"/>
                    <a:pt x="244" y="54784"/>
                  </a:cubicBezTo>
                  <a:cubicBezTo>
                    <a:pt x="244" y="56387"/>
                    <a:pt x="1029" y="62600"/>
                    <a:pt x="8684" y="62600"/>
                  </a:cubicBezTo>
                  <a:cubicBezTo>
                    <a:pt x="12414" y="62600"/>
                    <a:pt x="17124" y="61397"/>
                    <a:pt x="23406" y="59594"/>
                  </a:cubicBezTo>
                  <a:cubicBezTo>
                    <a:pt x="29294" y="57990"/>
                    <a:pt x="31257" y="57790"/>
                    <a:pt x="34201" y="57389"/>
                  </a:cubicBezTo>
                  <a:cubicBezTo>
                    <a:pt x="33809" y="62399"/>
                    <a:pt x="32435" y="68813"/>
                    <a:pt x="31453" y="73022"/>
                  </a:cubicBezTo>
                  <a:cubicBezTo>
                    <a:pt x="28902" y="85447"/>
                    <a:pt x="28902" y="86850"/>
                    <a:pt x="28902" y="97272"/>
                  </a:cubicBezTo>
                  <a:cubicBezTo>
                    <a:pt x="28902" y="135952"/>
                    <a:pt x="32631" y="177038"/>
                    <a:pt x="33220" y="181046"/>
                  </a:cubicBezTo>
                  <a:cubicBezTo>
                    <a:pt x="33416" y="182850"/>
                    <a:pt x="33809" y="184052"/>
                    <a:pt x="36557" y="184052"/>
                  </a:cubicBezTo>
                  <a:cubicBezTo>
                    <a:pt x="39501" y="184052"/>
                    <a:pt x="39697" y="182850"/>
                    <a:pt x="40090" y="180044"/>
                  </a:cubicBezTo>
                  <a:cubicBezTo>
                    <a:pt x="40090" y="179844"/>
                    <a:pt x="41660" y="162407"/>
                    <a:pt x="42445" y="150182"/>
                  </a:cubicBezTo>
                  <a:cubicBezTo>
                    <a:pt x="43427" y="132545"/>
                    <a:pt x="44212" y="114909"/>
                    <a:pt x="44212" y="97272"/>
                  </a:cubicBezTo>
                  <a:cubicBezTo>
                    <a:pt x="44212" y="86850"/>
                    <a:pt x="44212" y="85447"/>
                    <a:pt x="41464" y="72621"/>
                  </a:cubicBezTo>
                  <a:cubicBezTo>
                    <a:pt x="41071" y="70416"/>
                    <a:pt x="39305" y="62399"/>
                    <a:pt x="38912" y="5738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B24E2770-F418-FD99-9460-988A3A6A700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509873" y="7188654"/>
              <a:ext cx="122874" cy="131673"/>
            </a:xfrm>
            <a:custGeom>
              <a:avLst/>
              <a:gdLst>
                <a:gd name="connsiteX0" fmla="*/ 48730 w 122874"/>
                <a:gd name="connsiteY0" fmla="*/ 90257 h 131673"/>
                <a:gd name="connsiteX1" fmla="*/ 55404 w 122874"/>
                <a:gd name="connsiteY1" fmla="*/ 90458 h 131673"/>
                <a:gd name="connsiteX2" fmla="*/ 123122 w 122874"/>
                <a:gd name="connsiteY2" fmla="*/ 29331 h 131673"/>
                <a:gd name="connsiteX3" fmla="*/ 97409 w 122874"/>
                <a:gd name="connsiteY3" fmla="*/ 70 h 131673"/>
                <a:gd name="connsiteX4" fmla="*/ 50497 w 122874"/>
                <a:gd name="connsiteY4" fmla="*/ 50374 h 131673"/>
                <a:gd name="connsiteX5" fmla="*/ 42449 w 122874"/>
                <a:gd name="connsiteY5" fmla="*/ 75627 h 131673"/>
                <a:gd name="connsiteX6" fmla="*/ 7118 w 122874"/>
                <a:gd name="connsiteY6" fmla="*/ 47769 h 131673"/>
                <a:gd name="connsiteX7" fmla="*/ 24194 w 122874"/>
                <a:gd name="connsiteY7" fmla="*/ 7085 h 131673"/>
                <a:gd name="connsiteX8" fmla="*/ 25765 w 122874"/>
                <a:gd name="connsiteY8" fmla="*/ 4479 h 131673"/>
                <a:gd name="connsiteX9" fmla="*/ 22624 w 122874"/>
                <a:gd name="connsiteY9" fmla="*/ 2074 h 131673"/>
                <a:gd name="connsiteX10" fmla="*/ 16343 w 122874"/>
                <a:gd name="connsiteY10" fmla="*/ 6483 h 131673"/>
                <a:gd name="connsiteX11" fmla="*/ 248 w 122874"/>
                <a:gd name="connsiteY11" fmla="*/ 49773 h 131673"/>
                <a:gd name="connsiteX12" fmla="*/ 38327 w 122874"/>
                <a:gd name="connsiteY12" fmla="*/ 88654 h 131673"/>
                <a:gd name="connsiteX13" fmla="*/ 27335 w 122874"/>
                <a:gd name="connsiteY13" fmla="*/ 125330 h 131673"/>
                <a:gd name="connsiteX14" fmla="*/ 34009 w 122874"/>
                <a:gd name="connsiteY14" fmla="*/ 131744 h 131673"/>
                <a:gd name="connsiteX15" fmla="*/ 41664 w 122874"/>
                <a:gd name="connsiteY15" fmla="*/ 127334 h 131673"/>
                <a:gd name="connsiteX16" fmla="*/ 48730 w 122874"/>
                <a:gd name="connsiteY16" fmla="*/ 90257 h 131673"/>
                <a:gd name="connsiteX17" fmla="*/ 51282 w 122874"/>
                <a:gd name="connsiteY17" fmla="*/ 76629 h 131673"/>
                <a:gd name="connsiteX18" fmla="*/ 66199 w 122874"/>
                <a:gd name="connsiteY18" fmla="*/ 31535 h 131673"/>
                <a:gd name="connsiteX19" fmla="*/ 95250 w 122874"/>
                <a:gd name="connsiteY19" fmla="*/ 13698 h 131673"/>
                <a:gd name="connsiteX20" fmla="*/ 116056 w 122874"/>
                <a:gd name="connsiteY20" fmla="*/ 33339 h 131673"/>
                <a:gd name="connsiteX21" fmla="*/ 57563 w 122874"/>
                <a:gd name="connsiteY21" fmla="*/ 76829 h 131673"/>
                <a:gd name="connsiteX22" fmla="*/ 51282 w 122874"/>
                <a:gd name="connsiteY22" fmla="*/ 76629 h 1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874" h="131673">
                  <a:moveTo>
                    <a:pt x="48730" y="90257"/>
                  </a:moveTo>
                  <a:cubicBezTo>
                    <a:pt x="50889" y="90458"/>
                    <a:pt x="53245" y="90458"/>
                    <a:pt x="55404" y="90458"/>
                  </a:cubicBezTo>
                  <a:cubicBezTo>
                    <a:pt x="90735" y="90458"/>
                    <a:pt x="123122" y="60997"/>
                    <a:pt x="123122" y="29331"/>
                  </a:cubicBezTo>
                  <a:cubicBezTo>
                    <a:pt x="123122" y="11494"/>
                    <a:pt x="112719" y="70"/>
                    <a:pt x="97409" y="70"/>
                  </a:cubicBezTo>
                  <a:cubicBezTo>
                    <a:pt x="70321" y="70"/>
                    <a:pt x="55993" y="35343"/>
                    <a:pt x="50497" y="50374"/>
                  </a:cubicBezTo>
                  <a:cubicBezTo>
                    <a:pt x="47945" y="57790"/>
                    <a:pt x="43627" y="71819"/>
                    <a:pt x="42449" y="75627"/>
                  </a:cubicBezTo>
                  <a:cubicBezTo>
                    <a:pt x="20858" y="72621"/>
                    <a:pt x="7118" y="62600"/>
                    <a:pt x="7118" y="47769"/>
                  </a:cubicBezTo>
                  <a:cubicBezTo>
                    <a:pt x="7118" y="47569"/>
                    <a:pt x="8295" y="25122"/>
                    <a:pt x="24194" y="7085"/>
                  </a:cubicBezTo>
                  <a:cubicBezTo>
                    <a:pt x="25568" y="5682"/>
                    <a:pt x="25765" y="5281"/>
                    <a:pt x="25765" y="4479"/>
                  </a:cubicBezTo>
                  <a:cubicBezTo>
                    <a:pt x="25765" y="2074"/>
                    <a:pt x="23213" y="2074"/>
                    <a:pt x="22624" y="2074"/>
                  </a:cubicBezTo>
                  <a:cubicBezTo>
                    <a:pt x="20858" y="2074"/>
                    <a:pt x="20072" y="2074"/>
                    <a:pt x="16343" y="6483"/>
                  </a:cubicBezTo>
                  <a:cubicBezTo>
                    <a:pt x="5351" y="20312"/>
                    <a:pt x="248" y="41155"/>
                    <a:pt x="248" y="49773"/>
                  </a:cubicBezTo>
                  <a:cubicBezTo>
                    <a:pt x="248" y="67610"/>
                    <a:pt x="13006" y="83042"/>
                    <a:pt x="38327" y="88654"/>
                  </a:cubicBezTo>
                  <a:cubicBezTo>
                    <a:pt x="28513" y="119719"/>
                    <a:pt x="27335" y="123527"/>
                    <a:pt x="27335" y="125330"/>
                  </a:cubicBezTo>
                  <a:cubicBezTo>
                    <a:pt x="27335" y="130742"/>
                    <a:pt x="31849" y="131744"/>
                    <a:pt x="34009" y="131744"/>
                  </a:cubicBezTo>
                  <a:cubicBezTo>
                    <a:pt x="36168" y="131744"/>
                    <a:pt x="40093" y="130341"/>
                    <a:pt x="41664" y="127334"/>
                  </a:cubicBezTo>
                  <a:cubicBezTo>
                    <a:pt x="43038" y="124328"/>
                    <a:pt x="44804" y="114107"/>
                    <a:pt x="48730" y="90257"/>
                  </a:cubicBezTo>
                  <a:close/>
                  <a:moveTo>
                    <a:pt x="51282" y="76629"/>
                  </a:moveTo>
                  <a:cubicBezTo>
                    <a:pt x="55207" y="53581"/>
                    <a:pt x="56778" y="44562"/>
                    <a:pt x="66199" y="31535"/>
                  </a:cubicBezTo>
                  <a:cubicBezTo>
                    <a:pt x="75032" y="19310"/>
                    <a:pt x="85435" y="13698"/>
                    <a:pt x="95250" y="13698"/>
                  </a:cubicBezTo>
                  <a:cubicBezTo>
                    <a:pt x="108793" y="13698"/>
                    <a:pt x="116056" y="22917"/>
                    <a:pt x="116056" y="33339"/>
                  </a:cubicBezTo>
                  <a:cubicBezTo>
                    <a:pt x="116056" y="53581"/>
                    <a:pt x="91324" y="76829"/>
                    <a:pt x="57563" y="76829"/>
                  </a:cubicBezTo>
                  <a:cubicBezTo>
                    <a:pt x="55796" y="76829"/>
                    <a:pt x="53048" y="76829"/>
                    <a:pt x="51282" y="7662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9E5D5CF4-6E12-2619-33E1-925940D7360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382682" y="7361555"/>
              <a:ext cx="59474" cy="134880"/>
            </a:xfrm>
            <a:custGeom>
              <a:avLst/>
              <a:gdLst>
                <a:gd name="connsiteX0" fmla="*/ 54614 w 59474"/>
                <a:gd name="connsiteY0" fmla="*/ 7693 h 134880"/>
                <a:gd name="connsiteX1" fmla="*/ 46763 w 59474"/>
                <a:gd name="connsiteY1" fmla="*/ 77 h 134880"/>
                <a:gd name="connsiteX2" fmla="*/ 35771 w 59474"/>
                <a:gd name="connsiteY2" fmla="*/ 11100 h 134880"/>
                <a:gd name="connsiteX3" fmla="*/ 43622 w 59474"/>
                <a:gd name="connsiteY3" fmla="*/ 18716 h 134880"/>
                <a:gd name="connsiteX4" fmla="*/ 54614 w 59474"/>
                <a:gd name="connsiteY4" fmla="*/ 7693 h 134880"/>
                <a:gd name="connsiteX5" fmla="*/ 14572 w 59474"/>
                <a:gd name="connsiteY5" fmla="*/ 109505 h 134880"/>
                <a:gd name="connsiteX6" fmla="*/ 12805 w 59474"/>
                <a:gd name="connsiteY6" fmla="*/ 117922 h 134880"/>
                <a:gd name="connsiteX7" fmla="*/ 31453 w 59474"/>
                <a:gd name="connsiteY7" fmla="*/ 134958 h 134880"/>
                <a:gd name="connsiteX8" fmla="*/ 59718 w 59474"/>
                <a:gd name="connsiteY8" fmla="*/ 104294 h 134880"/>
                <a:gd name="connsiteX9" fmla="*/ 56577 w 59474"/>
                <a:gd name="connsiteY9" fmla="*/ 101689 h 134880"/>
                <a:gd name="connsiteX10" fmla="*/ 52848 w 59474"/>
                <a:gd name="connsiteY10" fmla="*/ 105096 h 134880"/>
                <a:gd name="connsiteX11" fmla="*/ 32041 w 59474"/>
                <a:gd name="connsiteY11" fmla="*/ 129346 h 134880"/>
                <a:gd name="connsiteX12" fmla="*/ 27134 w 59474"/>
                <a:gd name="connsiteY12" fmla="*/ 122332 h 134880"/>
                <a:gd name="connsiteX13" fmla="*/ 30275 w 59474"/>
                <a:gd name="connsiteY13" fmla="*/ 109505 h 134880"/>
                <a:gd name="connsiteX14" fmla="*/ 36556 w 59474"/>
                <a:gd name="connsiteY14" fmla="*/ 93472 h 134880"/>
                <a:gd name="connsiteX15" fmla="*/ 46174 w 59474"/>
                <a:gd name="connsiteY15" fmla="*/ 68019 h 134880"/>
                <a:gd name="connsiteX16" fmla="*/ 47352 w 59474"/>
                <a:gd name="connsiteY16" fmla="*/ 61605 h 134880"/>
                <a:gd name="connsiteX17" fmla="*/ 28705 w 59474"/>
                <a:gd name="connsiteY17" fmla="*/ 44570 h 134880"/>
                <a:gd name="connsiteX18" fmla="*/ 243 w 59474"/>
                <a:gd name="connsiteY18" fmla="*/ 75234 h 134880"/>
                <a:gd name="connsiteX19" fmla="*/ 3580 w 59474"/>
                <a:gd name="connsiteY19" fmla="*/ 77839 h 134880"/>
                <a:gd name="connsiteX20" fmla="*/ 7113 w 59474"/>
                <a:gd name="connsiteY20" fmla="*/ 74632 h 134880"/>
                <a:gd name="connsiteX21" fmla="*/ 28116 w 59474"/>
                <a:gd name="connsiteY21" fmla="*/ 50182 h 134880"/>
                <a:gd name="connsiteX22" fmla="*/ 33023 w 59474"/>
                <a:gd name="connsiteY22" fmla="*/ 57196 h 134880"/>
                <a:gd name="connsiteX23" fmla="*/ 26938 w 59474"/>
                <a:gd name="connsiteY23" fmla="*/ 77238 h 134880"/>
                <a:gd name="connsiteX24" fmla="*/ 14572 w 59474"/>
                <a:gd name="connsiteY24" fmla="*/ 109505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614" y="7693"/>
                  </a:moveTo>
                  <a:cubicBezTo>
                    <a:pt x="54614" y="4487"/>
                    <a:pt x="52259" y="77"/>
                    <a:pt x="46763" y="77"/>
                  </a:cubicBezTo>
                  <a:cubicBezTo>
                    <a:pt x="41463" y="77"/>
                    <a:pt x="35771" y="5288"/>
                    <a:pt x="35771" y="11100"/>
                  </a:cubicBezTo>
                  <a:cubicBezTo>
                    <a:pt x="35771" y="14507"/>
                    <a:pt x="38322" y="18716"/>
                    <a:pt x="43622" y="18716"/>
                  </a:cubicBezTo>
                  <a:cubicBezTo>
                    <a:pt x="49314" y="18716"/>
                    <a:pt x="54614" y="13105"/>
                    <a:pt x="54614" y="7693"/>
                  </a:cubicBezTo>
                  <a:close/>
                  <a:moveTo>
                    <a:pt x="14572" y="109505"/>
                  </a:moveTo>
                  <a:cubicBezTo>
                    <a:pt x="13787" y="112110"/>
                    <a:pt x="12805" y="114515"/>
                    <a:pt x="12805" y="117922"/>
                  </a:cubicBezTo>
                  <a:cubicBezTo>
                    <a:pt x="12805" y="127342"/>
                    <a:pt x="20657" y="134958"/>
                    <a:pt x="31453" y="134958"/>
                  </a:cubicBezTo>
                  <a:cubicBezTo>
                    <a:pt x="51081" y="134958"/>
                    <a:pt x="59718" y="107300"/>
                    <a:pt x="59718" y="104294"/>
                  </a:cubicBezTo>
                  <a:cubicBezTo>
                    <a:pt x="59718" y="101689"/>
                    <a:pt x="57166" y="101689"/>
                    <a:pt x="56577" y="101689"/>
                  </a:cubicBezTo>
                  <a:cubicBezTo>
                    <a:pt x="53829" y="101689"/>
                    <a:pt x="53633" y="102891"/>
                    <a:pt x="52848" y="105096"/>
                  </a:cubicBezTo>
                  <a:cubicBezTo>
                    <a:pt x="48333" y="121129"/>
                    <a:pt x="39696" y="129346"/>
                    <a:pt x="32041" y="129346"/>
                  </a:cubicBezTo>
                  <a:cubicBezTo>
                    <a:pt x="28116" y="129346"/>
                    <a:pt x="27134" y="126741"/>
                    <a:pt x="27134" y="122332"/>
                  </a:cubicBezTo>
                  <a:cubicBezTo>
                    <a:pt x="27134" y="117722"/>
                    <a:pt x="28508" y="113914"/>
                    <a:pt x="30275" y="109505"/>
                  </a:cubicBezTo>
                  <a:cubicBezTo>
                    <a:pt x="32238" y="104094"/>
                    <a:pt x="34397" y="98682"/>
                    <a:pt x="36556" y="93472"/>
                  </a:cubicBezTo>
                  <a:cubicBezTo>
                    <a:pt x="38322" y="88662"/>
                    <a:pt x="45389" y="70424"/>
                    <a:pt x="46174" y="68019"/>
                  </a:cubicBezTo>
                  <a:cubicBezTo>
                    <a:pt x="46763" y="66015"/>
                    <a:pt x="47352" y="63610"/>
                    <a:pt x="47352" y="61605"/>
                  </a:cubicBezTo>
                  <a:cubicBezTo>
                    <a:pt x="47352" y="52186"/>
                    <a:pt x="39500" y="44570"/>
                    <a:pt x="28705" y="44570"/>
                  </a:cubicBezTo>
                  <a:cubicBezTo>
                    <a:pt x="9272" y="44570"/>
                    <a:pt x="243" y="71827"/>
                    <a:pt x="243" y="75234"/>
                  </a:cubicBezTo>
                  <a:cubicBezTo>
                    <a:pt x="243" y="77839"/>
                    <a:pt x="2991" y="77839"/>
                    <a:pt x="3580" y="77839"/>
                  </a:cubicBezTo>
                  <a:cubicBezTo>
                    <a:pt x="6328" y="77839"/>
                    <a:pt x="6524" y="76837"/>
                    <a:pt x="7113" y="74632"/>
                  </a:cubicBezTo>
                  <a:cubicBezTo>
                    <a:pt x="12217" y="57397"/>
                    <a:pt x="20853" y="50182"/>
                    <a:pt x="28116" y="50182"/>
                  </a:cubicBezTo>
                  <a:cubicBezTo>
                    <a:pt x="31256" y="50182"/>
                    <a:pt x="33023" y="51785"/>
                    <a:pt x="33023" y="57196"/>
                  </a:cubicBezTo>
                  <a:cubicBezTo>
                    <a:pt x="33023" y="61806"/>
                    <a:pt x="31845" y="64812"/>
                    <a:pt x="26938" y="77238"/>
                  </a:cubicBezTo>
                  <a:lnTo>
                    <a:pt x="14572" y="10950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F9633508-457E-A5A5-9BF0-3C7B88BB921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787409" y="7082769"/>
              <a:ext cx="30003" cy="30348"/>
            </a:xfrm>
            <a:custGeom>
              <a:avLst/>
              <a:gdLst>
                <a:gd name="connsiteX0" fmla="*/ 30261 w 30003"/>
                <a:gd name="connsiteY0" fmla="*/ 15244 h 30348"/>
                <a:gd name="connsiteX1" fmla="*/ 15399 w 30003"/>
                <a:gd name="connsiteY1" fmla="*/ 70 h 30348"/>
                <a:gd name="connsiteX2" fmla="*/ 257 w 30003"/>
                <a:gd name="connsiteY2" fmla="*/ 15244 h 30348"/>
                <a:gd name="connsiteX3" fmla="*/ 15119 w 30003"/>
                <a:gd name="connsiteY3" fmla="*/ 30419 h 30348"/>
                <a:gd name="connsiteX4" fmla="*/ 30261 w 30003"/>
                <a:gd name="connsiteY4" fmla="*/ 15244 h 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30348">
                  <a:moveTo>
                    <a:pt x="30261" y="15244"/>
                  </a:moveTo>
                  <a:cubicBezTo>
                    <a:pt x="30261" y="7514"/>
                    <a:pt x="23811" y="70"/>
                    <a:pt x="15399" y="70"/>
                  </a:cubicBezTo>
                  <a:cubicBezTo>
                    <a:pt x="5865" y="70"/>
                    <a:pt x="257" y="8087"/>
                    <a:pt x="257" y="15244"/>
                  </a:cubicBezTo>
                  <a:cubicBezTo>
                    <a:pt x="257" y="22975"/>
                    <a:pt x="6706" y="30419"/>
                    <a:pt x="15119" y="30419"/>
                  </a:cubicBezTo>
                  <a:cubicBezTo>
                    <a:pt x="24653" y="30419"/>
                    <a:pt x="30261" y="22402"/>
                    <a:pt x="30261" y="1524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674DC72A-DD24-8290-AB52-77321D6594B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755691" y="7150998"/>
              <a:ext cx="93375" cy="26626"/>
            </a:xfrm>
            <a:custGeom>
              <a:avLst/>
              <a:gdLst>
                <a:gd name="connsiteX0" fmla="*/ 93632 w 93375"/>
                <a:gd name="connsiteY0" fmla="*/ 4367 h 26626"/>
                <a:gd name="connsiteX1" fmla="*/ 89145 w 93375"/>
                <a:gd name="connsiteY1" fmla="*/ 72 h 26626"/>
                <a:gd name="connsiteX2" fmla="*/ 66152 w 93375"/>
                <a:gd name="connsiteY2" fmla="*/ 13815 h 26626"/>
                <a:gd name="connsiteX3" fmla="*/ 47925 w 93375"/>
                <a:gd name="connsiteY3" fmla="*/ 6657 h 26626"/>
                <a:gd name="connsiteX4" fmla="*/ 30540 w 93375"/>
                <a:gd name="connsiteY4" fmla="*/ 72 h 26626"/>
                <a:gd name="connsiteX5" fmla="*/ 256 w 93375"/>
                <a:gd name="connsiteY5" fmla="*/ 22404 h 26626"/>
                <a:gd name="connsiteX6" fmla="*/ 4742 w 93375"/>
                <a:gd name="connsiteY6" fmla="*/ 26699 h 26626"/>
                <a:gd name="connsiteX7" fmla="*/ 27736 w 93375"/>
                <a:gd name="connsiteY7" fmla="*/ 12956 h 26626"/>
                <a:gd name="connsiteX8" fmla="*/ 45962 w 93375"/>
                <a:gd name="connsiteY8" fmla="*/ 20114 h 26626"/>
                <a:gd name="connsiteX9" fmla="*/ 63348 w 93375"/>
                <a:gd name="connsiteY9" fmla="*/ 26699 h 26626"/>
                <a:gd name="connsiteX10" fmla="*/ 93632 w 93375"/>
                <a:gd name="connsiteY10" fmla="*/ 4367 h 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75" h="26626">
                  <a:moveTo>
                    <a:pt x="93632" y="4367"/>
                  </a:moveTo>
                  <a:lnTo>
                    <a:pt x="89145" y="72"/>
                  </a:lnTo>
                  <a:cubicBezTo>
                    <a:pt x="89145" y="359"/>
                    <a:pt x="78490" y="13815"/>
                    <a:pt x="66152" y="13815"/>
                  </a:cubicBezTo>
                  <a:cubicBezTo>
                    <a:pt x="59702" y="13815"/>
                    <a:pt x="52692" y="9520"/>
                    <a:pt x="47925" y="6657"/>
                  </a:cubicBezTo>
                  <a:cubicBezTo>
                    <a:pt x="40354" y="2076"/>
                    <a:pt x="35307" y="72"/>
                    <a:pt x="30540" y="72"/>
                  </a:cubicBezTo>
                  <a:cubicBezTo>
                    <a:pt x="19884" y="72"/>
                    <a:pt x="14557" y="6371"/>
                    <a:pt x="256" y="22404"/>
                  </a:cubicBezTo>
                  <a:lnTo>
                    <a:pt x="4742" y="26699"/>
                  </a:lnTo>
                  <a:cubicBezTo>
                    <a:pt x="4742" y="26413"/>
                    <a:pt x="15398" y="12956"/>
                    <a:pt x="27736" y="12956"/>
                  </a:cubicBezTo>
                  <a:cubicBezTo>
                    <a:pt x="34185" y="12956"/>
                    <a:pt x="41195" y="17251"/>
                    <a:pt x="45962" y="20114"/>
                  </a:cubicBezTo>
                  <a:cubicBezTo>
                    <a:pt x="53533" y="24695"/>
                    <a:pt x="58581" y="26699"/>
                    <a:pt x="63348" y="26699"/>
                  </a:cubicBezTo>
                  <a:cubicBezTo>
                    <a:pt x="74003" y="26699"/>
                    <a:pt x="79331" y="20400"/>
                    <a:pt x="93632" y="4367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380639EF-0FE9-1424-749A-37E4EFD7446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668492" y="7219076"/>
              <a:ext cx="238626" cy="195549"/>
            </a:xfrm>
            <a:custGeom>
              <a:avLst/>
              <a:gdLst>
                <a:gd name="connsiteX0" fmla="*/ 132325 w 238626"/>
                <a:gd name="connsiteY0" fmla="*/ 79955 h 195549"/>
                <a:gd name="connsiteX1" fmla="*/ 130923 w 238626"/>
                <a:gd name="connsiteY1" fmla="*/ 75947 h 195549"/>
                <a:gd name="connsiteX2" fmla="*/ 139055 w 238626"/>
                <a:gd name="connsiteY2" fmla="*/ 69362 h 195549"/>
                <a:gd name="connsiteX3" fmla="*/ 188126 w 238626"/>
                <a:gd name="connsiteY3" fmla="*/ 30710 h 195549"/>
                <a:gd name="connsiteX4" fmla="*/ 233833 w 238626"/>
                <a:gd name="connsiteY4" fmla="*/ 8950 h 195549"/>
                <a:gd name="connsiteX5" fmla="*/ 238880 w 238626"/>
                <a:gd name="connsiteY5" fmla="*/ 3224 h 195549"/>
                <a:gd name="connsiteX6" fmla="*/ 235795 w 238626"/>
                <a:gd name="connsiteY6" fmla="*/ 75 h 195549"/>
                <a:gd name="connsiteX7" fmla="*/ 215886 w 238626"/>
                <a:gd name="connsiteY7" fmla="*/ 934 h 195549"/>
                <a:gd name="connsiteX8" fmla="*/ 184761 w 238626"/>
                <a:gd name="connsiteY8" fmla="*/ 75 h 195549"/>
                <a:gd name="connsiteX9" fmla="*/ 179434 w 238626"/>
                <a:gd name="connsiteY9" fmla="*/ 5801 h 195549"/>
                <a:gd name="connsiteX10" fmla="*/ 182798 w 238626"/>
                <a:gd name="connsiteY10" fmla="*/ 8950 h 195549"/>
                <a:gd name="connsiteX11" fmla="*/ 191491 w 238626"/>
                <a:gd name="connsiteY11" fmla="*/ 14963 h 195549"/>
                <a:gd name="connsiteX12" fmla="*/ 181396 w 238626"/>
                <a:gd name="connsiteY12" fmla="*/ 28133 h 195549"/>
                <a:gd name="connsiteX13" fmla="*/ 72038 w 238626"/>
                <a:gd name="connsiteY13" fmla="*/ 114026 h 195549"/>
                <a:gd name="connsiteX14" fmla="*/ 94470 w 238626"/>
                <a:gd name="connsiteY14" fmla="*/ 22121 h 195549"/>
                <a:gd name="connsiteX15" fmla="*/ 118024 w 238626"/>
                <a:gd name="connsiteY15" fmla="*/ 8950 h 195549"/>
                <a:gd name="connsiteX16" fmla="*/ 127558 w 238626"/>
                <a:gd name="connsiteY16" fmla="*/ 3224 h 195549"/>
                <a:gd name="connsiteX17" fmla="*/ 123632 w 238626"/>
                <a:gd name="connsiteY17" fmla="*/ 75 h 195549"/>
                <a:gd name="connsiteX18" fmla="*/ 87740 w 238626"/>
                <a:gd name="connsiteY18" fmla="*/ 934 h 195549"/>
                <a:gd name="connsiteX19" fmla="*/ 51568 w 238626"/>
                <a:gd name="connsiteY19" fmla="*/ 75 h 195549"/>
                <a:gd name="connsiteX20" fmla="*/ 45960 w 238626"/>
                <a:gd name="connsiteY20" fmla="*/ 5515 h 195549"/>
                <a:gd name="connsiteX21" fmla="*/ 54092 w 238626"/>
                <a:gd name="connsiteY21" fmla="*/ 8950 h 195549"/>
                <a:gd name="connsiteX22" fmla="*/ 66149 w 238626"/>
                <a:gd name="connsiteY22" fmla="*/ 9523 h 195549"/>
                <a:gd name="connsiteX23" fmla="*/ 72318 w 238626"/>
                <a:gd name="connsiteY23" fmla="*/ 14104 h 195549"/>
                <a:gd name="connsiteX24" fmla="*/ 71196 w 238626"/>
                <a:gd name="connsiteY24" fmla="*/ 19544 h 195549"/>
                <a:gd name="connsiteX25" fmla="*/ 33622 w 238626"/>
                <a:gd name="connsiteY25" fmla="*/ 173292 h 195549"/>
                <a:gd name="connsiteX26" fmla="*/ 8105 w 238626"/>
                <a:gd name="connsiteY26" fmla="*/ 186748 h 195549"/>
                <a:gd name="connsiteX27" fmla="*/ 253 w 238626"/>
                <a:gd name="connsiteY27" fmla="*/ 192188 h 195549"/>
                <a:gd name="connsiteX28" fmla="*/ 4459 w 238626"/>
                <a:gd name="connsiteY28" fmla="*/ 195624 h 195549"/>
                <a:gd name="connsiteX29" fmla="*/ 40071 w 238626"/>
                <a:gd name="connsiteY29" fmla="*/ 194765 h 195549"/>
                <a:gd name="connsiteX30" fmla="*/ 58017 w 238626"/>
                <a:gd name="connsiteY30" fmla="*/ 195051 h 195549"/>
                <a:gd name="connsiteX31" fmla="*/ 76244 w 238626"/>
                <a:gd name="connsiteY31" fmla="*/ 195624 h 195549"/>
                <a:gd name="connsiteX32" fmla="*/ 81852 w 238626"/>
                <a:gd name="connsiteY32" fmla="*/ 189898 h 195549"/>
                <a:gd name="connsiteX33" fmla="*/ 74000 w 238626"/>
                <a:gd name="connsiteY33" fmla="*/ 186748 h 195549"/>
                <a:gd name="connsiteX34" fmla="*/ 55774 w 238626"/>
                <a:gd name="connsiteY34" fmla="*/ 181595 h 195549"/>
                <a:gd name="connsiteX35" fmla="*/ 58298 w 238626"/>
                <a:gd name="connsiteY35" fmla="*/ 168997 h 195549"/>
                <a:gd name="connsiteX36" fmla="*/ 69514 w 238626"/>
                <a:gd name="connsiteY36" fmla="*/ 124047 h 195549"/>
                <a:gd name="connsiteX37" fmla="*/ 111295 w 238626"/>
                <a:gd name="connsiteY37" fmla="*/ 90835 h 195549"/>
                <a:gd name="connsiteX38" fmla="*/ 143822 w 238626"/>
                <a:gd name="connsiteY38" fmla="*/ 167852 h 195549"/>
                <a:gd name="connsiteX39" fmla="*/ 147187 w 238626"/>
                <a:gd name="connsiteY39" fmla="*/ 177873 h 195549"/>
                <a:gd name="connsiteX40" fmla="*/ 132606 w 238626"/>
                <a:gd name="connsiteY40" fmla="*/ 186748 h 195549"/>
                <a:gd name="connsiteX41" fmla="*/ 126437 w 238626"/>
                <a:gd name="connsiteY41" fmla="*/ 192475 h 195549"/>
                <a:gd name="connsiteX42" fmla="*/ 130362 w 238626"/>
                <a:gd name="connsiteY42" fmla="*/ 195624 h 195549"/>
                <a:gd name="connsiteX43" fmla="*/ 164572 w 238626"/>
                <a:gd name="connsiteY43" fmla="*/ 194765 h 195549"/>
                <a:gd name="connsiteX44" fmla="*/ 192052 w 238626"/>
                <a:gd name="connsiteY44" fmla="*/ 195624 h 195549"/>
                <a:gd name="connsiteX45" fmla="*/ 197099 w 238626"/>
                <a:gd name="connsiteY45" fmla="*/ 189898 h 195549"/>
                <a:gd name="connsiteX46" fmla="*/ 191491 w 238626"/>
                <a:gd name="connsiteY46" fmla="*/ 186748 h 195549"/>
                <a:gd name="connsiteX47" fmla="*/ 172143 w 238626"/>
                <a:gd name="connsiteY47" fmla="*/ 173865 h 195549"/>
                <a:gd name="connsiteX48" fmla="*/ 132325 w 238626"/>
                <a:gd name="connsiteY48" fmla="*/ 79955 h 19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626" h="195549">
                  <a:moveTo>
                    <a:pt x="132325" y="79955"/>
                  </a:moveTo>
                  <a:cubicBezTo>
                    <a:pt x="132045" y="79096"/>
                    <a:pt x="130923" y="76806"/>
                    <a:pt x="130923" y="75947"/>
                  </a:cubicBezTo>
                  <a:cubicBezTo>
                    <a:pt x="130923" y="75660"/>
                    <a:pt x="135970" y="71652"/>
                    <a:pt x="139055" y="69362"/>
                  </a:cubicBezTo>
                  <a:lnTo>
                    <a:pt x="188126" y="30710"/>
                  </a:lnTo>
                  <a:cubicBezTo>
                    <a:pt x="214484" y="10954"/>
                    <a:pt x="225420" y="9809"/>
                    <a:pt x="233833" y="8950"/>
                  </a:cubicBezTo>
                  <a:cubicBezTo>
                    <a:pt x="236076" y="8664"/>
                    <a:pt x="238880" y="8378"/>
                    <a:pt x="238880" y="3224"/>
                  </a:cubicBezTo>
                  <a:cubicBezTo>
                    <a:pt x="238880" y="2079"/>
                    <a:pt x="238039" y="75"/>
                    <a:pt x="235795" y="75"/>
                  </a:cubicBezTo>
                  <a:cubicBezTo>
                    <a:pt x="229626" y="75"/>
                    <a:pt x="222616" y="934"/>
                    <a:pt x="215886" y="934"/>
                  </a:cubicBezTo>
                  <a:cubicBezTo>
                    <a:pt x="205792" y="934"/>
                    <a:pt x="194856" y="75"/>
                    <a:pt x="184761" y="75"/>
                  </a:cubicBezTo>
                  <a:cubicBezTo>
                    <a:pt x="182798" y="75"/>
                    <a:pt x="179434" y="75"/>
                    <a:pt x="179434" y="5801"/>
                  </a:cubicBezTo>
                  <a:cubicBezTo>
                    <a:pt x="179434" y="7805"/>
                    <a:pt x="180836" y="8664"/>
                    <a:pt x="182798" y="8950"/>
                  </a:cubicBezTo>
                  <a:cubicBezTo>
                    <a:pt x="188967" y="9523"/>
                    <a:pt x="191491" y="10954"/>
                    <a:pt x="191491" y="14963"/>
                  </a:cubicBezTo>
                  <a:cubicBezTo>
                    <a:pt x="191491" y="20116"/>
                    <a:pt x="183079" y="26701"/>
                    <a:pt x="181396" y="28133"/>
                  </a:cubicBezTo>
                  <a:lnTo>
                    <a:pt x="72038" y="114026"/>
                  </a:lnTo>
                  <a:lnTo>
                    <a:pt x="94470" y="22121"/>
                  </a:lnTo>
                  <a:cubicBezTo>
                    <a:pt x="96994" y="11813"/>
                    <a:pt x="97555" y="8950"/>
                    <a:pt x="118024" y="8950"/>
                  </a:cubicBezTo>
                  <a:cubicBezTo>
                    <a:pt x="125035" y="8950"/>
                    <a:pt x="127558" y="8950"/>
                    <a:pt x="127558" y="3224"/>
                  </a:cubicBezTo>
                  <a:cubicBezTo>
                    <a:pt x="127558" y="647"/>
                    <a:pt x="125315" y="75"/>
                    <a:pt x="123632" y="75"/>
                  </a:cubicBezTo>
                  <a:cubicBezTo>
                    <a:pt x="115781" y="75"/>
                    <a:pt x="95592" y="934"/>
                    <a:pt x="87740" y="934"/>
                  </a:cubicBezTo>
                  <a:cubicBezTo>
                    <a:pt x="79609" y="934"/>
                    <a:pt x="59700" y="75"/>
                    <a:pt x="51568" y="75"/>
                  </a:cubicBezTo>
                  <a:cubicBezTo>
                    <a:pt x="49605" y="75"/>
                    <a:pt x="45960" y="75"/>
                    <a:pt x="45960" y="5515"/>
                  </a:cubicBezTo>
                  <a:cubicBezTo>
                    <a:pt x="45960" y="8950"/>
                    <a:pt x="48483" y="8950"/>
                    <a:pt x="54092" y="8950"/>
                  </a:cubicBezTo>
                  <a:cubicBezTo>
                    <a:pt x="57737" y="8950"/>
                    <a:pt x="62784" y="9237"/>
                    <a:pt x="66149" y="9523"/>
                  </a:cubicBezTo>
                  <a:cubicBezTo>
                    <a:pt x="70636" y="10096"/>
                    <a:pt x="72318" y="10954"/>
                    <a:pt x="72318" y="14104"/>
                  </a:cubicBezTo>
                  <a:cubicBezTo>
                    <a:pt x="72318" y="15249"/>
                    <a:pt x="72038" y="16108"/>
                    <a:pt x="71196" y="19544"/>
                  </a:cubicBezTo>
                  <a:lnTo>
                    <a:pt x="33622" y="173292"/>
                  </a:lnTo>
                  <a:cubicBezTo>
                    <a:pt x="30818" y="184458"/>
                    <a:pt x="30257" y="186748"/>
                    <a:pt x="8105" y="186748"/>
                  </a:cubicBezTo>
                  <a:cubicBezTo>
                    <a:pt x="3338" y="186748"/>
                    <a:pt x="253" y="186748"/>
                    <a:pt x="253" y="192188"/>
                  </a:cubicBezTo>
                  <a:cubicBezTo>
                    <a:pt x="253" y="195624"/>
                    <a:pt x="3618" y="195624"/>
                    <a:pt x="4459" y="195624"/>
                  </a:cubicBezTo>
                  <a:cubicBezTo>
                    <a:pt x="12311" y="195624"/>
                    <a:pt x="32220" y="194765"/>
                    <a:pt x="40071" y="194765"/>
                  </a:cubicBezTo>
                  <a:cubicBezTo>
                    <a:pt x="45960" y="194765"/>
                    <a:pt x="52129" y="195051"/>
                    <a:pt x="58017" y="195051"/>
                  </a:cubicBezTo>
                  <a:cubicBezTo>
                    <a:pt x="64186" y="195051"/>
                    <a:pt x="70355" y="195624"/>
                    <a:pt x="76244" y="195624"/>
                  </a:cubicBezTo>
                  <a:cubicBezTo>
                    <a:pt x="78207" y="195624"/>
                    <a:pt x="81852" y="195624"/>
                    <a:pt x="81852" y="189898"/>
                  </a:cubicBezTo>
                  <a:cubicBezTo>
                    <a:pt x="81852" y="186748"/>
                    <a:pt x="79328" y="186748"/>
                    <a:pt x="74000" y="186748"/>
                  </a:cubicBezTo>
                  <a:cubicBezTo>
                    <a:pt x="63625" y="186748"/>
                    <a:pt x="55774" y="186748"/>
                    <a:pt x="55774" y="181595"/>
                  </a:cubicBezTo>
                  <a:cubicBezTo>
                    <a:pt x="55774" y="179591"/>
                    <a:pt x="57456" y="173292"/>
                    <a:pt x="58298" y="168997"/>
                  </a:cubicBezTo>
                  <a:cubicBezTo>
                    <a:pt x="62223" y="154109"/>
                    <a:pt x="65869" y="138935"/>
                    <a:pt x="69514" y="124047"/>
                  </a:cubicBezTo>
                  <a:lnTo>
                    <a:pt x="111295" y="90835"/>
                  </a:lnTo>
                  <a:lnTo>
                    <a:pt x="143822" y="167852"/>
                  </a:lnTo>
                  <a:cubicBezTo>
                    <a:pt x="147187" y="175582"/>
                    <a:pt x="147187" y="176155"/>
                    <a:pt x="147187" y="177873"/>
                  </a:cubicBezTo>
                  <a:cubicBezTo>
                    <a:pt x="147187" y="186462"/>
                    <a:pt x="135129" y="186748"/>
                    <a:pt x="132606" y="186748"/>
                  </a:cubicBezTo>
                  <a:cubicBezTo>
                    <a:pt x="129521" y="186748"/>
                    <a:pt x="126437" y="186748"/>
                    <a:pt x="126437" y="192475"/>
                  </a:cubicBezTo>
                  <a:cubicBezTo>
                    <a:pt x="126437" y="195624"/>
                    <a:pt x="129801" y="195624"/>
                    <a:pt x="130362" y="195624"/>
                  </a:cubicBezTo>
                  <a:cubicBezTo>
                    <a:pt x="141579" y="195624"/>
                    <a:pt x="153356" y="194765"/>
                    <a:pt x="164572" y="194765"/>
                  </a:cubicBezTo>
                  <a:cubicBezTo>
                    <a:pt x="170741" y="194765"/>
                    <a:pt x="185883" y="195624"/>
                    <a:pt x="192052" y="195624"/>
                  </a:cubicBezTo>
                  <a:cubicBezTo>
                    <a:pt x="193454" y="195624"/>
                    <a:pt x="197099" y="195624"/>
                    <a:pt x="197099" y="189898"/>
                  </a:cubicBezTo>
                  <a:cubicBezTo>
                    <a:pt x="197099" y="186748"/>
                    <a:pt x="194015" y="186748"/>
                    <a:pt x="191491" y="186748"/>
                  </a:cubicBezTo>
                  <a:cubicBezTo>
                    <a:pt x="179994" y="186462"/>
                    <a:pt x="176349" y="183885"/>
                    <a:pt x="172143" y="173865"/>
                  </a:cubicBezTo>
                  <a:lnTo>
                    <a:pt x="132325" y="79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3178FADF-20ED-44B8-F865-2E620890098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929589" y="7188654"/>
              <a:ext cx="122874" cy="131673"/>
            </a:xfrm>
            <a:custGeom>
              <a:avLst/>
              <a:gdLst>
                <a:gd name="connsiteX0" fmla="*/ 48745 w 122874"/>
                <a:gd name="connsiteY0" fmla="*/ 90257 h 131673"/>
                <a:gd name="connsiteX1" fmla="*/ 55419 w 122874"/>
                <a:gd name="connsiteY1" fmla="*/ 90458 h 131673"/>
                <a:gd name="connsiteX2" fmla="*/ 123137 w 122874"/>
                <a:gd name="connsiteY2" fmla="*/ 29331 h 131673"/>
                <a:gd name="connsiteX3" fmla="*/ 97424 w 122874"/>
                <a:gd name="connsiteY3" fmla="*/ 70 h 131673"/>
                <a:gd name="connsiteX4" fmla="*/ 50511 w 122874"/>
                <a:gd name="connsiteY4" fmla="*/ 50374 h 131673"/>
                <a:gd name="connsiteX5" fmla="*/ 42464 w 122874"/>
                <a:gd name="connsiteY5" fmla="*/ 75627 h 131673"/>
                <a:gd name="connsiteX6" fmla="*/ 7132 w 122874"/>
                <a:gd name="connsiteY6" fmla="*/ 47769 h 131673"/>
                <a:gd name="connsiteX7" fmla="*/ 24209 w 122874"/>
                <a:gd name="connsiteY7" fmla="*/ 7085 h 131673"/>
                <a:gd name="connsiteX8" fmla="*/ 25780 w 122874"/>
                <a:gd name="connsiteY8" fmla="*/ 4479 h 131673"/>
                <a:gd name="connsiteX9" fmla="*/ 22639 w 122874"/>
                <a:gd name="connsiteY9" fmla="*/ 2074 h 131673"/>
                <a:gd name="connsiteX10" fmla="*/ 16358 w 122874"/>
                <a:gd name="connsiteY10" fmla="*/ 6483 h 131673"/>
                <a:gd name="connsiteX11" fmla="*/ 262 w 122874"/>
                <a:gd name="connsiteY11" fmla="*/ 49773 h 131673"/>
                <a:gd name="connsiteX12" fmla="*/ 38342 w 122874"/>
                <a:gd name="connsiteY12" fmla="*/ 88654 h 131673"/>
                <a:gd name="connsiteX13" fmla="*/ 27350 w 122874"/>
                <a:gd name="connsiteY13" fmla="*/ 125330 h 131673"/>
                <a:gd name="connsiteX14" fmla="*/ 34023 w 122874"/>
                <a:gd name="connsiteY14" fmla="*/ 131744 h 131673"/>
                <a:gd name="connsiteX15" fmla="*/ 41679 w 122874"/>
                <a:gd name="connsiteY15" fmla="*/ 127334 h 131673"/>
                <a:gd name="connsiteX16" fmla="*/ 48745 w 122874"/>
                <a:gd name="connsiteY16" fmla="*/ 90257 h 131673"/>
                <a:gd name="connsiteX17" fmla="*/ 51297 w 122874"/>
                <a:gd name="connsiteY17" fmla="*/ 76629 h 131673"/>
                <a:gd name="connsiteX18" fmla="*/ 66214 w 122874"/>
                <a:gd name="connsiteY18" fmla="*/ 31535 h 131673"/>
                <a:gd name="connsiteX19" fmla="*/ 95264 w 122874"/>
                <a:gd name="connsiteY19" fmla="*/ 13698 h 131673"/>
                <a:gd name="connsiteX20" fmla="*/ 116071 w 122874"/>
                <a:gd name="connsiteY20" fmla="*/ 33339 h 131673"/>
                <a:gd name="connsiteX21" fmla="*/ 57578 w 122874"/>
                <a:gd name="connsiteY21" fmla="*/ 76829 h 131673"/>
                <a:gd name="connsiteX22" fmla="*/ 51297 w 122874"/>
                <a:gd name="connsiteY22" fmla="*/ 76629 h 1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874" h="131673">
                  <a:moveTo>
                    <a:pt x="48745" y="90257"/>
                  </a:moveTo>
                  <a:cubicBezTo>
                    <a:pt x="50904" y="90458"/>
                    <a:pt x="53259" y="90458"/>
                    <a:pt x="55419" y="90458"/>
                  </a:cubicBezTo>
                  <a:cubicBezTo>
                    <a:pt x="90750" y="90458"/>
                    <a:pt x="123137" y="60997"/>
                    <a:pt x="123137" y="29331"/>
                  </a:cubicBezTo>
                  <a:cubicBezTo>
                    <a:pt x="123137" y="11494"/>
                    <a:pt x="112734" y="70"/>
                    <a:pt x="97424" y="70"/>
                  </a:cubicBezTo>
                  <a:cubicBezTo>
                    <a:pt x="70336" y="70"/>
                    <a:pt x="56007" y="35343"/>
                    <a:pt x="50511" y="50374"/>
                  </a:cubicBezTo>
                  <a:cubicBezTo>
                    <a:pt x="47960" y="57790"/>
                    <a:pt x="43641" y="71819"/>
                    <a:pt x="42464" y="75627"/>
                  </a:cubicBezTo>
                  <a:cubicBezTo>
                    <a:pt x="20872" y="72621"/>
                    <a:pt x="7132" y="62600"/>
                    <a:pt x="7132" y="47769"/>
                  </a:cubicBezTo>
                  <a:cubicBezTo>
                    <a:pt x="7132" y="47569"/>
                    <a:pt x="8310" y="25122"/>
                    <a:pt x="24209" y="7085"/>
                  </a:cubicBezTo>
                  <a:cubicBezTo>
                    <a:pt x="25583" y="5682"/>
                    <a:pt x="25780" y="5281"/>
                    <a:pt x="25780" y="4479"/>
                  </a:cubicBezTo>
                  <a:cubicBezTo>
                    <a:pt x="25780" y="2074"/>
                    <a:pt x="23228" y="2074"/>
                    <a:pt x="22639" y="2074"/>
                  </a:cubicBezTo>
                  <a:cubicBezTo>
                    <a:pt x="20872" y="2074"/>
                    <a:pt x="20087" y="2074"/>
                    <a:pt x="16358" y="6483"/>
                  </a:cubicBezTo>
                  <a:cubicBezTo>
                    <a:pt x="5366" y="20312"/>
                    <a:pt x="262" y="41155"/>
                    <a:pt x="262" y="49773"/>
                  </a:cubicBezTo>
                  <a:cubicBezTo>
                    <a:pt x="262" y="67610"/>
                    <a:pt x="13021" y="83042"/>
                    <a:pt x="38342" y="88654"/>
                  </a:cubicBezTo>
                  <a:cubicBezTo>
                    <a:pt x="28528" y="119719"/>
                    <a:pt x="27350" y="123527"/>
                    <a:pt x="27350" y="125330"/>
                  </a:cubicBezTo>
                  <a:cubicBezTo>
                    <a:pt x="27350" y="130742"/>
                    <a:pt x="31864" y="131744"/>
                    <a:pt x="34023" y="131744"/>
                  </a:cubicBezTo>
                  <a:cubicBezTo>
                    <a:pt x="36183" y="131744"/>
                    <a:pt x="40108" y="130341"/>
                    <a:pt x="41679" y="127334"/>
                  </a:cubicBezTo>
                  <a:cubicBezTo>
                    <a:pt x="43053" y="124328"/>
                    <a:pt x="44819" y="114107"/>
                    <a:pt x="48745" y="90257"/>
                  </a:cubicBezTo>
                  <a:close/>
                  <a:moveTo>
                    <a:pt x="51297" y="76629"/>
                  </a:moveTo>
                  <a:cubicBezTo>
                    <a:pt x="55222" y="53581"/>
                    <a:pt x="56793" y="44562"/>
                    <a:pt x="66214" y="31535"/>
                  </a:cubicBezTo>
                  <a:cubicBezTo>
                    <a:pt x="75047" y="19310"/>
                    <a:pt x="85450" y="13698"/>
                    <a:pt x="95264" y="13698"/>
                  </a:cubicBezTo>
                  <a:cubicBezTo>
                    <a:pt x="108808" y="13698"/>
                    <a:pt x="116071" y="22917"/>
                    <a:pt x="116071" y="33339"/>
                  </a:cubicBezTo>
                  <a:cubicBezTo>
                    <a:pt x="116071" y="53581"/>
                    <a:pt x="91339" y="76829"/>
                    <a:pt x="57578" y="76829"/>
                  </a:cubicBezTo>
                  <a:cubicBezTo>
                    <a:pt x="55811" y="76829"/>
                    <a:pt x="53063" y="76829"/>
                    <a:pt x="51297" y="7662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CB3A6AC0-A2EE-0CF6-CC0F-FE5DCBF658B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905214" y="7361555"/>
              <a:ext cx="59474" cy="134880"/>
            </a:xfrm>
            <a:custGeom>
              <a:avLst/>
              <a:gdLst>
                <a:gd name="connsiteX0" fmla="*/ 54633 w 59474"/>
                <a:gd name="connsiteY0" fmla="*/ 7693 h 134880"/>
                <a:gd name="connsiteX1" fmla="*/ 46781 w 59474"/>
                <a:gd name="connsiteY1" fmla="*/ 77 h 134880"/>
                <a:gd name="connsiteX2" fmla="*/ 35789 w 59474"/>
                <a:gd name="connsiteY2" fmla="*/ 11100 h 134880"/>
                <a:gd name="connsiteX3" fmla="*/ 43641 w 59474"/>
                <a:gd name="connsiteY3" fmla="*/ 18716 h 134880"/>
                <a:gd name="connsiteX4" fmla="*/ 54633 w 59474"/>
                <a:gd name="connsiteY4" fmla="*/ 7693 h 134880"/>
                <a:gd name="connsiteX5" fmla="*/ 14591 w 59474"/>
                <a:gd name="connsiteY5" fmla="*/ 109505 h 134880"/>
                <a:gd name="connsiteX6" fmla="*/ 12824 w 59474"/>
                <a:gd name="connsiteY6" fmla="*/ 117922 h 134880"/>
                <a:gd name="connsiteX7" fmla="*/ 31471 w 59474"/>
                <a:gd name="connsiteY7" fmla="*/ 134958 h 134880"/>
                <a:gd name="connsiteX8" fmla="*/ 59736 w 59474"/>
                <a:gd name="connsiteY8" fmla="*/ 104294 h 134880"/>
                <a:gd name="connsiteX9" fmla="*/ 56596 w 59474"/>
                <a:gd name="connsiteY9" fmla="*/ 101689 h 134880"/>
                <a:gd name="connsiteX10" fmla="*/ 52866 w 59474"/>
                <a:gd name="connsiteY10" fmla="*/ 105096 h 134880"/>
                <a:gd name="connsiteX11" fmla="*/ 32060 w 59474"/>
                <a:gd name="connsiteY11" fmla="*/ 129346 h 134880"/>
                <a:gd name="connsiteX12" fmla="*/ 27153 w 59474"/>
                <a:gd name="connsiteY12" fmla="*/ 122332 h 134880"/>
                <a:gd name="connsiteX13" fmla="*/ 30293 w 59474"/>
                <a:gd name="connsiteY13" fmla="*/ 109505 h 134880"/>
                <a:gd name="connsiteX14" fmla="*/ 36575 w 59474"/>
                <a:gd name="connsiteY14" fmla="*/ 93472 h 134880"/>
                <a:gd name="connsiteX15" fmla="*/ 46192 w 59474"/>
                <a:gd name="connsiteY15" fmla="*/ 68019 h 134880"/>
                <a:gd name="connsiteX16" fmla="*/ 47370 w 59474"/>
                <a:gd name="connsiteY16" fmla="*/ 61605 h 134880"/>
                <a:gd name="connsiteX17" fmla="*/ 28723 w 59474"/>
                <a:gd name="connsiteY17" fmla="*/ 44570 h 134880"/>
                <a:gd name="connsiteX18" fmla="*/ 262 w 59474"/>
                <a:gd name="connsiteY18" fmla="*/ 75234 h 134880"/>
                <a:gd name="connsiteX19" fmla="*/ 3599 w 59474"/>
                <a:gd name="connsiteY19" fmla="*/ 77839 h 134880"/>
                <a:gd name="connsiteX20" fmla="*/ 7132 w 59474"/>
                <a:gd name="connsiteY20" fmla="*/ 74632 h 134880"/>
                <a:gd name="connsiteX21" fmla="*/ 28134 w 59474"/>
                <a:gd name="connsiteY21" fmla="*/ 50182 h 134880"/>
                <a:gd name="connsiteX22" fmla="*/ 33041 w 59474"/>
                <a:gd name="connsiteY22" fmla="*/ 57196 h 134880"/>
                <a:gd name="connsiteX23" fmla="*/ 26957 w 59474"/>
                <a:gd name="connsiteY23" fmla="*/ 77238 h 134880"/>
                <a:gd name="connsiteX24" fmla="*/ 14591 w 59474"/>
                <a:gd name="connsiteY24" fmla="*/ 109505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633" y="7693"/>
                  </a:moveTo>
                  <a:cubicBezTo>
                    <a:pt x="54633" y="4487"/>
                    <a:pt x="52277" y="77"/>
                    <a:pt x="46781" y="77"/>
                  </a:cubicBezTo>
                  <a:cubicBezTo>
                    <a:pt x="41482" y="77"/>
                    <a:pt x="35789" y="5288"/>
                    <a:pt x="35789" y="11100"/>
                  </a:cubicBezTo>
                  <a:cubicBezTo>
                    <a:pt x="35789" y="14507"/>
                    <a:pt x="38341" y="18716"/>
                    <a:pt x="43641" y="18716"/>
                  </a:cubicBezTo>
                  <a:cubicBezTo>
                    <a:pt x="49333" y="18716"/>
                    <a:pt x="54633" y="13105"/>
                    <a:pt x="54633" y="7693"/>
                  </a:cubicBezTo>
                  <a:close/>
                  <a:moveTo>
                    <a:pt x="14591" y="109505"/>
                  </a:moveTo>
                  <a:cubicBezTo>
                    <a:pt x="13805" y="112110"/>
                    <a:pt x="12824" y="114515"/>
                    <a:pt x="12824" y="117922"/>
                  </a:cubicBezTo>
                  <a:cubicBezTo>
                    <a:pt x="12824" y="127342"/>
                    <a:pt x="20675" y="134958"/>
                    <a:pt x="31471" y="134958"/>
                  </a:cubicBezTo>
                  <a:cubicBezTo>
                    <a:pt x="51100" y="134958"/>
                    <a:pt x="59736" y="107300"/>
                    <a:pt x="59736" y="104294"/>
                  </a:cubicBezTo>
                  <a:cubicBezTo>
                    <a:pt x="59736" y="101689"/>
                    <a:pt x="57184" y="101689"/>
                    <a:pt x="56596" y="101689"/>
                  </a:cubicBezTo>
                  <a:cubicBezTo>
                    <a:pt x="53848" y="101689"/>
                    <a:pt x="53651" y="102891"/>
                    <a:pt x="52866" y="105096"/>
                  </a:cubicBezTo>
                  <a:cubicBezTo>
                    <a:pt x="48352" y="121129"/>
                    <a:pt x="39715" y="129346"/>
                    <a:pt x="32060" y="129346"/>
                  </a:cubicBezTo>
                  <a:cubicBezTo>
                    <a:pt x="28134" y="129346"/>
                    <a:pt x="27153" y="126741"/>
                    <a:pt x="27153" y="122332"/>
                  </a:cubicBezTo>
                  <a:cubicBezTo>
                    <a:pt x="27153" y="117722"/>
                    <a:pt x="28527" y="113914"/>
                    <a:pt x="30293" y="109505"/>
                  </a:cubicBezTo>
                  <a:cubicBezTo>
                    <a:pt x="32256" y="104094"/>
                    <a:pt x="34415" y="98682"/>
                    <a:pt x="36575" y="93472"/>
                  </a:cubicBezTo>
                  <a:cubicBezTo>
                    <a:pt x="38341" y="88662"/>
                    <a:pt x="45407" y="70424"/>
                    <a:pt x="46192" y="68019"/>
                  </a:cubicBezTo>
                  <a:cubicBezTo>
                    <a:pt x="46781" y="66015"/>
                    <a:pt x="47370" y="63610"/>
                    <a:pt x="47370" y="61605"/>
                  </a:cubicBezTo>
                  <a:cubicBezTo>
                    <a:pt x="47370" y="52186"/>
                    <a:pt x="39519" y="44570"/>
                    <a:pt x="28723" y="44570"/>
                  </a:cubicBezTo>
                  <a:cubicBezTo>
                    <a:pt x="9291" y="44570"/>
                    <a:pt x="262" y="71827"/>
                    <a:pt x="262" y="75234"/>
                  </a:cubicBezTo>
                  <a:cubicBezTo>
                    <a:pt x="262" y="77839"/>
                    <a:pt x="3010" y="77839"/>
                    <a:pt x="3599" y="77839"/>
                  </a:cubicBezTo>
                  <a:cubicBezTo>
                    <a:pt x="6347" y="77839"/>
                    <a:pt x="6543" y="76837"/>
                    <a:pt x="7132" y="74632"/>
                  </a:cubicBezTo>
                  <a:cubicBezTo>
                    <a:pt x="12235" y="57397"/>
                    <a:pt x="20872" y="50182"/>
                    <a:pt x="28134" y="50182"/>
                  </a:cubicBezTo>
                  <a:cubicBezTo>
                    <a:pt x="31275" y="50182"/>
                    <a:pt x="33041" y="51785"/>
                    <a:pt x="33041" y="57196"/>
                  </a:cubicBezTo>
                  <a:cubicBezTo>
                    <a:pt x="33041" y="61806"/>
                    <a:pt x="31864" y="64812"/>
                    <a:pt x="26957" y="77238"/>
                  </a:cubicBezTo>
                  <a:lnTo>
                    <a:pt x="14591" y="10950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63" name="Grupa 6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 title="IguanaTex Vector Display">
            <a:extLst>
              <a:ext uri="{FF2B5EF4-FFF2-40B4-BE49-F238E27FC236}">
                <a16:creationId xmlns:a16="http://schemas.microsoft.com/office/drawing/2014/main" id="{4BEA9798-F163-0AEF-FF37-471C9F746E3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41146" y="2685232"/>
            <a:ext cx="1280790" cy="449546"/>
            <a:chOff x="8676895" y="7058214"/>
            <a:chExt cx="1915165" cy="672206"/>
          </a:xfrm>
        </p:grpSpPr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A0E66D5B-E173-F839-A0D8-B9CCAE99D00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676895" y="7188040"/>
              <a:ext cx="153445" cy="257885"/>
            </a:xfrm>
            <a:custGeom>
              <a:avLst/>
              <a:gdLst>
                <a:gd name="connsiteX0" fmla="*/ 153645 w 153445"/>
                <a:gd name="connsiteY0" fmla="*/ 39331 h 257885"/>
                <a:gd name="connsiteX1" fmla="*/ 115363 w 153445"/>
                <a:gd name="connsiteY1" fmla="*/ 75 h 257885"/>
                <a:gd name="connsiteX2" fmla="*/ 81303 w 153445"/>
                <a:gd name="connsiteY2" fmla="*/ 12109 h 257885"/>
                <a:gd name="connsiteX3" fmla="*/ 44991 w 153445"/>
                <a:gd name="connsiteY3" fmla="*/ 73142 h 257885"/>
                <a:gd name="connsiteX4" fmla="*/ 235 w 153445"/>
                <a:gd name="connsiteY4" fmla="*/ 255095 h 257885"/>
                <a:gd name="connsiteX5" fmla="*/ 3613 w 153445"/>
                <a:gd name="connsiteY5" fmla="*/ 257960 h 257885"/>
                <a:gd name="connsiteX6" fmla="*/ 6991 w 153445"/>
                <a:gd name="connsiteY6" fmla="*/ 256527 h 257885"/>
                <a:gd name="connsiteX7" fmla="*/ 26694 w 153445"/>
                <a:gd name="connsiteY7" fmla="*/ 177443 h 257885"/>
                <a:gd name="connsiteX8" fmla="*/ 64977 w 153445"/>
                <a:gd name="connsiteY8" fmla="*/ 205237 h 257885"/>
                <a:gd name="connsiteX9" fmla="*/ 119303 w 153445"/>
                <a:gd name="connsiteY9" fmla="*/ 182600 h 257885"/>
                <a:gd name="connsiteX10" fmla="*/ 141822 w 153445"/>
                <a:gd name="connsiteY10" fmla="*/ 129877 h 257885"/>
                <a:gd name="connsiteX11" fmla="*/ 121274 w 153445"/>
                <a:gd name="connsiteY11" fmla="*/ 87183 h 257885"/>
                <a:gd name="connsiteX12" fmla="*/ 153645 w 153445"/>
                <a:gd name="connsiteY12" fmla="*/ 39331 h 257885"/>
                <a:gd name="connsiteX13" fmla="*/ 102977 w 153445"/>
                <a:gd name="connsiteY13" fmla="*/ 86896 h 257885"/>
                <a:gd name="connsiteX14" fmla="*/ 89466 w 153445"/>
                <a:gd name="connsiteY14" fmla="*/ 88902 h 257885"/>
                <a:gd name="connsiteX15" fmla="*/ 77080 w 153445"/>
                <a:gd name="connsiteY15" fmla="*/ 87756 h 257885"/>
                <a:gd name="connsiteX16" fmla="*/ 90873 w 153445"/>
                <a:gd name="connsiteY16" fmla="*/ 85463 h 257885"/>
                <a:gd name="connsiteX17" fmla="*/ 102977 w 153445"/>
                <a:gd name="connsiteY17" fmla="*/ 86896 h 257885"/>
                <a:gd name="connsiteX18" fmla="*/ 137881 w 153445"/>
                <a:gd name="connsiteY18" fmla="*/ 32740 h 257885"/>
                <a:gd name="connsiteX19" fmla="*/ 112548 w 153445"/>
                <a:gd name="connsiteY19" fmla="*/ 82312 h 257885"/>
                <a:gd name="connsiteX20" fmla="*/ 90873 w 153445"/>
                <a:gd name="connsiteY20" fmla="*/ 78873 h 257885"/>
                <a:gd name="connsiteX21" fmla="*/ 69199 w 153445"/>
                <a:gd name="connsiteY21" fmla="*/ 88042 h 257885"/>
                <a:gd name="connsiteX22" fmla="*/ 88621 w 153445"/>
                <a:gd name="connsiteY22" fmla="*/ 95206 h 257885"/>
                <a:gd name="connsiteX23" fmla="*/ 111703 w 153445"/>
                <a:gd name="connsiteY23" fmla="*/ 91481 h 257885"/>
                <a:gd name="connsiteX24" fmla="*/ 124089 w 153445"/>
                <a:gd name="connsiteY24" fmla="*/ 123860 h 257885"/>
                <a:gd name="connsiteX25" fmla="*/ 110014 w 153445"/>
                <a:gd name="connsiteY25" fmla="*/ 173145 h 257885"/>
                <a:gd name="connsiteX26" fmla="*/ 64132 w 153445"/>
                <a:gd name="connsiteY26" fmla="*/ 198933 h 257885"/>
                <a:gd name="connsiteX27" fmla="*/ 32043 w 153445"/>
                <a:gd name="connsiteY27" fmla="*/ 161969 h 257885"/>
                <a:gd name="connsiteX28" fmla="*/ 33450 w 153445"/>
                <a:gd name="connsiteY28" fmla="*/ 149362 h 257885"/>
                <a:gd name="connsiteX29" fmla="*/ 51465 w 153445"/>
                <a:gd name="connsiteY29" fmla="*/ 76867 h 257885"/>
                <a:gd name="connsiteX30" fmla="*/ 111703 w 153445"/>
                <a:gd name="connsiteY30" fmla="*/ 6665 h 257885"/>
                <a:gd name="connsiteX31" fmla="*/ 137881 w 153445"/>
                <a:gd name="connsiteY31" fmla="*/ 32740 h 2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445" h="257885">
                  <a:moveTo>
                    <a:pt x="153645" y="39331"/>
                  </a:moveTo>
                  <a:cubicBezTo>
                    <a:pt x="153645" y="17840"/>
                    <a:pt x="138163" y="75"/>
                    <a:pt x="115363" y="75"/>
                  </a:cubicBezTo>
                  <a:cubicBezTo>
                    <a:pt x="99036" y="75"/>
                    <a:pt x="91155" y="4659"/>
                    <a:pt x="81303" y="12109"/>
                  </a:cubicBezTo>
                  <a:cubicBezTo>
                    <a:pt x="65821" y="23571"/>
                    <a:pt x="50339" y="51365"/>
                    <a:pt x="44991" y="73142"/>
                  </a:cubicBezTo>
                  <a:lnTo>
                    <a:pt x="235" y="255095"/>
                  </a:lnTo>
                  <a:cubicBezTo>
                    <a:pt x="-47" y="256241"/>
                    <a:pt x="1361" y="257960"/>
                    <a:pt x="3613" y="257960"/>
                  </a:cubicBezTo>
                  <a:cubicBezTo>
                    <a:pt x="5865" y="257960"/>
                    <a:pt x="6709" y="257387"/>
                    <a:pt x="6991" y="256527"/>
                  </a:cubicBezTo>
                  <a:lnTo>
                    <a:pt x="26694" y="177443"/>
                  </a:lnTo>
                  <a:cubicBezTo>
                    <a:pt x="32043" y="194635"/>
                    <a:pt x="44428" y="205237"/>
                    <a:pt x="64977" y="205237"/>
                  </a:cubicBezTo>
                  <a:cubicBezTo>
                    <a:pt x="85525" y="205237"/>
                    <a:pt x="106636" y="195208"/>
                    <a:pt x="119303" y="182600"/>
                  </a:cubicBezTo>
                  <a:cubicBezTo>
                    <a:pt x="132815" y="169420"/>
                    <a:pt x="141822" y="151081"/>
                    <a:pt x="141822" y="129877"/>
                  </a:cubicBezTo>
                  <a:cubicBezTo>
                    <a:pt x="141822" y="109246"/>
                    <a:pt x="131407" y="94346"/>
                    <a:pt x="121274" y="87183"/>
                  </a:cubicBezTo>
                  <a:cubicBezTo>
                    <a:pt x="137600" y="77727"/>
                    <a:pt x="153645" y="59961"/>
                    <a:pt x="153645" y="39331"/>
                  </a:cubicBezTo>
                  <a:close/>
                  <a:moveTo>
                    <a:pt x="102977" y="86896"/>
                  </a:moveTo>
                  <a:cubicBezTo>
                    <a:pt x="99318" y="88329"/>
                    <a:pt x="96221" y="88902"/>
                    <a:pt x="89466" y="88902"/>
                  </a:cubicBezTo>
                  <a:cubicBezTo>
                    <a:pt x="85525" y="88902"/>
                    <a:pt x="79895" y="89188"/>
                    <a:pt x="77080" y="87756"/>
                  </a:cubicBezTo>
                  <a:cubicBezTo>
                    <a:pt x="77643" y="84890"/>
                    <a:pt x="87777" y="85463"/>
                    <a:pt x="90873" y="85463"/>
                  </a:cubicBezTo>
                  <a:cubicBezTo>
                    <a:pt x="96784" y="85463"/>
                    <a:pt x="99318" y="85463"/>
                    <a:pt x="102977" y="86896"/>
                  </a:cubicBezTo>
                  <a:close/>
                  <a:moveTo>
                    <a:pt x="137881" y="32740"/>
                  </a:moveTo>
                  <a:cubicBezTo>
                    <a:pt x="137881" y="52798"/>
                    <a:pt x="127185" y="73429"/>
                    <a:pt x="112548" y="82312"/>
                  </a:cubicBezTo>
                  <a:cubicBezTo>
                    <a:pt x="104948" y="79446"/>
                    <a:pt x="99318" y="78873"/>
                    <a:pt x="90873" y="78873"/>
                  </a:cubicBezTo>
                  <a:cubicBezTo>
                    <a:pt x="84962" y="78873"/>
                    <a:pt x="69199" y="78587"/>
                    <a:pt x="69199" y="88042"/>
                  </a:cubicBezTo>
                  <a:cubicBezTo>
                    <a:pt x="68917" y="96065"/>
                    <a:pt x="83555" y="95206"/>
                    <a:pt x="88621" y="95206"/>
                  </a:cubicBezTo>
                  <a:cubicBezTo>
                    <a:pt x="99036" y="95206"/>
                    <a:pt x="103259" y="94919"/>
                    <a:pt x="111703" y="91481"/>
                  </a:cubicBezTo>
                  <a:cubicBezTo>
                    <a:pt x="122400" y="101796"/>
                    <a:pt x="123807" y="110679"/>
                    <a:pt x="124089" y="123860"/>
                  </a:cubicBezTo>
                  <a:cubicBezTo>
                    <a:pt x="124652" y="140479"/>
                    <a:pt x="117896" y="161969"/>
                    <a:pt x="110014" y="173145"/>
                  </a:cubicBezTo>
                  <a:cubicBezTo>
                    <a:pt x="99036" y="188618"/>
                    <a:pt x="80177" y="198933"/>
                    <a:pt x="64132" y="198933"/>
                  </a:cubicBezTo>
                  <a:cubicBezTo>
                    <a:pt x="42739" y="198933"/>
                    <a:pt x="32043" y="182314"/>
                    <a:pt x="32043" y="161969"/>
                  </a:cubicBezTo>
                  <a:cubicBezTo>
                    <a:pt x="32043" y="159104"/>
                    <a:pt x="32043" y="154806"/>
                    <a:pt x="33450" y="149362"/>
                  </a:cubicBezTo>
                  <a:lnTo>
                    <a:pt x="51465" y="76867"/>
                  </a:lnTo>
                  <a:cubicBezTo>
                    <a:pt x="57658" y="52225"/>
                    <a:pt x="77925" y="6665"/>
                    <a:pt x="111703" y="6665"/>
                  </a:cubicBezTo>
                  <a:cubicBezTo>
                    <a:pt x="128029" y="6665"/>
                    <a:pt x="137881" y="15548"/>
                    <a:pt x="137881" y="3274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" name="Dowolny kształt: kształt 100">
              <a:extLst>
                <a:ext uri="{FF2B5EF4-FFF2-40B4-BE49-F238E27FC236}">
                  <a16:creationId xmlns:a16="http://schemas.microsoft.com/office/drawing/2014/main" id="{EED5AAED-4B80-6AC6-F1AA-6A861AED944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936509" y="7285177"/>
              <a:ext cx="187188" cy="67050"/>
            </a:xfrm>
            <a:custGeom>
              <a:avLst/>
              <a:gdLst>
                <a:gd name="connsiteX0" fmla="*/ 177826 w 187188"/>
                <a:gd name="connsiteY0" fmla="*/ 11536 h 67050"/>
                <a:gd name="connsiteX1" fmla="*/ 187396 w 187188"/>
                <a:gd name="connsiteY1" fmla="*/ 5806 h 67050"/>
                <a:gd name="connsiteX2" fmla="*/ 178107 w 187188"/>
                <a:gd name="connsiteY2" fmla="*/ 75 h 67050"/>
                <a:gd name="connsiteX3" fmla="*/ 9497 w 187188"/>
                <a:gd name="connsiteY3" fmla="*/ 75 h 67050"/>
                <a:gd name="connsiteX4" fmla="*/ 208 w 187188"/>
                <a:gd name="connsiteY4" fmla="*/ 5806 h 67050"/>
                <a:gd name="connsiteX5" fmla="*/ 9779 w 187188"/>
                <a:gd name="connsiteY5" fmla="*/ 11536 h 67050"/>
                <a:gd name="connsiteX6" fmla="*/ 177826 w 187188"/>
                <a:gd name="connsiteY6" fmla="*/ 11536 h 67050"/>
                <a:gd name="connsiteX7" fmla="*/ 178107 w 187188"/>
                <a:gd name="connsiteY7" fmla="*/ 67125 h 67050"/>
                <a:gd name="connsiteX8" fmla="*/ 187396 w 187188"/>
                <a:gd name="connsiteY8" fmla="*/ 61394 h 67050"/>
                <a:gd name="connsiteX9" fmla="*/ 177826 w 187188"/>
                <a:gd name="connsiteY9" fmla="*/ 55663 h 67050"/>
                <a:gd name="connsiteX10" fmla="*/ 9779 w 187188"/>
                <a:gd name="connsiteY10" fmla="*/ 55663 h 67050"/>
                <a:gd name="connsiteX11" fmla="*/ 208 w 187188"/>
                <a:gd name="connsiteY11" fmla="*/ 61394 h 67050"/>
                <a:gd name="connsiteX12" fmla="*/ 9497 w 187188"/>
                <a:gd name="connsiteY12" fmla="*/ 67125 h 67050"/>
                <a:gd name="connsiteX13" fmla="*/ 178107 w 187188"/>
                <a:gd name="connsiteY13" fmla="*/ 67125 h 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188" h="67050">
                  <a:moveTo>
                    <a:pt x="177826" y="11536"/>
                  </a:moveTo>
                  <a:cubicBezTo>
                    <a:pt x="182048" y="11536"/>
                    <a:pt x="187396" y="11536"/>
                    <a:pt x="187396" y="5806"/>
                  </a:cubicBezTo>
                  <a:cubicBezTo>
                    <a:pt x="187396" y="75"/>
                    <a:pt x="182048" y="75"/>
                    <a:pt x="178107" y="75"/>
                  </a:cubicBezTo>
                  <a:lnTo>
                    <a:pt x="9497" y="75"/>
                  </a:lnTo>
                  <a:cubicBezTo>
                    <a:pt x="5556" y="75"/>
                    <a:pt x="208" y="75"/>
                    <a:pt x="208" y="5806"/>
                  </a:cubicBezTo>
                  <a:cubicBezTo>
                    <a:pt x="208" y="11536"/>
                    <a:pt x="5556" y="11536"/>
                    <a:pt x="9779" y="11536"/>
                  </a:cubicBezTo>
                  <a:lnTo>
                    <a:pt x="177826" y="11536"/>
                  </a:lnTo>
                  <a:close/>
                  <a:moveTo>
                    <a:pt x="178107" y="67125"/>
                  </a:moveTo>
                  <a:cubicBezTo>
                    <a:pt x="182048" y="67125"/>
                    <a:pt x="187396" y="67125"/>
                    <a:pt x="187396" y="61394"/>
                  </a:cubicBezTo>
                  <a:cubicBezTo>
                    <a:pt x="187396" y="55663"/>
                    <a:pt x="182048" y="55663"/>
                    <a:pt x="177826" y="55663"/>
                  </a:cubicBezTo>
                  <a:lnTo>
                    <a:pt x="9779" y="55663"/>
                  </a:lnTo>
                  <a:cubicBezTo>
                    <a:pt x="5556" y="55663"/>
                    <a:pt x="208" y="55663"/>
                    <a:pt x="208" y="61394"/>
                  </a:cubicBezTo>
                  <a:cubicBezTo>
                    <a:pt x="208" y="67125"/>
                    <a:pt x="5556" y="67125"/>
                    <a:pt x="9497" y="67125"/>
                  </a:cubicBezTo>
                  <a:lnTo>
                    <a:pt x="178107" y="67125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" name="Dowolny kształt: kształt 101">
              <a:extLst>
                <a:ext uri="{FF2B5EF4-FFF2-40B4-BE49-F238E27FC236}">
                  <a16:creationId xmlns:a16="http://schemas.microsoft.com/office/drawing/2014/main" id="{6222AAA3-6113-25F6-DE54-18A891BE80C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233632" y="7118123"/>
              <a:ext cx="374657" cy="401155"/>
            </a:xfrm>
            <a:custGeom>
              <a:avLst/>
              <a:gdLst>
                <a:gd name="connsiteX0" fmla="*/ 340816 w 374657"/>
                <a:gd name="connsiteY0" fmla="*/ 401220 h 401155"/>
                <a:gd name="connsiteX1" fmla="*/ 374876 w 374657"/>
                <a:gd name="connsiteY1" fmla="*/ 309528 h 401155"/>
                <a:gd name="connsiteX2" fmla="*/ 367839 w 374657"/>
                <a:gd name="connsiteY2" fmla="*/ 309528 h 401155"/>
                <a:gd name="connsiteX3" fmla="*/ 294653 w 374657"/>
                <a:gd name="connsiteY3" fmla="*/ 367409 h 401155"/>
                <a:gd name="connsiteX4" fmla="*/ 207111 w 374657"/>
                <a:gd name="connsiteY4" fmla="*/ 376291 h 401155"/>
                <a:gd name="connsiteX5" fmla="*/ 37375 w 374657"/>
                <a:gd name="connsiteY5" fmla="*/ 376291 h 401155"/>
                <a:gd name="connsiteX6" fmla="*/ 180651 w 374657"/>
                <a:gd name="connsiteY6" fmla="*/ 205227 h 401155"/>
                <a:gd name="connsiteX7" fmla="*/ 183184 w 374657"/>
                <a:gd name="connsiteY7" fmla="*/ 200643 h 401155"/>
                <a:gd name="connsiteX8" fmla="*/ 181214 w 374657"/>
                <a:gd name="connsiteY8" fmla="*/ 196345 h 401155"/>
                <a:gd name="connsiteX9" fmla="*/ 50042 w 374657"/>
                <a:gd name="connsiteY9" fmla="*/ 13819 h 401155"/>
                <a:gd name="connsiteX10" fmla="*/ 204296 w 374657"/>
                <a:gd name="connsiteY10" fmla="*/ 13819 h 401155"/>
                <a:gd name="connsiteX11" fmla="*/ 270163 w 374657"/>
                <a:gd name="connsiteY11" fmla="*/ 18404 h 401155"/>
                <a:gd name="connsiteX12" fmla="*/ 332090 w 374657"/>
                <a:gd name="connsiteY12" fmla="*/ 39894 h 401155"/>
                <a:gd name="connsiteX13" fmla="*/ 367839 w 374657"/>
                <a:gd name="connsiteY13" fmla="*/ 80583 h 401155"/>
                <a:gd name="connsiteX14" fmla="*/ 374876 w 374657"/>
                <a:gd name="connsiteY14" fmla="*/ 80583 h 401155"/>
                <a:gd name="connsiteX15" fmla="*/ 340816 w 374657"/>
                <a:gd name="connsiteY15" fmla="*/ 65 h 401155"/>
                <a:gd name="connsiteX16" fmla="*/ 8100 w 374657"/>
                <a:gd name="connsiteY16" fmla="*/ 65 h 401155"/>
                <a:gd name="connsiteX17" fmla="*/ 500 w 374657"/>
                <a:gd name="connsiteY17" fmla="*/ 2071 h 401155"/>
                <a:gd name="connsiteX18" fmla="*/ 219 w 374657"/>
                <a:gd name="connsiteY18" fmla="*/ 11527 h 401155"/>
                <a:gd name="connsiteX19" fmla="*/ 149125 w 374657"/>
                <a:gd name="connsiteY19" fmla="*/ 218981 h 401155"/>
                <a:gd name="connsiteX20" fmla="*/ 3315 w 374657"/>
                <a:gd name="connsiteY20" fmla="*/ 392911 h 401155"/>
                <a:gd name="connsiteX21" fmla="*/ 500 w 374657"/>
                <a:gd name="connsiteY21" fmla="*/ 398068 h 401155"/>
                <a:gd name="connsiteX22" fmla="*/ 8100 w 374657"/>
                <a:gd name="connsiteY22" fmla="*/ 401220 h 401155"/>
                <a:gd name="connsiteX23" fmla="*/ 340816 w 374657"/>
                <a:gd name="connsiteY23" fmla="*/ 401220 h 40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4657" h="401155">
                  <a:moveTo>
                    <a:pt x="340816" y="401220"/>
                  </a:moveTo>
                  <a:lnTo>
                    <a:pt x="374876" y="309528"/>
                  </a:lnTo>
                  <a:lnTo>
                    <a:pt x="367839" y="309528"/>
                  </a:lnTo>
                  <a:cubicBezTo>
                    <a:pt x="356861" y="339328"/>
                    <a:pt x="327024" y="358813"/>
                    <a:pt x="294653" y="367409"/>
                  </a:cubicBezTo>
                  <a:cubicBezTo>
                    <a:pt x="288741" y="368841"/>
                    <a:pt x="261156" y="376291"/>
                    <a:pt x="207111" y="376291"/>
                  </a:cubicBezTo>
                  <a:lnTo>
                    <a:pt x="37375" y="376291"/>
                  </a:lnTo>
                  <a:lnTo>
                    <a:pt x="180651" y="205227"/>
                  </a:lnTo>
                  <a:cubicBezTo>
                    <a:pt x="182621" y="202935"/>
                    <a:pt x="183184" y="202076"/>
                    <a:pt x="183184" y="200643"/>
                  </a:cubicBezTo>
                  <a:cubicBezTo>
                    <a:pt x="183184" y="200070"/>
                    <a:pt x="183184" y="199210"/>
                    <a:pt x="181214" y="196345"/>
                  </a:cubicBezTo>
                  <a:lnTo>
                    <a:pt x="50042" y="13819"/>
                  </a:lnTo>
                  <a:lnTo>
                    <a:pt x="204296" y="13819"/>
                  </a:lnTo>
                  <a:cubicBezTo>
                    <a:pt x="242015" y="13819"/>
                    <a:pt x="267630" y="17831"/>
                    <a:pt x="270163" y="18404"/>
                  </a:cubicBezTo>
                  <a:cubicBezTo>
                    <a:pt x="285364" y="20696"/>
                    <a:pt x="309853" y="25567"/>
                    <a:pt x="332090" y="39894"/>
                  </a:cubicBezTo>
                  <a:cubicBezTo>
                    <a:pt x="339127" y="44479"/>
                    <a:pt x="358268" y="57373"/>
                    <a:pt x="367839" y="80583"/>
                  </a:cubicBezTo>
                  <a:lnTo>
                    <a:pt x="374876" y="80583"/>
                  </a:lnTo>
                  <a:lnTo>
                    <a:pt x="340816" y="65"/>
                  </a:lnTo>
                  <a:lnTo>
                    <a:pt x="8100" y="65"/>
                  </a:lnTo>
                  <a:cubicBezTo>
                    <a:pt x="1626" y="65"/>
                    <a:pt x="1345" y="352"/>
                    <a:pt x="500" y="2071"/>
                  </a:cubicBezTo>
                  <a:cubicBezTo>
                    <a:pt x="219" y="2931"/>
                    <a:pt x="219" y="8375"/>
                    <a:pt x="219" y="11527"/>
                  </a:cubicBezTo>
                  <a:lnTo>
                    <a:pt x="149125" y="218981"/>
                  </a:lnTo>
                  <a:lnTo>
                    <a:pt x="3315" y="392911"/>
                  </a:lnTo>
                  <a:cubicBezTo>
                    <a:pt x="500" y="396349"/>
                    <a:pt x="500" y="397782"/>
                    <a:pt x="500" y="398068"/>
                  </a:cubicBezTo>
                  <a:cubicBezTo>
                    <a:pt x="500" y="401220"/>
                    <a:pt x="3033" y="401220"/>
                    <a:pt x="8100" y="401220"/>
                  </a:cubicBezTo>
                  <a:lnTo>
                    <a:pt x="340816" y="401220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" name="Dowolny kształt: kształt 105">
              <a:extLst>
                <a:ext uri="{FF2B5EF4-FFF2-40B4-BE49-F238E27FC236}">
                  <a16:creationId xmlns:a16="http://schemas.microsoft.com/office/drawing/2014/main" id="{DD8A1222-4802-C5BF-706B-15A2AA6A747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390606" y="7595432"/>
              <a:ext cx="59703" cy="134988"/>
            </a:xfrm>
            <a:custGeom>
              <a:avLst/>
              <a:gdLst>
                <a:gd name="connsiteX0" fmla="*/ 54804 w 59703"/>
                <a:gd name="connsiteY0" fmla="*/ 7708 h 134988"/>
                <a:gd name="connsiteX1" fmla="*/ 46923 w 59703"/>
                <a:gd name="connsiteY1" fmla="*/ 86 h 134988"/>
                <a:gd name="connsiteX2" fmla="*/ 35889 w 59703"/>
                <a:gd name="connsiteY2" fmla="*/ 11118 h 134988"/>
                <a:gd name="connsiteX3" fmla="*/ 43770 w 59703"/>
                <a:gd name="connsiteY3" fmla="*/ 18740 h 134988"/>
                <a:gd name="connsiteX4" fmla="*/ 54804 w 59703"/>
                <a:gd name="connsiteY4" fmla="*/ 7708 h 134988"/>
                <a:gd name="connsiteX5" fmla="*/ 14608 w 59703"/>
                <a:gd name="connsiteY5" fmla="*/ 109602 h 134988"/>
                <a:gd name="connsiteX6" fmla="*/ 12835 w 59703"/>
                <a:gd name="connsiteY6" fmla="*/ 118026 h 134988"/>
                <a:gd name="connsiteX7" fmla="*/ 31554 w 59703"/>
                <a:gd name="connsiteY7" fmla="*/ 135075 h 134988"/>
                <a:gd name="connsiteX8" fmla="*/ 59927 w 59703"/>
                <a:gd name="connsiteY8" fmla="*/ 104387 h 134988"/>
                <a:gd name="connsiteX9" fmla="*/ 56775 w 59703"/>
                <a:gd name="connsiteY9" fmla="*/ 101779 h 134988"/>
                <a:gd name="connsiteX10" fmla="*/ 53031 w 59703"/>
                <a:gd name="connsiteY10" fmla="*/ 105189 h 134988"/>
                <a:gd name="connsiteX11" fmla="*/ 32145 w 59703"/>
                <a:gd name="connsiteY11" fmla="*/ 129459 h 134988"/>
                <a:gd name="connsiteX12" fmla="*/ 27219 w 59703"/>
                <a:gd name="connsiteY12" fmla="*/ 122439 h 134988"/>
                <a:gd name="connsiteX13" fmla="*/ 30372 w 59703"/>
                <a:gd name="connsiteY13" fmla="*/ 109602 h 134988"/>
                <a:gd name="connsiteX14" fmla="*/ 36677 w 59703"/>
                <a:gd name="connsiteY14" fmla="*/ 93556 h 134988"/>
                <a:gd name="connsiteX15" fmla="*/ 46332 w 59703"/>
                <a:gd name="connsiteY15" fmla="*/ 68082 h 134988"/>
                <a:gd name="connsiteX16" fmla="*/ 47514 w 59703"/>
                <a:gd name="connsiteY16" fmla="*/ 61664 h 134988"/>
                <a:gd name="connsiteX17" fmla="*/ 28795 w 59703"/>
                <a:gd name="connsiteY17" fmla="*/ 44615 h 134988"/>
                <a:gd name="connsiteX18" fmla="*/ 224 w 59703"/>
                <a:gd name="connsiteY18" fmla="*/ 75303 h 134988"/>
                <a:gd name="connsiteX19" fmla="*/ 3574 w 59703"/>
                <a:gd name="connsiteY19" fmla="*/ 77911 h 134988"/>
                <a:gd name="connsiteX20" fmla="*/ 7121 w 59703"/>
                <a:gd name="connsiteY20" fmla="*/ 74701 h 134988"/>
                <a:gd name="connsiteX21" fmla="*/ 28204 w 59703"/>
                <a:gd name="connsiteY21" fmla="*/ 50231 h 134988"/>
                <a:gd name="connsiteX22" fmla="*/ 33130 w 59703"/>
                <a:gd name="connsiteY22" fmla="*/ 57251 h 134988"/>
                <a:gd name="connsiteX23" fmla="*/ 27022 w 59703"/>
                <a:gd name="connsiteY23" fmla="*/ 77309 h 134988"/>
                <a:gd name="connsiteX24" fmla="*/ 14608 w 59703"/>
                <a:gd name="connsiteY24" fmla="*/ 109602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04" y="7708"/>
                  </a:moveTo>
                  <a:cubicBezTo>
                    <a:pt x="54804" y="4499"/>
                    <a:pt x="52440" y="86"/>
                    <a:pt x="46923" y="86"/>
                  </a:cubicBezTo>
                  <a:cubicBezTo>
                    <a:pt x="41603" y="86"/>
                    <a:pt x="35889" y="5301"/>
                    <a:pt x="35889" y="11118"/>
                  </a:cubicBezTo>
                  <a:cubicBezTo>
                    <a:pt x="35889" y="14528"/>
                    <a:pt x="38450" y="18740"/>
                    <a:pt x="43770" y="18740"/>
                  </a:cubicBezTo>
                  <a:cubicBezTo>
                    <a:pt x="49484" y="18740"/>
                    <a:pt x="54804" y="13124"/>
                    <a:pt x="54804" y="7708"/>
                  </a:cubicBezTo>
                  <a:close/>
                  <a:moveTo>
                    <a:pt x="14608" y="109602"/>
                  </a:moveTo>
                  <a:cubicBezTo>
                    <a:pt x="13820" y="112209"/>
                    <a:pt x="12835" y="114616"/>
                    <a:pt x="12835" y="118026"/>
                  </a:cubicBezTo>
                  <a:cubicBezTo>
                    <a:pt x="12835" y="127453"/>
                    <a:pt x="20717" y="135075"/>
                    <a:pt x="31554" y="135075"/>
                  </a:cubicBezTo>
                  <a:cubicBezTo>
                    <a:pt x="51258" y="135075"/>
                    <a:pt x="59927" y="107395"/>
                    <a:pt x="59927" y="104387"/>
                  </a:cubicBezTo>
                  <a:cubicBezTo>
                    <a:pt x="59927" y="101779"/>
                    <a:pt x="57366" y="101779"/>
                    <a:pt x="56775" y="101779"/>
                  </a:cubicBezTo>
                  <a:cubicBezTo>
                    <a:pt x="54016" y="101779"/>
                    <a:pt x="53819" y="102983"/>
                    <a:pt x="53031" y="105189"/>
                  </a:cubicBezTo>
                  <a:cubicBezTo>
                    <a:pt x="48499" y="121235"/>
                    <a:pt x="39829" y="129459"/>
                    <a:pt x="32145" y="129459"/>
                  </a:cubicBezTo>
                  <a:cubicBezTo>
                    <a:pt x="28204" y="129459"/>
                    <a:pt x="27219" y="126852"/>
                    <a:pt x="27219" y="122439"/>
                  </a:cubicBezTo>
                  <a:cubicBezTo>
                    <a:pt x="27219" y="117826"/>
                    <a:pt x="28598" y="114015"/>
                    <a:pt x="30372" y="109602"/>
                  </a:cubicBezTo>
                  <a:cubicBezTo>
                    <a:pt x="32342" y="104186"/>
                    <a:pt x="34509" y="98771"/>
                    <a:pt x="36677" y="93556"/>
                  </a:cubicBezTo>
                  <a:cubicBezTo>
                    <a:pt x="38450" y="88742"/>
                    <a:pt x="45544" y="70489"/>
                    <a:pt x="46332" y="68082"/>
                  </a:cubicBezTo>
                  <a:cubicBezTo>
                    <a:pt x="46923" y="66076"/>
                    <a:pt x="47514" y="63670"/>
                    <a:pt x="47514" y="61664"/>
                  </a:cubicBezTo>
                  <a:cubicBezTo>
                    <a:pt x="47514" y="52237"/>
                    <a:pt x="39632" y="44615"/>
                    <a:pt x="28795" y="44615"/>
                  </a:cubicBezTo>
                  <a:cubicBezTo>
                    <a:pt x="9288" y="44615"/>
                    <a:pt x="224" y="71893"/>
                    <a:pt x="224" y="75303"/>
                  </a:cubicBezTo>
                  <a:cubicBezTo>
                    <a:pt x="224" y="77911"/>
                    <a:pt x="2983" y="77911"/>
                    <a:pt x="3574" y="77911"/>
                  </a:cubicBezTo>
                  <a:cubicBezTo>
                    <a:pt x="6333" y="77911"/>
                    <a:pt x="6530" y="76908"/>
                    <a:pt x="7121" y="74701"/>
                  </a:cubicBezTo>
                  <a:cubicBezTo>
                    <a:pt x="12244" y="57452"/>
                    <a:pt x="20914" y="50231"/>
                    <a:pt x="28204" y="50231"/>
                  </a:cubicBezTo>
                  <a:cubicBezTo>
                    <a:pt x="31357" y="50231"/>
                    <a:pt x="33130" y="51835"/>
                    <a:pt x="33130" y="57251"/>
                  </a:cubicBezTo>
                  <a:cubicBezTo>
                    <a:pt x="33130" y="61864"/>
                    <a:pt x="31948" y="64873"/>
                    <a:pt x="27022" y="77309"/>
                  </a:cubicBezTo>
                  <a:lnTo>
                    <a:pt x="14608" y="109602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7" name="Dowolny kształt: kształt 106">
              <a:extLst>
                <a:ext uri="{FF2B5EF4-FFF2-40B4-BE49-F238E27FC236}">
                  <a16:creationId xmlns:a16="http://schemas.microsoft.com/office/drawing/2014/main" id="{FBC2B81B-2783-EFF6-B33B-C53658F8304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801444" y="7058214"/>
              <a:ext cx="30118" cy="30373"/>
            </a:xfrm>
            <a:custGeom>
              <a:avLst/>
              <a:gdLst>
                <a:gd name="connsiteX0" fmla="*/ 30357 w 30118"/>
                <a:gd name="connsiteY0" fmla="*/ 15256 h 30373"/>
                <a:gd name="connsiteX1" fmla="*/ 15439 w 30118"/>
                <a:gd name="connsiteY1" fmla="*/ 70 h 30373"/>
                <a:gd name="connsiteX2" fmla="*/ 238 w 30118"/>
                <a:gd name="connsiteY2" fmla="*/ 15256 h 30373"/>
                <a:gd name="connsiteX3" fmla="*/ 15157 w 30118"/>
                <a:gd name="connsiteY3" fmla="*/ 30443 h 30373"/>
                <a:gd name="connsiteX4" fmla="*/ 30357 w 30118"/>
                <a:gd name="connsiteY4" fmla="*/ 15256 h 3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18" h="30373">
                  <a:moveTo>
                    <a:pt x="30357" y="15256"/>
                  </a:moveTo>
                  <a:cubicBezTo>
                    <a:pt x="30357" y="7520"/>
                    <a:pt x="23883" y="70"/>
                    <a:pt x="15439" y="70"/>
                  </a:cubicBezTo>
                  <a:cubicBezTo>
                    <a:pt x="5868" y="70"/>
                    <a:pt x="238" y="8093"/>
                    <a:pt x="238" y="15256"/>
                  </a:cubicBezTo>
                  <a:cubicBezTo>
                    <a:pt x="238" y="22993"/>
                    <a:pt x="6713" y="30443"/>
                    <a:pt x="15157" y="30443"/>
                  </a:cubicBezTo>
                  <a:cubicBezTo>
                    <a:pt x="24728" y="30443"/>
                    <a:pt x="30357" y="22420"/>
                    <a:pt x="30357" y="15256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9" name="Dowolny kształt: kształt 108">
              <a:extLst>
                <a:ext uri="{FF2B5EF4-FFF2-40B4-BE49-F238E27FC236}">
                  <a16:creationId xmlns:a16="http://schemas.microsoft.com/office/drawing/2014/main" id="{3E283B47-E39C-FC3B-B5D4-9E490B17976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769604" y="7126498"/>
              <a:ext cx="93734" cy="26648"/>
            </a:xfrm>
            <a:custGeom>
              <a:avLst/>
              <a:gdLst>
                <a:gd name="connsiteX0" fmla="*/ 93972 w 93734"/>
                <a:gd name="connsiteY0" fmla="*/ 4370 h 26648"/>
                <a:gd name="connsiteX1" fmla="*/ 89468 w 93734"/>
                <a:gd name="connsiteY1" fmla="*/ 72 h 26648"/>
                <a:gd name="connsiteX2" fmla="*/ 66386 w 93734"/>
                <a:gd name="connsiteY2" fmla="*/ 13826 h 26648"/>
                <a:gd name="connsiteX3" fmla="*/ 48090 w 93734"/>
                <a:gd name="connsiteY3" fmla="*/ 6663 h 26648"/>
                <a:gd name="connsiteX4" fmla="*/ 30638 w 93734"/>
                <a:gd name="connsiteY4" fmla="*/ 72 h 26648"/>
                <a:gd name="connsiteX5" fmla="*/ 237 w 93734"/>
                <a:gd name="connsiteY5" fmla="*/ 22422 h 26648"/>
                <a:gd name="connsiteX6" fmla="*/ 4741 w 93734"/>
                <a:gd name="connsiteY6" fmla="*/ 26720 h 26648"/>
                <a:gd name="connsiteX7" fmla="*/ 27823 w 93734"/>
                <a:gd name="connsiteY7" fmla="*/ 12966 h 26648"/>
                <a:gd name="connsiteX8" fmla="*/ 46119 w 93734"/>
                <a:gd name="connsiteY8" fmla="*/ 20130 h 26648"/>
                <a:gd name="connsiteX9" fmla="*/ 63572 w 93734"/>
                <a:gd name="connsiteY9" fmla="*/ 26720 h 26648"/>
                <a:gd name="connsiteX10" fmla="*/ 93972 w 93734"/>
                <a:gd name="connsiteY10" fmla="*/ 4370 h 2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34" h="26648">
                  <a:moveTo>
                    <a:pt x="93972" y="4370"/>
                  </a:moveTo>
                  <a:lnTo>
                    <a:pt x="89468" y="72"/>
                  </a:lnTo>
                  <a:cubicBezTo>
                    <a:pt x="89468" y="359"/>
                    <a:pt x="78772" y="13826"/>
                    <a:pt x="66386" y="13826"/>
                  </a:cubicBezTo>
                  <a:cubicBezTo>
                    <a:pt x="59912" y="13826"/>
                    <a:pt x="52875" y="9528"/>
                    <a:pt x="48090" y="6663"/>
                  </a:cubicBezTo>
                  <a:cubicBezTo>
                    <a:pt x="40490" y="2078"/>
                    <a:pt x="35423" y="72"/>
                    <a:pt x="30638" y="72"/>
                  </a:cubicBezTo>
                  <a:cubicBezTo>
                    <a:pt x="19941" y="72"/>
                    <a:pt x="14593" y="6376"/>
                    <a:pt x="237" y="22422"/>
                  </a:cubicBezTo>
                  <a:lnTo>
                    <a:pt x="4741" y="26720"/>
                  </a:lnTo>
                  <a:cubicBezTo>
                    <a:pt x="4741" y="26434"/>
                    <a:pt x="15438" y="12966"/>
                    <a:pt x="27823" y="12966"/>
                  </a:cubicBezTo>
                  <a:cubicBezTo>
                    <a:pt x="34297" y="12966"/>
                    <a:pt x="41334" y="17265"/>
                    <a:pt x="46119" y="20130"/>
                  </a:cubicBezTo>
                  <a:cubicBezTo>
                    <a:pt x="53720" y="24715"/>
                    <a:pt x="58786" y="26720"/>
                    <a:pt x="63572" y="26720"/>
                  </a:cubicBezTo>
                  <a:cubicBezTo>
                    <a:pt x="74268" y="26720"/>
                    <a:pt x="79616" y="20417"/>
                    <a:pt x="93972" y="437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0" name="Dowolny kształt: kształt 109">
              <a:extLst>
                <a:ext uri="{FF2B5EF4-FFF2-40B4-BE49-F238E27FC236}">
                  <a16:creationId xmlns:a16="http://schemas.microsoft.com/office/drawing/2014/main" id="{C5F05D19-124F-5679-8A4F-25782B7BBE1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682070" y="7194631"/>
              <a:ext cx="239544" cy="195706"/>
            </a:xfrm>
            <a:custGeom>
              <a:avLst/>
              <a:gdLst>
                <a:gd name="connsiteX0" fmla="*/ 132814 w 239544"/>
                <a:gd name="connsiteY0" fmla="*/ 80019 h 195706"/>
                <a:gd name="connsiteX1" fmla="*/ 131407 w 239544"/>
                <a:gd name="connsiteY1" fmla="*/ 76008 h 195706"/>
                <a:gd name="connsiteX2" fmla="*/ 139570 w 239544"/>
                <a:gd name="connsiteY2" fmla="*/ 69417 h 195706"/>
                <a:gd name="connsiteX3" fmla="*/ 188830 w 239544"/>
                <a:gd name="connsiteY3" fmla="*/ 30734 h 195706"/>
                <a:gd name="connsiteX4" fmla="*/ 234712 w 239544"/>
                <a:gd name="connsiteY4" fmla="*/ 8957 h 195706"/>
                <a:gd name="connsiteX5" fmla="*/ 239779 w 239544"/>
                <a:gd name="connsiteY5" fmla="*/ 3227 h 195706"/>
                <a:gd name="connsiteX6" fmla="*/ 236683 w 239544"/>
                <a:gd name="connsiteY6" fmla="*/ 75 h 195706"/>
                <a:gd name="connsiteX7" fmla="*/ 216697 w 239544"/>
                <a:gd name="connsiteY7" fmla="*/ 934 h 195706"/>
                <a:gd name="connsiteX8" fmla="*/ 185452 w 239544"/>
                <a:gd name="connsiteY8" fmla="*/ 75 h 195706"/>
                <a:gd name="connsiteX9" fmla="*/ 180104 w 239544"/>
                <a:gd name="connsiteY9" fmla="*/ 5806 h 195706"/>
                <a:gd name="connsiteX10" fmla="*/ 183482 w 239544"/>
                <a:gd name="connsiteY10" fmla="*/ 8957 h 195706"/>
                <a:gd name="connsiteX11" fmla="*/ 192208 w 239544"/>
                <a:gd name="connsiteY11" fmla="*/ 14975 h 195706"/>
                <a:gd name="connsiteX12" fmla="*/ 182074 w 239544"/>
                <a:gd name="connsiteY12" fmla="*/ 28156 h 195706"/>
                <a:gd name="connsiteX13" fmla="*/ 72295 w 239544"/>
                <a:gd name="connsiteY13" fmla="*/ 114117 h 195706"/>
                <a:gd name="connsiteX14" fmla="*/ 94814 w 239544"/>
                <a:gd name="connsiteY14" fmla="*/ 22138 h 195706"/>
                <a:gd name="connsiteX15" fmla="*/ 118459 w 239544"/>
                <a:gd name="connsiteY15" fmla="*/ 8957 h 195706"/>
                <a:gd name="connsiteX16" fmla="*/ 128029 w 239544"/>
                <a:gd name="connsiteY16" fmla="*/ 3227 h 195706"/>
                <a:gd name="connsiteX17" fmla="*/ 124088 w 239544"/>
                <a:gd name="connsiteY17" fmla="*/ 75 h 195706"/>
                <a:gd name="connsiteX18" fmla="*/ 88058 w 239544"/>
                <a:gd name="connsiteY18" fmla="*/ 934 h 195706"/>
                <a:gd name="connsiteX19" fmla="*/ 51747 w 239544"/>
                <a:gd name="connsiteY19" fmla="*/ 75 h 195706"/>
                <a:gd name="connsiteX20" fmla="*/ 46117 w 239544"/>
                <a:gd name="connsiteY20" fmla="*/ 5519 h 195706"/>
                <a:gd name="connsiteX21" fmla="*/ 54280 w 239544"/>
                <a:gd name="connsiteY21" fmla="*/ 8957 h 195706"/>
                <a:gd name="connsiteX22" fmla="*/ 66384 w 239544"/>
                <a:gd name="connsiteY22" fmla="*/ 9531 h 195706"/>
                <a:gd name="connsiteX23" fmla="*/ 72576 w 239544"/>
                <a:gd name="connsiteY23" fmla="*/ 14115 h 195706"/>
                <a:gd name="connsiteX24" fmla="*/ 71451 w 239544"/>
                <a:gd name="connsiteY24" fmla="*/ 19559 h 195706"/>
                <a:gd name="connsiteX25" fmla="*/ 33731 w 239544"/>
                <a:gd name="connsiteY25" fmla="*/ 173431 h 195706"/>
                <a:gd name="connsiteX26" fmla="*/ 8116 w 239544"/>
                <a:gd name="connsiteY26" fmla="*/ 186898 h 195706"/>
                <a:gd name="connsiteX27" fmla="*/ 235 w 239544"/>
                <a:gd name="connsiteY27" fmla="*/ 192343 h 195706"/>
                <a:gd name="connsiteX28" fmla="*/ 4457 w 239544"/>
                <a:gd name="connsiteY28" fmla="*/ 195781 h 195706"/>
                <a:gd name="connsiteX29" fmla="*/ 40206 w 239544"/>
                <a:gd name="connsiteY29" fmla="*/ 194922 h 195706"/>
                <a:gd name="connsiteX30" fmla="*/ 58221 w 239544"/>
                <a:gd name="connsiteY30" fmla="*/ 195208 h 195706"/>
                <a:gd name="connsiteX31" fmla="*/ 76517 w 239544"/>
                <a:gd name="connsiteY31" fmla="*/ 195781 h 195706"/>
                <a:gd name="connsiteX32" fmla="*/ 82147 w 239544"/>
                <a:gd name="connsiteY32" fmla="*/ 190050 h 195706"/>
                <a:gd name="connsiteX33" fmla="*/ 74265 w 239544"/>
                <a:gd name="connsiteY33" fmla="*/ 186898 h 195706"/>
                <a:gd name="connsiteX34" fmla="*/ 55969 w 239544"/>
                <a:gd name="connsiteY34" fmla="*/ 181741 h 195706"/>
                <a:gd name="connsiteX35" fmla="*/ 58502 w 239544"/>
                <a:gd name="connsiteY35" fmla="*/ 169133 h 195706"/>
                <a:gd name="connsiteX36" fmla="*/ 69762 w 239544"/>
                <a:gd name="connsiteY36" fmla="*/ 124146 h 195706"/>
                <a:gd name="connsiteX37" fmla="*/ 111703 w 239544"/>
                <a:gd name="connsiteY37" fmla="*/ 90908 h 195706"/>
                <a:gd name="connsiteX38" fmla="*/ 144355 w 239544"/>
                <a:gd name="connsiteY38" fmla="*/ 167987 h 195706"/>
                <a:gd name="connsiteX39" fmla="*/ 147733 w 239544"/>
                <a:gd name="connsiteY39" fmla="*/ 178016 h 195706"/>
                <a:gd name="connsiteX40" fmla="*/ 133096 w 239544"/>
                <a:gd name="connsiteY40" fmla="*/ 186898 h 195706"/>
                <a:gd name="connsiteX41" fmla="*/ 126903 w 239544"/>
                <a:gd name="connsiteY41" fmla="*/ 192629 h 195706"/>
                <a:gd name="connsiteX42" fmla="*/ 130844 w 239544"/>
                <a:gd name="connsiteY42" fmla="*/ 195781 h 195706"/>
                <a:gd name="connsiteX43" fmla="*/ 165185 w 239544"/>
                <a:gd name="connsiteY43" fmla="*/ 194922 h 195706"/>
                <a:gd name="connsiteX44" fmla="*/ 192771 w 239544"/>
                <a:gd name="connsiteY44" fmla="*/ 195781 h 195706"/>
                <a:gd name="connsiteX45" fmla="*/ 197838 w 239544"/>
                <a:gd name="connsiteY45" fmla="*/ 190050 h 195706"/>
                <a:gd name="connsiteX46" fmla="*/ 192208 w 239544"/>
                <a:gd name="connsiteY46" fmla="*/ 186898 h 195706"/>
                <a:gd name="connsiteX47" fmla="*/ 172785 w 239544"/>
                <a:gd name="connsiteY47" fmla="*/ 174004 h 195706"/>
                <a:gd name="connsiteX48" fmla="*/ 132814 w 239544"/>
                <a:gd name="connsiteY48" fmla="*/ 80019 h 1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9544" h="195706">
                  <a:moveTo>
                    <a:pt x="132814" y="80019"/>
                  </a:moveTo>
                  <a:cubicBezTo>
                    <a:pt x="132533" y="79160"/>
                    <a:pt x="131407" y="76867"/>
                    <a:pt x="131407" y="76008"/>
                  </a:cubicBezTo>
                  <a:cubicBezTo>
                    <a:pt x="131407" y="75721"/>
                    <a:pt x="136474" y="71710"/>
                    <a:pt x="139570" y="69417"/>
                  </a:cubicBezTo>
                  <a:lnTo>
                    <a:pt x="188830" y="30734"/>
                  </a:lnTo>
                  <a:cubicBezTo>
                    <a:pt x="215290" y="10963"/>
                    <a:pt x="226268" y="9817"/>
                    <a:pt x="234712" y="8957"/>
                  </a:cubicBezTo>
                  <a:cubicBezTo>
                    <a:pt x="236964" y="8671"/>
                    <a:pt x="239779" y="8384"/>
                    <a:pt x="239779" y="3227"/>
                  </a:cubicBezTo>
                  <a:cubicBezTo>
                    <a:pt x="239779" y="2080"/>
                    <a:pt x="238935" y="75"/>
                    <a:pt x="236683" y="75"/>
                  </a:cubicBezTo>
                  <a:cubicBezTo>
                    <a:pt x="230490" y="75"/>
                    <a:pt x="223453" y="934"/>
                    <a:pt x="216697" y="934"/>
                  </a:cubicBezTo>
                  <a:cubicBezTo>
                    <a:pt x="206564" y="934"/>
                    <a:pt x="195586" y="75"/>
                    <a:pt x="185452" y="75"/>
                  </a:cubicBezTo>
                  <a:cubicBezTo>
                    <a:pt x="183482" y="75"/>
                    <a:pt x="180104" y="75"/>
                    <a:pt x="180104" y="5806"/>
                  </a:cubicBezTo>
                  <a:cubicBezTo>
                    <a:pt x="180104" y="7811"/>
                    <a:pt x="181511" y="8671"/>
                    <a:pt x="183482" y="8957"/>
                  </a:cubicBezTo>
                  <a:cubicBezTo>
                    <a:pt x="189675" y="9531"/>
                    <a:pt x="192208" y="10963"/>
                    <a:pt x="192208" y="14975"/>
                  </a:cubicBezTo>
                  <a:cubicBezTo>
                    <a:pt x="192208" y="20132"/>
                    <a:pt x="183763" y="26723"/>
                    <a:pt x="182074" y="28156"/>
                  </a:cubicBezTo>
                  <a:lnTo>
                    <a:pt x="72295" y="114117"/>
                  </a:lnTo>
                  <a:lnTo>
                    <a:pt x="94814" y="22138"/>
                  </a:lnTo>
                  <a:cubicBezTo>
                    <a:pt x="97347" y="11823"/>
                    <a:pt x="97910" y="8957"/>
                    <a:pt x="118459" y="8957"/>
                  </a:cubicBezTo>
                  <a:cubicBezTo>
                    <a:pt x="125496" y="8957"/>
                    <a:pt x="128029" y="8957"/>
                    <a:pt x="128029" y="3227"/>
                  </a:cubicBezTo>
                  <a:cubicBezTo>
                    <a:pt x="128029" y="648"/>
                    <a:pt x="125777" y="75"/>
                    <a:pt x="124088" y="75"/>
                  </a:cubicBezTo>
                  <a:cubicBezTo>
                    <a:pt x="116207" y="75"/>
                    <a:pt x="95940" y="934"/>
                    <a:pt x="88058" y="934"/>
                  </a:cubicBezTo>
                  <a:cubicBezTo>
                    <a:pt x="79895" y="934"/>
                    <a:pt x="59910" y="75"/>
                    <a:pt x="51747" y="75"/>
                  </a:cubicBezTo>
                  <a:cubicBezTo>
                    <a:pt x="49776" y="75"/>
                    <a:pt x="46117" y="75"/>
                    <a:pt x="46117" y="5519"/>
                  </a:cubicBezTo>
                  <a:cubicBezTo>
                    <a:pt x="46117" y="8957"/>
                    <a:pt x="48650" y="8957"/>
                    <a:pt x="54280" y="8957"/>
                  </a:cubicBezTo>
                  <a:cubicBezTo>
                    <a:pt x="57939" y="8957"/>
                    <a:pt x="63006" y="9244"/>
                    <a:pt x="66384" y="9531"/>
                  </a:cubicBezTo>
                  <a:cubicBezTo>
                    <a:pt x="70888" y="10104"/>
                    <a:pt x="72576" y="10963"/>
                    <a:pt x="72576" y="14115"/>
                  </a:cubicBezTo>
                  <a:cubicBezTo>
                    <a:pt x="72576" y="15261"/>
                    <a:pt x="72295" y="16121"/>
                    <a:pt x="71451" y="19559"/>
                  </a:cubicBezTo>
                  <a:lnTo>
                    <a:pt x="33731" y="173431"/>
                  </a:lnTo>
                  <a:cubicBezTo>
                    <a:pt x="30917" y="184606"/>
                    <a:pt x="30354" y="186898"/>
                    <a:pt x="8116" y="186898"/>
                  </a:cubicBezTo>
                  <a:cubicBezTo>
                    <a:pt x="3331" y="186898"/>
                    <a:pt x="235" y="186898"/>
                    <a:pt x="235" y="192343"/>
                  </a:cubicBezTo>
                  <a:cubicBezTo>
                    <a:pt x="235" y="195781"/>
                    <a:pt x="3612" y="195781"/>
                    <a:pt x="4457" y="195781"/>
                  </a:cubicBezTo>
                  <a:cubicBezTo>
                    <a:pt x="12339" y="195781"/>
                    <a:pt x="32324" y="194922"/>
                    <a:pt x="40206" y="194922"/>
                  </a:cubicBezTo>
                  <a:cubicBezTo>
                    <a:pt x="46117" y="194922"/>
                    <a:pt x="52310" y="195208"/>
                    <a:pt x="58221" y="195208"/>
                  </a:cubicBezTo>
                  <a:cubicBezTo>
                    <a:pt x="64413" y="195208"/>
                    <a:pt x="70606" y="195781"/>
                    <a:pt x="76517" y="195781"/>
                  </a:cubicBezTo>
                  <a:cubicBezTo>
                    <a:pt x="78488" y="195781"/>
                    <a:pt x="82147" y="195781"/>
                    <a:pt x="82147" y="190050"/>
                  </a:cubicBezTo>
                  <a:cubicBezTo>
                    <a:pt x="82147" y="186898"/>
                    <a:pt x="79614" y="186898"/>
                    <a:pt x="74265" y="186898"/>
                  </a:cubicBezTo>
                  <a:cubicBezTo>
                    <a:pt x="63850" y="186898"/>
                    <a:pt x="55969" y="186898"/>
                    <a:pt x="55969" y="181741"/>
                  </a:cubicBezTo>
                  <a:cubicBezTo>
                    <a:pt x="55969" y="179735"/>
                    <a:pt x="57658" y="173431"/>
                    <a:pt x="58502" y="169133"/>
                  </a:cubicBezTo>
                  <a:cubicBezTo>
                    <a:pt x="62443" y="154233"/>
                    <a:pt x="66102" y="139046"/>
                    <a:pt x="69762" y="124146"/>
                  </a:cubicBezTo>
                  <a:lnTo>
                    <a:pt x="111703" y="90908"/>
                  </a:lnTo>
                  <a:lnTo>
                    <a:pt x="144355" y="167987"/>
                  </a:lnTo>
                  <a:cubicBezTo>
                    <a:pt x="147733" y="175723"/>
                    <a:pt x="147733" y="176296"/>
                    <a:pt x="147733" y="178016"/>
                  </a:cubicBezTo>
                  <a:cubicBezTo>
                    <a:pt x="147733" y="186612"/>
                    <a:pt x="135629" y="186898"/>
                    <a:pt x="133096" y="186898"/>
                  </a:cubicBezTo>
                  <a:cubicBezTo>
                    <a:pt x="130000" y="186898"/>
                    <a:pt x="126903" y="186898"/>
                    <a:pt x="126903" y="192629"/>
                  </a:cubicBezTo>
                  <a:cubicBezTo>
                    <a:pt x="126903" y="195781"/>
                    <a:pt x="130281" y="195781"/>
                    <a:pt x="130844" y="195781"/>
                  </a:cubicBezTo>
                  <a:cubicBezTo>
                    <a:pt x="142103" y="195781"/>
                    <a:pt x="153926" y="194922"/>
                    <a:pt x="165185" y="194922"/>
                  </a:cubicBezTo>
                  <a:cubicBezTo>
                    <a:pt x="171378" y="194922"/>
                    <a:pt x="186578" y="195781"/>
                    <a:pt x="192771" y="195781"/>
                  </a:cubicBezTo>
                  <a:cubicBezTo>
                    <a:pt x="194178" y="195781"/>
                    <a:pt x="197838" y="195781"/>
                    <a:pt x="197838" y="190050"/>
                  </a:cubicBezTo>
                  <a:cubicBezTo>
                    <a:pt x="197838" y="186898"/>
                    <a:pt x="194741" y="186898"/>
                    <a:pt x="192208" y="186898"/>
                  </a:cubicBezTo>
                  <a:cubicBezTo>
                    <a:pt x="180667" y="186612"/>
                    <a:pt x="177008" y="184033"/>
                    <a:pt x="172785" y="174004"/>
                  </a:cubicBezTo>
                  <a:lnTo>
                    <a:pt x="132814" y="80019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1" name="Dowolny kształt: kształt 110">
              <a:extLst>
                <a:ext uri="{FF2B5EF4-FFF2-40B4-BE49-F238E27FC236}">
                  <a16:creationId xmlns:a16="http://schemas.microsoft.com/office/drawing/2014/main" id="{2619E7FE-D534-1E2D-5A9D-886EBC675BD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945747" y="7111433"/>
              <a:ext cx="72904" cy="184130"/>
            </a:xfrm>
            <a:custGeom>
              <a:avLst/>
              <a:gdLst>
                <a:gd name="connsiteX0" fmla="*/ 39061 w 72904"/>
                <a:gd name="connsiteY0" fmla="*/ 57435 h 184130"/>
                <a:gd name="connsiteX1" fmla="*/ 49898 w 72904"/>
                <a:gd name="connsiteY1" fmla="*/ 59641 h 184130"/>
                <a:gd name="connsiteX2" fmla="*/ 64676 w 72904"/>
                <a:gd name="connsiteY2" fmla="*/ 62650 h 184130"/>
                <a:gd name="connsiteX3" fmla="*/ 73149 w 72904"/>
                <a:gd name="connsiteY3" fmla="*/ 54828 h 184130"/>
                <a:gd name="connsiteX4" fmla="*/ 64676 w 72904"/>
                <a:gd name="connsiteY4" fmla="*/ 47005 h 184130"/>
                <a:gd name="connsiteX5" fmla="*/ 49898 w 72904"/>
                <a:gd name="connsiteY5" fmla="*/ 50014 h 184130"/>
                <a:gd name="connsiteX6" fmla="*/ 39061 w 72904"/>
                <a:gd name="connsiteY6" fmla="*/ 52220 h 184130"/>
                <a:gd name="connsiteX7" fmla="*/ 41819 w 72904"/>
                <a:gd name="connsiteY7" fmla="*/ 30558 h 184130"/>
                <a:gd name="connsiteX8" fmla="*/ 44381 w 72904"/>
                <a:gd name="connsiteY8" fmla="*/ 9296 h 184130"/>
                <a:gd name="connsiteX9" fmla="*/ 36696 w 72904"/>
                <a:gd name="connsiteY9" fmla="*/ 70 h 184130"/>
                <a:gd name="connsiteX10" fmla="*/ 29012 w 72904"/>
                <a:gd name="connsiteY10" fmla="*/ 9296 h 184130"/>
                <a:gd name="connsiteX11" fmla="*/ 31770 w 72904"/>
                <a:gd name="connsiteY11" fmla="*/ 32764 h 184130"/>
                <a:gd name="connsiteX12" fmla="*/ 34332 w 72904"/>
                <a:gd name="connsiteY12" fmla="*/ 52220 h 184130"/>
                <a:gd name="connsiteX13" fmla="*/ 23495 w 72904"/>
                <a:gd name="connsiteY13" fmla="*/ 50014 h 184130"/>
                <a:gd name="connsiteX14" fmla="*/ 8717 w 72904"/>
                <a:gd name="connsiteY14" fmla="*/ 47005 h 184130"/>
                <a:gd name="connsiteX15" fmla="*/ 244 w 72904"/>
                <a:gd name="connsiteY15" fmla="*/ 54828 h 184130"/>
                <a:gd name="connsiteX16" fmla="*/ 8717 w 72904"/>
                <a:gd name="connsiteY16" fmla="*/ 62650 h 184130"/>
                <a:gd name="connsiteX17" fmla="*/ 23495 w 72904"/>
                <a:gd name="connsiteY17" fmla="*/ 59641 h 184130"/>
                <a:gd name="connsiteX18" fmla="*/ 34332 w 72904"/>
                <a:gd name="connsiteY18" fmla="*/ 57435 h 184130"/>
                <a:gd name="connsiteX19" fmla="*/ 31573 w 72904"/>
                <a:gd name="connsiteY19" fmla="*/ 73080 h 184130"/>
                <a:gd name="connsiteX20" fmla="*/ 29012 w 72904"/>
                <a:gd name="connsiteY20" fmla="*/ 97350 h 184130"/>
                <a:gd name="connsiteX21" fmla="*/ 33347 w 72904"/>
                <a:gd name="connsiteY21" fmla="*/ 181191 h 184130"/>
                <a:gd name="connsiteX22" fmla="*/ 36696 w 72904"/>
                <a:gd name="connsiteY22" fmla="*/ 184200 h 184130"/>
                <a:gd name="connsiteX23" fmla="*/ 40243 w 72904"/>
                <a:gd name="connsiteY23" fmla="*/ 180189 h 184130"/>
                <a:gd name="connsiteX24" fmla="*/ 42607 w 72904"/>
                <a:gd name="connsiteY24" fmla="*/ 150303 h 184130"/>
                <a:gd name="connsiteX25" fmla="*/ 44381 w 72904"/>
                <a:gd name="connsiteY25" fmla="*/ 97350 h 184130"/>
                <a:gd name="connsiteX26" fmla="*/ 41622 w 72904"/>
                <a:gd name="connsiteY26" fmla="*/ 72679 h 184130"/>
                <a:gd name="connsiteX27" fmla="*/ 39061 w 72904"/>
                <a:gd name="connsiteY27" fmla="*/ 57435 h 18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904" h="184130">
                  <a:moveTo>
                    <a:pt x="39061" y="57435"/>
                  </a:moveTo>
                  <a:cubicBezTo>
                    <a:pt x="42016" y="57836"/>
                    <a:pt x="43987" y="58037"/>
                    <a:pt x="49898" y="59641"/>
                  </a:cubicBezTo>
                  <a:cubicBezTo>
                    <a:pt x="56203" y="61447"/>
                    <a:pt x="60932" y="62650"/>
                    <a:pt x="64676" y="62650"/>
                  </a:cubicBezTo>
                  <a:cubicBezTo>
                    <a:pt x="72360" y="62650"/>
                    <a:pt x="73149" y="56633"/>
                    <a:pt x="73149" y="54828"/>
                  </a:cubicBezTo>
                  <a:cubicBezTo>
                    <a:pt x="73149" y="53223"/>
                    <a:pt x="72360" y="47005"/>
                    <a:pt x="64676" y="47005"/>
                  </a:cubicBezTo>
                  <a:cubicBezTo>
                    <a:pt x="60932" y="47005"/>
                    <a:pt x="56203" y="48209"/>
                    <a:pt x="49898" y="50014"/>
                  </a:cubicBezTo>
                  <a:cubicBezTo>
                    <a:pt x="43987" y="51618"/>
                    <a:pt x="42016" y="51819"/>
                    <a:pt x="39061" y="52220"/>
                  </a:cubicBezTo>
                  <a:cubicBezTo>
                    <a:pt x="39455" y="45200"/>
                    <a:pt x="40834" y="36776"/>
                    <a:pt x="41819" y="30558"/>
                  </a:cubicBezTo>
                  <a:cubicBezTo>
                    <a:pt x="42607" y="26546"/>
                    <a:pt x="44381" y="16317"/>
                    <a:pt x="44381" y="9296"/>
                  </a:cubicBezTo>
                  <a:cubicBezTo>
                    <a:pt x="44381" y="3279"/>
                    <a:pt x="41622" y="70"/>
                    <a:pt x="36696" y="70"/>
                  </a:cubicBezTo>
                  <a:cubicBezTo>
                    <a:pt x="32558" y="70"/>
                    <a:pt x="29012" y="2276"/>
                    <a:pt x="29012" y="9296"/>
                  </a:cubicBezTo>
                  <a:cubicBezTo>
                    <a:pt x="29012" y="15916"/>
                    <a:pt x="30588" y="25944"/>
                    <a:pt x="31770" y="32764"/>
                  </a:cubicBezTo>
                  <a:cubicBezTo>
                    <a:pt x="32164" y="34970"/>
                    <a:pt x="33938" y="44799"/>
                    <a:pt x="34332" y="52220"/>
                  </a:cubicBezTo>
                  <a:cubicBezTo>
                    <a:pt x="31376" y="51819"/>
                    <a:pt x="29406" y="51618"/>
                    <a:pt x="23495" y="50014"/>
                  </a:cubicBezTo>
                  <a:cubicBezTo>
                    <a:pt x="17189" y="48209"/>
                    <a:pt x="12460" y="47005"/>
                    <a:pt x="8717" y="47005"/>
                  </a:cubicBezTo>
                  <a:cubicBezTo>
                    <a:pt x="1032" y="47005"/>
                    <a:pt x="244" y="53022"/>
                    <a:pt x="244" y="54828"/>
                  </a:cubicBezTo>
                  <a:cubicBezTo>
                    <a:pt x="244" y="56432"/>
                    <a:pt x="1032" y="62650"/>
                    <a:pt x="8717" y="62650"/>
                  </a:cubicBezTo>
                  <a:cubicBezTo>
                    <a:pt x="12460" y="62650"/>
                    <a:pt x="17189" y="61447"/>
                    <a:pt x="23495" y="59641"/>
                  </a:cubicBezTo>
                  <a:cubicBezTo>
                    <a:pt x="29406" y="58037"/>
                    <a:pt x="31376" y="57836"/>
                    <a:pt x="34332" y="57435"/>
                  </a:cubicBezTo>
                  <a:cubicBezTo>
                    <a:pt x="33938" y="62450"/>
                    <a:pt x="32558" y="68868"/>
                    <a:pt x="31573" y="73080"/>
                  </a:cubicBezTo>
                  <a:cubicBezTo>
                    <a:pt x="29012" y="85516"/>
                    <a:pt x="29012" y="86920"/>
                    <a:pt x="29012" y="97350"/>
                  </a:cubicBezTo>
                  <a:cubicBezTo>
                    <a:pt x="29012" y="136062"/>
                    <a:pt x="32755" y="177180"/>
                    <a:pt x="33347" y="181191"/>
                  </a:cubicBezTo>
                  <a:cubicBezTo>
                    <a:pt x="33544" y="182997"/>
                    <a:pt x="33938" y="184200"/>
                    <a:pt x="36696" y="184200"/>
                  </a:cubicBezTo>
                  <a:cubicBezTo>
                    <a:pt x="39652" y="184200"/>
                    <a:pt x="39849" y="182997"/>
                    <a:pt x="40243" y="180189"/>
                  </a:cubicBezTo>
                  <a:cubicBezTo>
                    <a:pt x="40243" y="179988"/>
                    <a:pt x="41819" y="162538"/>
                    <a:pt x="42607" y="150303"/>
                  </a:cubicBezTo>
                  <a:cubicBezTo>
                    <a:pt x="43593" y="132652"/>
                    <a:pt x="44381" y="115001"/>
                    <a:pt x="44381" y="97350"/>
                  </a:cubicBezTo>
                  <a:cubicBezTo>
                    <a:pt x="44381" y="86920"/>
                    <a:pt x="44381" y="85516"/>
                    <a:pt x="41622" y="72679"/>
                  </a:cubicBezTo>
                  <a:cubicBezTo>
                    <a:pt x="41228" y="70473"/>
                    <a:pt x="39455" y="62450"/>
                    <a:pt x="39061" y="57435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2" name="Dowolny kształt: kształt 111">
              <a:extLst>
                <a:ext uri="{FF2B5EF4-FFF2-40B4-BE49-F238E27FC236}">
                  <a16:creationId xmlns:a16="http://schemas.microsoft.com/office/drawing/2014/main" id="{3DED4204-74D3-5F12-E8A6-932CF1C0AE6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047383" y="7164185"/>
              <a:ext cx="123347" cy="131779"/>
            </a:xfrm>
            <a:custGeom>
              <a:avLst/>
              <a:gdLst>
                <a:gd name="connsiteX0" fmla="*/ 48916 w 123347"/>
                <a:gd name="connsiteY0" fmla="*/ 90330 h 131779"/>
                <a:gd name="connsiteX1" fmla="*/ 55616 w 123347"/>
                <a:gd name="connsiteY1" fmla="*/ 90530 h 131779"/>
                <a:gd name="connsiteX2" fmla="*/ 123595 w 123347"/>
                <a:gd name="connsiteY2" fmla="*/ 29354 h 131779"/>
                <a:gd name="connsiteX3" fmla="*/ 97782 w 123347"/>
                <a:gd name="connsiteY3" fmla="*/ 70 h 131779"/>
                <a:gd name="connsiteX4" fmla="*/ 50690 w 123347"/>
                <a:gd name="connsiteY4" fmla="*/ 50415 h 131779"/>
                <a:gd name="connsiteX5" fmla="*/ 42611 w 123347"/>
                <a:gd name="connsiteY5" fmla="*/ 75688 h 131779"/>
                <a:gd name="connsiteX6" fmla="*/ 7144 w 123347"/>
                <a:gd name="connsiteY6" fmla="*/ 47807 h 131779"/>
                <a:gd name="connsiteX7" fmla="*/ 24286 w 123347"/>
                <a:gd name="connsiteY7" fmla="*/ 7090 h 131779"/>
                <a:gd name="connsiteX8" fmla="*/ 25863 w 123347"/>
                <a:gd name="connsiteY8" fmla="*/ 4483 h 131779"/>
                <a:gd name="connsiteX9" fmla="*/ 22710 w 123347"/>
                <a:gd name="connsiteY9" fmla="*/ 2076 h 131779"/>
                <a:gd name="connsiteX10" fmla="*/ 16405 w 123347"/>
                <a:gd name="connsiteY10" fmla="*/ 6488 h 131779"/>
                <a:gd name="connsiteX11" fmla="*/ 247 w 123347"/>
                <a:gd name="connsiteY11" fmla="*/ 49813 h 131779"/>
                <a:gd name="connsiteX12" fmla="*/ 38473 w 123347"/>
                <a:gd name="connsiteY12" fmla="*/ 88725 h 131779"/>
                <a:gd name="connsiteX13" fmla="*/ 27439 w 123347"/>
                <a:gd name="connsiteY13" fmla="*/ 125431 h 131779"/>
                <a:gd name="connsiteX14" fmla="*/ 34138 w 123347"/>
                <a:gd name="connsiteY14" fmla="*/ 131849 h 131779"/>
                <a:gd name="connsiteX15" fmla="*/ 41823 w 123347"/>
                <a:gd name="connsiteY15" fmla="*/ 127437 h 131779"/>
                <a:gd name="connsiteX16" fmla="*/ 48916 w 123347"/>
                <a:gd name="connsiteY16" fmla="*/ 90330 h 131779"/>
                <a:gd name="connsiteX17" fmla="*/ 51478 w 123347"/>
                <a:gd name="connsiteY17" fmla="*/ 76691 h 131779"/>
                <a:gd name="connsiteX18" fmla="*/ 66453 w 123347"/>
                <a:gd name="connsiteY18" fmla="*/ 31561 h 131779"/>
                <a:gd name="connsiteX19" fmla="*/ 95615 w 123347"/>
                <a:gd name="connsiteY19" fmla="*/ 13709 h 131779"/>
                <a:gd name="connsiteX20" fmla="*/ 116501 w 123347"/>
                <a:gd name="connsiteY20" fmla="*/ 33366 h 131779"/>
                <a:gd name="connsiteX21" fmla="*/ 57783 w 123347"/>
                <a:gd name="connsiteY21" fmla="*/ 76891 h 131779"/>
                <a:gd name="connsiteX22" fmla="*/ 51478 w 123347"/>
                <a:gd name="connsiteY22" fmla="*/ 76691 h 1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347" h="131779">
                  <a:moveTo>
                    <a:pt x="48916" y="90330"/>
                  </a:moveTo>
                  <a:cubicBezTo>
                    <a:pt x="51084" y="90530"/>
                    <a:pt x="53448" y="90530"/>
                    <a:pt x="55616" y="90530"/>
                  </a:cubicBezTo>
                  <a:cubicBezTo>
                    <a:pt x="91083" y="90530"/>
                    <a:pt x="123595" y="61046"/>
                    <a:pt x="123595" y="29354"/>
                  </a:cubicBezTo>
                  <a:cubicBezTo>
                    <a:pt x="123595" y="11503"/>
                    <a:pt x="113151" y="70"/>
                    <a:pt x="97782" y="70"/>
                  </a:cubicBezTo>
                  <a:cubicBezTo>
                    <a:pt x="70591" y="70"/>
                    <a:pt x="56207" y="35372"/>
                    <a:pt x="50690" y="50415"/>
                  </a:cubicBezTo>
                  <a:cubicBezTo>
                    <a:pt x="48128" y="57836"/>
                    <a:pt x="43793" y="71877"/>
                    <a:pt x="42611" y="75688"/>
                  </a:cubicBezTo>
                  <a:cubicBezTo>
                    <a:pt x="20937" y="72679"/>
                    <a:pt x="7144" y="62650"/>
                    <a:pt x="7144" y="47807"/>
                  </a:cubicBezTo>
                  <a:cubicBezTo>
                    <a:pt x="7144" y="47607"/>
                    <a:pt x="8326" y="25142"/>
                    <a:pt x="24286" y="7090"/>
                  </a:cubicBezTo>
                  <a:cubicBezTo>
                    <a:pt x="25666" y="5686"/>
                    <a:pt x="25863" y="5285"/>
                    <a:pt x="25863" y="4483"/>
                  </a:cubicBezTo>
                  <a:cubicBezTo>
                    <a:pt x="25863" y="2076"/>
                    <a:pt x="23301" y="2076"/>
                    <a:pt x="22710" y="2076"/>
                  </a:cubicBezTo>
                  <a:cubicBezTo>
                    <a:pt x="20937" y="2076"/>
                    <a:pt x="20148" y="2076"/>
                    <a:pt x="16405" y="6488"/>
                  </a:cubicBezTo>
                  <a:cubicBezTo>
                    <a:pt x="5370" y="20328"/>
                    <a:pt x="247" y="41188"/>
                    <a:pt x="247" y="49813"/>
                  </a:cubicBezTo>
                  <a:cubicBezTo>
                    <a:pt x="247" y="67665"/>
                    <a:pt x="13055" y="83109"/>
                    <a:pt x="38473" y="88725"/>
                  </a:cubicBezTo>
                  <a:cubicBezTo>
                    <a:pt x="28621" y="119815"/>
                    <a:pt x="27439" y="123626"/>
                    <a:pt x="27439" y="125431"/>
                  </a:cubicBezTo>
                  <a:cubicBezTo>
                    <a:pt x="27439" y="130847"/>
                    <a:pt x="31971" y="131849"/>
                    <a:pt x="34138" y="131849"/>
                  </a:cubicBezTo>
                  <a:cubicBezTo>
                    <a:pt x="36306" y="131849"/>
                    <a:pt x="40247" y="130445"/>
                    <a:pt x="41823" y="127437"/>
                  </a:cubicBezTo>
                  <a:cubicBezTo>
                    <a:pt x="43202" y="124428"/>
                    <a:pt x="44976" y="114199"/>
                    <a:pt x="48916" y="90330"/>
                  </a:cubicBezTo>
                  <a:close/>
                  <a:moveTo>
                    <a:pt x="51478" y="76691"/>
                  </a:moveTo>
                  <a:cubicBezTo>
                    <a:pt x="55419" y="53624"/>
                    <a:pt x="56995" y="44598"/>
                    <a:pt x="66453" y="31561"/>
                  </a:cubicBezTo>
                  <a:cubicBezTo>
                    <a:pt x="75320" y="19325"/>
                    <a:pt x="85763" y="13709"/>
                    <a:pt x="95615" y="13709"/>
                  </a:cubicBezTo>
                  <a:cubicBezTo>
                    <a:pt x="109211" y="13709"/>
                    <a:pt x="116501" y="22936"/>
                    <a:pt x="116501" y="33366"/>
                  </a:cubicBezTo>
                  <a:cubicBezTo>
                    <a:pt x="116501" y="53624"/>
                    <a:pt x="91674" y="76891"/>
                    <a:pt x="57783" y="76891"/>
                  </a:cubicBezTo>
                  <a:cubicBezTo>
                    <a:pt x="56010" y="76891"/>
                    <a:pt x="53251" y="76891"/>
                    <a:pt x="51478" y="76691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4" name="Dowolny kształt: kształt 113">
              <a:extLst>
                <a:ext uri="{FF2B5EF4-FFF2-40B4-BE49-F238E27FC236}">
                  <a16:creationId xmlns:a16="http://schemas.microsoft.com/office/drawing/2014/main" id="{40473FBA-86C3-3EE7-10EC-1D4D8FA4E3C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919702" y="7337224"/>
              <a:ext cx="59703" cy="134988"/>
            </a:xfrm>
            <a:custGeom>
              <a:avLst/>
              <a:gdLst>
                <a:gd name="connsiteX0" fmla="*/ 54823 w 59703"/>
                <a:gd name="connsiteY0" fmla="*/ 7699 h 134988"/>
                <a:gd name="connsiteX1" fmla="*/ 46942 w 59703"/>
                <a:gd name="connsiteY1" fmla="*/ 77 h 134988"/>
                <a:gd name="connsiteX2" fmla="*/ 35907 w 59703"/>
                <a:gd name="connsiteY2" fmla="*/ 11109 h 134988"/>
                <a:gd name="connsiteX3" fmla="*/ 43789 w 59703"/>
                <a:gd name="connsiteY3" fmla="*/ 18731 h 134988"/>
                <a:gd name="connsiteX4" fmla="*/ 54823 w 59703"/>
                <a:gd name="connsiteY4" fmla="*/ 7699 h 134988"/>
                <a:gd name="connsiteX5" fmla="*/ 14627 w 59703"/>
                <a:gd name="connsiteY5" fmla="*/ 109593 h 134988"/>
                <a:gd name="connsiteX6" fmla="*/ 12854 w 59703"/>
                <a:gd name="connsiteY6" fmla="*/ 118017 h 134988"/>
                <a:gd name="connsiteX7" fmla="*/ 31572 w 59703"/>
                <a:gd name="connsiteY7" fmla="*/ 135066 h 134988"/>
                <a:gd name="connsiteX8" fmla="*/ 59946 w 59703"/>
                <a:gd name="connsiteY8" fmla="*/ 104378 h 134988"/>
                <a:gd name="connsiteX9" fmla="*/ 56794 w 59703"/>
                <a:gd name="connsiteY9" fmla="*/ 101770 h 134988"/>
                <a:gd name="connsiteX10" fmla="*/ 53050 w 59703"/>
                <a:gd name="connsiteY10" fmla="*/ 105180 h 134988"/>
                <a:gd name="connsiteX11" fmla="*/ 32164 w 59703"/>
                <a:gd name="connsiteY11" fmla="*/ 129450 h 134988"/>
                <a:gd name="connsiteX12" fmla="*/ 27238 w 59703"/>
                <a:gd name="connsiteY12" fmla="*/ 122430 h 134988"/>
                <a:gd name="connsiteX13" fmla="*/ 30390 w 59703"/>
                <a:gd name="connsiteY13" fmla="*/ 109593 h 134988"/>
                <a:gd name="connsiteX14" fmla="*/ 36696 w 59703"/>
                <a:gd name="connsiteY14" fmla="*/ 93547 h 134988"/>
                <a:gd name="connsiteX15" fmla="*/ 46350 w 59703"/>
                <a:gd name="connsiteY15" fmla="*/ 68073 h 134988"/>
                <a:gd name="connsiteX16" fmla="*/ 47533 w 59703"/>
                <a:gd name="connsiteY16" fmla="*/ 61655 h 134988"/>
                <a:gd name="connsiteX17" fmla="*/ 28814 w 59703"/>
                <a:gd name="connsiteY17" fmla="*/ 44606 h 134988"/>
                <a:gd name="connsiteX18" fmla="*/ 243 w 59703"/>
                <a:gd name="connsiteY18" fmla="*/ 75294 h 134988"/>
                <a:gd name="connsiteX19" fmla="*/ 3593 w 59703"/>
                <a:gd name="connsiteY19" fmla="*/ 77902 h 134988"/>
                <a:gd name="connsiteX20" fmla="*/ 7140 w 59703"/>
                <a:gd name="connsiteY20" fmla="*/ 74692 h 134988"/>
                <a:gd name="connsiteX21" fmla="*/ 28223 w 59703"/>
                <a:gd name="connsiteY21" fmla="*/ 50222 h 134988"/>
                <a:gd name="connsiteX22" fmla="*/ 33149 w 59703"/>
                <a:gd name="connsiteY22" fmla="*/ 57242 h 134988"/>
                <a:gd name="connsiteX23" fmla="*/ 27041 w 59703"/>
                <a:gd name="connsiteY23" fmla="*/ 77300 h 134988"/>
                <a:gd name="connsiteX24" fmla="*/ 14627 w 59703"/>
                <a:gd name="connsiteY24" fmla="*/ 109593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23" y="7699"/>
                  </a:moveTo>
                  <a:cubicBezTo>
                    <a:pt x="54823" y="4490"/>
                    <a:pt x="52459" y="77"/>
                    <a:pt x="46942" y="77"/>
                  </a:cubicBezTo>
                  <a:cubicBezTo>
                    <a:pt x="41621" y="77"/>
                    <a:pt x="35907" y="5293"/>
                    <a:pt x="35907" y="11109"/>
                  </a:cubicBezTo>
                  <a:cubicBezTo>
                    <a:pt x="35907" y="14519"/>
                    <a:pt x="38469" y="18731"/>
                    <a:pt x="43789" y="18731"/>
                  </a:cubicBezTo>
                  <a:cubicBezTo>
                    <a:pt x="49503" y="18731"/>
                    <a:pt x="54823" y="13115"/>
                    <a:pt x="54823" y="7699"/>
                  </a:cubicBezTo>
                  <a:close/>
                  <a:moveTo>
                    <a:pt x="14627" y="109593"/>
                  </a:moveTo>
                  <a:cubicBezTo>
                    <a:pt x="13839" y="112200"/>
                    <a:pt x="12854" y="114607"/>
                    <a:pt x="12854" y="118017"/>
                  </a:cubicBezTo>
                  <a:cubicBezTo>
                    <a:pt x="12854" y="127444"/>
                    <a:pt x="20735" y="135066"/>
                    <a:pt x="31572" y="135066"/>
                  </a:cubicBezTo>
                  <a:cubicBezTo>
                    <a:pt x="51276" y="135066"/>
                    <a:pt x="59946" y="107386"/>
                    <a:pt x="59946" y="104378"/>
                  </a:cubicBezTo>
                  <a:cubicBezTo>
                    <a:pt x="59946" y="101770"/>
                    <a:pt x="57385" y="101770"/>
                    <a:pt x="56794" y="101770"/>
                  </a:cubicBezTo>
                  <a:cubicBezTo>
                    <a:pt x="54035" y="101770"/>
                    <a:pt x="53838" y="102974"/>
                    <a:pt x="53050" y="105180"/>
                  </a:cubicBezTo>
                  <a:cubicBezTo>
                    <a:pt x="48518" y="121226"/>
                    <a:pt x="39848" y="129450"/>
                    <a:pt x="32164" y="129450"/>
                  </a:cubicBezTo>
                  <a:cubicBezTo>
                    <a:pt x="28223" y="129450"/>
                    <a:pt x="27238" y="126843"/>
                    <a:pt x="27238" y="122430"/>
                  </a:cubicBezTo>
                  <a:cubicBezTo>
                    <a:pt x="27238" y="117817"/>
                    <a:pt x="28617" y="114006"/>
                    <a:pt x="30390" y="109593"/>
                  </a:cubicBezTo>
                  <a:cubicBezTo>
                    <a:pt x="32361" y="104177"/>
                    <a:pt x="34528" y="98762"/>
                    <a:pt x="36696" y="93547"/>
                  </a:cubicBezTo>
                  <a:cubicBezTo>
                    <a:pt x="38469" y="88733"/>
                    <a:pt x="45562" y="70480"/>
                    <a:pt x="46350" y="68073"/>
                  </a:cubicBezTo>
                  <a:cubicBezTo>
                    <a:pt x="46942" y="66068"/>
                    <a:pt x="47533" y="63661"/>
                    <a:pt x="47533" y="61655"/>
                  </a:cubicBezTo>
                  <a:cubicBezTo>
                    <a:pt x="47533" y="52228"/>
                    <a:pt x="39651" y="44606"/>
                    <a:pt x="28814" y="44606"/>
                  </a:cubicBezTo>
                  <a:cubicBezTo>
                    <a:pt x="9307" y="44606"/>
                    <a:pt x="243" y="71884"/>
                    <a:pt x="243" y="75294"/>
                  </a:cubicBezTo>
                  <a:cubicBezTo>
                    <a:pt x="243" y="77902"/>
                    <a:pt x="3002" y="77902"/>
                    <a:pt x="3593" y="77902"/>
                  </a:cubicBezTo>
                  <a:cubicBezTo>
                    <a:pt x="6351" y="77902"/>
                    <a:pt x="6548" y="76899"/>
                    <a:pt x="7140" y="74692"/>
                  </a:cubicBezTo>
                  <a:cubicBezTo>
                    <a:pt x="12263" y="57443"/>
                    <a:pt x="20932" y="50222"/>
                    <a:pt x="28223" y="50222"/>
                  </a:cubicBezTo>
                  <a:cubicBezTo>
                    <a:pt x="31375" y="50222"/>
                    <a:pt x="33149" y="51827"/>
                    <a:pt x="33149" y="57242"/>
                  </a:cubicBezTo>
                  <a:cubicBezTo>
                    <a:pt x="33149" y="61855"/>
                    <a:pt x="31967" y="64864"/>
                    <a:pt x="27041" y="77300"/>
                  </a:cubicBezTo>
                  <a:lnTo>
                    <a:pt x="14627" y="109593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6" name="Dowolny kształt: kształt 115">
              <a:extLst>
                <a:ext uri="{FF2B5EF4-FFF2-40B4-BE49-F238E27FC236}">
                  <a16:creationId xmlns:a16="http://schemas.microsoft.com/office/drawing/2014/main" id="{85D722D8-30B2-3CF2-26CD-C143BB60E93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294146" y="7126498"/>
              <a:ext cx="93734" cy="26648"/>
            </a:xfrm>
            <a:custGeom>
              <a:avLst/>
              <a:gdLst>
                <a:gd name="connsiteX0" fmla="*/ 93991 w 93734"/>
                <a:gd name="connsiteY0" fmla="*/ 4370 h 26648"/>
                <a:gd name="connsiteX1" fmla="*/ 89487 w 93734"/>
                <a:gd name="connsiteY1" fmla="*/ 72 h 26648"/>
                <a:gd name="connsiteX2" fmla="*/ 66405 w 93734"/>
                <a:gd name="connsiteY2" fmla="*/ 13826 h 26648"/>
                <a:gd name="connsiteX3" fmla="*/ 48108 w 93734"/>
                <a:gd name="connsiteY3" fmla="*/ 6663 h 26648"/>
                <a:gd name="connsiteX4" fmla="*/ 30656 w 93734"/>
                <a:gd name="connsiteY4" fmla="*/ 72 h 26648"/>
                <a:gd name="connsiteX5" fmla="*/ 256 w 93734"/>
                <a:gd name="connsiteY5" fmla="*/ 22422 h 26648"/>
                <a:gd name="connsiteX6" fmla="*/ 4760 w 93734"/>
                <a:gd name="connsiteY6" fmla="*/ 26720 h 26648"/>
                <a:gd name="connsiteX7" fmla="*/ 27841 w 93734"/>
                <a:gd name="connsiteY7" fmla="*/ 12966 h 26648"/>
                <a:gd name="connsiteX8" fmla="*/ 46138 w 93734"/>
                <a:gd name="connsiteY8" fmla="*/ 20130 h 26648"/>
                <a:gd name="connsiteX9" fmla="*/ 63590 w 93734"/>
                <a:gd name="connsiteY9" fmla="*/ 26720 h 26648"/>
                <a:gd name="connsiteX10" fmla="*/ 93991 w 93734"/>
                <a:gd name="connsiteY10" fmla="*/ 4370 h 2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34" h="26648">
                  <a:moveTo>
                    <a:pt x="93991" y="4370"/>
                  </a:moveTo>
                  <a:lnTo>
                    <a:pt x="89487" y="72"/>
                  </a:lnTo>
                  <a:cubicBezTo>
                    <a:pt x="89487" y="359"/>
                    <a:pt x="78790" y="13826"/>
                    <a:pt x="66405" y="13826"/>
                  </a:cubicBezTo>
                  <a:cubicBezTo>
                    <a:pt x="59931" y="13826"/>
                    <a:pt x="52894" y="9528"/>
                    <a:pt x="48108" y="6663"/>
                  </a:cubicBezTo>
                  <a:cubicBezTo>
                    <a:pt x="40508" y="2078"/>
                    <a:pt x="35442" y="72"/>
                    <a:pt x="30656" y="72"/>
                  </a:cubicBezTo>
                  <a:cubicBezTo>
                    <a:pt x="19960" y="72"/>
                    <a:pt x="14612" y="6376"/>
                    <a:pt x="256" y="22422"/>
                  </a:cubicBezTo>
                  <a:lnTo>
                    <a:pt x="4760" y="26720"/>
                  </a:lnTo>
                  <a:cubicBezTo>
                    <a:pt x="4760" y="26434"/>
                    <a:pt x="15456" y="12966"/>
                    <a:pt x="27841" y="12966"/>
                  </a:cubicBezTo>
                  <a:cubicBezTo>
                    <a:pt x="34316" y="12966"/>
                    <a:pt x="41353" y="17265"/>
                    <a:pt x="46138" y="20130"/>
                  </a:cubicBezTo>
                  <a:cubicBezTo>
                    <a:pt x="53738" y="24715"/>
                    <a:pt x="58805" y="26720"/>
                    <a:pt x="63590" y="26720"/>
                  </a:cubicBezTo>
                  <a:cubicBezTo>
                    <a:pt x="74287" y="26720"/>
                    <a:pt x="79635" y="20417"/>
                    <a:pt x="93991" y="437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9" name="Dowolny kształt: kształt 118">
              <a:extLst>
                <a:ext uri="{FF2B5EF4-FFF2-40B4-BE49-F238E27FC236}">
                  <a16:creationId xmlns:a16="http://schemas.microsoft.com/office/drawing/2014/main" id="{2B69F194-2D1C-A067-C257-4D5BECE3FDC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206612" y="7194631"/>
              <a:ext cx="239544" cy="195706"/>
            </a:xfrm>
            <a:custGeom>
              <a:avLst/>
              <a:gdLst>
                <a:gd name="connsiteX0" fmla="*/ 132833 w 239544"/>
                <a:gd name="connsiteY0" fmla="*/ 80019 h 195706"/>
                <a:gd name="connsiteX1" fmla="*/ 131426 w 239544"/>
                <a:gd name="connsiteY1" fmla="*/ 76008 h 195706"/>
                <a:gd name="connsiteX2" fmla="*/ 139589 w 239544"/>
                <a:gd name="connsiteY2" fmla="*/ 69417 h 195706"/>
                <a:gd name="connsiteX3" fmla="*/ 188849 w 239544"/>
                <a:gd name="connsiteY3" fmla="*/ 30734 h 195706"/>
                <a:gd name="connsiteX4" fmla="*/ 234731 w 239544"/>
                <a:gd name="connsiteY4" fmla="*/ 8957 h 195706"/>
                <a:gd name="connsiteX5" fmla="*/ 239798 w 239544"/>
                <a:gd name="connsiteY5" fmla="*/ 3227 h 195706"/>
                <a:gd name="connsiteX6" fmla="*/ 236701 w 239544"/>
                <a:gd name="connsiteY6" fmla="*/ 75 h 195706"/>
                <a:gd name="connsiteX7" fmla="*/ 216716 w 239544"/>
                <a:gd name="connsiteY7" fmla="*/ 934 h 195706"/>
                <a:gd name="connsiteX8" fmla="*/ 185471 w 239544"/>
                <a:gd name="connsiteY8" fmla="*/ 75 h 195706"/>
                <a:gd name="connsiteX9" fmla="*/ 180123 w 239544"/>
                <a:gd name="connsiteY9" fmla="*/ 5806 h 195706"/>
                <a:gd name="connsiteX10" fmla="*/ 183500 w 239544"/>
                <a:gd name="connsiteY10" fmla="*/ 8957 h 195706"/>
                <a:gd name="connsiteX11" fmla="*/ 192226 w 239544"/>
                <a:gd name="connsiteY11" fmla="*/ 14975 h 195706"/>
                <a:gd name="connsiteX12" fmla="*/ 182093 w 239544"/>
                <a:gd name="connsiteY12" fmla="*/ 28156 h 195706"/>
                <a:gd name="connsiteX13" fmla="*/ 72314 w 239544"/>
                <a:gd name="connsiteY13" fmla="*/ 114117 h 195706"/>
                <a:gd name="connsiteX14" fmla="*/ 94832 w 239544"/>
                <a:gd name="connsiteY14" fmla="*/ 22138 h 195706"/>
                <a:gd name="connsiteX15" fmla="*/ 118477 w 239544"/>
                <a:gd name="connsiteY15" fmla="*/ 8957 h 195706"/>
                <a:gd name="connsiteX16" fmla="*/ 128048 w 239544"/>
                <a:gd name="connsiteY16" fmla="*/ 3227 h 195706"/>
                <a:gd name="connsiteX17" fmla="*/ 124107 w 239544"/>
                <a:gd name="connsiteY17" fmla="*/ 75 h 195706"/>
                <a:gd name="connsiteX18" fmla="*/ 88077 w 239544"/>
                <a:gd name="connsiteY18" fmla="*/ 934 h 195706"/>
                <a:gd name="connsiteX19" fmla="*/ 51765 w 239544"/>
                <a:gd name="connsiteY19" fmla="*/ 75 h 195706"/>
                <a:gd name="connsiteX20" fmla="*/ 46135 w 239544"/>
                <a:gd name="connsiteY20" fmla="*/ 5519 h 195706"/>
                <a:gd name="connsiteX21" fmla="*/ 54298 w 239544"/>
                <a:gd name="connsiteY21" fmla="*/ 8957 h 195706"/>
                <a:gd name="connsiteX22" fmla="*/ 66402 w 239544"/>
                <a:gd name="connsiteY22" fmla="*/ 9531 h 195706"/>
                <a:gd name="connsiteX23" fmla="*/ 72595 w 239544"/>
                <a:gd name="connsiteY23" fmla="*/ 14115 h 195706"/>
                <a:gd name="connsiteX24" fmla="*/ 71469 w 239544"/>
                <a:gd name="connsiteY24" fmla="*/ 19559 h 195706"/>
                <a:gd name="connsiteX25" fmla="*/ 33750 w 239544"/>
                <a:gd name="connsiteY25" fmla="*/ 173431 h 195706"/>
                <a:gd name="connsiteX26" fmla="*/ 8135 w 239544"/>
                <a:gd name="connsiteY26" fmla="*/ 186898 h 195706"/>
                <a:gd name="connsiteX27" fmla="*/ 253 w 239544"/>
                <a:gd name="connsiteY27" fmla="*/ 192343 h 195706"/>
                <a:gd name="connsiteX28" fmla="*/ 4475 w 239544"/>
                <a:gd name="connsiteY28" fmla="*/ 195781 h 195706"/>
                <a:gd name="connsiteX29" fmla="*/ 40224 w 239544"/>
                <a:gd name="connsiteY29" fmla="*/ 194922 h 195706"/>
                <a:gd name="connsiteX30" fmla="*/ 58239 w 239544"/>
                <a:gd name="connsiteY30" fmla="*/ 195208 h 195706"/>
                <a:gd name="connsiteX31" fmla="*/ 76536 w 239544"/>
                <a:gd name="connsiteY31" fmla="*/ 195781 h 195706"/>
                <a:gd name="connsiteX32" fmla="*/ 82166 w 239544"/>
                <a:gd name="connsiteY32" fmla="*/ 190050 h 195706"/>
                <a:gd name="connsiteX33" fmla="*/ 74284 w 239544"/>
                <a:gd name="connsiteY33" fmla="*/ 186898 h 195706"/>
                <a:gd name="connsiteX34" fmla="*/ 55987 w 239544"/>
                <a:gd name="connsiteY34" fmla="*/ 181741 h 195706"/>
                <a:gd name="connsiteX35" fmla="*/ 58521 w 239544"/>
                <a:gd name="connsiteY35" fmla="*/ 169133 h 195706"/>
                <a:gd name="connsiteX36" fmla="*/ 69780 w 239544"/>
                <a:gd name="connsiteY36" fmla="*/ 124146 h 195706"/>
                <a:gd name="connsiteX37" fmla="*/ 111722 w 239544"/>
                <a:gd name="connsiteY37" fmla="*/ 90908 h 195706"/>
                <a:gd name="connsiteX38" fmla="*/ 144374 w 239544"/>
                <a:gd name="connsiteY38" fmla="*/ 167987 h 195706"/>
                <a:gd name="connsiteX39" fmla="*/ 147752 w 239544"/>
                <a:gd name="connsiteY39" fmla="*/ 178016 h 195706"/>
                <a:gd name="connsiteX40" fmla="*/ 133114 w 239544"/>
                <a:gd name="connsiteY40" fmla="*/ 186898 h 195706"/>
                <a:gd name="connsiteX41" fmla="*/ 126922 w 239544"/>
                <a:gd name="connsiteY41" fmla="*/ 192629 h 195706"/>
                <a:gd name="connsiteX42" fmla="*/ 130863 w 239544"/>
                <a:gd name="connsiteY42" fmla="*/ 195781 h 195706"/>
                <a:gd name="connsiteX43" fmla="*/ 165204 w 239544"/>
                <a:gd name="connsiteY43" fmla="*/ 194922 h 195706"/>
                <a:gd name="connsiteX44" fmla="*/ 192789 w 239544"/>
                <a:gd name="connsiteY44" fmla="*/ 195781 h 195706"/>
                <a:gd name="connsiteX45" fmla="*/ 197856 w 239544"/>
                <a:gd name="connsiteY45" fmla="*/ 190050 h 195706"/>
                <a:gd name="connsiteX46" fmla="*/ 192226 w 239544"/>
                <a:gd name="connsiteY46" fmla="*/ 186898 h 195706"/>
                <a:gd name="connsiteX47" fmla="*/ 172804 w 239544"/>
                <a:gd name="connsiteY47" fmla="*/ 174004 h 195706"/>
                <a:gd name="connsiteX48" fmla="*/ 132833 w 239544"/>
                <a:gd name="connsiteY48" fmla="*/ 80019 h 1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9544" h="195706">
                  <a:moveTo>
                    <a:pt x="132833" y="80019"/>
                  </a:moveTo>
                  <a:cubicBezTo>
                    <a:pt x="132552" y="79160"/>
                    <a:pt x="131426" y="76867"/>
                    <a:pt x="131426" y="76008"/>
                  </a:cubicBezTo>
                  <a:cubicBezTo>
                    <a:pt x="131426" y="75721"/>
                    <a:pt x="136492" y="71710"/>
                    <a:pt x="139589" y="69417"/>
                  </a:cubicBezTo>
                  <a:lnTo>
                    <a:pt x="188849" y="30734"/>
                  </a:lnTo>
                  <a:cubicBezTo>
                    <a:pt x="215308" y="10963"/>
                    <a:pt x="226286" y="9817"/>
                    <a:pt x="234731" y="8957"/>
                  </a:cubicBezTo>
                  <a:cubicBezTo>
                    <a:pt x="236983" y="8671"/>
                    <a:pt x="239798" y="8384"/>
                    <a:pt x="239798" y="3227"/>
                  </a:cubicBezTo>
                  <a:cubicBezTo>
                    <a:pt x="239798" y="2080"/>
                    <a:pt x="238953" y="75"/>
                    <a:pt x="236701" y="75"/>
                  </a:cubicBezTo>
                  <a:cubicBezTo>
                    <a:pt x="230509" y="75"/>
                    <a:pt x="223471" y="934"/>
                    <a:pt x="216716" y="934"/>
                  </a:cubicBezTo>
                  <a:cubicBezTo>
                    <a:pt x="206582" y="934"/>
                    <a:pt x="195604" y="75"/>
                    <a:pt x="185471" y="75"/>
                  </a:cubicBezTo>
                  <a:cubicBezTo>
                    <a:pt x="183500" y="75"/>
                    <a:pt x="180123" y="75"/>
                    <a:pt x="180123" y="5806"/>
                  </a:cubicBezTo>
                  <a:cubicBezTo>
                    <a:pt x="180123" y="7811"/>
                    <a:pt x="181530" y="8671"/>
                    <a:pt x="183500" y="8957"/>
                  </a:cubicBezTo>
                  <a:cubicBezTo>
                    <a:pt x="189693" y="9531"/>
                    <a:pt x="192226" y="10963"/>
                    <a:pt x="192226" y="14975"/>
                  </a:cubicBezTo>
                  <a:cubicBezTo>
                    <a:pt x="192226" y="20132"/>
                    <a:pt x="183782" y="26723"/>
                    <a:pt x="182093" y="28156"/>
                  </a:cubicBezTo>
                  <a:lnTo>
                    <a:pt x="72314" y="114117"/>
                  </a:lnTo>
                  <a:lnTo>
                    <a:pt x="94832" y="22138"/>
                  </a:lnTo>
                  <a:cubicBezTo>
                    <a:pt x="97366" y="11823"/>
                    <a:pt x="97929" y="8957"/>
                    <a:pt x="118477" y="8957"/>
                  </a:cubicBezTo>
                  <a:cubicBezTo>
                    <a:pt x="125514" y="8957"/>
                    <a:pt x="128048" y="8957"/>
                    <a:pt x="128048" y="3227"/>
                  </a:cubicBezTo>
                  <a:cubicBezTo>
                    <a:pt x="128048" y="648"/>
                    <a:pt x="125796" y="75"/>
                    <a:pt x="124107" y="75"/>
                  </a:cubicBezTo>
                  <a:cubicBezTo>
                    <a:pt x="116225" y="75"/>
                    <a:pt x="95958" y="934"/>
                    <a:pt x="88077" y="934"/>
                  </a:cubicBezTo>
                  <a:cubicBezTo>
                    <a:pt x="79914" y="934"/>
                    <a:pt x="59928" y="75"/>
                    <a:pt x="51765" y="75"/>
                  </a:cubicBezTo>
                  <a:cubicBezTo>
                    <a:pt x="49795" y="75"/>
                    <a:pt x="46135" y="75"/>
                    <a:pt x="46135" y="5519"/>
                  </a:cubicBezTo>
                  <a:cubicBezTo>
                    <a:pt x="46135" y="8957"/>
                    <a:pt x="48669" y="8957"/>
                    <a:pt x="54298" y="8957"/>
                  </a:cubicBezTo>
                  <a:cubicBezTo>
                    <a:pt x="57958" y="8957"/>
                    <a:pt x="63025" y="9244"/>
                    <a:pt x="66402" y="9531"/>
                  </a:cubicBezTo>
                  <a:cubicBezTo>
                    <a:pt x="70906" y="10104"/>
                    <a:pt x="72595" y="10963"/>
                    <a:pt x="72595" y="14115"/>
                  </a:cubicBezTo>
                  <a:cubicBezTo>
                    <a:pt x="72595" y="15261"/>
                    <a:pt x="72314" y="16121"/>
                    <a:pt x="71469" y="19559"/>
                  </a:cubicBezTo>
                  <a:lnTo>
                    <a:pt x="33750" y="173431"/>
                  </a:lnTo>
                  <a:cubicBezTo>
                    <a:pt x="30935" y="184606"/>
                    <a:pt x="30372" y="186898"/>
                    <a:pt x="8135" y="186898"/>
                  </a:cubicBezTo>
                  <a:cubicBezTo>
                    <a:pt x="3350" y="186898"/>
                    <a:pt x="253" y="186898"/>
                    <a:pt x="253" y="192343"/>
                  </a:cubicBezTo>
                  <a:cubicBezTo>
                    <a:pt x="253" y="195781"/>
                    <a:pt x="3631" y="195781"/>
                    <a:pt x="4475" y="195781"/>
                  </a:cubicBezTo>
                  <a:cubicBezTo>
                    <a:pt x="12357" y="195781"/>
                    <a:pt x="32343" y="194922"/>
                    <a:pt x="40224" y="194922"/>
                  </a:cubicBezTo>
                  <a:cubicBezTo>
                    <a:pt x="46135" y="194922"/>
                    <a:pt x="52328" y="195208"/>
                    <a:pt x="58239" y="195208"/>
                  </a:cubicBezTo>
                  <a:cubicBezTo>
                    <a:pt x="64432" y="195208"/>
                    <a:pt x="70625" y="195781"/>
                    <a:pt x="76536" y="195781"/>
                  </a:cubicBezTo>
                  <a:cubicBezTo>
                    <a:pt x="78506" y="195781"/>
                    <a:pt x="82166" y="195781"/>
                    <a:pt x="82166" y="190050"/>
                  </a:cubicBezTo>
                  <a:cubicBezTo>
                    <a:pt x="82166" y="186898"/>
                    <a:pt x="79632" y="186898"/>
                    <a:pt x="74284" y="186898"/>
                  </a:cubicBezTo>
                  <a:cubicBezTo>
                    <a:pt x="63869" y="186898"/>
                    <a:pt x="55987" y="186898"/>
                    <a:pt x="55987" y="181741"/>
                  </a:cubicBezTo>
                  <a:cubicBezTo>
                    <a:pt x="55987" y="179735"/>
                    <a:pt x="57676" y="173431"/>
                    <a:pt x="58521" y="169133"/>
                  </a:cubicBezTo>
                  <a:cubicBezTo>
                    <a:pt x="62462" y="154233"/>
                    <a:pt x="66121" y="139046"/>
                    <a:pt x="69780" y="124146"/>
                  </a:cubicBezTo>
                  <a:lnTo>
                    <a:pt x="111722" y="90908"/>
                  </a:lnTo>
                  <a:lnTo>
                    <a:pt x="144374" y="167987"/>
                  </a:lnTo>
                  <a:cubicBezTo>
                    <a:pt x="147752" y="175723"/>
                    <a:pt x="147752" y="176296"/>
                    <a:pt x="147752" y="178016"/>
                  </a:cubicBezTo>
                  <a:cubicBezTo>
                    <a:pt x="147752" y="186612"/>
                    <a:pt x="135648" y="186898"/>
                    <a:pt x="133114" y="186898"/>
                  </a:cubicBezTo>
                  <a:cubicBezTo>
                    <a:pt x="130018" y="186898"/>
                    <a:pt x="126922" y="186898"/>
                    <a:pt x="126922" y="192629"/>
                  </a:cubicBezTo>
                  <a:cubicBezTo>
                    <a:pt x="126922" y="195781"/>
                    <a:pt x="130300" y="195781"/>
                    <a:pt x="130863" y="195781"/>
                  </a:cubicBezTo>
                  <a:cubicBezTo>
                    <a:pt x="142122" y="195781"/>
                    <a:pt x="153944" y="194922"/>
                    <a:pt x="165204" y="194922"/>
                  </a:cubicBezTo>
                  <a:cubicBezTo>
                    <a:pt x="171397" y="194922"/>
                    <a:pt x="186597" y="195781"/>
                    <a:pt x="192789" y="195781"/>
                  </a:cubicBezTo>
                  <a:cubicBezTo>
                    <a:pt x="194197" y="195781"/>
                    <a:pt x="197856" y="195781"/>
                    <a:pt x="197856" y="190050"/>
                  </a:cubicBezTo>
                  <a:cubicBezTo>
                    <a:pt x="197856" y="186898"/>
                    <a:pt x="194760" y="186898"/>
                    <a:pt x="192226" y="186898"/>
                  </a:cubicBezTo>
                  <a:cubicBezTo>
                    <a:pt x="180686" y="186612"/>
                    <a:pt x="177026" y="184033"/>
                    <a:pt x="172804" y="174004"/>
                  </a:cubicBezTo>
                  <a:lnTo>
                    <a:pt x="132833" y="80019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0" name="Dowolny kształt: kształt 119">
              <a:extLst>
                <a:ext uri="{FF2B5EF4-FFF2-40B4-BE49-F238E27FC236}">
                  <a16:creationId xmlns:a16="http://schemas.microsoft.com/office/drawing/2014/main" id="{CD7B7367-BBD4-40E9-608D-BE296AE804D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468713" y="7164185"/>
              <a:ext cx="123347" cy="131779"/>
            </a:xfrm>
            <a:custGeom>
              <a:avLst/>
              <a:gdLst>
                <a:gd name="connsiteX0" fmla="*/ 48931 w 123347"/>
                <a:gd name="connsiteY0" fmla="*/ 90330 h 131779"/>
                <a:gd name="connsiteX1" fmla="*/ 55631 w 123347"/>
                <a:gd name="connsiteY1" fmla="*/ 90530 h 131779"/>
                <a:gd name="connsiteX2" fmla="*/ 123609 w 123347"/>
                <a:gd name="connsiteY2" fmla="*/ 29354 h 131779"/>
                <a:gd name="connsiteX3" fmla="*/ 97797 w 123347"/>
                <a:gd name="connsiteY3" fmla="*/ 70 h 131779"/>
                <a:gd name="connsiteX4" fmla="*/ 50705 w 123347"/>
                <a:gd name="connsiteY4" fmla="*/ 50415 h 131779"/>
                <a:gd name="connsiteX5" fmla="*/ 42626 w 123347"/>
                <a:gd name="connsiteY5" fmla="*/ 75688 h 131779"/>
                <a:gd name="connsiteX6" fmla="*/ 7159 w 123347"/>
                <a:gd name="connsiteY6" fmla="*/ 47807 h 131779"/>
                <a:gd name="connsiteX7" fmla="*/ 24301 w 123347"/>
                <a:gd name="connsiteY7" fmla="*/ 7090 h 131779"/>
                <a:gd name="connsiteX8" fmla="*/ 25878 w 123347"/>
                <a:gd name="connsiteY8" fmla="*/ 4483 h 131779"/>
                <a:gd name="connsiteX9" fmla="*/ 22725 w 123347"/>
                <a:gd name="connsiteY9" fmla="*/ 2076 h 131779"/>
                <a:gd name="connsiteX10" fmla="*/ 16420 w 123347"/>
                <a:gd name="connsiteY10" fmla="*/ 6488 h 131779"/>
                <a:gd name="connsiteX11" fmla="*/ 262 w 123347"/>
                <a:gd name="connsiteY11" fmla="*/ 49813 h 131779"/>
                <a:gd name="connsiteX12" fmla="*/ 38488 w 123347"/>
                <a:gd name="connsiteY12" fmla="*/ 88725 h 131779"/>
                <a:gd name="connsiteX13" fmla="*/ 27454 w 123347"/>
                <a:gd name="connsiteY13" fmla="*/ 125431 h 131779"/>
                <a:gd name="connsiteX14" fmla="*/ 34153 w 123347"/>
                <a:gd name="connsiteY14" fmla="*/ 131849 h 131779"/>
                <a:gd name="connsiteX15" fmla="*/ 41838 w 123347"/>
                <a:gd name="connsiteY15" fmla="*/ 127437 h 131779"/>
                <a:gd name="connsiteX16" fmla="*/ 48931 w 123347"/>
                <a:gd name="connsiteY16" fmla="*/ 90330 h 131779"/>
                <a:gd name="connsiteX17" fmla="*/ 51493 w 123347"/>
                <a:gd name="connsiteY17" fmla="*/ 76691 h 131779"/>
                <a:gd name="connsiteX18" fmla="*/ 66468 w 123347"/>
                <a:gd name="connsiteY18" fmla="*/ 31561 h 131779"/>
                <a:gd name="connsiteX19" fmla="*/ 95630 w 123347"/>
                <a:gd name="connsiteY19" fmla="*/ 13709 h 131779"/>
                <a:gd name="connsiteX20" fmla="*/ 116516 w 123347"/>
                <a:gd name="connsiteY20" fmla="*/ 33366 h 131779"/>
                <a:gd name="connsiteX21" fmla="*/ 57798 w 123347"/>
                <a:gd name="connsiteY21" fmla="*/ 76891 h 131779"/>
                <a:gd name="connsiteX22" fmla="*/ 51493 w 123347"/>
                <a:gd name="connsiteY22" fmla="*/ 76691 h 1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347" h="131779">
                  <a:moveTo>
                    <a:pt x="48931" y="90330"/>
                  </a:moveTo>
                  <a:cubicBezTo>
                    <a:pt x="51099" y="90530"/>
                    <a:pt x="53463" y="90530"/>
                    <a:pt x="55631" y="90530"/>
                  </a:cubicBezTo>
                  <a:cubicBezTo>
                    <a:pt x="91098" y="90530"/>
                    <a:pt x="123609" y="61046"/>
                    <a:pt x="123609" y="29354"/>
                  </a:cubicBezTo>
                  <a:cubicBezTo>
                    <a:pt x="123609" y="11503"/>
                    <a:pt x="113166" y="70"/>
                    <a:pt x="97797" y="70"/>
                  </a:cubicBezTo>
                  <a:cubicBezTo>
                    <a:pt x="70606" y="70"/>
                    <a:pt x="56222" y="35372"/>
                    <a:pt x="50705" y="50415"/>
                  </a:cubicBezTo>
                  <a:cubicBezTo>
                    <a:pt x="48143" y="57836"/>
                    <a:pt x="43808" y="71877"/>
                    <a:pt x="42626" y="75688"/>
                  </a:cubicBezTo>
                  <a:cubicBezTo>
                    <a:pt x="20952" y="72679"/>
                    <a:pt x="7159" y="62650"/>
                    <a:pt x="7159" y="47807"/>
                  </a:cubicBezTo>
                  <a:cubicBezTo>
                    <a:pt x="7159" y="47607"/>
                    <a:pt x="8341" y="25142"/>
                    <a:pt x="24301" y="7090"/>
                  </a:cubicBezTo>
                  <a:cubicBezTo>
                    <a:pt x="25681" y="5686"/>
                    <a:pt x="25878" y="5285"/>
                    <a:pt x="25878" y="4483"/>
                  </a:cubicBezTo>
                  <a:cubicBezTo>
                    <a:pt x="25878" y="2076"/>
                    <a:pt x="23316" y="2076"/>
                    <a:pt x="22725" y="2076"/>
                  </a:cubicBezTo>
                  <a:cubicBezTo>
                    <a:pt x="20952" y="2076"/>
                    <a:pt x="20163" y="2076"/>
                    <a:pt x="16420" y="6488"/>
                  </a:cubicBezTo>
                  <a:cubicBezTo>
                    <a:pt x="5385" y="20328"/>
                    <a:pt x="262" y="41188"/>
                    <a:pt x="262" y="49813"/>
                  </a:cubicBezTo>
                  <a:cubicBezTo>
                    <a:pt x="262" y="67665"/>
                    <a:pt x="13070" y="83109"/>
                    <a:pt x="38488" y="88725"/>
                  </a:cubicBezTo>
                  <a:cubicBezTo>
                    <a:pt x="28636" y="119815"/>
                    <a:pt x="27454" y="123626"/>
                    <a:pt x="27454" y="125431"/>
                  </a:cubicBezTo>
                  <a:cubicBezTo>
                    <a:pt x="27454" y="130847"/>
                    <a:pt x="31986" y="131849"/>
                    <a:pt x="34153" y="131849"/>
                  </a:cubicBezTo>
                  <a:cubicBezTo>
                    <a:pt x="36321" y="131849"/>
                    <a:pt x="40261" y="130445"/>
                    <a:pt x="41838" y="127437"/>
                  </a:cubicBezTo>
                  <a:cubicBezTo>
                    <a:pt x="43217" y="124428"/>
                    <a:pt x="44990" y="114199"/>
                    <a:pt x="48931" y="90330"/>
                  </a:cubicBezTo>
                  <a:close/>
                  <a:moveTo>
                    <a:pt x="51493" y="76691"/>
                  </a:moveTo>
                  <a:cubicBezTo>
                    <a:pt x="55434" y="53624"/>
                    <a:pt x="57010" y="44598"/>
                    <a:pt x="66468" y="31561"/>
                  </a:cubicBezTo>
                  <a:cubicBezTo>
                    <a:pt x="75335" y="19325"/>
                    <a:pt x="85778" y="13709"/>
                    <a:pt x="95630" y="13709"/>
                  </a:cubicBezTo>
                  <a:cubicBezTo>
                    <a:pt x="109225" y="13709"/>
                    <a:pt x="116516" y="22936"/>
                    <a:pt x="116516" y="33366"/>
                  </a:cubicBezTo>
                  <a:cubicBezTo>
                    <a:pt x="116516" y="53624"/>
                    <a:pt x="91689" y="76891"/>
                    <a:pt x="57798" y="76891"/>
                  </a:cubicBezTo>
                  <a:cubicBezTo>
                    <a:pt x="56025" y="76891"/>
                    <a:pt x="53266" y="76891"/>
                    <a:pt x="51493" y="76691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1" name="Dowolny kształt: kształt 120">
              <a:extLst>
                <a:ext uri="{FF2B5EF4-FFF2-40B4-BE49-F238E27FC236}">
                  <a16:creationId xmlns:a16="http://schemas.microsoft.com/office/drawing/2014/main" id="{E01F6BB2-70C7-AC04-B75C-5AB25F5BB64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444244" y="7337224"/>
              <a:ext cx="59703" cy="134988"/>
            </a:xfrm>
            <a:custGeom>
              <a:avLst/>
              <a:gdLst>
                <a:gd name="connsiteX0" fmla="*/ 54842 w 59703"/>
                <a:gd name="connsiteY0" fmla="*/ 7699 h 134988"/>
                <a:gd name="connsiteX1" fmla="*/ 46960 w 59703"/>
                <a:gd name="connsiteY1" fmla="*/ 77 h 134988"/>
                <a:gd name="connsiteX2" fmla="*/ 35926 w 59703"/>
                <a:gd name="connsiteY2" fmla="*/ 11109 h 134988"/>
                <a:gd name="connsiteX3" fmla="*/ 43807 w 59703"/>
                <a:gd name="connsiteY3" fmla="*/ 18731 h 134988"/>
                <a:gd name="connsiteX4" fmla="*/ 54842 w 59703"/>
                <a:gd name="connsiteY4" fmla="*/ 7699 h 134988"/>
                <a:gd name="connsiteX5" fmla="*/ 14646 w 59703"/>
                <a:gd name="connsiteY5" fmla="*/ 109593 h 134988"/>
                <a:gd name="connsiteX6" fmla="*/ 12872 w 59703"/>
                <a:gd name="connsiteY6" fmla="*/ 118017 h 134988"/>
                <a:gd name="connsiteX7" fmla="*/ 31591 w 59703"/>
                <a:gd name="connsiteY7" fmla="*/ 135066 h 134988"/>
                <a:gd name="connsiteX8" fmla="*/ 59965 w 59703"/>
                <a:gd name="connsiteY8" fmla="*/ 104378 h 134988"/>
                <a:gd name="connsiteX9" fmla="*/ 56812 w 59703"/>
                <a:gd name="connsiteY9" fmla="*/ 101770 h 134988"/>
                <a:gd name="connsiteX10" fmla="*/ 53068 w 59703"/>
                <a:gd name="connsiteY10" fmla="*/ 105180 h 134988"/>
                <a:gd name="connsiteX11" fmla="*/ 32182 w 59703"/>
                <a:gd name="connsiteY11" fmla="*/ 129450 h 134988"/>
                <a:gd name="connsiteX12" fmla="*/ 27256 w 59703"/>
                <a:gd name="connsiteY12" fmla="*/ 122430 h 134988"/>
                <a:gd name="connsiteX13" fmla="*/ 30409 w 59703"/>
                <a:gd name="connsiteY13" fmla="*/ 109593 h 134988"/>
                <a:gd name="connsiteX14" fmla="*/ 36714 w 59703"/>
                <a:gd name="connsiteY14" fmla="*/ 93547 h 134988"/>
                <a:gd name="connsiteX15" fmla="*/ 46369 w 59703"/>
                <a:gd name="connsiteY15" fmla="*/ 68073 h 134988"/>
                <a:gd name="connsiteX16" fmla="*/ 47551 w 59703"/>
                <a:gd name="connsiteY16" fmla="*/ 61655 h 134988"/>
                <a:gd name="connsiteX17" fmla="*/ 28832 w 59703"/>
                <a:gd name="connsiteY17" fmla="*/ 44606 h 134988"/>
                <a:gd name="connsiteX18" fmla="*/ 262 w 59703"/>
                <a:gd name="connsiteY18" fmla="*/ 75294 h 134988"/>
                <a:gd name="connsiteX19" fmla="*/ 3611 w 59703"/>
                <a:gd name="connsiteY19" fmla="*/ 77902 h 134988"/>
                <a:gd name="connsiteX20" fmla="*/ 7158 w 59703"/>
                <a:gd name="connsiteY20" fmla="*/ 74692 h 134988"/>
                <a:gd name="connsiteX21" fmla="*/ 28241 w 59703"/>
                <a:gd name="connsiteY21" fmla="*/ 50222 h 134988"/>
                <a:gd name="connsiteX22" fmla="*/ 33167 w 59703"/>
                <a:gd name="connsiteY22" fmla="*/ 57242 h 134988"/>
                <a:gd name="connsiteX23" fmla="*/ 27059 w 59703"/>
                <a:gd name="connsiteY23" fmla="*/ 77300 h 134988"/>
                <a:gd name="connsiteX24" fmla="*/ 14646 w 59703"/>
                <a:gd name="connsiteY24" fmla="*/ 109593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42" y="7699"/>
                  </a:moveTo>
                  <a:cubicBezTo>
                    <a:pt x="54842" y="4490"/>
                    <a:pt x="52477" y="77"/>
                    <a:pt x="46960" y="77"/>
                  </a:cubicBezTo>
                  <a:cubicBezTo>
                    <a:pt x="41640" y="77"/>
                    <a:pt x="35926" y="5293"/>
                    <a:pt x="35926" y="11109"/>
                  </a:cubicBezTo>
                  <a:cubicBezTo>
                    <a:pt x="35926" y="14519"/>
                    <a:pt x="38487" y="18731"/>
                    <a:pt x="43807" y="18731"/>
                  </a:cubicBezTo>
                  <a:cubicBezTo>
                    <a:pt x="49522" y="18731"/>
                    <a:pt x="54842" y="13115"/>
                    <a:pt x="54842" y="7699"/>
                  </a:cubicBezTo>
                  <a:close/>
                  <a:moveTo>
                    <a:pt x="14646" y="109593"/>
                  </a:moveTo>
                  <a:cubicBezTo>
                    <a:pt x="13857" y="112200"/>
                    <a:pt x="12872" y="114607"/>
                    <a:pt x="12872" y="118017"/>
                  </a:cubicBezTo>
                  <a:cubicBezTo>
                    <a:pt x="12872" y="127444"/>
                    <a:pt x="20754" y="135066"/>
                    <a:pt x="31591" y="135066"/>
                  </a:cubicBezTo>
                  <a:cubicBezTo>
                    <a:pt x="51295" y="135066"/>
                    <a:pt x="59965" y="107386"/>
                    <a:pt x="59965" y="104378"/>
                  </a:cubicBezTo>
                  <a:cubicBezTo>
                    <a:pt x="59965" y="101770"/>
                    <a:pt x="57403" y="101770"/>
                    <a:pt x="56812" y="101770"/>
                  </a:cubicBezTo>
                  <a:cubicBezTo>
                    <a:pt x="54054" y="101770"/>
                    <a:pt x="53857" y="102974"/>
                    <a:pt x="53068" y="105180"/>
                  </a:cubicBezTo>
                  <a:cubicBezTo>
                    <a:pt x="48536" y="121226"/>
                    <a:pt x="39867" y="129450"/>
                    <a:pt x="32182" y="129450"/>
                  </a:cubicBezTo>
                  <a:cubicBezTo>
                    <a:pt x="28241" y="129450"/>
                    <a:pt x="27256" y="126843"/>
                    <a:pt x="27256" y="122430"/>
                  </a:cubicBezTo>
                  <a:cubicBezTo>
                    <a:pt x="27256" y="117817"/>
                    <a:pt x="28635" y="114006"/>
                    <a:pt x="30409" y="109593"/>
                  </a:cubicBezTo>
                  <a:cubicBezTo>
                    <a:pt x="32379" y="104177"/>
                    <a:pt x="34547" y="98762"/>
                    <a:pt x="36714" y="93547"/>
                  </a:cubicBezTo>
                  <a:cubicBezTo>
                    <a:pt x="38487" y="88733"/>
                    <a:pt x="45581" y="70480"/>
                    <a:pt x="46369" y="68073"/>
                  </a:cubicBezTo>
                  <a:cubicBezTo>
                    <a:pt x="46960" y="66068"/>
                    <a:pt x="47551" y="63661"/>
                    <a:pt x="47551" y="61655"/>
                  </a:cubicBezTo>
                  <a:cubicBezTo>
                    <a:pt x="47551" y="52228"/>
                    <a:pt x="39670" y="44606"/>
                    <a:pt x="28832" y="44606"/>
                  </a:cubicBezTo>
                  <a:cubicBezTo>
                    <a:pt x="9325" y="44606"/>
                    <a:pt x="262" y="71884"/>
                    <a:pt x="262" y="75294"/>
                  </a:cubicBezTo>
                  <a:cubicBezTo>
                    <a:pt x="262" y="77902"/>
                    <a:pt x="3020" y="77902"/>
                    <a:pt x="3611" y="77902"/>
                  </a:cubicBezTo>
                  <a:cubicBezTo>
                    <a:pt x="6370" y="77902"/>
                    <a:pt x="6567" y="76899"/>
                    <a:pt x="7158" y="74692"/>
                  </a:cubicBezTo>
                  <a:cubicBezTo>
                    <a:pt x="12281" y="57443"/>
                    <a:pt x="20951" y="50222"/>
                    <a:pt x="28241" y="50222"/>
                  </a:cubicBezTo>
                  <a:cubicBezTo>
                    <a:pt x="31394" y="50222"/>
                    <a:pt x="33167" y="51827"/>
                    <a:pt x="33167" y="57242"/>
                  </a:cubicBezTo>
                  <a:cubicBezTo>
                    <a:pt x="33167" y="61855"/>
                    <a:pt x="31985" y="64864"/>
                    <a:pt x="27059" y="77300"/>
                  </a:cubicBezTo>
                  <a:lnTo>
                    <a:pt x="14646" y="109593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2" name="Grupa 12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^{(n+1)} \leq F^{(n)} +  4 \min_{\tilde{K}^{(n)}_k} \| \alpha\| + 2 \| \beta \| \sqrt{F^{(n)}}  &#10;$$&#10; \end{document}&#10;" title="IguanaTex Vector Display">
            <a:extLst>
              <a:ext uri="{FF2B5EF4-FFF2-40B4-BE49-F238E27FC236}">
                <a16:creationId xmlns:a16="http://schemas.microsoft.com/office/drawing/2014/main" id="{62FC3DE2-27D5-F1FA-CA9C-A79670EDD582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573177" y="2066401"/>
            <a:ext cx="4274146" cy="572253"/>
            <a:chOff x="5807302" y="5881006"/>
            <a:chExt cx="4971676" cy="665643"/>
          </a:xfrm>
        </p:grpSpPr>
        <p:sp>
          <p:nvSpPr>
            <p:cNvPr id="123" name="Dowolny kształt: kształt 122">
              <a:extLst>
                <a:ext uri="{FF2B5EF4-FFF2-40B4-BE49-F238E27FC236}">
                  <a16:creationId xmlns:a16="http://schemas.microsoft.com/office/drawing/2014/main" id="{58FC45EB-34AE-8192-248D-40A3952CC8A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807302" y="6005148"/>
              <a:ext cx="196819" cy="200623"/>
            </a:xfrm>
            <a:custGeom>
              <a:avLst/>
              <a:gdLst>
                <a:gd name="connsiteX0" fmla="*/ 73524 w 196819"/>
                <a:gd name="connsiteY0" fmla="*/ 104812 h 200623"/>
                <a:gd name="connsiteX1" fmla="*/ 100384 w 196819"/>
                <a:gd name="connsiteY1" fmla="*/ 104812 h 200623"/>
                <a:gd name="connsiteX2" fmla="*/ 123368 w 196819"/>
                <a:gd name="connsiteY2" fmla="*/ 118089 h 200623"/>
                <a:gd name="connsiteX3" fmla="*/ 121429 w 196819"/>
                <a:gd name="connsiteY3" fmla="*/ 132545 h 200623"/>
                <a:gd name="connsiteX4" fmla="*/ 120599 w 196819"/>
                <a:gd name="connsiteY4" fmla="*/ 135791 h 200623"/>
                <a:gd name="connsiteX5" fmla="*/ 123922 w 196819"/>
                <a:gd name="connsiteY5" fmla="*/ 139331 h 200623"/>
                <a:gd name="connsiteX6" fmla="*/ 128075 w 196819"/>
                <a:gd name="connsiteY6" fmla="*/ 133135 h 200623"/>
                <a:gd name="connsiteX7" fmla="*/ 143305 w 196819"/>
                <a:gd name="connsiteY7" fmla="*/ 69113 h 200623"/>
                <a:gd name="connsiteX8" fmla="*/ 144136 w 196819"/>
                <a:gd name="connsiteY8" fmla="*/ 64392 h 200623"/>
                <a:gd name="connsiteX9" fmla="*/ 140813 w 196819"/>
                <a:gd name="connsiteY9" fmla="*/ 61147 h 200623"/>
                <a:gd name="connsiteX10" fmla="*/ 136659 w 196819"/>
                <a:gd name="connsiteY10" fmla="*/ 67343 h 200623"/>
                <a:gd name="connsiteX11" fmla="*/ 100938 w 196819"/>
                <a:gd name="connsiteY11" fmla="*/ 95666 h 200623"/>
                <a:gd name="connsiteX12" fmla="*/ 75740 w 196819"/>
                <a:gd name="connsiteY12" fmla="*/ 95666 h 200623"/>
                <a:gd name="connsiteX13" fmla="*/ 93462 w 196819"/>
                <a:gd name="connsiteY13" fmla="*/ 20727 h 200623"/>
                <a:gd name="connsiteX14" fmla="*/ 108415 w 196819"/>
                <a:gd name="connsiteY14" fmla="*/ 9221 h 200623"/>
                <a:gd name="connsiteX15" fmla="*/ 144967 w 196819"/>
                <a:gd name="connsiteY15" fmla="*/ 9221 h 200623"/>
                <a:gd name="connsiteX16" fmla="*/ 185395 w 196819"/>
                <a:gd name="connsiteY16" fmla="*/ 41675 h 200623"/>
                <a:gd name="connsiteX17" fmla="*/ 184564 w 196819"/>
                <a:gd name="connsiteY17" fmla="*/ 57607 h 200623"/>
                <a:gd name="connsiteX18" fmla="*/ 184010 w 196819"/>
                <a:gd name="connsiteY18" fmla="*/ 62917 h 200623"/>
                <a:gd name="connsiteX19" fmla="*/ 187333 w 196819"/>
                <a:gd name="connsiteY19" fmla="*/ 66458 h 200623"/>
                <a:gd name="connsiteX20" fmla="*/ 191210 w 196819"/>
                <a:gd name="connsiteY20" fmla="*/ 59082 h 200623"/>
                <a:gd name="connsiteX21" fmla="*/ 196748 w 196819"/>
                <a:gd name="connsiteY21" fmla="*/ 8041 h 200623"/>
                <a:gd name="connsiteX22" fmla="*/ 189272 w 196819"/>
                <a:gd name="connsiteY22" fmla="*/ 75 h 200623"/>
                <a:gd name="connsiteX23" fmla="*/ 53587 w 196819"/>
                <a:gd name="connsiteY23" fmla="*/ 75 h 200623"/>
                <a:gd name="connsiteX24" fmla="*/ 45280 w 196819"/>
                <a:gd name="connsiteY24" fmla="*/ 5975 h 200623"/>
                <a:gd name="connsiteX25" fmla="*/ 53033 w 196819"/>
                <a:gd name="connsiteY25" fmla="*/ 9221 h 200623"/>
                <a:gd name="connsiteX26" fmla="*/ 71032 w 196819"/>
                <a:gd name="connsiteY26" fmla="*/ 14531 h 200623"/>
                <a:gd name="connsiteX27" fmla="*/ 69648 w 196819"/>
                <a:gd name="connsiteY27" fmla="*/ 21612 h 200623"/>
                <a:gd name="connsiteX28" fmla="*/ 33096 w 196819"/>
                <a:gd name="connsiteY28" fmla="*/ 177686 h 200623"/>
                <a:gd name="connsiteX29" fmla="*/ 7897 w 196819"/>
                <a:gd name="connsiteY29" fmla="*/ 191552 h 200623"/>
                <a:gd name="connsiteX30" fmla="*/ 144 w 196819"/>
                <a:gd name="connsiteY30" fmla="*/ 197158 h 200623"/>
                <a:gd name="connsiteX31" fmla="*/ 4298 w 196819"/>
                <a:gd name="connsiteY31" fmla="*/ 200699 h 200623"/>
                <a:gd name="connsiteX32" fmla="*/ 40849 w 196819"/>
                <a:gd name="connsiteY32" fmla="*/ 199813 h 200623"/>
                <a:gd name="connsiteX33" fmla="*/ 82109 w 196819"/>
                <a:gd name="connsiteY33" fmla="*/ 200699 h 200623"/>
                <a:gd name="connsiteX34" fmla="*/ 87924 w 196819"/>
                <a:gd name="connsiteY34" fmla="*/ 195093 h 200623"/>
                <a:gd name="connsiteX35" fmla="*/ 86262 w 196819"/>
                <a:gd name="connsiteY35" fmla="*/ 191847 h 200623"/>
                <a:gd name="connsiteX36" fmla="*/ 78509 w 196819"/>
                <a:gd name="connsiteY36" fmla="*/ 191552 h 200623"/>
                <a:gd name="connsiteX37" fmla="*/ 64110 w 196819"/>
                <a:gd name="connsiteY37" fmla="*/ 190962 h 200623"/>
                <a:gd name="connsiteX38" fmla="*/ 55249 w 196819"/>
                <a:gd name="connsiteY38" fmla="*/ 185062 h 200623"/>
                <a:gd name="connsiteX39" fmla="*/ 56356 w 196819"/>
                <a:gd name="connsiteY39" fmla="*/ 178276 h 200623"/>
                <a:gd name="connsiteX40" fmla="*/ 73524 w 196819"/>
                <a:gd name="connsiteY40" fmla="*/ 104812 h 2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6819" h="200623">
                  <a:moveTo>
                    <a:pt x="73524" y="104812"/>
                  </a:moveTo>
                  <a:lnTo>
                    <a:pt x="100384" y="104812"/>
                  </a:lnTo>
                  <a:cubicBezTo>
                    <a:pt x="121153" y="104812"/>
                    <a:pt x="123368" y="109533"/>
                    <a:pt x="123368" y="118089"/>
                  </a:cubicBezTo>
                  <a:cubicBezTo>
                    <a:pt x="123368" y="120154"/>
                    <a:pt x="123368" y="123694"/>
                    <a:pt x="121429" y="132545"/>
                  </a:cubicBezTo>
                  <a:cubicBezTo>
                    <a:pt x="120876" y="134021"/>
                    <a:pt x="120599" y="135201"/>
                    <a:pt x="120599" y="135791"/>
                  </a:cubicBezTo>
                  <a:cubicBezTo>
                    <a:pt x="120599" y="138151"/>
                    <a:pt x="122260" y="139331"/>
                    <a:pt x="123922" y="139331"/>
                  </a:cubicBezTo>
                  <a:cubicBezTo>
                    <a:pt x="126691" y="139331"/>
                    <a:pt x="126691" y="138446"/>
                    <a:pt x="128075" y="133135"/>
                  </a:cubicBezTo>
                  <a:lnTo>
                    <a:pt x="143305" y="69113"/>
                  </a:lnTo>
                  <a:cubicBezTo>
                    <a:pt x="144136" y="65867"/>
                    <a:pt x="144136" y="65277"/>
                    <a:pt x="144136" y="64392"/>
                  </a:cubicBezTo>
                  <a:cubicBezTo>
                    <a:pt x="144136" y="63802"/>
                    <a:pt x="143582" y="61147"/>
                    <a:pt x="140813" y="61147"/>
                  </a:cubicBezTo>
                  <a:cubicBezTo>
                    <a:pt x="138044" y="61147"/>
                    <a:pt x="137767" y="62622"/>
                    <a:pt x="136659" y="67343"/>
                  </a:cubicBezTo>
                  <a:cubicBezTo>
                    <a:pt x="130844" y="90355"/>
                    <a:pt x="124475" y="95666"/>
                    <a:pt x="100938" y="95666"/>
                  </a:cubicBezTo>
                  <a:lnTo>
                    <a:pt x="75740" y="95666"/>
                  </a:lnTo>
                  <a:lnTo>
                    <a:pt x="93462" y="20727"/>
                  </a:lnTo>
                  <a:cubicBezTo>
                    <a:pt x="95954" y="10401"/>
                    <a:pt x="96231" y="9221"/>
                    <a:pt x="108415" y="9221"/>
                  </a:cubicBezTo>
                  <a:lnTo>
                    <a:pt x="144967" y="9221"/>
                  </a:lnTo>
                  <a:cubicBezTo>
                    <a:pt x="179026" y="9221"/>
                    <a:pt x="185395" y="18957"/>
                    <a:pt x="185395" y="41675"/>
                  </a:cubicBezTo>
                  <a:cubicBezTo>
                    <a:pt x="185395" y="48460"/>
                    <a:pt x="185395" y="49641"/>
                    <a:pt x="184564" y="57607"/>
                  </a:cubicBezTo>
                  <a:cubicBezTo>
                    <a:pt x="184010" y="61442"/>
                    <a:pt x="184010" y="62032"/>
                    <a:pt x="184010" y="62917"/>
                  </a:cubicBezTo>
                  <a:cubicBezTo>
                    <a:pt x="184010" y="64392"/>
                    <a:pt x="184841" y="66458"/>
                    <a:pt x="187333" y="66458"/>
                  </a:cubicBezTo>
                  <a:cubicBezTo>
                    <a:pt x="190379" y="66458"/>
                    <a:pt x="190656" y="64687"/>
                    <a:pt x="191210" y="59082"/>
                  </a:cubicBezTo>
                  <a:lnTo>
                    <a:pt x="196748" y="8041"/>
                  </a:lnTo>
                  <a:cubicBezTo>
                    <a:pt x="197579" y="75"/>
                    <a:pt x="196194" y="75"/>
                    <a:pt x="189272" y="75"/>
                  </a:cubicBezTo>
                  <a:lnTo>
                    <a:pt x="53587" y="75"/>
                  </a:lnTo>
                  <a:cubicBezTo>
                    <a:pt x="48049" y="75"/>
                    <a:pt x="45280" y="75"/>
                    <a:pt x="45280" y="5975"/>
                  </a:cubicBezTo>
                  <a:cubicBezTo>
                    <a:pt x="45280" y="9221"/>
                    <a:pt x="47772" y="9221"/>
                    <a:pt x="53033" y="9221"/>
                  </a:cubicBezTo>
                  <a:cubicBezTo>
                    <a:pt x="63279" y="9221"/>
                    <a:pt x="71032" y="9221"/>
                    <a:pt x="71032" y="14531"/>
                  </a:cubicBezTo>
                  <a:cubicBezTo>
                    <a:pt x="71032" y="15712"/>
                    <a:pt x="71032" y="16302"/>
                    <a:pt x="69648" y="21612"/>
                  </a:cubicBezTo>
                  <a:lnTo>
                    <a:pt x="33096" y="177686"/>
                  </a:lnTo>
                  <a:cubicBezTo>
                    <a:pt x="30327" y="189192"/>
                    <a:pt x="29773" y="191552"/>
                    <a:pt x="7897" y="191552"/>
                  </a:cubicBezTo>
                  <a:cubicBezTo>
                    <a:pt x="3190" y="191552"/>
                    <a:pt x="144" y="191552"/>
                    <a:pt x="144" y="197158"/>
                  </a:cubicBezTo>
                  <a:cubicBezTo>
                    <a:pt x="144" y="200699"/>
                    <a:pt x="3467" y="200699"/>
                    <a:pt x="4298" y="200699"/>
                  </a:cubicBezTo>
                  <a:cubicBezTo>
                    <a:pt x="12328" y="200699"/>
                    <a:pt x="32819" y="199813"/>
                    <a:pt x="40849" y="199813"/>
                  </a:cubicBezTo>
                  <a:cubicBezTo>
                    <a:pt x="49987" y="199813"/>
                    <a:pt x="72971" y="200699"/>
                    <a:pt x="82109" y="200699"/>
                  </a:cubicBezTo>
                  <a:cubicBezTo>
                    <a:pt x="84601" y="200699"/>
                    <a:pt x="87924" y="200699"/>
                    <a:pt x="87924" y="195093"/>
                  </a:cubicBezTo>
                  <a:cubicBezTo>
                    <a:pt x="87924" y="192733"/>
                    <a:pt x="86262" y="192142"/>
                    <a:pt x="86262" y="191847"/>
                  </a:cubicBezTo>
                  <a:cubicBezTo>
                    <a:pt x="85431" y="191552"/>
                    <a:pt x="84878" y="191552"/>
                    <a:pt x="78509" y="191552"/>
                  </a:cubicBezTo>
                  <a:cubicBezTo>
                    <a:pt x="72417" y="191552"/>
                    <a:pt x="71032" y="191552"/>
                    <a:pt x="64110" y="190962"/>
                  </a:cubicBezTo>
                  <a:cubicBezTo>
                    <a:pt x="56079" y="190077"/>
                    <a:pt x="55249" y="188897"/>
                    <a:pt x="55249" y="185062"/>
                  </a:cubicBezTo>
                  <a:cubicBezTo>
                    <a:pt x="55249" y="184472"/>
                    <a:pt x="55249" y="182701"/>
                    <a:pt x="56356" y="178276"/>
                  </a:cubicBezTo>
                  <a:lnTo>
                    <a:pt x="73524" y="10481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" name="Dowolny kształt: kształt 123">
              <a:extLst>
                <a:ext uri="{FF2B5EF4-FFF2-40B4-BE49-F238E27FC236}">
                  <a16:creationId xmlns:a16="http://schemas.microsoft.com/office/drawing/2014/main" id="{A119A5F1-1C10-BE0B-1D56-FC63B7B0A44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035597" y="5929061"/>
              <a:ext cx="50397" cy="206317"/>
            </a:xfrm>
            <a:custGeom>
              <a:avLst/>
              <a:gdLst>
                <a:gd name="connsiteX0" fmla="*/ 46672 w 50397"/>
                <a:gd name="connsiteY0" fmla="*/ 71 h 206317"/>
                <a:gd name="connsiteX1" fmla="*/ 152 w 50397"/>
                <a:gd name="connsiteY1" fmla="*/ 103126 h 206317"/>
                <a:gd name="connsiteX2" fmla="*/ 46672 w 50397"/>
                <a:gd name="connsiteY2" fmla="*/ 206389 h 206317"/>
                <a:gd name="connsiteX3" fmla="*/ 50549 w 50397"/>
                <a:gd name="connsiteY3" fmla="*/ 203910 h 206317"/>
                <a:gd name="connsiteX4" fmla="*/ 48611 w 50397"/>
                <a:gd name="connsiteY4" fmla="*/ 200812 h 206317"/>
                <a:gd name="connsiteX5" fmla="*/ 13333 w 50397"/>
                <a:gd name="connsiteY5" fmla="*/ 103333 h 206317"/>
                <a:gd name="connsiteX6" fmla="*/ 49192 w 50397"/>
                <a:gd name="connsiteY6" fmla="*/ 5027 h 206317"/>
                <a:gd name="connsiteX7" fmla="*/ 50549 w 50397"/>
                <a:gd name="connsiteY7" fmla="*/ 2549 h 206317"/>
                <a:gd name="connsiteX8" fmla="*/ 46672 w 50397"/>
                <a:gd name="connsiteY8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97" h="206317">
                  <a:moveTo>
                    <a:pt x="46672" y="71"/>
                  </a:moveTo>
                  <a:cubicBezTo>
                    <a:pt x="9844" y="27745"/>
                    <a:pt x="152" y="71528"/>
                    <a:pt x="152" y="103126"/>
                  </a:cubicBezTo>
                  <a:cubicBezTo>
                    <a:pt x="152" y="132246"/>
                    <a:pt x="8293" y="177475"/>
                    <a:pt x="46672" y="206389"/>
                  </a:cubicBezTo>
                  <a:cubicBezTo>
                    <a:pt x="48223" y="206389"/>
                    <a:pt x="50549" y="206389"/>
                    <a:pt x="50549" y="203910"/>
                  </a:cubicBezTo>
                  <a:cubicBezTo>
                    <a:pt x="50549" y="202671"/>
                    <a:pt x="49967" y="202258"/>
                    <a:pt x="48611" y="200812"/>
                  </a:cubicBezTo>
                  <a:cubicBezTo>
                    <a:pt x="22830" y="176029"/>
                    <a:pt x="13333" y="140920"/>
                    <a:pt x="13333" y="103333"/>
                  </a:cubicBezTo>
                  <a:cubicBezTo>
                    <a:pt x="13333" y="47571"/>
                    <a:pt x="33298" y="20310"/>
                    <a:pt x="49192" y="5027"/>
                  </a:cubicBezTo>
                  <a:cubicBezTo>
                    <a:pt x="49967" y="4201"/>
                    <a:pt x="50549" y="3581"/>
                    <a:pt x="50549" y="2549"/>
                  </a:cubicBezTo>
                  <a:cubicBezTo>
                    <a:pt x="50549" y="71"/>
                    <a:pt x="48223" y="71"/>
                    <a:pt x="46672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" name="Dowolny kształt: kształt 124">
              <a:extLst>
                <a:ext uri="{FF2B5EF4-FFF2-40B4-BE49-F238E27FC236}">
                  <a16:creationId xmlns:a16="http://schemas.microsoft.com/office/drawing/2014/main" id="{9A49F328-1B39-B124-CE43-7DFCF52A33E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108951" y="5992877"/>
              <a:ext cx="118433" cy="93142"/>
            </a:xfrm>
            <a:custGeom>
              <a:avLst/>
              <a:gdLst>
                <a:gd name="connsiteX0" fmla="*/ 14693 w 118433"/>
                <a:gd name="connsiteY0" fmla="*/ 78137 h 93142"/>
                <a:gd name="connsiteX1" fmla="*/ 12754 w 118433"/>
                <a:gd name="connsiteY1" fmla="*/ 86604 h 93142"/>
                <a:gd name="connsiteX2" fmla="*/ 19345 w 118433"/>
                <a:gd name="connsiteY2" fmla="*/ 93213 h 93142"/>
                <a:gd name="connsiteX3" fmla="*/ 26904 w 118433"/>
                <a:gd name="connsiteY3" fmla="*/ 88670 h 93142"/>
                <a:gd name="connsiteX4" fmla="*/ 30393 w 118433"/>
                <a:gd name="connsiteY4" fmla="*/ 75865 h 93142"/>
                <a:gd name="connsiteX5" fmla="*/ 34658 w 118433"/>
                <a:gd name="connsiteY5" fmla="*/ 57278 h 93142"/>
                <a:gd name="connsiteX6" fmla="*/ 37953 w 118433"/>
                <a:gd name="connsiteY6" fmla="*/ 43441 h 93142"/>
                <a:gd name="connsiteX7" fmla="*/ 46094 w 118433"/>
                <a:gd name="connsiteY7" fmla="*/ 24854 h 93142"/>
                <a:gd name="connsiteX8" fmla="*/ 75169 w 118433"/>
                <a:gd name="connsiteY8" fmla="*/ 5853 h 93142"/>
                <a:gd name="connsiteX9" fmla="*/ 86605 w 118433"/>
                <a:gd name="connsiteY9" fmla="*/ 20310 h 93142"/>
                <a:gd name="connsiteX10" fmla="*/ 75169 w 118433"/>
                <a:gd name="connsiteY10" fmla="*/ 64300 h 93142"/>
                <a:gd name="connsiteX11" fmla="*/ 72262 w 118433"/>
                <a:gd name="connsiteY11" fmla="*/ 75452 h 93142"/>
                <a:gd name="connsiteX12" fmla="*/ 90676 w 118433"/>
                <a:gd name="connsiteY12" fmla="*/ 93213 h 93142"/>
                <a:gd name="connsiteX13" fmla="*/ 118588 w 118433"/>
                <a:gd name="connsiteY13" fmla="*/ 61615 h 93142"/>
                <a:gd name="connsiteX14" fmla="*/ 115487 w 118433"/>
                <a:gd name="connsiteY14" fmla="*/ 58930 h 93142"/>
                <a:gd name="connsiteX15" fmla="*/ 111804 w 118433"/>
                <a:gd name="connsiteY15" fmla="*/ 62441 h 93142"/>
                <a:gd name="connsiteX16" fmla="*/ 91257 w 118433"/>
                <a:gd name="connsiteY16" fmla="*/ 87430 h 93142"/>
                <a:gd name="connsiteX17" fmla="*/ 86412 w 118433"/>
                <a:gd name="connsiteY17" fmla="*/ 80202 h 93142"/>
                <a:gd name="connsiteX18" fmla="*/ 90870 w 118433"/>
                <a:gd name="connsiteY18" fmla="*/ 63474 h 93142"/>
                <a:gd name="connsiteX19" fmla="*/ 101143 w 118433"/>
                <a:gd name="connsiteY19" fmla="*/ 23614 h 93142"/>
                <a:gd name="connsiteX20" fmla="*/ 75944 w 118433"/>
                <a:gd name="connsiteY20" fmla="*/ 71 h 93142"/>
                <a:gd name="connsiteX21" fmla="*/ 43186 w 118433"/>
                <a:gd name="connsiteY21" fmla="*/ 18864 h 93142"/>
                <a:gd name="connsiteX22" fmla="*/ 22446 w 118433"/>
                <a:gd name="connsiteY22" fmla="*/ 71 h 93142"/>
                <a:gd name="connsiteX23" fmla="*/ 7133 w 118433"/>
                <a:gd name="connsiteY23" fmla="*/ 11223 h 93142"/>
                <a:gd name="connsiteX24" fmla="*/ 155 w 118433"/>
                <a:gd name="connsiteY24" fmla="*/ 31669 h 93142"/>
                <a:gd name="connsiteX25" fmla="*/ 3450 w 118433"/>
                <a:gd name="connsiteY25" fmla="*/ 34354 h 93142"/>
                <a:gd name="connsiteX26" fmla="*/ 7714 w 118433"/>
                <a:gd name="connsiteY26" fmla="*/ 28158 h 93142"/>
                <a:gd name="connsiteX27" fmla="*/ 21864 w 118433"/>
                <a:gd name="connsiteY27" fmla="*/ 5853 h 93142"/>
                <a:gd name="connsiteX28" fmla="*/ 28261 w 118433"/>
                <a:gd name="connsiteY28" fmla="*/ 15973 h 93142"/>
                <a:gd name="connsiteX29" fmla="*/ 25160 w 118433"/>
                <a:gd name="connsiteY29" fmla="*/ 33115 h 93142"/>
                <a:gd name="connsiteX30" fmla="*/ 20895 w 118433"/>
                <a:gd name="connsiteY30" fmla="*/ 51702 h 93142"/>
                <a:gd name="connsiteX31" fmla="*/ 14693 w 118433"/>
                <a:gd name="connsiteY31" fmla="*/ 78137 h 9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433" h="93142">
                  <a:moveTo>
                    <a:pt x="14693" y="78137"/>
                  </a:moveTo>
                  <a:cubicBezTo>
                    <a:pt x="13917" y="80822"/>
                    <a:pt x="12754" y="85985"/>
                    <a:pt x="12754" y="86604"/>
                  </a:cubicBezTo>
                  <a:cubicBezTo>
                    <a:pt x="12754" y="91148"/>
                    <a:pt x="16243" y="93213"/>
                    <a:pt x="19345" y="93213"/>
                  </a:cubicBezTo>
                  <a:cubicBezTo>
                    <a:pt x="22834" y="93213"/>
                    <a:pt x="25935" y="90528"/>
                    <a:pt x="26904" y="88670"/>
                  </a:cubicBezTo>
                  <a:cubicBezTo>
                    <a:pt x="27873" y="86811"/>
                    <a:pt x="29424" y="80202"/>
                    <a:pt x="30393" y="75865"/>
                  </a:cubicBezTo>
                  <a:cubicBezTo>
                    <a:pt x="31362" y="71941"/>
                    <a:pt x="33495" y="62441"/>
                    <a:pt x="34658" y="57278"/>
                  </a:cubicBezTo>
                  <a:cubicBezTo>
                    <a:pt x="35821" y="52734"/>
                    <a:pt x="36984" y="48191"/>
                    <a:pt x="37953" y="43441"/>
                  </a:cubicBezTo>
                  <a:cubicBezTo>
                    <a:pt x="40085" y="34973"/>
                    <a:pt x="40473" y="33321"/>
                    <a:pt x="46094" y="24854"/>
                  </a:cubicBezTo>
                  <a:cubicBezTo>
                    <a:pt x="51521" y="16593"/>
                    <a:pt x="60631" y="5853"/>
                    <a:pt x="75169" y="5853"/>
                  </a:cubicBezTo>
                  <a:cubicBezTo>
                    <a:pt x="86412" y="5853"/>
                    <a:pt x="86605" y="16386"/>
                    <a:pt x="86605" y="20310"/>
                  </a:cubicBezTo>
                  <a:cubicBezTo>
                    <a:pt x="86605" y="32701"/>
                    <a:pt x="78270" y="55626"/>
                    <a:pt x="75169" y="64300"/>
                  </a:cubicBezTo>
                  <a:cubicBezTo>
                    <a:pt x="73037" y="70082"/>
                    <a:pt x="72262" y="71941"/>
                    <a:pt x="72262" y="75452"/>
                  </a:cubicBezTo>
                  <a:cubicBezTo>
                    <a:pt x="72262" y="86398"/>
                    <a:pt x="80790" y="93213"/>
                    <a:pt x="90676" y="93213"/>
                  </a:cubicBezTo>
                  <a:cubicBezTo>
                    <a:pt x="110059" y="93213"/>
                    <a:pt x="118588" y="64713"/>
                    <a:pt x="118588" y="61615"/>
                  </a:cubicBezTo>
                  <a:cubicBezTo>
                    <a:pt x="118588" y="58930"/>
                    <a:pt x="116068" y="58930"/>
                    <a:pt x="115487" y="58930"/>
                  </a:cubicBezTo>
                  <a:cubicBezTo>
                    <a:pt x="112773" y="58930"/>
                    <a:pt x="112579" y="60169"/>
                    <a:pt x="111804" y="62441"/>
                  </a:cubicBezTo>
                  <a:cubicBezTo>
                    <a:pt x="107346" y="78963"/>
                    <a:pt x="99011" y="87430"/>
                    <a:pt x="91257" y="87430"/>
                  </a:cubicBezTo>
                  <a:cubicBezTo>
                    <a:pt x="87187" y="87430"/>
                    <a:pt x="86412" y="84539"/>
                    <a:pt x="86412" y="80202"/>
                  </a:cubicBezTo>
                  <a:cubicBezTo>
                    <a:pt x="86412" y="75452"/>
                    <a:pt x="87381" y="72767"/>
                    <a:pt x="90870" y="63474"/>
                  </a:cubicBezTo>
                  <a:cubicBezTo>
                    <a:pt x="93196" y="57071"/>
                    <a:pt x="101143" y="35180"/>
                    <a:pt x="101143" y="23614"/>
                  </a:cubicBezTo>
                  <a:cubicBezTo>
                    <a:pt x="101143" y="3582"/>
                    <a:pt x="86218" y="71"/>
                    <a:pt x="75944" y="71"/>
                  </a:cubicBezTo>
                  <a:cubicBezTo>
                    <a:pt x="59856" y="71"/>
                    <a:pt x="49001" y="10603"/>
                    <a:pt x="43186" y="18864"/>
                  </a:cubicBezTo>
                  <a:cubicBezTo>
                    <a:pt x="41829" y="4614"/>
                    <a:pt x="30393" y="71"/>
                    <a:pt x="22446" y="71"/>
                  </a:cubicBezTo>
                  <a:cubicBezTo>
                    <a:pt x="14111" y="71"/>
                    <a:pt x="9653" y="6473"/>
                    <a:pt x="7133" y="11223"/>
                  </a:cubicBezTo>
                  <a:cubicBezTo>
                    <a:pt x="2869" y="18864"/>
                    <a:pt x="155" y="30636"/>
                    <a:pt x="155" y="31669"/>
                  </a:cubicBezTo>
                  <a:cubicBezTo>
                    <a:pt x="155" y="34354"/>
                    <a:pt x="2869" y="34354"/>
                    <a:pt x="3450" y="34354"/>
                  </a:cubicBezTo>
                  <a:cubicBezTo>
                    <a:pt x="6164" y="34354"/>
                    <a:pt x="6358" y="33734"/>
                    <a:pt x="7714" y="28158"/>
                  </a:cubicBezTo>
                  <a:cubicBezTo>
                    <a:pt x="10622" y="15973"/>
                    <a:pt x="14305" y="5853"/>
                    <a:pt x="21864" y="5853"/>
                  </a:cubicBezTo>
                  <a:cubicBezTo>
                    <a:pt x="26904" y="5853"/>
                    <a:pt x="28261" y="10397"/>
                    <a:pt x="28261" y="15973"/>
                  </a:cubicBezTo>
                  <a:cubicBezTo>
                    <a:pt x="28261" y="19897"/>
                    <a:pt x="26516" y="27538"/>
                    <a:pt x="25160" y="33115"/>
                  </a:cubicBezTo>
                  <a:cubicBezTo>
                    <a:pt x="23803" y="38691"/>
                    <a:pt x="21864" y="47158"/>
                    <a:pt x="20895" y="51702"/>
                  </a:cubicBezTo>
                  <a:lnTo>
                    <a:pt x="14693" y="7813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" name="Dowolny kształt: kształt 125">
              <a:extLst>
                <a:ext uri="{FF2B5EF4-FFF2-40B4-BE49-F238E27FC236}">
                  <a16:creationId xmlns:a16="http://schemas.microsoft.com/office/drawing/2014/main" id="{D911CA08-B1EF-B179-D00D-CAAD30F020B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250293" y="5956116"/>
              <a:ext cx="142662" cy="152208"/>
            </a:xfrm>
            <a:custGeom>
              <a:avLst/>
              <a:gdLst>
                <a:gd name="connsiteX0" fmla="*/ 76337 w 142662"/>
                <a:gd name="connsiteY0" fmla="*/ 81235 h 152208"/>
                <a:gd name="connsiteX1" fmla="*/ 135651 w 142662"/>
                <a:gd name="connsiteY1" fmla="*/ 81235 h 152208"/>
                <a:gd name="connsiteX2" fmla="*/ 142823 w 142662"/>
                <a:gd name="connsiteY2" fmla="*/ 76278 h 152208"/>
                <a:gd name="connsiteX3" fmla="*/ 135651 w 142662"/>
                <a:gd name="connsiteY3" fmla="*/ 71115 h 152208"/>
                <a:gd name="connsiteX4" fmla="*/ 76337 w 142662"/>
                <a:gd name="connsiteY4" fmla="*/ 71115 h 152208"/>
                <a:gd name="connsiteX5" fmla="*/ 76337 w 142662"/>
                <a:gd name="connsiteY5" fmla="*/ 7712 h 152208"/>
                <a:gd name="connsiteX6" fmla="*/ 71685 w 142662"/>
                <a:gd name="connsiteY6" fmla="*/ 71 h 152208"/>
                <a:gd name="connsiteX7" fmla="*/ 66839 w 142662"/>
                <a:gd name="connsiteY7" fmla="*/ 7712 h 152208"/>
                <a:gd name="connsiteX8" fmla="*/ 66839 w 142662"/>
                <a:gd name="connsiteY8" fmla="*/ 71115 h 152208"/>
                <a:gd name="connsiteX9" fmla="*/ 7332 w 142662"/>
                <a:gd name="connsiteY9" fmla="*/ 71115 h 152208"/>
                <a:gd name="connsiteX10" fmla="*/ 160 w 142662"/>
                <a:gd name="connsiteY10" fmla="*/ 76072 h 152208"/>
                <a:gd name="connsiteX11" fmla="*/ 7332 w 142662"/>
                <a:gd name="connsiteY11" fmla="*/ 81235 h 152208"/>
                <a:gd name="connsiteX12" fmla="*/ 66839 w 142662"/>
                <a:gd name="connsiteY12" fmla="*/ 81235 h 152208"/>
                <a:gd name="connsiteX13" fmla="*/ 66839 w 142662"/>
                <a:gd name="connsiteY13" fmla="*/ 144638 h 152208"/>
                <a:gd name="connsiteX14" fmla="*/ 71491 w 142662"/>
                <a:gd name="connsiteY14" fmla="*/ 152279 h 152208"/>
                <a:gd name="connsiteX15" fmla="*/ 76337 w 142662"/>
                <a:gd name="connsiteY15" fmla="*/ 144638 h 152208"/>
                <a:gd name="connsiteX16" fmla="*/ 76337 w 142662"/>
                <a:gd name="connsiteY16" fmla="*/ 81235 h 15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662" h="152208">
                  <a:moveTo>
                    <a:pt x="76337" y="81235"/>
                  </a:moveTo>
                  <a:lnTo>
                    <a:pt x="135651" y="81235"/>
                  </a:lnTo>
                  <a:cubicBezTo>
                    <a:pt x="138170" y="81235"/>
                    <a:pt x="142823" y="81235"/>
                    <a:pt x="142823" y="76278"/>
                  </a:cubicBezTo>
                  <a:cubicBezTo>
                    <a:pt x="142823" y="71115"/>
                    <a:pt x="138364" y="71115"/>
                    <a:pt x="135651" y="71115"/>
                  </a:cubicBezTo>
                  <a:lnTo>
                    <a:pt x="76337" y="71115"/>
                  </a:lnTo>
                  <a:lnTo>
                    <a:pt x="76337" y="7712"/>
                  </a:lnTo>
                  <a:cubicBezTo>
                    <a:pt x="76337" y="5027"/>
                    <a:pt x="76337" y="71"/>
                    <a:pt x="71685" y="71"/>
                  </a:cubicBezTo>
                  <a:cubicBezTo>
                    <a:pt x="66839" y="71"/>
                    <a:pt x="66839" y="4821"/>
                    <a:pt x="66839" y="7712"/>
                  </a:cubicBezTo>
                  <a:lnTo>
                    <a:pt x="66839" y="71115"/>
                  </a:lnTo>
                  <a:lnTo>
                    <a:pt x="7332" y="71115"/>
                  </a:lnTo>
                  <a:cubicBezTo>
                    <a:pt x="4812" y="71115"/>
                    <a:pt x="160" y="71115"/>
                    <a:pt x="160" y="76072"/>
                  </a:cubicBezTo>
                  <a:cubicBezTo>
                    <a:pt x="160" y="81235"/>
                    <a:pt x="4618" y="81235"/>
                    <a:pt x="7332" y="81235"/>
                  </a:cubicBezTo>
                  <a:lnTo>
                    <a:pt x="66839" y="81235"/>
                  </a:lnTo>
                  <a:lnTo>
                    <a:pt x="66839" y="144638"/>
                  </a:lnTo>
                  <a:cubicBezTo>
                    <a:pt x="66839" y="147323"/>
                    <a:pt x="66839" y="152279"/>
                    <a:pt x="71491" y="152279"/>
                  </a:cubicBezTo>
                  <a:cubicBezTo>
                    <a:pt x="76337" y="152279"/>
                    <a:pt x="76337" y="147529"/>
                    <a:pt x="76337" y="144638"/>
                  </a:cubicBezTo>
                  <a:lnTo>
                    <a:pt x="76337" y="8123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" name="Dowolny kształt: kształt 126">
              <a:extLst>
                <a:ext uri="{FF2B5EF4-FFF2-40B4-BE49-F238E27FC236}">
                  <a16:creationId xmlns:a16="http://schemas.microsoft.com/office/drawing/2014/main" id="{2D1AB105-4E22-26D4-06EF-0B3DE808C3D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427844" y="5946822"/>
              <a:ext cx="70556" cy="137132"/>
            </a:xfrm>
            <a:custGeom>
              <a:avLst/>
              <a:gdLst>
                <a:gd name="connsiteX0" fmla="*/ 43973 w 70556"/>
                <a:gd name="connsiteY0" fmla="*/ 5853 h 137132"/>
                <a:gd name="connsiteX1" fmla="*/ 38158 w 70556"/>
                <a:gd name="connsiteY1" fmla="*/ 71 h 137132"/>
                <a:gd name="connsiteX2" fmla="*/ 166 w 70556"/>
                <a:gd name="connsiteY2" fmla="*/ 13288 h 137132"/>
                <a:gd name="connsiteX3" fmla="*/ 166 w 70556"/>
                <a:gd name="connsiteY3" fmla="*/ 20723 h 137132"/>
                <a:gd name="connsiteX4" fmla="*/ 28272 w 70556"/>
                <a:gd name="connsiteY4" fmla="*/ 14940 h 137132"/>
                <a:gd name="connsiteX5" fmla="*/ 28272 w 70556"/>
                <a:gd name="connsiteY5" fmla="*/ 120268 h 137132"/>
                <a:gd name="connsiteX6" fmla="*/ 8889 w 70556"/>
                <a:gd name="connsiteY6" fmla="*/ 129768 h 137132"/>
                <a:gd name="connsiteX7" fmla="*/ 1523 w 70556"/>
                <a:gd name="connsiteY7" fmla="*/ 129768 h 137132"/>
                <a:gd name="connsiteX8" fmla="*/ 1523 w 70556"/>
                <a:gd name="connsiteY8" fmla="*/ 137203 h 137132"/>
                <a:gd name="connsiteX9" fmla="*/ 36025 w 70556"/>
                <a:gd name="connsiteY9" fmla="*/ 136377 h 137132"/>
                <a:gd name="connsiteX10" fmla="*/ 70722 w 70556"/>
                <a:gd name="connsiteY10" fmla="*/ 137203 h 137132"/>
                <a:gd name="connsiteX11" fmla="*/ 70722 w 70556"/>
                <a:gd name="connsiteY11" fmla="*/ 129768 h 137132"/>
                <a:gd name="connsiteX12" fmla="*/ 63356 w 70556"/>
                <a:gd name="connsiteY12" fmla="*/ 129768 h 137132"/>
                <a:gd name="connsiteX13" fmla="*/ 43973 w 70556"/>
                <a:gd name="connsiteY13" fmla="*/ 120268 h 137132"/>
                <a:gd name="connsiteX14" fmla="*/ 43973 w 70556"/>
                <a:gd name="connsiteY14" fmla="*/ 5853 h 13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556" h="137132">
                  <a:moveTo>
                    <a:pt x="43973" y="5853"/>
                  </a:moveTo>
                  <a:cubicBezTo>
                    <a:pt x="43973" y="277"/>
                    <a:pt x="43585" y="71"/>
                    <a:pt x="38158" y="71"/>
                  </a:cubicBezTo>
                  <a:cubicBezTo>
                    <a:pt x="25752" y="13082"/>
                    <a:pt x="8113" y="13288"/>
                    <a:pt x="166" y="13288"/>
                  </a:cubicBezTo>
                  <a:lnTo>
                    <a:pt x="166" y="20723"/>
                  </a:lnTo>
                  <a:cubicBezTo>
                    <a:pt x="4818" y="20723"/>
                    <a:pt x="17611" y="20723"/>
                    <a:pt x="28272" y="14940"/>
                  </a:cubicBezTo>
                  <a:lnTo>
                    <a:pt x="28272" y="120268"/>
                  </a:lnTo>
                  <a:cubicBezTo>
                    <a:pt x="28272" y="127083"/>
                    <a:pt x="28272" y="129768"/>
                    <a:pt x="8889" y="129768"/>
                  </a:cubicBezTo>
                  <a:lnTo>
                    <a:pt x="1523" y="129768"/>
                  </a:lnTo>
                  <a:lnTo>
                    <a:pt x="1523" y="137203"/>
                  </a:lnTo>
                  <a:cubicBezTo>
                    <a:pt x="5012" y="136996"/>
                    <a:pt x="28854" y="136377"/>
                    <a:pt x="36025" y="136377"/>
                  </a:cubicBezTo>
                  <a:cubicBezTo>
                    <a:pt x="42034" y="136377"/>
                    <a:pt x="66458" y="136996"/>
                    <a:pt x="70722" y="137203"/>
                  </a:cubicBezTo>
                  <a:lnTo>
                    <a:pt x="70722" y="129768"/>
                  </a:lnTo>
                  <a:lnTo>
                    <a:pt x="63356" y="129768"/>
                  </a:lnTo>
                  <a:cubicBezTo>
                    <a:pt x="43973" y="129768"/>
                    <a:pt x="43973" y="127083"/>
                    <a:pt x="43973" y="120268"/>
                  </a:cubicBezTo>
                  <a:lnTo>
                    <a:pt x="43973" y="5853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" name="Dowolny kształt: kształt 127">
              <a:extLst>
                <a:ext uri="{FF2B5EF4-FFF2-40B4-BE49-F238E27FC236}">
                  <a16:creationId xmlns:a16="http://schemas.microsoft.com/office/drawing/2014/main" id="{E4FD8081-DCC4-9E2C-6FC7-545D75311F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530857" y="5929061"/>
              <a:ext cx="50203" cy="206317"/>
            </a:xfrm>
            <a:custGeom>
              <a:avLst/>
              <a:gdLst>
                <a:gd name="connsiteX0" fmla="*/ 3853 w 50203"/>
                <a:gd name="connsiteY0" fmla="*/ 71 h 206317"/>
                <a:gd name="connsiteX1" fmla="*/ 170 w 50203"/>
                <a:gd name="connsiteY1" fmla="*/ 2549 h 206317"/>
                <a:gd name="connsiteX2" fmla="*/ 1914 w 50203"/>
                <a:gd name="connsiteY2" fmla="*/ 5647 h 206317"/>
                <a:gd name="connsiteX3" fmla="*/ 37192 w 50203"/>
                <a:gd name="connsiteY3" fmla="*/ 103126 h 206317"/>
                <a:gd name="connsiteX4" fmla="*/ 3659 w 50203"/>
                <a:gd name="connsiteY4" fmla="*/ 199160 h 206317"/>
                <a:gd name="connsiteX5" fmla="*/ 170 w 50203"/>
                <a:gd name="connsiteY5" fmla="*/ 203910 h 206317"/>
                <a:gd name="connsiteX6" fmla="*/ 2690 w 50203"/>
                <a:gd name="connsiteY6" fmla="*/ 206389 h 206317"/>
                <a:gd name="connsiteX7" fmla="*/ 36223 w 50203"/>
                <a:gd name="connsiteY7" fmla="*/ 166942 h 206317"/>
                <a:gd name="connsiteX8" fmla="*/ 50373 w 50203"/>
                <a:gd name="connsiteY8" fmla="*/ 103333 h 206317"/>
                <a:gd name="connsiteX9" fmla="*/ 3853 w 50203"/>
                <a:gd name="connsiteY9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03" h="206317">
                  <a:moveTo>
                    <a:pt x="3853" y="71"/>
                  </a:moveTo>
                  <a:cubicBezTo>
                    <a:pt x="2496" y="71"/>
                    <a:pt x="170" y="71"/>
                    <a:pt x="170" y="2549"/>
                  </a:cubicBezTo>
                  <a:cubicBezTo>
                    <a:pt x="170" y="3581"/>
                    <a:pt x="751" y="4201"/>
                    <a:pt x="1914" y="5647"/>
                  </a:cubicBezTo>
                  <a:cubicBezTo>
                    <a:pt x="18584" y="21962"/>
                    <a:pt x="37192" y="49843"/>
                    <a:pt x="37192" y="103126"/>
                  </a:cubicBezTo>
                  <a:cubicBezTo>
                    <a:pt x="37192" y="146290"/>
                    <a:pt x="24593" y="178921"/>
                    <a:pt x="3659" y="199160"/>
                  </a:cubicBezTo>
                  <a:cubicBezTo>
                    <a:pt x="364" y="202671"/>
                    <a:pt x="170" y="202878"/>
                    <a:pt x="170" y="203910"/>
                  </a:cubicBezTo>
                  <a:cubicBezTo>
                    <a:pt x="170" y="204943"/>
                    <a:pt x="751" y="206389"/>
                    <a:pt x="2690" y="206389"/>
                  </a:cubicBezTo>
                  <a:cubicBezTo>
                    <a:pt x="5016" y="206389"/>
                    <a:pt x="23430" y="192758"/>
                    <a:pt x="36223" y="166942"/>
                  </a:cubicBezTo>
                  <a:cubicBezTo>
                    <a:pt x="44752" y="149801"/>
                    <a:pt x="50373" y="127496"/>
                    <a:pt x="50373" y="103333"/>
                  </a:cubicBezTo>
                  <a:cubicBezTo>
                    <a:pt x="50373" y="74213"/>
                    <a:pt x="42232" y="28984"/>
                    <a:pt x="3853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9" name="Dowolny kształt: kształt 128">
              <a:extLst>
                <a:ext uri="{FF2B5EF4-FFF2-40B4-BE49-F238E27FC236}">
                  <a16:creationId xmlns:a16="http://schemas.microsoft.com/office/drawing/2014/main" id="{8FAB0515-E07F-592B-0EC5-42D6A3140BE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717374" y="6018130"/>
              <a:ext cx="169190" cy="228062"/>
            </a:xfrm>
            <a:custGeom>
              <a:avLst/>
              <a:gdLst>
                <a:gd name="connsiteX0" fmla="*/ 164105 w 169190"/>
                <a:gd name="connsiteY0" fmla="*/ 12466 h 228062"/>
                <a:gd name="connsiteX1" fmla="*/ 169367 w 169190"/>
                <a:gd name="connsiteY1" fmla="*/ 5975 h 228062"/>
                <a:gd name="connsiteX2" fmla="*/ 163829 w 169190"/>
                <a:gd name="connsiteY2" fmla="*/ 75 h 228062"/>
                <a:gd name="connsiteX3" fmla="*/ 158844 w 169190"/>
                <a:gd name="connsiteY3" fmla="*/ 1845 h 228062"/>
                <a:gd name="connsiteX4" fmla="*/ 5714 w 169190"/>
                <a:gd name="connsiteY4" fmla="*/ 78849 h 228062"/>
                <a:gd name="connsiteX5" fmla="*/ 176 w 169190"/>
                <a:gd name="connsiteY5" fmla="*/ 85635 h 228062"/>
                <a:gd name="connsiteX6" fmla="*/ 5714 w 169190"/>
                <a:gd name="connsiteY6" fmla="*/ 92126 h 228062"/>
                <a:gd name="connsiteX7" fmla="*/ 158844 w 169190"/>
                <a:gd name="connsiteY7" fmla="*/ 168835 h 228062"/>
                <a:gd name="connsiteX8" fmla="*/ 163829 w 169190"/>
                <a:gd name="connsiteY8" fmla="*/ 170900 h 228062"/>
                <a:gd name="connsiteX9" fmla="*/ 169367 w 169190"/>
                <a:gd name="connsiteY9" fmla="*/ 164999 h 228062"/>
                <a:gd name="connsiteX10" fmla="*/ 163552 w 169190"/>
                <a:gd name="connsiteY10" fmla="*/ 158213 h 228062"/>
                <a:gd name="connsiteX11" fmla="*/ 18729 w 169190"/>
                <a:gd name="connsiteY11" fmla="*/ 85635 h 228062"/>
                <a:gd name="connsiteX12" fmla="*/ 164105 w 169190"/>
                <a:gd name="connsiteY12" fmla="*/ 12466 h 228062"/>
                <a:gd name="connsiteX13" fmla="*/ 159675 w 169190"/>
                <a:gd name="connsiteY13" fmla="*/ 228137 h 228062"/>
                <a:gd name="connsiteX14" fmla="*/ 169367 w 169190"/>
                <a:gd name="connsiteY14" fmla="*/ 222236 h 228062"/>
                <a:gd name="connsiteX15" fmla="*/ 159398 w 169190"/>
                <a:gd name="connsiteY15" fmla="*/ 216335 h 228062"/>
                <a:gd name="connsiteX16" fmla="*/ 10145 w 169190"/>
                <a:gd name="connsiteY16" fmla="*/ 216335 h 228062"/>
                <a:gd name="connsiteX17" fmla="*/ 176 w 169190"/>
                <a:gd name="connsiteY17" fmla="*/ 222236 h 228062"/>
                <a:gd name="connsiteX18" fmla="*/ 9868 w 169190"/>
                <a:gd name="connsiteY18" fmla="*/ 228137 h 228062"/>
                <a:gd name="connsiteX19" fmla="*/ 159675 w 169190"/>
                <a:gd name="connsiteY19" fmla="*/ 228137 h 22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9190" h="228062">
                  <a:moveTo>
                    <a:pt x="164105" y="12466"/>
                  </a:moveTo>
                  <a:cubicBezTo>
                    <a:pt x="167151" y="10991"/>
                    <a:pt x="169367" y="9516"/>
                    <a:pt x="169367" y="5975"/>
                  </a:cubicBezTo>
                  <a:cubicBezTo>
                    <a:pt x="169367" y="2730"/>
                    <a:pt x="167151" y="75"/>
                    <a:pt x="163829" y="75"/>
                  </a:cubicBezTo>
                  <a:cubicBezTo>
                    <a:pt x="162444" y="75"/>
                    <a:pt x="159952" y="1255"/>
                    <a:pt x="158844" y="1845"/>
                  </a:cubicBezTo>
                  <a:lnTo>
                    <a:pt x="5714" y="78849"/>
                  </a:lnTo>
                  <a:cubicBezTo>
                    <a:pt x="1007" y="81209"/>
                    <a:pt x="176" y="83275"/>
                    <a:pt x="176" y="85635"/>
                  </a:cubicBezTo>
                  <a:cubicBezTo>
                    <a:pt x="176" y="88290"/>
                    <a:pt x="1838" y="90355"/>
                    <a:pt x="5714" y="92126"/>
                  </a:cubicBezTo>
                  <a:lnTo>
                    <a:pt x="158844" y="168835"/>
                  </a:lnTo>
                  <a:cubicBezTo>
                    <a:pt x="162444" y="170900"/>
                    <a:pt x="162998" y="170900"/>
                    <a:pt x="163829" y="170900"/>
                  </a:cubicBezTo>
                  <a:cubicBezTo>
                    <a:pt x="166875" y="170900"/>
                    <a:pt x="169367" y="168245"/>
                    <a:pt x="169367" y="164999"/>
                  </a:cubicBezTo>
                  <a:cubicBezTo>
                    <a:pt x="169367" y="162344"/>
                    <a:pt x="168259" y="160574"/>
                    <a:pt x="163552" y="158213"/>
                  </a:cubicBezTo>
                  <a:lnTo>
                    <a:pt x="18729" y="85635"/>
                  </a:lnTo>
                  <a:lnTo>
                    <a:pt x="164105" y="12466"/>
                  </a:lnTo>
                  <a:close/>
                  <a:moveTo>
                    <a:pt x="159675" y="228137"/>
                  </a:moveTo>
                  <a:cubicBezTo>
                    <a:pt x="164382" y="228137"/>
                    <a:pt x="169367" y="228137"/>
                    <a:pt x="169367" y="222236"/>
                  </a:cubicBezTo>
                  <a:cubicBezTo>
                    <a:pt x="169367" y="216335"/>
                    <a:pt x="163552" y="216335"/>
                    <a:pt x="159398" y="216335"/>
                  </a:cubicBezTo>
                  <a:lnTo>
                    <a:pt x="10145" y="216335"/>
                  </a:lnTo>
                  <a:cubicBezTo>
                    <a:pt x="5991" y="216335"/>
                    <a:pt x="176" y="216335"/>
                    <a:pt x="176" y="222236"/>
                  </a:cubicBezTo>
                  <a:cubicBezTo>
                    <a:pt x="176" y="228137"/>
                    <a:pt x="5161" y="228137"/>
                    <a:pt x="9868" y="228137"/>
                  </a:cubicBezTo>
                  <a:lnTo>
                    <a:pt x="159675" y="22813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0" name="Dowolny kształt: kształt 129">
              <a:extLst>
                <a:ext uri="{FF2B5EF4-FFF2-40B4-BE49-F238E27FC236}">
                  <a16:creationId xmlns:a16="http://schemas.microsoft.com/office/drawing/2014/main" id="{17DFBF3A-EA7C-6573-8739-CB87FD8A783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997203" y="6005148"/>
              <a:ext cx="196819" cy="200623"/>
            </a:xfrm>
            <a:custGeom>
              <a:avLst/>
              <a:gdLst>
                <a:gd name="connsiteX0" fmla="*/ 73567 w 196819"/>
                <a:gd name="connsiteY0" fmla="*/ 104812 h 200623"/>
                <a:gd name="connsiteX1" fmla="*/ 100427 w 196819"/>
                <a:gd name="connsiteY1" fmla="*/ 104812 h 200623"/>
                <a:gd name="connsiteX2" fmla="*/ 123411 w 196819"/>
                <a:gd name="connsiteY2" fmla="*/ 118089 h 200623"/>
                <a:gd name="connsiteX3" fmla="*/ 121472 w 196819"/>
                <a:gd name="connsiteY3" fmla="*/ 132545 h 200623"/>
                <a:gd name="connsiteX4" fmla="*/ 120642 w 196819"/>
                <a:gd name="connsiteY4" fmla="*/ 135791 h 200623"/>
                <a:gd name="connsiteX5" fmla="*/ 123964 w 196819"/>
                <a:gd name="connsiteY5" fmla="*/ 139331 h 200623"/>
                <a:gd name="connsiteX6" fmla="*/ 128118 w 196819"/>
                <a:gd name="connsiteY6" fmla="*/ 133135 h 200623"/>
                <a:gd name="connsiteX7" fmla="*/ 143348 w 196819"/>
                <a:gd name="connsiteY7" fmla="*/ 69113 h 200623"/>
                <a:gd name="connsiteX8" fmla="*/ 144179 w 196819"/>
                <a:gd name="connsiteY8" fmla="*/ 64392 h 200623"/>
                <a:gd name="connsiteX9" fmla="*/ 140856 w 196819"/>
                <a:gd name="connsiteY9" fmla="*/ 61147 h 200623"/>
                <a:gd name="connsiteX10" fmla="*/ 136702 w 196819"/>
                <a:gd name="connsiteY10" fmla="*/ 67343 h 200623"/>
                <a:gd name="connsiteX11" fmla="*/ 100981 w 196819"/>
                <a:gd name="connsiteY11" fmla="*/ 95666 h 200623"/>
                <a:gd name="connsiteX12" fmla="*/ 75783 w 196819"/>
                <a:gd name="connsiteY12" fmla="*/ 95666 h 200623"/>
                <a:gd name="connsiteX13" fmla="*/ 93505 w 196819"/>
                <a:gd name="connsiteY13" fmla="*/ 20727 h 200623"/>
                <a:gd name="connsiteX14" fmla="*/ 108458 w 196819"/>
                <a:gd name="connsiteY14" fmla="*/ 9221 h 200623"/>
                <a:gd name="connsiteX15" fmla="*/ 145009 w 196819"/>
                <a:gd name="connsiteY15" fmla="*/ 9221 h 200623"/>
                <a:gd name="connsiteX16" fmla="*/ 185438 w 196819"/>
                <a:gd name="connsiteY16" fmla="*/ 41675 h 200623"/>
                <a:gd name="connsiteX17" fmla="*/ 184607 w 196819"/>
                <a:gd name="connsiteY17" fmla="*/ 57607 h 200623"/>
                <a:gd name="connsiteX18" fmla="*/ 184053 w 196819"/>
                <a:gd name="connsiteY18" fmla="*/ 62917 h 200623"/>
                <a:gd name="connsiteX19" fmla="*/ 187376 w 196819"/>
                <a:gd name="connsiteY19" fmla="*/ 66458 h 200623"/>
                <a:gd name="connsiteX20" fmla="*/ 191253 w 196819"/>
                <a:gd name="connsiteY20" fmla="*/ 59082 h 200623"/>
                <a:gd name="connsiteX21" fmla="*/ 196791 w 196819"/>
                <a:gd name="connsiteY21" fmla="*/ 8041 h 200623"/>
                <a:gd name="connsiteX22" fmla="*/ 189315 w 196819"/>
                <a:gd name="connsiteY22" fmla="*/ 75 h 200623"/>
                <a:gd name="connsiteX23" fmla="*/ 53630 w 196819"/>
                <a:gd name="connsiteY23" fmla="*/ 75 h 200623"/>
                <a:gd name="connsiteX24" fmla="*/ 45323 w 196819"/>
                <a:gd name="connsiteY24" fmla="*/ 5975 h 200623"/>
                <a:gd name="connsiteX25" fmla="*/ 53076 w 196819"/>
                <a:gd name="connsiteY25" fmla="*/ 9221 h 200623"/>
                <a:gd name="connsiteX26" fmla="*/ 71075 w 196819"/>
                <a:gd name="connsiteY26" fmla="*/ 14531 h 200623"/>
                <a:gd name="connsiteX27" fmla="*/ 69691 w 196819"/>
                <a:gd name="connsiteY27" fmla="*/ 21612 h 200623"/>
                <a:gd name="connsiteX28" fmla="*/ 33139 w 196819"/>
                <a:gd name="connsiteY28" fmla="*/ 177686 h 200623"/>
                <a:gd name="connsiteX29" fmla="*/ 7940 w 196819"/>
                <a:gd name="connsiteY29" fmla="*/ 191552 h 200623"/>
                <a:gd name="connsiteX30" fmla="*/ 187 w 196819"/>
                <a:gd name="connsiteY30" fmla="*/ 197158 h 200623"/>
                <a:gd name="connsiteX31" fmla="*/ 4340 w 196819"/>
                <a:gd name="connsiteY31" fmla="*/ 200699 h 200623"/>
                <a:gd name="connsiteX32" fmla="*/ 40892 w 196819"/>
                <a:gd name="connsiteY32" fmla="*/ 199813 h 200623"/>
                <a:gd name="connsiteX33" fmla="*/ 82151 w 196819"/>
                <a:gd name="connsiteY33" fmla="*/ 200699 h 200623"/>
                <a:gd name="connsiteX34" fmla="*/ 87966 w 196819"/>
                <a:gd name="connsiteY34" fmla="*/ 195093 h 200623"/>
                <a:gd name="connsiteX35" fmla="*/ 86305 w 196819"/>
                <a:gd name="connsiteY35" fmla="*/ 191847 h 200623"/>
                <a:gd name="connsiteX36" fmla="*/ 78552 w 196819"/>
                <a:gd name="connsiteY36" fmla="*/ 191552 h 200623"/>
                <a:gd name="connsiteX37" fmla="*/ 64152 w 196819"/>
                <a:gd name="connsiteY37" fmla="*/ 190962 h 200623"/>
                <a:gd name="connsiteX38" fmla="*/ 55291 w 196819"/>
                <a:gd name="connsiteY38" fmla="*/ 185062 h 200623"/>
                <a:gd name="connsiteX39" fmla="*/ 56399 w 196819"/>
                <a:gd name="connsiteY39" fmla="*/ 178276 h 200623"/>
                <a:gd name="connsiteX40" fmla="*/ 73567 w 196819"/>
                <a:gd name="connsiteY40" fmla="*/ 104812 h 2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6819" h="200623">
                  <a:moveTo>
                    <a:pt x="73567" y="104812"/>
                  </a:moveTo>
                  <a:lnTo>
                    <a:pt x="100427" y="104812"/>
                  </a:lnTo>
                  <a:cubicBezTo>
                    <a:pt x="121195" y="104812"/>
                    <a:pt x="123411" y="109533"/>
                    <a:pt x="123411" y="118089"/>
                  </a:cubicBezTo>
                  <a:cubicBezTo>
                    <a:pt x="123411" y="120154"/>
                    <a:pt x="123411" y="123694"/>
                    <a:pt x="121472" y="132545"/>
                  </a:cubicBezTo>
                  <a:cubicBezTo>
                    <a:pt x="120918" y="134021"/>
                    <a:pt x="120642" y="135201"/>
                    <a:pt x="120642" y="135791"/>
                  </a:cubicBezTo>
                  <a:cubicBezTo>
                    <a:pt x="120642" y="138151"/>
                    <a:pt x="122303" y="139331"/>
                    <a:pt x="123964" y="139331"/>
                  </a:cubicBezTo>
                  <a:cubicBezTo>
                    <a:pt x="126733" y="139331"/>
                    <a:pt x="126733" y="138446"/>
                    <a:pt x="128118" y="133135"/>
                  </a:cubicBezTo>
                  <a:lnTo>
                    <a:pt x="143348" y="69113"/>
                  </a:lnTo>
                  <a:cubicBezTo>
                    <a:pt x="144179" y="65867"/>
                    <a:pt x="144179" y="65277"/>
                    <a:pt x="144179" y="64392"/>
                  </a:cubicBezTo>
                  <a:cubicBezTo>
                    <a:pt x="144179" y="63802"/>
                    <a:pt x="143625" y="61147"/>
                    <a:pt x="140856" y="61147"/>
                  </a:cubicBezTo>
                  <a:cubicBezTo>
                    <a:pt x="138087" y="61147"/>
                    <a:pt x="137810" y="62622"/>
                    <a:pt x="136702" y="67343"/>
                  </a:cubicBezTo>
                  <a:cubicBezTo>
                    <a:pt x="130887" y="90355"/>
                    <a:pt x="124518" y="95666"/>
                    <a:pt x="100981" y="95666"/>
                  </a:cubicBezTo>
                  <a:lnTo>
                    <a:pt x="75783" y="95666"/>
                  </a:lnTo>
                  <a:lnTo>
                    <a:pt x="93505" y="20727"/>
                  </a:lnTo>
                  <a:cubicBezTo>
                    <a:pt x="95997" y="10401"/>
                    <a:pt x="96274" y="9221"/>
                    <a:pt x="108458" y="9221"/>
                  </a:cubicBezTo>
                  <a:lnTo>
                    <a:pt x="145009" y="9221"/>
                  </a:lnTo>
                  <a:cubicBezTo>
                    <a:pt x="179069" y="9221"/>
                    <a:pt x="185438" y="18957"/>
                    <a:pt x="185438" y="41675"/>
                  </a:cubicBezTo>
                  <a:cubicBezTo>
                    <a:pt x="185438" y="48460"/>
                    <a:pt x="185438" y="49641"/>
                    <a:pt x="184607" y="57607"/>
                  </a:cubicBezTo>
                  <a:cubicBezTo>
                    <a:pt x="184053" y="61442"/>
                    <a:pt x="184053" y="62032"/>
                    <a:pt x="184053" y="62917"/>
                  </a:cubicBezTo>
                  <a:cubicBezTo>
                    <a:pt x="184053" y="64392"/>
                    <a:pt x="184884" y="66458"/>
                    <a:pt x="187376" y="66458"/>
                  </a:cubicBezTo>
                  <a:cubicBezTo>
                    <a:pt x="190422" y="66458"/>
                    <a:pt x="190699" y="64687"/>
                    <a:pt x="191253" y="59082"/>
                  </a:cubicBezTo>
                  <a:lnTo>
                    <a:pt x="196791" y="8041"/>
                  </a:lnTo>
                  <a:cubicBezTo>
                    <a:pt x="197622" y="75"/>
                    <a:pt x="196237" y="75"/>
                    <a:pt x="189315" y="75"/>
                  </a:cubicBezTo>
                  <a:lnTo>
                    <a:pt x="53630" y="75"/>
                  </a:lnTo>
                  <a:cubicBezTo>
                    <a:pt x="48092" y="75"/>
                    <a:pt x="45323" y="75"/>
                    <a:pt x="45323" y="5975"/>
                  </a:cubicBezTo>
                  <a:cubicBezTo>
                    <a:pt x="45323" y="9221"/>
                    <a:pt x="47815" y="9221"/>
                    <a:pt x="53076" y="9221"/>
                  </a:cubicBezTo>
                  <a:cubicBezTo>
                    <a:pt x="63322" y="9221"/>
                    <a:pt x="71075" y="9221"/>
                    <a:pt x="71075" y="14531"/>
                  </a:cubicBezTo>
                  <a:cubicBezTo>
                    <a:pt x="71075" y="15712"/>
                    <a:pt x="71075" y="16302"/>
                    <a:pt x="69691" y="21612"/>
                  </a:cubicBezTo>
                  <a:lnTo>
                    <a:pt x="33139" y="177686"/>
                  </a:lnTo>
                  <a:cubicBezTo>
                    <a:pt x="30370" y="189192"/>
                    <a:pt x="29816" y="191552"/>
                    <a:pt x="7940" y="191552"/>
                  </a:cubicBezTo>
                  <a:cubicBezTo>
                    <a:pt x="3233" y="191552"/>
                    <a:pt x="187" y="191552"/>
                    <a:pt x="187" y="197158"/>
                  </a:cubicBezTo>
                  <a:cubicBezTo>
                    <a:pt x="187" y="200699"/>
                    <a:pt x="3510" y="200699"/>
                    <a:pt x="4340" y="200699"/>
                  </a:cubicBezTo>
                  <a:cubicBezTo>
                    <a:pt x="12371" y="200699"/>
                    <a:pt x="32862" y="199813"/>
                    <a:pt x="40892" y="199813"/>
                  </a:cubicBezTo>
                  <a:cubicBezTo>
                    <a:pt x="50030" y="199813"/>
                    <a:pt x="73013" y="200699"/>
                    <a:pt x="82151" y="200699"/>
                  </a:cubicBezTo>
                  <a:cubicBezTo>
                    <a:pt x="84644" y="200699"/>
                    <a:pt x="87966" y="200699"/>
                    <a:pt x="87966" y="195093"/>
                  </a:cubicBezTo>
                  <a:cubicBezTo>
                    <a:pt x="87966" y="192733"/>
                    <a:pt x="86305" y="192142"/>
                    <a:pt x="86305" y="191847"/>
                  </a:cubicBezTo>
                  <a:cubicBezTo>
                    <a:pt x="85474" y="191552"/>
                    <a:pt x="84920" y="191552"/>
                    <a:pt x="78552" y="191552"/>
                  </a:cubicBezTo>
                  <a:cubicBezTo>
                    <a:pt x="72460" y="191552"/>
                    <a:pt x="71075" y="191552"/>
                    <a:pt x="64152" y="190962"/>
                  </a:cubicBezTo>
                  <a:cubicBezTo>
                    <a:pt x="56122" y="190077"/>
                    <a:pt x="55291" y="188897"/>
                    <a:pt x="55291" y="185062"/>
                  </a:cubicBezTo>
                  <a:cubicBezTo>
                    <a:pt x="55291" y="184472"/>
                    <a:pt x="55291" y="182701"/>
                    <a:pt x="56399" y="178276"/>
                  </a:cubicBezTo>
                  <a:lnTo>
                    <a:pt x="73567" y="10481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1" name="Dowolny kształt: kształt 130">
              <a:extLst>
                <a:ext uri="{FF2B5EF4-FFF2-40B4-BE49-F238E27FC236}">
                  <a16:creationId xmlns:a16="http://schemas.microsoft.com/office/drawing/2014/main" id="{0EFA73F9-0A25-BDE0-9799-23DC4B9C800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25499" y="5929061"/>
              <a:ext cx="50397" cy="206317"/>
            </a:xfrm>
            <a:custGeom>
              <a:avLst/>
              <a:gdLst>
                <a:gd name="connsiteX0" fmla="*/ 46715 w 50397"/>
                <a:gd name="connsiteY0" fmla="*/ 71 h 206317"/>
                <a:gd name="connsiteX1" fmla="*/ 195 w 50397"/>
                <a:gd name="connsiteY1" fmla="*/ 103126 h 206317"/>
                <a:gd name="connsiteX2" fmla="*/ 46715 w 50397"/>
                <a:gd name="connsiteY2" fmla="*/ 206389 h 206317"/>
                <a:gd name="connsiteX3" fmla="*/ 50592 w 50397"/>
                <a:gd name="connsiteY3" fmla="*/ 203910 h 206317"/>
                <a:gd name="connsiteX4" fmla="*/ 48653 w 50397"/>
                <a:gd name="connsiteY4" fmla="*/ 200812 h 206317"/>
                <a:gd name="connsiteX5" fmla="*/ 13375 w 50397"/>
                <a:gd name="connsiteY5" fmla="*/ 103333 h 206317"/>
                <a:gd name="connsiteX6" fmla="*/ 49235 w 50397"/>
                <a:gd name="connsiteY6" fmla="*/ 5027 h 206317"/>
                <a:gd name="connsiteX7" fmla="*/ 50592 w 50397"/>
                <a:gd name="connsiteY7" fmla="*/ 2549 h 206317"/>
                <a:gd name="connsiteX8" fmla="*/ 46715 w 50397"/>
                <a:gd name="connsiteY8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97" h="206317">
                  <a:moveTo>
                    <a:pt x="46715" y="71"/>
                  </a:moveTo>
                  <a:cubicBezTo>
                    <a:pt x="9886" y="27745"/>
                    <a:pt x="195" y="71528"/>
                    <a:pt x="195" y="103126"/>
                  </a:cubicBezTo>
                  <a:cubicBezTo>
                    <a:pt x="195" y="132246"/>
                    <a:pt x="8336" y="177475"/>
                    <a:pt x="46715" y="206389"/>
                  </a:cubicBezTo>
                  <a:cubicBezTo>
                    <a:pt x="48266" y="206389"/>
                    <a:pt x="50592" y="206389"/>
                    <a:pt x="50592" y="203910"/>
                  </a:cubicBezTo>
                  <a:cubicBezTo>
                    <a:pt x="50592" y="202671"/>
                    <a:pt x="50010" y="202258"/>
                    <a:pt x="48653" y="200812"/>
                  </a:cubicBezTo>
                  <a:cubicBezTo>
                    <a:pt x="22873" y="176029"/>
                    <a:pt x="13375" y="140920"/>
                    <a:pt x="13375" y="103333"/>
                  </a:cubicBezTo>
                  <a:cubicBezTo>
                    <a:pt x="13375" y="47571"/>
                    <a:pt x="33340" y="20310"/>
                    <a:pt x="49235" y="5027"/>
                  </a:cubicBezTo>
                  <a:cubicBezTo>
                    <a:pt x="50010" y="4201"/>
                    <a:pt x="50592" y="3581"/>
                    <a:pt x="50592" y="2549"/>
                  </a:cubicBezTo>
                  <a:cubicBezTo>
                    <a:pt x="50592" y="71"/>
                    <a:pt x="48266" y="71"/>
                    <a:pt x="46715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2" name="Dowolny kształt: kształt 131">
              <a:extLst>
                <a:ext uri="{FF2B5EF4-FFF2-40B4-BE49-F238E27FC236}">
                  <a16:creationId xmlns:a16="http://schemas.microsoft.com/office/drawing/2014/main" id="{CB675A79-B65E-38DC-1ECD-53E1D50D07B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298852" y="5992877"/>
              <a:ext cx="118433" cy="93142"/>
            </a:xfrm>
            <a:custGeom>
              <a:avLst/>
              <a:gdLst>
                <a:gd name="connsiteX0" fmla="*/ 14735 w 118433"/>
                <a:gd name="connsiteY0" fmla="*/ 78137 h 93142"/>
                <a:gd name="connsiteX1" fmla="*/ 12797 w 118433"/>
                <a:gd name="connsiteY1" fmla="*/ 86604 h 93142"/>
                <a:gd name="connsiteX2" fmla="*/ 19387 w 118433"/>
                <a:gd name="connsiteY2" fmla="*/ 93213 h 93142"/>
                <a:gd name="connsiteX3" fmla="*/ 26947 w 118433"/>
                <a:gd name="connsiteY3" fmla="*/ 88670 h 93142"/>
                <a:gd name="connsiteX4" fmla="*/ 30436 w 118433"/>
                <a:gd name="connsiteY4" fmla="*/ 75865 h 93142"/>
                <a:gd name="connsiteX5" fmla="*/ 34700 w 118433"/>
                <a:gd name="connsiteY5" fmla="*/ 57278 h 93142"/>
                <a:gd name="connsiteX6" fmla="*/ 37996 w 118433"/>
                <a:gd name="connsiteY6" fmla="*/ 43441 h 93142"/>
                <a:gd name="connsiteX7" fmla="*/ 46137 w 118433"/>
                <a:gd name="connsiteY7" fmla="*/ 24854 h 93142"/>
                <a:gd name="connsiteX8" fmla="*/ 75212 w 118433"/>
                <a:gd name="connsiteY8" fmla="*/ 5853 h 93142"/>
                <a:gd name="connsiteX9" fmla="*/ 86648 w 118433"/>
                <a:gd name="connsiteY9" fmla="*/ 20310 h 93142"/>
                <a:gd name="connsiteX10" fmla="*/ 75212 w 118433"/>
                <a:gd name="connsiteY10" fmla="*/ 64300 h 93142"/>
                <a:gd name="connsiteX11" fmla="*/ 72304 w 118433"/>
                <a:gd name="connsiteY11" fmla="*/ 75452 h 93142"/>
                <a:gd name="connsiteX12" fmla="*/ 90719 w 118433"/>
                <a:gd name="connsiteY12" fmla="*/ 93213 h 93142"/>
                <a:gd name="connsiteX13" fmla="*/ 118631 w 118433"/>
                <a:gd name="connsiteY13" fmla="*/ 61615 h 93142"/>
                <a:gd name="connsiteX14" fmla="*/ 115530 w 118433"/>
                <a:gd name="connsiteY14" fmla="*/ 58930 h 93142"/>
                <a:gd name="connsiteX15" fmla="*/ 111847 w 118433"/>
                <a:gd name="connsiteY15" fmla="*/ 62441 h 93142"/>
                <a:gd name="connsiteX16" fmla="*/ 91300 w 118433"/>
                <a:gd name="connsiteY16" fmla="*/ 87430 h 93142"/>
                <a:gd name="connsiteX17" fmla="*/ 86454 w 118433"/>
                <a:gd name="connsiteY17" fmla="*/ 80202 h 93142"/>
                <a:gd name="connsiteX18" fmla="*/ 90913 w 118433"/>
                <a:gd name="connsiteY18" fmla="*/ 63474 h 93142"/>
                <a:gd name="connsiteX19" fmla="*/ 101186 w 118433"/>
                <a:gd name="connsiteY19" fmla="*/ 23614 h 93142"/>
                <a:gd name="connsiteX20" fmla="*/ 75987 w 118433"/>
                <a:gd name="connsiteY20" fmla="*/ 71 h 93142"/>
                <a:gd name="connsiteX21" fmla="*/ 43229 w 118433"/>
                <a:gd name="connsiteY21" fmla="*/ 18864 h 93142"/>
                <a:gd name="connsiteX22" fmla="*/ 22489 w 118433"/>
                <a:gd name="connsiteY22" fmla="*/ 71 h 93142"/>
                <a:gd name="connsiteX23" fmla="*/ 7176 w 118433"/>
                <a:gd name="connsiteY23" fmla="*/ 11223 h 93142"/>
                <a:gd name="connsiteX24" fmla="*/ 198 w 118433"/>
                <a:gd name="connsiteY24" fmla="*/ 31669 h 93142"/>
                <a:gd name="connsiteX25" fmla="*/ 3493 w 118433"/>
                <a:gd name="connsiteY25" fmla="*/ 34354 h 93142"/>
                <a:gd name="connsiteX26" fmla="*/ 7757 w 118433"/>
                <a:gd name="connsiteY26" fmla="*/ 28158 h 93142"/>
                <a:gd name="connsiteX27" fmla="*/ 21907 w 118433"/>
                <a:gd name="connsiteY27" fmla="*/ 5853 h 93142"/>
                <a:gd name="connsiteX28" fmla="*/ 28304 w 118433"/>
                <a:gd name="connsiteY28" fmla="*/ 15973 h 93142"/>
                <a:gd name="connsiteX29" fmla="*/ 25202 w 118433"/>
                <a:gd name="connsiteY29" fmla="*/ 33115 h 93142"/>
                <a:gd name="connsiteX30" fmla="*/ 20938 w 118433"/>
                <a:gd name="connsiteY30" fmla="*/ 51702 h 93142"/>
                <a:gd name="connsiteX31" fmla="*/ 14735 w 118433"/>
                <a:gd name="connsiteY31" fmla="*/ 78137 h 9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433" h="93142">
                  <a:moveTo>
                    <a:pt x="14735" y="78137"/>
                  </a:moveTo>
                  <a:cubicBezTo>
                    <a:pt x="13960" y="80822"/>
                    <a:pt x="12797" y="85985"/>
                    <a:pt x="12797" y="86604"/>
                  </a:cubicBezTo>
                  <a:cubicBezTo>
                    <a:pt x="12797" y="91148"/>
                    <a:pt x="16286" y="93213"/>
                    <a:pt x="19387" y="93213"/>
                  </a:cubicBezTo>
                  <a:cubicBezTo>
                    <a:pt x="22876" y="93213"/>
                    <a:pt x="25978" y="90528"/>
                    <a:pt x="26947" y="88670"/>
                  </a:cubicBezTo>
                  <a:cubicBezTo>
                    <a:pt x="27916" y="86811"/>
                    <a:pt x="29467" y="80202"/>
                    <a:pt x="30436" y="75865"/>
                  </a:cubicBezTo>
                  <a:cubicBezTo>
                    <a:pt x="31405" y="71941"/>
                    <a:pt x="33537" y="62441"/>
                    <a:pt x="34700" y="57278"/>
                  </a:cubicBezTo>
                  <a:cubicBezTo>
                    <a:pt x="35863" y="52734"/>
                    <a:pt x="37026" y="48191"/>
                    <a:pt x="37996" y="43441"/>
                  </a:cubicBezTo>
                  <a:cubicBezTo>
                    <a:pt x="40128" y="34973"/>
                    <a:pt x="40515" y="33321"/>
                    <a:pt x="46137" y="24854"/>
                  </a:cubicBezTo>
                  <a:cubicBezTo>
                    <a:pt x="51564" y="16593"/>
                    <a:pt x="60674" y="5853"/>
                    <a:pt x="75212" y="5853"/>
                  </a:cubicBezTo>
                  <a:cubicBezTo>
                    <a:pt x="86454" y="5853"/>
                    <a:pt x="86648" y="16386"/>
                    <a:pt x="86648" y="20310"/>
                  </a:cubicBezTo>
                  <a:cubicBezTo>
                    <a:pt x="86648" y="32701"/>
                    <a:pt x="78313" y="55626"/>
                    <a:pt x="75212" y="64300"/>
                  </a:cubicBezTo>
                  <a:cubicBezTo>
                    <a:pt x="73080" y="70082"/>
                    <a:pt x="72304" y="71941"/>
                    <a:pt x="72304" y="75452"/>
                  </a:cubicBezTo>
                  <a:cubicBezTo>
                    <a:pt x="72304" y="86398"/>
                    <a:pt x="80833" y="93213"/>
                    <a:pt x="90719" y="93213"/>
                  </a:cubicBezTo>
                  <a:cubicBezTo>
                    <a:pt x="110102" y="93213"/>
                    <a:pt x="118631" y="64713"/>
                    <a:pt x="118631" y="61615"/>
                  </a:cubicBezTo>
                  <a:cubicBezTo>
                    <a:pt x="118631" y="58930"/>
                    <a:pt x="116111" y="58930"/>
                    <a:pt x="115530" y="58930"/>
                  </a:cubicBezTo>
                  <a:cubicBezTo>
                    <a:pt x="112816" y="58930"/>
                    <a:pt x="112622" y="60169"/>
                    <a:pt x="111847" y="62441"/>
                  </a:cubicBezTo>
                  <a:cubicBezTo>
                    <a:pt x="107389" y="78963"/>
                    <a:pt x="99054" y="87430"/>
                    <a:pt x="91300" y="87430"/>
                  </a:cubicBezTo>
                  <a:cubicBezTo>
                    <a:pt x="87230" y="87430"/>
                    <a:pt x="86454" y="84539"/>
                    <a:pt x="86454" y="80202"/>
                  </a:cubicBezTo>
                  <a:cubicBezTo>
                    <a:pt x="86454" y="75452"/>
                    <a:pt x="87424" y="72767"/>
                    <a:pt x="90913" y="63474"/>
                  </a:cubicBezTo>
                  <a:cubicBezTo>
                    <a:pt x="93239" y="57071"/>
                    <a:pt x="101186" y="35180"/>
                    <a:pt x="101186" y="23614"/>
                  </a:cubicBezTo>
                  <a:cubicBezTo>
                    <a:pt x="101186" y="3582"/>
                    <a:pt x="86261" y="71"/>
                    <a:pt x="75987" y="71"/>
                  </a:cubicBezTo>
                  <a:cubicBezTo>
                    <a:pt x="59899" y="71"/>
                    <a:pt x="49044" y="10603"/>
                    <a:pt x="43229" y="18864"/>
                  </a:cubicBezTo>
                  <a:cubicBezTo>
                    <a:pt x="41872" y="4614"/>
                    <a:pt x="30436" y="71"/>
                    <a:pt x="22489" y="71"/>
                  </a:cubicBezTo>
                  <a:cubicBezTo>
                    <a:pt x="14154" y="71"/>
                    <a:pt x="9696" y="6473"/>
                    <a:pt x="7176" y="11223"/>
                  </a:cubicBezTo>
                  <a:cubicBezTo>
                    <a:pt x="2911" y="18864"/>
                    <a:pt x="198" y="30636"/>
                    <a:pt x="198" y="31669"/>
                  </a:cubicBezTo>
                  <a:cubicBezTo>
                    <a:pt x="198" y="34354"/>
                    <a:pt x="2911" y="34354"/>
                    <a:pt x="3493" y="34354"/>
                  </a:cubicBezTo>
                  <a:cubicBezTo>
                    <a:pt x="6207" y="34354"/>
                    <a:pt x="6400" y="33734"/>
                    <a:pt x="7757" y="28158"/>
                  </a:cubicBezTo>
                  <a:cubicBezTo>
                    <a:pt x="10665" y="15973"/>
                    <a:pt x="14348" y="5853"/>
                    <a:pt x="21907" y="5853"/>
                  </a:cubicBezTo>
                  <a:cubicBezTo>
                    <a:pt x="26947" y="5853"/>
                    <a:pt x="28304" y="10397"/>
                    <a:pt x="28304" y="15973"/>
                  </a:cubicBezTo>
                  <a:cubicBezTo>
                    <a:pt x="28304" y="19897"/>
                    <a:pt x="26559" y="27538"/>
                    <a:pt x="25202" y="33115"/>
                  </a:cubicBezTo>
                  <a:cubicBezTo>
                    <a:pt x="23846" y="38691"/>
                    <a:pt x="21907" y="47158"/>
                    <a:pt x="20938" y="51702"/>
                  </a:cubicBezTo>
                  <a:lnTo>
                    <a:pt x="14735" y="7813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3" name="Dowolny kształt: kształt 132">
              <a:extLst>
                <a:ext uri="{FF2B5EF4-FFF2-40B4-BE49-F238E27FC236}">
                  <a16:creationId xmlns:a16="http://schemas.microsoft.com/office/drawing/2014/main" id="{197CB975-2CF7-0B37-7FED-7A5D3E80134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440388" y="5929061"/>
              <a:ext cx="50203" cy="206317"/>
            </a:xfrm>
            <a:custGeom>
              <a:avLst/>
              <a:gdLst>
                <a:gd name="connsiteX0" fmla="*/ 3886 w 50203"/>
                <a:gd name="connsiteY0" fmla="*/ 71 h 206317"/>
                <a:gd name="connsiteX1" fmla="*/ 203 w 50203"/>
                <a:gd name="connsiteY1" fmla="*/ 2549 h 206317"/>
                <a:gd name="connsiteX2" fmla="*/ 1947 w 50203"/>
                <a:gd name="connsiteY2" fmla="*/ 5647 h 206317"/>
                <a:gd name="connsiteX3" fmla="*/ 37225 w 50203"/>
                <a:gd name="connsiteY3" fmla="*/ 103126 h 206317"/>
                <a:gd name="connsiteX4" fmla="*/ 3692 w 50203"/>
                <a:gd name="connsiteY4" fmla="*/ 199160 h 206317"/>
                <a:gd name="connsiteX5" fmla="*/ 203 w 50203"/>
                <a:gd name="connsiteY5" fmla="*/ 203910 h 206317"/>
                <a:gd name="connsiteX6" fmla="*/ 2722 w 50203"/>
                <a:gd name="connsiteY6" fmla="*/ 206389 h 206317"/>
                <a:gd name="connsiteX7" fmla="*/ 36256 w 50203"/>
                <a:gd name="connsiteY7" fmla="*/ 166942 h 206317"/>
                <a:gd name="connsiteX8" fmla="*/ 50406 w 50203"/>
                <a:gd name="connsiteY8" fmla="*/ 103333 h 206317"/>
                <a:gd name="connsiteX9" fmla="*/ 3886 w 50203"/>
                <a:gd name="connsiteY9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03" h="206317">
                  <a:moveTo>
                    <a:pt x="3886" y="71"/>
                  </a:moveTo>
                  <a:cubicBezTo>
                    <a:pt x="2529" y="71"/>
                    <a:pt x="203" y="71"/>
                    <a:pt x="203" y="2549"/>
                  </a:cubicBezTo>
                  <a:cubicBezTo>
                    <a:pt x="203" y="3581"/>
                    <a:pt x="784" y="4201"/>
                    <a:pt x="1947" y="5647"/>
                  </a:cubicBezTo>
                  <a:cubicBezTo>
                    <a:pt x="18617" y="21962"/>
                    <a:pt x="37225" y="49843"/>
                    <a:pt x="37225" y="103126"/>
                  </a:cubicBezTo>
                  <a:cubicBezTo>
                    <a:pt x="37225" y="146290"/>
                    <a:pt x="24626" y="178921"/>
                    <a:pt x="3692" y="199160"/>
                  </a:cubicBezTo>
                  <a:cubicBezTo>
                    <a:pt x="396" y="202671"/>
                    <a:pt x="203" y="202878"/>
                    <a:pt x="203" y="203910"/>
                  </a:cubicBezTo>
                  <a:cubicBezTo>
                    <a:pt x="203" y="204943"/>
                    <a:pt x="784" y="206389"/>
                    <a:pt x="2722" y="206389"/>
                  </a:cubicBezTo>
                  <a:cubicBezTo>
                    <a:pt x="5049" y="206389"/>
                    <a:pt x="23463" y="192758"/>
                    <a:pt x="36256" y="166942"/>
                  </a:cubicBezTo>
                  <a:cubicBezTo>
                    <a:pt x="44785" y="149801"/>
                    <a:pt x="50406" y="127496"/>
                    <a:pt x="50406" y="103333"/>
                  </a:cubicBezTo>
                  <a:cubicBezTo>
                    <a:pt x="50406" y="74213"/>
                    <a:pt x="42265" y="28984"/>
                    <a:pt x="3886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4" name="Dowolny kształt: kształt 133">
              <a:extLst>
                <a:ext uri="{FF2B5EF4-FFF2-40B4-BE49-F238E27FC236}">
                  <a16:creationId xmlns:a16="http://schemas.microsoft.com/office/drawing/2014/main" id="{CC9D6AEA-91C4-096A-871C-E0AC698164C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604046" y="6033766"/>
              <a:ext cx="184143" cy="196493"/>
            </a:xfrm>
            <a:custGeom>
              <a:avLst/>
              <a:gdLst>
                <a:gd name="connsiteX0" fmla="*/ 97957 w 184143"/>
                <a:gd name="connsiteY0" fmla="*/ 104222 h 196493"/>
                <a:gd name="connsiteX1" fmla="*/ 175214 w 184143"/>
                <a:gd name="connsiteY1" fmla="*/ 104222 h 196493"/>
                <a:gd name="connsiteX2" fmla="*/ 184352 w 184143"/>
                <a:gd name="connsiteY2" fmla="*/ 98321 h 196493"/>
                <a:gd name="connsiteX3" fmla="*/ 175214 w 184143"/>
                <a:gd name="connsiteY3" fmla="*/ 92421 h 196493"/>
                <a:gd name="connsiteX4" fmla="*/ 97957 w 184143"/>
                <a:gd name="connsiteY4" fmla="*/ 92421 h 196493"/>
                <a:gd name="connsiteX5" fmla="*/ 97957 w 184143"/>
                <a:gd name="connsiteY5" fmla="*/ 9811 h 196493"/>
                <a:gd name="connsiteX6" fmla="*/ 92419 w 184143"/>
                <a:gd name="connsiteY6" fmla="*/ 75 h 196493"/>
                <a:gd name="connsiteX7" fmla="*/ 86880 w 184143"/>
                <a:gd name="connsiteY7" fmla="*/ 9811 h 196493"/>
                <a:gd name="connsiteX8" fmla="*/ 86880 w 184143"/>
                <a:gd name="connsiteY8" fmla="*/ 92421 h 196493"/>
                <a:gd name="connsiteX9" fmla="*/ 9346 w 184143"/>
                <a:gd name="connsiteY9" fmla="*/ 92421 h 196493"/>
                <a:gd name="connsiteX10" fmla="*/ 208 w 184143"/>
                <a:gd name="connsiteY10" fmla="*/ 98321 h 196493"/>
                <a:gd name="connsiteX11" fmla="*/ 9346 w 184143"/>
                <a:gd name="connsiteY11" fmla="*/ 104222 h 196493"/>
                <a:gd name="connsiteX12" fmla="*/ 86880 w 184143"/>
                <a:gd name="connsiteY12" fmla="*/ 104222 h 196493"/>
                <a:gd name="connsiteX13" fmla="*/ 86880 w 184143"/>
                <a:gd name="connsiteY13" fmla="*/ 186832 h 196493"/>
                <a:gd name="connsiteX14" fmla="*/ 92419 w 184143"/>
                <a:gd name="connsiteY14" fmla="*/ 196568 h 196493"/>
                <a:gd name="connsiteX15" fmla="*/ 97957 w 184143"/>
                <a:gd name="connsiteY15" fmla="*/ 186832 h 196493"/>
                <a:gd name="connsiteX16" fmla="*/ 97957 w 184143"/>
                <a:gd name="connsiteY16" fmla="*/ 104222 h 1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143" h="196493">
                  <a:moveTo>
                    <a:pt x="97957" y="104222"/>
                  </a:moveTo>
                  <a:lnTo>
                    <a:pt x="175214" y="104222"/>
                  </a:lnTo>
                  <a:cubicBezTo>
                    <a:pt x="179091" y="104222"/>
                    <a:pt x="184352" y="104222"/>
                    <a:pt x="184352" y="98321"/>
                  </a:cubicBezTo>
                  <a:cubicBezTo>
                    <a:pt x="184352" y="92421"/>
                    <a:pt x="179091" y="92421"/>
                    <a:pt x="175214" y="92421"/>
                  </a:cubicBezTo>
                  <a:lnTo>
                    <a:pt x="97957" y="92421"/>
                  </a:lnTo>
                  <a:lnTo>
                    <a:pt x="97957" y="9811"/>
                  </a:lnTo>
                  <a:cubicBezTo>
                    <a:pt x="97957" y="5680"/>
                    <a:pt x="97957" y="75"/>
                    <a:pt x="92419" y="75"/>
                  </a:cubicBezTo>
                  <a:cubicBezTo>
                    <a:pt x="86880" y="75"/>
                    <a:pt x="86880" y="5680"/>
                    <a:pt x="86880" y="9811"/>
                  </a:cubicBezTo>
                  <a:lnTo>
                    <a:pt x="86880" y="92421"/>
                  </a:lnTo>
                  <a:lnTo>
                    <a:pt x="9346" y="92421"/>
                  </a:lnTo>
                  <a:cubicBezTo>
                    <a:pt x="5470" y="92421"/>
                    <a:pt x="208" y="92421"/>
                    <a:pt x="208" y="98321"/>
                  </a:cubicBezTo>
                  <a:cubicBezTo>
                    <a:pt x="208" y="104222"/>
                    <a:pt x="5470" y="104222"/>
                    <a:pt x="9346" y="104222"/>
                  </a:cubicBezTo>
                  <a:lnTo>
                    <a:pt x="86880" y="104222"/>
                  </a:lnTo>
                  <a:lnTo>
                    <a:pt x="86880" y="186832"/>
                  </a:lnTo>
                  <a:cubicBezTo>
                    <a:pt x="86880" y="190962"/>
                    <a:pt x="86880" y="196568"/>
                    <a:pt x="92419" y="196568"/>
                  </a:cubicBezTo>
                  <a:cubicBezTo>
                    <a:pt x="97957" y="196568"/>
                    <a:pt x="97957" y="190962"/>
                    <a:pt x="97957" y="186832"/>
                  </a:cubicBezTo>
                  <a:lnTo>
                    <a:pt x="97957" y="10422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" name="Dowolny kształt: kształt 134">
              <a:extLst>
                <a:ext uri="{FF2B5EF4-FFF2-40B4-BE49-F238E27FC236}">
                  <a16:creationId xmlns:a16="http://schemas.microsoft.com/office/drawing/2014/main" id="{4480B047-2525-304D-2767-7A2234E7882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873199" y="6006033"/>
              <a:ext cx="122669" cy="199738"/>
            </a:xfrm>
            <a:custGeom>
              <a:avLst/>
              <a:gdLst>
                <a:gd name="connsiteX0" fmla="*/ 73876 w 122669"/>
                <a:gd name="connsiteY0" fmla="*/ 151133 h 199738"/>
                <a:gd name="connsiteX1" fmla="*/ 73876 w 122669"/>
                <a:gd name="connsiteY1" fmla="*/ 176801 h 199738"/>
                <a:gd name="connsiteX2" fmla="*/ 52831 w 122669"/>
                <a:gd name="connsiteY2" fmla="*/ 190667 h 199738"/>
                <a:gd name="connsiteX3" fmla="*/ 47016 w 122669"/>
                <a:gd name="connsiteY3" fmla="*/ 190667 h 199738"/>
                <a:gd name="connsiteX4" fmla="*/ 47016 w 122669"/>
                <a:gd name="connsiteY4" fmla="*/ 199813 h 199738"/>
                <a:gd name="connsiteX5" fmla="*/ 84398 w 122669"/>
                <a:gd name="connsiteY5" fmla="*/ 198928 h 199738"/>
                <a:gd name="connsiteX6" fmla="*/ 122058 w 122669"/>
                <a:gd name="connsiteY6" fmla="*/ 199813 h 199738"/>
                <a:gd name="connsiteX7" fmla="*/ 122058 w 122669"/>
                <a:gd name="connsiteY7" fmla="*/ 190667 h 199738"/>
                <a:gd name="connsiteX8" fmla="*/ 116243 w 122669"/>
                <a:gd name="connsiteY8" fmla="*/ 190667 h 199738"/>
                <a:gd name="connsiteX9" fmla="*/ 95198 w 122669"/>
                <a:gd name="connsiteY9" fmla="*/ 176801 h 199738"/>
                <a:gd name="connsiteX10" fmla="*/ 95198 w 122669"/>
                <a:gd name="connsiteY10" fmla="*/ 151133 h 199738"/>
                <a:gd name="connsiteX11" fmla="*/ 122888 w 122669"/>
                <a:gd name="connsiteY11" fmla="*/ 151133 h 199738"/>
                <a:gd name="connsiteX12" fmla="*/ 122888 w 122669"/>
                <a:gd name="connsiteY12" fmla="*/ 141987 h 199738"/>
                <a:gd name="connsiteX13" fmla="*/ 95198 w 122669"/>
                <a:gd name="connsiteY13" fmla="*/ 141987 h 199738"/>
                <a:gd name="connsiteX14" fmla="*/ 95198 w 122669"/>
                <a:gd name="connsiteY14" fmla="*/ 7746 h 199738"/>
                <a:gd name="connsiteX15" fmla="*/ 90767 w 122669"/>
                <a:gd name="connsiteY15" fmla="*/ 75 h 199738"/>
                <a:gd name="connsiteX16" fmla="*/ 85229 w 122669"/>
                <a:gd name="connsiteY16" fmla="*/ 3615 h 199738"/>
                <a:gd name="connsiteX17" fmla="*/ 218 w 122669"/>
                <a:gd name="connsiteY17" fmla="*/ 141987 h 199738"/>
                <a:gd name="connsiteX18" fmla="*/ 218 w 122669"/>
                <a:gd name="connsiteY18" fmla="*/ 151133 h 199738"/>
                <a:gd name="connsiteX19" fmla="*/ 73876 w 122669"/>
                <a:gd name="connsiteY19" fmla="*/ 151133 h 199738"/>
                <a:gd name="connsiteX20" fmla="*/ 75537 w 122669"/>
                <a:gd name="connsiteY20" fmla="*/ 141987 h 199738"/>
                <a:gd name="connsiteX21" fmla="*/ 7972 w 122669"/>
                <a:gd name="connsiteY21" fmla="*/ 141987 h 199738"/>
                <a:gd name="connsiteX22" fmla="*/ 75537 w 122669"/>
                <a:gd name="connsiteY22" fmla="*/ 31938 h 199738"/>
                <a:gd name="connsiteX23" fmla="*/ 75537 w 122669"/>
                <a:gd name="connsiteY23" fmla="*/ 141987 h 19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2669" h="199738">
                  <a:moveTo>
                    <a:pt x="73876" y="151133"/>
                  </a:moveTo>
                  <a:lnTo>
                    <a:pt x="73876" y="176801"/>
                  </a:lnTo>
                  <a:cubicBezTo>
                    <a:pt x="73876" y="187422"/>
                    <a:pt x="73322" y="190667"/>
                    <a:pt x="52831" y="190667"/>
                  </a:cubicBezTo>
                  <a:lnTo>
                    <a:pt x="47016" y="190667"/>
                  </a:lnTo>
                  <a:lnTo>
                    <a:pt x="47016" y="199813"/>
                  </a:lnTo>
                  <a:cubicBezTo>
                    <a:pt x="58369" y="198928"/>
                    <a:pt x="72768" y="198928"/>
                    <a:pt x="84398" y="198928"/>
                  </a:cubicBezTo>
                  <a:cubicBezTo>
                    <a:pt x="96028" y="198928"/>
                    <a:pt x="110704" y="198928"/>
                    <a:pt x="122058" y="199813"/>
                  </a:cubicBezTo>
                  <a:lnTo>
                    <a:pt x="122058" y="190667"/>
                  </a:lnTo>
                  <a:lnTo>
                    <a:pt x="116243" y="190667"/>
                  </a:lnTo>
                  <a:cubicBezTo>
                    <a:pt x="95751" y="190667"/>
                    <a:pt x="95198" y="187422"/>
                    <a:pt x="95198" y="176801"/>
                  </a:cubicBezTo>
                  <a:lnTo>
                    <a:pt x="95198" y="151133"/>
                  </a:lnTo>
                  <a:lnTo>
                    <a:pt x="122888" y="151133"/>
                  </a:lnTo>
                  <a:lnTo>
                    <a:pt x="122888" y="141987"/>
                  </a:lnTo>
                  <a:lnTo>
                    <a:pt x="95198" y="141987"/>
                  </a:lnTo>
                  <a:lnTo>
                    <a:pt x="95198" y="7746"/>
                  </a:lnTo>
                  <a:cubicBezTo>
                    <a:pt x="95198" y="1845"/>
                    <a:pt x="95198" y="75"/>
                    <a:pt x="90767" y="75"/>
                  </a:cubicBezTo>
                  <a:cubicBezTo>
                    <a:pt x="88275" y="75"/>
                    <a:pt x="87444" y="75"/>
                    <a:pt x="85229" y="3615"/>
                  </a:cubicBezTo>
                  <a:lnTo>
                    <a:pt x="218" y="141987"/>
                  </a:lnTo>
                  <a:lnTo>
                    <a:pt x="218" y="151133"/>
                  </a:lnTo>
                  <a:lnTo>
                    <a:pt x="73876" y="151133"/>
                  </a:lnTo>
                  <a:close/>
                  <a:moveTo>
                    <a:pt x="75537" y="141987"/>
                  </a:moveTo>
                  <a:lnTo>
                    <a:pt x="7972" y="141987"/>
                  </a:lnTo>
                  <a:lnTo>
                    <a:pt x="75537" y="31938"/>
                  </a:lnTo>
                  <a:lnTo>
                    <a:pt x="75537" y="1419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" name="Dowolny kształt: kształt 135">
              <a:extLst>
                <a:ext uri="{FF2B5EF4-FFF2-40B4-BE49-F238E27FC236}">
                  <a16:creationId xmlns:a16="http://schemas.microsoft.com/office/drawing/2014/main" id="{91517FA2-C846-81EC-E824-360B469F7F1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070870" y="6075366"/>
              <a:ext cx="216264" cy="130405"/>
            </a:xfrm>
            <a:custGeom>
              <a:avLst/>
              <a:gdLst>
                <a:gd name="connsiteX0" fmla="*/ 21824 w 216264"/>
                <a:gd name="connsiteY0" fmla="*/ 28988 h 130405"/>
                <a:gd name="connsiteX1" fmla="*/ 21824 w 216264"/>
                <a:gd name="connsiteY1" fmla="*/ 108058 h 130405"/>
                <a:gd name="connsiteX2" fmla="*/ 225 w 216264"/>
                <a:gd name="connsiteY2" fmla="*/ 121334 h 130405"/>
                <a:gd name="connsiteX3" fmla="*/ 225 w 216264"/>
                <a:gd name="connsiteY3" fmla="*/ 130480 h 130405"/>
                <a:gd name="connsiteX4" fmla="*/ 31516 w 216264"/>
                <a:gd name="connsiteY4" fmla="*/ 129595 h 130405"/>
                <a:gd name="connsiteX5" fmla="*/ 62530 w 216264"/>
                <a:gd name="connsiteY5" fmla="*/ 130480 h 130405"/>
                <a:gd name="connsiteX6" fmla="*/ 62530 w 216264"/>
                <a:gd name="connsiteY6" fmla="*/ 121334 h 130405"/>
                <a:gd name="connsiteX7" fmla="*/ 40931 w 216264"/>
                <a:gd name="connsiteY7" fmla="*/ 108058 h 130405"/>
                <a:gd name="connsiteX8" fmla="*/ 40931 w 216264"/>
                <a:gd name="connsiteY8" fmla="*/ 53771 h 130405"/>
                <a:gd name="connsiteX9" fmla="*/ 78313 w 216264"/>
                <a:gd name="connsiteY9" fmla="*/ 6565 h 130405"/>
                <a:gd name="connsiteX10" fmla="*/ 98805 w 216264"/>
                <a:gd name="connsiteY10" fmla="*/ 39314 h 130405"/>
                <a:gd name="connsiteX11" fmla="*/ 98805 w 216264"/>
                <a:gd name="connsiteY11" fmla="*/ 108058 h 130405"/>
                <a:gd name="connsiteX12" fmla="*/ 77206 w 216264"/>
                <a:gd name="connsiteY12" fmla="*/ 121334 h 130405"/>
                <a:gd name="connsiteX13" fmla="*/ 77206 w 216264"/>
                <a:gd name="connsiteY13" fmla="*/ 130480 h 130405"/>
                <a:gd name="connsiteX14" fmla="*/ 108496 w 216264"/>
                <a:gd name="connsiteY14" fmla="*/ 129595 h 130405"/>
                <a:gd name="connsiteX15" fmla="*/ 139510 w 216264"/>
                <a:gd name="connsiteY15" fmla="*/ 130480 h 130405"/>
                <a:gd name="connsiteX16" fmla="*/ 139510 w 216264"/>
                <a:gd name="connsiteY16" fmla="*/ 121334 h 130405"/>
                <a:gd name="connsiteX17" fmla="*/ 117911 w 216264"/>
                <a:gd name="connsiteY17" fmla="*/ 108058 h 130405"/>
                <a:gd name="connsiteX18" fmla="*/ 117911 w 216264"/>
                <a:gd name="connsiteY18" fmla="*/ 53771 h 130405"/>
                <a:gd name="connsiteX19" fmla="*/ 155294 w 216264"/>
                <a:gd name="connsiteY19" fmla="*/ 6565 h 130405"/>
                <a:gd name="connsiteX20" fmla="*/ 175785 w 216264"/>
                <a:gd name="connsiteY20" fmla="*/ 39314 h 130405"/>
                <a:gd name="connsiteX21" fmla="*/ 175785 w 216264"/>
                <a:gd name="connsiteY21" fmla="*/ 108058 h 130405"/>
                <a:gd name="connsiteX22" fmla="*/ 154186 w 216264"/>
                <a:gd name="connsiteY22" fmla="*/ 121334 h 130405"/>
                <a:gd name="connsiteX23" fmla="*/ 154186 w 216264"/>
                <a:gd name="connsiteY23" fmla="*/ 130480 h 130405"/>
                <a:gd name="connsiteX24" fmla="*/ 185477 w 216264"/>
                <a:gd name="connsiteY24" fmla="*/ 129595 h 130405"/>
                <a:gd name="connsiteX25" fmla="*/ 216490 w 216264"/>
                <a:gd name="connsiteY25" fmla="*/ 130480 h 130405"/>
                <a:gd name="connsiteX26" fmla="*/ 216490 w 216264"/>
                <a:gd name="connsiteY26" fmla="*/ 121334 h 130405"/>
                <a:gd name="connsiteX27" fmla="*/ 194891 w 216264"/>
                <a:gd name="connsiteY27" fmla="*/ 112483 h 130405"/>
                <a:gd name="connsiteX28" fmla="*/ 194891 w 216264"/>
                <a:gd name="connsiteY28" fmla="*/ 56131 h 130405"/>
                <a:gd name="connsiteX29" fmla="*/ 186307 w 216264"/>
                <a:gd name="connsiteY29" fmla="*/ 10991 h 130405"/>
                <a:gd name="connsiteX30" fmla="*/ 157232 w 216264"/>
                <a:gd name="connsiteY30" fmla="*/ 75 h 130405"/>
                <a:gd name="connsiteX31" fmla="*/ 117080 w 216264"/>
                <a:gd name="connsiteY31" fmla="*/ 28988 h 130405"/>
                <a:gd name="connsiteX32" fmla="*/ 80252 w 216264"/>
                <a:gd name="connsiteY32" fmla="*/ 75 h 130405"/>
                <a:gd name="connsiteX33" fmla="*/ 39269 w 216264"/>
                <a:gd name="connsiteY33" fmla="*/ 31053 h 130405"/>
                <a:gd name="connsiteX34" fmla="*/ 39269 w 216264"/>
                <a:gd name="connsiteY34" fmla="*/ 75 h 130405"/>
                <a:gd name="connsiteX35" fmla="*/ 225 w 216264"/>
                <a:gd name="connsiteY35" fmla="*/ 3320 h 130405"/>
                <a:gd name="connsiteX36" fmla="*/ 225 w 216264"/>
                <a:gd name="connsiteY36" fmla="*/ 12466 h 130405"/>
                <a:gd name="connsiteX37" fmla="*/ 21824 w 216264"/>
                <a:gd name="connsiteY37" fmla="*/ 28988 h 13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6264" h="130405">
                  <a:moveTo>
                    <a:pt x="21824" y="28988"/>
                  </a:moveTo>
                  <a:lnTo>
                    <a:pt x="21824" y="108058"/>
                  </a:lnTo>
                  <a:cubicBezTo>
                    <a:pt x="21824" y="121334"/>
                    <a:pt x="18778" y="121334"/>
                    <a:pt x="225" y="121334"/>
                  </a:cubicBezTo>
                  <a:lnTo>
                    <a:pt x="225" y="130480"/>
                  </a:lnTo>
                  <a:cubicBezTo>
                    <a:pt x="9917" y="130185"/>
                    <a:pt x="24040" y="129595"/>
                    <a:pt x="31516" y="129595"/>
                  </a:cubicBezTo>
                  <a:cubicBezTo>
                    <a:pt x="38716" y="129595"/>
                    <a:pt x="53115" y="130185"/>
                    <a:pt x="62530" y="130480"/>
                  </a:cubicBezTo>
                  <a:lnTo>
                    <a:pt x="62530" y="121334"/>
                  </a:lnTo>
                  <a:cubicBezTo>
                    <a:pt x="43977" y="121334"/>
                    <a:pt x="40931" y="121334"/>
                    <a:pt x="40931" y="108058"/>
                  </a:cubicBezTo>
                  <a:lnTo>
                    <a:pt x="40931" y="53771"/>
                  </a:lnTo>
                  <a:cubicBezTo>
                    <a:pt x="40931" y="23087"/>
                    <a:pt x="60591" y="6565"/>
                    <a:pt x="78313" y="6565"/>
                  </a:cubicBezTo>
                  <a:cubicBezTo>
                    <a:pt x="95759" y="6565"/>
                    <a:pt x="98805" y="22497"/>
                    <a:pt x="98805" y="39314"/>
                  </a:cubicBezTo>
                  <a:lnTo>
                    <a:pt x="98805" y="108058"/>
                  </a:lnTo>
                  <a:cubicBezTo>
                    <a:pt x="98805" y="121334"/>
                    <a:pt x="95759" y="121334"/>
                    <a:pt x="77206" y="121334"/>
                  </a:cubicBezTo>
                  <a:lnTo>
                    <a:pt x="77206" y="130480"/>
                  </a:lnTo>
                  <a:cubicBezTo>
                    <a:pt x="86898" y="130185"/>
                    <a:pt x="101020" y="129595"/>
                    <a:pt x="108496" y="129595"/>
                  </a:cubicBezTo>
                  <a:cubicBezTo>
                    <a:pt x="115696" y="129595"/>
                    <a:pt x="130095" y="130185"/>
                    <a:pt x="139510" y="130480"/>
                  </a:cubicBezTo>
                  <a:lnTo>
                    <a:pt x="139510" y="121334"/>
                  </a:lnTo>
                  <a:cubicBezTo>
                    <a:pt x="120957" y="121334"/>
                    <a:pt x="117911" y="121334"/>
                    <a:pt x="117911" y="108058"/>
                  </a:cubicBezTo>
                  <a:lnTo>
                    <a:pt x="117911" y="53771"/>
                  </a:lnTo>
                  <a:cubicBezTo>
                    <a:pt x="117911" y="23087"/>
                    <a:pt x="137572" y="6565"/>
                    <a:pt x="155294" y="6565"/>
                  </a:cubicBezTo>
                  <a:cubicBezTo>
                    <a:pt x="172739" y="6565"/>
                    <a:pt x="175785" y="22497"/>
                    <a:pt x="175785" y="39314"/>
                  </a:cubicBezTo>
                  <a:lnTo>
                    <a:pt x="175785" y="108058"/>
                  </a:lnTo>
                  <a:cubicBezTo>
                    <a:pt x="175785" y="121334"/>
                    <a:pt x="172739" y="121334"/>
                    <a:pt x="154186" y="121334"/>
                  </a:cubicBezTo>
                  <a:lnTo>
                    <a:pt x="154186" y="130480"/>
                  </a:lnTo>
                  <a:cubicBezTo>
                    <a:pt x="163878" y="130185"/>
                    <a:pt x="178000" y="129595"/>
                    <a:pt x="185477" y="129595"/>
                  </a:cubicBezTo>
                  <a:cubicBezTo>
                    <a:pt x="192676" y="129595"/>
                    <a:pt x="207075" y="130185"/>
                    <a:pt x="216490" y="130480"/>
                  </a:cubicBezTo>
                  <a:lnTo>
                    <a:pt x="216490" y="121334"/>
                  </a:lnTo>
                  <a:cubicBezTo>
                    <a:pt x="202091" y="121334"/>
                    <a:pt x="195168" y="121334"/>
                    <a:pt x="194891" y="112483"/>
                  </a:cubicBezTo>
                  <a:lnTo>
                    <a:pt x="194891" y="56131"/>
                  </a:lnTo>
                  <a:cubicBezTo>
                    <a:pt x="194891" y="30758"/>
                    <a:pt x="194891" y="21612"/>
                    <a:pt x="186307" y="10991"/>
                  </a:cubicBezTo>
                  <a:cubicBezTo>
                    <a:pt x="182431" y="5975"/>
                    <a:pt x="173293" y="75"/>
                    <a:pt x="157232" y="75"/>
                  </a:cubicBezTo>
                  <a:cubicBezTo>
                    <a:pt x="133972" y="75"/>
                    <a:pt x="121788" y="17777"/>
                    <a:pt x="117080" y="28988"/>
                  </a:cubicBezTo>
                  <a:cubicBezTo>
                    <a:pt x="113204" y="3320"/>
                    <a:pt x="92713" y="75"/>
                    <a:pt x="80252" y="75"/>
                  </a:cubicBezTo>
                  <a:cubicBezTo>
                    <a:pt x="60038" y="75"/>
                    <a:pt x="47023" y="12761"/>
                    <a:pt x="39269" y="31053"/>
                  </a:cubicBezTo>
                  <a:lnTo>
                    <a:pt x="39269" y="75"/>
                  </a:lnTo>
                  <a:lnTo>
                    <a:pt x="225" y="3320"/>
                  </a:lnTo>
                  <a:lnTo>
                    <a:pt x="225" y="12466"/>
                  </a:lnTo>
                  <a:cubicBezTo>
                    <a:pt x="19609" y="12466"/>
                    <a:pt x="21824" y="14531"/>
                    <a:pt x="21824" y="2898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" name="Dowolny kształt: kształt 136">
              <a:extLst>
                <a:ext uri="{FF2B5EF4-FFF2-40B4-BE49-F238E27FC236}">
                  <a16:creationId xmlns:a16="http://schemas.microsoft.com/office/drawing/2014/main" id="{050FA65D-C537-F2D7-73EC-53E7BF7A2BC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301904" y="6008393"/>
              <a:ext cx="59258" cy="197378"/>
            </a:xfrm>
            <a:custGeom>
              <a:avLst/>
              <a:gdLst>
                <a:gd name="connsiteX0" fmla="*/ 40108 w 59258"/>
                <a:gd name="connsiteY0" fmla="*/ 67048 h 197378"/>
                <a:gd name="connsiteX1" fmla="*/ 1341 w 59258"/>
                <a:gd name="connsiteY1" fmla="*/ 70293 h 197378"/>
                <a:gd name="connsiteX2" fmla="*/ 1341 w 59258"/>
                <a:gd name="connsiteY2" fmla="*/ 79439 h 197378"/>
                <a:gd name="connsiteX3" fmla="*/ 21833 w 59258"/>
                <a:gd name="connsiteY3" fmla="*/ 95666 h 197378"/>
                <a:gd name="connsiteX4" fmla="*/ 21833 w 59258"/>
                <a:gd name="connsiteY4" fmla="*/ 175030 h 197378"/>
                <a:gd name="connsiteX5" fmla="*/ 234 w 59258"/>
                <a:gd name="connsiteY5" fmla="*/ 188307 h 197378"/>
                <a:gd name="connsiteX6" fmla="*/ 234 w 59258"/>
                <a:gd name="connsiteY6" fmla="*/ 197453 h 197378"/>
                <a:gd name="connsiteX7" fmla="*/ 30694 w 59258"/>
                <a:gd name="connsiteY7" fmla="*/ 196568 h 197378"/>
                <a:gd name="connsiteX8" fmla="*/ 59492 w 59258"/>
                <a:gd name="connsiteY8" fmla="*/ 197453 h 197378"/>
                <a:gd name="connsiteX9" fmla="*/ 59492 w 59258"/>
                <a:gd name="connsiteY9" fmla="*/ 188307 h 197378"/>
                <a:gd name="connsiteX10" fmla="*/ 40108 w 59258"/>
                <a:gd name="connsiteY10" fmla="*/ 175326 h 197378"/>
                <a:gd name="connsiteX11" fmla="*/ 40108 w 59258"/>
                <a:gd name="connsiteY11" fmla="*/ 67048 h 197378"/>
                <a:gd name="connsiteX12" fmla="*/ 41216 w 59258"/>
                <a:gd name="connsiteY12" fmla="*/ 15712 h 197378"/>
                <a:gd name="connsiteX13" fmla="*/ 26540 w 59258"/>
                <a:gd name="connsiteY13" fmla="*/ 75 h 197378"/>
                <a:gd name="connsiteX14" fmla="*/ 11864 w 59258"/>
                <a:gd name="connsiteY14" fmla="*/ 15712 h 197378"/>
                <a:gd name="connsiteX15" fmla="*/ 26540 w 59258"/>
                <a:gd name="connsiteY15" fmla="*/ 31348 h 197378"/>
                <a:gd name="connsiteX16" fmla="*/ 41216 w 59258"/>
                <a:gd name="connsiteY16" fmla="*/ 15712 h 19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258" h="197378">
                  <a:moveTo>
                    <a:pt x="40108" y="67048"/>
                  </a:moveTo>
                  <a:lnTo>
                    <a:pt x="1341" y="70293"/>
                  </a:lnTo>
                  <a:lnTo>
                    <a:pt x="1341" y="79439"/>
                  </a:lnTo>
                  <a:cubicBezTo>
                    <a:pt x="19340" y="79439"/>
                    <a:pt x="21833" y="81209"/>
                    <a:pt x="21833" y="95666"/>
                  </a:cubicBezTo>
                  <a:lnTo>
                    <a:pt x="21833" y="175030"/>
                  </a:lnTo>
                  <a:cubicBezTo>
                    <a:pt x="21833" y="188307"/>
                    <a:pt x="18787" y="188307"/>
                    <a:pt x="234" y="188307"/>
                  </a:cubicBezTo>
                  <a:lnTo>
                    <a:pt x="234" y="197453"/>
                  </a:lnTo>
                  <a:cubicBezTo>
                    <a:pt x="9095" y="197158"/>
                    <a:pt x="24048" y="196568"/>
                    <a:pt x="30694" y="196568"/>
                  </a:cubicBezTo>
                  <a:cubicBezTo>
                    <a:pt x="40385" y="196568"/>
                    <a:pt x="50077" y="197158"/>
                    <a:pt x="59492" y="197453"/>
                  </a:cubicBezTo>
                  <a:lnTo>
                    <a:pt x="59492" y="188307"/>
                  </a:lnTo>
                  <a:cubicBezTo>
                    <a:pt x="41216" y="188307"/>
                    <a:pt x="40108" y="186832"/>
                    <a:pt x="40108" y="175326"/>
                  </a:cubicBezTo>
                  <a:lnTo>
                    <a:pt x="40108" y="67048"/>
                  </a:lnTo>
                  <a:close/>
                  <a:moveTo>
                    <a:pt x="41216" y="15712"/>
                  </a:moveTo>
                  <a:cubicBezTo>
                    <a:pt x="41216" y="6270"/>
                    <a:pt x="34293" y="75"/>
                    <a:pt x="26540" y="75"/>
                  </a:cubicBezTo>
                  <a:cubicBezTo>
                    <a:pt x="17956" y="75"/>
                    <a:pt x="11864" y="8041"/>
                    <a:pt x="11864" y="15712"/>
                  </a:cubicBezTo>
                  <a:cubicBezTo>
                    <a:pt x="11864" y="23678"/>
                    <a:pt x="17956" y="31348"/>
                    <a:pt x="26540" y="31348"/>
                  </a:cubicBezTo>
                  <a:cubicBezTo>
                    <a:pt x="34293" y="31348"/>
                    <a:pt x="41216" y="25153"/>
                    <a:pt x="41216" y="1571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" name="Dowolny kształt: kształt 137">
              <a:extLst>
                <a:ext uri="{FF2B5EF4-FFF2-40B4-BE49-F238E27FC236}">
                  <a16:creationId xmlns:a16="http://schemas.microsoft.com/office/drawing/2014/main" id="{7BC12323-B525-661B-7964-5779A796FC3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378546" y="6075366"/>
              <a:ext cx="139284" cy="130405"/>
            </a:xfrm>
            <a:custGeom>
              <a:avLst/>
              <a:gdLst>
                <a:gd name="connsiteX0" fmla="*/ 21835 w 139284"/>
                <a:gd name="connsiteY0" fmla="*/ 28988 h 130405"/>
                <a:gd name="connsiteX1" fmla="*/ 21835 w 139284"/>
                <a:gd name="connsiteY1" fmla="*/ 108058 h 130405"/>
                <a:gd name="connsiteX2" fmla="*/ 237 w 139284"/>
                <a:gd name="connsiteY2" fmla="*/ 121334 h 130405"/>
                <a:gd name="connsiteX3" fmla="*/ 237 w 139284"/>
                <a:gd name="connsiteY3" fmla="*/ 130480 h 130405"/>
                <a:gd name="connsiteX4" fmla="*/ 31527 w 139284"/>
                <a:gd name="connsiteY4" fmla="*/ 129595 h 130405"/>
                <a:gd name="connsiteX5" fmla="*/ 62541 w 139284"/>
                <a:gd name="connsiteY5" fmla="*/ 130480 h 130405"/>
                <a:gd name="connsiteX6" fmla="*/ 62541 w 139284"/>
                <a:gd name="connsiteY6" fmla="*/ 121334 h 130405"/>
                <a:gd name="connsiteX7" fmla="*/ 40942 w 139284"/>
                <a:gd name="connsiteY7" fmla="*/ 108058 h 130405"/>
                <a:gd name="connsiteX8" fmla="*/ 40942 w 139284"/>
                <a:gd name="connsiteY8" fmla="*/ 53771 h 130405"/>
                <a:gd name="connsiteX9" fmla="*/ 78324 w 139284"/>
                <a:gd name="connsiteY9" fmla="*/ 6565 h 130405"/>
                <a:gd name="connsiteX10" fmla="*/ 98816 w 139284"/>
                <a:gd name="connsiteY10" fmla="*/ 39314 h 130405"/>
                <a:gd name="connsiteX11" fmla="*/ 98816 w 139284"/>
                <a:gd name="connsiteY11" fmla="*/ 108058 h 130405"/>
                <a:gd name="connsiteX12" fmla="*/ 77217 w 139284"/>
                <a:gd name="connsiteY12" fmla="*/ 121334 h 130405"/>
                <a:gd name="connsiteX13" fmla="*/ 77217 w 139284"/>
                <a:gd name="connsiteY13" fmla="*/ 130480 h 130405"/>
                <a:gd name="connsiteX14" fmla="*/ 108507 w 139284"/>
                <a:gd name="connsiteY14" fmla="*/ 129595 h 130405"/>
                <a:gd name="connsiteX15" fmla="*/ 139521 w 139284"/>
                <a:gd name="connsiteY15" fmla="*/ 130480 h 130405"/>
                <a:gd name="connsiteX16" fmla="*/ 139521 w 139284"/>
                <a:gd name="connsiteY16" fmla="*/ 121334 h 130405"/>
                <a:gd name="connsiteX17" fmla="*/ 117922 w 139284"/>
                <a:gd name="connsiteY17" fmla="*/ 112483 h 130405"/>
                <a:gd name="connsiteX18" fmla="*/ 117922 w 139284"/>
                <a:gd name="connsiteY18" fmla="*/ 56131 h 130405"/>
                <a:gd name="connsiteX19" fmla="*/ 109338 w 139284"/>
                <a:gd name="connsiteY19" fmla="*/ 10991 h 130405"/>
                <a:gd name="connsiteX20" fmla="*/ 80263 w 139284"/>
                <a:gd name="connsiteY20" fmla="*/ 75 h 130405"/>
                <a:gd name="connsiteX21" fmla="*/ 39281 w 139284"/>
                <a:gd name="connsiteY21" fmla="*/ 31053 h 130405"/>
                <a:gd name="connsiteX22" fmla="*/ 39281 w 139284"/>
                <a:gd name="connsiteY22" fmla="*/ 75 h 130405"/>
                <a:gd name="connsiteX23" fmla="*/ 237 w 139284"/>
                <a:gd name="connsiteY23" fmla="*/ 3320 h 130405"/>
                <a:gd name="connsiteX24" fmla="*/ 237 w 139284"/>
                <a:gd name="connsiteY24" fmla="*/ 12466 h 130405"/>
                <a:gd name="connsiteX25" fmla="*/ 21835 w 139284"/>
                <a:gd name="connsiteY25" fmla="*/ 28988 h 13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9284" h="130405">
                  <a:moveTo>
                    <a:pt x="21835" y="28988"/>
                  </a:moveTo>
                  <a:lnTo>
                    <a:pt x="21835" y="108058"/>
                  </a:lnTo>
                  <a:cubicBezTo>
                    <a:pt x="21835" y="121334"/>
                    <a:pt x="18789" y="121334"/>
                    <a:pt x="237" y="121334"/>
                  </a:cubicBezTo>
                  <a:lnTo>
                    <a:pt x="237" y="130480"/>
                  </a:lnTo>
                  <a:cubicBezTo>
                    <a:pt x="9928" y="130185"/>
                    <a:pt x="24051" y="129595"/>
                    <a:pt x="31527" y="129595"/>
                  </a:cubicBezTo>
                  <a:cubicBezTo>
                    <a:pt x="38727" y="129595"/>
                    <a:pt x="53126" y="130185"/>
                    <a:pt x="62541" y="130480"/>
                  </a:cubicBezTo>
                  <a:lnTo>
                    <a:pt x="62541" y="121334"/>
                  </a:lnTo>
                  <a:cubicBezTo>
                    <a:pt x="43988" y="121334"/>
                    <a:pt x="40942" y="121334"/>
                    <a:pt x="40942" y="108058"/>
                  </a:cubicBezTo>
                  <a:lnTo>
                    <a:pt x="40942" y="53771"/>
                  </a:lnTo>
                  <a:cubicBezTo>
                    <a:pt x="40942" y="23087"/>
                    <a:pt x="60602" y="6565"/>
                    <a:pt x="78324" y="6565"/>
                  </a:cubicBezTo>
                  <a:cubicBezTo>
                    <a:pt x="95770" y="6565"/>
                    <a:pt x="98816" y="22497"/>
                    <a:pt x="98816" y="39314"/>
                  </a:cubicBezTo>
                  <a:lnTo>
                    <a:pt x="98816" y="108058"/>
                  </a:lnTo>
                  <a:cubicBezTo>
                    <a:pt x="98816" y="121334"/>
                    <a:pt x="95770" y="121334"/>
                    <a:pt x="77217" y="121334"/>
                  </a:cubicBezTo>
                  <a:lnTo>
                    <a:pt x="77217" y="130480"/>
                  </a:lnTo>
                  <a:cubicBezTo>
                    <a:pt x="86909" y="130185"/>
                    <a:pt x="101031" y="129595"/>
                    <a:pt x="108507" y="129595"/>
                  </a:cubicBezTo>
                  <a:cubicBezTo>
                    <a:pt x="115707" y="129595"/>
                    <a:pt x="130106" y="130185"/>
                    <a:pt x="139521" y="130480"/>
                  </a:cubicBezTo>
                  <a:lnTo>
                    <a:pt x="139521" y="121334"/>
                  </a:lnTo>
                  <a:cubicBezTo>
                    <a:pt x="125122" y="121334"/>
                    <a:pt x="118199" y="121334"/>
                    <a:pt x="117922" y="112483"/>
                  </a:cubicBezTo>
                  <a:lnTo>
                    <a:pt x="117922" y="56131"/>
                  </a:lnTo>
                  <a:cubicBezTo>
                    <a:pt x="117922" y="30758"/>
                    <a:pt x="117922" y="21612"/>
                    <a:pt x="109338" y="10991"/>
                  </a:cubicBezTo>
                  <a:cubicBezTo>
                    <a:pt x="105461" y="5975"/>
                    <a:pt x="96323" y="75"/>
                    <a:pt x="80263" y="75"/>
                  </a:cubicBezTo>
                  <a:cubicBezTo>
                    <a:pt x="60049" y="75"/>
                    <a:pt x="47034" y="12761"/>
                    <a:pt x="39281" y="31053"/>
                  </a:cubicBezTo>
                  <a:lnTo>
                    <a:pt x="39281" y="75"/>
                  </a:lnTo>
                  <a:lnTo>
                    <a:pt x="237" y="3320"/>
                  </a:lnTo>
                  <a:lnTo>
                    <a:pt x="237" y="12466"/>
                  </a:lnTo>
                  <a:cubicBezTo>
                    <a:pt x="19620" y="12466"/>
                    <a:pt x="21835" y="14531"/>
                    <a:pt x="21835" y="2898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" name="Dowolny kształt: kształt 138">
              <a:extLst>
                <a:ext uri="{FF2B5EF4-FFF2-40B4-BE49-F238E27FC236}">
                  <a16:creationId xmlns:a16="http://schemas.microsoft.com/office/drawing/2014/main" id="{BF97B110-3425-57DE-AB53-3045585C84C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125988" y="6282401"/>
              <a:ext cx="71331" cy="20652"/>
            </a:xfrm>
            <a:custGeom>
              <a:avLst/>
              <a:gdLst>
                <a:gd name="connsiteX0" fmla="*/ 67682 w 71331"/>
                <a:gd name="connsiteY0" fmla="*/ 82 h 20652"/>
                <a:gd name="connsiteX1" fmla="*/ 51012 w 71331"/>
                <a:gd name="connsiteY1" fmla="*/ 9582 h 20652"/>
                <a:gd name="connsiteX2" fmla="*/ 38606 w 71331"/>
                <a:gd name="connsiteY2" fmla="*/ 5452 h 20652"/>
                <a:gd name="connsiteX3" fmla="*/ 23293 w 71331"/>
                <a:gd name="connsiteY3" fmla="*/ 82 h 20652"/>
                <a:gd name="connsiteX4" fmla="*/ 227 w 71331"/>
                <a:gd name="connsiteY4" fmla="*/ 16604 h 20652"/>
                <a:gd name="connsiteX5" fmla="*/ 4104 w 71331"/>
                <a:gd name="connsiteY5" fmla="*/ 20734 h 20652"/>
                <a:gd name="connsiteX6" fmla="*/ 20774 w 71331"/>
                <a:gd name="connsiteY6" fmla="*/ 11234 h 20652"/>
                <a:gd name="connsiteX7" fmla="*/ 33179 w 71331"/>
                <a:gd name="connsiteY7" fmla="*/ 15365 h 20652"/>
                <a:gd name="connsiteX8" fmla="*/ 48492 w 71331"/>
                <a:gd name="connsiteY8" fmla="*/ 20734 h 20652"/>
                <a:gd name="connsiteX9" fmla="*/ 71558 w 71331"/>
                <a:gd name="connsiteY9" fmla="*/ 4212 h 20652"/>
                <a:gd name="connsiteX10" fmla="*/ 67682 w 71331"/>
                <a:gd name="connsiteY10" fmla="*/ 82 h 2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331" h="20652">
                  <a:moveTo>
                    <a:pt x="67682" y="82"/>
                  </a:moveTo>
                  <a:cubicBezTo>
                    <a:pt x="62060" y="6484"/>
                    <a:pt x="56439" y="9582"/>
                    <a:pt x="51012" y="9582"/>
                  </a:cubicBezTo>
                  <a:cubicBezTo>
                    <a:pt x="45972" y="9582"/>
                    <a:pt x="40157" y="6484"/>
                    <a:pt x="38606" y="5452"/>
                  </a:cubicBezTo>
                  <a:cubicBezTo>
                    <a:pt x="31628" y="1941"/>
                    <a:pt x="27558" y="82"/>
                    <a:pt x="23293" y="82"/>
                  </a:cubicBezTo>
                  <a:cubicBezTo>
                    <a:pt x="15346" y="82"/>
                    <a:pt x="12439" y="3386"/>
                    <a:pt x="227" y="16604"/>
                  </a:cubicBezTo>
                  <a:lnTo>
                    <a:pt x="4104" y="20734"/>
                  </a:lnTo>
                  <a:cubicBezTo>
                    <a:pt x="9725" y="14332"/>
                    <a:pt x="15346" y="11234"/>
                    <a:pt x="20774" y="11234"/>
                  </a:cubicBezTo>
                  <a:cubicBezTo>
                    <a:pt x="25813" y="11234"/>
                    <a:pt x="31628" y="14332"/>
                    <a:pt x="33179" y="15365"/>
                  </a:cubicBezTo>
                  <a:cubicBezTo>
                    <a:pt x="40157" y="18876"/>
                    <a:pt x="44228" y="20734"/>
                    <a:pt x="48492" y="20734"/>
                  </a:cubicBezTo>
                  <a:cubicBezTo>
                    <a:pt x="56439" y="20734"/>
                    <a:pt x="59347" y="17430"/>
                    <a:pt x="71558" y="4212"/>
                  </a:cubicBezTo>
                  <a:lnTo>
                    <a:pt x="67682" y="8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" name="Dowolny kształt: kształt 139">
              <a:extLst>
                <a:ext uri="{FF2B5EF4-FFF2-40B4-BE49-F238E27FC236}">
                  <a16:creationId xmlns:a16="http://schemas.microsoft.com/office/drawing/2014/main" id="{053C3DAF-B7E3-969D-F70F-D95434C7608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063424" y="6332541"/>
              <a:ext cx="176389" cy="141056"/>
            </a:xfrm>
            <a:custGeom>
              <a:avLst/>
              <a:gdLst>
                <a:gd name="connsiteX0" fmla="*/ 97724 w 176389"/>
                <a:gd name="connsiteY0" fmla="*/ 58117 h 141056"/>
                <a:gd name="connsiteX1" fmla="*/ 96561 w 176389"/>
                <a:gd name="connsiteY1" fmla="*/ 55639 h 141056"/>
                <a:gd name="connsiteX2" fmla="*/ 101213 w 176389"/>
                <a:gd name="connsiteY2" fmla="*/ 51715 h 141056"/>
                <a:gd name="connsiteX3" fmla="*/ 120791 w 176389"/>
                <a:gd name="connsiteY3" fmla="*/ 37052 h 141056"/>
                <a:gd name="connsiteX4" fmla="*/ 172157 w 176389"/>
                <a:gd name="connsiteY4" fmla="*/ 7519 h 141056"/>
                <a:gd name="connsiteX5" fmla="*/ 176615 w 176389"/>
                <a:gd name="connsiteY5" fmla="*/ 2975 h 141056"/>
                <a:gd name="connsiteX6" fmla="*/ 174095 w 176389"/>
                <a:gd name="connsiteY6" fmla="*/ 290 h 141056"/>
                <a:gd name="connsiteX7" fmla="*/ 160721 w 176389"/>
                <a:gd name="connsiteY7" fmla="*/ 910 h 141056"/>
                <a:gd name="connsiteX8" fmla="*/ 137267 w 176389"/>
                <a:gd name="connsiteY8" fmla="*/ 84 h 141056"/>
                <a:gd name="connsiteX9" fmla="*/ 133196 w 176389"/>
                <a:gd name="connsiteY9" fmla="*/ 4627 h 141056"/>
                <a:gd name="connsiteX10" fmla="*/ 136104 w 176389"/>
                <a:gd name="connsiteY10" fmla="*/ 7519 h 141056"/>
                <a:gd name="connsiteX11" fmla="*/ 140949 w 176389"/>
                <a:gd name="connsiteY11" fmla="*/ 10410 h 141056"/>
                <a:gd name="connsiteX12" fmla="*/ 132421 w 176389"/>
                <a:gd name="connsiteY12" fmla="*/ 20530 h 141056"/>
                <a:gd name="connsiteX13" fmla="*/ 51591 w 176389"/>
                <a:gd name="connsiteY13" fmla="*/ 81248 h 141056"/>
                <a:gd name="connsiteX14" fmla="*/ 66904 w 176389"/>
                <a:gd name="connsiteY14" fmla="*/ 16193 h 141056"/>
                <a:gd name="connsiteX15" fmla="*/ 83962 w 176389"/>
                <a:gd name="connsiteY15" fmla="*/ 7519 h 141056"/>
                <a:gd name="connsiteX16" fmla="*/ 89777 w 176389"/>
                <a:gd name="connsiteY16" fmla="*/ 3182 h 141056"/>
                <a:gd name="connsiteX17" fmla="*/ 86676 w 176389"/>
                <a:gd name="connsiteY17" fmla="*/ 84 h 141056"/>
                <a:gd name="connsiteX18" fmla="*/ 61283 w 176389"/>
                <a:gd name="connsiteY18" fmla="*/ 910 h 141056"/>
                <a:gd name="connsiteX19" fmla="*/ 47909 w 176389"/>
                <a:gd name="connsiteY19" fmla="*/ 703 h 141056"/>
                <a:gd name="connsiteX20" fmla="*/ 35697 w 176389"/>
                <a:gd name="connsiteY20" fmla="*/ 84 h 141056"/>
                <a:gd name="connsiteX21" fmla="*/ 31626 w 176389"/>
                <a:gd name="connsiteY21" fmla="*/ 4627 h 141056"/>
                <a:gd name="connsiteX22" fmla="*/ 38023 w 176389"/>
                <a:gd name="connsiteY22" fmla="*/ 7519 h 141056"/>
                <a:gd name="connsiteX23" fmla="*/ 45389 w 176389"/>
                <a:gd name="connsiteY23" fmla="*/ 7932 h 141056"/>
                <a:gd name="connsiteX24" fmla="*/ 49653 w 176389"/>
                <a:gd name="connsiteY24" fmla="*/ 10823 h 141056"/>
                <a:gd name="connsiteX25" fmla="*/ 48878 w 176389"/>
                <a:gd name="connsiteY25" fmla="*/ 15367 h 141056"/>
                <a:gd name="connsiteX26" fmla="*/ 23098 w 176389"/>
                <a:gd name="connsiteY26" fmla="*/ 125031 h 141056"/>
                <a:gd name="connsiteX27" fmla="*/ 6040 w 176389"/>
                <a:gd name="connsiteY27" fmla="*/ 133705 h 141056"/>
                <a:gd name="connsiteX28" fmla="*/ 225 w 176389"/>
                <a:gd name="connsiteY28" fmla="*/ 138249 h 141056"/>
                <a:gd name="connsiteX29" fmla="*/ 3326 w 176389"/>
                <a:gd name="connsiteY29" fmla="*/ 141140 h 141056"/>
                <a:gd name="connsiteX30" fmla="*/ 28525 w 176389"/>
                <a:gd name="connsiteY30" fmla="*/ 140314 h 141056"/>
                <a:gd name="connsiteX31" fmla="*/ 41900 w 176389"/>
                <a:gd name="connsiteY31" fmla="*/ 140520 h 141056"/>
                <a:gd name="connsiteX32" fmla="*/ 54305 w 176389"/>
                <a:gd name="connsiteY32" fmla="*/ 141140 h 141056"/>
                <a:gd name="connsiteX33" fmla="*/ 58376 w 176389"/>
                <a:gd name="connsiteY33" fmla="*/ 136596 h 141056"/>
                <a:gd name="connsiteX34" fmla="*/ 52173 w 176389"/>
                <a:gd name="connsiteY34" fmla="*/ 133705 h 141056"/>
                <a:gd name="connsiteX35" fmla="*/ 44807 w 176389"/>
                <a:gd name="connsiteY35" fmla="*/ 133292 h 141056"/>
                <a:gd name="connsiteX36" fmla="*/ 40349 w 176389"/>
                <a:gd name="connsiteY36" fmla="*/ 130194 h 141056"/>
                <a:gd name="connsiteX37" fmla="*/ 49459 w 176389"/>
                <a:gd name="connsiteY37" fmla="*/ 90541 h 141056"/>
                <a:gd name="connsiteX38" fmla="*/ 81636 w 176389"/>
                <a:gd name="connsiteY38" fmla="*/ 66378 h 141056"/>
                <a:gd name="connsiteX39" fmla="*/ 109742 w 176389"/>
                <a:gd name="connsiteY39" fmla="*/ 124411 h 141056"/>
                <a:gd name="connsiteX40" fmla="*/ 111099 w 176389"/>
                <a:gd name="connsiteY40" fmla="*/ 128335 h 141056"/>
                <a:gd name="connsiteX41" fmla="*/ 102182 w 176389"/>
                <a:gd name="connsiteY41" fmla="*/ 133705 h 141056"/>
                <a:gd name="connsiteX42" fmla="*/ 97143 w 176389"/>
                <a:gd name="connsiteY42" fmla="*/ 138249 h 141056"/>
                <a:gd name="connsiteX43" fmla="*/ 100438 w 176389"/>
                <a:gd name="connsiteY43" fmla="*/ 141140 h 141056"/>
                <a:gd name="connsiteX44" fmla="*/ 125249 w 176389"/>
                <a:gd name="connsiteY44" fmla="*/ 140314 h 141056"/>
                <a:gd name="connsiteX45" fmla="*/ 144245 w 176389"/>
                <a:gd name="connsiteY45" fmla="*/ 141140 h 141056"/>
                <a:gd name="connsiteX46" fmla="*/ 148121 w 176389"/>
                <a:gd name="connsiteY46" fmla="*/ 136803 h 141056"/>
                <a:gd name="connsiteX47" fmla="*/ 143663 w 176389"/>
                <a:gd name="connsiteY47" fmla="*/ 133705 h 141056"/>
                <a:gd name="connsiteX48" fmla="*/ 130870 w 176389"/>
                <a:gd name="connsiteY48" fmla="*/ 126890 h 141056"/>
                <a:gd name="connsiteX49" fmla="*/ 97724 w 176389"/>
                <a:gd name="connsiteY49" fmla="*/ 58117 h 1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6389" h="141056">
                  <a:moveTo>
                    <a:pt x="97724" y="58117"/>
                  </a:moveTo>
                  <a:cubicBezTo>
                    <a:pt x="96949" y="56465"/>
                    <a:pt x="96561" y="55845"/>
                    <a:pt x="96561" y="55639"/>
                  </a:cubicBezTo>
                  <a:cubicBezTo>
                    <a:pt x="96561" y="55226"/>
                    <a:pt x="96755" y="55019"/>
                    <a:pt x="101213" y="51715"/>
                  </a:cubicBezTo>
                  <a:lnTo>
                    <a:pt x="120791" y="37052"/>
                  </a:lnTo>
                  <a:cubicBezTo>
                    <a:pt x="146377" y="17845"/>
                    <a:pt x="158395" y="8758"/>
                    <a:pt x="172157" y="7519"/>
                  </a:cubicBezTo>
                  <a:cubicBezTo>
                    <a:pt x="174289" y="7312"/>
                    <a:pt x="176615" y="7106"/>
                    <a:pt x="176615" y="2975"/>
                  </a:cubicBezTo>
                  <a:cubicBezTo>
                    <a:pt x="176615" y="1323"/>
                    <a:pt x="175258" y="290"/>
                    <a:pt x="174095" y="290"/>
                  </a:cubicBezTo>
                  <a:cubicBezTo>
                    <a:pt x="170025" y="290"/>
                    <a:pt x="164985" y="910"/>
                    <a:pt x="160721" y="910"/>
                  </a:cubicBezTo>
                  <a:cubicBezTo>
                    <a:pt x="155487" y="910"/>
                    <a:pt x="142500" y="84"/>
                    <a:pt x="137267" y="84"/>
                  </a:cubicBezTo>
                  <a:cubicBezTo>
                    <a:pt x="136104" y="84"/>
                    <a:pt x="133196" y="84"/>
                    <a:pt x="133196" y="4627"/>
                  </a:cubicBezTo>
                  <a:cubicBezTo>
                    <a:pt x="133196" y="4834"/>
                    <a:pt x="133196" y="7312"/>
                    <a:pt x="136104" y="7519"/>
                  </a:cubicBezTo>
                  <a:cubicBezTo>
                    <a:pt x="138430" y="7725"/>
                    <a:pt x="140949" y="8138"/>
                    <a:pt x="140949" y="10410"/>
                  </a:cubicBezTo>
                  <a:cubicBezTo>
                    <a:pt x="140949" y="14127"/>
                    <a:pt x="134940" y="18671"/>
                    <a:pt x="132421" y="20530"/>
                  </a:cubicBezTo>
                  <a:lnTo>
                    <a:pt x="51591" y="81248"/>
                  </a:lnTo>
                  <a:lnTo>
                    <a:pt x="66904" y="16193"/>
                  </a:lnTo>
                  <a:cubicBezTo>
                    <a:pt x="68649" y="9171"/>
                    <a:pt x="68843" y="7519"/>
                    <a:pt x="83962" y="7519"/>
                  </a:cubicBezTo>
                  <a:cubicBezTo>
                    <a:pt x="87063" y="7519"/>
                    <a:pt x="89777" y="7519"/>
                    <a:pt x="89777" y="3182"/>
                  </a:cubicBezTo>
                  <a:cubicBezTo>
                    <a:pt x="89777" y="1323"/>
                    <a:pt x="88614" y="84"/>
                    <a:pt x="86676" y="84"/>
                  </a:cubicBezTo>
                  <a:cubicBezTo>
                    <a:pt x="81054" y="84"/>
                    <a:pt x="66904" y="910"/>
                    <a:pt x="61283" y="910"/>
                  </a:cubicBezTo>
                  <a:cubicBezTo>
                    <a:pt x="57988" y="910"/>
                    <a:pt x="51204" y="910"/>
                    <a:pt x="47909" y="703"/>
                  </a:cubicBezTo>
                  <a:cubicBezTo>
                    <a:pt x="44032" y="497"/>
                    <a:pt x="39380" y="84"/>
                    <a:pt x="35697" y="84"/>
                  </a:cubicBezTo>
                  <a:cubicBezTo>
                    <a:pt x="34534" y="84"/>
                    <a:pt x="31626" y="84"/>
                    <a:pt x="31626" y="4627"/>
                  </a:cubicBezTo>
                  <a:cubicBezTo>
                    <a:pt x="31626" y="7519"/>
                    <a:pt x="33759" y="7519"/>
                    <a:pt x="38023" y="7519"/>
                  </a:cubicBezTo>
                  <a:cubicBezTo>
                    <a:pt x="41124" y="7519"/>
                    <a:pt x="41900" y="7519"/>
                    <a:pt x="45389" y="7932"/>
                  </a:cubicBezTo>
                  <a:cubicBezTo>
                    <a:pt x="49265" y="8345"/>
                    <a:pt x="49653" y="8758"/>
                    <a:pt x="49653" y="10823"/>
                  </a:cubicBezTo>
                  <a:cubicBezTo>
                    <a:pt x="49653" y="11236"/>
                    <a:pt x="49653" y="12269"/>
                    <a:pt x="48878" y="15367"/>
                  </a:cubicBezTo>
                  <a:lnTo>
                    <a:pt x="23098" y="125031"/>
                  </a:lnTo>
                  <a:cubicBezTo>
                    <a:pt x="21547" y="132053"/>
                    <a:pt x="21159" y="133705"/>
                    <a:pt x="6040" y="133705"/>
                  </a:cubicBezTo>
                  <a:cubicBezTo>
                    <a:pt x="2551" y="133705"/>
                    <a:pt x="225" y="133705"/>
                    <a:pt x="225" y="138249"/>
                  </a:cubicBezTo>
                  <a:cubicBezTo>
                    <a:pt x="225" y="138455"/>
                    <a:pt x="225" y="141140"/>
                    <a:pt x="3326" y="141140"/>
                  </a:cubicBezTo>
                  <a:cubicBezTo>
                    <a:pt x="8948" y="141140"/>
                    <a:pt x="22904" y="140314"/>
                    <a:pt x="28525" y="140314"/>
                  </a:cubicBezTo>
                  <a:cubicBezTo>
                    <a:pt x="31820" y="140314"/>
                    <a:pt x="38604" y="140314"/>
                    <a:pt x="41900" y="140520"/>
                  </a:cubicBezTo>
                  <a:cubicBezTo>
                    <a:pt x="45776" y="140727"/>
                    <a:pt x="50622" y="141140"/>
                    <a:pt x="54305" y="141140"/>
                  </a:cubicBezTo>
                  <a:cubicBezTo>
                    <a:pt x="55468" y="141140"/>
                    <a:pt x="58376" y="141140"/>
                    <a:pt x="58376" y="136596"/>
                  </a:cubicBezTo>
                  <a:cubicBezTo>
                    <a:pt x="58376" y="133705"/>
                    <a:pt x="56050" y="133705"/>
                    <a:pt x="52173" y="133705"/>
                  </a:cubicBezTo>
                  <a:cubicBezTo>
                    <a:pt x="51979" y="133705"/>
                    <a:pt x="48296" y="133705"/>
                    <a:pt x="44807" y="133292"/>
                  </a:cubicBezTo>
                  <a:cubicBezTo>
                    <a:pt x="40349" y="132879"/>
                    <a:pt x="40349" y="132259"/>
                    <a:pt x="40349" y="130194"/>
                  </a:cubicBezTo>
                  <a:cubicBezTo>
                    <a:pt x="40349" y="128542"/>
                    <a:pt x="42287" y="120901"/>
                    <a:pt x="49459" y="90541"/>
                  </a:cubicBezTo>
                  <a:lnTo>
                    <a:pt x="81636" y="66378"/>
                  </a:lnTo>
                  <a:lnTo>
                    <a:pt x="109742" y="124411"/>
                  </a:lnTo>
                  <a:cubicBezTo>
                    <a:pt x="111099" y="127096"/>
                    <a:pt x="111099" y="127303"/>
                    <a:pt x="111099" y="128335"/>
                  </a:cubicBezTo>
                  <a:cubicBezTo>
                    <a:pt x="111099" y="133086"/>
                    <a:pt x="105671" y="133705"/>
                    <a:pt x="102182" y="133705"/>
                  </a:cubicBezTo>
                  <a:cubicBezTo>
                    <a:pt x="99856" y="133705"/>
                    <a:pt x="97143" y="133705"/>
                    <a:pt x="97143" y="138249"/>
                  </a:cubicBezTo>
                  <a:cubicBezTo>
                    <a:pt x="97143" y="138455"/>
                    <a:pt x="97336" y="141140"/>
                    <a:pt x="100438" y="141140"/>
                  </a:cubicBezTo>
                  <a:cubicBezTo>
                    <a:pt x="105865" y="141140"/>
                    <a:pt x="119821" y="140314"/>
                    <a:pt x="125249" y="140314"/>
                  </a:cubicBezTo>
                  <a:cubicBezTo>
                    <a:pt x="131064" y="140314"/>
                    <a:pt x="138817" y="141140"/>
                    <a:pt x="144245" y="141140"/>
                  </a:cubicBezTo>
                  <a:cubicBezTo>
                    <a:pt x="146764" y="141140"/>
                    <a:pt x="148121" y="139694"/>
                    <a:pt x="148121" y="136803"/>
                  </a:cubicBezTo>
                  <a:cubicBezTo>
                    <a:pt x="148121" y="133705"/>
                    <a:pt x="145601" y="133705"/>
                    <a:pt x="143663" y="133705"/>
                  </a:cubicBezTo>
                  <a:cubicBezTo>
                    <a:pt x="140174" y="133705"/>
                    <a:pt x="134165" y="133499"/>
                    <a:pt x="130870" y="126890"/>
                  </a:cubicBezTo>
                  <a:lnTo>
                    <a:pt x="97724" y="5811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1" name="Dowolny kształt: kształt 140">
              <a:extLst>
                <a:ext uri="{FF2B5EF4-FFF2-40B4-BE49-F238E27FC236}">
                  <a16:creationId xmlns:a16="http://schemas.microsoft.com/office/drawing/2014/main" id="{427E3EB3-4679-1D8A-3C55-9714AE959C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270461" y="6254944"/>
              <a:ext cx="40705" cy="147517"/>
            </a:xfrm>
            <a:custGeom>
              <a:avLst/>
              <a:gdLst>
                <a:gd name="connsiteX0" fmla="*/ 40522 w 40705"/>
                <a:gd name="connsiteY0" fmla="*/ 3621 h 147517"/>
                <a:gd name="connsiteX1" fmla="*/ 40938 w 40705"/>
                <a:gd name="connsiteY1" fmla="*/ 2145 h 147517"/>
                <a:gd name="connsiteX2" fmla="*/ 38584 w 40705"/>
                <a:gd name="connsiteY2" fmla="*/ 80 h 147517"/>
                <a:gd name="connsiteX3" fmla="*/ 232 w 40705"/>
                <a:gd name="connsiteY3" fmla="*/ 73839 h 147517"/>
                <a:gd name="connsiteX4" fmla="*/ 38584 w 40705"/>
                <a:gd name="connsiteY4" fmla="*/ 147598 h 147517"/>
                <a:gd name="connsiteX5" fmla="*/ 40938 w 40705"/>
                <a:gd name="connsiteY5" fmla="*/ 145532 h 147517"/>
                <a:gd name="connsiteX6" fmla="*/ 39830 w 40705"/>
                <a:gd name="connsiteY6" fmla="*/ 143615 h 147517"/>
                <a:gd name="connsiteX7" fmla="*/ 10893 w 40705"/>
                <a:gd name="connsiteY7" fmla="*/ 73839 h 147517"/>
                <a:gd name="connsiteX8" fmla="*/ 40522 w 40705"/>
                <a:gd name="connsiteY8" fmla="*/ 3621 h 14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05" h="147517">
                  <a:moveTo>
                    <a:pt x="40522" y="3621"/>
                  </a:moveTo>
                  <a:cubicBezTo>
                    <a:pt x="40522" y="3473"/>
                    <a:pt x="40938" y="2883"/>
                    <a:pt x="40938" y="2145"/>
                  </a:cubicBezTo>
                  <a:cubicBezTo>
                    <a:pt x="40938" y="1555"/>
                    <a:pt x="40661" y="80"/>
                    <a:pt x="38584" y="80"/>
                  </a:cubicBezTo>
                  <a:cubicBezTo>
                    <a:pt x="35815" y="80"/>
                    <a:pt x="232" y="23683"/>
                    <a:pt x="232" y="73839"/>
                  </a:cubicBezTo>
                  <a:cubicBezTo>
                    <a:pt x="232" y="123847"/>
                    <a:pt x="35815" y="147598"/>
                    <a:pt x="38584" y="147598"/>
                  </a:cubicBezTo>
                  <a:cubicBezTo>
                    <a:pt x="40661" y="147598"/>
                    <a:pt x="40938" y="146122"/>
                    <a:pt x="40938" y="145532"/>
                  </a:cubicBezTo>
                  <a:cubicBezTo>
                    <a:pt x="40938" y="144500"/>
                    <a:pt x="40384" y="144057"/>
                    <a:pt x="39830" y="143615"/>
                  </a:cubicBezTo>
                  <a:cubicBezTo>
                    <a:pt x="15324" y="122815"/>
                    <a:pt x="10893" y="92869"/>
                    <a:pt x="10893" y="73839"/>
                  </a:cubicBezTo>
                  <a:cubicBezTo>
                    <a:pt x="10893" y="37697"/>
                    <a:pt x="26538" y="13947"/>
                    <a:pt x="40522" y="362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2" name="Dowolny kształt: kształt 141">
              <a:extLst>
                <a:ext uri="{FF2B5EF4-FFF2-40B4-BE49-F238E27FC236}">
                  <a16:creationId xmlns:a16="http://schemas.microsoft.com/office/drawing/2014/main" id="{9A08D741-C11A-4B2E-7B08-74B5DE58E88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337290" y="6300379"/>
              <a:ext cx="96917" cy="66825"/>
            </a:xfrm>
            <a:custGeom>
              <a:avLst/>
              <a:gdLst>
                <a:gd name="connsiteX0" fmla="*/ 14634 w 96917"/>
                <a:gd name="connsiteY0" fmla="*/ 50826 h 66825"/>
                <a:gd name="connsiteX1" fmla="*/ 12280 w 96917"/>
                <a:gd name="connsiteY1" fmla="*/ 61742 h 66825"/>
                <a:gd name="connsiteX2" fmla="*/ 17403 w 96917"/>
                <a:gd name="connsiteY2" fmla="*/ 66906 h 66825"/>
                <a:gd name="connsiteX3" fmla="*/ 24049 w 96917"/>
                <a:gd name="connsiteY3" fmla="*/ 62037 h 66825"/>
                <a:gd name="connsiteX4" fmla="*/ 26680 w 96917"/>
                <a:gd name="connsiteY4" fmla="*/ 50531 h 66825"/>
                <a:gd name="connsiteX5" fmla="*/ 31664 w 96917"/>
                <a:gd name="connsiteY5" fmla="*/ 29731 h 66825"/>
                <a:gd name="connsiteX6" fmla="*/ 60324 w 96917"/>
                <a:gd name="connsiteY6" fmla="*/ 5096 h 66825"/>
                <a:gd name="connsiteX7" fmla="*/ 70016 w 96917"/>
                <a:gd name="connsiteY7" fmla="*/ 15717 h 66825"/>
                <a:gd name="connsiteX8" fmla="*/ 61016 w 96917"/>
                <a:gd name="connsiteY8" fmla="*/ 47728 h 66825"/>
                <a:gd name="connsiteX9" fmla="*/ 59632 w 96917"/>
                <a:gd name="connsiteY9" fmla="*/ 53924 h 66825"/>
                <a:gd name="connsiteX10" fmla="*/ 74723 w 96917"/>
                <a:gd name="connsiteY10" fmla="*/ 66906 h 66825"/>
                <a:gd name="connsiteX11" fmla="*/ 97153 w 96917"/>
                <a:gd name="connsiteY11" fmla="*/ 44040 h 66825"/>
                <a:gd name="connsiteX12" fmla="*/ 94245 w 96917"/>
                <a:gd name="connsiteY12" fmla="*/ 41975 h 66825"/>
                <a:gd name="connsiteX13" fmla="*/ 90922 w 96917"/>
                <a:gd name="connsiteY13" fmla="*/ 45368 h 66825"/>
                <a:gd name="connsiteX14" fmla="*/ 75277 w 96917"/>
                <a:gd name="connsiteY14" fmla="*/ 61890 h 66825"/>
                <a:gd name="connsiteX15" fmla="*/ 71123 w 96917"/>
                <a:gd name="connsiteY15" fmla="*/ 56284 h 66825"/>
                <a:gd name="connsiteX16" fmla="*/ 72923 w 96917"/>
                <a:gd name="connsiteY16" fmla="*/ 48466 h 66825"/>
                <a:gd name="connsiteX17" fmla="*/ 81646 w 96917"/>
                <a:gd name="connsiteY17" fmla="*/ 17635 h 66825"/>
                <a:gd name="connsiteX18" fmla="*/ 61155 w 96917"/>
                <a:gd name="connsiteY18" fmla="*/ 80 h 66825"/>
                <a:gd name="connsiteX19" fmla="*/ 34987 w 96917"/>
                <a:gd name="connsiteY19" fmla="*/ 14684 h 66825"/>
                <a:gd name="connsiteX20" fmla="*/ 18095 w 96917"/>
                <a:gd name="connsiteY20" fmla="*/ 80 h 66825"/>
                <a:gd name="connsiteX21" fmla="*/ 235 w 96917"/>
                <a:gd name="connsiteY21" fmla="*/ 22945 h 66825"/>
                <a:gd name="connsiteX22" fmla="*/ 3142 w 96917"/>
                <a:gd name="connsiteY22" fmla="*/ 25011 h 66825"/>
                <a:gd name="connsiteX23" fmla="*/ 6327 w 96917"/>
                <a:gd name="connsiteY23" fmla="*/ 22208 h 66825"/>
                <a:gd name="connsiteX24" fmla="*/ 17403 w 96917"/>
                <a:gd name="connsiteY24" fmla="*/ 5096 h 66825"/>
                <a:gd name="connsiteX25" fmla="*/ 23080 w 96917"/>
                <a:gd name="connsiteY25" fmla="*/ 12914 h 66825"/>
                <a:gd name="connsiteX26" fmla="*/ 20865 w 96917"/>
                <a:gd name="connsiteY26" fmla="*/ 24420 h 66825"/>
                <a:gd name="connsiteX27" fmla="*/ 17819 w 96917"/>
                <a:gd name="connsiteY27" fmla="*/ 37697 h 66825"/>
                <a:gd name="connsiteX28" fmla="*/ 14634 w 96917"/>
                <a:gd name="connsiteY28" fmla="*/ 50826 h 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6917" h="66825">
                  <a:moveTo>
                    <a:pt x="14634" y="50826"/>
                  </a:moveTo>
                  <a:cubicBezTo>
                    <a:pt x="13803" y="54514"/>
                    <a:pt x="12280" y="61005"/>
                    <a:pt x="12280" y="61742"/>
                  </a:cubicBezTo>
                  <a:cubicBezTo>
                    <a:pt x="12280" y="64988"/>
                    <a:pt x="14773" y="66906"/>
                    <a:pt x="17403" y="66906"/>
                  </a:cubicBezTo>
                  <a:cubicBezTo>
                    <a:pt x="19480" y="66906"/>
                    <a:pt x="22526" y="65725"/>
                    <a:pt x="24049" y="62037"/>
                  </a:cubicBezTo>
                  <a:cubicBezTo>
                    <a:pt x="24187" y="61300"/>
                    <a:pt x="25849" y="54367"/>
                    <a:pt x="26680" y="50531"/>
                  </a:cubicBezTo>
                  <a:cubicBezTo>
                    <a:pt x="31387" y="30616"/>
                    <a:pt x="31387" y="30321"/>
                    <a:pt x="31664" y="29731"/>
                  </a:cubicBezTo>
                  <a:cubicBezTo>
                    <a:pt x="33464" y="25748"/>
                    <a:pt x="43433" y="5096"/>
                    <a:pt x="60324" y="5096"/>
                  </a:cubicBezTo>
                  <a:cubicBezTo>
                    <a:pt x="67108" y="5096"/>
                    <a:pt x="70016" y="9079"/>
                    <a:pt x="70016" y="15717"/>
                  </a:cubicBezTo>
                  <a:cubicBezTo>
                    <a:pt x="70016" y="24125"/>
                    <a:pt x="64201" y="39320"/>
                    <a:pt x="61016" y="47728"/>
                  </a:cubicBezTo>
                  <a:cubicBezTo>
                    <a:pt x="60324" y="49498"/>
                    <a:pt x="59632" y="51416"/>
                    <a:pt x="59632" y="53924"/>
                  </a:cubicBezTo>
                  <a:cubicBezTo>
                    <a:pt x="59632" y="61595"/>
                    <a:pt x="66554" y="66906"/>
                    <a:pt x="74723" y="66906"/>
                  </a:cubicBezTo>
                  <a:cubicBezTo>
                    <a:pt x="89538" y="66906"/>
                    <a:pt x="97153" y="47728"/>
                    <a:pt x="97153" y="44040"/>
                  </a:cubicBezTo>
                  <a:cubicBezTo>
                    <a:pt x="97153" y="41975"/>
                    <a:pt x="94799" y="41975"/>
                    <a:pt x="94245" y="41975"/>
                  </a:cubicBezTo>
                  <a:cubicBezTo>
                    <a:pt x="91891" y="41975"/>
                    <a:pt x="91753" y="42565"/>
                    <a:pt x="90922" y="45368"/>
                  </a:cubicBezTo>
                  <a:cubicBezTo>
                    <a:pt x="88291" y="54219"/>
                    <a:pt x="81923" y="61890"/>
                    <a:pt x="75277" y="61890"/>
                  </a:cubicBezTo>
                  <a:cubicBezTo>
                    <a:pt x="72092" y="61890"/>
                    <a:pt x="71123" y="59530"/>
                    <a:pt x="71123" y="56284"/>
                  </a:cubicBezTo>
                  <a:cubicBezTo>
                    <a:pt x="71123" y="53186"/>
                    <a:pt x="71677" y="51711"/>
                    <a:pt x="72923" y="48466"/>
                  </a:cubicBezTo>
                  <a:cubicBezTo>
                    <a:pt x="75277" y="42565"/>
                    <a:pt x="81646" y="25748"/>
                    <a:pt x="81646" y="17635"/>
                  </a:cubicBezTo>
                  <a:cubicBezTo>
                    <a:pt x="81646" y="6718"/>
                    <a:pt x="74308" y="80"/>
                    <a:pt x="61155" y="80"/>
                  </a:cubicBezTo>
                  <a:cubicBezTo>
                    <a:pt x="48555" y="80"/>
                    <a:pt x="39833" y="8194"/>
                    <a:pt x="34987" y="14684"/>
                  </a:cubicBezTo>
                  <a:cubicBezTo>
                    <a:pt x="34295" y="2588"/>
                    <a:pt x="23218" y="80"/>
                    <a:pt x="18095" y="80"/>
                  </a:cubicBezTo>
                  <a:cubicBezTo>
                    <a:pt x="4250" y="80"/>
                    <a:pt x="235" y="22650"/>
                    <a:pt x="235" y="22945"/>
                  </a:cubicBezTo>
                  <a:cubicBezTo>
                    <a:pt x="235" y="25011"/>
                    <a:pt x="2450" y="25011"/>
                    <a:pt x="3142" y="25011"/>
                  </a:cubicBezTo>
                  <a:cubicBezTo>
                    <a:pt x="5496" y="25011"/>
                    <a:pt x="5773" y="24125"/>
                    <a:pt x="6327" y="22208"/>
                  </a:cubicBezTo>
                  <a:cubicBezTo>
                    <a:pt x="8404" y="13652"/>
                    <a:pt x="11588" y="5096"/>
                    <a:pt x="17403" y="5096"/>
                  </a:cubicBezTo>
                  <a:cubicBezTo>
                    <a:pt x="22111" y="5096"/>
                    <a:pt x="23080" y="9816"/>
                    <a:pt x="23080" y="12914"/>
                  </a:cubicBezTo>
                  <a:cubicBezTo>
                    <a:pt x="23080" y="14979"/>
                    <a:pt x="21695" y="20585"/>
                    <a:pt x="20865" y="24420"/>
                  </a:cubicBezTo>
                  <a:cubicBezTo>
                    <a:pt x="19895" y="28403"/>
                    <a:pt x="18511" y="34452"/>
                    <a:pt x="17819" y="37697"/>
                  </a:cubicBezTo>
                  <a:lnTo>
                    <a:pt x="14634" y="5082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3" name="Dowolny kształt: kształt 142">
              <a:extLst>
                <a:ext uri="{FF2B5EF4-FFF2-40B4-BE49-F238E27FC236}">
                  <a16:creationId xmlns:a16="http://schemas.microsoft.com/office/drawing/2014/main" id="{F65DA3D1-4BA9-9B1E-D53F-7079A638879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460209" y="6254944"/>
              <a:ext cx="40566" cy="147517"/>
            </a:xfrm>
            <a:custGeom>
              <a:avLst/>
              <a:gdLst>
                <a:gd name="connsiteX0" fmla="*/ 40806 w 40566"/>
                <a:gd name="connsiteY0" fmla="*/ 73839 h 147517"/>
                <a:gd name="connsiteX1" fmla="*/ 2455 w 40566"/>
                <a:gd name="connsiteY1" fmla="*/ 80 h 147517"/>
                <a:gd name="connsiteX2" fmla="*/ 239 w 40566"/>
                <a:gd name="connsiteY2" fmla="*/ 2145 h 147517"/>
                <a:gd name="connsiteX3" fmla="*/ 1070 w 40566"/>
                <a:gd name="connsiteY3" fmla="*/ 4063 h 147517"/>
                <a:gd name="connsiteX4" fmla="*/ 30145 w 40566"/>
                <a:gd name="connsiteY4" fmla="*/ 73839 h 147517"/>
                <a:gd name="connsiteX5" fmla="*/ 23084 w 40566"/>
                <a:gd name="connsiteY5" fmla="*/ 113079 h 147517"/>
                <a:gd name="connsiteX6" fmla="*/ 932 w 40566"/>
                <a:gd name="connsiteY6" fmla="*/ 143910 h 147517"/>
                <a:gd name="connsiteX7" fmla="*/ 239 w 40566"/>
                <a:gd name="connsiteY7" fmla="*/ 145532 h 147517"/>
                <a:gd name="connsiteX8" fmla="*/ 2455 w 40566"/>
                <a:gd name="connsiteY8" fmla="*/ 147598 h 147517"/>
                <a:gd name="connsiteX9" fmla="*/ 40806 w 40566"/>
                <a:gd name="connsiteY9" fmla="*/ 73839 h 14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66" h="147517">
                  <a:moveTo>
                    <a:pt x="40806" y="73839"/>
                  </a:moveTo>
                  <a:cubicBezTo>
                    <a:pt x="40806" y="23830"/>
                    <a:pt x="5224" y="80"/>
                    <a:pt x="2455" y="80"/>
                  </a:cubicBezTo>
                  <a:cubicBezTo>
                    <a:pt x="239" y="80"/>
                    <a:pt x="239" y="1850"/>
                    <a:pt x="239" y="2145"/>
                  </a:cubicBezTo>
                  <a:cubicBezTo>
                    <a:pt x="239" y="2293"/>
                    <a:pt x="239" y="3178"/>
                    <a:pt x="1070" y="4063"/>
                  </a:cubicBezTo>
                  <a:cubicBezTo>
                    <a:pt x="21838" y="21618"/>
                    <a:pt x="30145" y="47286"/>
                    <a:pt x="30145" y="73839"/>
                  </a:cubicBezTo>
                  <a:cubicBezTo>
                    <a:pt x="30145" y="87115"/>
                    <a:pt x="27792" y="100982"/>
                    <a:pt x="23084" y="113079"/>
                  </a:cubicBezTo>
                  <a:cubicBezTo>
                    <a:pt x="16438" y="129896"/>
                    <a:pt x="7716" y="138009"/>
                    <a:pt x="932" y="143910"/>
                  </a:cubicBezTo>
                  <a:cubicBezTo>
                    <a:pt x="516" y="144205"/>
                    <a:pt x="239" y="144942"/>
                    <a:pt x="239" y="145532"/>
                  </a:cubicBezTo>
                  <a:cubicBezTo>
                    <a:pt x="239" y="145827"/>
                    <a:pt x="239" y="147598"/>
                    <a:pt x="2455" y="147598"/>
                  </a:cubicBezTo>
                  <a:cubicBezTo>
                    <a:pt x="5224" y="147598"/>
                    <a:pt x="40806" y="123995"/>
                    <a:pt x="40806" y="7383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4" name="Dowolny kształt: kształt 143">
              <a:extLst>
                <a:ext uri="{FF2B5EF4-FFF2-40B4-BE49-F238E27FC236}">
                  <a16:creationId xmlns:a16="http://schemas.microsoft.com/office/drawing/2014/main" id="{B8D20F0F-1C67-E838-60B7-0C2FF0488DC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253286" y="6442745"/>
              <a:ext cx="75318" cy="103904"/>
            </a:xfrm>
            <a:custGeom>
              <a:avLst/>
              <a:gdLst>
                <a:gd name="connsiteX0" fmla="*/ 34014 w 75318"/>
                <a:gd name="connsiteY0" fmla="*/ 5596 h 103904"/>
                <a:gd name="connsiteX1" fmla="*/ 34568 w 75318"/>
                <a:gd name="connsiteY1" fmla="*/ 2498 h 103904"/>
                <a:gd name="connsiteX2" fmla="*/ 30276 w 75318"/>
                <a:gd name="connsiteY2" fmla="*/ 138 h 103904"/>
                <a:gd name="connsiteX3" fmla="*/ 13246 w 75318"/>
                <a:gd name="connsiteY3" fmla="*/ 1466 h 103904"/>
                <a:gd name="connsiteX4" fmla="*/ 9924 w 75318"/>
                <a:gd name="connsiteY4" fmla="*/ 2351 h 103904"/>
                <a:gd name="connsiteX5" fmla="*/ 8954 w 75318"/>
                <a:gd name="connsiteY5" fmla="*/ 5744 h 103904"/>
                <a:gd name="connsiteX6" fmla="*/ 13108 w 75318"/>
                <a:gd name="connsiteY6" fmla="*/ 8252 h 103904"/>
                <a:gd name="connsiteX7" fmla="*/ 17815 w 75318"/>
                <a:gd name="connsiteY7" fmla="*/ 8547 h 103904"/>
                <a:gd name="connsiteX8" fmla="*/ 20584 w 75318"/>
                <a:gd name="connsiteY8" fmla="*/ 10464 h 103904"/>
                <a:gd name="connsiteX9" fmla="*/ 19892 w 75318"/>
                <a:gd name="connsiteY9" fmla="*/ 13857 h 103904"/>
                <a:gd name="connsiteX10" fmla="*/ 786 w 75318"/>
                <a:gd name="connsiteY10" fmla="*/ 95287 h 103904"/>
                <a:gd name="connsiteX11" fmla="*/ 232 w 75318"/>
                <a:gd name="connsiteY11" fmla="*/ 98680 h 103904"/>
                <a:gd name="connsiteX12" fmla="*/ 5493 w 75318"/>
                <a:gd name="connsiteY12" fmla="*/ 103990 h 103904"/>
                <a:gd name="connsiteX13" fmla="*/ 12693 w 75318"/>
                <a:gd name="connsiteY13" fmla="*/ 96467 h 103904"/>
                <a:gd name="connsiteX14" fmla="*/ 18923 w 75318"/>
                <a:gd name="connsiteY14" fmla="*/ 69324 h 103904"/>
                <a:gd name="connsiteX15" fmla="*/ 39829 w 75318"/>
                <a:gd name="connsiteY15" fmla="*/ 80978 h 103904"/>
                <a:gd name="connsiteX16" fmla="*/ 39414 w 75318"/>
                <a:gd name="connsiteY16" fmla="*/ 84371 h 103904"/>
                <a:gd name="connsiteX17" fmla="*/ 38999 w 75318"/>
                <a:gd name="connsiteY17" fmla="*/ 88206 h 103904"/>
                <a:gd name="connsiteX18" fmla="*/ 55890 w 75318"/>
                <a:gd name="connsiteY18" fmla="*/ 103990 h 103904"/>
                <a:gd name="connsiteX19" fmla="*/ 75551 w 75318"/>
                <a:gd name="connsiteY19" fmla="*/ 81125 h 103904"/>
                <a:gd name="connsiteX20" fmla="*/ 72643 w 75318"/>
                <a:gd name="connsiteY20" fmla="*/ 79060 h 103904"/>
                <a:gd name="connsiteX21" fmla="*/ 69320 w 75318"/>
                <a:gd name="connsiteY21" fmla="*/ 82453 h 103904"/>
                <a:gd name="connsiteX22" fmla="*/ 56444 w 75318"/>
                <a:gd name="connsiteY22" fmla="*/ 98975 h 103904"/>
                <a:gd name="connsiteX23" fmla="*/ 50629 w 75318"/>
                <a:gd name="connsiteY23" fmla="*/ 90271 h 103904"/>
                <a:gd name="connsiteX24" fmla="*/ 51183 w 75318"/>
                <a:gd name="connsiteY24" fmla="*/ 85551 h 103904"/>
                <a:gd name="connsiteX25" fmla="*/ 51875 w 75318"/>
                <a:gd name="connsiteY25" fmla="*/ 80535 h 103904"/>
                <a:gd name="connsiteX26" fmla="*/ 27507 w 75318"/>
                <a:gd name="connsiteY26" fmla="*/ 64603 h 103904"/>
                <a:gd name="connsiteX27" fmla="*/ 39414 w 75318"/>
                <a:gd name="connsiteY27" fmla="*/ 55162 h 103904"/>
                <a:gd name="connsiteX28" fmla="*/ 62813 w 75318"/>
                <a:gd name="connsiteY28" fmla="*/ 42181 h 103904"/>
                <a:gd name="connsiteX29" fmla="*/ 67659 w 75318"/>
                <a:gd name="connsiteY29" fmla="*/ 43951 h 103904"/>
                <a:gd name="connsiteX30" fmla="*/ 66551 w 75318"/>
                <a:gd name="connsiteY30" fmla="*/ 44393 h 103904"/>
                <a:gd name="connsiteX31" fmla="*/ 60182 w 75318"/>
                <a:gd name="connsiteY31" fmla="*/ 53244 h 103904"/>
                <a:gd name="connsiteX32" fmla="*/ 66413 w 75318"/>
                <a:gd name="connsiteY32" fmla="*/ 59293 h 103904"/>
                <a:gd name="connsiteX33" fmla="*/ 74997 w 75318"/>
                <a:gd name="connsiteY33" fmla="*/ 48819 h 103904"/>
                <a:gd name="connsiteX34" fmla="*/ 63090 w 75318"/>
                <a:gd name="connsiteY34" fmla="*/ 37165 h 103904"/>
                <a:gd name="connsiteX35" fmla="*/ 35537 w 75318"/>
                <a:gd name="connsiteY35" fmla="*/ 52654 h 103904"/>
                <a:gd name="connsiteX36" fmla="*/ 20584 w 75318"/>
                <a:gd name="connsiteY36" fmla="*/ 62833 h 103904"/>
                <a:gd name="connsiteX37" fmla="*/ 34014 w 75318"/>
                <a:gd name="connsiteY37" fmla="*/ 5596 h 10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5318" h="103904">
                  <a:moveTo>
                    <a:pt x="34014" y="5596"/>
                  </a:moveTo>
                  <a:cubicBezTo>
                    <a:pt x="34568" y="3531"/>
                    <a:pt x="34568" y="3236"/>
                    <a:pt x="34568" y="2498"/>
                  </a:cubicBezTo>
                  <a:cubicBezTo>
                    <a:pt x="34568" y="-9"/>
                    <a:pt x="32491" y="-9"/>
                    <a:pt x="30276" y="138"/>
                  </a:cubicBezTo>
                  <a:lnTo>
                    <a:pt x="13246" y="1466"/>
                  </a:lnTo>
                  <a:cubicBezTo>
                    <a:pt x="10893" y="1613"/>
                    <a:pt x="10616" y="1761"/>
                    <a:pt x="9924" y="2351"/>
                  </a:cubicBezTo>
                  <a:cubicBezTo>
                    <a:pt x="9370" y="3089"/>
                    <a:pt x="8954" y="4859"/>
                    <a:pt x="8954" y="5744"/>
                  </a:cubicBezTo>
                  <a:cubicBezTo>
                    <a:pt x="8954" y="8252"/>
                    <a:pt x="11170" y="8252"/>
                    <a:pt x="13108" y="8252"/>
                  </a:cubicBezTo>
                  <a:cubicBezTo>
                    <a:pt x="13246" y="8252"/>
                    <a:pt x="15739" y="8252"/>
                    <a:pt x="17815" y="8547"/>
                  </a:cubicBezTo>
                  <a:cubicBezTo>
                    <a:pt x="20446" y="8842"/>
                    <a:pt x="20584" y="9284"/>
                    <a:pt x="20584" y="10464"/>
                  </a:cubicBezTo>
                  <a:cubicBezTo>
                    <a:pt x="20584" y="10907"/>
                    <a:pt x="20584" y="11202"/>
                    <a:pt x="19892" y="13857"/>
                  </a:cubicBezTo>
                  <a:lnTo>
                    <a:pt x="786" y="95287"/>
                  </a:lnTo>
                  <a:cubicBezTo>
                    <a:pt x="232" y="97500"/>
                    <a:pt x="232" y="97795"/>
                    <a:pt x="232" y="98680"/>
                  </a:cubicBezTo>
                  <a:cubicBezTo>
                    <a:pt x="232" y="102073"/>
                    <a:pt x="2724" y="103990"/>
                    <a:pt x="5493" y="103990"/>
                  </a:cubicBezTo>
                  <a:cubicBezTo>
                    <a:pt x="10893" y="103990"/>
                    <a:pt x="12139" y="98532"/>
                    <a:pt x="12693" y="96467"/>
                  </a:cubicBezTo>
                  <a:lnTo>
                    <a:pt x="18923" y="69324"/>
                  </a:lnTo>
                  <a:cubicBezTo>
                    <a:pt x="22523" y="69471"/>
                    <a:pt x="39829" y="70504"/>
                    <a:pt x="39829" y="80978"/>
                  </a:cubicBezTo>
                  <a:cubicBezTo>
                    <a:pt x="39829" y="82010"/>
                    <a:pt x="39829" y="82600"/>
                    <a:pt x="39414" y="84371"/>
                  </a:cubicBezTo>
                  <a:cubicBezTo>
                    <a:pt x="38999" y="86436"/>
                    <a:pt x="38999" y="87321"/>
                    <a:pt x="38999" y="88206"/>
                  </a:cubicBezTo>
                  <a:cubicBezTo>
                    <a:pt x="38999" y="98680"/>
                    <a:pt x="47860" y="103990"/>
                    <a:pt x="55890" y="103990"/>
                  </a:cubicBezTo>
                  <a:cubicBezTo>
                    <a:pt x="70012" y="103990"/>
                    <a:pt x="75551" y="82895"/>
                    <a:pt x="75551" y="81125"/>
                  </a:cubicBezTo>
                  <a:cubicBezTo>
                    <a:pt x="75551" y="79060"/>
                    <a:pt x="73197" y="79060"/>
                    <a:pt x="72643" y="79060"/>
                  </a:cubicBezTo>
                  <a:cubicBezTo>
                    <a:pt x="70289" y="79060"/>
                    <a:pt x="70012" y="79798"/>
                    <a:pt x="69320" y="82453"/>
                  </a:cubicBezTo>
                  <a:cubicBezTo>
                    <a:pt x="67936" y="87616"/>
                    <a:pt x="63920" y="98975"/>
                    <a:pt x="56444" y="98975"/>
                  </a:cubicBezTo>
                  <a:cubicBezTo>
                    <a:pt x="51321" y="98975"/>
                    <a:pt x="50629" y="93517"/>
                    <a:pt x="50629" y="90271"/>
                  </a:cubicBezTo>
                  <a:cubicBezTo>
                    <a:pt x="50629" y="90124"/>
                    <a:pt x="50629" y="88059"/>
                    <a:pt x="51183" y="85551"/>
                  </a:cubicBezTo>
                  <a:cubicBezTo>
                    <a:pt x="51737" y="83190"/>
                    <a:pt x="51875" y="81715"/>
                    <a:pt x="51875" y="80535"/>
                  </a:cubicBezTo>
                  <a:cubicBezTo>
                    <a:pt x="51875" y="67554"/>
                    <a:pt x="36645" y="65341"/>
                    <a:pt x="27507" y="64603"/>
                  </a:cubicBezTo>
                  <a:cubicBezTo>
                    <a:pt x="31384" y="62243"/>
                    <a:pt x="37199" y="57227"/>
                    <a:pt x="39414" y="55162"/>
                  </a:cubicBezTo>
                  <a:cubicBezTo>
                    <a:pt x="47306" y="48524"/>
                    <a:pt x="54921" y="42181"/>
                    <a:pt x="62813" y="42181"/>
                  </a:cubicBezTo>
                  <a:cubicBezTo>
                    <a:pt x="65997" y="42181"/>
                    <a:pt x="66828" y="43066"/>
                    <a:pt x="67659" y="43951"/>
                  </a:cubicBezTo>
                  <a:cubicBezTo>
                    <a:pt x="67520" y="43951"/>
                    <a:pt x="66828" y="44393"/>
                    <a:pt x="66551" y="44393"/>
                  </a:cubicBezTo>
                  <a:cubicBezTo>
                    <a:pt x="60182" y="46754"/>
                    <a:pt x="60182" y="52802"/>
                    <a:pt x="60182" y="53244"/>
                  </a:cubicBezTo>
                  <a:cubicBezTo>
                    <a:pt x="60182" y="55752"/>
                    <a:pt x="61844" y="59293"/>
                    <a:pt x="66413" y="59293"/>
                  </a:cubicBezTo>
                  <a:cubicBezTo>
                    <a:pt x="69182" y="59293"/>
                    <a:pt x="74997" y="56932"/>
                    <a:pt x="74997" y="48819"/>
                  </a:cubicBezTo>
                  <a:cubicBezTo>
                    <a:pt x="74997" y="41591"/>
                    <a:pt x="69735" y="37165"/>
                    <a:pt x="63090" y="37165"/>
                  </a:cubicBezTo>
                  <a:cubicBezTo>
                    <a:pt x="53675" y="37165"/>
                    <a:pt x="45645" y="43951"/>
                    <a:pt x="35537" y="52654"/>
                  </a:cubicBezTo>
                  <a:cubicBezTo>
                    <a:pt x="30692" y="56785"/>
                    <a:pt x="26123" y="60473"/>
                    <a:pt x="20584" y="62833"/>
                  </a:cubicBezTo>
                  <a:lnTo>
                    <a:pt x="34014" y="559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5" name="Dowolny kształt: kształt 144">
              <a:extLst>
                <a:ext uri="{FF2B5EF4-FFF2-40B4-BE49-F238E27FC236}">
                  <a16:creationId xmlns:a16="http://schemas.microsoft.com/office/drawing/2014/main" id="{D16731E8-961F-1E9E-6D0F-F9AF92277C7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618183" y="5984496"/>
              <a:ext cx="65073" cy="295034"/>
            </a:xfrm>
            <a:custGeom>
              <a:avLst/>
              <a:gdLst>
                <a:gd name="connsiteX0" fmla="*/ 11320 w 65073"/>
                <a:gd name="connsiteY0" fmla="*/ 10106 h 295034"/>
                <a:gd name="connsiteX1" fmla="*/ 5782 w 65073"/>
                <a:gd name="connsiteY1" fmla="*/ 75 h 295034"/>
                <a:gd name="connsiteX2" fmla="*/ 244 w 65073"/>
                <a:gd name="connsiteY2" fmla="*/ 10991 h 295034"/>
                <a:gd name="connsiteX3" fmla="*/ 244 w 65073"/>
                <a:gd name="connsiteY3" fmla="*/ 284193 h 295034"/>
                <a:gd name="connsiteX4" fmla="*/ 5782 w 65073"/>
                <a:gd name="connsiteY4" fmla="*/ 295110 h 295034"/>
                <a:gd name="connsiteX5" fmla="*/ 11320 w 65073"/>
                <a:gd name="connsiteY5" fmla="*/ 285079 h 295034"/>
                <a:gd name="connsiteX6" fmla="*/ 11320 w 65073"/>
                <a:gd name="connsiteY6" fmla="*/ 10106 h 295034"/>
                <a:gd name="connsiteX7" fmla="*/ 65317 w 65073"/>
                <a:gd name="connsiteY7" fmla="*/ 10991 h 295034"/>
                <a:gd name="connsiteX8" fmla="*/ 59779 w 65073"/>
                <a:gd name="connsiteY8" fmla="*/ 75 h 295034"/>
                <a:gd name="connsiteX9" fmla="*/ 54241 w 65073"/>
                <a:gd name="connsiteY9" fmla="*/ 10106 h 295034"/>
                <a:gd name="connsiteX10" fmla="*/ 54241 w 65073"/>
                <a:gd name="connsiteY10" fmla="*/ 285079 h 295034"/>
                <a:gd name="connsiteX11" fmla="*/ 59779 w 65073"/>
                <a:gd name="connsiteY11" fmla="*/ 295110 h 295034"/>
                <a:gd name="connsiteX12" fmla="*/ 65317 w 65073"/>
                <a:gd name="connsiteY12" fmla="*/ 284193 h 295034"/>
                <a:gd name="connsiteX13" fmla="*/ 65317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20" y="10106"/>
                  </a:moveTo>
                  <a:cubicBezTo>
                    <a:pt x="11320" y="5385"/>
                    <a:pt x="11320" y="75"/>
                    <a:pt x="5782" y="75"/>
                  </a:cubicBezTo>
                  <a:cubicBezTo>
                    <a:pt x="244" y="75"/>
                    <a:pt x="244" y="6565"/>
                    <a:pt x="244" y="10991"/>
                  </a:cubicBezTo>
                  <a:lnTo>
                    <a:pt x="244" y="284193"/>
                  </a:lnTo>
                  <a:cubicBezTo>
                    <a:pt x="244" y="288914"/>
                    <a:pt x="244" y="295110"/>
                    <a:pt x="5782" y="295110"/>
                  </a:cubicBezTo>
                  <a:cubicBezTo>
                    <a:pt x="11320" y="295110"/>
                    <a:pt x="11320" y="289799"/>
                    <a:pt x="11320" y="285079"/>
                  </a:cubicBezTo>
                  <a:lnTo>
                    <a:pt x="11320" y="10106"/>
                  </a:lnTo>
                  <a:close/>
                  <a:moveTo>
                    <a:pt x="65317" y="10991"/>
                  </a:moveTo>
                  <a:cubicBezTo>
                    <a:pt x="65317" y="6270"/>
                    <a:pt x="65317" y="75"/>
                    <a:pt x="59779" y="75"/>
                  </a:cubicBezTo>
                  <a:cubicBezTo>
                    <a:pt x="54241" y="75"/>
                    <a:pt x="54241" y="5385"/>
                    <a:pt x="54241" y="10106"/>
                  </a:cubicBezTo>
                  <a:lnTo>
                    <a:pt x="54241" y="285079"/>
                  </a:lnTo>
                  <a:cubicBezTo>
                    <a:pt x="54241" y="289799"/>
                    <a:pt x="54241" y="295110"/>
                    <a:pt x="59779" y="295110"/>
                  </a:cubicBezTo>
                  <a:cubicBezTo>
                    <a:pt x="65317" y="295110"/>
                    <a:pt x="65317" y="288619"/>
                    <a:pt x="65317" y="284193"/>
                  </a:cubicBezTo>
                  <a:lnTo>
                    <a:pt x="65317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6" name="Dowolny kształt: kształt 145">
              <a:extLst>
                <a:ext uri="{FF2B5EF4-FFF2-40B4-BE49-F238E27FC236}">
                  <a16:creationId xmlns:a16="http://schemas.microsoft.com/office/drawing/2014/main" id="{3BB2BBB4-88CE-D91E-24F8-4F3D62C82D5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731439" y="6075366"/>
              <a:ext cx="155345" cy="133650"/>
            </a:xfrm>
            <a:custGeom>
              <a:avLst/>
              <a:gdLst>
                <a:gd name="connsiteX0" fmla="*/ 120981 w 155345"/>
                <a:gd name="connsiteY0" fmla="*/ 60852 h 133650"/>
                <a:gd name="connsiteX1" fmla="*/ 74737 w 155345"/>
                <a:gd name="connsiteY1" fmla="*/ 75 h 133650"/>
                <a:gd name="connsiteX2" fmla="*/ 249 w 155345"/>
                <a:gd name="connsiteY2" fmla="*/ 83865 h 133650"/>
                <a:gd name="connsiteX3" fmla="*/ 45108 w 155345"/>
                <a:gd name="connsiteY3" fmla="*/ 133726 h 133650"/>
                <a:gd name="connsiteX4" fmla="*/ 103536 w 155345"/>
                <a:gd name="connsiteY4" fmla="*/ 108943 h 133650"/>
                <a:gd name="connsiteX5" fmla="*/ 128734 w 155345"/>
                <a:gd name="connsiteY5" fmla="*/ 133726 h 133650"/>
                <a:gd name="connsiteX6" fmla="*/ 151994 w 155345"/>
                <a:gd name="connsiteY6" fmla="*/ 112778 h 133650"/>
                <a:gd name="connsiteX7" fmla="*/ 148672 w 155345"/>
                <a:gd name="connsiteY7" fmla="*/ 109828 h 133650"/>
                <a:gd name="connsiteX8" fmla="*/ 145072 w 155345"/>
                <a:gd name="connsiteY8" fmla="*/ 112778 h 133650"/>
                <a:gd name="connsiteX9" fmla="*/ 129565 w 155345"/>
                <a:gd name="connsiteY9" fmla="*/ 127235 h 133650"/>
                <a:gd name="connsiteX10" fmla="*/ 120981 w 155345"/>
                <a:gd name="connsiteY10" fmla="*/ 97141 h 133650"/>
                <a:gd name="connsiteX11" fmla="*/ 123750 w 155345"/>
                <a:gd name="connsiteY11" fmla="*/ 86815 h 133650"/>
                <a:gd name="connsiteX12" fmla="*/ 155594 w 155345"/>
                <a:gd name="connsiteY12" fmla="*/ 17482 h 133650"/>
                <a:gd name="connsiteX13" fmla="*/ 152271 w 155345"/>
                <a:gd name="connsiteY13" fmla="*/ 14531 h 133650"/>
                <a:gd name="connsiteX14" fmla="*/ 148118 w 155345"/>
                <a:gd name="connsiteY14" fmla="*/ 20727 h 133650"/>
                <a:gd name="connsiteX15" fmla="*/ 120981 w 155345"/>
                <a:gd name="connsiteY15" fmla="*/ 79144 h 133650"/>
                <a:gd name="connsiteX16" fmla="*/ 120981 w 155345"/>
                <a:gd name="connsiteY16" fmla="*/ 60852 h 133650"/>
                <a:gd name="connsiteX17" fmla="*/ 102428 w 155345"/>
                <a:gd name="connsiteY17" fmla="*/ 101272 h 133650"/>
                <a:gd name="connsiteX18" fmla="*/ 45662 w 155345"/>
                <a:gd name="connsiteY18" fmla="*/ 127235 h 133650"/>
                <a:gd name="connsiteX19" fmla="*/ 20740 w 155345"/>
                <a:gd name="connsiteY19" fmla="*/ 95076 h 133650"/>
                <a:gd name="connsiteX20" fmla="*/ 36801 w 155345"/>
                <a:gd name="connsiteY20" fmla="*/ 33709 h 133650"/>
                <a:gd name="connsiteX21" fmla="*/ 74460 w 155345"/>
                <a:gd name="connsiteY21" fmla="*/ 6565 h 133650"/>
                <a:gd name="connsiteX22" fmla="*/ 101874 w 155345"/>
                <a:gd name="connsiteY22" fmla="*/ 68228 h 133650"/>
                <a:gd name="connsiteX23" fmla="*/ 102428 w 155345"/>
                <a:gd name="connsiteY23" fmla="*/ 101272 h 13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5345" h="133650">
                  <a:moveTo>
                    <a:pt x="120981" y="60852"/>
                  </a:moveTo>
                  <a:cubicBezTo>
                    <a:pt x="120981" y="14531"/>
                    <a:pt x="95228" y="75"/>
                    <a:pt x="74737" y="75"/>
                  </a:cubicBezTo>
                  <a:cubicBezTo>
                    <a:pt x="36801" y="75"/>
                    <a:pt x="249" y="42265"/>
                    <a:pt x="249" y="83865"/>
                  </a:cubicBezTo>
                  <a:cubicBezTo>
                    <a:pt x="249" y="111303"/>
                    <a:pt x="16864" y="133726"/>
                    <a:pt x="45108" y="133726"/>
                  </a:cubicBezTo>
                  <a:cubicBezTo>
                    <a:pt x="62553" y="133726"/>
                    <a:pt x="82491" y="126940"/>
                    <a:pt x="103536" y="108943"/>
                  </a:cubicBezTo>
                  <a:cubicBezTo>
                    <a:pt x="107135" y="124579"/>
                    <a:pt x="116273" y="133726"/>
                    <a:pt x="128734" y="133726"/>
                  </a:cubicBezTo>
                  <a:cubicBezTo>
                    <a:pt x="143410" y="133726"/>
                    <a:pt x="151994" y="117499"/>
                    <a:pt x="151994" y="112778"/>
                  </a:cubicBezTo>
                  <a:cubicBezTo>
                    <a:pt x="151994" y="110713"/>
                    <a:pt x="150333" y="109828"/>
                    <a:pt x="148672" y="109828"/>
                  </a:cubicBezTo>
                  <a:cubicBezTo>
                    <a:pt x="146733" y="109828"/>
                    <a:pt x="145902" y="110713"/>
                    <a:pt x="145072" y="112778"/>
                  </a:cubicBezTo>
                  <a:cubicBezTo>
                    <a:pt x="140087" y="127235"/>
                    <a:pt x="130119" y="127235"/>
                    <a:pt x="129565" y="127235"/>
                  </a:cubicBezTo>
                  <a:cubicBezTo>
                    <a:pt x="120981" y="127235"/>
                    <a:pt x="120981" y="104222"/>
                    <a:pt x="120981" y="97141"/>
                  </a:cubicBezTo>
                  <a:cubicBezTo>
                    <a:pt x="120981" y="90946"/>
                    <a:pt x="120981" y="90355"/>
                    <a:pt x="123750" y="86815"/>
                  </a:cubicBezTo>
                  <a:cubicBezTo>
                    <a:pt x="149779" y="52001"/>
                    <a:pt x="155594" y="17777"/>
                    <a:pt x="155594" y="17482"/>
                  </a:cubicBezTo>
                  <a:cubicBezTo>
                    <a:pt x="155594" y="16892"/>
                    <a:pt x="155317" y="14531"/>
                    <a:pt x="152271" y="14531"/>
                  </a:cubicBezTo>
                  <a:cubicBezTo>
                    <a:pt x="149502" y="14531"/>
                    <a:pt x="149502" y="15417"/>
                    <a:pt x="148118" y="20727"/>
                  </a:cubicBezTo>
                  <a:cubicBezTo>
                    <a:pt x="143133" y="39314"/>
                    <a:pt x="133995" y="61737"/>
                    <a:pt x="120981" y="79144"/>
                  </a:cubicBezTo>
                  <a:lnTo>
                    <a:pt x="120981" y="60852"/>
                  </a:lnTo>
                  <a:close/>
                  <a:moveTo>
                    <a:pt x="102428" y="101272"/>
                  </a:moveTo>
                  <a:cubicBezTo>
                    <a:pt x="78060" y="123989"/>
                    <a:pt x="56738" y="127235"/>
                    <a:pt x="45662" y="127235"/>
                  </a:cubicBezTo>
                  <a:cubicBezTo>
                    <a:pt x="29048" y="127235"/>
                    <a:pt x="20740" y="113958"/>
                    <a:pt x="20740" y="95076"/>
                  </a:cubicBezTo>
                  <a:cubicBezTo>
                    <a:pt x="20740" y="80619"/>
                    <a:pt x="27940" y="48756"/>
                    <a:pt x="36801" y="33709"/>
                  </a:cubicBezTo>
                  <a:cubicBezTo>
                    <a:pt x="49816" y="12171"/>
                    <a:pt x="64769" y="6565"/>
                    <a:pt x="74460" y="6565"/>
                  </a:cubicBezTo>
                  <a:cubicBezTo>
                    <a:pt x="101874" y="6565"/>
                    <a:pt x="101874" y="45215"/>
                    <a:pt x="101874" y="68228"/>
                  </a:cubicBezTo>
                  <a:cubicBezTo>
                    <a:pt x="101874" y="79144"/>
                    <a:pt x="101874" y="96256"/>
                    <a:pt x="102428" y="10127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7" name="Dowolny kształt: kształt 146">
              <a:extLst>
                <a:ext uri="{FF2B5EF4-FFF2-40B4-BE49-F238E27FC236}">
                  <a16:creationId xmlns:a16="http://schemas.microsoft.com/office/drawing/2014/main" id="{DD09F804-88A5-B020-6E09-B42F23F87B1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934801" y="5984496"/>
              <a:ext cx="65073" cy="295034"/>
            </a:xfrm>
            <a:custGeom>
              <a:avLst/>
              <a:gdLst>
                <a:gd name="connsiteX0" fmla="*/ 11332 w 65073"/>
                <a:gd name="connsiteY0" fmla="*/ 10106 h 295034"/>
                <a:gd name="connsiteX1" fmla="*/ 5794 w 65073"/>
                <a:gd name="connsiteY1" fmla="*/ 75 h 295034"/>
                <a:gd name="connsiteX2" fmla="*/ 256 w 65073"/>
                <a:gd name="connsiteY2" fmla="*/ 10991 h 295034"/>
                <a:gd name="connsiteX3" fmla="*/ 256 w 65073"/>
                <a:gd name="connsiteY3" fmla="*/ 284193 h 295034"/>
                <a:gd name="connsiteX4" fmla="*/ 5794 w 65073"/>
                <a:gd name="connsiteY4" fmla="*/ 295110 h 295034"/>
                <a:gd name="connsiteX5" fmla="*/ 11332 w 65073"/>
                <a:gd name="connsiteY5" fmla="*/ 285079 h 295034"/>
                <a:gd name="connsiteX6" fmla="*/ 11332 w 65073"/>
                <a:gd name="connsiteY6" fmla="*/ 10106 h 295034"/>
                <a:gd name="connsiteX7" fmla="*/ 65329 w 65073"/>
                <a:gd name="connsiteY7" fmla="*/ 10991 h 295034"/>
                <a:gd name="connsiteX8" fmla="*/ 59791 w 65073"/>
                <a:gd name="connsiteY8" fmla="*/ 75 h 295034"/>
                <a:gd name="connsiteX9" fmla="*/ 54253 w 65073"/>
                <a:gd name="connsiteY9" fmla="*/ 10106 h 295034"/>
                <a:gd name="connsiteX10" fmla="*/ 54253 w 65073"/>
                <a:gd name="connsiteY10" fmla="*/ 285079 h 295034"/>
                <a:gd name="connsiteX11" fmla="*/ 59791 w 65073"/>
                <a:gd name="connsiteY11" fmla="*/ 295110 h 295034"/>
                <a:gd name="connsiteX12" fmla="*/ 65329 w 65073"/>
                <a:gd name="connsiteY12" fmla="*/ 284193 h 295034"/>
                <a:gd name="connsiteX13" fmla="*/ 65329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32" y="10106"/>
                  </a:moveTo>
                  <a:cubicBezTo>
                    <a:pt x="11332" y="5385"/>
                    <a:pt x="11332" y="75"/>
                    <a:pt x="5794" y="75"/>
                  </a:cubicBezTo>
                  <a:cubicBezTo>
                    <a:pt x="256" y="75"/>
                    <a:pt x="256" y="6565"/>
                    <a:pt x="256" y="10991"/>
                  </a:cubicBezTo>
                  <a:lnTo>
                    <a:pt x="256" y="284193"/>
                  </a:lnTo>
                  <a:cubicBezTo>
                    <a:pt x="256" y="288914"/>
                    <a:pt x="256" y="295110"/>
                    <a:pt x="5794" y="295110"/>
                  </a:cubicBezTo>
                  <a:cubicBezTo>
                    <a:pt x="11332" y="295110"/>
                    <a:pt x="11332" y="289799"/>
                    <a:pt x="11332" y="285079"/>
                  </a:cubicBezTo>
                  <a:lnTo>
                    <a:pt x="11332" y="10106"/>
                  </a:lnTo>
                  <a:close/>
                  <a:moveTo>
                    <a:pt x="65329" y="10991"/>
                  </a:moveTo>
                  <a:cubicBezTo>
                    <a:pt x="65329" y="6270"/>
                    <a:pt x="65329" y="75"/>
                    <a:pt x="59791" y="75"/>
                  </a:cubicBezTo>
                  <a:cubicBezTo>
                    <a:pt x="54253" y="75"/>
                    <a:pt x="54253" y="5385"/>
                    <a:pt x="54253" y="10106"/>
                  </a:cubicBezTo>
                  <a:lnTo>
                    <a:pt x="54253" y="285079"/>
                  </a:lnTo>
                  <a:cubicBezTo>
                    <a:pt x="54253" y="289799"/>
                    <a:pt x="54253" y="295110"/>
                    <a:pt x="59791" y="295110"/>
                  </a:cubicBezTo>
                  <a:cubicBezTo>
                    <a:pt x="65329" y="295110"/>
                    <a:pt x="65329" y="288619"/>
                    <a:pt x="65329" y="284193"/>
                  </a:cubicBezTo>
                  <a:lnTo>
                    <a:pt x="65329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8" name="Dowolny kształt: kształt 147">
              <a:extLst>
                <a:ext uri="{FF2B5EF4-FFF2-40B4-BE49-F238E27FC236}">
                  <a16:creationId xmlns:a16="http://schemas.microsoft.com/office/drawing/2014/main" id="{982E277F-AB39-185F-9765-CC2276A6D5F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113743" y="6033766"/>
              <a:ext cx="184143" cy="196493"/>
            </a:xfrm>
            <a:custGeom>
              <a:avLst/>
              <a:gdLst>
                <a:gd name="connsiteX0" fmla="*/ 98011 w 184143"/>
                <a:gd name="connsiteY0" fmla="*/ 104222 h 196493"/>
                <a:gd name="connsiteX1" fmla="*/ 175268 w 184143"/>
                <a:gd name="connsiteY1" fmla="*/ 104222 h 196493"/>
                <a:gd name="connsiteX2" fmla="*/ 184406 w 184143"/>
                <a:gd name="connsiteY2" fmla="*/ 98321 h 196493"/>
                <a:gd name="connsiteX3" fmla="*/ 175268 w 184143"/>
                <a:gd name="connsiteY3" fmla="*/ 92421 h 196493"/>
                <a:gd name="connsiteX4" fmla="*/ 98011 w 184143"/>
                <a:gd name="connsiteY4" fmla="*/ 92421 h 196493"/>
                <a:gd name="connsiteX5" fmla="*/ 98011 w 184143"/>
                <a:gd name="connsiteY5" fmla="*/ 9811 h 196493"/>
                <a:gd name="connsiteX6" fmla="*/ 92473 w 184143"/>
                <a:gd name="connsiteY6" fmla="*/ 75 h 196493"/>
                <a:gd name="connsiteX7" fmla="*/ 86935 w 184143"/>
                <a:gd name="connsiteY7" fmla="*/ 9811 h 196493"/>
                <a:gd name="connsiteX8" fmla="*/ 86935 w 184143"/>
                <a:gd name="connsiteY8" fmla="*/ 92421 h 196493"/>
                <a:gd name="connsiteX9" fmla="*/ 9401 w 184143"/>
                <a:gd name="connsiteY9" fmla="*/ 92421 h 196493"/>
                <a:gd name="connsiteX10" fmla="*/ 263 w 184143"/>
                <a:gd name="connsiteY10" fmla="*/ 98321 h 196493"/>
                <a:gd name="connsiteX11" fmla="*/ 9401 w 184143"/>
                <a:gd name="connsiteY11" fmla="*/ 104222 h 196493"/>
                <a:gd name="connsiteX12" fmla="*/ 86935 w 184143"/>
                <a:gd name="connsiteY12" fmla="*/ 104222 h 196493"/>
                <a:gd name="connsiteX13" fmla="*/ 86935 w 184143"/>
                <a:gd name="connsiteY13" fmla="*/ 186832 h 196493"/>
                <a:gd name="connsiteX14" fmla="*/ 92473 w 184143"/>
                <a:gd name="connsiteY14" fmla="*/ 196568 h 196493"/>
                <a:gd name="connsiteX15" fmla="*/ 98011 w 184143"/>
                <a:gd name="connsiteY15" fmla="*/ 186832 h 196493"/>
                <a:gd name="connsiteX16" fmla="*/ 98011 w 184143"/>
                <a:gd name="connsiteY16" fmla="*/ 104222 h 1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143" h="196493">
                  <a:moveTo>
                    <a:pt x="98011" y="104222"/>
                  </a:moveTo>
                  <a:lnTo>
                    <a:pt x="175268" y="104222"/>
                  </a:lnTo>
                  <a:cubicBezTo>
                    <a:pt x="179145" y="104222"/>
                    <a:pt x="184406" y="104222"/>
                    <a:pt x="184406" y="98321"/>
                  </a:cubicBezTo>
                  <a:cubicBezTo>
                    <a:pt x="184406" y="92421"/>
                    <a:pt x="179145" y="92421"/>
                    <a:pt x="175268" y="92421"/>
                  </a:cubicBezTo>
                  <a:lnTo>
                    <a:pt x="98011" y="92421"/>
                  </a:lnTo>
                  <a:lnTo>
                    <a:pt x="98011" y="9811"/>
                  </a:lnTo>
                  <a:cubicBezTo>
                    <a:pt x="98011" y="5680"/>
                    <a:pt x="98011" y="75"/>
                    <a:pt x="92473" y="75"/>
                  </a:cubicBezTo>
                  <a:cubicBezTo>
                    <a:pt x="86935" y="75"/>
                    <a:pt x="86935" y="5680"/>
                    <a:pt x="86935" y="9811"/>
                  </a:cubicBezTo>
                  <a:lnTo>
                    <a:pt x="86935" y="92421"/>
                  </a:lnTo>
                  <a:lnTo>
                    <a:pt x="9401" y="92421"/>
                  </a:lnTo>
                  <a:cubicBezTo>
                    <a:pt x="5524" y="92421"/>
                    <a:pt x="263" y="92421"/>
                    <a:pt x="263" y="98321"/>
                  </a:cubicBezTo>
                  <a:cubicBezTo>
                    <a:pt x="263" y="104222"/>
                    <a:pt x="5524" y="104222"/>
                    <a:pt x="9401" y="104222"/>
                  </a:cubicBezTo>
                  <a:lnTo>
                    <a:pt x="86935" y="104222"/>
                  </a:lnTo>
                  <a:lnTo>
                    <a:pt x="86935" y="186832"/>
                  </a:lnTo>
                  <a:cubicBezTo>
                    <a:pt x="86935" y="190962"/>
                    <a:pt x="86935" y="196568"/>
                    <a:pt x="92473" y="196568"/>
                  </a:cubicBezTo>
                  <a:cubicBezTo>
                    <a:pt x="98011" y="196568"/>
                    <a:pt x="98011" y="190962"/>
                    <a:pt x="98011" y="186832"/>
                  </a:cubicBezTo>
                  <a:lnTo>
                    <a:pt x="98011" y="10422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9" name="Dowolny kształt: kształt 148">
              <a:extLst>
                <a:ext uri="{FF2B5EF4-FFF2-40B4-BE49-F238E27FC236}">
                  <a16:creationId xmlns:a16="http://schemas.microsoft.com/office/drawing/2014/main" id="{BCCFCBFA-0152-2880-0928-37CBF06A9B6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388989" y="6009279"/>
              <a:ext cx="110486" cy="196493"/>
            </a:xfrm>
            <a:custGeom>
              <a:avLst/>
              <a:gdLst>
                <a:gd name="connsiteX0" fmla="*/ 21595 w 110486"/>
                <a:gd name="connsiteY0" fmla="*/ 173850 h 196493"/>
                <a:gd name="connsiteX1" fmla="*/ 50947 w 110486"/>
                <a:gd name="connsiteY1" fmla="*/ 143462 h 196493"/>
                <a:gd name="connsiteX2" fmla="*/ 110759 w 110486"/>
                <a:gd name="connsiteY2" fmla="*/ 57312 h 196493"/>
                <a:gd name="connsiteX3" fmla="*/ 52054 w 110486"/>
                <a:gd name="connsiteY3" fmla="*/ 75 h 196493"/>
                <a:gd name="connsiteX4" fmla="*/ 273 w 110486"/>
                <a:gd name="connsiteY4" fmla="*/ 53476 h 196493"/>
                <a:gd name="connsiteX5" fmla="*/ 14949 w 110486"/>
                <a:gd name="connsiteY5" fmla="*/ 69998 h 196493"/>
                <a:gd name="connsiteX6" fmla="*/ 29348 w 110486"/>
                <a:gd name="connsiteY6" fmla="*/ 54361 h 196493"/>
                <a:gd name="connsiteX7" fmla="*/ 14672 w 110486"/>
                <a:gd name="connsiteY7" fmla="*/ 39019 h 196493"/>
                <a:gd name="connsiteX8" fmla="*/ 11072 w 110486"/>
                <a:gd name="connsiteY8" fmla="*/ 39314 h 196493"/>
                <a:gd name="connsiteX9" fmla="*/ 48455 w 110486"/>
                <a:gd name="connsiteY9" fmla="*/ 9221 h 196493"/>
                <a:gd name="connsiteX10" fmla="*/ 85560 w 110486"/>
                <a:gd name="connsiteY10" fmla="*/ 57312 h 196493"/>
                <a:gd name="connsiteX11" fmla="*/ 56485 w 110486"/>
                <a:gd name="connsiteY11" fmla="*/ 122514 h 196493"/>
                <a:gd name="connsiteX12" fmla="*/ 3319 w 110486"/>
                <a:gd name="connsiteY12" fmla="*/ 185652 h 196493"/>
                <a:gd name="connsiteX13" fmla="*/ 273 w 110486"/>
                <a:gd name="connsiteY13" fmla="*/ 196568 h 196493"/>
                <a:gd name="connsiteX14" fmla="*/ 103005 w 110486"/>
                <a:gd name="connsiteY14" fmla="*/ 196568 h 196493"/>
                <a:gd name="connsiteX15" fmla="*/ 110759 w 110486"/>
                <a:gd name="connsiteY15" fmla="*/ 145232 h 196493"/>
                <a:gd name="connsiteX16" fmla="*/ 103836 w 110486"/>
                <a:gd name="connsiteY16" fmla="*/ 145232 h 196493"/>
                <a:gd name="connsiteX17" fmla="*/ 97744 w 110486"/>
                <a:gd name="connsiteY17" fmla="*/ 171490 h 196493"/>
                <a:gd name="connsiteX18" fmla="*/ 71438 w 110486"/>
                <a:gd name="connsiteY18" fmla="*/ 173850 h 196493"/>
                <a:gd name="connsiteX19" fmla="*/ 21595 w 110486"/>
                <a:gd name="connsiteY19" fmla="*/ 173850 h 1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0486" h="196493">
                  <a:moveTo>
                    <a:pt x="21595" y="173850"/>
                  </a:moveTo>
                  <a:lnTo>
                    <a:pt x="50947" y="143462"/>
                  </a:lnTo>
                  <a:cubicBezTo>
                    <a:pt x="94144" y="102747"/>
                    <a:pt x="110759" y="86815"/>
                    <a:pt x="110759" y="57312"/>
                  </a:cubicBezTo>
                  <a:cubicBezTo>
                    <a:pt x="110759" y="23678"/>
                    <a:pt x="85837" y="75"/>
                    <a:pt x="52054" y="75"/>
                  </a:cubicBezTo>
                  <a:cubicBezTo>
                    <a:pt x="20764" y="75"/>
                    <a:pt x="273" y="27218"/>
                    <a:pt x="273" y="53476"/>
                  </a:cubicBezTo>
                  <a:cubicBezTo>
                    <a:pt x="273" y="69998"/>
                    <a:pt x="14118" y="69998"/>
                    <a:pt x="14949" y="69998"/>
                  </a:cubicBezTo>
                  <a:cubicBezTo>
                    <a:pt x="19656" y="69998"/>
                    <a:pt x="29348" y="66458"/>
                    <a:pt x="29348" y="54361"/>
                  </a:cubicBezTo>
                  <a:cubicBezTo>
                    <a:pt x="29348" y="46690"/>
                    <a:pt x="24364" y="39019"/>
                    <a:pt x="14672" y="39019"/>
                  </a:cubicBezTo>
                  <a:cubicBezTo>
                    <a:pt x="12457" y="39019"/>
                    <a:pt x="11903" y="39019"/>
                    <a:pt x="11072" y="39314"/>
                  </a:cubicBezTo>
                  <a:cubicBezTo>
                    <a:pt x="17441" y="20137"/>
                    <a:pt x="32394" y="9221"/>
                    <a:pt x="48455" y="9221"/>
                  </a:cubicBezTo>
                  <a:cubicBezTo>
                    <a:pt x="73653" y="9221"/>
                    <a:pt x="85560" y="33119"/>
                    <a:pt x="85560" y="57312"/>
                  </a:cubicBezTo>
                  <a:cubicBezTo>
                    <a:pt x="85560" y="80914"/>
                    <a:pt x="71715" y="104222"/>
                    <a:pt x="56485" y="122514"/>
                  </a:cubicBezTo>
                  <a:lnTo>
                    <a:pt x="3319" y="185652"/>
                  </a:lnTo>
                  <a:cubicBezTo>
                    <a:pt x="273" y="188897"/>
                    <a:pt x="273" y="189487"/>
                    <a:pt x="273" y="196568"/>
                  </a:cubicBezTo>
                  <a:lnTo>
                    <a:pt x="103005" y="196568"/>
                  </a:lnTo>
                  <a:lnTo>
                    <a:pt x="110759" y="145232"/>
                  </a:lnTo>
                  <a:lnTo>
                    <a:pt x="103836" y="145232"/>
                  </a:lnTo>
                  <a:cubicBezTo>
                    <a:pt x="102452" y="154083"/>
                    <a:pt x="100513" y="167065"/>
                    <a:pt x="97744" y="171490"/>
                  </a:cubicBezTo>
                  <a:cubicBezTo>
                    <a:pt x="95806" y="173850"/>
                    <a:pt x="77530" y="173850"/>
                    <a:pt x="71438" y="173850"/>
                  </a:cubicBezTo>
                  <a:lnTo>
                    <a:pt x="21595" y="17385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0" name="Dowolny kształt: kształt 149">
              <a:extLst>
                <a:ext uri="{FF2B5EF4-FFF2-40B4-BE49-F238E27FC236}">
                  <a16:creationId xmlns:a16="http://schemas.microsoft.com/office/drawing/2014/main" id="{83EB1296-F79E-126A-7241-AF372AF76CE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550149" y="5984496"/>
              <a:ext cx="65073" cy="295034"/>
            </a:xfrm>
            <a:custGeom>
              <a:avLst/>
              <a:gdLst>
                <a:gd name="connsiteX0" fmla="*/ 11354 w 65073"/>
                <a:gd name="connsiteY0" fmla="*/ 10106 h 295034"/>
                <a:gd name="connsiteX1" fmla="*/ 5816 w 65073"/>
                <a:gd name="connsiteY1" fmla="*/ 75 h 295034"/>
                <a:gd name="connsiteX2" fmla="*/ 278 w 65073"/>
                <a:gd name="connsiteY2" fmla="*/ 10991 h 295034"/>
                <a:gd name="connsiteX3" fmla="*/ 278 w 65073"/>
                <a:gd name="connsiteY3" fmla="*/ 284193 h 295034"/>
                <a:gd name="connsiteX4" fmla="*/ 5816 w 65073"/>
                <a:gd name="connsiteY4" fmla="*/ 295110 h 295034"/>
                <a:gd name="connsiteX5" fmla="*/ 11354 w 65073"/>
                <a:gd name="connsiteY5" fmla="*/ 285079 h 295034"/>
                <a:gd name="connsiteX6" fmla="*/ 11354 w 65073"/>
                <a:gd name="connsiteY6" fmla="*/ 10106 h 295034"/>
                <a:gd name="connsiteX7" fmla="*/ 65351 w 65073"/>
                <a:gd name="connsiteY7" fmla="*/ 10991 h 295034"/>
                <a:gd name="connsiteX8" fmla="*/ 59813 w 65073"/>
                <a:gd name="connsiteY8" fmla="*/ 75 h 295034"/>
                <a:gd name="connsiteX9" fmla="*/ 54275 w 65073"/>
                <a:gd name="connsiteY9" fmla="*/ 10106 h 295034"/>
                <a:gd name="connsiteX10" fmla="*/ 54275 w 65073"/>
                <a:gd name="connsiteY10" fmla="*/ 285079 h 295034"/>
                <a:gd name="connsiteX11" fmla="*/ 59813 w 65073"/>
                <a:gd name="connsiteY11" fmla="*/ 295110 h 295034"/>
                <a:gd name="connsiteX12" fmla="*/ 65351 w 65073"/>
                <a:gd name="connsiteY12" fmla="*/ 284193 h 295034"/>
                <a:gd name="connsiteX13" fmla="*/ 65351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54" y="10106"/>
                  </a:moveTo>
                  <a:cubicBezTo>
                    <a:pt x="11354" y="5385"/>
                    <a:pt x="11354" y="75"/>
                    <a:pt x="5816" y="75"/>
                  </a:cubicBezTo>
                  <a:cubicBezTo>
                    <a:pt x="278" y="75"/>
                    <a:pt x="278" y="6565"/>
                    <a:pt x="278" y="10991"/>
                  </a:cubicBezTo>
                  <a:lnTo>
                    <a:pt x="278" y="284193"/>
                  </a:lnTo>
                  <a:cubicBezTo>
                    <a:pt x="278" y="288914"/>
                    <a:pt x="278" y="295110"/>
                    <a:pt x="5816" y="295110"/>
                  </a:cubicBezTo>
                  <a:cubicBezTo>
                    <a:pt x="11354" y="295110"/>
                    <a:pt x="11354" y="289799"/>
                    <a:pt x="11354" y="285079"/>
                  </a:cubicBezTo>
                  <a:lnTo>
                    <a:pt x="11354" y="10106"/>
                  </a:lnTo>
                  <a:close/>
                  <a:moveTo>
                    <a:pt x="65351" y="10991"/>
                  </a:moveTo>
                  <a:cubicBezTo>
                    <a:pt x="65351" y="6270"/>
                    <a:pt x="65351" y="75"/>
                    <a:pt x="59813" y="75"/>
                  </a:cubicBezTo>
                  <a:cubicBezTo>
                    <a:pt x="54275" y="75"/>
                    <a:pt x="54275" y="5385"/>
                    <a:pt x="54275" y="10106"/>
                  </a:cubicBezTo>
                  <a:lnTo>
                    <a:pt x="54275" y="285079"/>
                  </a:lnTo>
                  <a:cubicBezTo>
                    <a:pt x="54275" y="289799"/>
                    <a:pt x="54275" y="295110"/>
                    <a:pt x="59813" y="295110"/>
                  </a:cubicBezTo>
                  <a:cubicBezTo>
                    <a:pt x="65351" y="295110"/>
                    <a:pt x="65351" y="288619"/>
                    <a:pt x="65351" y="284193"/>
                  </a:cubicBezTo>
                  <a:lnTo>
                    <a:pt x="65351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1" name="Dowolny kształt: kształt 150">
              <a:extLst>
                <a:ext uri="{FF2B5EF4-FFF2-40B4-BE49-F238E27FC236}">
                  <a16:creationId xmlns:a16="http://schemas.microsoft.com/office/drawing/2014/main" id="{F2F3C6AD-AF97-3CA5-E28C-9C0BD2DC6F0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660324" y="5997477"/>
              <a:ext cx="150949" cy="265531"/>
            </a:xfrm>
            <a:custGeom>
              <a:avLst/>
              <a:gdLst>
                <a:gd name="connsiteX0" fmla="*/ 151232 w 150949"/>
                <a:gd name="connsiteY0" fmla="*/ 40495 h 265531"/>
                <a:gd name="connsiteX1" fmla="*/ 113573 w 150949"/>
                <a:gd name="connsiteY1" fmla="*/ 75 h 265531"/>
                <a:gd name="connsiteX2" fmla="*/ 80067 w 150949"/>
                <a:gd name="connsiteY2" fmla="*/ 12466 h 265531"/>
                <a:gd name="connsiteX3" fmla="*/ 44346 w 150949"/>
                <a:gd name="connsiteY3" fmla="*/ 75309 h 265531"/>
                <a:gd name="connsiteX4" fmla="*/ 318 w 150949"/>
                <a:gd name="connsiteY4" fmla="*/ 262656 h 265531"/>
                <a:gd name="connsiteX5" fmla="*/ 3641 w 150949"/>
                <a:gd name="connsiteY5" fmla="*/ 265606 h 265531"/>
                <a:gd name="connsiteX6" fmla="*/ 6964 w 150949"/>
                <a:gd name="connsiteY6" fmla="*/ 264131 h 265531"/>
                <a:gd name="connsiteX7" fmla="*/ 26347 w 150949"/>
                <a:gd name="connsiteY7" fmla="*/ 182701 h 265531"/>
                <a:gd name="connsiteX8" fmla="*/ 64006 w 150949"/>
                <a:gd name="connsiteY8" fmla="*/ 211320 h 265531"/>
                <a:gd name="connsiteX9" fmla="*/ 117450 w 150949"/>
                <a:gd name="connsiteY9" fmla="*/ 188012 h 265531"/>
                <a:gd name="connsiteX10" fmla="*/ 139602 w 150949"/>
                <a:gd name="connsiteY10" fmla="*/ 133726 h 265531"/>
                <a:gd name="connsiteX11" fmla="*/ 119388 w 150949"/>
                <a:gd name="connsiteY11" fmla="*/ 89765 h 265531"/>
                <a:gd name="connsiteX12" fmla="*/ 151232 w 150949"/>
                <a:gd name="connsiteY12" fmla="*/ 40495 h 265531"/>
                <a:gd name="connsiteX13" fmla="*/ 101389 w 150949"/>
                <a:gd name="connsiteY13" fmla="*/ 89470 h 265531"/>
                <a:gd name="connsiteX14" fmla="*/ 88097 w 150949"/>
                <a:gd name="connsiteY14" fmla="*/ 91536 h 265531"/>
                <a:gd name="connsiteX15" fmla="*/ 75914 w 150949"/>
                <a:gd name="connsiteY15" fmla="*/ 90355 h 265531"/>
                <a:gd name="connsiteX16" fmla="*/ 89482 w 150949"/>
                <a:gd name="connsiteY16" fmla="*/ 87995 h 265531"/>
                <a:gd name="connsiteX17" fmla="*/ 101389 w 150949"/>
                <a:gd name="connsiteY17" fmla="*/ 89470 h 265531"/>
                <a:gd name="connsiteX18" fmla="*/ 135726 w 150949"/>
                <a:gd name="connsiteY18" fmla="*/ 33709 h 265531"/>
                <a:gd name="connsiteX19" fmla="*/ 110804 w 150949"/>
                <a:gd name="connsiteY19" fmla="*/ 84750 h 265531"/>
                <a:gd name="connsiteX20" fmla="*/ 89482 w 150949"/>
                <a:gd name="connsiteY20" fmla="*/ 81209 h 265531"/>
                <a:gd name="connsiteX21" fmla="*/ 68160 w 150949"/>
                <a:gd name="connsiteY21" fmla="*/ 90650 h 265531"/>
                <a:gd name="connsiteX22" fmla="*/ 87267 w 150949"/>
                <a:gd name="connsiteY22" fmla="*/ 98026 h 265531"/>
                <a:gd name="connsiteX23" fmla="*/ 109973 w 150949"/>
                <a:gd name="connsiteY23" fmla="*/ 94191 h 265531"/>
                <a:gd name="connsiteX24" fmla="*/ 122157 w 150949"/>
                <a:gd name="connsiteY24" fmla="*/ 127530 h 265531"/>
                <a:gd name="connsiteX25" fmla="*/ 108312 w 150949"/>
                <a:gd name="connsiteY25" fmla="*/ 178276 h 265531"/>
                <a:gd name="connsiteX26" fmla="*/ 63176 w 150949"/>
                <a:gd name="connsiteY26" fmla="*/ 204829 h 265531"/>
                <a:gd name="connsiteX27" fmla="*/ 31608 w 150949"/>
                <a:gd name="connsiteY27" fmla="*/ 166770 h 265531"/>
                <a:gd name="connsiteX28" fmla="*/ 32993 w 150949"/>
                <a:gd name="connsiteY28" fmla="*/ 153788 h 265531"/>
                <a:gd name="connsiteX29" fmla="*/ 50715 w 150949"/>
                <a:gd name="connsiteY29" fmla="*/ 79144 h 265531"/>
                <a:gd name="connsiteX30" fmla="*/ 109973 w 150949"/>
                <a:gd name="connsiteY30" fmla="*/ 6861 h 265531"/>
                <a:gd name="connsiteX31" fmla="*/ 135726 w 150949"/>
                <a:gd name="connsiteY31" fmla="*/ 33709 h 26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949" h="265531">
                  <a:moveTo>
                    <a:pt x="151232" y="40495"/>
                  </a:moveTo>
                  <a:cubicBezTo>
                    <a:pt x="151232" y="18367"/>
                    <a:pt x="136002" y="75"/>
                    <a:pt x="113573" y="75"/>
                  </a:cubicBezTo>
                  <a:cubicBezTo>
                    <a:pt x="97512" y="75"/>
                    <a:pt x="89759" y="4795"/>
                    <a:pt x="80067" y="12466"/>
                  </a:cubicBezTo>
                  <a:cubicBezTo>
                    <a:pt x="64837" y="24268"/>
                    <a:pt x="49607" y="52886"/>
                    <a:pt x="44346" y="75309"/>
                  </a:cubicBezTo>
                  <a:lnTo>
                    <a:pt x="318" y="262656"/>
                  </a:lnTo>
                  <a:cubicBezTo>
                    <a:pt x="41" y="263836"/>
                    <a:pt x="1425" y="265606"/>
                    <a:pt x="3641" y="265606"/>
                  </a:cubicBezTo>
                  <a:cubicBezTo>
                    <a:pt x="5856" y="265606"/>
                    <a:pt x="6687" y="265016"/>
                    <a:pt x="6964" y="264131"/>
                  </a:cubicBezTo>
                  <a:lnTo>
                    <a:pt x="26347" y="182701"/>
                  </a:lnTo>
                  <a:cubicBezTo>
                    <a:pt x="31608" y="200403"/>
                    <a:pt x="43792" y="211320"/>
                    <a:pt x="64006" y="211320"/>
                  </a:cubicBezTo>
                  <a:cubicBezTo>
                    <a:pt x="84221" y="211320"/>
                    <a:pt x="104989" y="200994"/>
                    <a:pt x="117450" y="188012"/>
                  </a:cubicBezTo>
                  <a:cubicBezTo>
                    <a:pt x="130741" y="174440"/>
                    <a:pt x="139602" y="155558"/>
                    <a:pt x="139602" y="133726"/>
                  </a:cubicBezTo>
                  <a:cubicBezTo>
                    <a:pt x="139602" y="112483"/>
                    <a:pt x="129357" y="97141"/>
                    <a:pt x="119388" y="89765"/>
                  </a:cubicBezTo>
                  <a:cubicBezTo>
                    <a:pt x="135449" y="80029"/>
                    <a:pt x="151232" y="61737"/>
                    <a:pt x="151232" y="40495"/>
                  </a:cubicBezTo>
                  <a:close/>
                  <a:moveTo>
                    <a:pt x="101389" y="89470"/>
                  </a:moveTo>
                  <a:cubicBezTo>
                    <a:pt x="97789" y="90945"/>
                    <a:pt x="94743" y="91536"/>
                    <a:pt x="88097" y="91536"/>
                  </a:cubicBezTo>
                  <a:cubicBezTo>
                    <a:pt x="84221" y="91536"/>
                    <a:pt x="78683" y="91831"/>
                    <a:pt x="75914" y="90355"/>
                  </a:cubicBezTo>
                  <a:cubicBezTo>
                    <a:pt x="76467" y="87405"/>
                    <a:pt x="86436" y="87995"/>
                    <a:pt x="89482" y="87995"/>
                  </a:cubicBezTo>
                  <a:cubicBezTo>
                    <a:pt x="95297" y="87995"/>
                    <a:pt x="97789" y="87995"/>
                    <a:pt x="101389" y="89470"/>
                  </a:cubicBezTo>
                  <a:close/>
                  <a:moveTo>
                    <a:pt x="135726" y="33709"/>
                  </a:moveTo>
                  <a:cubicBezTo>
                    <a:pt x="135726" y="54361"/>
                    <a:pt x="125203" y="75604"/>
                    <a:pt x="110804" y="84750"/>
                  </a:cubicBezTo>
                  <a:cubicBezTo>
                    <a:pt x="103327" y="81799"/>
                    <a:pt x="97789" y="81209"/>
                    <a:pt x="89482" y="81209"/>
                  </a:cubicBezTo>
                  <a:cubicBezTo>
                    <a:pt x="83667" y="81209"/>
                    <a:pt x="68160" y="80914"/>
                    <a:pt x="68160" y="90650"/>
                  </a:cubicBezTo>
                  <a:cubicBezTo>
                    <a:pt x="67883" y="98911"/>
                    <a:pt x="82282" y="98026"/>
                    <a:pt x="87267" y="98026"/>
                  </a:cubicBezTo>
                  <a:cubicBezTo>
                    <a:pt x="97512" y="98026"/>
                    <a:pt x="101666" y="97731"/>
                    <a:pt x="109973" y="94191"/>
                  </a:cubicBezTo>
                  <a:cubicBezTo>
                    <a:pt x="120496" y="104812"/>
                    <a:pt x="121880" y="113958"/>
                    <a:pt x="122157" y="127530"/>
                  </a:cubicBezTo>
                  <a:cubicBezTo>
                    <a:pt x="122711" y="144642"/>
                    <a:pt x="116065" y="166770"/>
                    <a:pt x="108312" y="178276"/>
                  </a:cubicBezTo>
                  <a:cubicBezTo>
                    <a:pt x="97512" y="194208"/>
                    <a:pt x="78960" y="204829"/>
                    <a:pt x="63176" y="204829"/>
                  </a:cubicBezTo>
                  <a:cubicBezTo>
                    <a:pt x="42131" y="204829"/>
                    <a:pt x="31608" y="187717"/>
                    <a:pt x="31608" y="166770"/>
                  </a:cubicBezTo>
                  <a:cubicBezTo>
                    <a:pt x="31608" y="163819"/>
                    <a:pt x="31608" y="159394"/>
                    <a:pt x="32993" y="153788"/>
                  </a:cubicBezTo>
                  <a:lnTo>
                    <a:pt x="50715" y="79144"/>
                  </a:lnTo>
                  <a:cubicBezTo>
                    <a:pt x="56807" y="53771"/>
                    <a:pt x="76744" y="6861"/>
                    <a:pt x="109973" y="6861"/>
                  </a:cubicBezTo>
                  <a:cubicBezTo>
                    <a:pt x="126034" y="6861"/>
                    <a:pt x="135726" y="16007"/>
                    <a:pt x="135726" y="337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2" name="Dowolny kształt: kształt 151">
              <a:extLst>
                <a:ext uri="{FF2B5EF4-FFF2-40B4-BE49-F238E27FC236}">
                  <a16:creationId xmlns:a16="http://schemas.microsoft.com/office/drawing/2014/main" id="{AE8BBA26-5EC8-B345-A235-0CFE06AEB7D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859844" y="5984496"/>
              <a:ext cx="65073" cy="295034"/>
            </a:xfrm>
            <a:custGeom>
              <a:avLst/>
              <a:gdLst>
                <a:gd name="connsiteX0" fmla="*/ 11365 w 65073"/>
                <a:gd name="connsiteY0" fmla="*/ 10106 h 295034"/>
                <a:gd name="connsiteX1" fmla="*/ 5827 w 65073"/>
                <a:gd name="connsiteY1" fmla="*/ 75 h 295034"/>
                <a:gd name="connsiteX2" fmla="*/ 289 w 65073"/>
                <a:gd name="connsiteY2" fmla="*/ 10991 h 295034"/>
                <a:gd name="connsiteX3" fmla="*/ 289 w 65073"/>
                <a:gd name="connsiteY3" fmla="*/ 284193 h 295034"/>
                <a:gd name="connsiteX4" fmla="*/ 5827 w 65073"/>
                <a:gd name="connsiteY4" fmla="*/ 295110 h 295034"/>
                <a:gd name="connsiteX5" fmla="*/ 11365 w 65073"/>
                <a:gd name="connsiteY5" fmla="*/ 285079 h 295034"/>
                <a:gd name="connsiteX6" fmla="*/ 11365 w 65073"/>
                <a:gd name="connsiteY6" fmla="*/ 10106 h 295034"/>
                <a:gd name="connsiteX7" fmla="*/ 65362 w 65073"/>
                <a:gd name="connsiteY7" fmla="*/ 10991 h 295034"/>
                <a:gd name="connsiteX8" fmla="*/ 59824 w 65073"/>
                <a:gd name="connsiteY8" fmla="*/ 75 h 295034"/>
                <a:gd name="connsiteX9" fmla="*/ 54286 w 65073"/>
                <a:gd name="connsiteY9" fmla="*/ 10106 h 295034"/>
                <a:gd name="connsiteX10" fmla="*/ 54286 w 65073"/>
                <a:gd name="connsiteY10" fmla="*/ 285079 h 295034"/>
                <a:gd name="connsiteX11" fmla="*/ 59824 w 65073"/>
                <a:gd name="connsiteY11" fmla="*/ 295110 h 295034"/>
                <a:gd name="connsiteX12" fmla="*/ 65362 w 65073"/>
                <a:gd name="connsiteY12" fmla="*/ 284193 h 295034"/>
                <a:gd name="connsiteX13" fmla="*/ 65362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65" y="10106"/>
                  </a:moveTo>
                  <a:cubicBezTo>
                    <a:pt x="11365" y="5385"/>
                    <a:pt x="11365" y="75"/>
                    <a:pt x="5827" y="75"/>
                  </a:cubicBezTo>
                  <a:cubicBezTo>
                    <a:pt x="289" y="75"/>
                    <a:pt x="289" y="6565"/>
                    <a:pt x="289" y="10991"/>
                  </a:cubicBezTo>
                  <a:lnTo>
                    <a:pt x="289" y="284193"/>
                  </a:lnTo>
                  <a:cubicBezTo>
                    <a:pt x="289" y="288914"/>
                    <a:pt x="289" y="295110"/>
                    <a:pt x="5827" y="295110"/>
                  </a:cubicBezTo>
                  <a:cubicBezTo>
                    <a:pt x="11365" y="295110"/>
                    <a:pt x="11365" y="289799"/>
                    <a:pt x="11365" y="285079"/>
                  </a:cubicBezTo>
                  <a:lnTo>
                    <a:pt x="11365" y="10106"/>
                  </a:lnTo>
                  <a:close/>
                  <a:moveTo>
                    <a:pt x="65362" y="10991"/>
                  </a:moveTo>
                  <a:cubicBezTo>
                    <a:pt x="65362" y="6270"/>
                    <a:pt x="65362" y="75"/>
                    <a:pt x="59824" y="75"/>
                  </a:cubicBezTo>
                  <a:cubicBezTo>
                    <a:pt x="54286" y="75"/>
                    <a:pt x="54286" y="5385"/>
                    <a:pt x="54286" y="10106"/>
                  </a:cubicBezTo>
                  <a:lnTo>
                    <a:pt x="54286" y="285079"/>
                  </a:lnTo>
                  <a:cubicBezTo>
                    <a:pt x="54286" y="289799"/>
                    <a:pt x="54286" y="295110"/>
                    <a:pt x="59824" y="295110"/>
                  </a:cubicBezTo>
                  <a:cubicBezTo>
                    <a:pt x="65362" y="295110"/>
                    <a:pt x="65362" y="288619"/>
                    <a:pt x="65362" y="284193"/>
                  </a:cubicBezTo>
                  <a:lnTo>
                    <a:pt x="65362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3" name="Dowolny kształt: kształt 152">
              <a:extLst>
                <a:ext uri="{FF2B5EF4-FFF2-40B4-BE49-F238E27FC236}">
                  <a16:creationId xmlns:a16="http://schemas.microsoft.com/office/drawing/2014/main" id="{D3AA3A22-F2FC-CAAD-5F58-514AD1FB12F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992206" y="5881006"/>
              <a:ext cx="251985" cy="354041"/>
            </a:xfrm>
            <a:custGeom>
              <a:avLst/>
              <a:gdLst>
                <a:gd name="connsiteX0" fmla="*/ 87243 w 251985"/>
                <a:gd name="connsiteY0" fmla="*/ 354106 h 354041"/>
                <a:gd name="connsiteX1" fmla="*/ 98873 w 251985"/>
                <a:gd name="connsiteY1" fmla="*/ 348205 h 354041"/>
                <a:gd name="connsiteX2" fmla="*/ 250341 w 251985"/>
                <a:gd name="connsiteY2" fmla="*/ 11276 h 354041"/>
                <a:gd name="connsiteX3" fmla="*/ 252280 w 251985"/>
                <a:gd name="connsiteY3" fmla="*/ 5965 h 354041"/>
                <a:gd name="connsiteX4" fmla="*/ 246741 w 251985"/>
                <a:gd name="connsiteY4" fmla="*/ 64 h 354041"/>
                <a:gd name="connsiteX5" fmla="*/ 240649 w 251985"/>
                <a:gd name="connsiteY5" fmla="*/ 5965 h 354041"/>
                <a:gd name="connsiteX6" fmla="*/ 97765 w 251985"/>
                <a:gd name="connsiteY6" fmla="*/ 323423 h 354041"/>
                <a:gd name="connsiteX7" fmla="*/ 38784 w 251985"/>
                <a:gd name="connsiteY7" fmla="*/ 177085 h 354041"/>
                <a:gd name="connsiteX8" fmla="*/ 294 w 251985"/>
                <a:gd name="connsiteY8" fmla="*/ 208654 h 354041"/>
                <a:gd name="connsiteX9" fmla="*/ 4447 w 251985"/>
                <a:gd name="connsiteY9" fmla="*/ 213374 h 354041"/>
                <a:gd name="connsiteX10" fmla="*/ 24108 w 251985"/>
                <a:gd name="connsiteY10" fmla="*/ 197443 h 354041"/>
                <a:gd name="connsiteX11" fmla="*/ 87243 w 251985"/>
                <a:gd name="connsiteY11" fmla="*/ 354106 h 35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985" h="354041">
                  <a:moveTo>
                    <a:pt x="87243" y="354106"/>
                  </a:moveTo>
                  <a:cubicBezTo>
                    <a:pt x="95827" y="354106"/>
                    <a:pt x="96104" y="353811"/>
                    <a:pt x="98873" y="348205"/>
                  </a:cubicBezTo>
                  <a:lnTo>
                    <a:pt x="250341" y="11276"/>
                  </a:lnTo>
                  <a:cubicBezTo>
                    <a:pt x="252280" y="7440"/>
                    <a:pt x="252280" y="6850"/>
                    <a:pt x="252280" y="5965"/>
                  </a:cubicBezTo>
                  <a:cubicBezTo>
                    <a:pt x="252280" y="2719"/>
                    <a:pt x="250064" y="64"/>
                    <a:pt x="246741" y="64"/>
                  </a:cubicBezTo>
                  <a:cubicBezTo>
                    <a:pt x="243142" y="64"/>
                    <a:pt x="242034" y="2719"/>
                    <a:pt x="240649" y="5965"/>
                  </a:cubicBezTo>
                  <a:lnTo>
                    <a:pt x="97765" y="323423"/>
                  </a:lnTo>
                  <a:lnTo>
                    <a:pt x="38784" y="177085"/>
                  </a:lnTo>
                  <a:lnTo>
                    <a:pt x="294" y="208654"/>
                  </a:lnTo>
                  <a:lnTo>
                    <a:pt x="4447" y="213374"/>
                  </a:lnTo>
                  <a:lnTo>
                    <a:pt x="24108" y="197443"/>
                  </a:lnTo>
                  <a:lnTo>
                    <a:pt x="87243" y="35410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4" name="Dowolny kształt: kształt 153">
              <a:extLst>
                <a:ext uri="{FF2B5EF4-FFF2-40B4-BE49-F238E27FC236}">
                  <a16:creationId xmlns:a16="http://schemas.microsoft.com/office/drawing/2014/main" id="{B573B4CC-5C36-D850-95E8-0AE65886789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238654" y="5881007"/>
              <a:ext cx="540324" cy="11800"/>
            </a:xfrm>
            <a:custGeom>
              <a:avLst/>
              <a:gdLst>
                <a:gd name="connsiteX0" fmla="*/ 0 w 540324"/>
                <a:gd name="connsiteY0" fmla="*/ 0 h 11800"/>
                <a:gd name="connsiteX1" fmla="*/ 540324 w 540324"/>
                <a:gd name="connsiteY1" fmla="*/ 0 h 11800"/>
                <a:gd name="connsiteX2" fmla="*/ 540324 w 540324"/>
                <a:gd name="connsiteY2" fmla="*/ 11801 h 11800"/>
                <a:gd name="connsiteX3" fmla="*/ 0 w 540324"/>
                <a:gd name="connsiteY3" fmla="*/ 11801 h 1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324" h="11800">
                  <a:moveTo>
                    <a:pt x="0" y="0"/>
                  </a:moveTo>
                  <a:lnTo>
                    <a:pt x="540324" y="0"/>
                  </a:lnTo>
                  <a:lnTo>
                    <a:pt x="540324" y="11801"/>
                  </a:lnTo>
                  <a:lnTo>
                    <a:pt x="0" y="1180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5" name="Dowolny kształt: kształt 154">
              <a:extLst>
                <a:ext uri="{FF2B5EF4-FFF2-40B4-BE49-F238E27FC236}">
                  <a16:creationId xmlns:a16="http://schemas.microsoft.com/office/drawing/2014/main" id="{A8763B66-EE99-6DC5-5577-951601E1CDE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249176" y="6005148"/>
              <a:ext cx="196819" cy="200623"/>
            </a:xfrm>
            <a:custGeom>
              <a:avLst/>
              <a:gdLst>
                <a:gd name="connsiteX0" fmla="*/ 73684 w 196819"/>
                <a:gd name="connsiteY0" fmla="*/ 104812 h 200623"/>
                <a:gd name="connsiteX1" fmla="*/ 100544 w 196819"/>
                <a:gd name="connsiteY1" fmla="*/ 104812 h 200623"/>
                <a:gd name="connsiteX2" fmla="*/ 123528 w 196819"/>
                <a:gd name="connsiteY2" fmla="*/ 118089 h 200623"/>
                <a:gd name="connsiteX3" fmla="*/ 121589 w 196819"/>
                <a:gd name="connsiteY3" fmla="*/ 132545 h 200623"/>
                <a:gd name="connsiteX4" fmla="*/ 120759 w 196819"/>
                <a:gd name="connsiteY4" fmla="*/ 135791 h 200623"/>
                <a:gd name="connsiteX5" fmla="*/ 124081 w 196819"/>
                <a:gd name="connsiteY5" fmla="*/ 139331 h 200623"/>
                <a:gd name="connsiteX6" fmla="*/ 128235 w 196819"/>
                <a:gd name="connsiteY6" fmla="*/ 133135 h 200623"/>
                <a:gd name="connsiteX7" fmla="*/ 143465 w 196819"/>
                <a:gd name="connsiteY7" fmla="*/ 69113 h 200623"/>
                <a:gd name="connsiteX8" fmla="*/ 144296 w 196819"/>
                <a:gd name="connsiteY8" fmla="*/ 64392 h 200623"/>
                <a:gd name="connsiteX9" fmla="*/ 140973 w 196819"/>
                <a:gd name="connsiteY9" fmla="*/ 61147 h 200623"/>
                <a:gd name="connsiteX10" fmla="*/ 136819 w 196819"/>
                <a:gd name="connsiteY10" fmla="*/ 67343 h 200623"/>
                <a:gd name="connsiteX11" fmla="*/ 101098 w 196819"/>
                <a:gd name="connsiteY11" fmla="*/ 95666 h 200623"/>
                <a:gd name="connsiteX12" fmla="*/ 75900 w 196819"/>
                <a:gd name="connsiteY12" fmla="*/ 95666 h 200623"/>
                <a:gd name="connsiteX13" fmla="*/ 93622 w 196819"/>
                <a:gd name="connsiteY13" fmla="*/ 20727 h 200623"/>
                <a:gd name="connsiteX14" fmla="*/ 108575 w 196819"/>
                <a:gd name="connsiteY14" fmla="*/ 9221 h 200623"/>
                <a:gd name="connsiteX15" fmla="*/ 145126 w 196819"/>
                <a:gd name="connsiteY15" fmla="*/ 9221 h 200623"/>
                <a:gd name="connsiteX16" fmla="*/ 185555 w 196819"/>
                <a:gd name="connsiteY16" fmla="*/ 41675 h 200623"/>
                <a:gd name="connsiteX17" fmla="*/ 184724 w 196819"/>
                <a:gd name="connsiteY17" fmla="*/ 57607 h 200623"/>
                <a:gd name="connsiteX18" fmla="*/ 184170 w 196819"/>
                <a:gd name="connsiteY18" fmla="*/ 62917 h 200623"/>
                <a:gd name="connsiteX19" fmla="*/ 187493 w 196819"/>
                <a:gd name="connsiteY19" fmla="*/ 66458 h 200623"/>
                <a:gd name="connsiteX20" fmla="*/ 191370 w 196819"/>
                <a:gd name="connsiteY20" fmla="*/ 59082 h 200623"/>
                <a:gd name="connsiteX21" fmla="*/ 196908 w 196819"/>
                <a:gd name="connsiteY21" fmla="*/ 8041 h 200623"/>
                <a:gd name="connsiteX22" fmla="*/ 189432 w 196819"/>
                <a:gd name="connsiteY22" fmla="*/ 75 h 200623"/>
                <a:gd name="connsiteX23" fmla="*/ 53747 w 196819"/>
                <a:gd name="connsiteY23" fmla="*/ 75 h 200623"/>
                <a:gd name="connsiteX24" fmla="*/ 45440 w 196819"/>
                <a:gd name="connsiteY24" fmla="*/ 5975 h 200623"/>
                <a:gd name="connsiteX25" fmla="*/ 53193 w 196819"/>
                <a:gd name="connsiteY25" fmla="*/ 9221 h 200623"/>
                <a:gd name="connsiteX26" fmla="*/ 71192 w 196819"/>
                <a:gd name="connsiteY26" fmla="*/ 14531 h 200623"/>
                <a:gd name="connsiteX27" fmla="*/ 69808 w 196819"/>
                <a:gd name="connsiteY27" fmla="*/ 21612 h 200623"/>
                <a:gd name="connsiteX28" fmla="*/ 33256 w 196819"/>
                <a:gd name="connsiteY28" fmla="*/ 177686 h 200623"/>
                <a:gd name="connsiteX29" fmla="*/ 8057 w 196819"/>
                <a:gd name="connsiteY29" fmla="*/ 191552 h 200623"/>
                <a:gd name="connsiteX30" fmla="*/ 304 w 196819"/>
                <a:gd name="connsiteY30" fmla="*/ 197158 h 200623"/>
                <a:gd name="connsiteX31" fmla="*/ 4457 w 196819"/>
                <a:gd name="connsiteY31" fmla="*/ 200699 h 200623"/>
                <a:gd name="connsiteX32" fmla="*/ 41009 w 196819"/>
                <a:gd name="connsiteY32" fmla="*/ 199813 h 200623"/>
                <a:gd name="connsiteX33" fmla="*/ 82268 w 196819"/>
                <a:gd name="connsiteY33" fmla="*/ 200699 h 200623"/>
                <a:gd name="connsiteX34" fmla="*/ 88083 w 196819"/>
                <a:gd name="connsiteY34" fmla="*/ 195093 h 200623"/>
                <a:gd name="connsiteX35" fmla="*/ 86422 w 196819"/>
                <a:gd name="connsiteY35" fmla="*/ 191847 h 200623"/>
                <a:gd name="connsiteX36" fmla="*/ 78669 w 196819"/>
                <a:gd name="connsiteY36" fmla="*/ 191552 h 200623"/>
                <a:gd name="connsiteX37" fmla="*/ 64269 w 196819"/>
                <a:gd name="connsiteY37" fmla="*/ 190962 h 200623"/>
                <a:gd name="connsiteX38" fmla="*/ 55408 w 196819"/>
                <a:gd name="connsiteY38" fmla="*/ 185062 h 200623"/>
                <a:gd name="connsiteX39" fmla="*/ 56516 w 196819"/>
                <a:gd name="connsiteY39" fmla="*/ 178276 h 200623"/>
                <a:gd name="connsiteX40" fmla="*/ 73684 w 196819"/>
                <a:gd name="connsiteY40" fmla="*/ 104812 h 2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6819" h="200623">
                  <a:moveTo>
                    <a:pt x="73684" y="104812"/>
                  </a:moveTo>
                  <a:lnTo>
                    <a:pt x="100544" y="104812"/>
                  </a:lnTo>
                  <a:cubicBezTo>
                    <a:pt x="121312" y="104812"/>
                    <a:pt x="123528" y="109533"/>
                    <a:pt x="123528" y="118089"/>
                  </a:cubicBezTo>
                  <a:cubicBezTo>
                    <a:pt x="123528" y="120154"/>
                    <a:pt x="123528" y="123694"/>
                    <a:pt x="121589" y="132545"/>
                  </a:cubicBezTo>
                  <a:cubicBezTo>
                    <a:pt x="121035" y="134021"/>
                    <a:pt x="120759" y="135201"/>
                    <a:pt x="120759" y="135791"/>
                  </a:cubicBezTo>
                  <a:cubicBezTo>
                    <a:pt x="120759" y="138151"/>
                    <a:pt x="122420" y="139331"/>
                    <a:pt x="124081" y="139331"/>
                  </a:cubicBezTo>
                  <a:cubicBezTo>
                    <a:pt x="126850" y="139331"/>
                    <a:pt x="126850" y="138446"/>
                    <a:pt x="128235" y="133135"/>
                  </a:cubicBezTo>
                  <a:lnTo>
                    <a:pt x="143465" y="69113"/>
                  </a:lnTo>
                  <a:cubicBezTo>
                    <a:pt x="144296" y="65867"/>
                    <a:pt x="144296" y="65277"/>
                    <a:pt x="144296" y="64392"/>
                  </a:cubicBezTo>
                  <a:cubicBezTo>
                    <a:pt x="144296" y="63802"/>
                    <a:pt x="143742" y="61147"/>
                    <a:pt x="140973" y="61147"/>
                  </a:cubicBezTo>
                  <a:cubicBezTo>
                    <a:pt x="138204" y="61147"/>
                    <a:pt x="137927" y="62622"/>
                    <a:pt x="136819" y="67343"/>
                  </a:cubicBezTo>
                  <a:cubicBezTo>
                    <a:pt x="131004" y="90355"/>
                    <a:pt x="124635" y="95666"/>
                    <a:pt x="101098" y="95666"/>
                  </a:cubicBezTo>
                  <a:lnTo>
                    <a:pt x="75900" y="95666"/>
                  </a:lnTo>
                  <a:lnTo>
                    <a:pt x="93622" y="20727"/>
                  </a:lnTo>
                  <a:cubicBezTo>
                    <a:pt x="96114" y="10401"/>
                    <a:pt x="96391" y="9221"/>
                    <a:pt x="108575" y="9221"/>
                  </a:cubicBezTo>
                  <a:lnTo>
                    <a:pt x="145126" y="9221"/>
                  </a:lnTo>
                  <a:cubicBezTo>
                    <a:pt x="179186" y="9221"/>
                    <a:pt x="185555" y="18957"/>
                    <a:pt x="185555" y="41675"/>
                  </a:cubicBezTo>
                  <a:cubicBezTo>
                    <a:pt x="185555" y="48460"/>
                    <a:pt x="185555" y="49641"/>
                    <a:pt x="184724" y="57607"/>
                  </a:cubicBezTo>
                  <a:cubicBezTo>
                    <a:pt x="184170" y="61442"/>
                    <a:pt x="184170" y="62032"/>
                    <a:pt x="184170" y="62917"/>
                  </a:cubicBezTo>
                  <a:cubicBezTo>
                    <a:pt x="184170" y="64392"/>
                    <a:pt x="185001" y="66458"/>
                    <a:pt x="187493" y="66458"/>
                  </a:cubicBezTo>
                  <a:cubicBezTo>
                    <a:pt x="190539" y="66458"/>
                    <a:pt x="190816" y="64687"/>
                    <a:pt x="191370" y="59082"/>
                  </a:cubicBezTo>
                  <a:lnTo>
                    <a:pt x="196908" y="8041"/>
                  </a:lnTo>
                  <a:cubicBezTo>
                    <a:pt x="197739" y="75"/>
                    <a:pt x="196354" y="75"/>
                    <a:pt x="189432" y="75"/>
                  </a:cubicBezTo>
                  <a:lnTo>
                    <a:pt x="53747" y="75"/>
                  </a:lnTo>
                  <a:cubicBezTo>
                    <a:pt x="48209" y="75"/>
                    <a:pt x="45440" y="75"/>
                    <a:pt x="45440" y="5975"/>
                  </a:cubicBezTo>
                  <a:cubicBezTo>
                    <a:pt x="45440" y="9221"/>
                    <a:pt x="47932" y="9221"/>
                    <a:pt x="53193" y="9221"/>
                  </a:cubicBezTo>
                  <a:cubicBezTo>
                    <a:pt x="63439" y="9221"/>
                    <a:pt x="71192" y="9221"/>
                    <a:pt x="71192" y="14531"/>
                  </a:cubicBezTo>
                  <a:cubicBezTo>
                    <a:pt x="71192" y="15712"/>
                    <a:pt x="71192" y="16302"/>
                    <a:pt x="69808" y="21612"/>
                  </a:cubicBezTo>
                  <a:lnTo>
                    <a:pt x="33256" y="177686"/>
                  </a:lnTo>
                  <a:cubicBezTo>
                    <a:pt x="30487" y="189192"/>
                    <a:pt x="29933" y="191552"/>
                    <a:pt x="8057" y="191552"/>
                  </a:cubicBezTo>
                  <a:cubicBezTo>
                    <a:pt x="3350" y="191552"/>
                    <a:pt x="304" y="191552"/>
                    <a:pt x="304" y="197158"/>
                  </a:cubicBezTo>
                  <a:cubicBezTo>
                    <a:pt x="304" y="200699"/>
                    <a:pt x="3627" y="200699"/>
                    <a:pt x="4457" y="200699"/>
                  </a:cubicBezTo>
                  <a:cubicBezTo>
                    <a:pt x="12488" y="200699"/>
                    <a:pt x="32979" y="199813"/>
                    <a:pt x="41009" y="199813"/>
                  </a:cubicBezTo>
                  <a:cubicBezTo>
                    <a:pt x="50147" y="199813"/>
                    <a:pt x="73130" y="200699"/>
                    <a:pt x="82268" y="200699"/>
                  </a:cubicBezTo>
                  <a:cubicBezTo>
                    <a:pt x="84761" y="200699"/>
                    <a:pt x="88083" y="200699"/>
                    <a:pt x="88083" y="195093"/>
                  </a:cubicBezTo>
                  <a:cubicBezTo>
                    <a:pt x="88083" y="192733"/>
                    <a:pt x="86422" y="192142"/>
                    <a:pt x="86422" y="191847"/>
                  </a:cubicBezTo>
                  <a:cubicBezTo>
                    <a:pt x="85591" y="191552"/>
                    <a:pt x="85037" y="191552"/>
                    <a:pt x="78669" y="191552"/>
                  </a:cubicBezTo>
                  <a:cubicBezTo>
                    <a:pt x="72577" y="191552"/>
                    <a:pt x="71192" y="191552"/>
                    <a:pt x="64269" y="190962"/>
                  </a:cubicBezTo>
                  <a:cubicBezTo>
                    <a:pt x="56239" y="190077"/>
                    <a:pt x="55408" y="188897"/>
                    <a:pt x="55408" y="185062"/>
                  </a:cubicBezTo>
                  <a:cubicBezTo>
                    <a:pt x="55408" y="184472"/>
                    <a:pt x="55408" y="182701"/>
                    <a:pt x="56516" y="178276"/>
                  </a:cubicBezTo>
                  <a:lnTo>
                    <a:pt x="73684" y="10481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6" name="Dowolny kształt: kształt 155">
              <a:extLst>
                <a:ext uri="{FF2B5EF4-FFF2-40B4-BE49-F238E27FC236}">
                  <a16:creationId xmlns:a16="http://schemas.microsoft.com/office/drawing/2014/main" id="{70C7F46F-D823-E018-5AEE-8CD859D5D20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477472" y="5965646"/>
              <a:ext cx="50397" cy="206317"/>
            </a:xfrm>
            <a:custGeom>
              <a:avLst/>
              <a:gdLst>
                <a:gd name="connsiteX0" fmla="*/ 46832 w 50397"/>
                <a:gd name="connsiteY0" fmla="*/ 72 h 206317"/>
                <a:gd name="connsiteX1" fmla="*/ 312 w 50397"/>
                <a:gd name="connsiteY1" fmla="*/ 103128 h 206317"/>
                <a:gd name="connsiteX2" fmla="*/ 46832 w 50397"/>
                <a:gd name="connsiteY2" fmla="*/ 206390 h 206317"/>
                <a:gd name="connsiteX3" fmla="*/ 50709 w 50397"/>
                <a:gd name="connsiteY3" fmla="*/ 203912 h 206317"/>
                <a:gd name="connsiteX4" fmla="*/ 48770 w 50397"/>
                <a:gd name="connsiteY4" fmla="*/ 200814 h 206317"/>
                <a:gd name="connsiteX5" fmla="*/ 13492 w 50397"/>
                <a:gd name="connsiteY5" fmla="*/ 103334 h 206317"/>
                <a:gd name="connsiteX6" fmla="*/ 49352 w 50397"/>
                <a:gd name="connsiteY6" fmla="*/ 5028 h 206317"/>
                <a:gd name="connsiteX7" fmla="*/ 50709 w 50397"/>
                <a:gd name="connsiteY7" fmla="*/ 2550 h 206317"/>
                <a:gd name="connsiteX8" fmla="*/ 46832 w 50397"/>
                <a:gd name="connsiteY8" fmla="*/ 72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97" h="206317">
                  <a:moveTo>
                    <a:pt x="46832" y="72"/>
                  </a:moveTo>
                  <a:cubicBezTo>
                    <a:pt x="10003" y="27746"/>
                    <a:pt x="312" y="71529"/>
                    <a:pt x="312" y="103128"/>
                  </a:cubicBezTo>
                  <a:cubicBezTo>
                    <a:pt x="312" y="132248"/>
                    <a:pt x="8453" y="177476"/>
                    <a:pt x="46832" y="206390"/>
                  </a:cubicBezTo>
                  <a:cubicBezTo>
                    <a:pt x="48383" y="206390"/>
                    <a:pt x="50709" y="206390"/>
                    <a:pt x="50709" y="203912"/>
                  </a:cubicBezTo>
                  <a:cubicBezTo>
                    <a:pt x="50709" y="202672"/>
                    <a:pt x="50127" y="202259"/>
                    <a:pt x="48770" y="200814"/>
                  </a:cubicBezTo>
                  <a:cubicBezTo>
                    <a:pt x="22990" y="176031"/>
                    <a:pt x="13492" y="140922"/>
                    <a:pt x="13492" y="103334"/>
                  </a:cubicBezTo>
                  <a:cubicBezTo>
                    <a:pt x="13492" y="47572"/>
                    <a:pt x="33457" y="20311"/>
                    <a:pt x="49352" y="5028"/>
                  </a:cubicBezTo>
                  <a:cubicBezTo>
                    <a:pt x="50127" y="4202"/>
                    <a:pt x="50709" y="3583"/>
                    <a:pt x="50709" y="2550"/>
                  </a:cubicBezTo>
                  <a:cubicBezTo>
                    <a:pt x="50709" y="72"/>
                    <a:pt x="48383" y="72"/>
                    <a:pt x="46832" y="7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7" name="Dowolny kształt: kształt 156">
              <a:extLst>
                <a:ext uri="{FF2B5EF4-FFF2-40B4-BE49-F238E27FC236}">
                  <a16:creationId xmlns:a16="http://schemas.microsoft.com/office/drawing/2014/main" id="{459378B2-A3B3-F67C-BD37-251763F510D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550825" y="6029462"/>
              <a:ext cx="118433" cy="93142"/>
            </a:xfrm>
            <a:custGeom>
              <a:avLst/>
              <a:gdLst>
                <a:gd name="connsiteX0" fmla="*/ 14852 w 118433"/>
                <a:gd name="connsiteY0" fmla="*/ 78138 h 93142"/>
                <a:gd name="connsiteX1" fmla="*/ 12914 w 118433"/>
                <a:gd name="connsiteY1" fmla="*/ 86606 h 93142"/>
                <a:gd name="connsiteX2" fmla="*/ 19504 w 118433"/>
                <a:gd name="connsiteY2" fmla="*/ 93214 h 93142"/>
                <a:gd name="connsiteX3" fmla="*/ 27064 w 118433"/>
                <a:gd name="connsiteY3" fmla="*/ 88671 h 93142"/>
                <a:gd name="connsiteX4" fmla="*/ 30553 w 118433"/>
                <a:gd name="connsiteY4" fmla="*/ 75866 h 93142"/>
                <a:gd name="connsiteX5" fmla="*/ 34817 w 118433"/>
                <a:gd name="connsiteY5" fmla="*/ 57279 h 93142"/>
                <a:gd name="connsiteX6" fmla="*/ 38113 w 118433"/>
                <a:gd name="connsiteY6" fmla="*/ 43442 h 93142"/>
                <a:gd name="connsiteX7" fmla="*/ 46254 w 118433"/>
                <a:gd name="connsiteY7" fmla="*/ 24855 h 93142"/>
                <a:gd name="connsiteX8" fmla="*/ 75329 w 118433"/>
                <a:gd name="connsiteY8" fmla="*/ 5855 h 93142"/>
                <a:gd name="connsiteX9" fmla="*/ 86765 w 118433"/>
                <a:gd name="connsiteY9" fmla="*/ 20311 h 93142"/>
                <a:gd name="connsiteX10" fmla="*/ 75329 w 118433"/>
                <a:gd name="connsiteY10" fmla="*/ 64301 h 93142"/>
                <a:gd name="connsiteX11" fmla="*/ 72421 w 118433"/>
                <a:gd name="connsiteY11" fmla="*/ 75453 h 93142"/>
                <a:gd name="connsiteX12" fmla="*/ 90836 w 118433"/>
                <a:gd name="connsiteY12" fmla="*/ 93214 h 93142"/>
                <a:gd name="connsiteX13" fmla="*/ 118748 w 118433"/>
                <a:gd name="connsiteY13" fmla="*/ 61616 h 93142"/>
                <a:gd name="connsiteX14" fmla="*/ 115647 w 118433"/>
                <a:gd name="connsiteY14" fmla="*/ 58931 h 93142"/>
                <a:gd name="connsiteX15" fmla="*/ 111964 w 118433"/>
                <a:gd name="connsiteY15" fmla="*/ 62442 h 93142"/>
                <a:gd name="connsiteX16" fmla="*/ 91417 w 118433"/>
                <a:gd name="connsiteY16" fmla="*/ 87432 h 93142"/>
                <a:gd name="connsiteX17" fmla="*/ 86571 w 118433"/>
                <a:gd name="connsiteY17" fmla="*/ 80203 h 93142"/>
                <a:gd name="connsiteX18" fmla="*/ 91030 w 118433"/>
                <a:gd name="connsiteY18" fmla="*/ 63475 h 93142"/>
                <a:gd name="connsiteX19" fmla="*/ 101303 w 118433"/>
                <a:gd name="connsiteY19" fmla="*/ 23616 h 93142"/>
                <a:gd name="connsiteX20" fmla="*/ 76104 w 118433"/>
                <a:gd name="connsiteY20" fmla="*/ 72 h 93142"/>
                <a:gd name="connsiteX21" fmla="*/ 43346 w 118433"/>
                <a:gd name="connsiteY21" fmla="*/ 18866 h 93142"/>
                <a:gd name="connsiteX22" fmla="*/ 22606 w 118433"/>
                <a:gd name="connsiteY22" fmla="*/ 72 h 93142"/>
                <a:gd name="connsiteX23" fmla="*/ 7293 w 118433"/>
                <a:gd name="connsiteY23" fmla="*/ 11224 h 93142"/>
                <a:gd name="connsiteX24" fmla="*/ 315 w 118433"/>
                <a:gd name="connsiteY24" fmla="*/ 31670 h 93142"/>
                <a:gd name="connsiteX25" fmla="*/ 3610 w 118433"/>
                <a:gd name="connsiteY25" fmla="*/ 34355 h 93142"/>
                <a:gd name="connsiteX26" fmla="*/ 7874 w 118433"/>
                <a:gd name="connsiteY26" fmla="*/ 28159 h 93142"/>
                <a:gd name="connsiteX27" fmla="*/ 22024 w 118433"/>
                <a:gd name="connsiteY27" fmla="*/ 5855 h 93142"/>
                <a:gd name="connsiteX28" fmla="*/ 28421 w 118433"/>
                <a:gd name="connsiteY28" fmla="*/ 15974 h 93142"/>
                <a:gd name="connsiteX29" fmla="*/ 25319 w 118433"/>
                <a:gd name="connsiteY29" fmla="*/ 33116 h 93142"/>
                <a:gd name="connsiteX30" fmla="*/ 21055 w 118433"/>
                <a:gd name="connsiteY30" fmla="*/ 51703 h 93142"/>
                <a:gd name="connsiteX31" fmla="*/ 14852 w 118433"/>
                <a:gd name="connsiteY31" fmla="*/ 78138 h 9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433" h="93142">
                  <a:moveTo>
                    <a:pt x="14852" y="78138"/>
                  </a:moveTo>
                  <a:cubicBezTo>
                    <a:pt x="14077" y="80823"/>
                    <a:pt x="12914" y="85986"/>
                    <a:pt x="12914" y="86606"/>
                  </a:cubicBezTo>
                  <a:cubicBezTo>
                    <a:pt x="12914" y="91149"/>
                    <a:pt x="16403" y="93214"/>
                    <a:pt x="19504" y="93214"/>
                  </a:cubicBezTo>
                  <a:cubicBezTo>
                    <a:pt x="22993" y="93214"/>
                    <a:pt x="26095" y="90530"/>
                    <a:pt x="27064" y="88671"/>
                  </a:cubicBezTo>
                  <a:cubicBezTo>
                    <a:pt x="28033" y="86812"/>
                    <a:pt x="29584" y="80203"/>
                    <a:pt x="30553" y="75866"/>
                  </a:cubicBezTo>
                  <a:cubicBezTo>
                    <a:pt x="31522" y="71942"/>
                    <a:pt x="33654" y="62442"/>
                    <a:pt x="34817" y="57279"/>
                  </a:cubicBezTo>
                  <a:cubicBezTo>
                    <a:pt x="35980" y="52736"/>
                    <a:pt x="37143" y="48192"/>
                    <a:pt x="38113" y="43442"/>
                  </a:cubicBezTo>
                  <a:cubicBezTo>
                    <a:pt x="40245" y="34974"/>
                    <a:pt x="40632" y="33322"/>
                    <a:pt x="46254" y="24855"/>
                  </a:cubicBezTo>
                  <a:cubicBezTo>
                    <a:pt x="51681" y="16594"/>
                    <a:pt x="60791" y="5855"/>
                    <a:pt x="75329" y="5855"/>
                  </a:cubicBezTo>
                  <a:cubicBezTo>
                    <a:pt x="86571" y="5855"/>
                    <a:pt x="86765" y="16387"/>
                    <a:pt x="86765" y="20311"/>
                  </a:cubicBezTo>
                  <a:cubicBezTo>
                    <a:pt x="86765" y="32703"/>
                    <a:pt x="78430" y="55627"/>
                    <a:pt x="75329" y="64301"/>
                  </a:cubicBezTo>
                  <a:cubicBezTo>
                    <a:pt x="73197" y="70084"/>
                    <a:pt x="72421" y="71942"/>
                    <a:pt x="72421" y="75453"/>
                  </a:cubicBezTo>
                  <a:cubicBezTo>
                    <a:pt x="72421" y="86399"/>
                    <a:pt x="80950" y="93214"/>
                    <a:pt x="90836" y="93214"/>
                  </a:cubicBezTo>
                  <a:cubicBezTo>
                    <a:pt x="110219" y="93214"/>
                    <a:pt x="118748" y="64714"/>
                    <a:pt x="118748" y="61616"/>
                  </a:cubicBezTo>
                  <a:cubicBezTo>
                    <a:pt x="118748" y="58931"/>
                    <a:pt x="116228" y="58931"/>
                    <a:pt x="115647" y="58931"/>
                  </a:cubicBezTo>
                  <a:cubicBezTo>
                    <a:pt x="112933" y="58931"/>
                    <a:pt x="112739" y="60170"/>
                    <a:pt x="111964" y="62442"/>
                  </a:cubicBezTo>
                  <a:cubicBezTo>
                    <a:pt x="107506" y="78964"/>
                    <a:pt x="99171" y="87432"/>
                    <a:pt x="91417" y="87432"/>
                  </a:cubicBezTo>
                  <a:cubicBezTo>
                    <a:pt x="87347" y="87432"/>
                    <a:pt x="86571" y="84540"/>
                    <a:pt x="86571" y="80203"/>
                  </a:cubicBezTo>
                  <a:cubicBezTo>
                    <a:pt x="86571" y="75453"/>
                    <a:pt x="87541" y="72768"/>
                    <a:pt x="91030" y="63475"/>
                  </a:cubicBezTo>
                  <a:cubicBezTo>
                    <a:pt x="93356" y="57073"/>
                    <a:pt x="101303" y="35181"/>
                    <a:pt x="101303" y="23616"/>
                  </a:cubicBezTo>
                  <a:cubicBezTo>
                    <a:pt x="101303" y="3583"/>
                    <a:pt x="86378" y="72"/>
                    <a:pt x="76104" y="72"/>
                  </a:cubicBezTo>
                  <a:cubicBezTo>
                    <a:pt x="60016" y="72"/>
                    <a:pt x="49161" y="10605"/>
                    <a:pt x="43346" y="18866"/>
                  </a:cubicBezTo>
                  <a:cubicBezTo>
                    <a:pt x="41989" y="4615"/>
                    <a:pt x="30553" y="72"/>
                    <a:pt x="22606" y="72"/>
                  </a:cubicBezTo>
                  <a:cubicBezTo>
                    <a:pt x="14271" y="72"/>
                    <a:pt x="9813" y="6474"/>
                    <a:pt x="7293" y="11224"/>
                  </a:cubicBezTo>
                  <a:cubicBezTo>
                    <a:pt x="3028" y="18866"/>
                    <a:pt x="315" y="30637"/>
                    <a:pt x="315" y="31670"/>
                  </a:cubicBezTo>
                  <a:cubicBezTo>
                    <a:pt x="315" y="34355"/>
                    <a:pt x="3028" y="34355"/>
                    <a:pt x="3610" y="34355"/>
                  </a:cubicBezTo>
                  <a:cubicBezTo>
                    <a:pt x="6324" y="34355"/>
                    <a:pt x="6517" y="33735"/>
                    <a:pt x="7874" y="28159"/>
                  </a:cubicBezTo>
                  <a:cubicBezTo>
                    <a:pt x="10782" y="15974"/>
                    <a:pt x="14465" y="5855"/>
                    <a:pt x="22024" y="5855"/>
                  </a:cubicBezTo>
                  <a:cubicBezTo>
                    <a:pt x="27064" y="5855"/>
                    <a:pt x="28421" y="10398"/>
                    <a:pt x="28421" y="15974"/>
                  </a:cubicBezTo>
                  <a:cubicBezTo>
                    <a:pt x="28421" y="19898"/>
                    <a:pt x="26676" y="27540"/>
                    <a:pt x="25319" y="33116"/>
                  </a:cubicBezTo>
                  <a:cubicBezTo>
                    <a:pt x="23963" y="38692"/>
                    <a:pt x="22024" y="47159"/>
                    <a:pt x="21055" y="51703"/>
                  </a:cubicBezTo>
                  <a:lnTo>
                    <a:pt x="14852" y="7813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8" name="Dowolny kształt: kształt 157">
              <a:extLst>
                <a:ext uri="{FF2B5EF4-FFF2-40B4-BE49-F238E27FC236}">
                  <a16:creationId xmlns:a16="http://schemas.microsoft.com/office/drawing/2014/main" id="{45AB3FBF-5186-C3B7-F1DC-8B66757AB02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692362" y="5965646"/>
              <a:ext cx="50203" cy="206317"/>
            </a:xfrm>
            <a:custGeom>
              <a:avLst/>
              <a:gdLst>
                <a:gd name="connsiteX0" fmla="*/ 4003 w 50203"/>
                <a:gd name="connsiteY0" fmla="*/ 72 h 206317"/>
                <a:gd name="connsiteX1" fmla="*/ 320 w 50203"/>
                <a:gd name="connsiteY1" fmla="*/ 2550 h 206317"/>
                <a:gd name="connsiteX2" fmla="*/ 2064 w 50203"/>
                <a:gd name="connsiteY2" fmla="*/ 5648 h 206317"/>
                <a:gd name="connsiteX3" fmla="*/ 37342 w 50203"/>
                <a:gd name="connsiteY3" fmla="*/ 103128 h 206317"/>
                <a:gd name="connsiteX4" fmla="*/ 3809 w 50203"/>
                <a:gd name="connsiteY4" fmla="*/ 199161 h 206317"/>
                <a:gd name="connsiteX5" fmla="*/ 320 w 50203"/>
                <a:gd name="connsiteY5" fmla="*/ 203912 h 206317"/>
                <a:gd name="connsiteX6" fmla="*/ 2839 w 50203"/>
                <a:gd name="connsiteY6" fmla="*/ 206390 h 206317"/>
                <a:gd name="connsiteX7" fmla="*/ 36373 w 50203"/>
                <a:gd name="connsiteY7" fmla="*/ 166944 h 206317"/>
                <a:gd name="connsiteX8" fmla="*/ 50523 w 50203"/>
                <a:gd name="connsiteY8" fmla="*/ 103334 h 206317"/>
                <a:gd name="connsiteX9" fmla="*/ 4003 w 50203"/>
                <a:gd name="connsiteY9" fmla="*/ 72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03" h="206317">
                  <a:moveTo>
                    <a:pt x="4003" y="72"/>
                  </a:moveTo>
                  <a:cubicBezTo>
                    <a:pt x="2646" y="72"/>
                    <a:pt x="320" y="72"/>
                    <a:pt x="320" y="2550"/>
                  </a:cubicBezTo>
                  <a:cubicBezTo>
                    <a:pt x="320" y="3583"/>
                    <a:pt x="901" y="4202"/>
                    <a:pt x="2064" y="5648"/>
                  </a:cubicBezTo>
                  <a:cubicBezTo>
                    <a:pt x="18734" y="21963"/>
                    <a:pt x="37342" y="49844"/>
                    <a:pt x="37342" y="103128"/>
                  </a:cubicBezTo>
                  <a:cubicBezTo>
                    <a:pt x="37342" y="146291"/>
                    <a:pt x="24743" y="178922"/>
                    <a:pt x="3809" y="199161"/>
                  </a:cubicBezTo>
                  <a:cubicBezTo>
                    <a:pt x="513" y="202672"/>
                    <a:pt x="320" y="202879"/>
                    <a:pt x="320" y="203912"/>
                  </a:cubicBezTo>
                  <a:cubicBezTo>
                    <a:pt x="320" y="204944"/>
                    <a:pt x="901" y="206390"/>
                    <a:pt x="2839" y="206390"/>
                  </a:cubicBezTo>
                  <a:cubicBezTo>
                    <a:pt x="5166" y="206390"/>
                    <a:pt x="23580" y="192759"/>
                    <a:pt x="36373" y="166944"/>
                  </a:cubicBezTo>
                  <a:cubicBezTo>
                    <a:pt x="44902" y="149802"/>
                    <a:pt x="50523" y="127497"/>
                    <a:pt x="50523" y="103334"/>
                  </a:cubicBezTo>
                  <a:cubicBezTo>
                    <a:pt x="50523" y="74214"/>
                    <a:pt x="42382" y="28985"/>
                    <a:pt x="4003" y="7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159" name="pole tekstowe 158">
            <a:extLst>
              <a:ext uri="{FF2B5EF4-FFF2-40B4-BE49-F238E27FC236}">
                <a16:creationId xmlns:a16="http://schemas.microsoft.com/office/drawing/2014/main" id="{56E5B62A-79BF-C029-45F0-90B9C94084BB}"/>
              </a:ext>
            </a:extLst>
          </p:cNvPr>
          <p:cNvSpPr txBox="1"/>
          <p:nvPr/>
        </p:nvSpPr>
        <p:spPr>
          <a:xfrm>
            <a:off x="4443878" y="1419140"/>
            <a:ext cx="437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The </a:t>
            </a:r>
            <a:r>
              <a:rPr lang="pl-PL" sz="1600" dirty="0" err="1"/>
              <a:t>best</a:t>
            </a:r>
            <a:r>
              <a:rPr lang="pl-PL" sz="1600" dirty="0"/>
              <a:t> </a:t>
            </a:r>
            <a:r>
              <a:rPr lang="pl-PL" sz="1600" dirty="0" err="1"/>
              <a:t>way</a:t>
            </a:r>
            <a:r>
              <a:rPr lang="pl-PL" sz="1600" dirty="0"/>
              <a:t> to </a:t>
            </a:r>
            <a:r>
              <a:rPr lang="pl-PL" sz="1600" dirty="0" err="1"/>
              <a:t>bound</a:t>
            </a:r>
            <a:r>
              <a:rPr lang="pl-PL" sz="1600" dirty="0"/>
              <a:t> the </a:t>
            </a:r>
            <a:r>
              <a:rPr lang="pl-PL" sz="1600" dirty="0" err="1"/>
              <a:t>increase</a:t>
            </a:r>
            <a:r>
              <a:rPr lang="pl-PL" sz="1600" dirty="0"/>
              <a:t> of QFI </a:t>
            </a:r>
            <a:r>
              <a:rPr lang="pl-PL" sz="1600" dirty="0" err="1"/>
              <a:t>when</a:t>
            </a:r>
            <a:r>
              <a:rPr lang="pl-PL" sz="1600" dirty="0"/>
              <a:t> one channel </a:t>
            </a:r>
            <a:r>
              <a:rPr lang="pl-PL" sz="1600" dirty="0" err="1"/>
              <a:t>is</a:t>
            </a:r>
            <a:r>
              <a:rPr lang="pl-PL" sz="1600" dirty="0"/>
              <a:t> </a:t>
            </a:r>
            <a:r>
              <a:rPr lang="pl-PL" sz="1600" dirty="0" err="1"/>
              <a:t>added</a:t>
            </a:r>
            <a:endParaRPr lang="pl-PL" sz="1600" dirty="0"/>
          </a:p>
        </p:txBody>
      </p:sp>
      <p:sp>
        <p:nvSpPr>
          <p:cNvPr id="160" name="pole tekstowe 159">
            <a:extLst>
              <a:ext uri="{FF2B5EF4-FFF2-40B4-BE49-F238E27FC236}">
                <a16:creationId xmlns:a16="http://schemas.microsoft.com/office/drawing/2014/main" id="{08F4378B-12F4-0A6B-266C-C4B91F30465F}"/>
              </a:ext>
            </a:extLst>
          </p:cNvPr>
          <p:cNvSpPr txBox="1"/>
          <p:nvPr/>
        </p:nvSpPr>
        <p:spPr>
          <a:xfrm>
            <a:off x="5912849" y="3156921"/>
            <a:ext cx="3942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 err="1"/>
              <a:t>Efficient</a:t>
            </a:r>
            <a:r>
              <a:rPr lang="pl-PL" sz="1600" dirty="0"/>
              <a:t> SDP</a:t>
            </a:r>
          </a:p>
        </p:txBody>
      </p:sp>
      <p:grpSp>
        <p:nvGrpSpPr>
          <p:cNvPr id="161" name="Grupa 160">
            <a:extLst>
              <a:ext uri="{FF2B5EF4-FFF2-40B4-BE49-F238E27FC236}">
                <a16:creationId xmlns:a16="http://schemas.microsoft.com/office/drawing/2014/main" id="{A7B63933-26A1-ABE0-163A-6D1F4D386845}"/>
              </a:ext>
            </a:extLst>
          </p:cNvPr>
          <p:cNvGrpSpPr/>
          <p:nvPr/>
        </p:nvGrpSpPr>
        <p:grpSpPr>
          <a:xfrm>
            <a:off x="36896" y="1695791"/>
            <a:ext cx="4301348" cy="1637808"/>
            <a:chOff x="262473" y="2132856"/>
            <a:chExt cx="6240742" cy="2376263"/>
          </a:xfrm>
        </p:grpSpPr>
        <p:grpSp>
          <p:nvGrpSpPr>
            <p:cNvPr id="162" name="Grupa 161">
              <a:extLst>
                <a:ext uri="{FF2B5EF4-FFF2-40B4-BE49-F238E27FC236}">
                  <a16:creationId xmlns:a16="http://schemas.microsoft.com/office/drawing/2014/main" id="{D8F620C0-CD38-B150-AE4F-20A5713EBD3D}"/>
                </a:ext>
              </a:extLst>
            </p:cNvPr>
            <p:cNvGrpSpPr/>
            <p:nvPr/>
          </p:nvGrpSpPr>
          <p:grpSpPr>
            <a:xfrm>
              <a:off x="262473" y="2132856"/>
              <a:ext cx="6240742" cy="2376263"/>
              <a:chOff x="1164326" y="3907641"/>
              <a:chExt cx="4349610" cy="1656184"/>
            </a:xfrm>
          </p:grpSpPr>
          <p:cxnSp>
            <p:nvCxnSpPr>
              <p:cNvPr id="165" name="Łącznik prosty 164">
                <a:extLst>
                  <a:ext uri="{FF2B5EF4-FFF2-40B4-BE49-F238E27FC236}">
                    <a16:creationId xmlns:a16="http://schemas.microsoft.com/office/drawing/2014/main" id="{05332CA4-F44E-4FCC-E8C6-DB17CC315FBB}"/>
                  </a:ext>
                </a:extLst>
              </p:cNvPr>
              <p:cNvCxnSpPr/>
              <p:nvPr/>
            </p:nvCxnSpPr>
            <p:spPr>
              <a:xfrm>
                <a:off x="4671540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6" name="Łącznik prosty 165">
                <a:extLst>
                  <a:ext uri="{FF2B5EF4-FFF2-40B4-BE49-F238E27FC236}">
                    <a16:creationId xmlns:a16="http://schemas.microsoft.com/office/drawing/2014/main" id="{8491AA8A-62B6-4DB6-9687-1C8C6DACBE09}"/>
                  </a:ext>
                </a:extLst>
              </p:cNvPr>
              <p:cNvCxnSpPr/>
              <p:nvPr/>
            </p:nvCxnSpPr>
            <p:spPr>
              <a:xfrm>
                <a:off x="4671540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7" name="Łącznik prosty 166">
                <a:extLst>
                  <a:ext uri="{FF2B5EF4-FFF2-40B4-BE49-F238E27FC236}">
                    <a16:creationId xmlns:a16="http://schemas.microsoft.com/office/drawing/2014/main" id="{2F8DEE15-1BCA-1F99-6A65-A49A68354606}"/>
                  </a:ext>
                </a:extLst>
              </p:cNvPr>
              <p:cNvCxnSpPr/>
              <p:nvPr/>
            </p:nvCxnSpPr>
            <p:spPr>
              <a:xfrm>
                <a:off x="2723088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8" name="Łącznik prosty 167">
                <a:extLst>
                  <a:ext uri="{FF2B5EF4-FFF2-40B4-BE49-F238E27FC236}">
                    <a16:creationId xmlns:a16="http://schemas.microsoft.com/office/drawing/2014/main" id="{F2AE0AEC-5654-F6EE-9773-D80987358567}"/>
                  </a:ext>
                </a:extLst>
              </p:cNvPr>
              <p:cNvCxnSpPr/>
              <p:nvPr/>
            </p:nvCxnSpPr>
            <p:spPr>
              <a:xfrm>
                <a:off x="272308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9" name="Łącznik prosty 168">
                <a:extLst>
                  <a:ext uri="{FF2B5EF4-FFF2-40B4-BE49-F238E27FC236}">
                    <a16:creationId xmlns:a16="http://schemas.microsoft.com/office/drawing/2014/main" id="{24A71A12-E01B-6749-689C-E90BF9FF9F34}"/>
                  </a:ext>
                </a:extLst>
              </p:cNvPr>
              <p:cNvCxnSpPr/>
              <p:nvPr/>
            </p:nvCxnSpPr>
            <p:spPr>
              <a:xfrm>
                <a:off x="3697314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0" name="Łącznik prosty 169">
                <a:extLst>
                  <a:ext uri="{FF2B5EF4-FFF2-40B4-BE49-F238E27FC236}">
                    <a16:creationId xmlns:a16="http://schemas.microsoft.com/office/drawing/2014/main" id="{DE45C027-286E-FAA2-DC43-F8D051DB8563}"/>
                  </a:ext>
                </a:extLst>
              </p:cNvPr>
              <p:cNvCxnSpPr/>
              <p:nvPr/>
            </p:nvCxnSpPr>
            <p:spPr>
              <a:xfrm>
                <a:off x="2235975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71" name="Prostokąt 170">
                <a:extLst>
                  <a:ext uri="{FF2B5EF4-FFF2-40B4-BE49-F238E27FC236}">
                    <a16:creationId xmlns:a16="http://schemas.microsoft.com/office/drawing/2014/main" id="{1D555969-8FC9-5D7C-0A03-3B5C7E2B7837}"/>
                  </a:ext>
                </a:extLst>
              </p:cNvPr>
              <p:cNvSpPr/>
              <p:nvPr/>
            </p:nvSpPr>
            <p:spPr>
              <a:xfrm>
                <a:off x="2430820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2" name="Łącznik prosty 171">
                <a:extLst>
                  <a:ext uri="{FF2B5EF4-FFF2-40B4-BE49-F238E27FC236}">
                    <a16:creationId xmlns:a16="http://schemas.microsoft.com/office/drawing/2014/main" id="{13744C77-97F0-E9DD-D8C1-9100740AE8C3}"/>
                  </a:ext>
                </a:extLst>
              </p:cNvPr>
              <p:cNvCxnSpPr/>
              <p:nvPr/>
            </p:nvCxnSpPr>
            <p:spPr>
              <a:xfrm>
                <a:off x="1554016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3" name="Łącznik prosty 172">
                <a:extLst>
                  <a:ext uri="{FF2B5EF4-FFF2-40B4-BE49-F238E27FC236}">
                    <a16:creationId xmlns:a16="http://schemas.microsoft.com/office/drawing/2014/main" id="{AECBEEC5-27CC-7625-A82B-88BCA0788598}"/>
                  </a:ext>
                </a:extLst>
              </p:cNvPr>
              <p:cNvCxnSpPr/>
              <p:nvPr/>
            </p:nvCxnSpPr>
            <p:spPr>
              <a:xfrm>
                <a:off x="3161490" y="4833156"/>
                <a:ext cx="34098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174" name="Obraz 173" descr="TP_tmp.emf">
                <a:extLst>
                  <a:ext uri="{FF2B5EF4-FFF2-40B4-BE49-F238E27FC236}">
                    <a16:creationId xmlns:a16="http://schemas.microsoft.com/office/drawing/2014/main" id="{0FA8B848-B0D6-8F61-1ED2-9B3A9422CE9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88" cstate="print"/>
              <a:stretch>
                <a:fillRect/>
              </a:stretch>
            </p:blipFill>
            <p:spPr bwMode="auto">
              <a:xfrm>
                <a:off x="3210200" y="4589599"/>
                <a:ext cx="201568" cy="178723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175" name="Łącznik prosty 174">
                <a:extLst>
                  <a:ext uri="{FF2B5EF4-FFF2-40B4-BE49-F238E27FC236}">
                    <a16:creationId xmlns:a16="http://schemas.microsoft.com/office/drawing/2014/main" id="{E9FA32F3-1E81-CFC6-DB8A-AB2C6FCAD89C}"/>
                  </a:ext>
                </a:extLst>
              </p:cNvPr>
              <p:cNvCxnSpPr/>
              <p:nvPr/>
            </p:nvCxnSpPr>
            <p:spPr>
              <a:xfrm>
                <a:off x="423313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176" name="Picture 3 1">
                <a:extLst>
                  <a:ext uri="{FF2B5EF4-FFF2-40B4-BE49-F238E27FC236}">
                    <a16:creationId xmlns:a16="http://schemas.microsoft.com/office/drawing/2014/main" id="{193FA0FB-6E83-75A6-5D85-DE46EDBF15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9" cstate="print"/>
              <a:srcRect/>
              <a:stretch>
                <a:fillRect/>
              </a:stretch>
            </p:blipFill>
            <p:spPr bwMode="auto">
              <a:xfrm>
                <a:off x="1407883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7" name="Obraz 176" descr="TP_tmp.emf">
                <a:extLst>
                  <a:ext uri="{FF2B5EF4-FFF2-40B4-BE49-F238E27FC236}">
                    <a16:creationId xmlns:a16="http://schemas.microsoft.com/office/drawing/2014/main" id="{FB5FCD95-8944-EF44-02C7-67F97525763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90" cstate="print"/>
              <a:stretch>
                <a:fillRect/>
              </a:stretch>
            </p:blipFill>
            <p:spPr bwMode="auto">
              <a:xfrm>
                <a:off x="1164326" y="4687022"/>
                <a:ext cx="270845" cy="2127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78" name="Obraz 177" descr="TP_tmp.emf">
                <a:extLst>
                  <a:ext uri="{FF2B5EF4-FFF2-40B4-BE49-F238E27FC236}">
                    <a16:creationId xmlns:a16="http://schemas.microsoft.com/office/drawing/2014/main" id="{B3D37877-76EF-44E8-ABF2-7F1296A812B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91" cstate="print"/>
              <a:stretch>
                <a:fillRect/>
              </a:stretch>
            </p:blipFill>
            <p:spPr bwMode="auto">
              <a:xfrm>
                <a:off x="5220072" y="4653136"/>
                <a:ext cx="293864" cy="21357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79" name="Obraz 178" descr="TP_tmp.emf">
                <a:extLst>
                  <a:ext uri="{FF2B5EF4-FFF2-40B4-BE49-F238E27FC236}">
                    <a16:creationId xmlns:a16="http://schemas.microsoft.com/office/drawing/2014/main" id="{0FB3236A-0887-0F81-C509-8D1AD6C6184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92" cstate="print"/>
              <a:stretch>
                <a:fillRect/>
              </a:stretch>
            </p:blipFill>
            <p:spPr bwMode="auto">
              <a:xfrm>
                <a:off x="2538357" y="4638310"/>
                <a:ext cx="182067" cy="20270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180" name="Łącznik prosty 179">
                <a:extLst>
                  <a:ext uri="{FF2B5EF4-FFF2-40B4-BE49-F238E27FC236}">
                    <a16:creationId xmlns:a16="http://schemas.microsoft.com/office/drawing/2014/main" id="{19DEF976-CF17-B11A-6785-AC3322280B21}"/>
                  </a:ext>
                </a:extLst>
              </p:cNvPr>
              <p:cNvCxnSpPr/>
              <p:nvPr/>
            </p:nvCxnSpPr>
            <p:spPr>
              <a:xfrm>
                <a:off x="1651439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81" name="Prostokąt 180">
                <a:extLst>
                  <a:ext uri="{FF2B5EF4-FFF2-40B4-BE49-F238E27FC236}">
                    <a16:creationId xmlns:a16="http://schemas.microsoft.com/office/drawing/2014/main" id="{647B55EA-262C-41E9-4195-9DCD1B704ED8}"/>
                  </a:ext>
                </a:extLst>
              </p:cNvPr>
              <p:cNvSpPr/>
              <p:nvPr/>
            </p:nvSpPr>
            <p:spPr>
              <a:xfrm>
                <a:off x="4427984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2" name="Łącznik prosty 181">
                <a:extLst>
                  <a:ext uri="{FF2B5EF4-FFF2-40B4-BE49-F238E27FC236}">
                    <a16:creationId xmlns:a16="http://schemas.microsoft.com/office/drawing/2014/main" id="{5BEB6E70-A460-4740-6AFB-EF0E5A82A78E}"/>
                  </a:ext>
                </a:extLst>
              </p:cNvPr>
              <p:cNvCxnSpPr/>
              <p:nvPr/>
            </p:nvCxnSpPr>
            <p:spPr>
              <a:xfrm>
                <a:off x="3697314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83" name="Łącznik prosty 182">
                <a:extLst>
                  <a:ext uri="{FF2B5EF4-FFF2-40B4-BE49-F238E27FC236}">
                    <a16:creationId xmlns:a16="http://schemas.microsoft.com/office/drawing/2014/main" id="{6519EB16-D1BE-7A92-6667-221F35FDB787}"/>
                  </a:ext>
                </a:extLst>
              </p:cNvPr>
              <p:cNvCxnSpPr/>
              <p:nvPr/>
            </p:nvCxnSpPr>
            <p:spPr>
              <a:xfrm>
                <a:off x="1992418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84" name="Łącznik prosty 183">
                <a:extLst>
                  <a:ext uri="{FF2B5EF4-FFF2-40B4-BE49-F238E27FC236}">
                    <a16:creationId xmlns:a16="http://schemas.microsoft.com/office/drawing/2014/main" id="{5C7DD851-C45F-DCE7-373F-B8F426B71800}"/>
                  </a:ext>
                </a:extLst>
              </p:cNvPr>
              <p:cNvCxnSpPr/>
              <p:nvPr/>
            </p:nvCxnSpPr>
            <p:spPr>
              <a:xfrm>
                <a:off x="4038293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185" name="Obraz 184" descr="TP_tmp.emf">
                <a:extLst>
                  <a:ext uri="{FF2B5EF4-FFF2-40B4-BE49-F238E27FC236}">
                    <a16:creationId xmlns:a16="http://schemas.microsoft.com/office/drawing/2014/main" id="{EAE7784C-0F0C-CEA5-149C-23A4F6327A5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93" cstate="print"/>
              <a:stretch>
                <a:fillRect/>
              </a:stretch>
            </p:blipFill>
            <p:spPr bwMode="auto">
              <a:xfrm>
                <a:off x="4543759" y="4638310"/>
                <a:ext cx="263013" cy="20241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186" name="Picture 3 2">
                <a:extLst>
                  <a:ext uri="{FF2B5EF4-FFF2-40B4-BE49-F238E27FC236}">
                    <a16:creationId xmlns:a16="http://schemas.microsoft.com/office/drawing/2014/main" id="{59A58593-9F61-6BD1-B1E7-809F287016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9" cstate="print"/>
              <a:srcRect/>
              <a:stretch>
                <a:fillRect/>
              </a:stretch>
            </p:blipFill>
            <p:spPr bwMode="auto">
              <a:xfrm>
                <a:off x="4963808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3" name="Obraz 162">
              <a:extLst>
                <a:ext uri="{FF2B5EF4-FFF2-40B4-BE49-F238E27FC236}">
                  <a16:creationId xmlns:a16="http://schemas.microsoft.com/office/drawing/2014/main" id="{6E32FEDE-3097-AE6B-E8F2-EE23CFDB3EA5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 rotWithShape="1"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213152" y="2272637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64" name="Obraz 163">
              <a:extLst>
                <a:ext uri="{FF2B5EF4-FFF2-40B4-BE49-F238E27FC236}">
                  <a16:creationId xmlns:a16="http://schemas.microsoft.com/office/drawing/2014/main" id="{5550D8DE-B655-28C5-CFDF-7829E0248085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 rotWithShape="1"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4120757" y="2248136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187" name="pole tekstowe 186">
            <a:extLst>
              <a:ext uri="{FF2B5EF4-FFF2-40B4-BE49-F238E27FC236}">
                <a16:creationId xmlns:a16="http://schemas.microsoft.com/office/drawing/2014/main" id="{EA644FC2-FF4F-204B-DCEF-11CC41F85F9F}"/>
              </a:ext>
            </a:extLst>
          </p:cNvPr>
          <p:cNvSpPr txBox="1"/>
          <p:nvPr/>
        </p:nvSpPr>
        <p:spPr>
          <a:xfrm>
            <a:off x="1898100" y="6446403"/>
            <a:ext cx="697351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r"/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Kurdzialek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W.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Gorecki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F. Albarelli, RDD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PRL 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131, 090801 (2023)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89" name="pole tekstowe 188">
            <a:extLst>
              <a:ext uri="{FF2B5EF4-FFF2-40B4-BE49-F238E27FC236}">
                <a16:creationId xmlns:a16="http://schemas.microsoft.com/office/drawing/2014/main" id="{912C8CB6-0823-E3C5-C147-4C480651772B}"/>
              </a:ext>
            </a:extLst>
          </p:cNvPr>
          <p:cNvSpPr txBox="1"/>
          <p:nvPr/>
        </p:nvSpPr>
        <p:spPr>
          <a:xfrm>
            <a:off x="397529" y="3883851"/>
            <a:ext cx="8321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No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asymptotic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gain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thanks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to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adaptiveness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for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all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models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with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uncorrelated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noise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!</a:t>
            </a:r>
            <a:endParaRPr lang="en-US" sz="18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190" name="Grupa 189">
            <a:extLst>
              <a:ext uri="{FF2B5EF4-FFF2-40B4-BE49-F238E27FC236}">
                <a16:creationId xmlns:a16="http://schemas.microsoft.com/office/drawing/2014/main" id="{24C5859C-1C28-8547-ED63-BA9699DC4CF9}"/>
              </a:ext>
            </a:extLst>
          </p:cNvPr>
          <p:cNvGrpSpPr/>
          <p:nvPr/>
        </p:nvGrpSpPr>
        <p:grpSpPr>
          <a:xfrm>
            <a:off x="763348" y="4362747"/>
            <a:ext cx="7217343" cy="1512000"/>
            <a:chOff x="1397231" y="1369779"/>
            <a:chExt cx="7217343" cy="1512000"/>
          </a:xfrm>
        </p:grpSpPr>
        <p:pic>
          <p:nvPicPr>
            <p:cNvPr id="191" name="Obraz 190">
              <a:extLst>
                <a:ext uri="{FF2B5EF4-FFF2-40B4-BE49-F238E27FC236}">
                  <a16:creationId xmlns:a16="http://schemas.microsoft.com/office/drawing/2014/main" id="{4FD6DAFF-59C3-53A4-181B-D4268DCC4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5"/>
            <a:srcRect l="13248" t="52694" r="-7264" b="-9208"/>
            <a:stretch/>
          </p:blipFill>
          <p:spPr>
            <a:xfrm>
              <a:off x="4654574" y="1369779"/>
              <a:ext cx="3960000" cy="1512000"/>
            </a:xfrm>
            <a:prstGeom prst="rect">
              <a:avLst/>
            </a:prstGeom>
          </p:spPr>
        </p:pic>
        <p:pic>
          <p:nvPicPr>
            <p:cNvPr id="192" name="Obraz 191">
              <a:extLst>
                <a:ext uri="{FF2B5EF4-FFF2-40B4-BE49-F238E27FC236}">
                  <a16:creationId xmlns:a16="http://schemas.microsoft.com/office/drawing/2014/main" id="{E9ECD6F7-EBB0-4FDD-B38B-E876A84E0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6"/>
            <a:srcRect l="3887" r="6639"/>
            <a:stretch/>
          </p:blipFill>
          <p:spPr>
            <a:xfrm>
              <a:off x="1397231" y="1429144"/>
              <a:ext cx="1224000" cy="1219306"/>
            </a:xfrm>
            <a:prstGeom prst="rect">
              <a:avLst/>
            </a:prstGeom>
          </p:spPr>
        </p:pic>
        <p:sp>
          <p:nvSpPr>
            <p:cNvPr id="193" name="pole tekstowe 192">
              <a:extLst>
                <a:ext uri="{FF2B5EF4-FFF2-40B4-BE49-F238E27FC236}">
                  <a16:creationId xmlns:a16="http://schemas.microsoft.com/office/drawing/2014/main" id="{0F071D09-4156-B8BF-37C2-B44A1539A3CC}"/>
                </a:ext>
              </a:extLst>
            </p:cNvPr>
            <p:cNvSpPr txBox="1"/>
            <p:nvPr/>
          </p:nvSpPr>
          <p:spPr>
            <a:xfrm>
              <a:off x="2654052" y="1896713"/>
              <a:ext cx="302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201" name="Grupa 200">
            <a:extLst>
              <a:ext uri="{FF2B5EF4-FFF2-40B4-BE49-F238E27FC236}">
                <a16:creationId xmlns:a16="http://schemas.microsoft.com/office/drawing/2014/main" id="{E10C0638-7F74-EDDD-D379-30CCF9C56FE9}"/>
              </a:ext>
            </a:extLst>
          </p:cNvPr>
          <p:cNvGrpSpPr/>
          <p:nvPr/>
        </p:nvGrpSpPr>
        <p:grpSpPr>
          <a:xfrm>
            <a:off x="691947" y="1789477"/>
            <a:ext cx="421142" cy="403488"/>
            <a:chOff x="995573" y="1293393"/>
            <a:chExt cx="414079" cy="396721"/>
          </a:xfrm>
        </p:grpSpPr>
        <p:sp>
          <p:nvSpPr>
            <p:cNvPr id="200" name="Prostokąt 199">
              <a:extLst>
                <a:ext uri="{FF2B5EF4-FFF2-40B4-BE49-F238E27FC236}">
                  <a16:creationId xmlns:a16="http://schemas.microsoft.com/office/drawing/2014/main" id="{5C4B3EC1-6FFF-B717-D0C6-86F798D7EF23}"/>
                </a:ext>
              </a:extLst>
            </p:cNvPr>
            <p:cNvSpPr/>
            <p:nvPr/>
          </p:nvSpPr>
          <p:spPr>
            <a:xfrm>
              <a:off x="995573" y="1293393"/>
              <a:ext cx="414079" cy="396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99" name="Grupa 198" descr="\documentclass{article}&#10;\usepackage{amsmath}&#10;\pagestyle{empty}&#10;\begin{document}&#10;&#10;$\Lambda_\varphi$&#10;&#10;&#10;&#10;\end{document}" title="IguanaTex Vector Display">
              <a:extLst>
                <a:ext uri="{FF2B5EF4-FFF2-40B4-BE49-F238E27FC236}">
                  <a16:creationId xmlns:a16="http://schemas.microsoft.com/office/drawing/2014/main" id="{077F244B-AD94-6667-F250-9D9EC4C4FC38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>
              <a:off x="1047624" y="1367438"/>
              <a:ext cx="290741" cy="250967"/>
              <a:chOff x="4496590" y="3917710"/>
              <a:chExt cx="290741" cy="250967"/>
            </a:xfrm>
          </p:grpSpPr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CEF95F24-7293-48DB-B38E-ADB71E0C1919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4496590" y="3917710"/>
                <a:ext cx="159169" cy="176654"/>
              </a:xfrm>
              <a:custGeom>
                <a:avLst/>
                <a:gdLst>
                  <a:gd name="connsiteX0" fmla="*/ 85608 w 159169"/>
                  <a:gd name="connsiteY0" fmla="*/ 5244 h 176654"/>
                  <a:gd name="connsiteX1" fmla="*/ 79788 w 159169"/>
                  <a:gd name="connsiteY1" fmla="*/ 63 h 176654"/>
                  <a:gd name="connsiteX2" fmla="*/ 73968 w 159169"/>
                  <a:gd name="connsiteY2" fmla="*/ 5244 h 176654"/>
                  <a:gd name="connsiteX3" fmla="*/ 25382 w 159169"/>
                  <a:gd name="connsiteY3" fmla="*/ 152045 h 176654"/>
                  <a:gd name="connsiteX4" fmla="*/ 77 w 159169"/>
                  <a:gd name="connsiteY4" fmla="*/ 169069 h 176654"/>
                  <a:gd name="connsiteX5" fmla="*/ 77 w 159169"/>
                  <a:gd name="connsiteY5" fmla="*/ 176718 h 176654"/>
                  <a:gd name="connsiteX6" fmla="*/ 23610 w 159169"/>
                  <a:gd name="connsiteY6" fmla="*/ 175978 h 176654"/>
                  <a:gd name="connsiteX7" fmla="*/ 52205 w 159169"/>
                  <a:gd name="connsiteY7" fmla="*/ 176718 h 176654"/>
                  <a:gd name="connsiteX8" fmla="*/ 52205 w 159169"/>
                  <a:gd name="connsiteY8" fmla="*/ 169069 h 176654"/>
                  <a:gd name="connsiteX9" fmla="*/ 32720 w 159169"/>
                  <a:gd name="connsiteY9" fmla="*/ 156240 h 176654"/>
                  <a:gd name="connsiteX10" fmla="*/ 33986 w 159169"/>
                  <a:gd name="connsiteY10" fmla="*/ 150812 h 176654"/>
                  <a:gd name="connsiteX11" fmla="*/ 71943 w 159169"/>
                  <a:gd name="connsiteY11" fmla="*/ 35838 h 176654"/>
                  <a:gd name="connsiteX12" fmla="*/ 111925 w 159169"/>
                  <a:gd name="connsiteY12" fmla="*/ 157226 h 176654"/>
                  <a:gd name="connsiteX13" fmla="*/ 113191 w 159169"/>
                  <a:gd name="connsiteY13" fmla="*/ 161668 h 176654"/>
                  <a:gd name="connsiteX14" fmla="*/ 91681 w 159169"/>
                  <a:gd name="connsiteY14" fmla="*/ 169069 h 176654"/>
                  <a:gd name="connsiteX15" fmla="*/ 91681 w 159169"/>
                  <a:gd name="connsiteY15" fmla="*/ 176718 h 176654"/>
                  <a:gd name="connsiteX16" fmla="*/ 128121 w 159169"/>
                  <a:gd name="connsiteY16" fmla="*/ 175978 h 176654"/>
                  <a:gd name="connsiteX17" fmla="*/ 159246 w 159169"/>
                  <a:gd name="connsiteY17" fmla="*/ 176718 h 176654"/>
                  <a:gd name="connsiteX18" fmla="*/ 159246 w 159169"/>
                  <a:gd name="connsiteY18" fmla="*/ 169069 h 176654"/>
                  <a:gd name="connsiteX19" fmla="*/ 136218 w 159169"/>
                  <a:gd name="connsiteY19" fmla="*/ 158460 h 176654"/>
                  <a:gd name="connsiteX20" fmla="*/ 85608 w 159169"/>
                  <a:gd name="connsiteY20" fmla="*/ 5244 h 1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9169" h="176654">
                    <a:moveTo>
                      <a:pt x="85608" y="5244"/>
                    </a:moveTo>
                    <a:cubicBezTo>
                      <a:pt x="84090" y="556"/>
                      <a:pt x="82571" y="63"/>
                      <a:pt x="79788" y="63"/>
                    </a:cubicBezTo>
                    <a:cubicBezTo>
                      <a:pt x="75739" y="63"/>
                      <a:pt x="75233" y="1050"/>
                      <a:pt x="73968" y="5244"/>
                    </a:cubicBezTo>
                    <a:lnTo>
                      <a:pt x="25382" y="152045"/>
                    </a:lnTo>
                    <a:cubicBezTo>
                      <a:pt x="22851" y="159447"/>
                      <a:pt x="17790" y="169069"/>
                      <a:pt x="77" y="169069"/>
                    </a:cubicBezTo>
                    <a:lnTo>
                      <a:pt x="77" y="176718"/>
                    </a:lnTo>
                    <a:cubicBezTo>
                      <a:pt x="8427" y="176224"/>
                      <a:pt x="21333" y="175978"/>
                      <a:pt x="23610" y="175978"/>
                    </a:cubicBezTo>
                    <a:cubicBezTo>
                      <a:pt x="30949" y="175978"/>
                      <a:pt x="44361" y="176471"/>
                      <a:pt x="52205" y="176718"/>
                    </a:cubicBezTo>
                    <a:lnTo>
                      <a:pt x="52205" y="169069"/>
                    </a:lnTo>
                    <a:cubicBezTo>
                      <a:pt x="38540" y="168823"/>
                      <a:pt x="32720" y="162161"/>
                      <a:pt x="32720" y="156240"/>
                    </a:cubicBezTo>
                    <a:cubicBezTo>
                      <a:pt x="32720" y="155006"/>
                      <a:pt x="32720" y="154266"/>
                      <a:pt x="33986" y="150812"/>
                    </a:cubicBezTo>
                    <a:lnTo>
                      <a:pt x="71943" y="35838"/>
                    </a:lnTo>
                    <a:lnTo>
                      <a:pt x="111925" y="157226"/>
                    </a:lnTo>
                    <a:cubicBezTo>
                      <a:pt x="113191" y="160681"/>
                      <a:pt x="113191" y="161174"/>
                      <a:pt x="113191" y="161668"/>
                    </a:cubicBezTo>
                    <a:cubicBezTo>
                      <a:pt x="113191" y="169069"/>
                      <a:pt x="98261" y="169069"/>
                      <a:pt x="91681" y="169069"/>
                    </a:cubicBezTo>
                    <a:lnTo>
                      <a:pt x="91681" y="176718"/>
                    </a:lnTo>
                    <a:cubicBezTo>
                      <a:pt x="100538" y="175978"/>
                      <a:pt x="118505" y="175978"/>
                      <a:pt x="128121" y="175978"/>
                    </a:cubicBezTo>
                    <a:cubicBezTo>
                      <a:pt x="137990" y="175978"/>
                      <a:pt x="149377" y="176471"/>
                      <a:pt x="159246" y="176718"/>
                    </a:cubicBezTo>
                    <a:lnTo>
                      <a:pt x="159246" y="169069"/>
                    </a:lnTo>
                    <a:cubicBezTo>
                      <a:pt x="140014" y="169069"/>
                      <a:pt x="139255" y="167589"/>
                      <a:pt x="136218" y="158460"/>
                    </a:cubicBezTo>
                    <a:lnTo>
                      <a:pt x="85608" y="5244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8" name="Dowolny kształt: kształt 197">
                <a:extLst>
                  <a:ext uri="{FF2B5EF4-FFF2-40B4-BE49-F238E27FC236}">
                    <a16:creationId xmlns:a16="http://schemas.microsoft.com/office/drawing/2014/main" id="{BD03B27F-98ED-B3F7-83F7-4CC64B4C75D3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4676445" y="4055209"/>
                <a:ext cx="110886" cy="113468"/>
              </a:xfrm>
              <a:custGeom>
                <a:avLst/>
                <a:gdLst>
                  <a:gd name="connsiteX0" fmla="*/ 43836 w 110886"/>
                  <a:gd name="connsiteY0" fmla="*/ 77783 h 113468"/>
                  <a:gd name="connsiteX1" fmla="*/ 49859 w 110886"/>
                  <a:gd name="connsiteY1" fmla="*/ 77955 h 113468"/>
                  <a:gd name="connsiteX2" fmla="*/ 110971 w 110886"/>
                  <a:gd name="connsiteY2" fmla="*/ 25280 h 113468"/>
                  <a:gd name="connsiteX3" fmla="*/ 87766 w 110886"/>
                  <a:gd name="connsiteY3" fmla="*/ 64 h 113468"/>
                  <a:gd name="connsiteX4" fmla="*/ 45430 w 110886"/>
                  <a:gd name="connsiteY4" fmla="*/ 43414 h 113468"/>
                  <a:gd name="connsiteX5" fmla="*/ 38168 w 110886"/>
                  <a:gd name="connsiteY5" fmla="*/ 65175 h 113468"/>
                  <a:gd name="connsiteX6" fmla="*/ 6283 w 110886"/>
                  <a:gd name="connsiteY6" fmla="*/ 41169 h 113468"/>
                  <a:gd name="connsiteX7" fmla="*/ 21694 w 110886"/>
                  <a:gd name="connsiteY7" fmla="*/ 6109 h 113468"/>
                  <a:gd name="connsiteX8" fmla="*/ 23111 w 110886"/>
                  <a:gd name="connsiteY8" fmla="*/ 3864 h 113468"/>
                  <a:gd name="connsiteX9" fmla="*/ 20277 w 110886"/>
                  <a:gd name="connsiteY9" fmla="*/ 1791 h 113468"/>
                  <a:gd name="connsiteX10" fmla="*/ 14609 w 110886"/>
                  <a:gd name="connsiteY10" fmla="*/ 5591 h 113468"/>
                  <a:gd name="connsiteX11" fmla="*/ 84 w 110886"/>
                  <a:gd name="connsiteY11" fmla="*/ 42896 h 113468"/>
                  <a:gd name="connsiteX12" fmla="*/ 34448 w 110886"/>
                  <a:gd name="connsiteY12" fmla="*/ 76401 h 113468"/>
                  <a:gd name="connsiteX13" fmla="*/ 24528 w 110886"/>
                  <a:gd name="connsiteY13" fmla="*/ 108006 h 113468"/>
                  <a:gd name="connsiteX14" fmla="*/ 30551 w 110886"/>
                  <a:gd name="connsiteY14" fmla="*/ 113533 h 113468"/>
                  <a:gd name="connsiteX15" fmla="*/ 37459 w 110886"/>
                  <a:gd name="connsiteY15" fmla="*/ 109733 h 113468"/>
                  <a:gd name="connsiteX16" fmla="*/ 43836 w 110886"/>
                  <a:gd name="connsiteY16" fmla="*/ 77783 h 113468"/>
                  <a:gd name="connsiteX17" fmla="*/ 46139 w 110886"/>
                  <a:gd name="connsiteY17" fmla="*/ 66038 h 113468"/>
                  <a:gd name="connsiteX18" fmla="*/ 59601 w 110886"/>
                  <a:gd name="connsiteY18" fmla="*/ 27179 h 113468"/>
                  <a:gd name="connsiteX19" fmla="*/ 85817 w 110886"/>
                  <a:gd name="connsiteY19" fmla="*/ 11808 h 113468"/>
                  <a:gd name="connsiteX20" fmla="*/ 104594 w 110886"/>
                  <a:gd name="connsiteY20" fmla="*/ 28734 h 113468"/>
                  <a:gd name="connsiteX21" fmla="*/ 51807 w 110886"/>
                  <a:gd name="connsiteY21" fmla="*/ 66211 h 113468"/>
                  <a:gd name="connsiteX22" fmla="*/ 46139 w 110886"/>
                  <a:gd name="connsiteY22" fmla="*/ 66038 h 11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0886" h="113468">
                    <a:moveTo>
                      <a:pt x="43836" y="77783"/>
                    </a:moveTo>
                    <a:cubicBezTo>
                      <a:pt x="45785" y="77955"/>
                      <a:pt x="47910" y="77955"/>
                      <a:pt x="49859" y="77955"/>
                    </a:cubicBezTo>
                    <a:cubicBezTo>
                      <a:pt x="81743" y="77955"/>
                      <a:pt x="110971" y="52567"/>
                      <a:pt x="110971" y="25280"/>
                    </a:cubicBezTo>
                    <a:cubicBezTo>
                      <a:pt x="110971" y="9909"/>
                      <a:pt x="101582" y="64"/>
                      <a:pt x="87766" y="64"/>
                    </a:cubicBezTo>
                    <a:cubicBezTo>
                      <a:pt x="63321" y="64"/>
                      <a:pt x="50390" y="30461"/>
                      <a:pt x="45430" y="43414"/>
                    </a:cubicBezTo>
                    <a:cubicBezTo>
                      <a:pt x="43128" y="49804"/>
                      <a:pt x="39231" y="61894"/>
                      <a:pt x="38168" y="65175"/>
                    </a:cubicBezTo>
                    <a:cubicBezTo>
                      <a:pt x="18683" y="62584"/>
                      <a:pt x="6283" y="53949"/>
                      <a:pt x="6283" y="41169"/>
                    </a:cubicBezTo>
                    <a:cubicBezTo>
                      <a:pt x="6283" y="40996"/>
                      <a:pt x="7346" y="21653"/>
                      <a:pt x="21694" y="6109"/>
                    </a:cubicBezTo>
                    <a:cubicBezTo>
                      <a:pt x="22934" y="4900"/>
                      <a:pt x="23111" y="4555"/>
                      <a:pt x="23111" y="3864"/>
                    </a:cubicBezTo>
                    <a:cubicBezTo>
                      <a:pt x="23111" y="1791"/>
                      <a:pt x="20809" y="1791"/>
                      <a:pt x="20277" y="1791"/>
                    </a:cubicBezTo>
                    <a:cubicBezTo>
                      <a:pt x="18683" y="1791"/>
                      <a:pt x="17974" y="1791"/>
                      <a:pt x="14609" y="5591"/>
                    </a:cubicBezTo>
                    <a:cubicBezTo>
                      <a:pt x="4689" y="17508"/>
                      <a:pt x="84" y="35469"/>
                      <a:pt x="84" y="42896"/>
                    </a:cubicBezTo>
                    <a:cubicBezTo>
                      <a:pt x="84" y="58267"/>
                      <a:pt x="11597" y="71565"/>
                      <a:pt x="34448" y="76401"/>
                    </a:cubicBezTo>
                    <a:cubicBezTo>
                      <a:pt x="25591" y="103171"/>
                      <a:pt x="24528" y="106452"/>
                      <a:pt x="24528" y="108006"/>
                    </a:cubicBezTo>
                    <a:cubicBezTo>
                      <a:pt x="24528" y="112669"/>
                      <a:pt x="28602" y="113533"/>
                      <a:pt x="30551" y="113533"/>
                    </a:cubicBezTo>
                    <a:cubicBezTo>
                      <a:pt x="32499" y="113533"/>
                      <a:pt x="36042" y="112324"/>
                      <a:pt x="37459" y="109733"/>
                    </a:cubicBezTo>
                    <a:cubicBezTo>
                      <a:pt x="38699" y="107143"/>
                      <a:pt x="40293" y="98335"/>
                      <a:pt x="43836" y="77783"/>
                    </a:cubicBezTo>
                    <a:close/>
                    <a:moveTo>
                      <a:pt x="46139" y="66038"/>
                    </a:moveTo>
                    <a:cubicBezTo>
                      <a:pt x="49682" y="46177"/>
                      <a:pt x="51099" y="38405"/>
                      <a:pt x="59601" y="27179"/>
                    </a:cubicBezTo>
                    <a:cubicBezTo>
                      <a:pt x="67572" y="16644"/>
                      <a:pt x="76961" y="11808"/>
                      <a:pt x="85817" y="11808"/>
                    </a:cubicBezTo>
                    <a:cubicBezTo>
                      <a:pt x="98040" y="11808"/>
                      <a:pt x="104594" y="19753"/>
                      <a:pt x="104594" y="28734"/>
                    </a:cubicBezTo>
                    <a:cubicBezTo>
                      <a:pt x="104594" y="46177"/>
                      <a:pt x="82275" y="66211"/>
                      <a:pt x="51807" y="66211"/>
                    </a:cubicBezTo>
                    <a:cubicBezTo>
                      <a:pt x="50213" y="66211"/>
                      <a:pt x="47733" y="66211"/>
                      <a:pt x="46139" y="660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202" name="Grupa 201">
            <a:extLst>
              <a:ext uri="{FF2B5EF4-FFF2-40B4-BE49-F238E27FC236}">
                <a16:creationId xmlns:a16="http://schemas.microsoft.com/office/drawing/2014/main" id="{A9D5B32F-2B41-59BA-666D-A6169A96F8CD}"/>
              </a:ext>
            </a:extLst>
          </p:cNvPr>
          <p:cNvGrpSpPr/>
          <p:nvPr/>
        </p:nvGrpSpPr>
        <p:grpSpPr>
          <a:xfrm>
            <a:off x="2698686" y="1778441"/>
            <a:ext cx="421142" cy="403488"/>
            <a:chOff x="995573" y="1293393"/>
            <a:chExt cx="414079" cy="396721"/>
          </a:xfrm>
        </p:grpSpPr>
        <p:sp>
          <p:nvSpPr>
            <p:cNvPr id="203" name="Prostokąt 202">
              <a:extLst>
                <a:ext uri="{FF2B5EF4-FFF2-40B4-BE49-F238E27FC236}">
                  <a16:creationId xmlns:a16="http://schemas.microsoft.com/office/drawing/2014/main" id="{2F288AC2-2A5F-92B2-26E8-AC7583768E18}"/>
                </a:ext>
              </a:extLst>
            </p:cNvPr>
            <p:cNvSpPr/>
            <p:nvPr/>
          </p:nvSpPr>
          <p:spPr>
            <a:xfrm>
              <a:off x="995573" y="1293393"/>
              <a:ext cx="414079" cy="396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04" name="Grupa 203" descr="\documentclass{article}&#10;\usepackage{amsmath}&#10;\pagestyle{empty}&#10;\begin{document}&#10;&#10;$\Lambda_\varphi$&#10;&#10;&#10;&#10;\end{document}" title="IguanaTex Vector Display">
              <a:extLst>
                <a:ext uri="{FF2B5EF4-FFF2-40B4-BE49-F238E27FC236}">
                  <a16:creationId xmlns:a16="http://schemas.microsoft.com/office/drawing/2014/main" id="{140F8187-84C9-64AA-1A15-5A4FFA13A9E5}"/>
                </a:ext>
              </a:extLst>
            </p:cNvPr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>
            <a:xfrm>
              <a:off x="1047624" y="1367438"/>
              <a:ext cx="290741" cy="250967"/>
              <a:chOff x="4496590" y="3917710"/>
              <a:chExt cx="290741" cy="250967"/>
            </a:xfrm>
          </p:grpSpPr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323D7B8A-FE88-7DFD-34A3-1FD35D91806B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4496590" y="3917710"/>
                <a:ext cx="159169" cy="176654"/>
              </a:xfrm>
              <a:custGeom>
                <a:avLst/>
                <a:gdLst>
                  <a:gd name="connsiteX0" fmla="*/ 85608 w 159169"/>
                  <a:gd name="connsiteY0" fmla="*/ 5244 h 176654"/>
                  <a:gd name="connsiteX1" fmla="*/ 79788 w 159169"/>
                  <a:gd name="connsiteY1" fmla="*/ 63 h 176654"/>
                  <a:gd name="connsiteX2" fmla="*/ 73968 w 159169"/>
                  <a:gd name="connsiteY2" fmla="*/ 5244 h 176654"/>
                  <a:gd name="connsiteX3" fmla="*/ 25382 w 159169"/>
                  <a:gd name="connsiteY3" fmla="*/ 152045 h 176654"/>
                  <a:gd name="connsiteX4" fmla="*/ 77 w 159169"/>
                  <a:gd name="connsiteY4" fmla="*/ 169069 h 176654"/>
                  <a:gd name="connsiteX5" fmla="*/ 77 w 159169"/>
                  <a:gd name="connsiteY5" fmla="*/ 176718 h 176654"/>
                  <a:gd name="connsiteX6" fmla="*/ 23610 w 159169"/>
                  <a:gd name="connsiteY6" fmla="*/ 175978 h 176654"/>
                  <a:gd name="connsiteX7" fmla="*/ 52205 w 159169"/>
                  <a:gd name="connsiteY7" fmla="*/ 176718 h 176654"/>
                  <a:gd name="connsiteX8" fmla="*/ 52205 w 159169"/>
                  <a:gd name="connsiteY8" fmla="*/ 169069 h 176654"/>
                  <a:gd name="connsiteX9" fmla="*/ 32720 w 159169"/>
                  <a:gd name="connsiteY9" fmla="*/ 156240 h 176654"/>
                  <a:gd name="connsiteX10" fmla="*/ 33986 w 159169"/>
                  <a:gd name="connsiteY10" fmla="*/ 150812 h 176654"/>
                  <a:gd name="connsiteX11" fmla="*/ 71943 w 159169"/>
                  <a:gd name="connsiteY11" fmla="*/ 35838 h 176654"/>
                  <a:gd name="connsiteX12" fmla="*/ 111925 w 159169"/>
                  <a:gd name="connsiteY12" fmla="*/ 157226 h 176654"/>
                  <a:gd name="connsiteX13" fmla="*/ 113191 w 159169"/>
                  <a:gd name="connsiteY13" fmla="*/ 161668 h 176654"/>
                  <a:gd name="connsiteX14" fmla="*/ 91681 w 159169"/>
                  <a:gd name="connsiteY14" fmla="*/ 169069 h 176654"/>
                  <a:gd name="connsiteX15" fmla="*/ 91681 w 159169"/>
                  <a:gd name="connsiteY15" fmla="*/ 176718 h 176654"/>
                  <a:gd name="connsiteX16" fmla="*/ 128121 w 159169"/>
                  <a:gd name="connsiteY16" fmla="*/ 175978 h 176654"/>
                  <a:gd name="connsiteX17" fmla="*/ 159246 w 159169"/>
                  <a:gd name="connsiteY17" fmla="*/ 176718 h 176654"/>
                  <a:gd name="connsiteX18" fmla="*/ 159246 w 159169"/>
                  <a:gd name="connsiteY18" fmla="*/ 169069 h 176654"/>
                  <a:gd name="connsiteX19" fmla="*/ 136218 w 159169"/>
                  <a:gd name="connsiteY19" fmla="*/ 158460 h 176654"/>
                  <a:gd name="connsiteX20" fmla="*/ 85608 w 159169"/>
                  <a:gd name="connsiteY20" fmla="*/ 5244 h 1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9169" h="176654">
                    <a:moveTo>
                      <a:pt x="85608" y="5244"/>
                    </a:moveTo>
                    <a:cubicBezTo>
                      <a:pt x="84090" y="556"/>
                      <a:pt x="82571" y="63"/>
                      <a:pt x="79788" y="63"/>
                    </a:cubicBezTo>
                    <a:cubicBezTo>
                      <a:pt x="75739" y="63"/>
                      <a:pt x="75233" y="1050"/>
                      <a:pt x="73968" y="5244"/>
                    </a:cubicBezTo>
                    <a:lnTo>
                      <a:pt x="25382" y="152045"/>
                    </a:lnTo>
                    <a:cubicBezTo>
                      <a:pt x="22851" y="159447"/>
                      <a:pt x="17790" y="169069"/>
                      <a:pt x="77" y="169069"/>
                    </a:cubicBezTo>
                    <a:lnTo>
                      <a:pt x="77" y="176718"/>
                    </a:lnTo>
                    <a:cubicBezTo>
                      <a:pt x="8427" y="176224"/>
                      <a:pt x="21333" y="175978"/>
                      <a:pt x="23610" y="175978"/>
                    </a:cubicBezTo>
                    <a:cubicBezTo>
                      <a:pt x="30949" y="175978"/>
                      <a:pt x="44361" y="176471"/>
                      <a:pt x="52205" y="176718"/>
                    </a:cubicBezTo>
                    <a:lnTo>
                      <a:pt x="52205" y="169069"/>
                    </a:lnTo>
                    <a:cubicBezTo>
                      <a:pt x="38540" y="168823"/>
                      <a:pt x="32720" y="162161"/>
                      <a:pt x="32720" y="156240"/>
                    </a:cubicBezTo>
                    <a:cubicBezTo>
                      <a:pt x="32720" y="155006"/>
                      <a:pt x="32720" y="154266"/>
                      <a:pt x="33986" y="150812"/>
                    </a:cubicBezTo>
                    <a:lnTo>
                      <a:pt x="71943" y="35838"/>
                    </a:lnTo>
                    <a:lnTo>
                      <a:pt x="111925" y="157226"/>
                    </a:lnTo>
                    <a:cubicBezTo>
                      <a:pt x="113191" y="160681"/>
                      <a:pt x="113191" y="161174"/>
                      <a:pt x="113191" y="161668"/>
                    </a:cubicBezTo>
                    <a:cubicBezTo>
                      <a:pt x="113191" y="169069"/>
                      <a:pt x="98261" y="169069"/>
                      <a:pt x="91681" y="169069"/>
                    </a:cubicBezTo>
                    <a:lnTo>
                      <a:pt x="91681" y="176718"/>
                    </a:lnTo>
                    <a:cubicBezTo>
                      <a:pt x="100538" y="175978"/>
                      <a:pt x="118505" y="175978"/>
                      <a:pt x="128121" y="175978"/>
                    </a:cubicBezTo>
                    <a:cubicBezTo>
                      <a:pt x="137990" y="175978"/>
                      <a:pt x="149377" y="176471"/>
                      <a:pt x="159246" y="176718"/>
                    </a:cubicBezTo>
                    <a:lnTo>
                      <a:pt x="159246" y="169069"/>
                    </a:lnTo>
                    <a:cubicBezTo>
                      <a:pt x="140014" y="169069"/>
                      <a:pt x="139255" y="167589"/>
                      <a:pt x="136218" y="158460"/>
                    </a:cubicBezTo>
                    <a:lnTo>
                      <a:pt x="85608" y="5244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5856322F-9AFA-C4D5-56EA-5504FF827A85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4676445" y="4055209"/>
                <a:ext cx="110886" cy="113468"/>
              </a:xfrm>
              <a:custGeom>
                <a:avLst/>
                <a:gdLst>
                  <a:gd name="connsiteX0" fmla="*/ 43836 w 110886"/>
                  <a:gd name="connsiteY0" fmla="*/ 77783 h 113468"/>
                  <a:gd name="connsiteX1" fmla="*/ 49859 w 110886"/>
                  <a:gd name="connsiteY1" fmla="*/ 77955 h 113468"/>
                  <a:gd name="connsiteX2" fmla="*/ 110971 w 110886"/>
                  <a:gd name="connsiteY2" fmla="*/ 25280 h 113468"/>
                  <a:gd name="connsiteX3" fmla="*/ 87766 w 110886"/>
                  <a:gd name="connsiteY3" fmla="*/ 64 h 113468"/>
                  <a:gd name="connsiteX4" fmla="*/ 45430 w 110886"/>
                  <a:gd name="connsiteY4" fmla="*/ 43414 h 113468"/>
                  <a:gd name="connsiteX5" fmla="*/ 38168 w 110886"/>
                  <a:gd name="connsiteY5" fmla="*/ 65175 h 113468"/>
                  <a:gd name="connsiteX6" fmla="*/ 6283 w 110886"/>
                  <a:gd name="connsiteY6" fmla="*/ 41169 h 113468"/>
                  <a:gd name="connsiteX7" fmla="*/ 21694 w 110886"/>
                  <a:gd name="connsiteY7" fmla="*/ 6109 h 113468"/>
                  <a:gd name="connsiteX8" fmla="*/ 23111 w 110886"/>
                  <a:gd name="connsiteY8" fmla="*/ 3864 h 113468"/>
                  <a:gd name="connsiteX9" fmla="*/ 20277 w 110886"/>
                  <a:gd name="connsiteY9" fmla="*/ 1791 h 113468"/>
                  <a:gd name="connsiteX10" fmla="*/ 14609 w 110886"/>
                  <a:gd name="connsiteY10" fmla="*/ 5591 h 113468"/>
                  <a:gd name="connsiteX11" fmla="*/ 84 w 110886"/>
                  <a:gd name="connsiteY11" fmla="*/ 42896 h 113468"/>
                  <a:gd name="connsiteX12" fmla="*/ 34448 w 110886"/>
                  <a:gd name="connsiteY12" fmla="*/ 76401 h 113468"/>
                  <a:gd name="connsiteX13" fmla="*/ 24528 w 110886"/>
                  <a:gd name="connsiteY13" fmla="*/ 108006 h 113468"/>
                  <a:gd name="connsiteX14" fmla="*/ 30551 w 110886"/>
                  <a:gd name="connsiteY14" fmla="*/ 113533 h 113468"/>
                  <a:gd name="connsiteX15" fmla="*/ 37459 w 110886"/>
                  <a:gd name="connsiteY15" fmla="*/ 109733 h 113468"/>
                  <a:gd name="connsiteX16" fmla="*/ 43836 w 110886"/>
                  <a:gd name="connsiteY16" fmla="*/ 77783 h 113468"/>
                  <a:gd name="connsiteX17" fmla="*/ 46139 w 110886"/>
                  <a:gd name="connsiteY17" fmla="*/ 66038 h 113468"/>
                  <a:gd name="connsiteX18" fmla="*/ 59601 w 110886"/>
                  <a:gd name="connsiteY18" fmla="*/ 27179 h 113468"/>
                  <a:gd name="connsiteX19" fmla="*/ 85817 w 110886"/>
                  <a:gd name="connsiteY19" fmla="*/ 11808 h 113468"/>
                  <a:gd name="connsiteX20" fmla="*/ 104594 w 110886"/>
                  <a:gd name="connsiteY20" fmla="*/ 28734 h 113468"/>
                  <a:gd name="connsiteX21" fmla="*/ 51807 w 110886"/>
                  <a:gd name="connsiteY21" fmla="*/ 66211 h 113468"/>
                  <a:gd name="connsiteX22" fmla="*/ 46139 w 110886"/>
                  <a:gd name="connsiteY22" fmla="*/ 66038 h 11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0886" h="113468">
                    <a:moveTo>
                      <a:pt x="43836" y="77783"/>
                    </a:moveTo>
                    <a:cubicBezTo>
                      <a:pt x="45785" y="77955"/>
                      <a:pt x="47910" y="77955"/>
                      <a:pt x="49859" y="77955"/>
                    </a:cubicBezTo>
                    <a:cubicBezTo>
                      <a:pt x="81743" y="77955"/>
                      <a:pt x="110971" y="52567"/>
                      <a:pt x="110971" y="25280"/>
                    </a:cubicBezTo>
                    <a:cubicBezTo>
                      <a:pt x="110971" y="9909"/>
                      <a:pt x="101582" y="64"/>
                      <a:pt x="87766" y="64"/>
                    </a:cubicBezTo>
                    <a:cubicBezTo>
                      <a:pt x="63321" y="64"/>
                      <a:pt x="50390" y="30461"/>
                      <a:pt x="45430" y="43414"/>
                    </a:cubicBezTo>
                    <a:cubicBezTo>
                      <a:pt x="43128" y="49804"/>
                      <a:pt x="39231" y="61894"/>
                      <a:pt x="38168" y="65175"/>
                    </a:cubicBezTo>
                    <a:cubicBezTo>
                      <a:pt x="18683" y="62584"/>
                      <a:pt x="6283" y="53949"/>
                      <a:pt x="6283" y="41169"/>
                    </a:cubicBezTo>
                    <a:cubicBezTo>
                      <a:pt x="6283" y="40996"/>
                      <a:pt x="7346" y="21653"/>
                      <a:pt x="21694" y="6109"/>
                    </a:cubicBezTo>
                    <a:cubicBezTo>
                      <a:pt x="22934" y="4900"/>
                      <a:pt x="23111" y="4555"/>
                      <a:pt x="23111" y="3864"/>
                    </a:cubicBezTo>
                    <a:cubicBezTo>
                      <a:pt x="23111" y="1791"/>
                      <a:pt x="20809" y="1791"/>
                      <a:pt x="20277" y="1791"/>
                    </a:cubicBezTo>
                    <a:cubicBezTo>
                      <a:pt x="18683" y="1791"/>
                      <a:pt x="17974" y="1791"/>
                      <a:pt x="14609" y="5591"/>
                    </a:cubicBezTo>
                    <a:cubicBezTo>
                      <a:pt x="4689" y="17508"/>
                      <a:pt x="84" y="35469"/>
                      <a:pt x="84" y="42896"/>
                    </a:cubicBezTo>
                    <a:cubicBezTo>
                      <a:pt x="84" y="58267"/>
                      <a:pt x="11597" y="71565"/>
                      <a:pt x="34448" y="76401"/>
                    </a:cubicBezTo>
                    <a:cubicBezTo>
                      <a:pt x="25591" y="103171"/>
                      <a:pt x="24528" y="106452"/>
                      <a:pt x="24528" y="108006"/>
                    </a:cubicBezTo>
                    <a:cubicBezTo>
                      <a:pt x="24528" y="112669"/>
                      <a:pt x="28602" y="113533"/>
                      <a:pt x="30551" y="113533"/>
                    </a:cubicBezTo>
                    <a:cubicBezTo>
                      <a:pt x="32499" y="113533"/>
                      <a:pt x="36042" y="112324"/>
                      <a:pt x="37459" y="109733"/>
                    </a:cubicBezTo>
                    <a:cubicBezTo>
                      <a:pt x="38699" y="107143"/>
                      <a:pt x="40293" y="98335"/>
                      <a:pt x="43836" y="77783"/>
                    </a:cubicBezTo>
                    <a:close/>
                    <a:moveTo>
                      <a:pt x="46139" y="66038"/>
                    </a:moveTo>
                    <a:cubicBezTo>
                      <a:pt x="49682" y="46177"/>
                      <a:pt x="51099" y="38405"/>
                      <a:pt x="59601" y="27179"/>
                    </a:cubicBezTo>
                    <a:cubicBezTo>
                      <a:pt x="67572" y="16644"/>
                      <a:pt x="76961" y="11808"/>
                      <a:pt x="85817" y="11808"/>
                    </a:cubicBezTo>
                    <a:cubicBezTo>
                      <a:pt x="98040" y="11808"/>
                      <a:pt x="104594" y="19753"/>
                      <a:pt x="104594" y="28734"/>
                    </a:cubicBezTo>
                    <a:cubicBezTo>
                      <a:pt x="104594" y="46177"/>
                      <a:pt x="82275" y="66211"/>
                      <a:pt x="51807" y="66211"/>
                    </a:cubicBezTo>
                    <a:cubicBezTo>
                      <a:pt x="50213" y="66211"/>
                      <a:pt x="47733" y="66211"/>
                      <a:pt x="46139" y="660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40" name="Grupa 3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verset{n\rightarrow \infty}{\equiv}$&#10;\end{document}&#10;" title="IguanaTex Vector Display">
            <a:extLst>
              <a:ext uri="{FF2B5EF4-FFF2-40B4-BE49-F238E27FC236}">
                <a16:creationId xmlns:a16="http://schemas.microsoft.com/office/drawing/2014/main" id="{4FD062F6-3E14-0D58-BF12-3EA7C1B9711C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009900" y="4864100"/>
            <a:ext cx="694807" cy="357864"/>
            <a:chOff x="5691499" y="6796945"/>
            <a:chExt cx="694807" cy="357864"/>
          </a:xfrm>
        </p:grpSpPr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4D5682FB-891D-3BAB-9FE4-AFB125B0359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691499" y="6815463"/>
              <a:ext cx="148483" cy="114402"/>
            </a:xfrm>
            <a:custGeom>
              <a:avLst/>
              <a:gdLst>
                <a:gd name="connsiteX0" fmla="*/ 18303 w 148483"/>
                <a:gd name="connsiteY0" fmla="*/ 95942 h 114402"/>
                <a:gd name="connsiteX1" fmla="*/ 15873 w 148483"/>
                <a:gd name="connsiteY1" fmla="*/ 106342 h 114402"/>
                <a:gd name="connsiteX2" fmla="*/ 24135 w 148483"/>
                <a:gd name="connsiteY2" fmla="*/ 114459 h 114402"/>
                <a:gd name="connsiteX3" fmla="*/ 33613 w 148483"/>
                <a:gd name="connsiteY3" fmla="*/ 108879 h 114402"/>
                <a:gd name="connsiteX4" fmla="*/ 37987 w 148483"/>
                <a:gd name="connsiteY4" fmla="*/ 93151 h 114402"/>
                <a:gd name="connsiteX5" fmla="*/ 43334 w 148483"/>
                <a:gd name="connsiteY5" fmla="*/ 70322 h 114402"/>
                <a:gd name="connsiteX6" fmla="*/ 47465 w 148483"/>
                <a:gd name="connsiteY6" fmla="*/ 53326 h 114402"/>
                <a:gd name="connsiteX7" fmla="*/ 57672 w 148483"/>
                <a:gd name="connsiteY7" fmla="*/ 30496 h 114402"/>
                <a:gd name="connsiteX8" fmla="*/ 94124 w 148483"/>
                <a:gd name="connsiteY8" fmla="*/ 7159 h 114402"/>
                <a:gd name="connsiteX9" fmla="*/ 108462 w 148483"/>
                <a:gd name="connsiteY9" fmla="*/ 24916 h 114402"/>
                <a:gd name="connsiteX10" fmla="*/ 94124 w 148483"/>
                <a:gd name="connsiteY10" fmla="*/ 78946 h 114402"/>
                <a:gd name="connsiteX11" fmla="*/ 90479 w 148483"/>
                <a:gd name="connsiteY11" fmla="*/ 92644 h 114402"/>
                <a:gd name="connsiteX12" fmla="*/ 113566 w 148483"/>
                <a:gd name="connsiteY12" fmla="*/ 114459 h 114402"/>
                <a:gd name="connsiteX13" fmla="*/ 148560 w 148483"/>
                <a:gd name="connsiteY13" fmla="*/ 75649 h 114402"/>
                <a:gd name="connsiteX14" fmla="*/ 144672 w 148483"/>
                <a:gd name="connsiteY14" fmla="*/ 72351 h 114402"/>
                <a:gd name="connsiteX15" fmla="*/ 140055 w 148483"/>
                <a:gd name="connsiteY15" fmla="*/ 76663 h 114402"/>
                <a:gd name="connsiteX16" fmla="*/ 114295 w 148483"/>
                <a:gd name="connsiteY16" fmla="*/ 107357 h 114402"/>
                <a:gd name="connsiteX17" fmla="*/ 108219 w 148483"/>
                <a:gd name="connsiteY17" fmla="*/ 98478 h 114402"/>
                <a:gd name="connsiteX18" fmla="*/ 113809 w 148483"/>
                <a:gd name="connsiteY18" fmla="*/ 77932 h 114402"/>
                <a:gd name="connsiteX19" fmla="*/ 126689 w 148483"/>
                <a:gd name="connsiteY19" fmla="*/ 28974 h 114402"/>
                <a:gd name="connsiteX20" fmla="*/ 95096 w 148483"/>
                <a:gd name="connsiteY20" fmla="*/ 57 h 114402"/>
                <a:gd name="connsiteX21" fmla="*/ 54027 w 148483"/>
                <a:gd name="connsiteY21" fmla="*/ 23140 h 114402"/>
                <a:gd name="connsiteX22" fmla="*/ 28024 w 148483"/>
                <a:gd name="connsiteY22" fmla="*/ 57 h 114402"/>
                <a:gd name="connsiteX23" fmla="*/ 8825 w 148483"/>
                <a:gd name="connsiteY23" fmla="*/ 13755 h 114402"/>
                <a:gd name="connsiteX24" fmla="*/ 77 w 148483"/>
                <a:gd name="connsiteY24" fmla="*/ 38867 h 114402"/>
                <a:gd name="connsiteX25" fmla="*/ 4208 w 148483"/>
                <a:gd name="connsiteY25" fmla="*/ 42165 h 114402"/>
                <a:gd name="connsiteX26" fmla="*/ 9554 w 148483"/>
                <a:gd name="connsiteY26" fmla="*/ 34555 h 114402"/>
                <a:gd name="connsiteX27" fmla="*/ 27295 w 148483"/>
                <a:gd name="connsiteY27" fmla="*/ 7159 h 114402"/>
                <a:gd name="connsiteX28" fmla="*/ 35314 w 148483"/>
                <a:gd name="connsiteY28" fmla="*/ 19589 h 114402"/>
                <a:gd name="connsiteX29" fmla="*/ 31426 w 148483"/>
                <a:gd name="connsiteY29" fmla="*/ 40643 h 114402"/>
                <a:gd name="connsiteX30" fmla="*/ 26080 w 148483"/>
                <a:gd name="connsiteY30" fmla="*/ 63473 h 114402"/>
                <a:gd name="connsiteX31" fmla="*/ 18303 w 148483"/>
                <a:gd name="connsiteY31" fmla="*/ 95942 h 1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483" h="114402">
                  <a:moveTo>
                    <a:pt x="18303" y="95942"/>
                  </a:moveTo>
                  <a:cubicBezTo>
                    <a:pt x="17331" y="99239"/>
                    <a:pt x="15873" y="105581"/>
                    <a:pt x="15873" y="106342"/>
                  </a:cubicBezTo>
                  <a:cubicBezTo>
                    <a:pt x="15873" y="111922"/>
                    <a:pt x="20247" y="114459"/>
                    <a:pt x="24135" y="114459"/>
                  </a:cubicBezTo>
                  <a:cubicBezTo>
                    <a:pt x="28510" y="114459"/>
                    <a:pt x="32398" y="111161"/>
                    <a:pt x="33613" y="108879"/>
                  </a:cubicBezTo>
                  <a:cubicBezTo>
                    <a:pt x="34828" y="106596"/>
                    <a:pt x="36772" y="98478"/>
                    <a:pt x="37987" y="93151"/>
                  </a:cubicBezTo>
                  <a:cubicBezTo>
                    <a:pt x="39202" y="88332"/>
                    <a:pt x="41876" y="76663"/>
                    <a:pt x="43334" y="70322"/>
                  </a:cubicBezTo>
                  <a:cubicBezTo>
                    <a:pt x="44792" y="64741"/>
                    <a:pt x="46250" y="59160"/>
                    <a:pt x="47465" y="53326"/>
                  </a:cubicBezTo>
                  <a:cubicBezTo>
                    <a:pt x="50138" y="42926"/>
                    <a:pt x="50624" y="40897"/>
                    <a:pt x="57672" y="30496"/>
                  </a:cubicBezTo>
                  <a:cubicBezTo>
                    <a:pt x="64476" y="20350"/>
                    <a:pt x="75898" y="7159"/>
                    <a:pt x="94124" y="7159"/>
                  </a:cubicBezTo>
                  <a:cubicBezTo>
                    <a:pt x="108219" y="7159"/>
                    <a:pt x="108462" y="20096"/>
                    <a:pt x="108462" y="24916"/>
                  </a:cubicBezTo>
                  <a:cubicBezTo>
                    <a:pt x="108462" y="40136"/>
                    <a:pt x="98013" y="68292"/>
                    <a:pt x="94124" y="78946"/>
                  </a:cubicBezTo>
                  <a:cubicBezTo>
                    <a:pt x="91451" y="86049"/>
                    <a:pt x="90479" y="88332"/>
                    <a:pt x="90479" y="92644"/>
                  </a:cubicBezTo>
                  <a:cubicBezTo>
                    <a:pt x="90479" y="106088"/>
                    <a:pt x="101172" y="114459"/>
                    <a:pt x="113566" y="114459"/>
                  </a:cubicBezTo>
                  <a:cubicBezTo>
                    <a:pt x="137868" y="114459"/>
                    <a:pt x="148560" y="79454"/>
                    <a:pt x="148560" y="75649"/>
                  </a:cubicBezTo>
                  <a:cubicBezTo>
                    <a:pt x="148560" y="72351"/>
                    <a:pt x="145401" y="72351"/>
                    <a:pt x="144672" y="72351"/>
                  </a:cubicBezTo>
                  <a:cubicBezTo>
                    <a:pt x="141270" y="72351"/>
                    <a:pt x="141027" y="73873"/>
                    <a:pt x="140055" y="76663"/>
                  </a:cubicBezTo>
                  <a:cubicBezTo>
                    <a:pt x="134465" y="96956"/>
                    <a:pt x="124016" y="107357"/>
                    <a:pt x="114295" y="107357"/>
                  </a:cubicBezTo>
                  <a:cubicBezTo>
                    <a:pt x="109192" y="107357"/>
                    <a:pt x="108219" y="103805"/>
                    <a:pt x="108219" y="98478"/>
                  </a:cubicBezTo>
                  <a:cubicBezTo>
                    <a:pt x="108219" y="92644"/>
                    <a:pt x="109435" y="89346"/>
                    <a:pt x="113809" y="77932"/>
                  </a:cubicBezTo>
                  <a:cubicBezTo>
                    <a:pt x="116725" y="70068"/>
                    <a:pt x="126689" y="43180"/>
                    <a:pt x="126689" y="28974"/>
                  </a:cubicBezTo>
                  <a:cubicBezTo>
                    <a:pt x="126689" y="4369"/>
                    <a:pt x="107976" y="57"/>
                    <a:pt x="95096" y="57"/>
                  </a:cubicBezTo>
                  <a:cubicBezTo>
                    <a:pt x="74926" y="57"/>
                    <a:pt x="61317" y="12994"/>
                    <a:pt x="54027" y="23140"/>
                  </a:cubicBezTo>
                  <a:cubicBezTo>
                    <a:pt x="52325" y="5637"/>
                    <a:pt x="37987" y="57"/>
                    <a:pt x="28024" y="57"/>
                  </a:cubicBezTo>
                  <a:cubicBezTo>
                    <a:pt x="17574" y="57"/>
                    <a:pt x="11985" y="7920"/>
                    <a:pt x="8825" y="13755"/>
                  </a:cubicBezTo>
                  <a:cubicBezTo>
                    <a:pt x="3479" y="23140"/>
                    <a:pt x="77" y="37599"/>
                    <a:pt x="77" y="38867"/>
                  </a:cubicBezTo>
                  <a:cubicBezTo>
                    <a:pt x="77" y="42165"/>
                    <a:pt x="3479" y="42165"/>
                    <a:pt x="4208" y="42165"/>
                  </a:cubicBezTo>
                  <a:cubicBezTo>
                    <a:pt x="7610" y="42165"/>
                    <a:pt x="7853" y="41404"/>
                    <a:pt x="9554" y="34555"/>
                  </a:cubicBezTo>
                  <a:cubicBezTo>
                    <a:pt x="13200" y="19589"/>
                    <a:pt x="17817" y="7159"/>
                    <a:pt x="27295" y="7159"/>
                  </a:cubicBezTo>
                  <a:cubicBezTo>
                    <a:pt x="33613" y="7159"/>
                    <a:pt x="35314" y="12740"/>
                    <a:pt x="35314" y="19589"/>
                  </a:cubicBezTo>
                  <a:cubicBezTo>
                    <a:pt x="35314" y="24409"/>
                    <a:pt x="33127" y="33794"/>
                    <a:pt x="31426" y="40643"/>
                  </a:cubicBezTo>
                  <a:cubicBezTo>
                    <a:pt x="29725" y="47492"/>
                    <a:pt x="27295" y="57892"/>
                    <a:pt x="26080" y="63473"/>
                  </a:cubicBezTo>
                  <a:lnTo>
                    <a:pt x="18303" y="95942"/>
                  </a:lnTo>
                  <a:close/>
                </a:path>
              </a:pathLst>
            </a:custGeom>
            <a:solidFill>
              <a:srgbClr val="000000"/>
            </a:solidFill>
            <a:ln w="125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DBF0583C-6D21-DAEE-CBDF-C2878B8D664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870406" y="6796945"/>
              <a:ext cx="239129" cy="133680"/>
            </a:xfrm>
            <a:custGeom>
              <a:avLst/>
              <a:gdLst>
                <a:gd name="connsiteX0" fmla="*/ 204945 w 239129"/>
                <a:gd name="connsiteY0" fmla="*/ 73112 h 133680"/>
                <a:gd name="connsiteX1" fmla="*/ 170194 w 239129"/>
                <a:gd name="connsiteY1" fmla="*/ 129933 h 133680"/>
                <a:gd name="connsiteX2" fmla="*/ 176026 w 239129"/>
                <a:gd name="connsiteY2" fmla="*/ 133738 h 133680"/>
                <a:gd name="connsiteX3" fmla="*/ 182345 w 239129"/>
                <a:gd name="connsiteY3" fmla="*/ 129425 h 133680"/>
                <a:gd name="connsiteX4" fmla="*/ 200328 w 239129"/>
                <a:gd name="connsiteY4" fmla="*/ 92898 h 133680"/>
                <a:gd name="connsiteX5" fmla="*/ 236781 w 239129"/>
                <a:gd name="connsiteY5" fmla="*/ 70322 h 133680"/>
                <a:gd name="connsiteX6" fmla="*/ 239211 w 239129"/>
                <a:gd name="connsiteY6" fmla="*/ 67024 h 133680"/>
                <a:gd name="connsiteX7" fmla="*/ 234593 w 239129"/>
                <a:gd name="connsiteY7" fmla="*/ 62965 h 133680"/>
                <a:gd name="connsiteX8" fmla="*/ 182102 w 239129"/>
                <a:gd name="connsiteY8" fmla="*/ 3101 h 133680"/>
                <a:gd name="connsiteX9" fmla="*/ 176026 w 239129"/>
                <a:gd name="connsiteY9" fmla="*/ 57 h 133680"/>
                <a:gd name="connsiteX10" fmla="*/ 170194 w 239129"/>
                <a:gd name="connsiteY10" fmla="*/ 3862 h 133680"/>
                <a:gd name="connsiteX11" fmla="*/ 184532 w 239129"/>
                <a:gd name="connsiteY11" fmla="*/ 38867 h 133680"/>
                <a:gd name="connsiteX12" fmla="*/ 204945 w 239129"/>
                <a:gd name="connsiteY12" fmla="*/ 60682 h 133680"/>
                <a:gd name="connsiteX13" fmla="*/ 9802 w 239129"/>
                <a:gd name="connsiteY13" fmla="*/ 60682 h 133680"/>
                <a:gd name="connsiteX14" fmla="*/ 82 w 239129"/>
                <a:gd name="connsiteY14" fmla="*/ 66770 h 133680"/>
                <a:gd name="connsiteX15" fmla="*/ 9802 w 239129"/>
                <a:gd name="connsiteY15" fmla="*/ 73112 h 133680"/>
                <a:gd name="connsiteX16" fmla="*/ 204945 w 239129"/>
                <a:gd name="connsiteY16" fmla="*/ 73112 h 13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9129" h="133680">
                  <a:moveTo>
                    <a:pt x="204945" y="73112"/>
                  </a:moveTo>
                  <a:cubicBezTo>
                    <a:pt x="174325" y="96449"/>
                    <a:pt x="170194" y="129679"/>
                    <a:pt x="170194" y="129933"/>
                  </a:cubicBezTo>
                  <a:cubicBezTo>
                    <a:pt x="170194" y="133738"/>
                    <a:pt x="172624" y="133738"/>
                    <a:pt x="176026" y="133738"/>
                  </a:cubicBezTo>
                  <a:cubicBezTo>
                    <a:pt x="180401" y="133738"/>
                    <a:pt x="181130" y="133738"/>
                    <a:pt x="182345" y="129425"/>
                  </a:cubicBezTo>
                  <a:cubicBezTo>
                    <a:pt x="183803" y="123084"/>
                    <a:pt x="187691" y="106849"/>
                    <a:pt x="200328" y="92898"/>
                  </a:cubicBezTo>
                  <a:cubicBezTo>
                    <a:pt x="214423" y="77424"/>
                    <a:pt x="226574" y="73619"/>
                    <a:pt x="236781" y="70322"/>
                  </a:cubicBezTo>
                  <a:cubicBezTo>
                    <a:pt x="238239" y="69814"/>
                    <a:pt x="239211" y="68292"/>
                    <a:pt x="239211" y="67024"/>
                  </a:cubicBezTo>
                  <a:cubicBezTo>
                    <a:pt x="239211" y="64487"/>
                    <a:pt x="237753" y="63980"/>
                    <a:pt x="234593" y="62965"/>
                  </a:cubicBezTo>
                  <a:cubicBezTo>
                    <a:pt x="199599" y="51297"/>
                    <a:pt x="187205" y="25423"/>
                    <a:pt x="182102" y="3101"/>
                  </a:cubicBezTo>
                  <a:cubicBezTo>
                    <a:pt x="181130" y="57"/>
                    <a:pt x="179428" y="57"/>
                    <a:pt x="176026" y="57"/>
                  </a:cubicBezTo>
                  <a:cubicBezTo>
                    <a:pt x="172624" y="57"/>
                    <a:pt x="170194" y="57"/>
                    <a:pt x="170194" y="3862"/>
                  </a:cubicBezTo>
                  <a:cubicBezTo>
                    <a:pt x="170194" y="4369"/>
                    <a:pt x="172624" y="21365"/>
                    <a:pt x="184532" y="38867"/>
                  </a:cubicBezTo>
                  <a:cubicBezTo>
                    <a:pt x="190121" y="47492"/>
                    <a:pt x="196926" y="54594"/>
                    <a:pt x="204945" y="60682"/>
                  </a:cubicBezTo>
                  <a:lnTo>
                    <a:pt x="9802" y="60682"/>
                  </a:lnTo>
                  <a:cubicBezTo>
                    <a:pt x="5914" y="60682"/>
                    <a:pt x="82" y="60682"/>
                    <a:pt x="82" y="66770"/>
                  </a:cubicBezTo>
                  <a:cubicBezTo>
                    <a:pt x="82" y="73112"/>
                    <a:pt x="5671" y="73112"/>
                    <a:pt x="9802" y="73112"/>
                  </a:cubicBezTo>
                  <a:lnTo>
                    <a:pt x="204945" y="73112"/>
                  </a:lnTo>
                  <a:close/>
                </a:path>
              </a:pathLst>
            </a:custGeom>
            <a:solidFill>
              <a:srgbClr val="000000"/>
            </a:solidFill>
            <a:ln w="125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625FEA77-7958-D73D-004B-499BA6D9F36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147177" y="6815463"/>
              <a:ext cx="239129" cy="114402"/>
            </a:xfrm>
            <a:custGeom>
              <a:avLst/>
              <a:gdLst>
                <a:gd name="connsiteX0" fmla="*/ 121841 w 239129"/>
                <a:gd name="connsiteY0" fmla="*/ 42419 h 114402"/>
                <a:gd name="connsiteX1" fmla="*/ 95838 w 239129"/>
                <a:gd name="connsiteY1" fmla="*/ 15530 h 114402"/>
                <a:gd name="connsiteX2" fmla="*/ 52095 w 239129"/>
                <a:gd name="connsiteY2" fmla="*/ 57 h 114402"/>
                <a:gd name="connsiteX3" fmla="*/ 90 w 239129"/>
                <a:gd name="connsiteY3" fmla="*/ 57385 h 114402"/>
                <a:gd name="connsiteX4" fmla="*/ 51366 w 239129"/>
                <a:gd name="connsiteY4" fmla="*/ 114459 h 114402"/>
                <a:gd name="connsiteX5" fmla="*/ 117467 w 239129"/>
                <a:gd name="connsiteY5" fmla="*/ 72097 h 114402"/>
                <a:gd name="connsiteX6" fmla="*/ 143470 w 239129"/>
                <a:gd name="connsiteY6" fmla="*/ 98986 h 114402"/>
                <a:gd name="connsiteX7" fmla="*/ 187213 w 239129"/>
                <a:gd name="connsiteY7" fmla="*/ 114459 h 114402"/>
                <a:gd name="connsiteX8" fmla="*/ 239219 w 239129"/>
                <a:gd name="connsiteY8" fmla="*/ 57131 h 114402"/>
                <a:gd name="connsiteX9" fmla="*/ 187942 w 239129"/>
                <a:gd name="connsiteY9" fmla="*/ 57 h 114402"/>
                <a:gd name="connsiteX10" fmla="*/ 121841 w 239129"/>
                <a:gd name="connsiteY10" fmla="*/ 42419 h 114402"/>
                <a:gd name="connsiteX11" fmla="*/ 129618 w 239129"/>
                <a:gd name="connsiteY11" fmla="*/ 51804 h 114402"/>
                <a:gd name="connsiteX12" fmla="*/ 190129 w 239129"/>
                <a:gd name="connsiteY12" fmla="*/ 9696 h 114402"/>
                <a:gd name="connsiteX13" fmla="*/ 232414 w 239129"/>
                <a:gd name="connsiteY13" fmla="*/ 57131 h 114402"/>
                <a:gd name="connsiteX14" fmla="*/ 191101 w 239129"/>
                <a:gd name="connsiteY14" fmla="*/ 100508 h 114402"/>
                <a:gd name="connsiteX15" fmla="*/ 129618 w 239129"/>
                <a:gd name="connsiteY15" fmla="*/ 51804 h 114402"/>
                <a:gd name="connsiteX16" fmla="*/ 109690 w 239129"/>
                <a:gd name="connsiteY16" fmla="*/ 62712 h 114402"/>
                <a:gd name="connsiteX17" fmla="*/ 49179 w 239129"/>
                <a:gd name="connsiteY17" fmla="*/ 104820 h 114402"/>
                <a:gd name="connsiteX18" fmla="*/ 6894 w 239129"/>
                <a:gd name="connsiteY18" fmla="*/ 57385 h 114402"/>
                <a:gd name="connsiteX19" fmla="*/ 48207 w 239129"/>
                <a:gd name="connsiteY19" fmla="*/ 14008 h 114402"/>
                <a:gd name="connsiteX20" fmla="*/ 109690 w 239129"/>
                <a:gd name="connsiteY20" fmla="*/ 62712 h 1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9129" h="114402">
                  <a:moveTo>
                    <a:pt x="121841" y="42419"/>
                  </a:moveTo>
                  <a:cubicBezTo>
                    <a:pt x="108961" y="26691"/>
                    <a:pt x="105073" y="22379"/>
                    <a:pt x="95838" y="15530"/>
                  </a:cubicBezTo>
                  <a:cubicBezTo>
                    <a:pt x="81014" y="4369"/>
                    <a:pt x="65461" y="57"/>
                    <a:pt x="52095" y="57"/>
                  </a:cubicBezTo>
                  <a:cubicBezTo>
                    <a:pt x="21961" y="57"/>
                    <a:pt x="90" y="26945"/>
                    <a:pt x="90" y="57385"/>
                  </a:cubicBezTo>
                  <a:cubicBezTo>
                    <a:pt x="90" y="87063"/>
                    <a:pt x="20989" y="114459"/>
                    <a:pt x="51366" y="114459"/>
                  </a:cubicBezTo>
                  <a:cubicBezTo>
                    <a:pt x="85146" y="114459"/>
                    <a:pt x="108718" y="85541"/>
                    <a:pt x="117467" y="72097"/>
                  </a:cubicBezTo>
                  <a:cubicBezTo>
                    <a:pt x="130347" y="87824"/>
                    <a:pt x="134235" y="92137"/>
                    <a:pt x="143470" y="98986"/>
                  </a:cubicBezTo>
                  <a:cubicBezTo>
                    <a:pt x="158294" y="110147"/>
                    <a:pt x="173847" y="114459"/>
                    <a:pt x="187213" y="114459"/>
                  </a:cubicBezTo>
                  <a:cubicBezTo>
                    <a:pt x="217347" y="114459"/>
                    <a:pt x="239219" y="87571"/>
                    <a:pt x="239219" y="57131"/>
                  </a:cubicBezTo>
                  <a:cubicBezTo>
                    <a:pt x="239219" y="27452"/>
                    <a:pt x="218319" y="57"/>
                    <a:pt x="187942" y="57"/>
                  </a:cubicBezTo>
                  <a:cubicBezTo>
                    <a:pt x="154163" y="57"/>
                    <a:pt x="130590" y="28974"/>
                    <a:pt x="121841" y="42419"/>
                  </a:cubicBezTo>
                  <a:close/>
                  <a:moveTo>
                    <a:pt x="129618" y="51804"/>
                  </a:moveTo>
                  <a:cubicBezTo>
                    <a:pt x="139339" y="35316"/>
                    <a:pt x="160481" y="9696"/>
                    <a:pt x="190129" y="9696"/>
                  </a:cubicBezTo>
                  <a:cubicBezTo>
                    <a:pt x="215160" y="9696"/>
                    <a:pt x="232414" y="32779"/>
                    <a:pt x="232414" y="57131"/>
                  </a:cubicBezTo>
                  <a:cubicBezTo>
                    <a:pt x="232414" y="81483"/>
                    <a:pt x="213459" y="100508"/>
                    <a:pt x="191101" y="100508"/>
                  </a:cubicBezTo>
                  <a:cubicBezTo>
                    <a:pt x="168501" y="100508"/>
                    <a:pt x="152948" y="81229"/>
                    <a:pt x="129618" y="51804"/>
                  </a:cubicBezTo>
                  <a:close/>
                  <a:moveTo>
                    <a:pt x="109690" y="62712"/>
                  </a:moveTo>
                  <a:cubicBezTo>
                    <a:pt x="99970" y="79200"/>
                    <a:pt x="78827" y="104820"/>
                    <a:pt x="49179" y="104820"/>
                  </a:cubicBezTo>
                  <a:cubicBezTo>
                    <a:pt x="24148" y="104820"/>
                    <a:pt x="6894" y="81737"/>
                    <a:pt x="6894" y="57385"/>
                  </a:cubicBezTo>
                  <a:cubicBezTo>
                    <a:pt x="6894" y="33033"/>
                    <a:pt x="25849" y="14008"/>
                    <a:pt x="48207" y="14008"/>
                  </a:cubicBezTo>
                  <a:cubicBezTo>
                    <a:pt x="70808" y="14008"/>
                    <a:pt x="86361" y="33287"/>
                    <a:pt x="109690" y="62712"/>
                  </a:cubicBezTo>
                  <a:close/>
                </a:path>
              </a:pathLst>
            </a:custGeom>
            <a:solidFill>
              <a:srgbClr val="000000"/>
            </a:solidFill>
            <a:ln w="125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334B4670-E576-9CF9-73C2-274860CA726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26740" y="6999712"/>
              <a:ext cx="231560" cy="155097"/>
            </a:xfrm>
            <a:custGeom>
              <a:avLst/>
              <a:gdLst>
                <a:gd name="connsiteX0" fmla="*/ 219146 w 231560"/>
                <a:gd name="connsiteY0" fmla="*/ 14559 h 155097"/>
                <a:gd name="connsiteX1" fmla="*/ 231644 w 231560"/>
                <a:gd name="connsiteY1" fmla="*/ 7311 h 155097"/>
                <a:gd name="connsiteX2" fmla="*/ 219493 w 231560"/>
                <a:gd name="connsiteY2" fmla="*/ 63 h 155097"/>
                <a:gd name="connsiteX3" fmla="*/ 12234 w 231560"/>
                <a:gd name="connsiteY3" fmla="*/ 63 h 155097"/>
                <a:gd name="connsiteX4" fmla="*/ 83 w 231560"/>
                <a:gd name="connsiteY4" fmla="*/ 7311 h 155097"/>
                <a:gd name="connsiteX5" fmla="*/ 12581 w 231560"/>
                <a:gd name="connsiteY5" fmla="*/ 14559 h 155097"/>
                <a:gd name="connsiteX6" fmla="*/ 219146 w 231560"/>
                <a:gd name="connsiteY6" fmla="*/ 14559 h 155097"/>
                <a:gd name="connsiteX7" fmla="*/ 219493 w 231560"/>
                <a:gd name="connsiteY7" fmla="*/ 155161 h 155097"/>
                <a:gd name="connsiteX8" fmla="*/ 231644 w 231560"/>
                <a:gd name="connsiteY8" fmla="*/ 147913 h 155097"/>
                <a:gd name="connsiteX9" fmla="*/ 219146 w 231560"/>
                <a:gd name="connsiteY9" fmla="*/ 140666 h 155097"/>
                <a:gd name="connsiteX10" fmla="*/ 12581 w 231560"/>
                <a:gd name="connsiteY10" fmla="*/ 140666 h 155097"/>
                <a:gd name="connsiteX11" fmla="*/ 83 w 231560"/>
                <a:gd name="connsiteY11" fmla="*/ 147913 h 155097"/>
                <a:gd name="connsiteX12" fmla="*/ 12234 w 231560"/>
                <a:gd name="connsiteY12" fmla="*/ 155161 h 155097"/>
                <a:gd name="connsiteX13" fmla="*/ 219493 w 231560"/>
                <a:gd name="connsiteY13" fmla="*/ 155161 h 155097"/>
                <a:gd name="connsiteX14" fmla="*/ 219493 w 231560"/>
                <a:gd name="connsiteY14" fmla="*/ 84860 h 155097"/>
                <a:gd name="connsiteX15" fmla="*/ 231644 w 231560"/>
                <a:gd name="connsiteY15" fmla="*/ 77612 h 155097"/>
                <a:gd name="connsiteX16" fmla="*/ 219493 w 231560"/>
                <a:gd name="connsiteY16" fmla="*/ 70364 h 155097"/>
                <a:gd name="connsiteX17" fmla="*/ 12234 w 231560"/>
                <a:gd name="connsiteY17" fmla="*/ 70364 h 155097"/>
                <a:gd name="connsiteX18" fmla="*/ 83 w 231560"/>
                <a:gd name="connsiteY18" fmla="*/ 77612 h 155097"/>
                <a:gd name="connsiteX19" fmla="*/ 12234 w 231560"/>
                <a:gd name="connsiteY19" fmla="*/ 84860 h 155097"/>
                <a:gd name="connsiteX20" fmla="*/ 219493 w 231560"/>
                <a:gd name="connsiteY20" fmla="*/ 84860 h 15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560" h="155097">
                  <a:moveTo>
                    <a:pt x="219146" y="14559"/>
                  </a:moveTo>
                  <a:cubicBezTo>
                    <a:pt x="225048" y="14559"/>
                    <a:pt x="231644" y="14559"/>
                    <a:pt x="231644" y="7311"/>
                  </a:cubicBezTo>
                  <a:cubicBezTo>
                    <a:pt x="231644" y="63"/>
                    <a:pt x="225395" y="63"/>
                    <a:pt x="219493" y="63"/>
                  </a:cubicBezTo>
                  <a:lnTo>
                    <a:pt x="12234" y="63"/>
                  </a:lnTo>
                  <a:cubicBezTo>
                    <a:pt x="6332" y="63"/>
                    <a:pt x="83" y="63"/>
                    <a:pt x="83" y="7311"/>
                  </a:cubicBezTo>
                  <a:cubicBezTo>
                    <a:pt x="83" y="14559"/>
                    <a:pt x="7027" y="14559"/>
                    <a:pt x="12581" y="14559"/>
                  </a:cubicBezTo>
                  <a:lnTo>
                    <a:pt x="219146" y="14559"/>
                  </a:lnTo>
                  <a:close/>
                  <a:moveTo>
                    <a:pt x="219493" y="155161"/>
                  </a:moveTo>
                  <a:cubicBezTo>
                    <a:pt x="225395" y="155161"/>
                    <a:pt x="231644" y="155161"/>
                    <a:pt x="231644" y="147913"/>
                  </a:cubicBezTo>
                  <a:cubicBezTo>
                    <a:pt x="231644" y="140666"/>
                    <a:pt x="225048" y="140666"/>
                    <a:pt x="219146" y="140666"/>
                  </a:cubicBezTo>
                  <a:lnTo>
                    <a:pt x="12581" y="140666"/>
                  </a:lnTo>
                  <a:cubicBezTo>
                    <a:pt x="7027" y="140666"/>
                    <a:pt x="83" y="140666"/>
                    <a:pt x="83" y="147913"/>
                  </a:cubicBezTo>
                  <a:cubicBezTo>
                    <a:pt x="83" y="155161"/>
                    <a:pt x="6332" y="155161"/>
                    <a:pt x="12234" y="155161"/>
                  </a:cubicBezTo>
                  <a:lnTo>
                    <a:pt x="219493" y="155161"/>
                  </a:lnTo>
                  <a:close/>
                  <a:moveTo>
                    <a:pt x="219493" y="84860"/>
                  </a:moveTo>
                  <a:cubicBezTo>
                    <a:pt x="225395" y="84860"/>
                    <a:pt x="231644" y="84860"/>
                    <a:pt x="231644" y="77612"/>
                  </a:cubicBezTo>
                  <a:cubicBezTo>
                    <a:pt x="231644" y="70364"/>
                    <a:pt x="225395" y="70364"/>
                    <a:pt x="219493" y="70364"/>
                  </a:cubicBezTo>
                  <a:lnTo>
                    <a:pt x="12234" y="70364"/>
                  </a:lnTo>
                  <a:cubicBezTo>
                    <a:pt x="6332" y="70364"/>
                    <a:pt x="83" y="70364"/>
                    <a:pt x="83" y="77612"/>
                  </a:cubicBezTo>
                  <a:cubicBezTo>
                    <a:pt x="83" y="84860"/>
                    <a:pt x="6332" y="84860"/>
                    <a:pt x="12234" y="84860"/>
                  </a:cubicBezTo>
                  <a:lnTo>
                    <a:pt x="219493" y="84860"/>
                  </a:lnTo>
                  <a:close/>
                </a:path>
              </a:pathLst>
            </a:custGeom>
            <a:solidFill>
              <a:srgbClr val="000000"/>
            </a:solidFill>
            <a:ln w="125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8062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9" grpId="0"/>
      <p:bldP spid="160" grpId="0"/>
      <p:bldP spid="18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F316C-70FD-0626-0020-911737095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0D75AA0-4818-F258-42E6-1E3523F83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4" y="1629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br>
              <a:rPr lang="pl-PL" dirty="0"/>
            </a:br>
            <a:r>
              <a:rPr lang="pl-PL" sz="2700" dirty="0" err="1"/>
              <a:t>very</a:t>
            </a:r>
            <a:r>
              <a:rPr lang="pl-PL" sz="2700" dirty="0"/>
              <a:t> </a:t>
            </a:r>
            <a:r>
              <a:rPr lang="pl-PL" sz="2700" dirty="0" err="1"/>
              <a:t>latest</a:t>
            </a:r>
            <a:r>
              <a:rPr lang="pl-PL" sz="2700" dirty="0"/>
              <a:t> </a:t>
            </a:r>
            <a:r>
              <a:rPr lang="pl-PL" sz="2700" dirty="0" err="1"/>
              <a:t>developments</a:t>
            </a:r>
            <a:r>
              <a:rPr lang="pl-PL" sz="2700" dirty="0"/>
              <a:t>, </a:t>
            </a:r>
            <a:r>
              <a:rPr lang="pl-PL" sz="2700" dirty="0" err="1"/>
              <a:t>correlated</a:t>
            </a:r>
            <a:r>
              <a:rPr lang="pl-PL" sz="2700" dirty="0"/>
              <a:t> </a:t>
            </a:r>
            <a:r>
              <a:rPr lang="pl-PL" sz="2700" dirty="0" err="1"/>
              <a:t>noise</a:t>
            </a:r>
            <a:r>
              <a:rPr lang="pl-PL" sz="2700" dirty="0"/>
              <a:t> </a:t>
            </a:r>
            <a:r>
              <a:rPr lang="pl-PL" sz="2700" dirty="0" err="1"/>
              <a:t>models</a:t>
            </a:r>
            <a:endParaRPr lang="pl-PL" dirty="0"/>
          </a:p>
        </p:txBody>
      </p:sp>
      <p:pic>
        <p:nvPicPr>
          <p:cNvPr id="87" name="Obraz 86">
            <a:extLst>
              <a:ext uri="{FF2B5EF4-FFF2-40B4-BE49-F238E27FC236}">
                <a16:creationId xmlns:a16="http://schemas.microsoft.com/office/drawing/2014/main" id="{21980738-E32D-FF3A-98E8-524A3709C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7" y="1196752"/>
            <a:ext cx="8926171" cy="4096322"/>
          </a:xfrm>
          <a:prstGeom prst="rect">
            <a:avLst/>
          </a:prstGeom>
        </p:spPr>
      </p:pic>
      <p:sp>
        <p:nvSpPr>
          <p:cNvPr id="88" name="Prostokąt 87">
            <a:extLst>
              <a:ext uri="{FF2B5EF4-FFF2-40B4-BE49-F238E27FC236}">
                <a16:creationId xmlns:a16="http://schemas.microsoft.com/office/drawing/2014/main" id="{B237141C-4822-C503-CF44-EAE525C68E0D}"/>
              </a:ext>
            </a:extLst>
          </p:cNvPr>
          <p:cNvSpPr/>
          <p:nvPr/>
        </p:nvSpPr>
        <p:spPr>
          <a:xfrm>
            <a:off x="271837" y="3244913"/>
            <a:ext cx="8692652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9" name="pole tekstowe 88">
            <a:extLst>
              <a:ext uri="{FF2B5EF4-FFF2-40B4-BE49-F238E27FC236}">
                <a16:creationId xmlns:a16="http://schemas.microsoft.com/office/drawing/2014/main" id="{578C2070-5235-BB48-FFAC-BCD80746542E}"/>
              </a:ext>
            </a:extLst>
          </p:cNvPr>
          <p:cNvSpPr txBox="1"/>
          <p:nvPr/>
        </p:nvSpPr>
        <p:spPr>
          <a:xfrm>
            <a:off x="460824" y="5277365"/>
            <a:ext cx="792088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How to </a:t>
            </a:r>
            <a:r>
              <a:rPr lang="pl-PL" dirty="0" err="1"/>
              <a:t>derive</a:t>
            </a:r>
            <a:r>
              <a:rPr lang="pl-PL" dirty="0"/>
              <a:t> a </a:t>
            </a:r>
            <a:r>
              <a:rPr lang="pl-PL" dirty="0" err="1"/>
              <a:t>computable</a:t>
            </a:r>
            <a:r>
              <a:rPr lang="pl-PL" dirty="0"/>
              <a:t> </a:t>
            </a:r>
            <a:r>
              <a:rPr lang="pl-PL" dirty="0" err="1"/>
              <a:t>asymptotic</a:t>
            </a:r>
            <a:r>
              <a:rPr lang="pl-PL" dirty="0"/>
              <a:t> </a:t>
            </a:r>
            <a:r>
              <a:rPr lang="pl-PL" dirty="0" err="1"/>
              <a:t>bound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takes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</a:t>
            </a:r>
            <a:r>
              <a:rPr lang="pl-PL" dirty="0" err="1"/>
              <a:t>account</a:t>
            </a:r>
            <a:r>
              <a:rPr lang="pl-PL" dirty="0"/>
              <a:t> </a:t>
            </a:r>
            <a:r>
              <a:rPr lang="pl-PL" dirty="0" err="1"/>
              <a:t>correlations</a:t>
            </a:r>
            <a:r>
              <a:rPr lang="pl-PL" dirty="0"/>
              <a:t>?</a:t>
            </a:r>
          </a:p>
        </p:txBody>
      </p:sp>
      <p:sp>
        <p:nvSpPr>
          <p:cNvPr id="90" name="pole tekstowe 89">
            <a:extLst>
              <a:ext uri="{FF2B5EF4-FFF2-40B4-BE49-F238E27FC236}">
                <a16:creationId xmlns:a16="http://schemas.microsoft.com/office/drawing/2014/main" id="{4962799D-6D86-EDA0-6F96-907457D8CE36}"/>
              </a:ext>
            </a:extLst>
          </p:cNvPr>
          <p:cNvSpPr txBox="1"/>
          <p:nvPr/>
        </p:nvSpPr>
        <p:spPr>
          <a:xfrm>
            <a:off x="4710352" y="6593629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Kurdzialek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F. Albarelli, RDD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, arxiv:2410.01881 (2024)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708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CF51C-6BCA-8142-320F-8D3C58552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Prostokąt 1364">
            <a:extLst>
              <a:ext uri="{FF2B5EF4-FFF2-40B4-BE49-F238E27FC236}">
                <a16:creationId xmlns:a16="http://schemas.microsoft.com/office/drawing/2014/main" id="{17526AA7-19E6-63A8-7618-CBFC85BA00C3}"/>
              </a:ext>
            </a:extLst>
          </p:cNvPr>
          <p:cNvSpPr/>
          <p:nvPr/>
        </p:nvSpPr>
        <p:spPr>
          <a:xfrm>
            <a:off x="435259" y="5919991"/>
            <a:ext cx="7954664" cy="752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59FCCCE-98FD-8C32-B71C-A6315F47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4" y="1629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br>
              <a:rPr lang="pl-PL" dirty="0"/>
            </a:br>
            <a:r>
              <a:rPr lang="pl-PL" sz="2700" dirty="0" err="1"/>
              <a:t>very</a:t>
            </a:r>
            <a:r>
              <a:rPr lang="pl-PL" sz="2700" dirty="0"/>
              <a:t> </a:t>
            </a:r>
            <a:r>
              <a:rPr lang="pl-PL" sz="2700" dirty="0" err="1"/>
              <a:t>latest</a:t>
            </a:r>
            <a:r>
              <a:rPr lang="pl-PL" sz="2700" dirty="0"/>
              <a:t> </a:t>
            </a:r>
            <a:r>
              <a:rPr lang="pl-PL" sz="2700" dirty="0" err="1"/>
              <a:t>developments</a:t>
            </a:r>
            <a:r>
              <a:rPr lang="pl-PL" sz="2700" dirty="0"/>
              <a:t>, </a:t>
            </a:r>
            <a:r>
              <a:rPr lang="pl-PL" sz="2700" dirty="0" err="1"/>
              <a:t>correlated</a:t>
            </a:r>
            <a:r>
              <a:rPr lang="pl-PL" sz="2700" dirty="0"/>
              <a:t> </a:t>
            </a:r>
            <a:r>
              <a:rPr lang="pl-PL" sz="2700" dirty="0" err="1"/>
              <a:t>noise</a:t>
            </a:r>
            <a:r>
              <a:rPr lang="pl-PL" sz="2700" dirty="0"/>
              <a:t> </a:t>
            </a:r>
            <a:r>
              <a:rPr lang="pl-PL" sz="2700" dirty="0" err="1"/>
              <a:t>models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28EACE9-081A-2C0A-3A93-AFE2F968A578}"/>
              </a:ext>
            </a:extLst>
          </p:cNvPr>
          <p:cNvSpPr txBox="1"/>
          <p:nvPr/>
        </p:nvSpPr>
        <p:spPr>
          <a:xfrm>
            <a:off x="4710352" y="6593629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Kurdzialek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F. Albarelli, RDD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, arxiv:2410.01881 (2024)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endParaRPr lang="pl-PL" dirty="0"/>
          </a:p>
        </p:txBody>
      </p:sp>
      <p:grpSp>
        <p:nvGrpSpPr>
          <p:cNvPr id="1286" name="Grupa 128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^{(l+m)} \leq F^{(l)} +  4 \min_h \left[  \max_{\tilde C^\text{A}} \text{Tr}\left( \tilde \Omega^{(m)}_\Lambda \tilde C^\text{A}_{00}\right) \right.&#10;\left. + \sqrt{\mathcal{F}_\text{AD}^{(l)}} \max_{\tilde C^\text{B}} \text{Re} \left(  \text{Tr} \left( \boldsymbol{\beta}^{(m)} \tilde C_{10}^\text{B} \right)\right)   \right]&#10;$&#10; \end{document}&#10;" title="IguanaTex Vector Display">
            <a:extLst>
              <a:ext uri="{FF2B5EF4-FFF2-40B4-BE49-F238E27FC236}">
                <a16:creationId xmlns:a16="http://schemas.microsoft.com/office/drawing/2014/main" id="{D04558D0-2387-F86B-D7A7-D221C57F9D1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73209" y="5980579"/>
            <a:ext cx="7920880" cy="613050"/>
            <a:chOff x="2590335" y="7115907"/>
            <a:chExt cx="8564337" cy="662851"/>
          </a:xfrm>
        </p:grpSpPr>
        <p:sp>
          <p:nvSpPr>
            <p:cNvPr id="1214" name="Dowolny kształt: kształt 1213">
              <a:extLst>
                <a:ext uri="{FF2B5EF4-FFF2-40B4-BE49-F238E27FC236}">
                  <a16:creationId xmlns:a16="http://schemas.microsoft.com/office/drawing/2014/main" id="{2DED5D69-3F7E-ED85-AC28-33A5850A3C2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590335" y="7328664"/>
              <a:ext cx="169109" cy="187886"/>
            </a:xfrm>
            <a:custGeom>
              <a:avLst/>
              <a:gdLst>
                <a:gd name="connsiteX0" fmla="*/ 63126 w 169109"/>
                <a:gd name="connsiteY0" fmla="*/ 98155 h 187886"/>
                <a:gd name="connsiteX1" fmla="*/ 86204 w 169109"/>
                <a:gd name="connsiteY1" fmla="*/ 98155 h 187886"/>
                <a:gd name="connsiteX2" fmla="*/ 105952 w 169109"/>
                <a:gd name="connsiteY2" fmla="*/ 110589 h 187886"/>
                <a:gd name="connsiteX3" fmla="*/ 104286 w 169109"/>
                <a:gd name="connsiteY3" fmla="*/ 124127 h 187886"/>
                <a:gd name="connsiteX4" fmla="*/ 103572 w 169109"/>
                <a:gd name="connsiteY4" fmla="*/ 127167 h 187886"/>
                <a:gd name="connsiteX5" fmla="*/ 106428 w 169109"/>
                <a:gd name="connsiteY5" fmla="*/ 130482 h 187886"/>
                <a:gd name="connsiteX6" fmla="*/ 109996 w 169109"/>
                <a:gd name="connsiteY6" fmla="*/ 124680 h 187886"/>
                <a:gd name="connsiteX7" fmla="*/ 123082 w 169109"/>
                <a:gd name="connsiteY7" fmla="*/ 64722 h 187886"/>
                <a:gd name="connsiteX8" fmla="*/ 123796 w 169109"/>
                <a:gd name="connsiteY8" fmla="*/ 60301 h 187886"/>
                <a:gd name="connsiteX9" fmla="*/ 120941 w 169109"/>
                <a:gd name="connsiteY9" fmla="*/ 57262 h 187886"/>
                <a:gd name="connsiteX10" fmla="*/ 117372 w 169109"/>
                <a:gd name="connsiteY10" fmla="*/ 63064 h 187886"/>
                <a:gd name="connsiteX11" fmla="*/ 86680 w 169109"/>
                <a:gd name="connsiteY11" fmla="*/ 89590 h 187886"/>
                <a:gd name="connsiteX12" fmla="*/ 65029 w 169109"/>
                <a:gd name="connsiteY12" fmla="*/ 89590 h 187886"/>
                <a:gd name="connsiteX13" fmla="*/ 80256 w 169109"/>
                <a:gd name="connsiteY13" fmla="*/ 19408 h 187886"/>
                <a:gd name="connsiteX14" fmla="*/ 93104 w 169109"/>
                <a:gd name="connsiteY14" fmla="*/ 8633 h 187886"/>
                <a:gd name="connsiteX15" fmla="*/ 124510 w 169109"/>
                <a:gd name="connsiteY15" fmla="*/ 8633 h 187886"/>
                <a:gd name="connsiteX16" fmla="*/ 159246 w 169109"/>
                <a:gd name="connsiteY16" fmla="*/ 39026 h 187886"/>
                <a:gd name="connsiteX17" fmla="*/ 158532 w 169109"/>
                <a:gd name="connsiteY17" fmla="*/ 53946 h 187886"/>
                <a:gd name="connsiteX18" fmla="*/ 158056 w 169109"/>
                <a:gd name="connsiteY18" fmla="*/ 58920 h 187886"/>
                <a:gd name="connsiteX19" fmla="*/ 160912 w 169109"/>
                <a:gd name="connsiteY19" fmla="*/ 62236 h 187886"/>
                <a:gd name="connsiteX20" fmla="*/ 164242 w 169109"/>
                <a:gd name="connsiteY20" fmla="*/ 55328 h 187886"/>
                <a:gd name="connsiteX21" fmla="*/ 169001 w 169109"/>
                <a:gd name="connsiteY21" fmla="*/ 7527 h 187886"/>
                <a:gd name="connsiteX22" fmla="*/ 162577 w 169109"/>
                <a:gd name="connsiteY22" fmla="*/ 67 h 187886"/>
                <a:gd name="connsiteX23" fmla="*/ 45996 w 169109"/>
                <a:gd name="connsiteY23" fmla="*/ 67 h 187886"/>
                <a:gd name="connsiteX24" fmla="*/ 38858 w 169109"/>
                <a:gd name="connsiteY24" fmla="*/ 5593 h 187886"/>
                <a:gd name="connsiteX25" fmla="*/ 45520 w 169109"/>
                <a:gd name="connsiteY25" fmla="*/ 8633 h 187886"/>
                <a:gd name="connsiteX26" fmla="*/ 60985 w 169109"/>
                <a:gd name="connsiteY26" fmla="*/ 13606 h 187886"/>
                <a:gd name="connsiteX27" fmla="*/ 59795 w 169109"/>
                <a:gd name="connsiteY27" fmla="*/ 20237 h 187886"/>
                <a:gd name="connsiteX28" fmla="*/ 28389 w 169109"/>
                <a:gd name="connsiteY28" fmla="*/ 166402 h 187886"/>
                <a:gd name="connsiteX29" fmla="*/ 6739 w 169109"/>
                <a:gd name="connsiteY29" fmla="*/ 179388 h 187886"/>
                <a:gd name="connsiteX30" fmla="*/ 77 w 169109"/>
                <a:gd name="connsiteY30" fmla="*/ 184638 h 187886"/>
                <a:gd name="connsiteX31" fmla="*/ 3646 w 169109"/>
                <a:gd name="connsiteY31" fmla="*/ 187954 h 187886"/>
                <a:gd name="connsiteX32" fmla="*/ 35051 w 169109"/>
                <a:gd name="connsiteY32" fmla="*/ 187125 h 187886"/>
                <a:gd name="connsiteX33" fmla="*/ 70501 w 169109"/>
                <a:gd name="connsiteY33" fmla="*/ 187954 h 187886"/>
                <a:gd name="connsiteX34" fmla="*/ 75498 w 169109"/>
                <a:gd name="connsiteY34" fmla="*/ 182704 h 187886"/>
                <a:gd name="connsiteX35" fmla="*/ 74070 w 169109"/>
                <a:gd name="connsiteY35" fmla="*/ 179664 h 187886"/>
                <a:gd name="connsiteX36" fmla="*/ 67408 w 169109"/>
                <a:gd name="connsiteY36" fmla="*/ 179388 h 187886"/>
                <a:gd name="connsiteX37" fmla="*/ 55037 w 169109"/>
                <a:gd name="connsiteY37" fmla="*/ 178836 h 187886"/>
                <a:gd name="connsiteX38" fmla="*/ 47423 w 169109"/>
                <a:gd name="connsiteY38" fmla="*/ 173309 h 187886"/>
                <a:gd name="connsiteX39" fmla="*/ 48375 w 169109"/>
                <a:gd name="connsiteY39" fmla="*/ 166955 h 187886"/>
                <a:gd name="connsiteX40" fmla="*/ 63126 w 169109"/>
                <a:gd name="connsiteY40" fmla="*/ 98155 h 18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9109" h="187886">
                  <a:moveTo>
                    <a:pt x="63126" y="98155"/>
                  </a:moveTo>
                  <a:lnTo>
                    <a:pt x="86204" y="98155"/>
                  </a:lnTo>
                  <a:cubicBezTo>
                    <a:pt x="104048" y="98155"/>
                    <a:pt x="105952" y="102576"/>
                    <a:pt x="105952" y="110589"/>
                  </a:cubicBezTo>
                  <a:cubicBezTo>
                    <a:pt x="105952" y="112523"/>
                    <a:pt x="105952" y="115838"/>
                    <a:pt x="104286" y="124127"/>
                  </a:cubicBezTo>
                  <a:cubicBezTo>
                    <a:pt x="103810" y="125509"/>
                    <a:pt x="103572" y="126614"/>
                    <a:pt x="103572" y="127167"/>
                  </a:cubicBezTo>
                  <a:cubicBezTo>
                    <a:pt x="103572" y="129377"/>
                    <a:pt x="105000" y="130482"/>
                    <a:pt x="106428" y="130482"/>
                  </a:cubicBezTo>
                  <a:cubicBezTo>
                    <a:pt x="108807" y="130482"/>
                    <a:pt x="108807" y="129654"/>
                    <a:pt x="109996" y="124680"/>
                  </a:cubicBezTo>
                  <a:lnTo>
                    <a:pt x="123082" y="64722"/>
                  </a:lnTo>
                  <a:cubicBezTo>
                    <a:pt x="123796" y="61683"/>
                    <a:pt x="123796" y="61130"/>
                    <a:pt x="123796" y="60301"/>
                  </a:cubicBezTo>
                  <a:cubicBezTo>
                    <a:pt x="123796" y="59749"/>
                    <a:pt x="123320" y="57262"/>
                    <a:pt x="120941" y="57262"/>
                  </a:cubicBezTo>
                  <a:cubicBezTo>
                    <a:pt x="118562" y="57262"/>
                    <a:pt x="118324" y="58644"/>
                    <a:pt x="117372" y="63064"/>
                  </a:cubicBezTo>
                  <a:cubicBezTo>
                    <a:pt x="112376" y="84616"/>
                    <a:pt x="106903" y="89590"/>
                    <a:pt x="86680" y="89590"/>
                  </a:cubicBezTo>
                  <a:lnTo>
                    <a:pt x="65029" y="89590"/>
                  </a:lnTo>
                  <a:lnTo>
                    <a:pt x="80256" y="19408"/>
                  </a:lnTo>
                  <a:cubicBezTo>
                    <a:pt x="82398" y="9738"/>
                    <a:pt x="82635" y="8633"/>
                    <a:pt x="93104" y="8633"/>
                  </a:cubicBezTo>
                  <a:lnTo>
                    <a:pt x="124510" y="8633"/>
                  </a:lnTo>
                  <a:cubicBezTo>
                    <a:pt x="153774" y="8633"/>
                    <a:pt x="159246" y="17751"/>
                    <a:pt x="159246" y="39026"/>
                  </a:cubicBezTo>
                  <a:cubicBezTo>
                    <a:pt x="159246" y="45381"/>
                    <a:pt x="159246" y="46486"/>
                    <a:pt x="158532" y="53946"/>
                  </a:cubicBezTo>
                  <a:cubicBezTo>
                    <a:pt x="158056" y="57538"/>
                    <a:pt x="158056" y="58091"/>
                    <a:pt x="158056" y="58920"/>
                  </a:cubicBezTo>
                  <a:cubicBezTo>
                    <a:pt x="158056" y="60301"/>
                    <a:pt x="158770" y="62236"/>
                    <a:pt x="160912" y="62236"/>
                  </a:cubicBezTo>
                  <a:cubicBezTo>
                    <a:pt x="163529" y="62236"/>
                    <a:pt x="163767" y="60578"/>
                    <a:pt x="164242" y="55328"/>
                  </a:cubicBezTo>
                  <a:lnTo>
                    <a:pt x="169001" y="7527"/>
                  </a:lnTo>
                  <a:cubicBezTo>
                    <a:pt x="169715" y="67"/>
                    <a:pt x="168525" y="67"/>
                    <a:pt x="162577" y="67"/>
                  </a:cubicBezTo>
                  <a:lnTo>
                    <a:pt x="45996" y="67"/>
                  </a:lnTo>
                  <a:cubicBezTo>
                    <a:pt x="41237" y="67"/>
                    <a:pt x="38858" y="67"/>
                    <a:pt x="38858" y="5593"/>
                  </a:cubicBezTo>
                  <a:cubicBezTo>
                    <a:pt x="38858" y="8633"/>
                    <a:pt x="40999" y="8633"/>
                    <a:pt x="45520" y="8633"/>
                  </a:cubicBezTo>
                  <a:cubicBezTo>
                    <a:pt x="54323" y="8633"/>
                    <a:pt x="60985" y="8633"/>
                    <a:pt x="60985" y="13606"/>
                  </a:cubicBezTo>
                  <a:cubicBezTo>
                    <a:pt x="60985" y="14711"/>
                    <a:pt x="60985" y="15264"/>
                    <a:pt x="59795" y="20237"/>
                  </a:cubicBezTo>
                  <a:lnTo>
                    <a:pt x="28389" y="166402"/>
                  </a:lnTo>
                  <a:cubicBezTo>
                    <a:pt x="26010" y="177178"/>
                    <a:pt x="25534" y="179388"/>
                    <a:pt x="6739" y="179388"/>
                  </a:cubicBezTo>
                  <a:cubicBezTo>
                    <a:pt x="2694" y="179388"/>
                    <a:pt x="77" y="179388"/>
                    <a:pt x="77" y="184638"/>
                  </a:cubicBezTo>
                  <a:cubicBezTo>
                    <a:pt x="77" y="187954"/>
                    <a:pt x="2932" y="187954"/>
                    <a:pt x="3646" y="187954"/>
                  </a:cubicBezTo>
                  <a:cubicBezTo>
                    <a:pt x="10545" y="187954"/>
                    <a:pt x="28151" y="187125"/>
                    <a:pt x="35051" y="187125"/>
                  </a:cubicBezTo>
                  <a:cubicBezTo>
                    <a:pt x="42903" y="187125"/>
                    <a:pt x="62650" y="187954"/>
                    <a:pt x="70501" y="187954"/>
                  </a:cubicBezTo>
                  <a:cubicBezTo>
                    <a:pt x="72643" y="187954"/>
                    <a:pt x="75498" y="187954"/>
                    <a:pt x="75498" y="182704"/>
                  </a:cubicBezTo>
                  <a:cubicBezTo>
                    <a:pt x="75498" y="180493"/>
                    <a:pt x="74070" y="179941"/>
                    <a:pt x="74070" y="179664"/>
                  </a:cubicBezTo>
                  <a:cubicBezTo>
                    <a:pt x="73356" y="179388"/>
                    <a:pt x="72881" y="179388"/>
                    <a:pt x="67408" y="179388"/>
                  </a:cubicBezTo>
                  <a:cubicBezTo>
                    <a:pt x="62174" y="179388"/>
                    <a:pt x="60985" y="179388"/>
                    <a:pt x="55037" y="178836"/>
                  </a:cubicBezTo>
                  <a:cubicBezTo>
                    <a:pt x="48137" y="178007"/>
                    <a:pt x="47423" y="176901"/>
                    <a:pt x="47423" y="173309"/>
                  </a:cubicBezTo>
                  <a:cubicBezTo>
                    <a:pt x="47423" y="172757"/>
                    <a:pt x="47423" y="171099"/>
                    <a:pt x="48375" y="166955"/>
                  </a:cubicBezTo>
                  <a:lnTo>
                    <a:pt x="63126" y="981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5" name="Dowolny kształt: kształt 1214">
              <a:extLst>
                <a:ext uri="{FF2B5EF4-FFF2-40B4-BE49-F238E27FC236}">
                  <a16:creationId xmlns:a16="http://schemas.microsoft.com/office/drawing/2014/main" id="{F6E6854F-68D2-E915-ADA9-6EDFA17DFD3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786488" y="7271223"/>
              <a:ext cx="43301" cy="193218"/>
            </a:xfrm>
            <a:custGeom>
              <a:avLst/>
              <a:gdLst>
                <a:gd name="connsiteX0" fmla="*/ 40055 w 43301"/>
                <a:gd name="connsiteY0" fmla="*/ 64 h 193218"/>
                <a:gd name="connsiteX1" fmla="*/ 85 w 43301"/>
                <a:gd name="connsiteY1" fmla="*/ 96576 h 193218"/>
                <a:gd name="connsiteX2" fmla="*/ 40055 w 43301"/>
                <a:gd name="connsiteY2" fmla="*/ 193283 h 193218"/>
                <a:gd name="connsiteX3" fmla="*/ 43386 w 43301"/>
                <a:gd name="connsiteY3" fmla="*/ 190962 h 193218"/>
                <a:gd name="connsiteX4" fmla="*/ 41721 w 43301"/>
                <a:gd name="connsiteY4" fmla="*/ 188060 h 193218"/>
                <a:gd name="connsiteX5" fmla="*/ 11410 w 43301"/>
                <a:gd name="connsiteY5" fmla="*/ 96770 h 193218"/>
                <a:gd name="connsiteX6" fmla="*/ 42220 w 43301"/>
                <a:gd name="connsiteY6" fmla="*/ 4706 h 193218"/>
                <a:gd name="connsiteX7" fmla="*/ 43386 w 43301"/>
                <a:gd name="connsiteY7" fmla="*/ 2385 h 193218"/>
                <a:gd name="connsiteX8" fmla="*/ 40055 w 43301"/>
                <a:gd name="connsiteY8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055" y="64"/>
                  </a:moveTo>
                  <a:cubicBezTo>
                    <a:pt x="8412" y="25981"/>
                    <a:pt x="85" y="66984"/>
                    <a:pt x="85" y="96576"/>
                  </a:cubicBezTo>
                  <a:cubicBezTo>
                    <a:pt x="85" y="123848"/>
                    <a:pt x="7079" y="166205"/>
                    <a:pt x="40055" y="193283"/>
                  </a:cubicBezTo>
                  <a:cubicBezTo>
                    <a:pt x="41388" y="193283"/>
                    <a:pt x="43386" y="193283"/>
                    <a:pt x="43386" y="190962"/>
                  </a:cubicBezTo>
                  <a:cubicBezTo>
                    <a:pt x="43386" y="189801"/>
                    <a:pt x="42887" y="189414"/>
                    <a:pt x="41721" y="188060"/>
                  </a:cubicBezTo>
                  <a:cubicBezTo>
                    <a:pt x="19570" y="164851"/>
                    <a:pt x="11410" y="131971"/>
                    <a:pt x="11410" y="96770"/>
                  </a:cubicBezTo>
                  <a:cubicBezTo>
                    <a:pt x="11410" y="44548"/>
                    <a:pt x="28564" y="19018"/>
                    <a:pt x="42220" y="4706"/>
                  </a:cubicBezTo>
                  <a:cubicBezTo>
                    <a:pt x="42887" y="3932"/>
                    <a:pt x="43386" y="3352"/>
                    <a:pt x="43386" y="2385"/>
                  </a:cubicBezTo>
                  <a:cubicBezTo>
                    <a:pt x="43386" y="64"/>
                    <a:pt x="41388" y="64"/>
                    <a:pt x="40055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6" name="Dowolny kształt: kształt 1215">
              <a:extLst>
                <a:ext uri="{FF2B5EF4-FFF2-40B4-BE49-F238E27FC236}">
                  <a16:creationId xmlns:a16="http://schemas.microsoft.com/office/drawing/2014/main" id="{34EB7BBA-462A-AD31-2003-5278169734C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852012" y="7282054"/>
              <a:ext cx="37306" cy="136162"/>
            </a:xfrm>
            <a:custGeom>
              <a:avLst/>
              <a:gdLst>
                <a:gd name="connsiteX0" fmla="*/ 36727 w 37306"/>
                <a:gd name="connsiteY0" fmla="*/ 5866 h 136162"/>
                <a:gd name="connsiteX1" fmla="*/ 37394 w 37306"/>
                <a:gd name="connsiteY1" fmla="*/ 2771 h 136162"/>
                <a:gd name="connsiteX2" fmla="*/ 34729 w 37306"/>
                <a:gd name="connsiteY2" fmla="*/ 64 h 136162"/>
                <a:gd name="connsiteX3" fmla="*/ 13411 w 37306"/>
                <a:gd name="connsiteY3" fmla="*/ 1998 h 136162"/>
                <a:gd name="connsiteX4" fmla="*/ 9914 w 37306"/>
                <a:gd name="connsiteY4" fmla="*/ 6446 h 136162"/>
                <a:gd name="connsiteX5" fmla="*/ 14077 w 37306"/>
                <a:gd name="connsiteY5" fmla="*/ 9154 h 136162"/>
                <a:gd name="connsiteX6" fmla="*/ 22072 w 37306"/>
                <a:gd name="connsiteY6" fmla="*/ 12055 h 136162"/>
                <a:gd name="connsiteX7" fmla="*/ 21405 w 37306"/>
                <a:gd name="connsiteY7" fmla="*/ 16310 h 136162"/>
                <a:gd name="connsiteX8" fmla="*/ 754 w 37306"/>
                <a:gd name="connsiteY8" fmla="*/ 111856 h 136162"/>
                <a:gd name="connsiteX9" fmla="*/ 88 w 37306"/>
                <a:gd name="connsiteY9" fmla="*/ 117852 h 136162"/>
                <a:gd name="connsiteX10" fmla="*/ 17575 w 37306"/>
                <a:gd name="connsiteY10" fmla="*/ 136226 h 136162"/>
                <a:gd name="connsiteX11" fmla="*/ 30898 w 37306"/>
                <a:gd name="connsiteY11" fmla="*/ 125975 h 136162"/>
                <a:gd name="connsiteX12" fmla="*/ 36727 w 37306"/>
                <a:gd name="connsiteY12" fmla="*/ 106634 h 136162"/>
                <a:gd name="connsiteX13" fmla="*/ 34063 w 37306"/>
                <a:gd name="connsiteY13" fmla="*/ 104120 h 136162"/>
                <a:gd name="connsiteX14" fmla="*/ 30732 w 37306"/>
                <a:gd name="connsiteY14" fmla="*/ 108761 h 136162"/>
                <a:gd name="connsiteX15" fmla="*/ 18241 w 37306"/>
                <a:gd name="connsiteY15" fmla="*/ 130810 h 136162"/>
                <a:gd name="connsiteX16" fmla="*/ 12578 w 37306"/>
                <a:gd name="connsiteY16" fmla="*/ 121333 h 136162"/>
                <a:gd name="connsiteX17" fmla="*/ 13578 w 37306"/>
                <a:gd name="connsiteY17" fmla="*/ 113403 h 136162"/>
                <a:gd name="connsiteX18" fmla="*/ 36727 w 37306"/>
                <a:gd name="connsiteY18" fmla="*/ 5866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306" h="136162">
                  <a:moveTo>
                    <a:pt x="36727" y="5866"/>
                  </a:moveTo>
                  <a:cubicBezTo>
                    <a:pt x="36894" y="5479"/>
                    <a:pt x="37394" y="2965"/>
                    <a:pt x="37394" y="2771"/>
                  </a:cubicBezTo>
                  <a:cubicBezTo>
                    <a:pt x="37394" y="1804"/>
                    <a:pt x="36727" y="64"/>
                    <a:pt x="34729" y="64"/>
                  </a:cubicBezTo>
                  <a:cubicBezTo>
                    <a:pt x="31398" y="64"/>
                    <a:pt x="17575" y="1611"/>
                    <a:pt x="13411" y="1998"/>
                  </a:cubicBezTo>
                  <a:cubicBezTo>
                    <a:pt x="12245" y="2191"/>
                    <a:pt x="9914" y="2385"/>
                    <a:pt x="9914" y="6446"/>
                  </a:cubicBezTo>
                  <a:cubicBezTo>
                    <a:pt x="9914" y="9154"/>
                    <a:pt x="12245" y="9154"/>
                    <a:pt x="14077" y="9154"/>
                  </a:cubicBezTo>
                  <a:cubicBezTo>
                    <a:pt x="22072" y="9154"/>
                    <a:pt x="22072" y="10508"/>
                    <a:pt x="22072" y="12055"/>
                  </a:cubicBezTo>
                  <a:cubicBezTo>
                    <a:pt x="22072" y="13409"/>
                    <a:pt x="21738" y="14570"/>
                    <a:pt x="21405" y="16310"/>
                  </a:cubicBezTo>
                  <a:lnTo>
                    <a:pt x="754" y="111856"/>
                  </a:lnTo>
                  <a:cubicBezTo>
                    <a:pt x="254" y="113790"/>
                    <a:pt x="88" y="115918"/>
                    <a:pt x="88" y="117852"/>
                  </a:cubicBezTo>
                  <a:cubicBezTo>
                    <a:pt x="88" y="130230"/>
                    <a:pt x="9581" y="136226"/>
                    <a:pt x="17575" y="136226"/>
                  </a:cubicBezTo>
                  <a:cubicBezTo>
                    <a:pt x="21572" y="136226"/>
                    <a:pt x="26568" y="134679"/>
                    <a:pt x="30898" y="125975"/>
                  </a:cubicBezTo>
                  <a:cubicBezTo>
                    <a:pt x="34396" y="118819"/>
                    <a:pt x="36727" y="107408"/>
                    <a:pt x="36727" y="106634"/>
                  </a:cubicBezTo>
                  <a:cubicBezTo>
                    <a:pt x="36727" y="104120"/>
                    <a:pt x="34562" y="104120"/>
                    <a:pt x="34063" y="104120"/>
                  </a:cubicBezTo>
                  <a:cubicBezTo>
                    <a:pt x="31731" y="104120"/>
                    <a:pt x="31398" y="105280"/>
                    <a:pt x="30732" y="108761"/>
                  </a:cubicBezTo>
                  <a:cubicBezTo>
                    <a:pt x="28567" y="118432"/>
                    <a:pt x="25402" y="130810"/>
                    <a:pt x="18241" y="130810"/>
                  </a:cubicBezTo>
                  <a:cubicBezTo>
                    <a:pt x="13744" y="130810"/>
                    <a:pt x="12578" y="125975"/>
                    <a:pt x="12578" y="121333"/>
                  </a:cubicBezTo>
                  <a:cubicBezTo>
                    <a:pt x="12578" y="119206"/>
                    <a:pt x="13078" y="115531"/>
                    <a:pt x="13578" y="113403"/>
                  </a:cubicBezTo>
                  <a:lnTo>
                    <a:pt x="36727" y="586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7" name="Dowolny kształt: kształt 1216">
              <a:extLst>
                <a:ext uri="{FF2B5EF4-FFF2-40B4-BE49-F238E27FC236}">
                  <a16:creationId xmlns:a16="http://schemas.microsoft.com/office/drawing/2014/main" id="{5A66A5A8-54D7-E208-AA53-11757FD10CE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914478" y="7296560"/>
              <a:ext cx="122577" cy="142544"/>
            </a:xfrm>
            <a:custGeom>
              <a:avLst/>
              <a:gdLst>
                <a:gd name="connsiteX0" fmla="*/ 65542 w 122577"/>
                <a:gd name="connsiteY0" fmla="*/ 76075 h 142544"/>
                <a:gd name="connsiteX1" fmla="*/ 116505 w 122577"/>
                <a:gd name="connsiteY1" fmla="*/ 76075 h 142544"/>
                <a:gd name="connsiteX2" fmla="*/ 122667 w 122577"/>
                <a:gd name="connsiteY2" fmla="*/ 71433 h 142544"/>
                <a:gd name="connsiteX3" fmla="*/ 116505 w 122577"/>
                <a:gd name="connsiteY3" fmla="*/ 66598 h 142544"/>
                <a:gd name="connsiteX4" fmla="*/ 65542 w 122577"/>
                <a:gd name="connsiteY4" fmla="*/ 66598 h 142544"/>
                <a:gd name="connsiteX5" fmla="*/ 65542 w 122577"/>
                <a:gd name="connsiteY5" fmla="*/ 7220 h 142544"/>
                <a:gd name="connsiteX6" fmla="*/ 61545 w 122577"/>
                <a:gd name="connsiteY6" fmla="*/ 64 h 142544"/>
                <a:gd name="connsiteX7" fmla="*/ 57382 w 122577"/>
                <a:gd name="connsiteY7" fmla="*/ 7220 h 142544"/>
                <a:gd name="connsiteX8" fmla="*/ 57382 w 122577"/>
                <a:gd name="connsiteY8" fmla="*/ 66598 h 142544"/>
                <a:gd name="connsiteX9" fmla="*/ 6252 w 122577"/>
                <a:gd name="connsiteY9" fmla="*/ 66598 h 142544"/>
                <a:gd name="connsiteX10" fmla="*/ 90 w 122577"/>
                <a:gd name="connsiteY10" fmla="*/ 71239 h 142544"/>
                <a:gd name="connsiteX11" fmla="*/ 6252 w 122577"/>
                <a:gd name="connsiteY11" fmla="*/ 76075 h 142544"/>
                <a:gd name="connsiteX12" fmla="*/ 57382 w 122577"/>
                <a:gd name="connsiteY12" fmla="*/ 76075 h 142544"/>
                <a:gd name="connsiteX13" fmla="*/ 57382 w 122577"/>
                <a:gd name="connsiteY13" fmla="*/ 135452 h 142544"/>
                <a:gd name="connsiteX14" fmla="*/ 61379 w 122577"/>
                <a:gd name="connsiteY14" fmla="*/ 142609 h 142544"/>
                <a:gd name="connsiteX15" fmla="*/ 65542 w 122577"/>
                <a:gd name="connsiteY15" fmla="*/ 135452 h 142544"/>
                <a:gd name="connsiteX16" fmla="*/ 65542 w 122577"/>
                <a:gd name="connsiteY16" fmla="*/ 76075 h 14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577" h="142544">
                  <a:moveTo>
                    <a:pt x="65542" y="76075"/>
                  </a:moveTo>
                  <a:lnTo>
                    <a:pt x="116505" y="76075"/>
                  </a:lnTo>
                  <a:cubicBezTo>
                    <a:pt x="118670" y="76075"/>
                    <a:pt x="122667" y="76075"/>
                    <a:pt x="122667" y="71433"/>
                  </a:cubicBezTo>
                  <a:cubicBezTo>
                    <a:pt x="122667" y="66598"/>
                    <a:pt x="118837" y="66598"/>
                    <a:pt x="116505" y="66598"/>
                  </a:cubicBezTo>
                  <a:lnTo>
                    <a:pt x="65542" y="66598"/>
                  </a:lnTo>
                  <a:lnTo>
                    <a:pt x="65542" y="7220"/>
                  </a:lnTo>
                  <a:cubicBezTo>
                    <a:pt x="65542" y="4706"/>
                    <a:pt x="65542" y="64"/>
                    <a:pt x="61545" y="64"/>
                  </a:cubicBezTo>
                  <a:cubicBezTo>
                    <a:pt x="57382" y="64"/>
                    <a:pt x="57382" y="4512"/>
                    <a:pt x="57382" y="7220"/>
                  </a:cubicBezTo>
                  <a:lnTo>
                    <a:pt x="57382" y="66598"/>
                  </a:lnTo>
                  <a:lnTo>
                    <a:pt x="6252" y="66598"/>
                  </a:lnTo>
                  <a:cubicBezTo>
                    <a:pt x="4087" y="66598"/>
                    <a:pt x="90" y="66598"/>
                    <a:pt x="90" y="71239"/>
                  </a:cubicBezTo>
                  <a:cubicBezTo>
                    <a:pt x="90" y="76075"/>
                    <a:pt x="3921" y="76075"/>
                    <a:pt x="6252" y="76075"/>
                  </a:cubicBezTo>
                  <a:lnTo>
                    <a:pt x="57382" y="76075"/>
                  </a:lnTo>
                  <a:lnTo>
                    <a:pt x="57382" y="135452"/>
                  </a:lnTo>
                  <a:cubicBezTo>
                    <a:pt x="57382" y="137967"/>
                    <a:pt x="57382" y="142609"/>
                    <a:pt x="61379" y="142609"/>
                  </a:cubicBezTo>
                  <a:cubicBezTo>
                    <a:pt x="65542" y="142609"/>
                    <a:pt x="65542" y="138160"/>
                    <a:pt x="65542" y="135452"/>
                  </a:cubicBezTo>
                  <a:lnTo>
                    <a:pt x="65542" y="7607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8" name="Dowolny kształt: kształt 1217">
              <a:extLst>
                <a:ext uri="{FF2B5EF4-FFF2-40B4-BE49-F238E27FC236}">
                  <a16:creationId xmlns:a16="http://schemas.microsoft.com/office/drawing/2014/main" id="{EB4459B3-D5EC-77BE-9E59-BB79C96C337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056705" y="7330987"/>
              <a:ext cx="152888" cy="87228"/>
            </a:xfrm>
            <a:custGeom>
              <a:avLst/>
              <a:gdLst>
                <a:gd name="connsiteX0" fmla="*/ 64549 w 152888"/>
                <a:gd name="connsiteY0" fmla="*/ 69692 h 87228"/>
                <a:gd name="connsiteX1" fmla="*/ 62218 w 152888"/>
                <a:gd name="connsiteY1" fmla="*/ 81103 h 87228"/>
                <a:gd name="connsiteX2" fmla="*/ 67880 w 152888"/>
                <a:gd name="connsiteY2" fmla="*/ 87293 h 87228"/>
                <a:gd name="connsiteX3" fmla="*/ 74375 w 152888"/>
                <a:gd name="connsiteY3" fmla="*/ 83038 h 87228"/>
                <a:gd name="connsiteX4" fmla="*/ 77373 w 152888"/>
                <a:gd name="connsiteY4" fmla="*/ 71046 h 87228"/>
                <a:gd name="connsiteX5" fmla="*/ 81037 w 152888"/>
                <a:gd name="connsiteY5" fmla="*/ 53639 h 87228"/>
                <a:gd name="connsiteX6" fmla="*/ 83868 w 152888"/>
                <a:gd name="connsiteY6" fmla="*/ 40680 h 87228"/>
                <a:gd name="connsiteX7" fmla="*/ 89031 w 152888"/>
                <a:gd name="connsiteY7" fmla="*/ 25981 h 87228"/>
                <a:gd name="connsiteX8" fmla="*/ 115678 w 152888"/>
                <a:gd name="connsiteY8" fmla="*/ 5479 h 87228"/>
                <a:gd name="connsiteX9" fmla="*/ 125505 w 152888"/>
                <a:gd name="connsiteY9" fmla="*/ 19018 h 87228"/>
                <a:gd name="connsiteX10" fmla="*/ 115678 w 152888"/>
                <a:gd name="connsiteY10" fmla="*/ 60215 h 87228"/>
                <a:gd name="connsiteX11" fmla="*/ 113180 w 152888"/>
                <a:gd name="connsiteY11" fmla="*/ 70659 h 87228"/>
                <a:gd name="connsiteX12" fmla="*/ 129002 w 152888"/>
                <a:gd name="connsiteY12" fmla="*/ 87293 h 87228"/>
                <a:gd name="connsiteX13" fmla="*/ 152985 w 152888"/>
                <a:gd name="connsiteY13" fmla="*/ 57701 h 87228"/>
                <a:gd name="connsiteX14" fmla="*/ 150320 w 152888"/>
                <a:gd name="connsiteY14" fmla="*/ 55186 h 87228"/>
                <a:gd name="connsiteX15" fmla="*/ 147155 w 152888"/>
                <a:gd name="connsiteY15" fmla="*/ 58474 h 87228"/>
                <a:gd name="connsiteX16" fmla="*/ 129502 w 152888"/>
                <a:gd name="connsiteY16" fmla="*/ 81877 h 87228"/>
                <a:gd name="connsiteX17" fmla="*/ 125338 w 152888"/>
                <a:gd name="connsiteY17" fmla="*/ 75108 h 87228"/>
                <a:gd name="connsiteX18" fmla="*/ 129169 w 152888"/>
                <a:gd name="connsiteY18" fmla="*/ 59441 h 87228"/>
                <a:gd name="connsiteX19" fmla="*/ 137995 w 152888"/>
                <a:gd name="connsiteY19" fmla="*/ 22113 h 87228"/>
                <a:gd name="connsiteX20" fmla="*/ 131833 w 152888"/>
                <a:gd name="connsiteY20" fmla="*/ 5286 h 87228"/>
                <a:gd name="connsiteX21" fmla="*/ 116345 w 152888"/>
                <a:gd name="connsiteY21" fmla="*/ 64 h 87228"/>
                <a:gd name="connsiteX22" fmla="*/ 86866 w 152888"/>
                <a:gd name="connsiteY22" fmla="*/ 19598 h 87228"/>
                <a:gd name="connsiteX23" fmla="*/ 65215 w 152888"/>
                <a:gd name="connsiteY23" fmla="*/ 64 h 87228"/>
                <a:gd name="connsiteX24" fmla="*/ 37069 w 152888"/>
                <a:gd name="connsiteY24" fmla="*/ 17664 h 87228"/>
                <a:gd name="connsiteX25" fmla="*/ 19249 w 152888"/>
                <a:gd name="connsiteY25" fmla="*/ 64 h 87228"/>
                <a:gd name="connsiteX26" fmla="*/ 6092 w 152888"/>
                <a:gd name="connsiteY26" fmla="*/ 10508 h 87228"/>
                <a:gd name="connsiteX27" fmla="*/ 96 w 152888"/>
                <a:gd name="connsiteY27" fmla="*/ 29656 h 87228"/>
                <a:gd name="connsiteX28" fmla="*/ 2928 w 152888"/>
                <a:gd name="connsiteY28" fmla="*/ 32170 h 87228"/>
                <a:gd name="connsiteX29" fmla="*/ 6592 w 152888"/>
                <a:gd name="connsiteY29" fmla="*/ 26368 h 87228"/>
                <a:gd name="connsiteX30" fmla="*/ 18749 w 152888"/>
                <a:gd name="connsiteY30" fmla="*/ 5479 h 87228"/>
                <a:gd name="connsiteX31" fmla="*/ 24245 w 152888"/>
                <a:gd name="connsiteY31" fmla="*/ 14956 h 87228"/>
                <a:gd name="connsiteX32" fmla="*/ 21581 w 152888"/>
                <a:gd name="connsiteY32" fmla="*/ 31010 h 87228"/>
                <a:gd name="connsiteX33" fmla="*/ 17917 w 152888"/>
                <a:gd name="connsiteY33" fmla="*/ 48417 h 87228"/>
                <a:gd name="connsiteX34" fmla="*/ 12587 w 152888"/>
                <a:gd name="connsiteY34" fmla="*/ 73174 h 87228"/>
                <a:gd name="connsiteX35" fmla="*/ 10922 w 152888"/>
                <a:gd name="connsiteY35" fmla="*/ 81103 h 87228"/>
                <a:gd name="connsiteX36" fmla="*/ 16584 w 152888"/>
                <a:gd name="connsiteY36" fmla="*/ 87293 h 87228"/>
                <a:gd name="connsiteX37" fmla="*/ 23079 w 152888"/>
                <a:gd name="connsiteY37" fmla="*/ 83038 h 87228"/>
                <a:gd name="connsiteX38" fmla="*/ 26077 w 152888"/>
                <a:gd name="connsiteY38" fmla="*/ 71046 h 87228"/>
                <a:gd name="connsiteX39" fmla="*/ 29741 w 152888"/>
                <a:gd name="connsiteY39" fmla="*/ 53639 h 87228"/>
                <a:gd name="connsiteX40" fmla="*/ 32573 w 152888"/>
                <a:gd name="connsiteY40" fmla="*/ 40680 h 87228"/>
                <a:gd name="connsiteX41" fmla="*/ 39567 w 152888"/>
                <a:gd name="connsiteY41" fmla="*/ 23273 h 87228"/>
                <a:gd name="connsiteX42" fmla="*/ 64549 w 152888"/>
                <a:gd name="connsiteY42" fmla="*/ 5479 h 87228"/>
                <a:gd name="connsiteX43" fmla="*/ 74375 w 152888"/>
                <a:gd name="connsiteY43" fmla="*/ 19018 h 87228"/>
                <a:gd name="connsiteX44" fmla="*/ 71544 w 152888"/>
                <a:gd name="connsiteY44" fmla="*/ 37199 h 87228"/>
                <a:gd name="connsiteX45" fmla="*/ 64549 w 152888"/>
                <a:gd name="connsiteY45" fmla="*/ 69692 h 8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2888" h="87228">
                  <a:moveTo>
                    <a:pt x="64549" y="69692"/>
                  </a:moveTo>
                  <a:cubicBezTo>
                    <a:pt x="63716" y="73560"/>
                    <a:pt x="62218" y="80136"/>
                    <a:pt x="62218" y="81103"/>
                  </a:cubicBezTo>
                  <a:cubicBezTo>
                    <a:pt x="62218" y="85359"/>
                    <a:pt x="65215" y="87293"/>
                    <a:pt x="67880" y="87293"/>
                  </a:cubicBezTo>
                  <a:cubicBezTo>
                    <a:pt x="70878" y="87293"/>
                    <a:pt x="73543" y="84778"/>
                    <a:pt x="74375" y="83038"/>
                  </a:cubicBezTo>
                  <a:cubicBezTo>
                    <a:pt x="75208" y="81297"/>
                    <a:pt x="76540" y="75108"/>
                    <a:pt x="77373" y="71046"/>
                  </a:cubicBezTo>
                  <a:cubicBezTo>
                    <a:pt x="78206" y="67371"/>
                    <a:pt x="80038" y="58474"/>
                    <a:pt x="81037" y="53639"/>
                  </a:cubicBezTo>
                  <a:cubicBezTo>
                    <a:pt x="82036" y="49384"/>
                    <a:pt x="83036" y="45129"/>
                    <a:pt x="83868" y="40680"/>
                  </a:cubicBezTo>
                  <a:cubicBezTo>
                    <a:pt x="85700" y="32364"/>
                    <a:pt x="85700" y="31977"/>
                    <a:pt x="89031" y="25981"/>
                  </a:cubicBezTo>
                  <a:cubicBezTo>
                    <a:pt x="94361" y="16504"/>
                    <a:pt x="102688" y="5479"/>
                    <a:pt x="115678" y="5479"/>
                  </a:cubicBezTo>
                  <a:cubicBezTo>
                    <a:pt x="125005" y="5479"/>
                    <a:pt x="125505" y="14376"/>
                    <a:pt x="125505" y="19018"/>
                  </a:cubicBezTo>
                  <a:cubicBezTo>
                    <a:pt x="125505" y="30623"/>
                    <a:pt x="118343" y="52092"/>
                    <a:pt x="115678" y="60215"/>
                  </a:cubicBezTo>
                  <a:cubicBezTo>
                    <a:pt x="113846" y="65630"/>
                    <a:pt x="113180" y="67371"/>
                    <a:pt x="113180" y="70659"/>
                  </a:cubicBezTo>
                  <a:cubicBezTo>
                    <a:pt x="113180" y="80910"/>
                    <a:pt x="120508" y="87293"/>
                    <a:pt x="129002" y="87293"/>
                  </a:cubicBezTo>
                  <a:cubicBezTo>
                    <a:pt x="145657" y="87293"/>
                    <a:pt x="152985" y="60602"/>
                    <a:pt x="152985" y="57701"/>
                  </a:cubicBezTo>
                  <a:cubicBezTo>
                    <a:pt x="152985" y="55186"/>
                    <a:pt x="150819" y="55186"/>
                    <a:pt x="150320" y="55186"/>
                  </a:cubicBezTo>
                  <a:cubicBezTo>
                    <a:pt x="147988" y="55186"/>
                    <a:pt x="147822" y="56347"/>
                    <a:pt x="147155" y="58474"/>
                  </a:cubicBezTo>
                  <a:cubicBezTo>
                    <a:pt x="143325" y="73947"/>
                    <a:pt x="136163" y="81877"/>
                    <a:pt x="129502" y="81877"/>
                  </a:cubicBezTo>
                  <a:cubicBezTo>
                    <a:pt x="126004" y="81877"/>
                    <a:pt x="125338" y="79169"/>
                    <a:pt x="125338" y="75108"/>
                  </a:cubicBezTo>
                  <a:cubicBezTo>
                    <a:pt x="125338" y="70659"/>
                    <a:pt x="126171" y="68145"/>
                    <a:pt x="129169" y="59441"/>
                  </a:cubicBezTo>
                  <a:cubicBezTo>
                    <a:pt x="131167" y="53445"/>
                    <a:pt x="137995" y="32944"/>
                    <a:pt x="137995" y="22113"/>
                  </a:cubicBezTo>
                  <a:cubicBezTo>
                    <a:pt x="137995" y="19018"/>
                    <a:pt x="137995" y="10895"/>
                    <a:pt x="131833" y="5286"/>
                  </a:cubicBezTo>
                  <a:cubicBezTo>
                    <a:pt x="129002" y="2771"/>
                    <a:pt x="124172" y="64"/>
                    <a:pt x="116345" y="64"/>
                  </a:cubicBezTo>
                  <a:cubicBezTo>
                    <a:pt x="101356" y="64"/>
                    <a:pt x="92196" y="11475"/>
                    <a:pt x="86866" y="19598"/>
                  </a:cubicBezTo>
                  <a:cubicBezTo>
                    <a:pt x="85534" y="3158"/>
                    <a:pt x="73709" y="64"/>
                    <a:pt x="65215" y="64"/>
                  </a:cubicBezTo>
                  <a:cubicBezTo>
                    <a:pt x="51392" y="64"/>
                    <a:pt x="42066" y="9928"/>
                    <a:pt x="37069" y="17664"/>
                  </a:cubicBezTo>
                  <a:cubicBezTo>
                    <a:pt x="35903" y="4319"/>
                    <a:pt x="26077" y="64"/>
                    <a:pt x="19249" y="64"/>
                  </a:cubicBezTo>
                  <a:cubicBezTo>
                    <a:pt x="12088" y="64"/>
                    <a:pt x="8257" y="6059"/>
                    <a:pt x="6092" y="10508"/>
                  </a:cubicBezTo>
                  <a:cubicBezTo>
                    <a:pt x="2428" y="17664"/>
                    <a:pt x="96" y="28689"/>
                    <a:pt x="96" y="29656"/>
                  </a:cubicBezTo>
                  <a:cubicBezTo>
                    <a:pt x="96" y="32170"/>
                    <a:pt x="2428" y="32170"/>
                    <a:pt x="2928" y="32170"/>
                  </a:cubicBezTo>
                  <a:cubicBezTo>
                    <a:pt x="5259" y="32170"/>
                    <a:pt x="5426" y="31590"/>
                    <a:pt x="6592" y="26368"/>
                  </a:cubicBezTo>
                  <a:cubicBezTo>
                    <a:pt x="9090" y="14956"/>
                    <a:pt x="12254" y="5479"/>
                    <a:pt x="18749" y="5479"/>
                  </a:cubicBezTo>
                  <a:cubicBezTo>
                    <a:pt x="23079" y="5479"/>
                    <a:pt x="24245" y="9734"/>
                    <a:pt x="24245" y="14956"/>
                  </a:cubicBezTo>
                  <a:cubicBezTo>
                    <a:pt x="24245" y="18631"/>
                    <a:pt x="22746" y="25787"/>
                    <a:pt x="21581" y="31010"/>
                  </a:cubicBezTo>
                  <a:cubicBezTo>
                    <a:pt x="20415" y="36232"/>
                    <a:pt x="18749" y="44162"/>
                    <a:pt x="17917" y="48417"/>
                  </a:cubicBezTo>
                  <a:lnTo>
                    <a:pt x="12587" y="73174"/>
                  </a:lnTo>
                  <a:cubicBezTo>
                    <a:pt x="11921" y="75688"/>
                    <a:pt x="10922" y="80523"/>
                    <a:pt x="10922" y="81103"/>
                  </a:cubicBezTo>
                  <a:cubicBezTo>
                    <a:pt x="10922" y="85359"/>
                    <a:pt x="13920" y="87293"/>
                    <a:pt x="16584" y="87293"/>
                  </a:cubicBezTo>
                  <a:cubicBezTo>
                    <a:pt x="19582" y="87293"/>
                    <a:pt x="22247" y="84778"/>
                    <a:pt x="23079" y="83038"/>
                  </a:cubicBezTo>
                  <a:cubicBezTo>
                    <a:pt x="23912" y="81297"/>
                    <a:pt x="25245" y="75108"/>
                    <a:pt x="26077" y="71046"/>
                  </a:cubicBezTo>
                  <a:cubicBezTo>
                    <a:pt x="26910" y="67371"/>
                    <a:pt x="28742" y="58474"/>
                    <a:pt x="29741" y="53639"/>
                  </a:cubicBezTo>
                  <a:cubicBezTo>
                    <a:pt x="30741" y="49384"/>
                    <a:pt x="31740" y="45129"/>
                    <a:pt x="32573" y="40680"/>
                  </a:cubicBezTo>
                  <a:cubicBezTo>
                    <a:pt x="34405" y="32750"/>
                    <a:pt x="34738" y="31203"/>
                    <a:pt x="39567" y="23273"/>
                  </a:cubicBezTo>
                  <a:cubicBezTo>
                    <a:pt x="44231" y="15537"/>
                    <a:pt x="52058" y="5479"/>
                    <a:pt x="64549" y="5479"/>
                  </a:cubicBezTo>
                  <a:cubicBezTo>
                    <a:pt x="74209" y="5479"/>
                    <a:pt x="74375" y="15343"/>
                    <a:pt x="74375" y="19018"/>
                  </a:cubicBezTo>
                  <a:cubicBezTo>
                    <a:pt x="74375" y="23853"/>
                    <a:pt x="73876" y="26368"/>
                    <a:pt x="71544" y="37199"/>
                  </a:cubicBezTo>
                  <a:lnTo>
                    <a:pt x="64549" y="6969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9" name="Dowolny kształt: kształt 1218">
              <a:extLst>
                <a:ext uri="{FF2B5EF4-FFF2-40B4-BE49-F238E27FC236}">
                  <a16:creationId xmlns:a16="http://schemas.microsoft.com/office/drawing/2014/main" id="{454FF7F9-67B0-8235-EE74-DEBE760E2BB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229534" y="7271223"/>
              <a:ext cx="43135" cy="193218"/>
            </a:xfrm>
            <a:custGeom>
              <a:avLst/>
              <a:gdLst>
                <a:gd name="connsiteX0" fmla="*/ 3268 w 43135"/>
                <a:gd name="connsiteY0" fmla="*/ 64 h 193218"/>
                <a:gd name="connsiteX1" fmla="*/ 103 w 43135"/>
                <a:gd name="connsiteY1" fmla="*/ 2385 h 193218"/>
                <a:gd name="connsiteX2" fmla="*/ 1602 w 43135"/>
                <a:gd name="connsiteY2" fmla="*/ 5286 h 193218"/>
                <a:gd name="connsiteX3" fmla="*/ 31913 w 43135"/>
                <a:gd name="connsiteY3" fmla="*/ 96576 h 193218"/>
                <a:gd name="connsiteX4" fmla="*/ 3101 w 43135"/>
                <a:gd name="connsiteY4" fmla="*/ 186513 h 193218"/>
                <a:gd name="connsiteX5" fmla="*/ 103 w 43135"/>
                <a:gd name="connsiteY5" fmla="*/ 190962 h 193218"/>
                <a:gd name="connsiteX6" fmla="*/ 2268 w 43135"/>
                <a:gd name="connsiteY6" fmla="*/ 193283 h 193218"/>
                <a:gd name="connsiteX7" fmla="*/ 31081 w 43135"/>
                <a:gd name="connsiteY7" fmla="*/ 156341 h 193218"/>
                <a:gd name="connsiteX8" fmla="*/ 43239 w 43135"/>
                <a:gd name="connsiteY8" fmla="*/ 96770 h 193218"/>
                <a:gd name="connsiteX9" fmla="*/ 3268 w 43135"/>
                <a:gd name="connsiteY9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268" y="64"/>
                  </a:moveTo>
                  <a:cubicBezTo>
                    <a:pt x="2102" y="64"/>
                    <a:pt x="103" y="64"/>
                    <a:pt x="103" y="2385"/>
                  </a:cubicBezTo>
                  <a:cubicBezTo>
                    <a:pt x="103" y="3352"/>
                    <a:pt x="603" y="3932"/>
                    <a:pt x="1602" y="5286"/>
                  </a:cubicBezTo>
                  <a:cubicBezTo>
                    <a:pt x="15925" y="20565"/>
                    <a:pt x="31913" y="46676"/>
                    <a:pt x="31913" y="96576"/>
                  </a:cubicBezTo>
                  <a:cubicBezTo>
                    <a:pt x="31913" y="137000"/>
                    <a:pt x="21088" y="167559"/>
                    <a:pt x="3101" y="186513"/>
                  </a:cubicBezTo>
                  <a:cubicBezTo>
                    <a:pt x="270" y="189801"/>
                    <a:pt x="103" y="189995"/>
                    <a:pt x="103" y="190962"/>
                  </a:cubicBezTo>
                  <a:cubicBezTo>
                    <a:pt x="103" y="191929"/>
                    <a:pt x="603" y="193283"/>
                    <a:pt x="2268" y="193283"/>
                  </a:cubicBezTo>
                  <a:cubicBezTo>
                    <a:pt x="4267" y="193283"/>
                    <a:pt x="20089" y="180517"/>
                    <a:pt x="31081" y="156341"/>
                  </a:cubicBezTo>
                  <a:cubicBezTo>
                    <a:pt x="38409" y="140288"/>
                    <a:pt x="43239" y="119399"/>
                    <a:pt x="43239" y="96770"/>
                  </a:cubicBezTo>
                  <a:cubicBezTo>
                    <a:pt x="43239" y="69499"/>
                    <a:pt x="36244" y="27141"/>
                    <a:pt x="3268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0" name="Dowolny kształt: kształt 1219">
              <a:extLst>
                <a:ext uri="{FF2B5EF4-FFF2-40B4-BE49-F238E27FC236}">
                  <a16:creationId xmlns:a16="http://schemas.microsoft.com/office/drawing/2014/main" id="{3EDEC703-488B-B511-9BAA-0230E15D19C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89791" y="7340822"/>
              <a:ext cx="145369" cy="213582"/>
            </a:xfrm>
            <a:custGeom>
              <a:avLst/>
              <a:gdLst>
                <a:gd name="connsiteX0" fmla="*/ 140959 w 145369"/>
                <a:gd name="connsiteY0" fmla="*/ 11672 h 213582"/>
                <a:gd name="connsiteX1" fmla="*/ 145480 w 145369"/>
                <a:gd name="connsiteY1" fmla="*/ 5593 h 213582"/>
                <a:gd name="connsiteX2" fmla="*/ 140721 w 145369"/>
                <a:gd name="connsiteY2" fmla="*/ 67 h 213582"/>
                <a:gd name="connsiteX3" fmla="*/ 136439 w 145369"/>
                <a:gd name="connsiteY3" fmla="*/ 1725 h 213582"/>
                <a:gd name="connsiteX4" fmla="*/ 4868 w 145369"/>
                <a:gd name="connsiteY4" fmla="*/ 73840 h 213582"/>
                <a:gd name="connsiteX5" fmla="*/ 110 w 145369"/>
                <a:gd name="connsiteY5" fmla="*/ 80195 h 213582"/>
                <a:gd name="connsiteX6" fmla="*/ 4868 w 145369"/>
                <a:gd name="connsiteY6" fmla="*/ 86274 h 213582"/>
                <a:gd name="connsiteX7" fmla="*/ 136439 w 145369"/>
                <a:gd name="connsiteY7" fmla="*/ 158113 h 213582"/>
                <a:gd name="connsiteX8" fmla="*/ 140721 w 145369"/>
                <a:gd name="connsiteY8" fmla="*/ 160047 h 213582"/>
                <a:gd name="connsiteX9" fmla="*/ 145480 w 145369"/>
                <a:gd name="connsiteY9" fmla="*/ 154521 h 213582"/>
                <a:gd name="connsiteX10" fmla="*/ 140483 w 145369"/>
                <a:gd name="connsiteY10" fmla="*/ 148166 h 213582"/>
                <a:gd name="connsiteX11" fmla="*/ 16050 w 145369"/>
                <a:gd name="connsiteY11" fmla="*/ 80195 h 213582"/>
                <a:gd name="connsiteX12" fmla="*/ 140959 w 145369"/>
                <a:gd name="connsiteY12" fmla="*/ 11672 h 213582"/>
                <a:gd name="connsiteX13" fmla="*/ 137152 w 145369"/>
                <a:gd name="connsiteY13" fmla="*/ 213650 h 213582"/>
                <a:gd name="connsiteX14" fmla="*/ 145480 w 145369"/>
                <a:gd name="connsiteY14" fmla="*/ 208124 h 213582"/>
                <a:gd name="connsiteX15" fmla="*/ 136915 w 145369"/>
                <a:gd name="connsiteY15" fmla="*/ 202598 h 213582"/>
                <a:gd name="connsiteX16" fmla="*/ 8675 w 145369"/>
                <a:gd name="connsiteY16" fmla="*/ 202598 h 213582"/>
                <a:gd name="connsiteX17" fmla="*/ 110 w 145369"/>
                <a:gd name="connsiteY17" fmla="*/ 208124 h 213582"/>
                <a:gd name="connsiteX18" fmla="*/ 8437 w 145369"/>
                <a:gd name="connsiteY18" fmla="*/ 213650 h 213582"/>
                <a:gd name="connsiteX19" fmla="*/ 137152 w 145369"/>
                <a:gd name="connsiteY19" fmla="*/ 213650 h 21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5369" h="213582">
                  <a:moveTo>
                    <a:pt x="140959" y="11672"/>
                  </a:moveTo>
                  <a:cubicBezTo>
                    <a:pt x="143576" y="10290"/>
                    <a:pt x="145480" y="8909"/>
                    <a:pt x="145480" y="5593"/>
                  </a:cubicBezTo>
                  <a:cubicBezTo>
                    <a:pt x="145480" y="2554"/>
                    <a:pt x="143576" y="67"/>
                    <a:pt x="140721" y="67"/>
                  </a:cubicBezTo>
                  <a:cubicBezTo>
                    <a:pt x="139532" y="67"/>
                    <a:pt x="137390" y="1172"/>
                    <a:pt x="136439" y="1725"/>
                  </a:cubicBezTo>
                  <a:lnTo>
                    <a:pt x="4868" y="73840"/>
                  </a:lnTo>
                  <a:cubicBezTo>
                    <a:pt x="824" y="76051"/>
                    <a:pt x="110" y="77985"/>
                    <a:pt x="110" y="80195"/>
                  </a:cubicBezTo>
                  <a:cubicBezTo>
                    <a:pt x="110" y="82682"/>
                    <a:pt x="1537" y="84616"/>
                    <a:pt x="4868" y="86274"/>
                  </a:cubicBezTo>
                  <a:lnTo>
                    <a:pt x="136439" y="158113"/>
                  </a:lnTo>
                  <a:cubicBezTo>
                    <a:pt x="139532" y="160047"/>
                    <a:pt x="140008" y="160047"/>
                    <a:pt x="140721" y="160047"/>
                  </a:cubicBezTo>
                  <a:cubicBezTo>
                    <a:pt x="143338" y="160047"/>
                    <a:pt x="145480" y="157560"/>
                    <a:pt x="145480" y="154521"/>
                  </a:cubicBezTo>
                  <a:cubicBezTo>
                    <a:pt x="145480" y="152034"/>
                    <a:pt x="144528" y="150376"/>
                    <a:pt x="140483" y="148166"/>
                  </a:cubicBezTo>
                  <a:lnTo>
                    <a:pt x="16050" y="80195"/>
                  </a:lnTo>
                  <a:lnTo>
                    <a:pt x="140959" y="11672"/>
                  </a:lnTo>
                  <a:close/>
                  <a:moveTo>
                    <a:pt x="137152" y="213650"/>
                  </a:moveTo>
                  <a:cubicBezTo>
                    <a:pt x="141197" y="213650"/>
                    <a:pt x="145480" y="213650"/>
                    <a:pt x="145480" y="208124"/>
                  </a:cubicBezTo>
                  <a:cubicBezTo>
                    <a:pt x="145480" y="202598"/>
                    <a:pt x="140483" y="202598"/>
                    <a:pt x="136915" y="202598"/>
                  </a:cubicBezTo>
                  <a:lnTo>
                    <a:pt x="8675" y="202598"/>
                  </a:lnTo>
                  <a:cubicBezTo>
                    <a:pt x="5106" y="202598"/>
                    <a:pt x="110" y="202598"/>
                    <a:pt x="110" y="208124"/>
                  </a:cubicBezTo>
                  <a:cubicBezTo>
                    <a:pt x="110" y="213650"/>
                    <a:pt x="4392" y="213650"/>
                    <a:pt x="8437" y="213650"/>
                  </a:cubicBezTo>
                  <a:lnTo>
                    <a:pt x="137152" y="21365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1" name="Dowolny kształt: kształt 1220">
              <a:extLst>
                <a:ext uri="{FF2B5EF4-FFF2-40B4-BE49-F238E27FC236}">
                  <a16:creationId xmlns:a16="http://schemas.microsoft.com/office/drawing/2014/main" id="{216FF221-EC97-331D-9750-FBB2C60967D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630222" y="7328664"/>
              <a:ext cx="169109" cy="187886"/>
            </a:xfrm>
            <a:custGeom>
              <a:avLst/>
              <a:gdLst>
                <a:gd name="connsiteX0" fmla="*/ 63169 w 169109"/>
                <a:gd name="connsiteY0" fmla="*/ 98155 h 187886"/>
                <a:gd name="connsiteX1" fmla="*/ 86248 w 169109"/>
                <a:gd name="connsiteY1" fmla="*/ 98155 h 187886"/>
                <a:gd name="connsiteX2" fmla="*/ 105995 w 169109"/>
                <a:gd name="connsiteY2" fmla="*/ 110589 h 187886"/>
                <a:gd name="connsiteX3" fmla="*/ 104330 w 169109"/>
                <a:gd name="connsiteY3" fmla="*/ 124127 h 187886"/>
                <a:gd name="connsiteX4" fmla="*/ 103616 w 169109"/>
                <a:gd name="connsiteY4" fmla="*/ 127167 h 187886"/>
                <a:gd name="connsiteX5" fmla="*/ 106471 w 169109"/>
                <a:gd name="connsiteY5" fmla="*/ 130482 h 187886"/>
                <a:gd name="connsiteX6" fmla="*/ 110040 w 169109"/>
                <a:gd name="connsiteY6" fmla="*/ 124680 h 187886"/>
                <a:gd name="connsiteX7" fmla="*/ 123126 w 169109"/>
                <a:gd name="connsiteY7" fmla="*/ 64722 h 187886"/>
                <a:gd name="connsiteX8" fmla="*/ 123839 w 169109"/>
                <a:gd name="connsiteY8" fmla="*/ 60301 h 187886"/>
                <a:gd name="connsiteX9" fmla="*/ 120984 w 169109"/>
                <a:gd name="connsiteY9" fmla="*/ 57262 h 187886"/>
                <a:gd name="connsiteX10" fmla="*/ 117415 w 169109"/>
                <a:gd name="connsiteY10" fmla="*/ 63064 h 187886"/>
                <a:gd name="connsiteX11" fmla="*/ 86724 w 169109"/>
                <a:gd name="connsiteY11" fmla="*/ 89590 h 187886"/>
                <a:gd name="connsiteX12" fmla="*/ 65073 w 169109"/>
                <a:gd name="connsiteY12" fmla="*/ 89590 h 187886"/>
                <a:gd name="connsiteX13" fmla="*/ 80300 w 169109"/>
                <a:gd name="connsiteY13" fmla="*/ 19408 h 187886"/>
                <a:gd name="connsiteX14" fmla="*/ 93148 w 169109"/>
                <a:gd name="connsiteY14" fmla="*/ 8633 h 187886"/>
                <a:gd name="connsiteX15" fmla="*/ 124553 w 169109"/>
                <a:gd name="connsiteY15" fmla="*/ 8633 h 187886"/>
                <a:gd name="connsiteX16" fmla="*/ 159290 w 169109"/>
                <a:gd name="connsiteY16" fmla="*/ 39026 h 187886"/>
                <a:gd name="connsiteX17" fmla="*/ 158576 w 169109"/>
                <a:gd name="connsiteY17" fmla="*/ 53946 h 187886"/>
                <a:gd name="connsiteX18" fmla="*/ 158100 w 169109"/>
                <a:gd name="connsiteY18" fmla="*/ 58920 h 187886"/>
                <a:gd name="connsiteX19" fmla="*/ 160955 w 169109"/>
                <a:gd name="connsiteY19" fmla="*/ 62236 h 187886"/>
                <a:gd name="connsiteX20" fmla="*/ 164286 w 169109"/>
                <a:gd name="connsiteY20" fmla="*/ 55328 h 187886"/>
                <a:gd name="connsiteX21" fmla="*/ 169044 w 169109"/>
                <a:gd name="connsiteY21" fmla="*/ 7527 h 187886"/>
                <a:gd name="connsiteX22" fmla="*/ 162621 w 169109"/>
                <a:gd name="connsiteY22" fmla="*/ 67 h 187886"/>
                <a:gd name="connsiteX23" fmla="*/ 46039 w 169109"/>
                <a:gd name="connsiteY23" fmla="*/ 67 h 187886"/>
                <a:gd name="connsiteX24" fmla="*/ 38901 w 169109"/>
                <a:gd name="connsiteY24" fmla="*/ 5593 h 187886"/>
                <a:gd name="connsiteX25" fmla="*/ 45563 w 169109"/>
                <a:gd name="connsiteY25" fmla="*/ 8633 h 187886"/>
                <a:gd name="connsiteX26" fmla="*/ 61028 w 169109"/>
                <a:gd name="connsiteY26" fmla="*/ 13606 h 187886"/>
                <a:gd name="connsiteX27" fmla="*/ 59839 w 169109"/>
                <a:gd name="connsiteY27" fmla="*/ 20237 h 187886"/>
                <a:gd name="connsiteX28" fmla="*/ 28433 w 169109"/>
                <a:gd name="connsiteY28" fmla="*/ 166402 h 187886"/>
                <a:gd name="connsiteX29" fmla="*/ 6782 w 169109"/>
                <a:gd name="connsiteY29" fmla="*/ 179388 h 187886"/>
                <a:gd name="connsiteX30" fmla="*/ 120 w 169109"/>
                <a:gd name="connsiteY30" fmla="*/ 184638 h 187886"/>
                <a:gd name="connsiteX31" fmla="*/ 3689 w 169109"/>
                <a:gd name="connsiteY31" fmla="*/ 187954 h 187886"/>
                <a:gd name="connsiteX32" fmla="*/ 35095 w 169109"/>
                <a:gd name="connsiteY32" fmla="*/ 187125 h 187886"/>
                <a:gd name="connsiteX33" fmla="*/ 70545 w 169109"/>
                <a:gd name="connsiteY33" fmla="*/ 187954 h 187886"/>
                <a:gd name="connsiteX34" fmla="*/ 75541 w 169109"/>
                <a:gd name="connsiteY34" fmla="*/ 182704 h 187886"/>
                <a:gd name="connsiteX35" fmla="*/ 74114 w 169109"/>
                <a:gd name="connsiteY35" fmla="*/ 179664 h 187886"/>
                <a:gd name="connsiteX36" fmla="*/ 67452 w 169109"/>
                <a:gd name="connsiteY36" fmla="*/ 179388 h 187886"/>
                <a:gd name="connsiteX37" fmla="*/ 55080 w 169109"/>
                <a:gd name="connsiteY37" fmla="*/ 178836 h 187886"/>
                <a:gd name="connsiteX38" fmla="*/ 47467 w 169109"/>
                <a:gd name="connsiteY38" fmla="*/ 173309 h 187886"/>
                <a:gd name="connsiteX39" fmla="*/ 48418 w 169109"/>
                <a:gd name="connsiteY39" fmla="*/ 166955 h 187886"/>
                <a:gd name="connsiteX40" fmla="*/ 63169 w 169109"/>
                <a:gd name="connsiteY40" fmla="*/ 98155 h 18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9109" h="187886">
                  <a:moveTo>
                    <a:pt x="63169" y="98155"/>
                  </a:moveTo>
                  <a:lnTo>
                    <a:pt x="86248" y="98155"/>
                  </a:lnTo>
                  <a:cubicBezTo>
                    <a:pt x="104092" y="98155"/>
                    <a:pt x="105995" y="102576"/>
                    <a:pt x="105995" y="110589"/>
                  </a:cubicBezTo>
                  <a:cubicBezTo>
                    <a:pt x="105995" y="112523"/>
                    <a:pt x="105995" y="115838"/>
                    <a:pt x="104330" y="124127"/>
                  </a:cubicBezTo>
                  <a:cubicBezTo>
                    <a:pt x="103854" y="125509"/>
                    <a:pt x="103616" y="126614"/>
                    <a:pt x="103616" y="127167"/>
                  </a:cubicBezTo>
                  <a:cubicBezTo>
                    <a:pt x="103616" y="129377"/>
                    <a:pt x="105044" y="130482"/>
                    <a:pt x="106471" y="130482"/>
                  </a:cubicBezTo>
                  <a:cubicBezTo>
                    <a:pt x="108850" y="130482"/>
                    <a:pt x="108850" y="129654"/>
                    <a:pt x="110040" y="124680"/>
                  </a:cubicBezTo>
                  <a:lnTo>
                    <a:pt x="123126" y="64722"/>
                  </a:lnTo>
                  <a:cubicBezTo>
                    <a:pt x="123839" y="61683"/>
                    <a:pt x="123839" y="61130"/>
                    <a:pt x="123839" y="60301"/>
                  </a:cubicBezTo>
                  <a:cubicBezTo>
                    <a:pt x="123839" y="59749"/>
                    <a:pt x="123364" y="57262"/>
                    <a:pt x="120984" y="57262"/>
                  </a:cubicBezTo>
                  <a:cubicBezTo>
                    <a:pt x="118605" y="57262"/>
                    <a:pt x="118367" y="58644"/>
                    <a:pt x="117415" y="63064"/>
                  </a:cubicBezTo>
                  <a:cubicBezTo>
                    <a:pt x="112419" y="84616"/>
                    <a:pt x="106947" y="89590"/>
                    <a:pt x="86724" y="89590"/>
                  </a:cubicBezTo>
                  <a:lnTo>
                    <a:pt x="65073" y="89590"/>
                  </a:lnTo>
                  <a:lnTo>
                    <a:pt x="80300" y="19408"/>
                  </a:lnTo>
                  <a:cubicBezTo>
                    <a:pt x="82441" y="9738"/>
                    <a:pt x="82679" y="8633"/>
                    <a:pt x="93148" y="8633"/>
                  </a:cubicBezTo>
                  <a:lnTo>
                    <a:pt x="124553" y="8633"/>
                  </a:lnTo>
                  <a:cubicBezTo>
                    <a:pt x="153817" y="8633"/>
                    <a:pt x="159290" y="17751"/>
                    <a:pt x="159290" y="39026"/>
                  </a:cubicBezTo>
                  <a:cubicBezTo>
                    <a:pt x="159290" y="45381"/>
                    <a:pt x="159290" y="46486"/>
                    <a:pt x="158576" y="53946"/>
                  </a:cubicBezTo>
                  <a:cubicBezTo>
                    <a:pt x="158100" y="57538"/>
                    <a:pt x="158100" y="58091"/>
                    <a:pt x="158100" y="58920"/>
                  </a:cubicBezTo>
                  <a:cubicBezTo>
                    <a:pt x="158100" y="60301"/>
                    <a:pt x="158814" y="62236"/>
                    <a:pt x="160955" y="62236"/>
                  </a:cubicBezTo>
                  <a:cubicBezTo>
                    <a:pt x="163572" y="62236"/>
                    <a:pt x="163810" y="60578"/>
                    <a:pt x="164286" y="55328"/>
                  </a:cubicBezTo>
                  <a:lnTo>
                    <a:pt x="169044" y="7527"/>
                  </a:lnTo>
                  <a:cubicBezTo>
                    <a:pt x="169758" y="67"/>
                    <a:pt x="168569" y="67"/>
                    <a:pt x="162621" y="67"/>
                  </a:cubicBezTo>
                  <a:lnTo>
                    <a:pt x="46039" y="67"/>
                  </a:lnTo>
                  <a:cubicBezTo>
                    <a:pt x="41281" y="67"/>
                    <a:pt x="38901" y="67"/>
                    <a:pt x="38901" y="5593"/>
                  </a:cubicBezTo>
                  <a:cubicBezTo>
                    <a:pt x="38901" y="8633"/>
                    <a:pt x="41043" y="8633"/>
                    <a:pt x="45563" y="8633"/>
                  </a:cubicBezTo>
                  <a:cubicBezTo>
                    <a:pt x="54366" y="8633"/>
                    <a:pt x="61028" y="8633"/>
                    <a:pt x="61028" y="13606"/>
                  </a:cubicBezTo>
                  <a:cubicBezTo>
                    <a:pt x="61028" y="14711"/>
                    <a:pt x="61028" y="15264"/>
                    <a:pt x="59839" y="20237"/>
                  </a:cubicBezTo>
                  <a:lnTo>
                    <a:pt x="28433" y="166402"/>
                  </a:lnTo>
                  <a:cubicBezTo>
                    <a:pt x="26054" y="177178"/>
                    <a:pt x="25578" y="179388"/>
                    <a:pt x="6782" y="179388"/>
                  </a:cubicBezTo>
                  <a:cubicBezTo>
                    <a:pt x="2737" y="179388"/>
                    <a:pt x="120" y="179388"/>
                    <a:pt x="120" y="184638"/>
                  </a:cubicBezTo>
                  <a:cubicBezTo>
                    <a:pt x="120" y="187954"/>
                    <a:pt x="2975" y="187954"/>
                    <a:pt x="3689" y="187954"/>
                  </a:cubicBezTo>
                  <a:cubicBezTo>
                    <a:pt x="10589" y="187954"/>
                    <a:pt x="28195" y="187125"/>
                    <a:pt x="35095" y="187125"/>
                  </a:cubicBezTo>
                  <a:cubicBezTo>
                    <a:pt x="42946" y="187125"/>
                    <a:pt x="62694" y="187954"/>
                    <a:pt x="70545" y="187954"/>
                  </a:cubicBezTo>
                  <a:cubicBezTo>
                    <a:pt x="72686" y="187954"/>
                    <a:pt x="75541" y="187954"/>
                    <a:pt x="75541" y="182704"/>
                  </a:cubicBezTo>
                  <a:cubicBezTo>
                    <a:pt x="75541" y="180493"/>
                    <a:pt x="74114" y="179941"/>
                    <a:pt x="74114" y="179664"/>
                  </a:cubicBezTo>
                  <a:cubicBezTo>
                    <a:pt x="73400" y="179388"/>
                    <a:pt x="72924" y="179388"/>
                    <a:pt x="67452" y="179388"/>
                  </a:cubicBezTo>
                  <a:cubicBezTo>
                    <a:pt x="62218" y="179388"/>
                    <a:pt x="61028" y="179388"/>
                    <a:pt x="55080" y="178836"/>
                  </a:cubicBezTo>
                  <a:cubicBezTo>
                    <a:pt x="48180" y="178007"/>
                    <a:pt x="47467" y="176901"/>
                    <a:pt x="47467" y="173309"/>
                  </a:cubicBezTo>
                  <a:cubicBezTo>
                    <a:pt x="47467" y="172757"/>
                    <a:pt x="47467" y="171099"/>
                    <a:pt x="48418" y="166955"/>
                  </a:cubicBezTo>
                  <a:lnTo>
                    <a:pt x="63169" y="981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2" name="Dowolny kształt: kształt 1221">
              <a:extLst>
                <a:ext uri="{FF2B5EF4-FFF2-40B4-BE49-F238E27FC236}">
                  <a16:creationId xmlns:a16="http://schemas.microsoft.com/office/drawing/2014/main" id="{E6BC70E4-4FA5-67F8-E66E-C537D21EB41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826376" y="7271223"/>
              <a:ext cx="43301" cy="193218"/>
            </a:xfrm>
            <a:custGeom>
              <a:avLst/>
              <a:gdLst>
                <a:gd name="connsiteX0" fmla="*/ 40099 w 43301"/>
                <a:gd name="connsiteY0" fmla="*/ 64 h 193218"/>
                <a:gd name="connsiteX1" fmla="*/ 128 w 43301"/>
                <a:gd name="connsiteY1" fmla="*/ 96576 h 193218"/>
                <a:gd name="connsiteX2" fmla="*/ 40099 w 43301"/>
                <a:gd name="connsiteY2" fmla="*/ 193283 h 193218"/>
                <a:gd name="connsiteX3" fmla="*/ 43430 w 43301"/>
                <a:gd name="connsiteY3" fmla="*/ 190962 h 193218"/>
                <a:gd name="connsiteX4" fmla="*/ 41764 w 43301"/>
                <a:gd name="connsiteY4" fmla="*/ 188060 h 193218"/>
                <a:gd name="connsiteX5" fmla="*/ 11453 w 43301"/>
                <a:gd name="connsiteY5" fmla="*/ 96770 h 193218"/>
                <a:gd name="connsiteX6" fmla="*/ 42264 w 43301"/>
                <a:gd name="connsiteY6" fmla="*/ 4706 h 193218"/>
                <a:gd name="connsiteX7" fmla="*/ 43430 w 43301"/>
                <a:gd name="connsiteY7" fmla="*/ 2385 h 193218"/>
                <a:gd name="connsiteX8" fmla="*/ 40099 w 43301"/>
                <a:gd name="connsiteY8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099" y="64"/>
                  </a:moveTo>
                  <a:cubicBezTo>
                    <a:pt x="8455" y="25981"/>
                    <a:pt x="128" y="66984"/>
                    <a:pt x="128" y="96576"/>
                  </a:cubicBezTo>
                  <a:cubicBezTo>
                    <a:pt x="128" y="123848"/>
                    <a:pt x="7123" y="166205"/>
                    <a:pt x="40099" y="193283"/>
                  </a:cubicBezTo>
                  <a:cubicBezTo>
                    <a:pt x="41431" y="193283"/>
                    <a:pt x="43430" y="193283"/>
                    <a:pt x="43430" y="190962"/>
                  </a:cubicBezTo>
                  <a:cubicBezTo>
                    <a:pt x="43430" y="189801"/>
                    <a:pt x="42930" y="189414"/>
                    <a:pt x="41764" y="188060"/>
                  </a:cubicBezTo>
                  <a:cubicBezTo>
                    <a:pt x="19614" y="164851"/>
                    <a:pt x="11453" y="131971"/>
                    <a:pt x="11453" y="96770"/>
                  </a:cubicBezTo>
                  <a:cubicBezTo>
                    <a:pt x="11453" y="44548"/>
                    <a:pt x="28607" y="19018"/>
                    <a:pt x="42264" y="4706"/>
                  </a:cubicBezTo>
                  <a:cubicBezTo>
                    <a:pt x="42930" y="3932"/>
                    <a:pt x="43430" y="3352"/>
                    <a:pt x="43430" y="2385"/>
                  </a:cubicBezTo>
                  <a:cubicBezTo>
                    <a:pt x="43430" y="64"/>
                    <a:pt x="41431" y="64"/>
                    <a:pt x="40099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3" name="Dowolny kształt: kształt 1222">
              <a:extLst>
                <a:ext uri="{FF2B5EF4-FFF2-40B4-BE49-F238E27FC236}">
                  <a16:creationId xmlns:a16="http://schemas.microsoft.com/office/drawing/2014/main" id="{0CFB1FE3-B172-2F44-A4CA-9BBE33D09E7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891900" y="7282054"/>
              <a:ext cx="37306" cy="136162"/>
            </a:xfrm>
            <a:custGeom>
              <a:avLst/>
              <a:gdLst>
                <a:gd name="connsiteX0" fmla="*/ 36771 w 37306"/>
                <a:gd name="connsiteY0" fmla="*/ 5866 h 136162"/>
                <a:gd name="connsiteX1" fmla="*/ 37437 w 37306"/>
                <a:gd name="connsiteY1" fmla="*/ 2771 h 136162"/>
                <a:gd name="connsiteX2" fmla="*/ 34772 w 37306"/>
                <a:gd name="connsiteY2" fmla="*/ 64 h 136162"/>
                <a:gd name="connsiteX3" fmla="*/ 13455 w 37306"/>
                <a:gd name="connsiteY3" fmla="*/ 1998 h 136162"/>
                <a:gd name="connsiteX4" fmla="*/ 9957 w 37306"/>
                <a:gd name="connsiteY4" fmla="*/ 6446 h 136162"/>
                <a:gd name="connsiteX5" fmla="*/ 14121 w 37306"/>
                <a:gd name="connsiteY5" fmla="*/ 9154 h 136162"/>
                <a:gd name="connsiteX6" fmla="*/ 22115 w 37306"/>
                <a:gd name="connsiteY6" fmla="*/ 12055 h 136162"/>
                <a:gd name="connsiteX7" fmla="*/ 21449 w 37306"/>
                <a:gd name="connsiteY7" fmla="*/ 16310 h 136162"/>
                <a:gd name="connsiteX8" fmla="*/ 797 w 37306"/>
                <a:gd name="connsiteY8" fmla="*/ 111856 h 136162"/>
                <a:gd name="connsiteX9" fmla="*/ 131 w 37306"/>
                <a:gd name="connsiteY9" fmla="*/ 117852 h 136162"/>
                <a:gd name="connsiteX10" fmla="*/ 17618 w 37306"/>
                <a:gd name="connsiteY10" fmla="*/ 136226 h 136162"/>
                <a:gd name="connsiteX11" fmla="*/ 30942 w 37306"/>
                <a:gd name="connsiteY11" fmla="*/ 125975 h 136162"/>
                <a:gd name="connsiteX12" fmla="*/ 36771 w 37306"/>
                <a:gd name="connsiteY12" fmla="*/ 106634 h 136162"/>
                <a:gd name="connsiteX13" fmla="*/ 34106 w 37306"/>
                <a:gd name="connsiteY13" fmla="*/ 104120 h 136162"/>
                <a:gd name="connsiteX14" fmla="*/ 30775 w 37306"/>
                <a:gd name="connsiteY14" fmla="*/ 108761 h 136162"/>
                <a:gd name="connsiteX15" fmla="*/ 18285 w 37306"/>
                <a:gd name="connsiteY15" fmla="*/ 130810 h 136162"/>
                <a:gd name="connsiteX16" fmla="*/ 12622 w 37306"/>
                <a:gd name="connsiteY16" fmla="*/ 121333 h 136162"/>
                <a:gd name="connsiteX17" fmla="*/ 13621 w 37306"/>
                <a:gd name="connsiteY17" fmla="*/ 113403 h 136162"/>
                <a:gd name="connsiteX18" fmla="*/ 36771 w 37306"/>
                <a:gd name="connsiteY18" fmla="*/ 5866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306" h="136162">
                  <a:moveTo>
                    <a:pt x="36771" y="5866"/>
                  </a:moveTo>
                  <a:cubicBezTo>
                    <a:pt x="36938" y="5479"/>
                    <a:pt x="37437" y="2965"/>
                    <a:pt x="37437" y="2771"/>
                  </a:cubicBezTo>
                  <a:cubicBezTo>
                    <a:pt x="37437" y="1804"/>
                    <a:pt x="36771" y="64"/>
                    <a:pt x="34772" y="64"/>
                  </a:cubicBezTo>
                  <a:cubicBezTo>
                    <a:pt x="31442" y="64"/>
                    <a:pt x="17618" y="1611"/>
                    <a:pt x="13455" y="1998"/>
                  </a:cubicBezTo>
                  <a:cubicBezTo>
                    <a:pt x="12289" y="2191"/>
                    <a:pt x="9957" y="2385"/>
                    <a:pt x="9957" y="6446"/>
                  </a:cubicBezTo>
                  <a:cubicBezTo>
                    <a:pt x="9957" y="9154"/>
                    <a:pt x="12289" y="9154"/>
                    <a:pt x="14121" y="9154"/>
                  </a:cubicBezTo>
                  <a:cubicBezTo>
                    <a:pt x="22115" y="9154"/>
                    <a:pt x="22115" y="10508"/>
                    <a:pt x="22115" y="12055"/>
                  </a:cubicBezTo>
                  <a:cubicBezTo>
                    <a:pt x="22115" y="13409"/>
                    <a:pt x="21782" y="14570"/>
                    <a:pt x="21449" y="16310"/>
                  </a:cubicBezTo>
                  <a:lnTo>
                    <a:pt x="797" y="111856"/>
                  </a:lnTo>
                  <a:cubicBezTo>
                    <a:pt x="298" y="113790"/>
                    <a:pt x="131" y="115918"/>
                    <a:pt x="131" y="117852"/>
                  </a:cubicBezTo>
                  <a:cubicBezTo>
                    <a:pt x="131" y="130230"/>
                    <a:pt x="9624" y="136226"/>
                    <a:pt x="17618" y="136226"/>
                  </a:cubicBezTo>
                  <a:cubicBezTo>
                    <a:pt x="21615" y="136226"/>
                    <a:pt x="26612" y="134679"/>
                    <a:pt x="30942" y="125975"/>
                  </a:cubicBezTo>
                  <a:cubicBezTo>
                    <a:pt x="34439" y="118819"/>
                    <a:pt x="36771" y="107408"/>
                    <a:pt x="36771" y="106634"/>
                  </a:cubicBezTo>
                  <a:cubicBezTo>
                    <a:pt x="36771" y="104120"/>
                    <a:pt x="34606" y="104120"/>
                    <a:pt x="34106" y="104120"/>
                  </a:cubicBezTo>
                  <a:cubicBezTo>
                    <a:pt x="31775" y="104120"/>
                    <a:pt x="31442" y="105280"/>
                    <a:pt x="30775" y="108761"/>
                  </a:cubicBezTo>
                  <a:cubicBezTo>
                    <a:pt x="28610" y="118432"/>
                    <a:pt x="25446" y="130810"/>
                    <a:pt x="18285" y="130810"/>
                  </a:cubicBezTo>
                  <a:cubicBezTo>
                    <a:pt x="13788" y="130810"/>
                    <a:pt x="12622" y="125975"/>
                    <a:pt x="12622" y="121333"/>
                  </a:cubicBezTo>
                  <a:cubicBezTo>
                    <a:pt x="12622" y="119206"/>
                    <a:pt x="13122" y="115531"/>
                    <a:pt x="13621" y="113403"/>
                  </a:cubicBezTo>
                  <a:lnTo>
                    <a:pt x="36771" y="586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4" name="Dowolny kształt: kształt 1223">
              <a:extLst>
                <a:ext uri="{FF2B5EF4-FFF2-40B4-BE49-F238E27FC236}">
                  <a16:creationId xmlns:a16="http://schemas.microsoft.com/office/drawing/2014/main" id="{18D5F231-108A-B656-39B9-1EB702E79B2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954532" y="7271223"/>
              <a:ext cx="43135" cy="193218"/>
            </a:xfrm>
            <a:custGeom>
              <a:avLst/>
              <a:gdLst>
                <a:gd name="connsiteX0" fmla="*/ 3298 w 43135"/>
                <a:gd name="connsiteY0" fmla="*/ 64 h 193218"/>
                <a:gd name="connsiteX1" fmla="*/ 134 w 43135"/>
                <a:gd name="connsiteY1" fmla="*/ 2385 h 193218"/>
                <a:gd name="connsiteX2" fmla="*/ 1633 w 43135"/>
                <a:gd name="connsiteY2" fmla="*/ 5286 h 193218"/>
                <a:gd name="connsiteX3" fmla="*/ 31944 w 43135"/>
                <a:gd name="connsiteY3" fmla="*/ 96576 h 193218"/>
                <a:gd name="connsiteX4" fmla="*/ 3132 w 43135"/>
                <a:gd name="connsiteY4" fmla="*/ 186513 h 193218"/>
                <a:gd name="connsiteX5" fmla="*/ 134 w 43135"/>
                <a:gd name="connsiteY5" fmla="*/ 190962 h 193218"/>
                <a:gd name="connsiteX6" fmla="*/ 2299 w 43135"/>
                <a:gd name="connsiteY6" fmla="*/ 193283 h 193218"/>
                <a:gd name="connsiteX7" fmla="*/ 31111 w 43135"/>
                <a:gd name="connsiteY7" fmla="*/ 156341 h 193218"/>
                <a:gd name="connsiteX8" fmla="*/ 43269 w 43135"/>
                <a:gd name="connsiteY8" fmla="*/ 96770 h 193218"/>
                <a:gd name="connsiteX9" fmla="*/ 3298 w 43135"/>
                <a:gd name="connsiteY9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298" y="64"/>
                  </a:moveTo>
                  <a:cubicBezTo>
                    <a:pt x="2132" y="64"/>
                    <a:pt x="134" y="64"/>
                    <a:pt x="134" y="2385"/>
                  </a:cubicBezTo>
                  <a:cubicBezTo>
                    <a:pt x="134" y="3352"/>
                    <a:pt x="633" y="3932"/>
                    <a:pt x="1633" y="5286"/>
                  </a:cubicBezTo>
                  <a:cubicBezTo>
                    <a:pt x="15955" y="20565"/>
                    <a:pt x="31944" y="46676"/>
                    <a:pt x="31944" y="96576"/>
                  </a:cubicBezTo>
                  <a:cubicBezTo>
                    <a:pt x="31944" y="137000"/>
                    <a:pt x="21118" y="167559"/>
                    <a:pt x="3132" y="186513"/>
                  </a:cubicBezTo>
                  <a:cubicBezTo>
                    <a:pt x="300" y="189801"/>
                    <a:pt x="134" y="189995"/>
                    <a:pt x="134" y="190962"/>
                  </a:cubicBezTo>
                  <a:cubicBezTo>
                    <a:pt x="134" y="191929"/>
                    <a:pt x="633" y="193283"/>
                    <a:pt x="2299" y="193283"/>
                  </a:cubicBezTo>
                  <a:cubicBezTo>
                    <a:pt x="4297" y="193283"/>
                    <a:pt x="20119" y="180517"/>
                    <a:pt x="31111" y="156341"/>
                  </a:cubicBezTo>
                  <a:cubicBezTo>
                    <a:pt x="38439" y="140288"/>
                    <a:pt x="43269" y="119399"/>
                    <a:pt x="43269" y="96770"/>
                  </a:cubicBezTo>
                  <a:cubicBezTo>
                    <a:pt x="43269" y="69499"/>
                    <a:pt x="36274" y="27141"/>
                    <a:pt x="3298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5" name="Dowolny kształt: kształt 1224">
              <a:extLst>
                <a:ext uri="{FF2B5EF4-FFF2-40B4-BE49-F238E27FC236}">
                  <a16:creationId xmlns:a16="http://schemas.microsoft.com/office/drawing/2014/main" id="{10D3234D-A144-2AE5-2E1A-9E2266D2FF0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042277" y="7355466"/>
              <a:ext cx="158217" cy="184018"/>
            </a:xfrm>
            <a:custGeom>
              <a:avLst/>
              <a:gdLst>
                <a:gd name="connsiteX0" fmla="*/ 84124 w 158217"/>
                <a:gd name="connsiteY0" fmla="*/ 97602 h 184018"/>
                <a:gd name="connsiteX1" fmla="*/ 150504 w 158217"/>
                <a:gd name="connsiteY1" fmla="*/ 97602 h 184018"/>
                <a:gd name="connsiteX2" fmla="*/ 158355 w 158217"/>
                <a:gd name="connsiteY2" fmla="*/ 92076 h 184018"/>
                <a:gd name="connsiteX3" fmla="*/ 150504 w 158217"/>
                <a:gd name="connsiteY3" fmla="*/ 86550 h 184018"/>
                <a:gd name="connsiteX4" fmla="*/ 84124 w 158217"/>
                <a:gd name="connsiteY4" fmla="*/ 86550 h 184018"/>
                <a:gd name="connsiteX5" fmla="*/ 84124 w 158217"/>
                <a:gd name="connsiteY5" fmla="*/ 9185 h 184018"/>
                <a:gd name="connsiteX6" fmla="*/ 79365 w 158217"/>
                <a:gd name="connsiteY6" fmla="*/ 67 h 184018"/>
                <a:gd name="connsiteX7" fmla="*/ 74607 w 158217"/>
                <a:gd name="connsiteY7" fmla="*/ 9185 h 184018"/>
                <a:gd name="connsiteX8" fmla="*/ 74607 w 158217"/>
                <a:gd name="connsiteY8" fmla="*/ 86550 h 184018"/>
                <a:gd name="connsiteX9" fmla="*/ 7989 w 158217"/>
                <a:gd name="connsiteY9" fmla="*/ 86550 h 184018"/>
                <a:gd name="connsiteX10" fmla="*/ 137 w 158217"/>
                <a:gd name="connsiteY10" fmla="*/ 92076 h 184018"/>
                <a:gd name="connsiteX11" fmla="*/ 7989 w 158217"/>
                <a:gd name="connsiteY11" fmla="*/ 97602 h 184018"/>
                <a:gd name="connsiteX12" fmla="*/ 74607 w 158217"/>
                <a:gd name="connsiteY12" fmla="*/ 97602 h 184018"/>
                <a:gd name="connsiteX13" fmla="*/ 74607 w 158217"/>
                <a:gd name="connsiteY13" fmla="*/ 174967 h 184018"/>
                <a:gd name="connsiteX14" fmla="*/ 79365 w 158217"/>
                <a:gd name="connsiteY14" fmla="*/ 184085 h 184018"/>
                <a:gd name="connsiteX15" fmla="*/ 84124 w 158217"/>
                <a:gd name="connsiteY15" fmla="*/ 174967 h 184018"/>
                <a:gd name="connsiteX16" fmla="*/ 84124 w 158217"/>
                <a:gd name="connsiteY16" fmla="*/ 97602 h 18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217" h="184018">
                  <a:moveTo>
                    <a:pt x="84124" y="97602"/>
                  </a:moveTo>
                  <a:lnTo>
                    <a:pt x="150504" y="97602"/>
                  </a:lnTo>
                  <a:cubicBezTo>
                    <a:pt x="153834" y="97602"/>
                    <a:pt x="158355" y="97602"/>
                    <a:pt x="158355" y="92076"/>
                  </a:cubicBezTo>
                  <a:cubicBezTo>
                    <a:pt x="158355" y="86550"/>
                    <a:pt x="153834" y="86550"/>
                    <a:pt x="150504" y="86550"/>
                  </a:cubicBezTo>
                  <a:lnTo>
                    <a:pt x="84124" y="86550"/>
                  </a:lnTo>
                  <a:lnTo>
                    <a:pt x="84124" y="9185"/>
                  </a:lnTo>
                  <a:cubicBezTo>
                    <a:pt x="84124" y="5317"/>
                    <a:pt x="84124" y="67"/>
                    <a:pt x="79365" y="67"/>
                  </a:cubicBezTo>
                  <a:cubicBezTo>
                    <a:pt x="74607" y="67"/>
                    <a:pt x="74607" y="5317"/>
                    <a:pt x="74607" y="9185"/>
                  </a:cubicBezTo>
                  <a:lnTo>
                    <a:pt x="74607" y="86550"/>
                  </a:lnTo>
                  <a:lnTo>
                    <a:pt x="7989" y="86550"/>
                  </a:lnTo>
                  <a:cubicBezTo>
                    <a:pt x="4658" y="86550"/>
                    <a:pt x="137" y="86550"/>
                    <a:pt x="137" y="92076"/>
                  </a:cubicBezTo>
                  <a:cubicBezTo>
                    <a:pt x="137" y="97602"/>
                    <a:pt x="4658" y="97602"/>
                    <a:pt x="7989" y="97602"/>
                  </a:cubicBezTo>
                  <a:lnTo>
                    <a:pt x="74607" y="97602"/>
                  </a:lnTo>
                  <a:lnTo>
                    <a:pt x="74607" y="174967"/>
                  </a:lnTo>
                  <a:cubicBezTo>
                    <a:pt x="74607" y="178836"/>
                    <a:pt x="74607" y="184085"/>
                    <a:pt x="79365" y="184085"/>
                  </a:cubicBezTo>
                  <a:cubicBezTo>
                    <a:pt x="84124" y="184085"/>
                    <a:pt x="84124" y="178836"/>
                    <a:pt x="84124" y="174967"/>
                  </a:cubicBezTo>
                  <a:lnTo>
                    <a:pt x="84124" y="9760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6" name="Dowolny kształt: kształt 1225">
              <a:extLst>
                <a:ext uri="{FF2B5EF4-FFF2-40B4-BE49-F238E27FC236}">
                  <a16:creationId xmlns:a16="http://schemas.microsoft.com/office/drawing/2014/main" id="{55BF64CC-AB01-9769-ACC3-EDB10C7E23B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20666" y="7329493"/>
              <a:ext cx="105399" cy="187057"/>
            </a:xfrm>
            <a:custGeom>
              <a:avLst/>
              <a:gdLst>
                <a:gd name="connsiteX0" fmla="*/ 63432 w 105399"/>
                <a:gd name="connsiteY0" fmla="*/ 141535 h 187057"/>
                <a:gd name="connsiteX1" fmla="*/ 63432 w 105399"/>
                <a:gd name="connsiteY1" fmla="*/ 165573 h 187057"/>
                <a:gd name="connsiteX2" fmla="*/ 45350 w 105399"/>
                <a:gd name="connsiteY2" fmla="*/ 178559 h 187057"/>
                <a:gd name="connsiteX3" fmla="*/ 40354 w 105399"/>
                <a:gd name="connsiteY3" fmla="*/ 178559 h 187057"/>
                <a:gd name="connsiteX4" fmla="*/ 40354 w 105399"/>
                <a:gd name="connsiteY4" fmla="*/ 187125 h 187057"/>
                <a:gd name="connsiteX5" fmla="*/ 72473 w 105399"/>
                <a:gd name="connsiteY5" fmla="*/ 186296 h 187057"/>
                <a:gd name="connsiteX6" fmla="*/ 104830 w 105399"/>
                <a:gd name="connsiteY6" fmla="*/ 187125 h 187057"/>
                <a:gd name="connsiteX7" fmla="*/ 104830 w 105399"/>
                <a:gd name="connsiteY7" fmla="*/ 178559 h 187057"/>
                <a:gd name="connsiteX8" fmla="*/ 99834 w 105399"/>
                <a:gd name="connsiteY8" fmla="*/ 178559 h 187057"/>
                <a:gd name="connsiteX9" fmla="*/ 81752 w 105399"/>
                <a:gd name="connsiteY9" fmla="*/ 165573 h 187057"/>
                <a:gd name="connsiteX10" fmla="*/ 81752 w 105399"/>
                <a:gd name="connsiteY10" fmla="*/ 141535 h 187057"/>
                <a:gd name="connsiteX11" fmla="*/ 105544 w 105399"/>
                <a:gd name="connsiteY11" fmla="*/ 141535 h 187057"/>
                <a:gd name="connsiteX12" fmla="*/ 105544 w 105399"/>
                <a:gd name="connsiteY12" fmla="*/ 132969 h 187057"/>
                <a:gd name="connsiteX13" fmla="*/ 81752 w 105399"/>
                <a:gd name="connsiteY13" fmla="*/ 132969 h 187057"/>
                <a:gd name="connsiteX14" fmla="*/ 81752 w 105399"/>
                <a:gd name="connsiteY14" fmla="*/ 7251 h 187057"/>
                <a:gd name="connsiteX15" fmla="*/ 77945 w 105399"/>
                <a:gd name="connsiteY15" fmla="*/ 67 h 187057"/>
                <a:gd name="connsiteX16" fmla="*/ 73187 w 105399"/>
                <a:gd name="connsiteY16" fmla="*/ 3383 h 187057"/>
                <a:gd name="connsiteX17" fmla="*/ 145 w 105399"/>
                <a:gd name="connsiteY17" fmla="*/ 132969 h 187057"/>
                <a:gd name="connsiteX18" fmla="*/ 145 w 105399"/>
                <a:gd name="connsiteY18" fmla="*/ 141535 h 187057"/>
                <a:gd name="connsiteX19" fmla="*/ 63432 w 105399"/>
                <a:gd name="connsiteY19" fmla="*/ 141535 h 187057"/>
                <a:gd name="connsiteX20" fmla="*/ 64860 w 105399"/>
                <a:gd name="connsiteY20" fmla="*/ 132969 h 187057"/>
                <a:gd name="connsiteX21" fmla="*/ 6807 w 105399"/>
                <a:gd name="connsiteY21" fmla="*/ 132969 h 187057"/>
                <a:gd name="connsiteX22" fmla="*/ 64860 w 105399"/>
                <a:gd name="connsiteY22" fmla="*/ 29908 h 187057"/>
                <a:gd name="connsiteX23" fmla="*/ 64860 w 105399"/>
                <a:gd name="connsiteY23" fmla="*/ 132969 h 18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399" h="187057">
                  <a:moveTo>
                    <a:pt x="63432" y="141535"/>
                  </a:moveTo>
                  <a:lnTo>
                    <a:pt x="63432" y="165573"/>
                  </a:lnTo>
                  <a:cubicBezTo>
                    <a:pt x="63432" y="175520"/>
                    <a:pt x="62956" y="178559"/>
                    <a:pt x="45350" y="178559"/>
                  </a:cubicBezTo>
                  <a:lnTo>
                    <a:pt x="40354" y="178559"/>
                  </a:lnTo>
                  <a:lnTo>
                    <a:pt x="40354" y="187125"/>
                  </a:lnTo>
                  <a:cubicBezTo>
                    <a:pt x="50109" y="186296"/>
                    <a:pt x="62480" y="186296"/>
                    <a:pt x="72473" y="186296"/>
                  </a:cubicBezTo>
                  <a:cubicBezTo>
                    <a:pt x="82466" y="186296"/>
                    <a:pt x="95076" y="186296"/>
                    <a:pt x="104830" y="187125"/>
                  </a:cubicBezTo>
                  <a:lnTo>
                    <a:pt x="104830" y="178559"/>
                  </a:lnTo>
                  <a:lnTo>
                    <a:pt x="99834" y="178559"/>
                  </a:lnTo>
                  <a:cubicBezTo>
                    <a:pt x="82228" y="178559"/>
                    <a:pt x="81752" y="175520"/>
                    <a:pt x="81752" y="165573"/>
                  </a:cubicBezTo>
                  <a:lnTo>
                    <a:pt x="81752" y="141535"/>
                  </a:lnTo>
                  <a:lnTo>
                    <a:pt x="105544" y="141535"/>
                  </a:lnTo>
                  <a:lnTo>
                    <a:pt x="105544" y="132969"/>
                  </a:lnTo>
                  <a:lnTo>
                    <a:pt x="81752" y="132969"/>
                  </a:lnTo>
                  <a:lnTo>
                    <a:pt x="81752" y="7251"/>
                  </a:lnTo>
                  <a:cubicBezTo>
                    <a:pt x="81752" y="1725"/>
                    <a:pt x="81752" y="67"/>
                    <a:pt x="77945" y="67"/>
                  </a:cubicBezTo>
                  <a:cubicBezTo>
                    <a:pt x="75804" y="67"/>
                    <a:pt x="75090" y="67"/>
                    <a:pt x="73187" y="3383"/>
                  </a:cubicBezTo>
                  <a:lnTo>
                    <a:pt x="145" y="132969"/>
                  </a:lnTo>
                  <a:lnTo>
                    <a:pt x="145" y="141535"/>
                  </a:lnTo>
                  <a:lnTo>
                    <a:pt x="63432" y="141535"/>
                  </a:lnTo>
                  <a:close/>
                  <a:moveTo>
                    <a:pt x="64860" y="132969"/>
                  </a:moveTo>
                  <a:lnTo>
                    <a:pt x="6807" y="132969"/>
                  </a:lnTo>
                  <a:lnTo>
                    <a:pt x="64860" y="29908"/>
                  </a:lnTo>
                  <a:lnTo>
                    <a:pt x="64860" y="13296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7" name="Dowolny kształt: kształt 1226">
              <a:extLst>
                <a:ext uri="{FF2B5EF4-FFF2-40B4-BE49-F238E27FC236}">
                  <a16:creationId xmlns:a16="http://schemas.microsoft.com/office/drawing/2014/main" id="{8E3CE615-A716-49DC-6E7D-04BBEF61462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80231" y="7394425"/>
              <a:ext cx="185816" cy="122126"/>
            </a:xfrm>
            <a:custGeom>
              <a:avLst/>
              <a:gdLst>
                <a:gd name="connsiteX0" fmla="*/ 18710 w 185816"/>
                <a:gd name="connsiteY0" fmla="*/ 27145 h 122126"/>
                <a:gd name="connsiteX1" fmla="*/ 18710 w 185816"/>
                <a:gd name="connsiteY1" fmla="*/ 101194 h 122126"/>
                <a:gd name="connsiteX2" fmla="*/ 152 w 185816"/>
                <a:gd name="connsiteY2" fmla="*/ 113628 h 122126"/>
                <a:gd name="connsiteX3" fmla="*/ 152 w 185816"/>
                <a:gd name="connsiteY3" fmla="*/ 122193 h 122126"/>
                <a:gd name="connsiteX4" fmla="*/ 27037 w 185816"/>
                <a:gd name="connsiteY4" fmla="*/ 121364 h 122126"/>
                <a:gd name="connsiteX5" fmla="*/ 53684 w 185816"/>
                <a:gd name="connsiteY5" fmla="*/ 122193 h 122126"/>
                <a:gd name="connsiteX6" fmla="*/ 53684 w 185816"/>
                <a:gd name="connsiteY6" fmla="*/ 113628 h 122126"/>
                <a:gd name="connsiteX7" fmla="*/ 35126 w 185816"/>
                <a:gd name="connsiteY7" fmla="*/ 101194 h 122126"/>
                <a:gd name="connsiteX8" fmla="*/ 35126 w 185816"/>
                <a:gd name="connsiteY8" fmla="*/ 50354 h 122126"/>
                <a:gd name="connsiteX9" fmla="*/ 67246 w 185816"/>
                <a:gd name="connsiteY9" fmla="*/ 6146 h 122126"/>
                <a:gd name="connsiteX10" fmla="*/ 84852 w 185816"/>
                <a:gd name="connsiteY10" fmla="*/ 36816 h 122126"/>
                <a:gd name="connsiteX11" fmla="*/ 84852 w 185816"/>
                <a:gd name="connsiteY11" fmla="*/ 101194 h 122126"/>
                <a:gd name="connsiteX12" fmla="*/ 66294 w 185816"/>
                <a:gd name="connsiteY12" fmla="*/ 113628 h 122126"/>
                <a:gd name="connsiteX13" fmla="*/ 66294 w 185816"/>
                <a:gd name="connsiteY13" fmla="*/ 122193 h 122126"/>
                <a:gd name="connsiteX14" fmla="*/ 93179 w 185816"/>
                <a:gd name="connsiteY14" fmla="*/ 121364 h 122126"/>
                <a:gd name="connsiteX15" fmla="*/ 119826 w 185816"/>
                <a:gd name="connsiteY15" fmla="*/ 122193 h 122126"/>
                <a:gd name="connsiteX16" fmla="*/ 119826 w 185816"/>
                <a:gd name="connsiteY16" fmla="*/ 113628 h 122126"/>
                <a:gd name="connsiteX17" fmla="*/ 101268 w 185816"/>
                <a:gd name="connsiteY17" fmla="*/ 101194 h 122126"/>
                <a:gd name="connsiteX18" fmla="*/ 101268 w 185816"/>
                <a:gd name="connsiteY18" fmla="*/ 50354 h 122126"/>
                <a:gd name="connsiteX19" fmla="*/ 133388 w 185816"/>
                <a:gd name="connsiteY19" fmla="*/ 6146 h 122126"/>
                <a:gd name="connsiteX20" fmla="*/ 150994 w 185816"/>
                <a:gd name="connsiteY20" fmla="*/ 36816 h 122126"/>
                <a:gd name="connsiteX21" fmla="*/ 150994 w 185816"/>
                <a:gd name="connsiteY21" fmla="*/ 101194 h 122126"/>
                <a:gd name="connsiteX22" fmla="*/ 132436 w 185816"/>
                <a:gd name="connsiteY22" fmla="*/ 113628 h 122126"/>
                <a:gd name="connsiteX23" fmla="*/ 132436 w 185816"/>
                <a:gd name="connsiteY23" fmla="*/ 122193 h 122126"/>
                <a:gd name="connsiteX24" fmla="*/ 159321 w 185816"/>
                <a:gd name="connsiteY24" fmla="*/ 121364 h 122126"/>
                <a:gd name="connsiteX25" fmla="*/ 185968 w 185816"/>
                <a:gd name="connsiteY25" fmla="*/ 122193 h 122126"/>
                <a:gd name="connsiteX26" fmla="*/ 185968 w 185816"/>
                <a:gd name="connsiteY26" fmla="*/ 113628 h 122126"/>
                <a:gd name="connsiteX27" fmla="*/ 167410 w 185816"/>
                <a:gd name="connsiteY27" fmla="*/ 105339 h 122126"/>
                <a:gd name="connsiteX28" fmla="*/ 167410 w 185816"/>
                <a:gd name="connsiteY28" fmla="*/ 52565 h 122126"/>
                <a:gd name="connsiteX29" fmla="*/ 160035 w 185816"/>
                <a:gd name="connsiteY29" fmla="*/ 10290 h 122126"/>
                <a:gd name="connsiteX30" fmla="*/ 135053 w 185816"/>
                <a:gd name="connsiteY30" fmla="*/ 67 h 122126"/>
                <a:gd name="connsiteX31" fmla="*/ 100555 w 185816"/>
                <a:gd name="connsiteY31" fmla="*/ 27145 h 122126"/>
                <a:gd name="connsiteX32" fmla="*/ 68911 w 185816"/>
                <a:gd name="connsiteY32" fmla="*/ 67 h 122126"/>
                <a:gd name="connsiteX33" fmla="*/ 33699 w 185816"/>
                <a:gd name="connsiteY33" fmla="*/ 29079 h 122126"/>
                <a:gd name="connsiteX34" fmla="*/ 33699 w 185816"/>
                <a:gd name="connsiteY34" fmla="*/ 67 h 122126"/>
                <a:gd name="connsiteX35" fmla="*/ 152 w 185816"/>
                <a:gd name="connsiteY35" fmla="*/ 3107 h 122126"/>
                <a:gd name="connsiteX36" fmla="*/ 152 w 185816"/>
                <a:gd name="connsiteY36" fmla="*/ 11672 h 122126"/>
                <a:gd name="connsiteX37" fmla="*/ 18710 w 185816"/>
                <a:gd name="connsiteY37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816" h="122126">
                  <a:moveTo>
                    <a:pt x="18710" y="27145"/>
                  </a:moveTo>
                  <a:lnTo>
                    <a:pt x="18710" y="101194"/>
                  </a:lnTo>
                  <a:cubicBezTo>
                    <a:pt x="18710" y="113628"/>
                    <a:pt x="16092" y="113628"/>
                    <a:pt x="152" y="113628"/>
                  </a:cubicBezTo>
                  <a:lnTo>
                    <a:pt x="152" y="122193"/>
                  </a:lnTo>
                  <a:cubicBezTo>
                    <a:pt x="8479" y="121917"/>
                    <a:pt x="20613" y="121364"/>
                    <a:pt x="27037" y="121364"/>
                  </a:cubicBezTo>
                  <a:cubicBezTo>
                    <a:pt x="33223" y="121364"/>
                    <a:pt x="45595" y="121917"/>
                    <a:pt x="53684" y="122193"/>
                  </a:cubicBezTo>
                  <a:lnTo>
                    <a:pt x="53684" y="113628"/>
                  </a:lnTo>
                  <a:cubicBezTo>
                    <a:pt x="37743" y="113628"/>
                    <a:pt x="35126" y="113628"/>
                    <a:pt x="35126" y="101194"/>
                  </a:cubicBezTo>
                  <a:lnTo>
                    <a:pt x="35126" y="50354"/>
                  </a:lnTo>
                  <a:cubicBezTo>
                    <a:pt x="35126" y="21619"/>
                    <a:pt x="52019" y="6146"/>
                    <a:pt x="67246" y="6146"/>
                  </a:cubicBezTo>
                  <a:cubicBezTo>
                    <a:pt x="82235" y="6146"/>
                    <a:pt x="84852" y="21066"/>
                    <a:pt x="84852" y="36816"/>
                  </a:cubicBezTo>
                  <a:lnTo>
                    <a:pt x="84852" y="101194"/>
                  </a:lnTo>
                  <a:cubicBezTo>
                    <a:pt x="84852" y="113628"/>
                    <a:pt x="82235" y="113628"/>
                    <a:pt x="66294" y="113628"/>
                  </a:cubicBezTo>
                  <a:lnTo>
                    <a:pt x="66294" y="122193"/>
                  </a:lnTo>
                  <a:cubicBezTo>
                    <a:pt x="74621" y="121917"/>
                    <a:pt x="86755" y="121364"/>
                    <a:pt x="93179" y="121364"/>
                  </a:cubicBezTo>
                  <a:cubicBezTo>
                    <a:pt x="99365" y="121364"/>
                    <a:pt x="111737" y="121917"/>
                    <a:pt x="119826" y="122193"/>
                  </a:cubicBezTo>
                  <a:lnTo>
                    <a:pt x="119826" y="113628"/>
                  </a:lnTo>
                  <a:cubicBezTo>
                    <a:pt x="103885" y="113628"/>
                    <a:pt x="101268" y="113628"/>
                    <a:pt x="101268" y="101194"/>
                  </a:cubicBezTo>
                  <a:lnTo>
                    <a:pt x="101268" y="50354"/>
                  </a:lnTo>
                  <a:cubicBezTo>
                    <a:pt x="101268" y="21619"/>
                    <a:pt x="118161" y="6146"/>
                    <a:pt x="133388" y="6146"/>
                  </a:cubicBezTo>
                  <a:cubicBezTo>
                    <a:pt x="148377" y="6146"/>
                    <a:pt x="150994" y="21066"/>
                    <a:pt x="150994" y="36816"/>
                  </a:cubicBezTo>
                  <a:lnTo>
                    <a:pt x="150994" y="101194"/>
                  </a:lnTo>
                  <a:cubicBezTo>
                    <a:pt x="150994" y="113628"/>
                    <a:pt x="148377" y="113628"/>
                    <a:pt x="132436" y="113628"/>
                  </a:cubicBezTo>
                  <a:lnTo>
                    <a:pt x="132436" y="122193"/>
                  </a:lnTo>
                  <a:cubicBezTo>
                    <a:pt x="140763" y="121917"/>
                    <a:pt x="152897" y="121364"/>
                    <a:pt x="159321" y="121364"/>
                  </a:cubicBezTo>
                  <a:cubicBezTo>
                    <a:pt x="165507" y="121364"/>
                    <a:pt x="177879" y="121917"/>
                    <a:pt x="185968" y="122193"/>
                  </a:cubicBezTo>
                  <a:lnTo>
                    <a:pt x="185968" y="113628"/>
                  </a:lnTo>
                  <a:cubicBezTo>
                    <a:pt x="173596" y="113628"/>
                    <a:pt x="167648" y="113628"/>
                    <a:pt x="167410" y="105339"/>
                  </a:cubicBezTo>
                  <a:lnTo>
                    <a:pt x="167410" y="52565"/>
                  </a:lnTo>
                  <a:cubicBezTo>
                    <a:pt x="167410" y="28803"/>
                    <a:pt x="167410" y="20237"/>
                    <a:pt x="160035" y="10290"/>
                  </a:cubicBezTo>
                  <a:cubicBezTo>
                    <a:pt x="156704" y="5593"/>
                    <a:pt x="148853" y="67"/>
                    <a:pt x="135053" y="67"/>
                  </a:cubicBezTo>
                  <a:cubicBezTo>
                    <a:pt x="115068" y="67"/>
                    <a:pt x="104599" y="16645"/>
                    <a:pt x="100555" y="27145"/>
                  </a:cubicBezTo>
                  <a:cubicBezTo>
                    <a:pt x="97224" y="3107"/>
                    <a:pt x="79617" y="67"/>
                    <a:pt x="68911" y="67"/>
                  </a:cubicBezTo>
                  <a:cubicBezTo>
                    <a:pt x="51543" y="67"/>
                    <a:pt x="40360" y="11948"/>
                    <a:pt x="33699" y="29079"/>
                  </a:cubicBezTo>
                  <a:lnTo>
                    <a:pt x="33699" y="67"/>
                  </a:lnTo>
                  <a:lnTo>
                    <a:pt x="152" y="3107"/>
                  </a:lnTo>
                  <a:lnTo>
                    <a:pt x="152" y="11672"/>
                  </a:lnTo>
                  <a:cubicBezTo>
                    <a:pt x="16806" y="11672"/>
                    <a:pt x="18710" y="13606"/>
                    <a:pt x="18710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8" name="Dowolny kształt: kształt 1227">
              <a:extLst>
                <a:ext uri="{FF2B5EF4-FFF2-40B4-BE49-F238E27FC236}">
                  <a16:creationId xmlns:a16="http://schemas.microsoft.com/office/drawing/2014/main" id="{478D54AE-D6F6-DFF4-0B45-6AEB1BC6009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578738" y="7331704"/>
              <a:ext cx="50915" cy="184847"/>
            </a:xfrm>
            <a:custGeom>
              <a:avLst/>
              <a:gdLst>
                <a:gd name="connsiteX0" fmla="*/ 34421 w 50915"/>
                <a:gd name="connsiteY0" fmla="*/ 62788 h 184847"/>
                <a:gd name="connsiteX1" fmla="*/ 1112 w 50915"/>
                <a:gd name="connsiteY1" fmla="*/ 65827 h 184847"/>
                <a:gd name="connsiteX2" fmla="*/ 1112 w 50915"/>
                <a:gd name="connsiteY2" fmla="*/ 74393 h 184847"/>
                <a:gd name="connsiteX3" fmla="*/ 18718 w 50915"/>
                <a:gd name="connsiteY3" fmla="*/ 89590 h 184847"/>
                <a:gd name="connsiteX4" fmla="*/ 18718 w 50915"/>
                <a:gd name="connsiteY4" fmla="*/ 163915 h 184847"/>
                <a:gd name="connsiteX5" fmla="*/ 160 w 50915"/>
                <a:gd name="connsiteY5" fmla="*/ 176349 h 184847"/>
                <a:gd name="connsiteX6" fmla="*/ 160 w 50915"/>
                <a:gd name="connsiteY6" fmla="*/ 184914 h 184847"/>
                <a:gd name="connsiteX7" fmla="*/ 26331 w 50915"/>
                <a:gd name="connsiteY7" fmla="*/ 184085 h 184847"/>
                <a:gd name="connsiteX8" fmla="*/ 51075 w 50915"/>
                <a:gd name="connsiteY8" fmla="*/ 184914 h 184847"/>
                <a:gd name="connsiteX9" fmla="*/ 51075 w 50915"/>
                <a:gd name="connsiteY9" fmla="*/ 176349 h 184847"/>
                <a:gd name="connsiteX10" fmla="*/ 34421 w 50915"/>
                <a:gd name="connsiteY10" fmla="*/ 164192 h 184847"/>
                <a:gd name="connsiteX11" fmla="*/ 34421 w 50915"/>
                <a:gd name="connsiteY11" fmla="*/ 62788 h 184847"/>
                <a:gd name="connsiteX12" fmla="*/ 35372 w 50915"/>
                <a:gd name="connsiteY12" fmla="*/ 14711 h 184847"/>
                <a:gd name="connsiteX13" fmla="*/ 22763 w 50915"/>
                <a:gd name="connsiteY13" fmla="*/ 67 h 184847"/>
                <a:gd name="connsiteX14" fmla="*/ 10153 w 50915"/>
                <a:gd name="connsiteY14" fmla="*/ 14711 h 184847"/>
                <a:gd name="connsiteX15" fmla="*/ 22763 w 50915"/>
                <a:gd name="connsiteY15" fmla="*/ 29355 h 184847"/>
                <a:gd name="connsiteX16" fmla="*/ 35372 w 50915"/>
                <a:gd name="connsiteY16" fmla="*/ 14711 h 1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915" h="184847">
                  <a:moveTo>
                    <a:pt x="34421" y="62788"/>
                  </a:moveTo>
                  <a:lnTo>
                    <a:pt x="1112" y="65827"/>
                  </a:lnTo>
                  <a:lnTo>
                    <a:pt x="1112" y="74393"/>
                  </a:lnTo>
                  <a:cubicBezTo>
                    <a:pt x="16577" y="74393"/>
                    <a:pt x="18718" y="76051"/>
                    <a:pt x="18718" y="89590"/>
                  </a:cubicBezTo>
                  <a:lnTo>
                    <a:pt x="18718" y="163915"/>
                  </a:lnTo>
                  <a:cubicBezTo>
                    <a:pt x="18718" y="176349"/>
                    <a:pt x="16101" y="176349"/>
                    <a:pt x="160" y="176349"/>
                  </a:cubicBezTo>
                  <a:lnTo>
                    <a:pt x="160" y="184914"/>
                  </a:lnTo>
                  <a:cubicBezTo>
                    <a:pt x="7774" y="184638"/>
                    <a:pt x="20621" y="184085"/>
                    <a:pt x="26331" y="184085"/>
                  </a:cubicBezTo>
                  <a:cubicBezTo>
                    <a:pt x="34659" y="184085"/>
                    <a:pt x="42986" y="184638"/>
                    <a:pt x="51075" y="184914"/>
                  </a:cubicBezTo>
                  <a:lnTo>
                    <a:pt x="51075" y="176349"/>
                  </a:lnTo>
                  <a:cubicBezTo>
                    <a:pt x="35372" y="176349"/>
                    <a:pt x="34421" y="174967"/>
                    <a:pt x="34421" y="164192"/>
                  </a:cubicBezTo>
                  <a:lnTo>
                    <a:pt x="34421" y="62788"/>
                  </a:lnTo>
                  <a:close/>
                  <a:moveTo>
                    <a:pt x="35372" y="14711"/>
                  </a:moveTo>
                  <a:cubicBezTo>
                    <a:pt x="35372" y="5870"/>
                    <a:pt x="29424" y="67"/>
                    <a:pt x="22763" y="67"/>
                  </a:cubicBezTo>
                  <a:cubicBezTo>
                    <a:pt x="15387" y="67"/>
                    <a:pt x="10153" y="7527"/>
                    <a:pt x="10153" y="14711"/>
                  </a:cubicBezTo>
                  <a:cubicBezTo>
                    <a:pt x="10153" y="22172"/>
                    <a:pt x="15387" y="29355"/>
                    <a:pt x="22763" y="29355"/>
                  </a:cubicBezTo>
                  <a:cubicBezTo>
                    <a:pt x="29424" y="29355"/>
                    <a:pt x="35372" y="23553"/>
                    <a:pt x="35372" y="1471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9" name="Dowolny kształt: kształt 1228">
              <a:extLst>
                <a:ext uri="{FF2B5EF4-FFF2-40B4-BE49-F238E27FC236}">
                  <a16:creationId xmlns:a16="http://schemas.microsoft.com/office/drawing/2014/main" id="{1B596B0B-A24B-D279-542A-7A700F45D91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644589" y="7394425"/>
              <a:ext cx="119674" cy="122126"/>
            </a:xfrm>
            <a:custGeom>
              <a:avLst/>
              <a:gdLst>
                <a:gd name="connsiteX0" fmla="*/ 18721 w 119674"/>
                <a:gd name="connsiteY0" fmla="*/ 27145 h 122126"/>
                <a:gd name="connsiteX1" fmla="*/ 18721 w 119674"/>
                <a:gd name="connsiteY1" fmla="*/ 101194 h 122126"/>
                <a:gd name="connsiteX2" fmla="*/ 163 w 119674"/>
                <a:gd name="connsiteY2" fmla="*/ 113628 h 122126"/>
                <a:gd name="connsiteX3" fmla="*/ 163 w 119674"/>
                <a:gd name="connsiteY3" fmla="*/ 122193 h 122126"/>
                <a:gd name="connsiteX4" fmla="*/ 27048 w 119674"/>
                <a:gd name="connsiteY4" fmla="*/ 121364 h 122126"/>
                <a:gd name="connsiteX5" fmla="*/ 53695 w 119674"/>
                <a:gd name="connsiteY5" fmla="*/ 122193 h 122126"/>
                <a:gd name="connsiteX6" fmla="*/ 53695 w 119674"/>
                <a:gd name="connsiteY6" fmla="*/ 113628 h 122126"/>
                <a:gd name="connsiteX7" fmla="*/ 35137 w 119674"/>
                <a:gd name="connsiteY7" fmla="*/ 101194 h 122126"/>
                <a:gd name="connsiteX8" fmla="*/ 35137 w 119674"/>
                <a:gd name="connsiteY8" fmla="*/ 50354 h 122126"/>
                <a:gd name="connsiteX9" fmla="*/ 67257 w 119674"/>
                <a:gd name="connsiteY9" fmla="*/ 6146 h 122126"/>
                <a:gd name="connsiteX10" fmla="*/ 84863 w 119674"/>
                <a:gd name="connsiteY10" fmla="*/ 36816 h 122126"/>
                <a:gd name="connsiteX11" fmla="*/ 84863 w 119674"/>
                <a:gd name="connsiteY11" fmla="*/ 101194 h 122126"/>
                <a:gd name="connsiteX12" fmla="*/ 66305 w 119674"/>
                <a:gd name="connsiteY12" fmla="*/ 113628 h 122126"/>
                <a:gd name="connsiteX13" fmla="*/ 66305 w 119674"/>
                <a:gd name="connsiteY13" fmla="*/ 122193 h 122126"/>
                <a:gd name="connsiteX14" fmla="*/ 93190 w 119674"/>
                <a:gd name="connsiteY14" fmla="*/ 121364 h 122126"/>
                <a:gd name="connsiteX15" fmla="*/ 119837 w 119674"/>
                <a:gd name="connsiteY15" fmla="*/ 122193 h 122126"/>
                <a:gd name="connsiteX16" fmla="*/ 119837 w 119674"/>
                <a:gd name="connsiteY16" fmla="*/ 113628 h 122126"/>
                <a:gd name="connsiteX17" fmla="*/ 101279 w 119674"/>
                <a:gd name="connsiteY17" fmla="*/ 105339 h 122126"/>
                <a:gd name="connsiteX18" fmla="*/ 101279 w 119674"/>
                <a:gd name="connsiteY18" fmla="*/ 52565 h 122126"/>
                <a:gd name="connsiteX19" fmla="*/ 93904 w 119674"/>
                <a:gd name="connsiteY19" fmla="*/ 10290 h 122126"/>
                <a:gd name="connsiteX20" fmla="*/ 68922 w 119674"/>
                <a:gd name="connsiteY20" fmla="*/ 67 h 122126"/>
                <a:gd name="connsiteX21" fmla="*/ 33710 w 119674"/>
                <a:gd name="connsiteY21" fmla="*/ 29079 h 122126"/>
                <a:gd name="connsiteX22" fmla="*/ 33710 w 119674"/>
                <a:gd name="connsiteY22" fmla="*/ 67 h 122126"/>
                <a:gd name="connsiteX23" fmla="*/ 163 w 119674"/>
                <a:gd name="connsiteY23" fmla="*/ 3107 h 122126"/>
                <a:gd name="connsiteX24" fmla="*/ 163 w 119674"/>
                <a:gd name="connsiteY24" fmla="*/ 11672 h 122126"/>
                <a:gd name="connsiteX25" fmla="*/ 18721 w 119674"/>
                <a:gd name="connsiteY25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9674" h="122126">
                  <a:moveTo>
                    <a:pt x="18721" y="27145"/>
                  </a:moveTo>
                  <a:lnTo>
                    <a:pt x="18721" y="101194"/>
                  </a:lnTo>
                  <a:cubicBezTo>
                    <a:pt x="18721" y="113628"/>
                    <a:pt x="16104" y="113628"/>
                    <a:pt x="163" y="113628"/>
                  </a:cubicBezTo>
                  <a:lnTo>
                    <a:pt x="163" y="122193"/>
                  </a:lnTo>
                  <a:cubicBezTo>
                    <a:pt x="8490" y="121917"/>
                    <a:pt x="20624" y="121364"/>
                    <a:pt x="27048" y="121364"/>
                  </a:cubicBezTo>
                  <a:cubicBezTo>
                    <a:pt x="33234" y="121364"/>
                    <a:pt x="45606" y="121917"/>
                    <a:pt x="53695" y="122193"/>
                  </a:cubicBezTo>
                  <a:lnTo>
                    <a:pt x="53695" y="113628"/>
                  </a:lnTo>
                  <a:cubicBezTo>
                    <a:pt x="37754" y="113628"/>
                    <a:pt x="35137" y="113628"/>
                    <a:pt x="35137" y="101194"/>
                  </a:cubicBezTo>
                  <a:lnTo>
                    <a:pt x="35137" y="50354"/>
                  </a:lnTo>
                  <a:cubicBezTo>
                    <a:pt x="35137" y="21619"/>
                    <a:pt x="52030" y="6146"/>
                    <a:pt x="67257" y="6146"/>
                  </a:cubicBezTo>
                  <a:cubicBezTo>
                    <a:pt x="82246" y="6146"/>
                    <a:pt x="84863" y="21066"/>
                    <a:pt x="84863" y="36816"/>
                  </a:cubicBezTo>
                  <a:lnTo>
                    <a:pt x="84863" y="101194"/>
                  </a:lnTo>
                  <a:cubicBezTo>
                    <a:pt x="84863" y="113628"/>
                    <a:pt x="82246" y="113628"/>
                    <a:pt x="66305" y="113628"/>
                  </a:cubicBezTo>
                  <a:lnTo>
                    <a:pt x="66305" y="122193"/>
                  </a:lnTo>
                  <a:cubicBezTo>
                    <a:pt x="74632" y="121917"/>
                    <a:pt x="86766" y="121364"/>
                    <a:pt x="93190" y="121364"/>
                  </a:cubicBezTo>
                  <a:cubicBezTo>
                    <a:pt x="99376" y="121364"/>
                    <a:pt x="111748" y="121917"/>
                    <a:pt x="119837" y="122193"/>
                  </a:cubicBezTo>
                  <a:lnTo>
                    <a:pt x="119837" y="113628"/>
                  </a:lnTo>
                  <a:cubicBezTo>
                    <a:pt x="107465" y="113628"/>
                    <a:pt x="101517" y="113628"/>
                    <a:pt x="101279" y="105339"/>
                  </a:cubicBezTo>
                  <a:lnTo>
                    <a:pt x="101279" y="52565"/>
                  </a:lnTo>
                  <a:cubicBezTo>
                    <a:pt x="101279" y="28803"/>
                    <a:pt x="101279" y="20237"/>
                    <a:pt x="93904" y="10290"/>
                  </a:cubicBezTo>
                  <a:cubicBezTo>
                    <a:pt x="90573" y="5593"/>
                    <a:pt x="82722" y="67"/>
                    <a:pt x="68922" y="67"/>
                  </a:cubicBezTo>
                  <a:cubicBezTo>
                    <a:pt x="51554" y="67"/>
                    <a:pt x="40372" y="11948"/>
                    <a:pt x="33710" y="29079"/>
                  </a:cubicBezTo>
                  <a:lnTo>
                    <a:pt x="33710" y="67"/>
                  </a:lnTo>
                  <a:lnTo>
                    <a:pt x="163" y="3107"/>
                  </a:lnTo>
                  <a:lnTo>
                    <a:pt x="163" y="11672"/>
                  </a:lnTo>
                  <a:cubicBezTo>
                    <a:pt x="16817" y="11672"/>
                    <a:pt x="18721" y="13606"/>
                    <a:pt x="18721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0" name="Dowolny kształt: kształt 1229">
              <a:extLst>
                <a:ext uri="{FF2B5EF4-FFF2-40B4-BE49-F238E27FC236}">
                  <a16:creationId xmlns:a16="http://schemas.microsoft.com/office/drawing/2014/main" id="{330626BB-BDBC-80FD-4A13-62C874DE8A6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781646" y="7423768"/>
              <a:ext cx="90766" cy="136162"/>
            </a:xfrm>
            <a:custGeom>
              <a:avLst/>
              <a:gdLst>
                <a:gd name="connsiteX0" fmla="*/ 39806 w 90766"/>
                <a:gd name="connsiteY0" fmla="*/ 5871 h 136162"/>
                <a:gd name="connsiteX1" fmla="*/ 40472 w 90766"/>
                <a:gd name="connsiteY1" fmla="*/ 2777 h 136162"/>
                <a:gd name="connsiteX2" fmla="*/ 37807 w 90766"/>
                <a:gd name="connsiteY2" fmla="*/ 69 h 136162"/>
                <a:gd name="connsiteX3" fmla="*/ 16490 w 90766"/>
                <a:gd name="connsiteY3" fmla="*/ 2003 h 136162"/>
                <a:gd name="connsiteX4" fmla="*/ 12826 w 90766"/>
                <a:gd name="connsiteY4" fmla="*/ 6451 h 136162"/>
                <a:gd name="connsiteX5" fmla="*/ 17156 w 90766"/>
                <a:gd name="connsiteY5" fmla="*/ 9159 h 136162"/>
                <a:gd name="connsiteX6" fmla="*/ 25150 w 90766"/>
                <a:gd name="connsiteY6" fmla="*/ 12060 h 136162"/>
                <a:gd name="connsiteX7" fmla="*/ 24484 w 90766"/>
                <a:gd name="connsiteY7" fmla="*/ 16315 h 136162"/>
                <a:gd name="connsiteX8" fmla="*/ 1001 w 90766"/>
                <a:gd name="connsiteY8" fmla="*/ 125787 h 136162"/>
                <a:gd name="connsiteX9" fmla="*/ 168 w 90766"/>
                <a:gd name="connsiteY9" fmla="*/ 130042 h 136162"/>
                <a:gd name="connsiteX10" fmla="*/ 5831 w 90766"/>
                <a:gd name="connsiteY10" fmla="*/ 136231 h 136162"/>
                <a:gd name="connsiteX11" fmla="*/ 12659 w 90766"/>
                <a:gd name="connsiteY11" fmla="*/ 131202 h 136162"/>
                <a:gd name="connsiteX12" fmla="*/ 15490 w 90766"/>
                <a:gd name="connsiteY12" fmla="*/ 119017 h 136162"/>
                <a:gd name="connsiteX13" fmla="*/ 19321 w 90766"/>
                <a:gd name="connsiteY13" fmla="*/ 101804 h 136162"/>
                <a:gd name="connsiteX14" fmla="*/ 21986 w 90766"/>
                <a:gd name="connsiteY14" fmla="*/ 88652 h 136162"/>
                <a:gd name="connsiteX15" fmla="*/ 26982 w 90766"/>
                <a:gd name="connsiteY15" fmla="*/ 74919 h 136162"/>
                <a:gd name="connsiteX16" fmla="*/ 53629 w 90766"/>
                <a:gd name="connsiteY16" fmla="*/ 54418 h 136162"/>
                <a:gd name="connsiteX17" fmla="*/ 63455 w 90766"/>
                <a:gd name="connsiteY17" fmla="*/ 67957 h 136162"/>
                <a:gd name="connsiteX18" fmla="*/ 53629 w 90766"/>
                <a:gd name="connsiteY18" fmla="*/ 109153 h 136162"/>
                <a:gd name="connsiteX19" fmla="*/ 51131 w 90766"/>
                <a:gd name="connsiteY19" fmla="*/ 119598 h 136162"/>
                <a:gd name="connsiteX20" fmla="*/ 66953 w 90766"/>
                <a:gd name="connsiteY20" fmla="*/ 136231 h 136162"/>
                <a:gd name="connsiteX21" fmla="*/ 90935 w 90766"/>
                <a:gd name="connsiteY21" fmla="*/ 106639 h 136162"/>
                <a:gd name="connsiteX22" fmla="*/ 88271 w 90766"/>
                <a:gd name="connsiteY22" fmla="*/ 104125 h 136162"/>
                <a:gd name="connsiteX23" fmla="*/ 85106 w 90766"/>
                <a:gd name="connsiteY23" fmla="*/ 107413 h 136162"/>
                <a:gd name="connsiteX24" fmla="*/ 67452 w 90766"/>
                <a:gd name="connsiteY24" fmla="*/ 130816 h 136162"/>
                <a:gd name="connsiteX25" fmla="*/ 63289 w 90766"/>
                <a:gd name="connsiteY25" fmla="*/ 124046 h 136162"/>
                <a:gd name="connsiteX26" fmla="*/ 67119 w 90766"/>
                <a:gd name="connsiteY26" fmla="*/ 108380 h 136162"/>
                <a:gd name="connsiteX27" fmla="*/ 75946 w 90766"/>
                <a:gd name="connsiteY27" fmla="*/ 71051 h 136162"/>
                <a:gd name="connsiteX28" fmla="*/ 69784 w 90766"/>
                <a:gd name="connsiteY28" fmla="*/ 54224 h 136162"/>
                <a:gd name="connsiteX29" fmla="*/ 54295 w 90766"/>
                <a:gd name="connsiteY29" fmla="*/ 49002 h 136162"/>
                <a:gd name="connsiteX30" fmla="*/ 27149 w 90766"/>
                <a:gd name="connsiteY30" fmla="*/ 65055 h 136162"/>
                <a:gd name="connsiteX31" fmla="*/ 39806 w 90766"/>
                <a:gd name="connsiteY31" fmla="*/ 5871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0766" h="136162">
                  <a:moveTo>
                    <a:pt x="39806" y="5871"/>
                  </a:moveTo>
                  <a:cubicBezTo>
                    <a:pt x="39973" y="5484"/>
                    <a:pt x="40472" y="2970"/>
                    <a:pt x="40472" y="2777"/>
                  </a:cubicBezTo>
                  <a:cubicBezTo>
                    <a:pt x="40472" y="1809"/>
                    <a:pt x="39806" y="69"/>
                    <a:pt x="37807" y="69"/>
                  </a:cubicBezTo>
                  <a:cubicBezTo>
                    <a:pt x="34477" y="69"/>
                    <a:pt x="20653" y="1616"/>
                    <a:pt x="16490" y="2003"/>
                  </a:cubicBezTo>
                  <a:cubicBezTo>
                    <a:pt x="15157" y="2196"/>
                    <a:pt x="12826" y="2390"/>
                    <a:pt x="12826" y="6451"/>
                  </a:cubicBezTo>
                  <a:cubicBezTo>
                    <a:pt x="12826" y="9159"/>
                    <a:pt x="15157" y="9159"/>
                    <a:pt x="17156" y="9159"/>
                  </a:cubicBezTo>
                  <a:cubicBezTo>
                    <a:pt x="25150" y="9159"/>
                    <a:pt x="25150" y="10513"/>
                    <a:pt x="25150" y="12060"/>
                  </a:cubicBezTo>
                  <a:cubicBezTo>
                    <a:pt x="25150" y="13414"/>
                    <a:pt x="24817" y="14575"/>
                    <a:pt x="24484" y="16315"/>
                  </a:cubicBezTo>
                  <a:lnTo>
                    <a:pt x="1001" y="125787"/>
                  </a:lnTo>
                  <a:cubicBezTo>
                    <a:pt x="168" y="129268"/>
                    <a:pt x="168" y="129655"/>
                    <a:pt x="168" y="130042"/>
                  </a:cubicBezTo>
                  <a:cubicBezTo>
                    <a:pt x="168" y="132943"/>
                    <a:pt x="2167" y="136231"/>
                    <a:pt x="5831" y="136231"/>
                  </a:cubicBezTo>
                  <a:cubicBezTo>
                    <a:pt x="7663" y="136231"/>
                    <a:pt x="10827" y="135264"/>
                    <a:pt x="12659" y="131202"/>
                  </a:cubicBezTo>
                  <a:cubicBezTo>
                    <a:pt x="13159" y="130042"/>
                    <a:pt x="14658" y="123079"/>
                    <a:pt x="15490" y="119017"/>
                  </a:cubicBezTo>
                  <a:lnTo>
                    <a:pt x="19321" y="101804"/>
                  </a:lnTo>
                  <a:cubicBezTo>
                    <a:pt x="19821" y="98903"/>
                    <a:pt x="21486" y="91553"/>
                    <a:pt x="21986" y="88652"/>
                  </a:cubicBezTo>
                  <a:cubicBezTo>
                    <a:pt x="23651" y="81302"/>
                    <a:pt x="23651" y="81109"/>
                    <a:pt x="26982" y="74919"/>
                  </a:cubicBezTo>
                  <a:cubicBezTo>
                    <a:pt x="32311" y="65442"/>
                    <a:pt x="40639" y="54418"/>
                    <a:pt x="53629" y="54418"/>
                  </a:cubicBezTo>
                  <a:cubicBezTo>
                    <a:pt x="62956" y="54418"/>
                    <a:pt x="63455" y="63315"/>
                    <a:pt x="63455" y="67957"/>
                  </a:cubicBezTo>
                  <a:cubicBezTo>
                    <a:pt x="63455" y="79561"/>
                    <a:pt x="56294" y="101030"/>
                    <a:pt x="53629" y="109153"/>
                  </a:cubicBezTo>
                  <a:cubicBezTo>
                    <a:pt x="51797" y="114569"/>
                    <a:pt x="51131" y="116310"/>
                    <a:pt x="51131" y="119598"/>
                  </a:cubicBezTo>
                  <a:cubicBezTo>
                    <a:pt x="51131" y="129848"/>
                    <a:pt x="58459" y="136231"/>
                    <a:pt x="66953" y="136231"/>
                  </a:cubicBezTo>
                  <a:cubicBezTo>
                    <a:pt x="83607" y="136231"/>
                    <a:pt x="90935" y="109540"/>
                    <a:pt x="90935" y="106639"/>
                  </a:cubicBezTo>
                  <a:cubicBezTo>
                    <a:pt x="90935" y="104125"/>
                    <a:pt x="88770" y="104125"/>
                    <a:pt x="88271" y="104125"/>
                  </a:cubicBezTo>
                  <a:cubicBezTo>
                    <a:pt x="85939" y="104125"/>
                    <a:pt x="85772" y="105285"/>
                    <a:pt x="85106" y="107413"/>
                  </a:cubicBezTo>
                  <a:cubicBezTo>
                    <a:pt x="81276" y="122886"/>
                    <a:pt x="73948" y="130816"/>
                    <a:pt x="67452" y="130816"/>
                  </a:cubicBezTo>
                  <a:cubicBezTo>
                    <a:pt x="63955" y="130816"/>
                    <a:pt x="63289" y="128108"/>
                    <a:pt x="63289" y="124046"/>
                  </a:cubicBezTo>
                  <a:cubicBezTo>
                    <a:pt x="63289" y="119598"/>
                    <a:pt x="64122" y="117083"/>
                    <a:pt x="67119" y="108380"/>
                  </a:cubicBezTo>
                  <a:cubicBezTo>
                    <a:pt x="69118" y="102384"/>
                    <a:pt x="75946" y="81882"/>
                    <a:pt x="75946" y="71051"/>
                  </a:cubicBezTo>
                  <a:cubicBezTo>
                    <a:pt x="75946" y="67957"/>
                    <a:pt x="75946" y="59833"/>
                    <a:pt x="69784" y="54224"/>
                  </a:cubicBezTo>
                  <a:cubicBezTo>
                    <a:pt x="66953" y="51710"/>
                    <a:pt x="62123" y="49002"/>
                    <a:pt x="54295" y="49002"/>
                  </a:cubicBezTo>
                  <a:cubicBezTo>
                    <a:pt x="42138" y="49002"/>
                    <a:pt x="33311" y="56739"/>
                    <a:pt x="27149" y="65055"/>
                  </a:cubicBezTo>
                  <a:lnTo>
                    <a:pt x="39806" y="587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1" name="Dowolny kształt: kształt 1230">
              <a:extLst>
                <a:ext uri="{FF2B5EF4-FFF2-40B4-BE49-F238E27FC236}">
                  <a16:creationId xmlns:a16="http://schemas.microsoft.com/office/drawing/2014/main" id="{495CBDB1-E6C8-165F-EE58-99EC2892B35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985862" y="7198799"/>
              <a:ext cx="54008" cy="497069"/>
            </a:xfrm>
            <a:custGeom>
              <a:avLst/>
              <a:gdLst>
                <a:gd name="connsiteX0" fmla="*/ 175 w 54008"/>
                <a:gd name="connsiteY0" fmla="*/ 497126 h 497069"/>
                <a:gd name="connsiteX1" fmla="*/ 54183 w 54008"/>
                <a:gd name="connsiteY1" fmla="*/ 497126 h 497069"/>
                <a:gd name="connsiteX2" fmla="*/ 54183 w 54008"/>
                <a:gd name="connsiteY2" fmla="*/ 484140 h 497069"/>
                <a:gd name="connsiteX3" fmla="*/ 11357 w 54008"/>
                <a:gd name="connsiteY3" fmla="*/ 484140 h 497069"/>
                <a:gd name="connsiteX4" fmla="*/ 11357 w 54008"/>
                <a:gd name="connsiteY4" fmla="*/ 13042 h 497069"/>
                <a:gd name="connsiteX5" fmla="*/ 54183 w 54008"/>
                <a:gd name="connsiteY5" fmla="*/ 13042 h 497069"/>
                <a:gd name="connsiteX6" fmla="*/ 54183 w 54008"/>
                <a:gd name="connsiteY6" fmla="*/ 56 h 497069"/>
                <a:gd name="connsiteX7" fmla="*/ 175 w 54008"/>
                <a:gd name="connsiteY7" fmla="*/ 56 h 497069"/>
                <a:gd name="connsiteX8" fmla="*/ 175 w 54008"/>
                <a:gd name="connsiteY8" fmla="*/ 497126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08" h="497069">
                  <a:moveTo>
                    <a:pt x="175" y="497126"/>
                  </a:moveTo>
                  <a:lnTo>
                    <a:pt x="54183" y="497126"/>
                  </a:lnTo>
                  <a:lnTo>
                    <a:pt x="54183" y="484140"/>
                  </a:lnTo>
                  <a:lnTo>
                    <a:pt x="11357" y="484140"/>
                  </a:lnTo>
                  <a:lnTo>
                    <a:pt x="11357" y="13042"/>
                  </a:lnTo>
                  <a:lnTo>
                    <a:pt x="54183" y="13042"/>
                  </a:lnTo>
                  <a:lnTo>
                    <a:pt x="54183" y="56"/>
                  </a:lnTo>
                  <a:lnTo>
                    <a:pt x="175" y="56"/>
                  </a:lnTo>
                  <a:lnTo>
                    <a:pt x="175" y="49712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2" name="Dowolny kształt: kształt 1231">
              <a:extLst>
                <a:ext uri="{FF2B5EF4-FFF2-40B4-BE49-F238E27FC236}">
                  <a16:creationId xmlns:a16="http://schemas.microsoft.com/office/drawing/2014/main" id="{96882E8A-53A1-34A5-37A4-C34C7CC418D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052057" y="7394425"/>
              <a:ext cx="185816" cy="122126"/>
            </a:xfrm>
            <a:custGeom>
              <a:avLst/>
              <a:gdLst>
                <a:gd name="connsiteX0" fmla="*/ 18738 w 185816"/>
                <a:gd name="connsiteY0" fmla="*/ 27145 h 122126"/>
                <a:gd name="connsiteX1" fmla="*/ 18738 w 185816"/>
                <a:gd name="connsiteY1" fmla="*/ 101194 h 122126"/>
                <a:gd name="connsiteX2" fmla="*/ 180 w 185816"/>
                <a:gd name="connsiteY2" fmla="*/ 113628 h 122126"/>
                <a:gd name="connsiteX3" fmla="*/ 180 w 185816"/>
                <a:gd name="connsiteY3" fmla="*/ 122193 h 122126"/>
                <a:gd name="connsiteX4" fmla="*/ 27065 w 185816"/>
                <a:gd name="connsiteY4" fmla="*/ 121364 h 122126"/>
                <a:gd name="connsiteX5" fmla="*/ 53712 w 185816"/>
                <a:gd name="connsiteY5" fmla="*/ 122193 h 122126"/>
                <a:gd name="connsiteX6" fmla="*/ 53712 w 185816"/>
                <a:gd name="connsiteY6" fmla="*/ 113628 h 122126"/>
                <a:gd name="connsiteX7" fmla="*/ 35154 w 185816"/>
                <a:gd name="connsiteY7" fmla="*/ 101194 h 122126"/>
                <a:gd name="connsiteX8" fmla="*/ 35154 w 185816"/>
                <a:gd name="connsiteY8" fmla="*/ 50354 h 122126"/>
                <a:gd name="connsiteX9" fmla="*/ 67274 w 185816"/>
                <a:gd name="connsiteY9" fmla="*/ 6146 h 122126"/>
                <a:gd name="connsiteX10" fmla="*/ 84880 w 185816"/>
                <a:gd name="connsiteY10" fmla="*/ 36816 h 122126"/>
                <a:gd name="connsiteX11" fmla="*/ 84880 w 185816"/>
                <a:gd name="connsiteY11" fmla="*/ 101194 h 122126"/>
                <a:gd name="connsiteX12" fmla="*/ 66322 w 185816"/>
                <a:gd name="connsiteY12" fmla="*/ 113628 h 122126"/>
                <a:gd name="connsiteX13" fmla="*/ 66322 w 185816"/>
                <a:gd name="connsiteY13" fmla="*/ 122193 h 122126"/>
                <a:gd name="connsiteX14" fmla="*/ 93207 w 185816"/>
                <a:gd name="connsiteY14" fmla="*/ 121364 h 122126"/>
                <a:gd name="connsiteX15" fmla="*/ 119854 w 185816"/>
                <a:gd name="connsiteY15" fmla="*/ 122193 h 122126"/>
                <a:gd name="connsiteX16" fmla="*/ 119854 w 185816"/>
                <a:gd name="connsiteY16" fmla="*/ 113628 h 122126"/>
                <a:gd name="connsiteX17" fmla="*/ 101296 w 185816"/>
                <a:gd name="connsiteY17" fmla="*/ 101194 h 122126"/>
                <a:gd name="connsiteX18" fmla="*/ 101296 w 185816"/>
                <a:gd name="connsiteY18" fmla="*/ 50354 h 122126"/>
                <a:gd name="connsiteX19" fmla="*/ 133416 w 185816"/>
                <a:gd name="connsiteY19" fmla="*/ 6146 h 122126"/>
                <a:gd name="connsiteX20" fmla="*/ 151022 w 185816"/>
                <a:gd name="connsiteY20" fmla="*/ 36816 h 122126"/>
                <a:gd name="connsiteX21" fmla="*/ 151022 w 185816"/>
                <a:gd name="connsiteY21" fmla="*/ 101194 h 122126"/>
                <a:gd name="connsiteX22" fmla="*/ 132464 w 185816"/>
                <a:gd name="connsiteY22" fmla="*/ 113628 h 122126"/>
                <a:gd name="connsiteX23" fmla="*/ 132464 w 185816"/>
                <a:gd name="connsiteY23" fmla="*/ 122193 h 122126"/>
                <a:gd name="connsiteX24" fmla="*/ 159349 w 185816"/>
                <a:gd name="connsiteY24" fmla="*/ 121364 h 122126"/>
                <a:gd name="connsiteX25" fmla="*/ 185996 w 185816"/>
                <a:gd name="connsiteY25" fmla="*/ 122193 h 122126"/>
                <a:gd name="connsiteX26" fmla="*/ 185996 w 185816"/>
                <a:gd name="connsiteY26" fmla="*/ 113628 h 122126"/>
                <a:gd name="connsiteX27" fmla="*/ 167439 w 185816"/>
                <a:gd name="connsiteY27" fmla="*/ 105339 h 122126"/>
                <a:gd name="connsiteX28" fmla="*/ 167439 w 185816"/>
                <a:gd name="connsiteY28" fmla="*/ 52565 h 122126"/>
                <a:gd name="connsiteX29" fmla="*/ 160063 w 185816"/>
                <a:gd name="connsiteY29" fmla="*/ 10290 h 122126"/>
                <a:gd name="connsiteX30" fmla="*/ 135081 w 185816"/>
                <a:gd name="connsiteY30" fmla="*/ 67 h 122126"/>
                <a:gd name="connsiteX31" fmla="*/ 100583 w 185816"/>
                <a:gd name="connsiteY31" fmla="*/ 27145 h 122126"/>
                <a:gd name="connsiteX32" fmla="*/ 68939 w 185816"/>
                <a:gd name="connsiteY32" fmla="*/ 67 h 122126"/>
                <a:gd name="connsiteX33" fmla="*/ 33727 w 185816"/>
                <a:gd name="connsiteY33" fmla="*/ 29079 h 122126"/>
                <a:gd name="connsiteX34" fmla="*/ 33727 w 185816"/>
                <a:gd name="connsiteY34" fmla="*/ 67 h 122126"/>
                <a:gd name="connsiteX35" fmla="*/ 180 w 185816"/>
                <a:gd name="connsiteY35" fmla="*/ 3107 h 122126"/>
                <a:gd name="connsiteX36" fmla="*/ 180 w 185816"/>
                <a:gd name="connsiteY36" fmla="*/ 11672 h 122126"/>
                <a:gd name="connsiteX37" fmla="*/ 18738 w 185816"/>
                <a:gd name="connsiteY37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816" h="122126">
                  <a:moveTo>
                    <a:pt x="18738" y="27145"/>
                  </a:moveTo>
                  <a:lnTo>
                    <a:pt x="18738" y="101194"/>
                  </a:lnTo>
                  <a:cubicBezTo>
                    <a:pt x="18738" y="113628"/>
                    <a:pt x="16121" y="113628"/>
                    <a:pt x="180" y="113628"/>
                  </a:cubicBezTo>
                  <a:lnTo>
                    <a:pt x="180" y="122193"/>
                  </a:lnTo>
                  <a:cubicBezTo>
                    <a:pt x="8507" y="121917"/>
                    <a:pt x="20641" y="121364"/>
                    <a:pt x="27065" y="121364"/>
                  </a:cubicBezTo>
                  <a:cubicBezTo>
                    <a:pt x="33251" y="121364"/>
                    <a:pt x="45623" y="121917"/>
                    <a:pt x="53712" y="122193"/>
                  </a:cubicBezTo>
                  <a:lnTo>
                    <a:pt x="53712" y="113628"/>
                  </a:lnTo>
                  <a:cubicBezTo>
                    <a:pt x="37771" y="113628"/>
                    <a:pt x="35154" y="113628"/>
                    <a:pt x="35154" y="101194"/>
                  </a:cubicBezTo>
                  <a:lnTo>
                    <a:pt x="35154" y="50354"/>
                  </a:lnTo>
                  <a:cubicBezTo>
                    <a:pt x="35154" y="21619"/>
                    <a:pt x="52047" y="6146"/>
                    <a:pt x="67274" y="6146"/>
                  </a:cubicBezTo>
                  <a:cubicBezTo>
                    <a:pt x="82263" y="6146"/>
                    <a:pt x="84880" y="21066"/>
                    <a:pt x="84880" y="36816"/>
                  </a:cubicBezTo>
                  <a:lnTo>
                    <a:pt x="84880" y="101194"/>
                  </a:lnTo>
                  <a:cubicBezTo>
                    <a:pt x="84880" y="113628"/>
                    <a:pt x="82263" y="113628"/>
                    <a:pt x="66322" y="113628"/>
                  </a:cubicBezTo>
                  <a:lnTo>
                    <a:pt x="66322" y="122193"/>
                  </a:lnTo>
                  <a:cubicBezTo>
                    <a:pt x="74649" y="121917"/>
                    <a:pt x="86783" y="121364"/>
                    <a:pt x="93207" y="121364"/>
                  </a:cubicBezTo>
                  <a:cubicBezTo>
                    <a:pt x="99393" y="121364"/>
                    <a:pt x="111765" y="121917"/>
                    <a:pt x="119854" y="122193"/>
                  </a:cubicBezTo>
                  <a:lnTo>
                    <a:pt x="119854" y="113628"/>
                  </a:lnTo>
                  <a:cubicBezTo>
                    <a:pt x="103914" y="113628"/>
                    <a:pt x="101296" y="113628"/>
                    <a:pt x="101296" y="101194"/>
                  </a:cubicBezTo>
                  <a:lnTo>
                    <a:pt x="101296" y="50354"/>
                  </a:lnTo>
                  <a:cubicBezTo>
                    <a:pt x="101296" y="21619"/>
                    <a:pt x="118189" y="6146"/>
                    <a:pt x="133416" y="6146"/>
                  </a:cubicBezTo>
                  <a:cubicBezTo>
                    <a:pt x="148405" y="6146"/>
                    <a:pt x="151022" y="21066"/>
                    <a:pt x="151022" y="36816"/>
                  </a:cubicBezTo>
                  <a:lnTo>
                    <a:pt x="151022" y="101194"/>
                  </a:lnTo>
                  <a:cubicBezTo>
                    <a:pt x="151022" y="113628"/>
                    <a:pt x="148405" y="113628"/>
                    <a:pt x="132464" y="113628"/>
                  </a:cubicBezTo>
                  <a:lnTo>
                    <a:pt x="132464" y="122193"/>
                  </a:lnTo>
                  <a:cubicBezTo>
                    <a:pt x="140791" y="121917"/>
                    <a:pt x="152925" y="121364"/>
                    <a:pt x="159349" y="121364"/>
                  </a:cubicBezTo>
                  <a:cubicBezTo>
                    <a:pt x="165535" y="121364"/>
                    <a:pt x="177907" y="121917"/>
                    <a:pt x="185996" y="122193"/>
                  </a:cubicBezTo>
                  <a:lnTo>
                    <a:pt x="185996" y="113628"/>
                  </a:lnTo>
                  <a:cubicBezTo>
                    <a:pt x="173625" y="113628"/>
                    <a:pt x="167676" y="113628"/>
                    <a:pt x="167439" y="105339"/>
                  </a:cubicBezTo>
                  <a:lnTo>
                    <a:pt x="167439" y="52565"/>
                  </a:lnTo>
                  <a:cubicBezTo>
                    <a:pt x="167439" y="28803"/>
                    <a:pt x="167439" y="20237"/>
                    <a:pt x="160063" y="10290"/>
                  </a:cubicBezTo>
                  <a:cubicBezTo>
                    <a:pt x="156732" y="5593"/>
                    <a:pt x="148881" y="67"/>
                    <a:pt x="135081" y="67"/>
                  </a:cubicBezTo>
                  <a:cubicBezTo>
                    <a:pt x="115096" y="67"/>
                    <a:pt x="104627" y="16645"/>
                    <a:pt x="100583" y="27145"/>
                  </a:cubicBezTo>
                  <a:cubicBezTo>
                    <a:pt x="97252" y="3107"/>
                    <a:pt x="79646" y="67"/>
                    <a:pt x="68939" y="67"/>
                  </a:cubicBezTo>
                  <a:cubicBezTo>
                    <a:pt x="51571" y="67"/>
                    <a:pt x="40389" y="11948"/>
                    <a:pt x="33727" y="29079"/>
                  </a:cubicBezTo>
                  <a:lnTo>
                    <a:pt x="33727" y="67"/>
                  </a:lnTo>
                  <a:lnTo>
                    <a:pt x="180" y="3107"/>
                  </a:lnTo>
                  <a:lnTo>
                    <a:pt x="180" y="11672"/>
                  </a:lnTo>
                  <a:cubicBezTo>
                    <a:pt x="16834" y="11672"/>
                    <a:pt x="18738" y="13606"/>
                    <a:pt x="18738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3" name="Dowolny kształt: kształt 1232">
              <a:extLst>
                <a:ext uri="{FF2B5EF4-FFF2-40B4-BE49-F238E27FC236}">
                  <a16:creationId xmlns:a16="http://schemas.microsoft.com/office/drawing/2014/main" id="{40750774-769C-A483-7CCE-FF31D08422C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252705" y="7392767"/>
              <a:ext cx="107302" cy="126823"/>
            </a:xfrm>
            <a:custGeom>
              <a:avLst/>
              <a:gdLst>
                <a:gd name="connsiteX0" fmla="*/ 69423 w 107302"/>
                <a:gd name="connsiteY0" fmla="*/ 102852 h 126823"/>
                <a:gd name="connsiteX1" fmla="*/ 87981 w 107302"/>
                <a:gd name="connsiteY1" fmla="*/ 125509 h 126823"/>
                <a:gd name="connsiteX2" fmla="*/ 107491 w 107302"/>
                <a:gd name="connsiteY2" fmla="*/ 99260 h 126823"/>
                <a:gd name="connsiteX3" fmla="*/ 107491 w 107302"/>
                <a:gd name="connsiteY3" fmla="*/ 83787 h 126823"/>
                <a:gd name="connsiteX4" fmla="*/ 101543 w 107302"/>
                <a:gd name="connsiteY4" fmla="*/ 83787 h 126823"/>
                <a:gd name="connsiteX5" fmla="*/ 101543 w 107302"/>
                <a:gd name="connsiteY5" fmla="*/ 99260 h 126823"/>
                <a:gd name="connsiteX6" fmla="*/ 92977 w 107302"/>
                <a:gd name="connsiteY6" fmla="*/ 116944 h 126823"/>
                <a:gd name="connsiteX7" fmla="*/ 84174 w 107302"/>
                <a:gd name="connsiteY7" fmla="*/ 103128 h 126823"/>
                <a:gd name="connsiteX8" fmla="*/ 84174 w 107302"/>
                <a:gd name="connsiteY8" fmla="*/ 47868 h 126823"/>
                <a:gd name="connsiteX9" fmla="*/ 75609 w 107302"/>
                <a:gd name="connsiteY9" fmla="*/ 15264 h 126823"/>
                <a:gd name="connsiteX10" fmla="*/ 43014 w 107302"/>
                <a:gd name="connsiteY10" fmla="*/ 67 h 126823"/>
                <a:gd name="connsiteX11" fmla="*/ 7088 w 107302"/>
                <a:gd name="connsiteY11" fmla="*/ 31290 h 126823"/>
                <a:gd name="connsiteX12" fmla="*/ 18032 w 107302"/>
                <a:gd name="connsiteY12" fmla="*/ 44276 h 126823"/>
                <a:gd name="connsiteX13" fmla="*/ 28977 w 107302"/>
                <a:gd name="connsiteY13" fmla="*/ 31566 h 126823"/>
                <a:gd name="connsiteX14" fmla="*/ 16843 w 107302"/>
                <a:gd name="connsiteY14" fmla="*/ 18856 h 126823"/>
                <a:gd name="connsiteX15" fmla="*/ 42538 w 107302"/>
                <a:gd name="connsiteY15" fmla="*/ 6146 h 126823"/>
                <a:gd name="connsiteX16" fmla="*/ 67758 w 107302"/>
                <a:gd name="connsiteY16" fmla="*/ 41513 h 126823"/>
                <a:gd name="connsiteX17" fmla="*/ 67758 w 107302"/>
                <a:gd name="connsiteY17" fmla="*/ 51736 h 126823"/>
                <a:gd name="connsiteX18" fmla="*/ 23980 w 107302"/>
                <a:gd name="connsiteY18" fmla="*/ 61683 h 126823"/>
                <a:gd name="connsiteX19" fmla="*/ 188 w 107302"/>
                <a:gd name="connsiteY19" fmla="*/ 97602 h 126823"/>
                <a:gd name="connsiteX20" fmla="*/ 38256 w 107302"/>
                <a:gd name="connsiteY20" fmla="*/ 126891 h 126823"/>
                <a:gd name="connsiteX21" fmla="*/ 69423 w 107302"/>
                <a:gd name="connsiteY21" fmla="*/ 102852 h 126823"/>
                <a:gd name="connsiteX22" fmla="*/ 67758 w 107302"/>
                <a:gd name="connsiteY22" fmla="*/ 57538 h 126823"/>
                <a:gd name="connsiteX23" fmla="*/ 67758 w 107302"/>
                <a:gd name="connsiteY23" fmla="*/ 85169 h 126823"/>
                <a:gd name="connsiteX24" fmla="*/ 39921 w 107302"/>
                <a:gd name="connsiteY24" fmla="*/ 120812 h 126823"/>
                <a:gd name="connsiteX25" fmla="*/ 18508 w 107302"/>
                <a:gd name="connsiteY25" fmla="*/ 97326 h 126823"/>
                <a:gd name="connsiteX26" fmla="*/ 67758 w 107302"/>
                <a:gd name="connsiteY26" fmla="*/ 57538 h 1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02" h="126823">
                  <a:moveTo>
                    <a:pt x="69423" y="102852"/>
                  </a:moveTo>
                  <a:cubicBezTo>
                    <a:pt x="70375" y="113904"/>
                    <a:pt x="76799" y="125509"/>
                    <a:pt x="87981" y="125509"/>
                  </a:cubicBezTo>
                  <a:cubicBezTo>
                    <a:pt x="92977" y="125509"/>
                    <a:pt x="107491" y="121641"/>
                    <a:pt x="107491" y="99260"/>
                  </a:cubicBezTo>
                  <a:lnTo>
                    <a:pt x="107491" y="83787"/>
                  </a:lnTo>
                  <a:lnTo>
                    <a:pt x="101543" y="83787"/>
                  </a:lnTo>
                  <a:lnTo>
                    <a:pt x="101543" y="99260"/>
                  </a:lnTo>
                  <a:cubicBezTo>
                    <a:pt x="101543" y="115286"/>
                    <a:pt x="95595" y="116944"/>
                    <a:pt x="92977" y="116944"/>
                  </a:cubicBezTo>
                  <a:cubicBezTo>
                    <a:pt x="85126" y="116944"/>
                    <a:pt x="84174" y="104510"/>
                    <a:pt x="84174" y="103128"/>
                  </a:cubicBezTo>
                  <a:lnTo>
                    <a:pt x="84174" y="47868"/>
                  </a:lnTo>
                  <a:cubicBezTo>
                    <a:pt x="84174" y="36263"/>
                    <a:pt x="84174" y="25487"/>
                    <a:pt x="75609" y="15264"/>
                  </a:cubicBezTo>
                  <a:cubicBezTo>
                    <a:pt x="66330" y="4488"/>
                    <a:pt x="54434" y="67"/>
                    <a:pt x="43014" y="67"/>
                  </a:cubicBezTo>
                  <a:cubicBezTo>
                    <a:pt x="23504" y="67"/>
                    <a:pt x="7088" y="13054"/>
                    <a:pt x="7088" y="31290"/>
                  </a:cubicBezTo>
                  <a:cubicBezTo>
                    <a:pt x="7088" y="39579"/>
                    <a:pt x="11846" y="44276"/>
                    <a:pt x="18032" y="44276"/>
                  </a:cubicBezTo>
                  <a:cubicBezTo>
                    <a:pt x="24694" y="44276"/>
                    <a:pt x="28977" y="38750"/>
                    <a:pt x="28977" y="31566"/>
                  </a:cubicBezTo>
                  <a:cubicBezTo>
                    <a:pt x="28977" y="28250"/>
                    <a:pt x="27787" y="19132"/>
                    <a:pt x="16843" y="18856"/>
                  </a:cubicBezTo>
                  <a:cubicBezTo>
                    <a:pt x="23267" y="9185"/>
                    <a:pt x="34925" y="6146"/>
                    <a:pt x="42538" y="6146"/>
                  </a:cubicBezTo>
                  <a:cubicBezTo>
                    <a:pt x="54196" y="6146"/>
                    <a:pt x="67758" y="16922"/>
                    <a:pt x="67758" y="41513"/>
                  </a:cubicBezTo>
                  <a:lnTo>
                    <a:pt x="67758" y="51736"/>
                  </a:lnTo>
                  <a:cubicBezTo>
                    <a:pt x="55624" y="52565"/>
                    <a:pt x="38969" y="53394"/>
                    <a:pt x="23980" y="61683"/>
                  </a:cubicBezTo>
                  <a:cubicBezTo>
                    <a:pt x="6136" y="71077"/>
                    <a:pt x="188" y="85445"/>
                    <a:pt x="188" y="97602"/>
                  </a:cubicBezTo>
                  <a:cubicBezTo>
                    <a:pt x="188" y="119983"/>
                    <a:pt x="23267" y="126891"/>
                    <a:pt x="38256" y="126891"/>
                  </a:cubicBezTo>
                  <a:cubicBezTo>
                    <a:pt x="53958" y="126891"/>
                    <a:pt x="64903" y="115838"/>
                    <a:pt x="69423" y="102852"/>
                  </a:cubicBezTo>
                  <a:close/>
                  <a:moveTo>
                    <a:pt x="67758" y="57538"/>
                  </a:moveTo>
                  <a:lnTo>
                    <a:pt x="67758" y="85169"/>
                  </a:lnTo>
                  <a:cubicBezTo>
                    <a:pt x="67758" y="111418"/>
                    <a:pt x="50627" y="120812"/>
                    <a:pt x="39921" y="120812"/>
                  </a:cubicBezTo>
                  <a:cubicBezTo>
                    <a:pt x="28263" y="120812"/>
                    <a:pt x="18508" y="111141"/>
                    <a:pt x="18508" y="97326"/>
                  </a:cubicBezTo>
                  <a:cubicBezTo>
                    <a:pt x="18508" y="82129"/>
                    <a:pt x="28501" y="59196"/>
                    <a:pt x="67758" y="5753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4" name="Dowolny kształt: kształt 1233">
              <a:extLst>
                <a:ext uri="{FF2B5EF4-FFF2-40B4-BE49-F238E27FC236}">
                  <a16:creationId xmlns:a16="http://schemas.microsoft.com/office/drawing/2014/main" id="{955F41BE-54DA-FC79-5BC2-A7CE03FBD52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364529" y="7397464"/>
              <a:ext cx="119912" cy="119086"/>
            </a:xfrm>
            <a:custGeom>
              <a:avLst/>
              <a:gdLst>
                <a:gd name="connsiteX0" fmla="*/ 65622 w 119912"/>
                <a:gd name="connsiteY0" fmla="*/ 54223 h 119086"/>
                <a:gd name="connsiteX1" fmla="*/ 87510 w 119912"/>
                <a:gd name="connsiteY1" fmla="*/ 23000 h 119086"/>
                <a:gd name="connsiteX2" fmla="*/ 115823 w 119912"/>
                <a:gd name="connsiteY2" fmla="*/ 8633 h 119086"/>
                <a:gd name="connsiteX3" fmla="*/ 115823 w 119912"/>
                <a:gd name="connsiteY3" fmla="*/ 67 h 119086"/>
                <a:gd name="connsiteX4" fmla="*/ 96313 w 119912"/>
                <a:gd name="connsiteY4" fmla="*/ 896 h 119086"/>
                <a:gd name="connsiteX5" fmla="*/ 73473 w 119912"/>
                <a:gd name="connsiteY5" fmla="*/ 67 h 119086"/>
                <a:gd name="connsiteX6" fmla="*/ 73473 w 119912"/>
                <a:gd name="connsiteY6" fmla="*/ 8633 h 119086"/>
                <a:gd name="connsiteX7" fmla="*/ 80373 w 119912"/>
                <a:gd name="connsiteY7" fmla="*/ 17198 h 119086"/>
                <a:gd name="connsiteX8" fmla="*/ 76804 w 119912"/>
                <a:gd name="connsiteY8" fmla="*/ 26869 h 119086"/>
                <a:gd name="connsiteX9" fmla="*/ 62053 w 119912"/>
                <a:gd name="connsiteY9" fmla="*/ 48420 h 119086"/>
                <a:gd name="connsiteX10" fmla="*/ 43495 w 119912"/>
                <a:gd name="connsiteY10" fmla="*/ 20514 h 119086"/>
                <a:gd name="connsiteX11" fmla="*/ 41354 w 119912"/>
                <a:gd name="connsiteY11" fmla="*/ 15540 h 119086"/>
                <a:gd name="connsiteX12" fmla="*/ 49681 w 119912"/>
                <a:gd name="connsiteY12" fmla="*/ 8633 h 119086"/>
                <a:gd name="connsiteX13" fmla="*/ 49681 w 119912"/>
                <a:gd name="connsiteY13" fmla="*/ 67 h 119086"/>
                <a:gd name="connsiteX14" fmla="*/ 23985 w 119912"/>
                <a:gd name="connsiteY14" fmla="*/ 896 h 119086"/>
                <a:gd name="connsiteX15" fmla="*/ 1383 w 119912"/>
                <a:gd name="connsiteY15" fmla="*/ 67 h 119086"/>
                <a:gd name="connsiteX16" fmla="*/ 1383 w 119912"/>
                <a:gd name="connsiteY16" fmla="*/ 8633 h 119086"/>
                <a:gd name="connsiteX17" fmla="*/ 29457 w 119912"/>
                <a:gd name="connsiteY17" fmla="*/ 25487 h 119086"/>
                <a:gd name="connsiteX18" fmla="*/ 53012 w 119912"/>
                <a:gd name="connsiteY18" fmla="*/ 61130 h 119086"/>
                <a:gd name="connsiteX19" fmla="*/ 30647 w 119912"/>
                <a:gd name="connsiteY19" fmla="*/ 94010 h 119086"/>
                <a:gd name="connsiteX20" fmla="*/ 193 w 119912"/>
                <a:gd name="connsiteY20" fmla="*/ 110589 h 119086"/>
                <a:gd name="connsiteX21" fmla="*/ 193 w 119912"/>
                <a:gd name="connsiteY21" fmla="*/ 119154 h 119086"/>
                <a:gd name="connsiteX22" fmla="*/ 19941 w 119912"/>
                <a:gd name="connsiteY22" fmla="*/ 118325 h 119086"/>
                <a:gd name="connsiteX23" fmla="*/ 42543 w 119912"/>
                <a:gd name="connsiteY23" fmla="*/ 119154 h 119086"/>
                <a:gd name="connsiteX24" fmla="*/ 42543 w 119912"/>
                <a:gd name="connsiteY24" fmla="*/ 110589 h 119086"/>
                <a:gd name="connsiteX25" fmla="*/ 35643 w 119912"/>
                <a:gd name="connsiteY25" fmla="*/ 102023 h 119086"/>
                <a:gd name="connsiteX26" fmla="*/ 57056 w 119912"/>
                <a:gd name="connsiteY26" fmla="*/ 66933 h 119086"/>
                <a:gd name="connsiteX27" fmla="*/ 75138 w 119912"/>
                <a:gd name="connsiteY27" fmla="*/ 94563 h 119086"/>
                <a:gd name="connsiteX28" fmla="*/ 80135 w 119912"/>
                <a:gd name="connsiteY28" fmla="*/ 103681 h 119086"/>
                <a:gd name="connsiteX29" fmla="*/ 71570 w 119912"/>
                <a:gd name="connsiteY29" fmla="*/ 110589 h 119086"/>
                <a:gd name="connsiteX30" fmla="*/ 71570 w 119912"/>
                <a:gd name="connsiteY30" fmla="*/ 119154 h 119086"/>
                <a:gd name="connsiteX31" fmla="*/ 97265 w 119912"/>
                <a:gd name="connsiteY31" fmla="*/ 118325 h 119086"/>
                <a:gd name="connsiteX32" fmla="*/ 120105 w 119912"/>
                <a:gd name="connsiteY32" fmla="*/ 119154 h 119086"/>
                <a:gd name="connsiteX33" fmla="*/ 120105 w 119912"/>
                <a:gd name="connsiteY33" fmla="*/ 110589 h 119086"/>
                <a:gd name="connsiteX34" fmla="*/ 97503 w 119912"/>
                <a:gd name="connsiteY34" fmla="*/ 102023 h 119086"/>
                <a:gd name="connsiteX35" fmla="*/ 65622 w 119912"/>
                <a:gd name="connsiteY35" fmla="*/ 54223 h 11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9912" h="119086">
                  <a:moveTo>
                    <a:pt x="65622" y="54223"/>
                  </a:moveTo>
                  <a:cubicBezTo>
                    <a:pt x="72759" y="43723"/>
                    <a:pt x="81800" y="30184"/>
                    <a:pt x="87510" y="23000"/>
                  </a:cubicBezTo>
                  <a:cubicBezTo>
                    <a:pt x="94886" y="13054"/>
                    <a:pt x="104641" y="8909"/>
                    <a:pt x="115823" y="8633"/>
                  </a:cubicBezTo>
                  <a:lnTo>
                    <a:pt x="115823" y="67"/>
                  </a:lnTo>
                  <a:cubicBezTo>
                    <a:pt x="109637" y="620"/>
                    <a:pt x="102499" y="896"/>
                    <a:pt x="96313" y="896"/>
                  </a:cubicBezTo>
                  <a:cubicBezTo>
                    <a:pt x="89176" y="896"/>
                    <a:pt x="76566" y="344"/>
                    <a:pt x="73473" y="67"/>
                  </a:cubicBezTo>
                  <a:lnTo>
                    <a:pt x="73473" y="8633"/>
                  </a:lnTo>
                  <a:cubicBezTo>
                    <a:pt x="78469" y="9185"/>
                    <a:pt x="80373" y="12777"/>
                    <a:pt x="80373" y="17198"/>
                  </a:cubicBezTo>
                  <a:cubicBezTo>
                    <a:pt x="80373" y="21619"/>
                    <a:pt x="77993" y="25211"/>
                    <a:pt x="76804" y="26869"/>
                  </a:cubicBezTo>
                  <a:lnTo>
                    <a:pt x="62053" y="48420"/>
                  </a:lnTo>
                  <a:lnTo>
                    <a:pt x="43495" y="20514"/>
                  </a:lnTo>
                  <a:cubicBezTo>
                    <a:pt x="41354" y="17751"/>
                    <a:pt x="41354" y="17198"/>
                    <a:pt x="41354" y="15540"/>
                  </a:cubicBezTo>
                  <a:cubicBezTo>
                    <a:pt x="41354" y="11396"/>
                    <a:pt x="44922" y="8909"/>
                    <a:pt x="49681" y="8633"/>
                  </a:cubicBezTo>
                  <a:lnTo>
                    <a:pt x="49681" y="67"/>
                  </a:lnTo>
                  <a:cubicBezTo>
                    <a:pt x="43495" y="344"/>
                    <a:pt x="27792" y="896"/>
                    <a:pt x="23985" y="896"/>
                  </a:cubicBezTo>
                  <a:cubicBezTo>
                    <a:pt x="18989" y="896"/>
                    <a:pt x="7807" y="620"/>
                    <a:pt x="1383" y="67"/>
                  </a:cubicBezTo>
                  <a:lnTo>
                    <a:pt x="1383" y="8633"/>
                  </a:lnTo>
                  <a:cubicBezTo>
                    <a:pt x="18037" y="8633"/>
                    <a:pt x="18275" y="8909"/>
                    <a:pt x="29457" y="25487"/>
                  </a:cubicBezTo>
                  <a:lnTo>
                    <a:pt x="53012" y="61130"/>
                  </a:lnTo>
                  <a:lnTo>
                    <a:pt x="30647" y="94010"/>
                  </a:lnTo>
                  <a:cubicBezTo>
                    <a:pt x="19227" y="110036"/>
                    <a:pt x="5189" y="110589"/>
                    <a:pt x="193" y="110589"/>
                  </a:cubicBezTo>
                  <a:lnTo>
                    <a:pt x="193" y="119154"/>
                  </a:lnTo>
                  <a:cubicBezTo>
                    <a:pt x="6379" y="118601"/>
                    <a:pt x="13755" y="118325"/>
                    <a:pt x="19941" y="118325"/>
                  </a:cubicBezTo>
                  <a:cubicBezTo>
                    <a:pt x="26840" y="118325"/>
                    <a:pt x="36833" y="118878"/>
                    <a:pt x="42543" y="119154"/>
                  </a:cubicBezTo>
                  <a:lnTo>
                    <a:pt x="42543" y="110589"/>
                  </a:lnTo>
                  <a:cubicBezTo>
                    <a:pt x="37309" y="109760"/>
                    <a:pt x="35643" y="106168"/>
                    <a:pt x="35643" y="102023"/>
                  </a:cubicBezTo>
                  <a:cubicBezTo>
                    <a:pt x="35643" y="95945"/>
                    <a:pt x="42543" y="86827"/>
                    <a:pt x="57056" y="66933"/>
                  </a:cubicBezTo>
                  <a:lnTo>
                    <a:pt x="75138" y="94563"/>
                  </a:lnTo>
                  <a:cubicBezTo>
                    <a:pt x="77042" y="97602"/>
                    <a:pt x="80135" y="102023"/>
                    <a:pt x="80135" y="103681"/>
                  </a:cubicBezTo>
                  <a:cubicBezTo>
                    <a:pt x="80135" y="106168"/>
                    <a:pt x="77993" y="110312"/>
                    <a:pt x="71570" y="110589"/>
                  </a:cubicBezTo>
                  <a:lnTo>
                    <a:pt x="71570" y="119154"/>
                  </a:lnTo>
                  <a:cubicBezTo>
                    <a:pt x="78707" y="118878"/>
                    <a:pt x="92031" y="118325"/>
                    <a:pt x="97265" y="118325"/>
                  </a:cubicBezTo>
                  <a:cubicBezTo>
                    <a:pt x="103689" y="118325"/>
                    <a:pt x="112968" y="118601"/>
                    <a:pt x="120105" y="119154"/>
                  </a:cubicBezTo>
                  <a:lnTo>
                    <a:pt x="120105" y="110589"/>
                  </a:lnTo>
                  <a:cubicBezTo>
                    <a:pt x="107258" y="110589"/>
                    <a:pt x="102975" y="110036"/>
                    <a:pt x="97503" y="102023"/>
                  </a:cubicBezTo>
                  <a:lnTo>
                    <a:pt x="65622" y="54223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5" name="Dowolny kształt: kształt 1234">
              <a:extLst>
                <a:ext uri="{FF2B5EF4-FFF2-40B4-BE49-F238E27FC236}">
                  <a16:creationId xmlns:a16="http://schemas.microsoft.com/office/drawing/2014/main" id="{4DA2B1C5-BBF1-1F13-1B6F-3CC31651FC3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545910" y="7421307"/>
              <a:ext cx="61288" cy="19341"/>
            </a:xfrm>
            <a:custGeom>
              <a:avLst/>
              <a:gdLst>
                <a:gd name="connsiteX0" fmla="*/ 58158 w 61288"/>
                <a:gd name="connsiteY0" fmla="*/ 69 h 19341"/>
                <a:gd name="connsiteX1" fmla="*/ 43835 w 61288"/>
                <a:gd name="connsiteY1" fmla="*/ 8965 h 19341"/>
                <a:gd name="connsiteX2" fmla="*/ 33176 w 61288"/>
                <a:gd name="connsiteY2" fmla="*/ 5097 h 19341"/>
                <a:gd name="connsiteX3" fmla="*/ 20019 w 61288"/>
                <a:gd name="connsiteY3" fmla="*/ 69 h 19341"/>
                <a:gd name="connsiteX4" fmla="*/ 200 w 61288"/>
                <a:gd name="connsiteY4" fmla="*/ 15542 h 19341"/>
                <a:gd name="connsiteX5" fmla="*/ 3531 w 61288"/>
                <a:gd name="connsiteY5" fmla="*/ 19410 h 19341"/>
                <a:gd name="connsiteX6" fmla="*/ 17854 w 61288"/>
                <a:gd name="connsiteY6" fmla="*/ 10513 h 19341"/>
                <a:gd name="connsiteX7" fmla="*/ 28513 w 61288"/>
                <a:gd name="connsiteY7" fmla="*/ 14381 h 19341"/>
                <a:gd name="connsiteX8" fmla="*/ 41670 w 61288"/>
                <a:gd name="connsiteY8" fmla="*/ 19410 h 19341"/>
                <a:gd name="connsiteX9" fmla="*/ 61489 w 61288"/>
                <a:gd name="connsiteY9" fmla="*/ 3937 h 19341"/>
                <a:gd name="connsiteX10" fmla="*/ 58158 w 61288"/>
                <a:gd name="connsiteY10" fmla="*/ 69 h 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88" h="19341">
                  <a:moveTo>
                    <a:pt x="58158" y="69"/>
                  </a:moveTo>
                  <a:cubicBezTo>
                    <a:pt x="53328" y="6064"/>
                    <a:pt x="48498" y="8965"/>
                    <a:pt x="43835" y="8965"/>
                  </a:cubicBezTo>
                  <a:cubicBezTo>
                    <a:pt x="39505" y="8965"/>
                    <a:pt x="34508" y="6064"/>
                    <a:pt x="33176" y="5097"/>
                  </a:cubicBezTo>
                  <a:cubicBezTo>
                    <a:pt x="27180" y="1809"/>
                    <a:pt x="23683" y="69"/>
                    <a:pt x="20019" y="69"/>
                  </a:cubicBezTo>
                  <a:cubicBezTo>
                    <a:pt x="13191" y="69"/>
                    <a:pt x="10692" y="3163"/>
                    <a:pt x="200" y="15542"/>
                  </a:cubicBezTo>
                  <a:lnTo>
                    <a:pt x="3531" y="19410"/>
                  </a:lnTo>
                  <a:cubicBezTo>
                    <a:pt x="8361" y="13414"/>
                    <a:pt x="13191" y="10513"/>
                    <a:pt x="17854" y="10513"/>
                  </a:cubicBezTo>
                  <a:cubicBezTo>
                    <a:pt x="22184" y="10513"/>
                    <a:pt x="27180" y="13414"/>
                    <a:pt x="28513" y="14381"/>
                  </a:cubicBezTo>
                  <a:cubicBezTo>
                    <a:pt x="34508" y="17669"/>
                    <a:pt x="38006" y="19410"/>
                    <a:pt x="41670" y="19410"/>
                  </a:cubicBezTo>
                  <a:cubicBezTo>
                    <a:pt x="48498" y="19410"/>
                    <a:pt x="50996" y="16315"/>
                    <a:pt x="61489" y="3937"/>
                  </a:cubicBezTo>
                  <a:lnTo>
                    <a:pt x="58158" y="6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6" name="Dowolny kształt: kształt 1235">
              <a:extLst>
                <a:ext uri="{FF2B5EF4-FFF2-40B4-BE49-F238E27FC236}">
                  <a16:creationId xmlns:a16="http://schemas.microsoft.com/office/drawing/2014/main" id="{4DC8EEE4-D6CD-2E23-E338-E1A90FA9984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498902" y="7464395"/>
              <a:ext cx="128739" cy="139837"/>
            </a:xfrm>
            <a:custGeom>
              <a:avLst/>
              <a:gdLst>
                <a:gd name="connsiteX0" fmla="*/ 128938 w 128739"/>
                <a:gd name="connsiteY0" fmla="*/ 2585 h 139837"/>
                <a:gd name="connsiteX1" fmla="*/ 126773 w 128739"/>
                <a:gd name="connsiteY1" fmla="*/ 70 h 139837"/>
                <a:gd name="connsiteX2" fmla="*/ 123775 w 128739"/>
                <a:gd name="connsiteY2" fmla="*/ 2391 h 139837"/>
                <a:gd name="connsiteX3" fmla="*/ 111617 w 128739"/>
                <a:gd name="connsiteY3" fmla="*/ 17284 h 139837"/>
                <a:gd name="connsiteX4" fmla="*/ 80307 w 128739"/>
                <a:gd name="connsiteY4" fmla="*/ 70 h 139837"/>
                <a:gd name="connsiteX5" fmla="*/ 198 w 128739"/>
                <a:gd name="connsiteY5" fmla="*/ 85365 h 139837"/>
                <a:gd name="connsiteX6" fmla="*/ 51328 w 128739"/>
                <a:gd name="connsiteY6" fmla="*/ 139907 h 139837"/>
                <a:gd name="connsiteX7" fmla="*/ 93464 w 128739"/>
                <a:gd name="connsiteY7" fmla="*/ 120953 h 139837"/>
                <a:gd name="connsiteX8" fmla="*/ 110285 w 128739"/>
                <a:gd name="connsiteY8" fmla="*/ 89620 h 139837"/>
                <a:gd name="connsiteX9" fmla="*/ 107453 w 128739"/>
                <a:gd name="connsiteY9" fmla="*/ 87106 h 139837"/>
                <a:gd name="connsiteX10" fmla="*/ 104456 w 128739"/>
                <a:gd name="connsiteY10" fmla="*/ 90200 h 139837"/>
                <a:gd name="connsiteX11" fmla="*/ 54159 w 128739"/>
                <a:gd name="connsiteY11" fmla="*/ 132945 h 139837"/>
                <a:gd name="connsiteX12" fmla="*/ 16853 w 128739"/>
                <a:gd name="connsiteY12" fmla="*/ 91361 h 139837"/>
                <a:gd name="connsiteX13" fmla="*/ 37171 w 128739"/>
                <a:gd name="connsiteY13" fmla="*/ 30823 h 139837"/>
                <a:gd name="connsiteX14" fmla="*/ 81972 w 128739"/>
                <a:gd name="connsiteY14" fmla="*/ 7033 h 139837"/>
                <a:gd name="connsiteX15" fmla="*/ 112616 w 128739"/>
                <a:gd name="connsiteY15" fmla="*/ 44942 h 139837"/>
                <a:gd name="connsiteX16" fmla="*/ 112117 w 128739"/>
                <a:gd name="connsiteY16" fmla="*/ 52872 h 139837"/>
                <a:gd name="connsiteX17" fmla="*/ 115114 w 128739"/>
                <a:gd name="connsiteY17" fmla="*/ 55386 h 139837"/>
                <a:gd name="connsiteX18" fmla="*/ 118612 w 128739"/>
                <a:gd name="connsiteY18" fmla="*/ 51131 h 139837"/>
                <a:gd name="connsiteX19" fmla="*/ 128938 w 128739"/>
                <a:gd name="connsiteY19" fmla="*/ 2585 h 13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739" h="139837">
                  <a:moveTo>
                    <a:pt x="128938" y="2585"/>
                  </a:moveTo>
                  <a:cubicBezTo>
                    <a:pt x="128938" y="1618"/>
                    <a:pt x="128438" y="70"/>
                    <a:pt x="126773" y="70"/>
                  </a:cubicBezTo>
                  <a:cubicBezTo>
                    <a:pt x="125607" y="70"/>
                    <a:pt x="125274" y="457"/>
                    <a:pt x="123775" y="2391"/>
                  </a:cubicBezTo>
                  <a:lnTo>
                    <a:pt x="111617" y="17284"/>
                  </a:lnTo>
                  <a:cubicBezTo>
                    <a:pt x="110118" y="14963"/>
                    <a:pt x="100792" y="70"/>
                    <a:pt x="80307" y="70"/>
                  </a:cubicBezTo>
                  <a:cubicBezTo>
                    <a:pt x="39836" y="70"/>
                    <a:pt x="198" y="41654"/>
                    <a:pt x="198" y="85365"/>
                  </a:cubicBezTo>
                  <a:cubicBezTo>
                    <a:pt x="198" y="116891"/>
                    <a:pt x="21516" y="139907"/>
                    <a:pt x="51328" y="139907"/>
                  </a:cubicBezTo>
                  <a:cubicBezTo>
                    <a:pt x="60321" y="139907"/>
                    <a:pt x="76309" y="137780"/>
                    <a:pt x="93464" y="120953"/>
                  </a:cubicBezTo>
                  <a:cubicBezTo>
                    <a:pt x="106621" y="107994"/>
                    <a:pt x="110285" y="91168"/>
                    <a:pt x="110285" y="89620"/>
                  </a:cubicBezTo>
                  <a:cubicBezTo>
                    <a:pt x="110285" y="87106"/>
                    <a:pt x="108286" y="87106"/>
                    <a:pt x="107453" y="87106"/>
                  </a:cubicBezTo>
                  <a:cubicBezTo>
                    <a:pt x="105288" y="87106"/>
                    <a:pt x="104955" y="88073"/>
                    <a:pt x="104456" y="90200"/>
                  </a:cubicBezTo>
                  <a:cubicBezTo>
                    <a:pt x="97627" y="116698"/>
                    <a:pt x="74311" y="132945"/>
                    <a:pt x="54159" y="132945"/>
                  </a:cubicBezTo>
                  <a:cubicBezTo>
                    <a:pt x="36505" y="132945"/>
                    <a:pt x="16853" y="121920"/>
                    <a:pt x="16853" y="91361"/>
                  </a:cubicBezTo>
                  <a:cubicBezTo>
                    <a:pt x="16853" y="85752"/>
                    <a:pt x="18019" y="55193"/>
                    <a:pt x="37171" y="30823"/>
                  </a:cubicBezTo>
                  <a:cubicBezTo>
                    <a:pt x="48663" y="15930"/>
                    <a:pt x="66150" y="7033"/>
                    <a:pt x="81972" y="7033"/>
                  </a:cubicBezTo>
                  <a:cubicBezTo>
                    <a:pt x="101291" y="7033"/>
                    <a:pt x="112616" y="23280"/>
                    <a:pt x="112616" y="44942"/>
                  </a:cubicBezTo>
                  <a:cubicBezTo>
                    <a:pt x="112616" y="50357"/>
                    <a:pt x="112117" y="51711"/>
                    <a:pt x="112117" y="52872"/>
                  </a:cubicBezTo>
                  <a:cubicBezTo>
                    <a:pt x="112117" y="55386"/>
                    <a:pt x="114282" y="55386"/>
                    <a:pt x="115114" y="55386"/>
                  </a:cubicBezTo>
                  <a:cubicBezTo>
                    <a:pt x="117779" y="55386"/>
                    <a:pt x="117779" y="54806"/>
                    <a:pt x="118612" y="51131"/>
                  </a:cubicBezTo>
                  <a:lnTo>
                    <a:pt x="128938" y="258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7" name="Dowolny kształt: kształt 1236">
              <a:extLst>
                <a:ext uri="{FF2B5EF4-FFF2-40B4-BE49-F238E27FC236}">
                  <a16:creationId xmlns:a16="http://schemas.microsoft.com/office/drawing/2014/main" id="{57A757F5-6AE6-C80A-D8D4-6F7F2074196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643819" y="7446187"/>
              <a:ext cx="99689" cy="98916"/>
            </a:xfrm>
            <a:custGeom>
              <a:avLst/>
              <a:gdLst>
                <a:gd name="connsiteX0" fmla="*/ 54213 w 99689"/>
                <a:gd name="connsiteY0" fmla="*/ 3660 h 98916"/>
                <a:gd name="connsiteX1" fmla="*/ 50049 w 99689"/>
                <a:gd name="connsiteY1" fmla="*/ 68 h 98916"/>
                <a:gd name="connsiteX2" fmla="*/ 45885 w 99689"/>
                <a:gd name="connsiteY2" fmla="*/ 3384 h 98916"/>
                <a:gd name="connsiteX3" fmla="*/ 15194 w 99689"/>
                <a:gd name="connsiteY3" fmla="*/ 84755 h 98916"/>
                <a:gd name="connsiteX4" fmla="*/ 205 w 99689"/>
                <a:gd name="connsiteY4" fmla="*/ 92906 h 98916"/>
                <a:gd name="connsiteX5" fmla="*/ 205 w 99689"/>
                <a:gd name="connsiteY5" fmla="*/ 98985 h 98916"/>
                <a:gd name="connsiteX6" fmla="*/ 14004 w 99689"/>
                <a:gd name="connsiteY6" fmla="*/ 98432 h 98916"/>
                <a:gd name="connsiteX7" fmla="*/ 29469 w 99689"/>
                <a:gd name="connsiteY7" fmla="*/ 98985 h 98916"/>
                <a:gd name="connsiteX8" fmla="*/ 29469 w 99689"/>
                <a:gd name="connsiteY8" fmla="*/ 92906 h 98916"/>
                <a:gd name="connsiteX9" fmla="*/ 20428 w 99689"/>
                <a:gd name="connsiteY9" fmla="*/ 86828 h 98916"/>
                <a:gd name="connsiteX10" fmla="*/ 21023 w 99689"/>
                <a:gd name="connsiteY10" fmla="*/ 84479 h 98916"/>
                <a:gd name="connsiteX11" fmla="*/ 27209 w 99689"/>
                <a:gd name="connsiteY11" fmla="*/ 68177 h 98916"/>
                <a:gd name="connsiteX12" fmla="*/ 65395 w 99689"/>
                <a:gd name="connsiteY12" fmla="*/ 68177 h 98916"/>
                <a:gd name="connsiteX13" fmla="*/ 72652 w 99689"/>
                <a:gd name="connsiteY13" fmla="*/ 87518 h 98916"/>
                <a:gd name="connsiteX14" fmla="*/ 73365 w 99689"/>
                <a:gd name="connsiteY14" fmla="*/ 89591 h 98916"/>
                <a:gd name="connsiteX15" fmla="*/ 63135 w 99689"/>
                <a:gd name="connsiteY15" fmla="*/ 92906 h 98916"/>
                <a:gd name="connsiteX16" fmla="*/ 63135 w 99689"/>
                <a:gd name="connsiteY16" fmla="*/ 98985 h 98916"/>
                <a:gd name="connsiteX17" fmla="*/ 82406 w 99689"/>
                <a:gd name="connsiteY17" fmla="*/ 98432 h 98916"/>
                <a:gd name="connsiteX18" fmla="*/ 99894 w 99689"/>
                <a:gd name="connsiteY18" fmla="*/ 98985 h 98916"/>
                <a:gd name="connsiteX19" fmla="*/ 99894 w 99689"/>
                <a:gd name="connsiteY19" fmla="*/ 92906 h 98916"/>
                <a:gd name="connsiteX20" fmla="*/ 96801 w 99689"/>
                <a:gd name="connsiteY20" fmla="*/ 92906 h 98916"/>
                <a:gd name="connsiteX21" fmla="*/ 86213 w 99689"/>
                <a:gd name="connsiteY21" fmla="*/ 88347 h 98916"/>
                <a:gd name="connsiteX22" fmla="*/ 54213 w 99689"/>
                <a:gd name="connsiteY22" fmla="*/ 3660 h 98916"/>
                <a:gd name="connsiteX23" fmla="*/ 46242 w 99689"/>
                <a:gd name="connsiteY23" fmla="*/ 17614 h 98916"/>
                <a:gd name="connsiteX24" fmla="*/ 63135 w 99689"/>
                <a:gd name="connsiteY24" fmla="*/ 62098 h 98916"/>
                <a:gd name="connsiteX25" fmla="*/ 29469 w 99689"/>
                <a:gd name="connsiteY25" fmla="*/ 62098 h 98916"/>
                <a:gd name="connsiteX26" fmla="*/ 46242 w 99689"/>
                <a:gd name="connsiteY26" fmla="*/ 17614 h 9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9689" h="98916">
                  <a:moveTo>
                    <a:pt x="54213" y="3660"/>
                  </a:moveTo>
                  <a:cubicBezTo>
                    <a:pt x="53261" y="1173"/>
                    <a:pt x="52904" y="68"/>
                    <a:pt x="50049" y="68"/>
                  </a:cubicBezTo>
                  <a:cubicBezTo>
                    <a:pt x="47908" y="68"/>
                    <a:pt x="46956" y="621"/>
                    <a:pt x="45885" y="3384"/>
                  </a:cubicBezTo>
                  <a:lnTo>
                    <a:pt x="15194" y="84755"/>
                  </a:lnTo>
                  <a:cubicBezTo>
                    <a:pt x="12576" y="91663"/>
                    <a:pt x="6153" y="92906"/>
                    <a:pt x="205" y="92906"/>
                  </a:cubicBezTo>
                  <a:lnTo>
                    <a:pt x="205" y="98985"/>
                  </a:lnTo>
                  <a:cubicBezTo>
                    <a:pt x="4606" y="98570"/>
                    <a:pt x="9602" y="98432"/>
                    <a:pt x="14004" y="98432"/>
                  </a:cubicBezTo>
                  <a:cubicBezTo>
                    <a:pt x="15551" y="98432"/>
                    <a:pt x="23997" y="98570"/>
                    <a:pt x="29469" y="98985"/>
                  </a:cubicBezTo>
                  <a:lnTo>
                    <a:pt x="29469" y="92906"/>
                  </a:lnTo>
                  <a:cubicBezTo>
                    <a:pt x="22807" y="92906"/>
                    <a:pt x="20428" y="89452"/>
                    <a:pt x="20428" y="86828"/>
                  </a:cubicBezTo>
                  <a:cubicBezTo>
                    <a:pt x="20428" y="85999"/>
                    <a:pt x="20666" y="85584"/>
                    <a:pt x="21023" y="84479"/>
                  </a:cubicBezTo>
                  <a:lnTo>
                    <a:pt x="27209" y="68177"/>
                  </a:lnTo>
                  <a:lnTo>
                    <a:pt x="65395" y="68177"/>
                  </a:lnTo>
                  <a:lnTo>
                    <a:pt x="72652" y="87518"/>
                  </a:lnTo>
                  <a:cubicBezTo>
                    <a:pt x="73365" y="89176"/>
                    <a:pt x="73365" y="89452"/>
                    <a:pt x="73365" y="89591"/>
                  </a:cubicBezTo>
                  <a:cubicBezTo>
                    <a:pt x="73365" y="92906"/>
                    <a:pt x="66585" y="92906"/>
                    <a:pt x="63135" y="92906"/>
                  </a:cubicBezTo>
                  <a:lnTo>
                    <a:pt x="63135" y="98985"/>
                  </a:lnTo>
                  <a:cubicBezTo>
                    <a:pt x="67774" y="98847"/>
                    <a:pt x="76696" y="98432"/>
                    <a:pt x="82406" y="98432"/>
                  </a:cubicBezTo>
                  <a:cubicBezTo>
                    <a:pt x="88473" y="98432"/>
                    <a:pt x="94897" y="98709"/>
                    <a:pt x="99894" y="98985"/>
                  </a:cubicBezTo>
                  <a:lnTo>
                    <a:pt x="99894" y="92906"/>
                  </a:lnTo>
                  <a:lnTo>
                    <a:pt x="96801" y="92906"/>
                  </a:lnTo>
                  <a:cubicBezTo>
                    <a:pt x="89425" y="92906"/>
                    <a:pt x="87641" y="92077"/>
                    <a:pt x="86213" y="88347"/>
                  </a:cubicBezTo>
                  <a:lnTo>
                    <a:pt x="54213" y="3660"/>
                  </a:lnTo>
                  <a:close/>
                  <a:moveTo>
                    <a:pt x="46242" y="17614"/>
                  </a:moveTo>
                  <a:lnTo>
                    <a:pt x="63135" y="62098"/>
                  </a:lnTo>
                  <a:lnTo>
                    <a:pt x="29469" y="62098"/>
                  </a:lnTo>
                  <a:lnTo>
                    <a:pt x="46242" y="1761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8" name="Dowolny kształt: kształt 1237">
              <a:extLst>
                <a:ext uri="{FF2B5EF4-FFF2-40B4-BE49-F238E27FC236}">
                  <a16:creationId xmlns:a16="http://schemas.microsoft.com/office/drawing/2014/main" id="{CD23CE5E-CFF1-3697-1179-E89FA21DE29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824032" y="7329493"/>
              <a:ext cx="154410" cy="187057"/>
            </a:xfrm>
            <a:custGeom>
              <a:avLst/>
              <a:gdLst>
                <a:gd name="connsiteX0" fmla="*/ 150103 w 154410"/>
                <a:gd name="connsiteY0" fmla="*/ 67 h 187057"/>
                <a:gd name="connsiteX1" fmla="*/ 4733 w 154410"/>
                <a:gd name="connsiteY1" fmla="*/ 67 h 187057"/>
                <a:gd name="connsiteX2" fmla="*/ 212 w 154410"/>
                <a:gd name="connsiteY2" fmla="*/ 62236 h 187057"/>
                <a:gd name="connsiteX3" fmla="*/ 6160 w 154410"/>
                <a:gd name="connsiteY3" fmla="*/ 62236 h 187057"/>
                <a:gd name="connsiteX4" fmla="*/ 48986 w 154410"/>
                <a:gd name="connsiteY4" fmla="*/ 8633 h 187057"/>
                <a:gd name="connsiteX5" fmla="*/ 61834 w 154410"/>
                <a:gd name="connsiteY5" fmla="*/ 9185 h 187057"/>
                <a:gd name="connsiteX6" fmla="*/ 66830 w 154410"/>
                <a:gd name="connsiteY6" fmla="*/ 19685 h 187057"/>
                <a:gd name="connsiteX7" fmla="*/ 66830 w 154410"/>
                <a:gd name="connsiteY7" fmla="*/ 165297 h 187057"/>
                <a:gd name="connsiteX8" fmla="*/ 41848 w 154410"/>
                <a:gd name="connsiteY8" fmla="*/ 178559 h 187057"/>
                <a:gd name="connsiteX9" fmla="*/ 32332 w 154410"/>
                <a:gd name="connsiteY9" fmla="*/ 178559 h 187057"/>
                <a:gd name="connsiteX10" fmla="*/ 32332 w 154410"/>
                <a:gd name="connsiteY10" fmla="*/ 187125 h 187057"/>
                <a:gd name="connsiteX11" fmla="*/ 77299 w 154410"/>
                <a:gd name="connsiteY11" fmla="*/ 186296 h 187057"/>
                <a:gd name="connsiteX12" fmla="*/ 122504 w 154410"/>
                <a:gd name="connsiteY12" fmla="*/ 187125 h 187057"/>
                <a:gd name="connsiteX13" fmla="*/ 122504 w 154410"/>
                <a:gd name="connsiteY13" fmla="*/ 178559 h 187057"/>
                <a:gd name="connsiteX14" fmla="*/ 112987 w 154410"/>
                <a:gd name="connsiteY14" fmla="*/ 178559 h 187057"/>
                <a:gd name="connsiteX15" fmla="*/ 88005 w 154410"/>
                <a:gd name="connsiteY15" fmla="*/ 165297 h 187057"/>
                <a:gd name="connsiteX16" fmla="*/ 88005 w 154410"/>
                <a:gd name="connsiteY16" fmla="*/ 19685 h 187057"/>
                <a:gd name="connsiteX17" fmla="*/ 92288 w 154410"/>
                <a:gd name="connsiteY17" fmla="*/ 9185 h 187057"/>
                <a:gd name="connsiteX18" fmla="*/ 105849 w 154410"/>
                <a:gd name="connsiteY18" fmla="*/ 8633 h 187057"/>
                <a:gd name="connsiteX19" fmla="*/ 148675 w 154410"/>
                <a:gd name="connsiteY19" fmla="*/ 62236 h 187057"/>
                <a:gd name="connsiteX20" fmla="*/ 154623 w 154410"/>
                <a:gd name="connsiteY20" fmla="*/ 62236 h 187057"/>
                <a:gd name="connsiteX21" fmla="*/ 150103 w 154410"/>
                <a:gd name="connsiteY21" fmla="*/ 67 h 18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410" h="187057">
                  <a:moveTo>
                    <a:pt x="150103" y="67"/>
                  </a:moveTo>
                  <a:lnTo>
                    <a:pt x="4733" y="67"/>
                  </a:lnTo>
                  <a:lnTo>
                    <a:pt x="212" y="62236"/>
                  </a:lnTo>
                  <a:lnTo>
                    <a:pt x="6160" y="62236"/>
                  </a:lnTo>
                  <a:cubicBezTo>
                    <a:pt x="9491" y="17751"/>
                    <a:pt x="13060" y="8633"/>
                    <a:pt x="48986" y="8633"/>
                  </a:cubicBezTo>
                  <a:cubicBezTo>
                    <a:pt x="53269" y="8633"/>
                    <a:pt x="59455" y="8633"/>
                    <a:pt x="61834" y="9185"/>
                  </a:cubicBezTo>
                  <a:cubicBezTo>
                    <a:pt x="66830" y="10290"/>
                    <a:pt x="66830" y="13330"/>
                    <a:pt x="66830" y="19685"/>
                  </a:cubicBezTo>
                  <a:lnTo>
                    <a:pt x="66830" y="165297"/>
                  </a:lnTo>
                  <a:cubicBezTo>
                    <a:pt x="66830" y="174691"/>
                    <a:pt x="66830" y="178559"/>
                    <a:pt x="41848" y="178559"/>
                  </a:cubicBezTo>
                  <a:lnTo>
                    <a:pt x="32332" y="178559"/>
                  </a:lnTo>
                  <a:lnTo>
                    <a:pt x="32332" y="187125"/>
                  </a:lnTo>
                  <a:cubicBezTo>
                    <a:pt x="42086" y="186296"/>
                    <a:pt x="66354" y="186296"/>
                    <a:pt x="77299" y="186296"/>
                  </a:cubicBezTo>
                  <a:cubicBezTo>
                    <a:pt x="88243" y="186296"/>
                    <a:pt x="112749" y="186296"/>
                    <a:pt x="122504" y="187125"/>
                  </a:cubicBezTo>
                  <a:lnTo>
                    <a:pt x="122504" y="178559"/>
                  </a:lnTo>
                  <a:lnTo>
                    <a:pt x="112987" y="178559"/>
                  </a:lnTo>
                  <a:cubicBezTo>
                    <a:pt x="88005" y="178559"/>
                    <a:pt x="88005" y="174691"/>
                    <a:pt x="88005" y="165297"/>
                  </a:cubicBezTo>
                  <a:lnTo>
                    <a:pt x="88005" y="19685"/>
                  </a:lnTo>
                  <a:cubicBezTo>
                    <a:pt x="88005" y="14159"/>
                    <a:pt x="88005" y="10290"/>
                    <a:pt x="92288" y="9185"/>
                  </a:cubicBezTo>
                  <a:cubicBezTo>
                    <a:pt x="94905" y="8633"/>
                    <a:pt x="101329" y="8633"/>
                    <a:pt x="105849" y="8633"/>
                  </a:cubicBezTo>
                  <a:cubicBezTo>
                    <a:pt x="141775" y="8633"/>
                    <a:pt x="145344" y="17751"/>
                    <a:pt x="148675" y="62236"/>
                  </a:cubicBezTo>
                  <a:lnTo>
                    <a:pt x="154623" y="62236"/>
                  </a:lnTo>
                  <a:lnTo>
                    <a:pt x="150103" y="6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9" name="Dowolny kształt: kształt 1238">
              <a:extLst>
                <a:ext uri="{FF2B5EF4-FFF2-40B4-BE49-F238E27FC236}">
                  <a16:creationId xmlns:a16="http://schemas.microsoft.com/office/drawing/2014/main" id="{BCD9BA2C-6A69-AB3A-5F2F-1A143D28BE9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974135" y="7394425"/>
              <a:ext cx="79941" cy="122126"/>
            </a:xfrm>
            <a:custGeom>
              <a:avLst/>
              <a:gdLst>
                <a:gd name="connsiteX0" fmla="*/ 33290 w 79941"/>
                <a:gd name="connsiteY0" fmla="*/ 30461 h 122126"/>
                <a:gd name="connsiteX1" fmla="*/ 33290 w 79941"/>
                <a:gd name="connsiteY1" fmla="*/ 67 h 122126"/>
                <a:gd name="connsiteX2" fmla="*/ 219 w 79941"/>
                <a:gd name="connsiteY2" fmla="*/ 3107 h 122126"/>
                <a:gd name="connsiteX3" fmla="*/ 219 w 79941"/>
                <a:gd name="connsiteY3" fmla="*/ 11672 h 122126"/>
                <a:gd name="connsiteX4" fmla="*/ 18776 w 79941"/>
                <a:gd name="connsiteY4" fmla="*/ 27145 h 122126"/>
                <a:gd name="connsiteX5" fmla="*/ 18776 w 79941"/>
                <a:gd name="connsiteY5" fmla="*/ 101194 h 122126"/>
                <a:gd name="connsiteX6" fmla="*/ 219 w 79941"/>
                <a:gd name="connsiteY6" fmla="*/ 113628 h 122126"/>
                <a:gd name="connsiteX7" fmla="*/ 219 w 79941"/>
                <a:gd name="connsiteY7" fmla="*/ 122193 h 122126"/>
                <a:gd name="connsiteX8" fmla="*/ 27342 w 79941"/>
                <a:gd name="connsiteY8" fmla="*/ 121364 h 122126"/>
                <a:gd name="connsiteX9" fmla="*/ 57558 w 79941"/>
                <a:gd name="connsiteY9" fmla="*/ 122193 h 122126"/>
                <a:gd name="connsiteX10" fmla="*/ 57558 w 79941"/>
                <a:gd name="connsiteY10" fmla="*/ 113628 h 122126"/>
                <a:gd name="connsiteX11" fmla="*/ 52561 w 79941"/>
                <a:gd name="connsiteY11" fmla="*/ 113628 h 122126"/>
                <a:gd name="connsiteX12" fmla="*/ 34479 w 79941"/>
                <a:gd name="connsiteY12" fmla="*/ 100642 h 122126"/>
                <a:gd name="connsiteX13" fmla="*/ 34479 w 79941"/>
                <a:gd name="connsiteY13" fmla="*/ 58091 h 122126"/>
                <a:gd name="connsiteX14" fmla="*/ 62554 w 79941"/>
                <a:gd name="connsiteY14" fmla="*/ 6146 h 122126"/>
                <a:gd name="connsiteX15" fmla="*/ 65171 w 79941"/>
                <a:gd name="connsiteY15" fmla="*/ 6422 h 122126"/>
                <a:gd name="connsiteX16" fmla="*/ 59699 w 79941"/>
                <a:gd name="connsiteY16" fmla="*/ 17198 h 122126"/>
                <a:gd name="connsiteX17" fmla="*/ 69929 w 79941"/>
                <a:gd name="connsiteY17" fmla="*/ 29079 h 122126"/>
                <a:gd name="connsiteX18" fmla="*/ 80160 w 79941"/>
                <a:gd name="connsiteY18" fmla="*/ 16922 h 122126"/>
                <a:gd name="connsiteX19" fmla="*/ 62554 w 79941"/>
                <a:gd name="connsiteY19" fmla="*/ 67 h 122126"/>
                <a:gd name="connsiteX20" fmla="*/ 33290 w 79941"/>
                <a:gd name="connsiteY20" fmla="*/ 30461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941" h="122126">
                  <a:moveTo>
                    <a:pt x="33290" y="30461"/>
                  </a:moveTo>
                  <a:lnTo>
                    <a:pt x="33290" y="67"/>
                  </a:lnTo>
                  <a:lnTo>
                    <a:pt x="219" y="3107"/>
                  </a:lnTo>
                  <a:lnTo>
                    <a:pt x="219" y="11672"/>
                  </a:lnTo>
                  <a:cubicBezTo>
                    <a:pt x="16873" y="11672"/>
                    <a:pt x="18776" y="13606"/>
                    <a:pt x="18776" y="27145"/>
                  </a:cubicBezTo>
                  <a:lnTo>
                    <a:pt x="18776" y="101194"/>
                  </a:lnTo>
                  <a:cubicBezTo>
                    <a:pt x="18776" y="113628"/>
                    <a:pt x="16159" y="113628"/>
                    <a:pt x="219" y="113628"/>
                  </a:cubicBezTo>
                  <a:lnTo>
                    <a:pt x="219" y="122193"/>
                  </a:lnTo>
                  <a:cubicBezTo>
                    <a:pt x="9497" y="121917"/>
                    <a:pt x="20680" y="121364"/>
                    <a:pt x="27342" y="121364"/>
                  </a:cubicBezTo>
                  <a:cubicBezTo>
                    <a:pt x="36858" y="121364"/>
                    <a:pt x="48041" y="121364"/>
                    <a:pt x="57558" y="122193"/>
                  </a:cubicBezTo>
                  <a:lnTo>
                    <a:pt x="57558" y="113628"/>
                  </a:lnTo>
                  <a:lnTo>
                    <a:pt x="52561" y="113628"/>
                  </a:lnTo>
                  <a:cubicBezTo>
                    <a:pt x="34955" y="113628"/>
                    <a:pt x="34479" y="110589"/>
                    <a:pt x="34479" y="100642"/>
                  </a:cubicBezTo>
                  <a:lnTo>
                    <a:pt x="34479" y="58091"/>
                  </a:lnTo>
                  <a:cubicBezTo>
                    <a:pt x="34479" y="30737"/>
                    <a:pt x="44472" y="6146"/>
                    <a:pt x="62554" y="6146"/>
                  </a:cubicBezTo>
                  <a:cubicBezTo>
                    <a:pt x="64219" y="6146"/>
                    <a:pt x="64695" y="6146"/>
                    <a:pt x="65171" y="6422"/>
                  </a:cubicBezTo>
                  <a:cubicBezTo>
                    <a:pt x="64457" y="6699"/>
                    <a:pt x="59699" y="10014"/>
                    <a:pt x="59699" y="17198"/>
                  </a:cubicBezTo>
                  <a:cubicBezTo>
                    <a:pt x="59699" y="24935"/>
                    <a:pt x="64695" y="29079"/>
                    <a:pt x="69929" y="29079"/>
                  </a:cubicBezTo>
                  <a:cubicBezTo>
                    <a:pt x="74212" y="29079"/>
                    <a:pt x="80160" y="25763"/>
                    <a:pt x="80160" y="16922"/>
                  </a:cubicBezTo>
                  <a:cubicBezTo>
                    <a:pt x="80160" y="8080"/>
                    <a:pt x="72785" y="67"/>
                    <a:pt x="62554" y="67"/>
                  </a:cubicBezTo>
                  <a:cubicBezTo>
                    <a:pt x="45186" y="67"/>
                    <a:pt x="36620" y="18580"/>
                    <a:pt x="33290" y="3046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0" name="Dowolny kształt: kształt 1239">
              <a:extLst>
                <a:ext uri="{FF2B5EF4-FFF2-40B4-BE49-F238E27FC236}">
                  <a16:creationId xmlns:a16="http://schemas.microsoft.com/office/drawing/2014/main" id="{3E4B5733-F7B4-F616-23BD-76CB185E1A7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143137" y="7198799"/>
              <a:ext cx="90410" cy="497069"/>
            </a:xfrm>
            <a:custGeom>
              <a:avLst/>
              <a:gdLst>
                <a:gd name="connsiteX0" fmla="*/ 79928 w 90410"/>
                <a:gd name="connsiteY0" fmla="*/ 494087 h 497069"/>
                <a:gd name="connsiteX1" fmla="*/ 82783 w 90410"/>
                <a:gd name="connsiteY1" fmla="*/ 497126 h 497069"/>
                <a:gd name="connsiteX2" fmla="*/ 88017 w 90410"/>
                <a:gd name="connsiteY2" fmla="*/ 497126 h 497069"/>
                <a:gd name="connsiteX3" fmla="*/ 90634 w 90410"/>
                <a:gd name="connsiteY3" fmla="*/ 494363 h 497069"/>
                <a:gd name="connsiteX4" fmla="*/ 89682 w 90410"/>
                <a:gd name="connsiteY4" fmla="*/ 491876 h 497069"/>
                <a:gd name="connsiteX5" fmla="*/ 53518 w 90410"/>
                <a:gd name="connsiteY5" fmla="*/ 436339 h 497069"/>
                <a:gd name="connsiteX6" fmla="*/ 18306 w 90410"/>
                <a:gd name="connsiteY6" fmla="*/ 248729 h 497069"/>
                <a:gd name="connsiteX7" fmla="*/ 89920 w 90410"/>
                <a:gd name="connsiteY7" fmla="*/ 5030 h 497069"/>
                <a:gd name="connsiteX8" fmla="*/ 90634 w 90410"/>
                <a:gd name="connsiteY8" fmla="*/ 2819 h 497069"/>
                <a:gd name="connsiteX9" fmla="*/ 86114 w 90410"/>
                <a:gd name="connsiteY9" fmla="*/ 56 h 497069"/>
                <a:gd name="connsiteX10" fmla="*/ 80404 w 90410"/>
                <a:gd name="connsiteY10" fmla="*/ 2267 h 497069"/>
                <a:gd name="connsiteX11" fmla="*/ 15927 w 90410"/>
                <a:gd name="connsiteY11" fmla="*/ 121630 h 497069"/>
                <a:gd name="connsiteX12" fmla="*/ 224 w 90410"/>
                <a:gd name="connsiteY12" fmla="*/ 248453 h 497069"/>
                <a:gd name="connsiteX13" fmla="*/ 47808 w 90410"/>
                <a:gd name="connsiteY13" fmla="*/ 452089 h 497069"/>
                <a:gd name="connsiteX14" fmla="*/ 63035 w 90410"/>
                <a:gd name="connsiteY14" fmla="*/ 474469 h 497069"/>
                <a:gd name="connsiteX15" fmla="*/ 70649 w 90410"/>
                <a:gd name="connsiteY15" fmla="*/ 484140 h 497069"/>
                <a:gd name="connsiteX16" fmla="*/ 79928 w 90410"/>
                <a:gd name="connsiteY16" fmla="*/ 494087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10" h="497069">
                  <a:moveTo>
                    <a:pt x="79928" y="494087"/>
                  </a:moveTo>
                  <a:cubicBezTo>
                    <a:pt x="80404" y="494363"/>
                    <a:pt x="82545" y="497126"/>
                    <a:pt x="82783" y="497126"/>
                  </a:cubicBezTo>
                  <a:lnTo>
                    <a:pt x="88017" y="497126"/>
                  </a:lnTo>
                  <a:cubicBezTo>
                    <a:pt x="88731" y="497126"/>
                    <a:pt x="90634" y="496850"/>
                    <a:pt x="90634" y="494363"/>
                  </a:cubicBezTo>
                  <a:cubicBezTo>
                    <a:pt x="90634" y="493258"/>
                    <a:pt x="90158" y="492705"/>
                    <a:pt x="89682" y="491876"/>
                  </a:cubicBezTo>
                  <a:cubicBezTo>
                    <a:pt x="81117" y="481929"/>
                    <a:pt x="68270" y="466733"/>
                    <a:pt x="53518" y="436339"/>
                  </a:cubicBezTo>
                  <a:cubicBezTo>
                    <a:pt x="27823" y="383289"/>
                    <a:pt x="18306" y="315042"/>
                    <a:pt x="18306" y="248729"/>
                  </a:cubicBezTo>
                  <a:cubicBezTo>
                    <a:pt x="18306" y="126051"/>
                    <a:pt x="48284" y="53935"/>
                    <a:pt x="89920" y="5030"/>
                  </a:cubicBezTo>
                  <a:cubicBezTo>
                    <a:pt x="90634" y="4201"/>
                    <a:pt x="90634" y="3372"/>
                    <a:pt x="90634" y="2819"/>
                  </a:cubicBezTo>
                  <a:cubicBezTo>
                    <a:pt x="90634" y="56"/>
                    <a:pt x="88969" y="56"/>
                    <a:pt x="86114" y="56"/>
                  </a:cubicBezTo>
                  <a:cubicBezTo>
                    <a:pt x="83021" y="56"/>
                    <a:pt x="82545" y="56"/>
                    <a:pt x="80404" y="2267"/>
                  </a:cubicBezTo>
                  <a:cubicBezTo>
                    <a:pt x="57801" y="24924"/>
                    <a:pt x="32343" y="63330"/>
                    <a:pt x="15927" y="121630"/>
                  </a:cubicBezTo>
                  <a:cubicBezTo>
                    <a:pt x="5696" y="158102"/>
                    <a:pt x="224" y="202587"/>
                    <a:pt x="224" y="248453"/>
                  </a:cubicBezTo>
                  <a:cubicBezTo>
                    <a:pt x="224" y="313937"/>
                    <a:pt x="10455" y="387986"/>
                    <a:pt x="47808" y="452089"/>
                  </a:cubicBezTo>
                  <a:cubicBezTo>
                    <a:pt x="54232" y="462865"/>
                    <a:pt x="63035" y="474193"/>
                    <a:pt x="63035" y="474469"/>
                  </a:cubicBezTo>
                  <a:cubicBezTo>
                    <a:pt x="65415" y="477785"/>
                    <a:pt x="68745" y="482206"/>
                    <a:pt x="70649" y="484140"/>
                  </a:cubicBezTo>
                  <a:lnTo>
                    <a:pt x="79928" y="4940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1" name="Dowolny kształt: kształt 1240">
              <a:extLst>
                <a:ext uri="{FF2B5EF4-FFF2-40B4-BE49-F238E27FC236}">
                  <a16:creationId xmlns:a16="http://schemas.microsoft.com/office/drawing/2014/main" id="{9B82D65F-AAF4-9603-5557-6A637DDA522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288586" y="7262137"/>
              <a:ext cx="79227" cy="25696"/>
            </a:xfrm>
            <a:custGeom>
              <a:avLst/>
              <a:gdLst>
                <a:gd name="connsiteX0" fmla="*/ 79459 w 79227"/>
                <a:gd name="connsiteY0" fmla="*/ 4209 h 25696"/>
                <a:gd name="connsiteX1" fmla="*/ 75652 w 79227"/>
                <a:gd name="connsiteY1" fmla="*/ 65 h 25696"/>
                <a:gd name="connsiteX2" fmla="*/ 56143 w 79227"/>
                <a:gd name="connsiteY2" fmla="*/ 13327 h 25696"/>
                <a:gd name="connsiteX3" fmla="*/ 40678 w 79227"/>
                <a:gd name="connsiteY3" fmla="*/ 6420 h 25696"/>
                <a:gd name="connsiteX4" fmla="*/ 25927 w 79227"/>
                <a:gd name="connsiteY4" fmla="*/ 65 h 25696"/>
                <a:gd name="connsiteX5" fmla="*/ 231 w 79227"/>
                <a:gd name="connsiteY5" fmla="*/ 21616 h 25696"/>
                <a:gd name="connsiteX6" fmla="*/ 4038 w 79227"/>
                <a:gd name="connsiteY6" fmla="*/ 25761 h 25696"/>
                <a:gd name="connsiteX7" fmla="*/ 23547 w 79227"/>
                <a:gd name="connsiteY7" fmla="*/ 12498 h 25696"/>
                <a:gd name="connsiteX8" fmla="*/ 39012 w 79227"/>
                <a:gd name="connsiteY8" fmla="*/ 19406 h 25696"/>
                <a:gd name="connsiteX9" fmla="*/ 53763 w 79227"/>
                <a:gd name="connsiteY9" fmla="*/ 25761 h 25696"/>
                <a:gd name="connsiteX10" fmla="*/ 79459 w 79227"/>
                <a:gd name="connsiteY10" fmla="*/ 4209 h 2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27" h="25696">
                  <a:moveTo>
                    <a:pt x="79459" y="4209"/>
                  </a:moveTo>
                  <a:lnTo>
                    <a:pt x="75652" y="65"/>
                  </a:lnTo>
                  <a:cubicBezTo>
                    <a:pt x="75652" y="341"/>
                    <a:pt x="66611" y="13327"/>
                    <a:pt x="56143" y="13327"/>
                  </a:cubicBezTo>
                  <a:cubicBezTo>
                    <a:pt x="50670" y="13327"/>
                    <a:pt x="44722" y="9183"/>
                    <a:pt x="40678" y="6420"/>
                  </a:cubicBezTo>
                  <a:cubicBezTo>
                    <a:pt x="34254" y="1999"/>
                    <a:pt x="29971" y="65"/>
                    <a:pt x="25927" y="65"/>
                  </a:cubicBezTo>
                  <a:cubicBezTo>
                    <a:pt x="16886" y="65"/>
                    <a:pt x="12365" y="6143"/>
                    <a:pt x="231" y="21616"/>
                  </a:cubicBezTo>
                  <a:lnTo>
                    <a:pt x="4038" y="25761"/>
                  </a:lnTo>
                  <a:cubicBezTo>
                    <a:pt x="4038" y="25485"/>
                    <a:pt x="13079" y="12498"/>
                    <a:pt x="23547" y="12498"/>
                  </a:cubicBezTo>
                  <a:cubicBezTo>
                    <a:pt x="29020" y="12498"/>
                    <a:pt x="34968" y="16643"/>
                    <a:pt x="39012" y="19406"/>
                  </a:cubicBezTo>
                  <a:cubicBezTo>
                    <a:pt x="45436" y="23827"/>
                    <a:pt x="49719" y="25761"/>
                    <a:pt x="53763" y="25761"/>
                  </a:cubicBezTo>
                  <a:cubicBezTo>
                    <a:pt x="62804" y="25761"/>
                    <a:pt x="67325" y="19682"/>
                    <a:pt x="79459" y="42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2" name="Dowolny kształt: kształt 1241">
              <a:extLst>
                <a:ext uri="{FF2B5EF4-FFF2-40B4-BE49-F238E27FC236}">
                  <a16:creationId xmlns:a16="http://schemas.microsoft.com/office/drawing/2014/main" id="{80DEF0B1-A743-665F-6A28-A6AAD91D505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252872" y="7321757"/>
              <a:ext cx="150604" cy="194793"/>
            </a:xfrm>
            <a:custGeom>
              <a:avLst/>
              <a:gdLst>
                <a:gd name="connsiteX0" fmla="*/ 150834 w 150604"/>
                <a:gd name="connsiteY0" fmla="*/ 150100 h 194793"/>
                <a:gd name="connsiteX1" fmla="*/ 144886 w 150604"/>
                <a:gd name="connsiteY1" fmla="*/ 150100 h 194793"/>
                <a:gd name="connsiteX2" fmla="*/ 140604 w 150604"/>
                <a:gd name="connsiteY2" fmla="*/ 170270 h 194793"/>
                <a:gd name="connsiteX3" fmla="*/ 124901 w 150604"/>
                <a:gd name="connsiteY3" fmla="*/ 176901 h 194793"/>
                <a:gd name="connsiteX4" fmla="*/ 105867 w 150604"/>
                <a:gd name="connsiteY4" fmla="*/ 176901 h 194793"/>
                <a:gd name="connsiteX5" fmla="*/ 127042 w 150604"/>
                <a:gd name="connsiteY5" fmla="*/ 129930 h 194793"/>
                <a:gd name="connsiteX6" fmla="*/ 147979 w 150604"/>
                <a:gd name="connsiteY6" fmla="*/ 69419 h 194793"/>
                <a:gd name="connsiteX7" fmla="*/ 75651 w 150604"/>
                <a:gd name="connsiteY7" fmla="*/ 67 h 194793"/>
                <a:gd name="connsiteX8" fmla="*/ 3085 w 150604"/>
                <a:gd name="connsiteY8" fmla="*/ 69419 h 194793"/>
                <a:gd name="connsiteX9" fmla="*/ 24022 w 150604"/>
                <a:gd name="connsiteY9" fmla="*/ 129930 h 194793"/>
                <a:gd name="connsiteX10" fmla="*/ 45197 w 150604"/>
                <a:gd name="connsiteY10" fmla="*/ 176901 h 194793"/>
                <a:gd name="connsiteX11" fmla="*/ 26163 w 150604"/>
                <a:gd name="connsiteY11" fmla="*/ 176901 h 194793"/>
                <a:gd name="connsiteX12" fmla="*/ 10461 w 150604"/>
                <a:gd name="connsiteY12" fmla="*/ 170546 h 194793"/>
                <a:gd name="connsiteX13" fmla="*/ 6178 w 150604"/>
                <a:gd name="connsiteY13" fmla="*/ 150100 h 194793"/>
                <a:gd name="connsiteX14" fmla="*/ 230 w 150604"/>
                <a:gd name="connsiteY14" fmla="*/ 150100 h 194793"/>
                <a:gd name="connsiteX15" fmla="*/ 8081 w 150604"/>
                <a:gd name="connsiteY15" fmla="*/ 194861 h 194793"/>
                <a:gd name="connsiteX16" fmla="*/ 46149 w 150604"/>
                <a:gd name="connsiteY16" fmla="*/ 194861 h 194793"/>
                <a:gd name="connsiteX17" fmla="*/ 52097 w 150604"/>
                <a:gd name="connsiteY17" fmla="*/ 189059 h 194793"/>
                <a:gd name="connsiteX18" fmla="*/ 39249 w 150604"/>
                <a:gd name="connsiteY18" fmla="*/ 127719 h 194793"/>
                <a:gd name="connsiteX19" fmla="*/ 27591 w 150604"/>
                <a:gd name="connsiteY19" fmla="*/ 69143 h 194793"/>
                <a:gd name="connsiteX20" fmla="*/ 75413 w 150604"/>
                <a:gd name="connsiteY20" fmla="*/ 6146 h 194793"/>
                <a:gd name="connsiteX21" fmla="*/ 123473 w 150604"/>
                <a:gd name="connsiteY21" fmla="*/ 69143 h 194793"/>
                <a:gd name="connsiteX22" fmla="*/ 110150 w 150604"/>
                <a:gd name="connsiteY22" fmla="*/ 133522 h 194793"/>
                <a:gd name="connsiteX23" fmla="*/ 98967 w 150604"/>
                <a:gd name="connsiteY23" fmla="*/ 189059 h 194793"/>
                <a:gd name="connsiteX24" fmla="*/ 105153 w 150604"/>
                <a:gd name="connsiteY24" fmla="*/ 194861 h 194793"/>
                <a:gd name="connsiteX25" fmla="*/ 142983 w 150604"/>
                <a:gd name="connsiteY25" fmla="*/ 194861 h 194793"/>
                <a:gd name="connsiteX26" fmla="*/ 150834 w 150604"/>
                <a:gd name="connsiteY26" fmla="*/ 150100 h 19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0604" h="194793">
                  <a:moveTo>
                    <a:pt x="150834" y="150100"/>
                  </a:moveTo>
                  <a:lnTo>
                    <a:pt x="144886" y="150100"/>
                  </a:lnTo>
                  <a:cubicBezTo>
                    <a:pt x="143697" y="157284"/>
                    <a:pt x="142745" y="163639"/>
                    <a:pt x="140604" y="170270"/>
                  </a:cubicBezTo>
                  <a:cubicBezTo>
                    <a:pt x="139414" y="174691"/>
                    <a:pt x="138700" y="176901"/>
                    <a:pt x="124901" y="176901"/>
                  </a:cubicBezTo>
                  <a:lnTo>
                    <a:pt x="105867" y="176901"/>
                  </a:lnTo>
                  <a:cubicBezTo>
                    <a:pt x="108960" y="161428"/>
                    <a:pt x="116336" y="148166"/>
                    <a:pt x="127042" y="129930"/>
                  </a:cubicBezTo>
                  <a:cubicBezTo>
                    <a:pt x="138224" y="110312"/>
                    <a:pt x="147979" y="91247"/>
                    <a:pt x="147979" y="69419"/>
                  </a:cubicBezTo>
                  <a:cubicBezTo>
                    <a:pt x="147979" y="31013"/>
                    <a:pt x="115860" y="67"/>
                    <a:pt x="75651" y="67"/>
                  </a:cubicBezTo>
                  <a:cubicBezTo>
                    <a:pt x="34729" y="67"/>
                    <a:pt x="3085" y="31566"/>
                    <a:pt x="3085" y="69419"/>
                  </a:cubicBezTo>
                  <a:cubicBezTo>
                    <a:pt x="3085" y="91247"/>
                    <a:pt x="12840" y="110312"/>
                    <a:pt x="24022" y="129930"/>
                  </a:cubicBezTo>
                  <a:cubicBezTo>
                    <a:pt x="34491" y="148166"/>
                    <a:pt x="42104" y="161428"/>
                    <a:pt x="45197" y="176901"/>
                  </a:cubicBezTo>
                  <a:lnTo>
                    <a:pt x="26163" y="176901"/>
                  </a:lnTo>
                  <a:cubicBezTo>
                    <a:pt x="12364" y="176901"/>
                    <a:pt x="11650" y="174691"/>
                    <a:pt x="10461" y="170546"/>
                  </a:cubicBezTo>
                  <a:cubicBezTo>
                    <a:pt x="8557" y="164192"/>
                    <a:pt x="7368" y="157008"/>
                    <a:pt x="6178" y="150100"/>
                  </a:cubicBezTo>
                  <a:lnTo>
                    <a:pt x="230" y="150100"/>
                  </a:lnTo>
                  <a:lnTo>
                    <a:pt x="8081" y="194861"/>
                  </a:lnTo>
                  <a:lnTo>
                    <a:pt x="46149" y="194861"/>
                  </a:lnTo>
                  <a:cubicBezTo>
                    <a:pt x="51383" y="194861"/>
                    <a:pt x="52097" y="194861"/>
                    <a:pt x="52097" y="189059"/>
                  </a:cubicBezTo>
                  <a:cubicBezTo>
                    <a:pt x="52097" y="169718"/>
                    <a:pt x="44721" y="145403"/>
                    <a:pt x="39249" y="127719"/>
                  </a:cubicBezTo>
                  <a:cubicBezTo>
                    <a:pt x="34253" y="111694"/>
                    <a:pt x="27591" y="89866"/>
                    <a:pt x="27591" y="69143"/>
                  </a:cubicBezTo>
                  <a:cubicBezTo>
                    <a:pt x="27591" y="24935"/>
                    <a:pt x="53762" y="6146"/>
                    <a:pt x="75413" y="6146"/>
                  </a:cubicBezTo>
                  <a:cubicBezTo>
                    <a:pt x="98254" y="6146"/>
                    <a:pt x="123473" y="26040"/>
                    <a:pt x="123473" y="69143"/>
                  </a:cubicBezTo>
                  <a:cubicBezTo>
                    <a:pt x="123473" y="89866"/>
                    <a:pt x="117049" y="110865"/>
                    <a:pt x="110150" y="133522"/>
                  </a:cubicBezTo>
                  <a:cubicBezTo>
                    <a:pt x="106581" y="145127"/>
                    <a:pt x="98967" y="169994"/>
                    <a:pt x="98967" y="189059"/>
                  </a:cubicBezTo>
                  <a:cubicBezTo>
                    <a:pt x="98967" y="194861"/>
                    <a:pt x="99681" y="194861"/>
                    <a:pt x="105153" y="194861"/>
                  </a:cubicBezTo>
                  <a:lnTo>
                    <a:pt x="142983" y="194861"/>
                  </a:lnTo>
                  <a:lnTo>
                    <a:pt x="150834" y="15010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3" name="Dowolny kształt: kształt 1242">
              <a:extLst>
                <a:ext uri="{FF2B5EF4-FFF2-40B4-BE49-F238E27FC236}">
                  <a16:creationId xmlns:a16="http://schemas.microsoft.com/office/drawing/2014/main" id="{73C459F1-31B7-39B8-E2F3-13829136088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433388" y="7227968"/>
              <a:ext cx="43301" cy="193218"/>
            </a:xfrm>
            <a:custGeom>
              <a:avLst/>
              <a:gdLst>
                <a:gd name="connsiteX0" fmla="*/ 40208 w 43301"/>
                <a:gd name="connsiteY0" fmla="*/ 62 h 193218"/>
                <a:gd name="connsiteX1" fmla="*/ 237 w 43301"/>
                <a:gd name="connsiteY1" fmla="*/ 96575 h 193218"/>
                <a:gd name="connsiteX2" fmla="*/ 40208 w 43301"/>
                <a:gd name="connsiteY2" fmla="*/ 193281 h 193218"/>
                <a:gd name="connsiteX3" fmla="*/ 43539 w 43301"/>
                <a:gd name="connsiteY3" fmla="*/ 190960 h 193218"/>
                <a:gd name="connsiteX4" fmla="*/ 41873 w 43301"/>
                <a:gd name="connsiteY4" fmla="*/ 188059 h 193218"/>
                <a:gd name="connsiteX5" fmla="*/ 11562 w 43301"/>
                <a:gd name="connsiteY5" fmla="*/ 96768 h 193218"/>
                <a:gd name="connsiteX6" fmla="*/ 42373 w 43301"/>
                <a:gd name="connsiteY6" fmla="*/ 4704 h 193218"/>
                <a:gd name="connsiteX7" fmla="*/ 43539 w 43301"/>
                <a:gd name="connsiteY7" fmla="*/ 2383 h 193218"/>
                <a:gd name="connsiteX8" fmla="*/ 40208 w 43301"/>
                <a:gd name="connsiteY8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208" y="62"/>
                  </a:moveTo>
                  <a:cubicBezTo>
                    <a:pt x="8564" y="25979"/>
                    <a:pt x="237" y="66983"/>
                    <a:pt x="237" y="96575"/>
                  </a:cubicBezTo>
                  <a:cubicBezTo>
                    <a:pt x="237" y="123846"/>
                    <a:pt x="7232" y="166203"/>
                    <a:pt x="40208" y="193281"/>
                  </a:cubicBezTo>
                  <a:cubicBezTo>
                    <a:pt x="41540" y="193281"/>
                    <a:pt x="43539" y="193281"/>
                    <a:pt x="43539" y="190960"/>
                  </a:cubicBezTo>
                  <a:cubicBezTo>
                    <a:pt x="43539" y="189800"/>
                    <a:pt x="43039" y="189413"/>
                    <a:pt x="41873" y="188059"/>
                  </a:cubicBezTo>
                  <a:cubicBezTo>
                    <a:pt x="19723" y="164849"/>
                    <a:pt x="11562" y="131969"/>
                    <a:pt x="11562" y="96768"/>
                  </a:cubicBezTo>
                  <a:cubicBezTo>
                    <a:pt x="11562" y="44547"/>
                    <a:pt x="28716" y="19016"/>
                    <a:pt x="42373" y="4704"/>
                  </a:cubicBezTo>
                  <a:cubicBezTo>
                    <a:pt x="43039" y="3930"/>
                    <a:pt x="43539" y="3350"/>
                    <a:pt x="43539" y="2383"/>
                  </a:cubicBezTo>
                  <a:cubicBezTo>
                    <a:pt x="43539" y="62"/>
                    <a:pt x="41540" y="62"/>
                    <a:pt x="40208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4" name="Dowolny kształt: kształt 1243">
              <a:extLst>
                <a:ext uri="{FF2B5EF4-FFF2-40B4-BE49-F238E27FC236}">
                  <a16:creationId xmlns:a16="http://schemas.microsoft.com/office/drawing/2014/main" id="{84359738-4F06-E88D-C141-61DB532FB4A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496414" y="7287732"/>
              <a:ext cx="152888" cy="87228"/>
            </a:xfrm>
            <a:custGeom>
              <a:avLst/>
              <a:gdLst>
                <a:gd name="connsiteX0" fmla="*/ 64693 w 152888"/>
                <a:gd name="connsiteY0" fmla="*/ 69691 h 87228"/>
                <a:gd name="connsiteX1" fmla="*/ 62362 w 152888"/>
                <a:gd name="connsiteY1" fmla="*/ 81102 h 87228"/>
                <a:gd name="connsiteX2" fmla="*/ 68024 w 152888"/>
                <a:gd name="connsiteY2" fmla="*/ 87291 h 87228"/>
                <a:gd name="connsiteX3" fmla="*/ 74519 w 152888"/>
                <a:gd name="connsiteY3" fmla="*/ 83036 h 87228"/>
                <a:gd name="connsiteX4" fmla="*/ 77517 w 152888"/>
                <a:gd name="connsiteY4" fmla="*/ 71044 h 87228"/>
                <a:gd name="connsiteX5" fmla="*/ 81181 w 152888"/>
                <a:gd name="connsiteY5" fmla="*/ 53637 h 87228"/>
                <a:gd name="connsiteX6" fmla="*/ 84012 w 152888"/>
                <a:gd name="connsiteY6" fmla="*/ 40679 h 87228"/>
                <a:gd name="connsiteX7" fmla="*/ 89175 w 152888"/>
                <a:gd name="connsiteY7" fmla="*/ 25979 h 87228"/>
                <a:gd name="connsiteX8" fmla="*/ 115822 w 152888"/>
                <a:gd name="connsiteY8" fmla="*/ 5478 h 87228"/>
                <a:gd name="connsiteX9" fmla="*/ 125649 w 152888"/>
                <a:gd name="connsiteY9" fmla="*/ 19016 h 87228"/>
                <a:gd name="connsiteX10" fmla="*/ 115822 w 152888"/>
                <a:gd name="connsiteY10" fmla="*/ 60213 h 87228"/>
                <a:gd name="connsiteX11" fmla="*/ 113324 w 152888"/>
                <a:gd name="connsiteY11" fmla="*/ 70658 h 87228"/>
                <a:gd name="connsiteX12" fmla="*/ 129146 w 152888"/>
                <a:gd name="connsiteY12" fmla="*/ 87291 h 87228"/>
                <a:gd name="connsiteX13" fmla="*/ 153129 w 152888"/>
                <a:gd name="connsiteY13" fmla="*/ 57699 h 87228"/>
                <a:gd name="connsiteX14" fmla="*/ 150464 w 152888"/>
                <a:gd name="connsiteY14" fmla="*/ 55185 h 87228"/>
                <a:gd name="connsiteX15" fmla="*/ 147300 w 152888"/>
                <a:gd name="connsiteY15" fmla="*/ 58473 h 87228"/>
                <a:gd name="connsiteX16" fmla="*/ 129646 w 152888"/>
                <a:gd name="connsiteY16" fmla="*/ 81876 h 87228"/>
                <a:gd name="connsiteX17" fmla="*/ 125482 w 152888"/>
                <a:gd name="connsiteY17" fmla="*/ 75106 h 87228"/>
                <a:gd name="connsiteX18" fmla="*/ 129313 w 152888"/>
                <a:gd name="connsiteY18" fmla="*/ 59440 h 87228"/>
                <a:gd name="connsiteX19" fmla="*/ 138140 w 152888"/>
                <a:gd name="connsiteY19" fmla="*/ 22111 h 87228"/>
                <a:gd name="connsiteX20" fmla="*/ 131977 w 152888"/>
                <a:gd name="connsiteY20" fmla="*/ 5284 h 87228"/>
                <a:gd name="connsiteX21" fmla="*/ 116489 w 152888"/>
                <a:gd name="connsiteY21" fmla="*/ 62 h 87228"/>
                <a:gd name="connsiteX22" fmla="*/ 87010 w 152888"/>
                <a:gd name="connsiteY22" fmla="*/ 19597 h 87228"/>
                <a:gd name="connsiteX23" fmla="*/ 65359 w 152888"/>
                <a:gd name="connsiteY23" fmla="*/ 62 h 87228"/>
                <a:gd name="connsiteX24" fmla="*/ 37213 w 152888"/>
                <a:gd name="connsiteY24" fmla="*/ 17663 h 87228"/>
                <a:gd name="connsiteX25" fmla="*/ 19393 w 152888"/>
                <a:gd name="connsiteY25" fmla="*/ 62 h 87228"/>
                <a:gd name="connsiteX26" fmla="*/ 6236 w 152888"/>
                <a:gd name="connsiteY26" fmla="*/ 10506 h 87228"/>
                <a:gd name="connsiteX27" fmla="*/ 240 w 152888"/>
                <a:gd name="connsiteY27" fmla="*/ 29654 h 87228"/>
                <a:gd name="connsiteX28" fmla="*/ 3072 w 152888"/>
                <a:gd name="connsiteY28" fmla="*/ 32169 h 87228"/>
                <a:gd name="connsiteX29" fmla="*/ 6736 w 152888"/>
                <a:gd name="connsiteY29" fmla="*/ 26366 h 87228"/>
                <a:gd name="connsiteX30" fmla="*/ 18893 w 152888"/>
                <a:gd name="connsiteY30" fmla="*/ 5478 h 87228"/>
                <a:gd name="connsiteX31" fmla="*/ 24389 w 152888"/>
                <a:gd name="connsiteY31" fmla="*/ 14955 h 87228"/>
                <a:gd name="connsiteX32" fmla="*/ 21725 w 152888"/>
                <a:gd name="connsiteY32" fmla="*/ 31008 h 87228"/>
                <a:gd name="connsiteX33" fmla="*/ 18061 w 152888"/>
                <a:gd name="connsiteY33" fmla="*/ 48415 h 87228"/>
                <a:gd name="connsiteX34" fmla="*/ 12731 w 152888"/>
                <a:gd name="connsiteY34" fmla="*/ 73172 h 87228"/>
                <a:gd name="connsiteX35" fmla="*/ 11066 w 152888"/>
                <a:gd name="connsiteY35" fmla="*/ 81102 h 87228"/>
                <a:gd name="connsiteX36" fmla="*/ 16728 w 152888"/>
                <a:gd name="connsiteY36" fmla="*/ 87291 h 87228"/>
                <a:gd name="connsiteX37" fmla="*/ 23224 w 152888"/>
                <a:gd name="connsiteY37" fmla="*/ 83036 h 87228"/>
                <a:gd name="connsiteX38" fmla="*/ 26221 w 152888"/>
                <a:gd name="connsiteY38" fmla="*/ 71044 h 87228"/>
                <a:gd name="connsiteX39" fmla="*/ 29885 w 152888"/>
                <a:gd name="connsiteY39" fmla="*/ 53637 h 87228"/>
                <a:gd name="connsiteX40" fmla="*/ 32717 w 152888"/>
                <a:gd name="connsiteY40" fmla="*/ 40679 h 87228"/>
                <a:gd name="connsiteX41" fmla="*/ 39711 w 152888"/>
                <a:gd name="connsiteY41" fmla="*/ 23272 h 87228"/>
                <a:gd name="connsiteX42" fmla="*/ 64693 w 152888"/>
                <a:gd name="connsiteY42" fmla="*/ 5478 h 87228"/>
                <a:gd name="connsiteX43" fmla="*/ 74519 w 152888"/>
                <a:gd name="connsiteY43" fmla="*/ 19016 h 87228"/>
                <a:gd name="connsiteX44" fmla="*/ 71688 w 152888"/>
                <a:gd name="connsiteY44" fmla="*/ 37197 h 87228"/>
                <a:gd name="connsiteX45" fmla="*/ 64693 w 152888"/>
                <a:gd name="connsiteY45" fmla="*/ 69691 h 8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2888" h="87228">
                  <a:moveTo>
                    <a:pt x="64693" y="69691"/>
                  </a:moveTo>
                  <a:cubicBezTo>
                    <a:pt x="63860" y="73559"/>
                    <a:pt x="62362" y="80135"/>
                    <a:pt x="62362" y="81102"/>
                  </a:cubicBezTo>
                  <a:cubicBezTo>
                    <a:pt x="62362" y="85357"/>
                    <a:pt x="65359" y="87291"/>
                    <a:pt x="68024" y="87291"/>
                  </a:cubicBezTo>
                  <a:cubicBezTo>
                    <a:pt x="71022" y="87291"/>
                    <a:pt x="73687" y="84777"/>
                    <a:pt x="74519" y="83036"/>
                  </a:cubicBezTo>
                  <a:cubicBezTo>
                    <a:pt x="75352" y="81295"/>
                    <a:pt x="76684" y="75106"/>
                    <a:pt x="77517" y="71044"/>
                  </a:cubicBezTo>
                  <a:cubicBezTo>
                    <a:pt x="78350" y="67370"/>
                    <a:pt x="80182" y="58473"/>
                    <a:pt x="81181" y="53637"/>
                  </a:cubicBezTo>
                  <a:cubicBezTo>
                    <a:pt x="82180" y="49382"/>
                    <a:pt x="83180" y="45127"/>
                    <a:pt x="84012" y="40679"/>
                  </a:cubicBezTo>
                  <a:cubicBezTo>
                    <a:pt x="85844" y="32362"/>
                    <a:pt x="85844" y="31975"/>
                    <a:pt x="89175" y="25979"/>
                  </a:cubicBezTo>
                  <a:cubicBezTo>
                    <a:pt x="94505" y="16502"/>
                    <a:pt x="102832" y="5478"/>
                    <a:pt x="115822" y="5478"/>
                  </a:cubicBezTo>
                  <a:cubicBezTo>
                    <a:pt x="125149" y="5478"/>
                    <a:pt x="125649" y="14375"/>
                    <a:pt x="125649" y="19016"/>
                  </a:cubicBezTo>
                  <a:cubicBezTo>
                    <a:pt x="125649" y="30621"/>
                    <a:pt x="118487" y="52090"/>
                    <a:pt x="115822" y="60213"/>
                  </a:cubicBezTo>
                  <a:cubicBezTo>
                    <a:pt x="113991" y="65629"/>
                    <a:pt x="113324" y="67370"/>
                    <a:pt x="113324" y="70658"/>
                  </a:cubicBezTo>
                  <a:cubicBezTo>
                    <a:pt x="113324" y="80908"/>
                    <a:pt x="120652" y="87291"/>
                    <a:pt x="129146" y="87291"/>
                  </a:cubicBezTo>
                  <a:cubicBezTo>
                    <a:pt x="145801" y="87291"/>
                    <a:pt x="153129" y="60600"/>
                    <a:pt x="153129" y="57699"/>
                  </a:cubicBezTo>
                  <a:cubicBezTo>
                    <a:pt x="153129" y="55185"/>
                    <a:pt x="150963" y="55185"/>
                    <a:pt x="150464" y="55185"/>
                  </a:cubicBezTo>
                  <a:cubicBezTo>
                    <a:pt x="148132" y="55185"/>
                    <a:pt x="147966" y="56345"/>
                    <a:pt x="147300" y="58473"/>
                  </a:cubicBezTo>
                  <a:cubicBezTo>
                    <a:pt x="143469" y="73946"/>
                    <a:pt x="136308" y="81876"/>
                    <a:pt x="129646" y="81876"/>
                  </a:cubicBezTo>
                  <a:cubicBezTo>
                    <a:pt x="126148" y="81876"/>
                    <a:pt x="125482" y="79168"/>
                    <a:pt x="125482" y="75106"/>
                  </a:cubicBezTo>
                  <a:cubicBezTo>
                    <a:pt x="125482" y="70658"/>
                    <a:pt x="126315" y="68143"/>
                    <a:pt x="129313" y="59440"/>
                  </a:cubicBezTo>
                  <a:cubicBezTo>
                    <a:pt x="131311" y="53444"/>
                    <a:pt x="138140" y="32942"/>
                    <a:pt x="138140" y="22111"/>
                  </a:cubicBezTo>
                  <a:cubicBezTo>
                    <a:pt x="138140" y="19016"/>
                    <a:pt x="138140" y="10893"/>
                    <a:pt x="131977" y="5284"/>
                  </a:cubicBezTo>
                  <a:cubicBezTo>
                    <a:pt x="129146" y="2770"/>
                    <a:pt x="124316" y="62"/>
                    <a:pt x="116489" y="62"/>
                  </a:cubicBezTo>
                  <a:cubicBezTo>
                    <a:pt x="101500" y="62"/>
                    <a:pt x="92340" y="11473"/>
                    <a:pt x="87010" y="19597"/>
                  </a:cubicBezTo>
                  <a:cubicBezTo>
                    <a:pt x="85678" y="3157"/>
                    <a:pt x="73853" y="62"/>
                    <a:pt x="65359" y="62"/>
                  </a:cubicBezTo>
                  <a:cubicBezTo>
                    <a:pt x="51536" y="62"/>
                    <a:pt x="42210" y="9926"/>
                    <a:pt x="37213" y="17663"/>
                  </a:cubicBezTo>
                  <a:cubicBezTo>
                    <a:pt x="36047" y="4317"/>
                    <a:pt x="26221" y="62"/>
                    <a:pt x="19393" y="62"/>
                  </a:cubicBezTo>
                  <a:cubicBezTo>
                    <a:pt x="12232" y="62"/>
                    <a:pt x="8401" y="6058"/>
                    <a:pt x="6236" y="10506"/>
                  </a:cubicBezTo>
                  <a:cubicBezTo>
                    <a:pt x="2572" y="17663"/>
                    <a:pt x="240" y="28687"/>
                    <a:pt x="240" y="29654"/>
                  </a:cubicBezTo>
                  <a:cubicBezTo>
                    <a:pt x="240" y="32169"/>
                    <a:pt x="2572" y="32169"/>
                    <a:pt x="3072" y="32169"/>
                  </a:cubicBezTo>
                  <a:cubicBezTo>
                    <a:pt x="5403" y="32169"/>
                    <a:pt x="5570" y="31588"/>
                    <a:pt x="6736" y="26366"/>
                  </a:cubicBezTo>
                  <a:cubicBezTo>
                    <a:pt x="9234" y="14955"/>
                    <a:pt x="12398" y="5478"/>
                    <a:pt x="18893" y="5478"/>
                  </a:cubicBezTo>
                  <a:cubicBezTo>
                    <a:pt x="23224" y="5478"/>
                    <a:pt x="24389" y="9733"/>
                    <a:pt x="24389" y="14955"/>
                  </a:cubicBezTo>
                  <a:cubicBezTo>
                    <a:pt x="24389" y="18630"/>
                    <a:pt x="22890" y="25786"/>
                    <a:pt x="21725" y="31008"/>
                  </a:cubicBezTo>
                  <a:cubicBezTo>
                    <a:pt x="20559" y="36230"/>
                    <a:pt x="18893" y="44160"/>
                    <a:pt x="18061" y="48415"/>
                  </a:cubicBezTo>
                  <a:lnTo>
                    <a:pt x="12731" y="73172"/>
                  </a:lnTo>
                  <a:cubicBezTo>
                    <a:pt x="12065" y="75686"/>
                    <a:pt x="11066" y="80522"/>
                    <a:pt x="11066" y="81102"/>
                  </a:cubicBezTo>
                  <a:cubicBezTo>
                    <a:pt x="11066" y="85357"/>
                    <a:pt x="14064" y="87291"/>
                    <a:pt x="16728" y="87291"/>
                  </a:cubicBezTo>
                  <a:cubicBezTo>
                    <a:pt x="19726" y="87291"/>
                    <a:pt x="22391" y="84777"/>
                    <a:pt x="23224" y="83036"/>
                  </a:cubicBezTo>
                  <a:cubicBezTo>
                    <a:pt x="24056" y="81295"/>
                    <a:pt x="25389" y="75106"/>
                    <a:pt x="26221" y="71044"/>
                  </a:cubicBezTo>
                  <a:cubicBezTo>
                    <a:pt x="27054" y="67370"/>
                    <a:pt x="28886" y="58473"/>
                    <a:pt x="29885" y="53637"/>
                  </a:cubicBezTo>
                  <a:cubicBezTo>
                    <a:pt x="30885" y="49382"/>
                    <a:pt x="31884" y="45127"/>
                    <a:pt x="32717" y="40679"/>
                  </a:cubicBezTo>
                  <a:cubicBezTo>
                    <a:pt x="34549" y="32749"/>
                    <a:pt x="34882" y="31201"/>
                    <a:pt x="39711" y="23272"/>
                  </a:cubicBezTo>
                  <a:cubicBezTo>
                    <a:pt x="44375" y="15535"/>
                    <a:pt x="52202" y="5478"/>
                    <a:pt x="64693" y="5478"/>
                  </a:cubicBezTo>
                  <a:cubicBezTo>
                    <a:pt x="74353" y="5478"/>
                    <a:pt x="74519" y="15342"/>
                    <a:pt x="74519" y="19016"/>
                  </a:cubicBezTo>
                  <a:cubicBezTo>
                    <a:pt x="74519" y="23852"/>
                    <a:pt x="74020" y="26366"/>
                    <a:pt x="71688" y="37197"/>
                  </a:cubicBezTo>
                  <a:lnTo>
                    <a:pt x="64693" y="696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5" name="Dowolny kształt: kształt 1244">
              <a:extLst>
                <a:ext uri="{FF2B5EF4-FFF2-40B4-BE49-F238E27FC236}">
                  <a16:creationId xmlns:a16="http://schemas.microsoft.com/office/drawing/2014/main" id="{C4115CB5-2D3C-1E34-4B3F-84CD14361B2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669243" y="7227968"/>
              <a:ext cx="43135" cy="193218"/>
            </a:xfrm>
            <a:custGeom>
              <a:avLst/>
              <a:gdLst>
                <a:gd name="connsiteX0" fmla="*/ 3412 w 43135"/>
                <a:gd name="connsiteY0" fmla="*/ 62 h 193218"/>
                <a:gd name="connsiteX1" fmla="*/ 247 w 43135"/>
                <a:gd name="connsiteY1" fmla="*/ 2383 h 193218"/>
                <a:gd name="connsiteX2" fmla="*/ 1746 w 43135"/>
                <a:gd name="connsiteY2" fmla="*/ 5284 h 193218"/>
                <a:gd name="connsiteX3" fmla="*/ 32057 w 43135"/>
                <a:gd name="connsiteY3" fmla="*/ 96575 h 193218"/>
                <a:gd name="connsiteX4" fmla="*/ 3245 w 43135"/>
                <a:gd name="connsiteY4" fmla="*/ 186512 h 193218"/>
                <a:gd name="connsiteX5" fmla="*/ 247 w 43135"/>
                <a:gd name="connsiteY5" fmla="*/ 190960 h 193218"/>
                <a:gd name="connsiteX6" fmla="*/ 2412 w 43135"/>
                <a:gd name="connsiteY6" fmla="*/ 193281 h 193218"/>
                <a:gd name="connsiteX7" fmla="*/ 31225 w 43135"/>
                <a:gd name="connsiteY7" fmla="*/ 156339 h 193218"/>
                <a:gd name="connsiteX8" fmla="*/ 43383 w 43135"/>
                <a:gd name="connsiteY8" fmla="*/ 96768 h 193218"/>
                <a:gd name="connsiteX9" fmla="*/ 3412 w 43135"/>
                <a:gd name="connsiteY9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412" y="62"/>
                  </a:moveTo>
                  <a:cubicBezTo>
                    <a:pt x="2246" y="62"/>
                    <a:pt x="247" y="62"/>
                    <a:pt x="247" y="2383"/>
                  </a:cubicBezTo>
                  <a:cubicBezTo>
                    <a:pt x="247" y="3350"/>
                    <a:pt x="747" y="3930"/>
                    <a:pt x="1746" y="5284"/>
                  </a:cubicBezTo>
                  <a:cubicBezTo>
                    <a:pt x="16069" y="20564"/>
                    <a:pt x="32057" y="46674"/>
                    <a:pt x="32057" y="96575"/>
                  </a:cubicBezTo>
                  <a:cubicBezTo>
                    <a:pt x="32057" y="136998"/>
                    <a:pt x="21232" y="167557"/>
                    <a:pt x="3245" y="186512"/>
                  </a:cubicBezTo>
                  <a:cubicBezTo>
                    <a:pt x="414" y="189800"/>
                    <a:pt x="247" y="189993"/>
                    <a:pt x="247" y="190960"/>
                  </a:cubicBezTo>
                  <a:cubicBezTo>
                    <a:pt x="247" y="191927"/>
                    <a:pt x="747" y="193281"/>
                    <a:pt x="2412" y="193281"/>
                  </a:cubicBezTo>
                  <a:cubicBezTo>
                    <a:pt x="4411" y="193281"/>
                    <a:pt x="20233" y="180516"/>
                    <a:pt x="31225" y="156339"/>
                  </a:cubicBezTo>
                  <a:cubicBezTo>
                    <a:pt x="38553" y="140286"/>
                    <a:pt x="43383" y="119398"/>
                    <a:pt x="43383" y="96768"/>
                  </a:cubicBezTo>
                  <a:cubicBezTo>
                    <a:pt x="43383" y="69497"/>
                    <a:pt x="36388" y="27140"/>
                    <a:pt x="3412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6" name="Dowolny kształt: kształt 1245">
              <a:extLst>
                <a:ext uri="{FF2B5EF4-FFF2-40B4-BE49-F238E27FC236}">
                  <a16:creationId xmlns:a16="http://schemas.microsoft.com/office/drawing/2014/main" id="{E2B6481D-BABA-BF7D-AE7D-935AEAD40CD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421730" y="7459848"/>
              <a:ext cx="115082" cy="137903"/>
            </a:xfrm>
            <a:custGeom>
              <a:avLst/>
              <a:gdLst>
                <a:gd name="connsiteX0" fmla="*/ 62358 w 115082"/>
                <a:gd name="connsiteY0" fmla="*/ 4132 h 137903"/>
                <a:gd name="connsiteX1" fmla="*/ 57862 w 115082"/>
                <a:gd name="connsiteY1" fmla="*/ 70 h 137903"/>
                <a:gd name="connsiteX2" fmla="*/ 53199 w 115082"/>
                <a:gd name="connsiteY2" fmla="*/ 4519 h 137903"/>
                <a:gd name="connsiteX3" fmla="*/ 17391 w 115082"/>
                <a:gd name="connsiteY3" fmla="*/ 118439 h 137903"/>
                <a:gd name="connsiteX4" fmla="*/ 237 w 115082"/>
                <a:gd name="connsiteY4" fmla="*/ 131010 h 137903"/>
                <a:gd name="connsiteX5" fmla="*/ 237 w 115082"/>
                <a:gd name="connsiteY5" fmla="*/ 137973 h 137903"/>
                <a:gd name="connsiteX6" fmla="*/ 15726 w 115082"/>
                <a:gd name="connsiteY6" fmla="*/ 137200 h 137903"/>
                <a:gd name="connsiteX7" fmla="*/ 35545 w 115082"/>
                <a:gd name="connsiteY7" fmla="*/ 137973 h 137903"/>
                <a:gd name="connsiteX8" fmla="*/ 35545 w 115082"/>
                <a:gd name="connsiteY8" fmla="*/ 131010 h 137903"/>
                <a:gd name="connsiteX9" fmla="*/ 23220 w 115082"/>
                <a:gd name="connsiteY9" fmla="*/ 121533 h 137903"/>
                <a:gd name="connsiteX10" fmla="*/ 24053 w 115082"/>
                <a:gd name="connsiteY10" fmla="*/ 117665 h 137903"/>
                <a:gd name="connsiteX11" fmla="*/ 52532 w 115082"/>
                <a:gd name="connsiteY11" fmla="*/ 26761 h 137903"/>
                <a:gd name="connsiteX12" fmla="*/ 82510 w 115082"/>
                <a:gd name="connsiteY12" fmla="*/ 122113 h 137903"/>
                <a:gd name="connsiteX13" fmla="*/ 83343 w 115082"/>
                <a:gd name="connsiteY13" fmla="*/ 125595 h 137903"/>
                <a:gd name="connsiteX14" fmla="*/ 69686 w 115082"/>
                <a:gd name="connsiteY14" fmla="*/ 131010 h 137903"/>
                <a:gd name="connsiteX15" fmla="*/ 69686 w 115082"/>
                <a:gd name="connsiteY15" fmla="*/ 137973 h 137903"/>
                <a:gd name="connsiteX16" fmla="*/ 94668 w 115082"/>
                <a:gd name="connsiteY16" fmla="*/ 137200 h 137903"/>
                <a:gd name="connsiteX17" fmla="*/ 115320 w 115082"/>
                <a:gd name="connsiteY17" fmla="*/ 137973 h 137903"/>
                <a:gd name="connsiteX18" fmla="*/ 115320 w 115082"/>
                <a:gd name="connsiteY18" fmla="*/ 131010 h 137903"/>
                <a:gd name="connsiteX19" fmla="*/ 99665 w 115082"/>
                <a:gd name="connsiteY19" fmla="*/ 123274 h 137903"/>
                <a:gd name="connsiteX20" fmla="*/ 62358 w 115082"/>
                <a:gd name="connsiteY20" fmla="*/ 4132 h 1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082" h="137903">
                  <a:moveTo>
                    <a:pt x="62358" y="4132"/>
                  </a:moveTo>
                  <a:cubicBezTo>
                    <a:pt x="61193" y="264"/>
                    <a:pt x="59361" y="70"/>
                    <a:pt x="57862" y="70"/>
                  </a:cubicBezTo>
                  <a:cubicBezTo>
                    <a:pt x="54531" y="70"/>
                    <a:pt x="54031" y="1617"/>
                    <a:pt x="53199" y="4519"/>
                  </a:cubicBezTo>
                  <a:lnTo>
                    <a:pt x="17391" y="118439"/>
                  </a:lnTo>
                  <a:cubicBezTo>
                    <a:pt x="14227" y="128689"/>
                    <a:pt x="7399" y="130817"/>
                    <a:pt x="237" y="131010"/>
                  </a:cubicBezTo>
                  <a:lnTo>
                    <a:pt x="237" y="137973"/>
                  </a:lnTo>
                  <a:cubicBezTo>
                    <a:pt x="5400" y="137393"/>
                    <a:pt x="10563" y="137200"/>
                    <a:pt x="15726" y="137200"/>
                  </a:cubicBezTo>
                  <a:cubicBezTo>
                    <a:pt x="21055" y="137200"/>
                    <a:pt x="33047" y="137780"/>
                    <a:pt x="35545" y="137973"/>
                  </a:cubicBezTo>
                  <a:lnTo>
                    <a:pt x="35545" y="131010"/>
                  </a:lnTo>
                  <a:cubicBezTo>
                    <a:pt x="26884" y="130817"/>
                    <a:pt x="23220" y="126175"/>
                    <a:pt x="23220" y="121533"/>
                  </a:cubicBezTo>
                  <a:cubicBezTo>
                    <a:pt x="23220" y="120373"/>
                    <a:pt x="23220" y="119986"/>
                    <a:pt x="24053" y="117665"/>
                  </a:cubicBezTo>
                  <a:lnTo>
                    <a:pt x="52532" y="26761"/>
                  </a:lnTo>
                  <a:lnTo>
                    <a:pt x="82510" y="122113"/>
                  </a:lnTo>
                  <a:cubicBezTo>
                    <a:pt x="83343" y="124628"/>
                    <a:pt x="83343" y="125015"/>
                    <a:pt x="83343" y="125595"/>
                  </a:cubicBezTo>
                  <a:cubicBezTo>
                    <a:pt x="83343" y="131010"/>
                    <a:pt x="74183" y="131010"/>
                    <a:pt x="69686" y="131010"/>
                  </a:cubicBezTo>
                  <a:lnTo>
                    <a:pt x="69686" y="137973"/>
                  </a:lnTo>
                  <a:cubicBezTo>
                    <a:pt x="78014" y="137586"/>
                    <a:pt x="88673" y="137200"/>
                    <a:pt x="94668" y="137200"/>
                  </a:cubicBezTo>
                  <a:cubicBezTo>
                    <a:pt x="101497" y="137200"/>
                    <a:pt x="113488" y="137780"/>
                    <a:pt x="115320" y="137973"/>
                  </a:cubicBezTo>
                  <a:lnTo>
                    <a:pt x="115320" y="131010"/>
                  </a:lnTo>
                  <a:cubicBezTo>
                    <a:pt x="104661" y="131010"/>
                    <a:pt x="102163" y="131010"/>
                    <a:pt x="99665" y="123274"/>
                  </a:cubicBezTo>
                  <a:lnTo>
                    <a:pt x="62358" y="413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7" name="Dowolny kształt: kształt 1246">
              <a:extLst>
                <a:ext uri="{FF2B5EF4-FFF2-40B4-BE49-F238E27FC236}">
                  <a16:creationId xmlns:a16="http://schemas.microsoft.com/office/drawing/2014/main" id="{823EBA73-4CEE-403B-8CBA-0796D3F2EEC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817292" y="7262137"/>
              <a:ext cx="79227" cy="25696"/>
            </a:xfrm>
            <a:custGeom>
              <a:avLst/>
              <a:gdLst>
                <a:gd name="connsiteX0" fmla="*/ 79481 w 79227"/>
                <a:gd name="connsiteY0" fmla="*/ 4209 h 25696"/>
                <a:gd name="connsiteX1" fmla="*/ 75674 w 79227"/>
                <a:gd name="connsiteY1" fmla="*/ 65 h 25696"/>
                <a:gd name="connsiteX2" fmla="*/ 56165 w 79227"/>
                <a:gd name="connsiteY2" fmla="*/ 13327 h 25696"/>
                <a:gd name="connsiteX3" fmla="*/ 40700 w 79227"/>
                <a:gd name="connsiteY3" fmla="*/ 6420 h 25696"/>
                <a:gd name="connsiteX4" fmla="*/ 25949 w 79227"/>
                <a:gd name="connsiteY4" fmla="*/ 65 h 25696"/>
                <a:gd name="connsiteX5" fmla="*/ 253 w 79227"/>
                <a:gd name="connsiteY5" fmla="*/ 21616 h 25696"/>
                <a:gd name="connsiteX6" fmla="*/ 4060 w 79227"/>
                <a:gd name="connsiteY6" fmla="*/ 25761 h 25696"/>
                <a:gd name="connsiteX7" fmla="*/ 23570 w 79227"/>
                <a:gd name="connsiteY7" fmla="*/ 12498 h 25696"/>
                <a:gd name="connsiteX8" fmla="*/ 39034 w 79227"/>
                <a:gd name="connsiteY8" fmla="*/ 19406 h 25696"/>
                <a:gd name="connsiteX9" fmla="*/ 53786 w 79227"/>
                <a:gd name="connsiteY9" fmla="*/ 25761 h 25696"/>
                <a:gd name="connsiteX10" fmla="*/ 79481 w 79227"/>
                <a:gd name="connsiteY10" fmla="*/ 4209 h 2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27" h="25696">
                  <a:moveTo>
                    <a:pt x="79481" y="4209"/>
                  </a:moveTo>
                  <a:lnTo>
                    <a:pt x="75674" y="65"/>
                  </a:lnTo>
                  <a:cubicBezTo>
                    <a:pt x="75674" y="341"/>
                    <a:pt x="66633" y="13327"/>
                    <a:pt x="56165" y="13327"/>
                  </a:cubicBezTo>
                  <a:cubicBezTo>
                    <a:pt x="50693" y="13327"/>
                    <a:pt x="44745" y="9183"/>
                    <a:pt x="40700" y="6420"/>
                  </a:cubicBezTo>
                  <a:cubicBezTo>
                    <a:pt x="34276" y="1999"/>
                    <a:pt x="29993" y="65"/>
                    <a:pt x="25949" y="65"/>
                  </a:cubicBezTo>
                  <a:cubicBezTo>
                    <a:pt x="16908" y="65"/>
                    <a:pt x="12387" y="6143"/>
                    <a:pt x="253" y="21616"/>
                  </a:cubicBezTo>
                  <a:lnTo>
                    <a:pt x="4060" y="25761"/>
                  </a:lnTo>
                  <a:cubicBezTo>
                    <a:pt x="4060" y="25485"/>
                    <a:pt x="13101" y="12498"/>
                    <a:pt x="23570" y="12498"/>
                  </a:cubicBezTo>
                  <a:cubicBezTo>
                    <a:pt x="29042" y="12498"/>
                    <a:pt x="34990" y="16643"/>
                    <a:pt x="39034" y="19406"/>
                  </a:cubicBezTo>
                  <a:cubicBezTo>
                    <a:pt x="45458" y="23827"/>
                    <a:pt x="49741" y="25761"/>
                    <a:pt x="53786" y="25761"/>
                  </a:cubicBezTo>
                  <a:cubicBezTo>
                    <a:pt x="62827" y="25761"/>
                    <a:pt x="67347" y="19682"/>
                    <a:pt x="79481" y="42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8" name="Dowolny kształt: kształt 1247">
              <a:extLst>
                <a:ext uri="{FF2B5EF4-FFF2-40B4-BE49-F238E27FC236}">
                  <a16:creationId xmlns:a16="http://schemas.microsoft.com/office/drawing/2014/main" id="{EC27BC32-DB13-ACE1-7F79-DABA65902CC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755561" y="7321757"/>
              <a:ext cx="168924" cy="200872"/>
            </a:xfrm>
            <a:custGeom>
              <a:avLst/>
              <a:gdLst>
                <a:gd name="connsiteX0" fmla="*/ 169175 w 168924"/>
                <a:gd name="connsiteY0" fmla="*/ 2830 h 200872"/>
                <a:gd name="connsiteX1" fmla="*/ 166558 w 168924"/>
                <a:gd name="connsiteY1" fmla="*/ 67 h 200872"/>
                <a:gd name="connsiteX2" fmla="*/ 162989 w 168924"/>
                <a:gd name="connsiteY2" fmla="*/ 3383 h 200872"/>
                <a:gd name="connsiteX3" fmla="*/ 146335 w 168924"/>
                <a:gd name="connsiteY3" fmla="*/ 24658 h 200872"/>
                <a:gd name="connsiteX4" fmla="*/ 106840 w 168924"/>
                <a:gd name="connsiteY4" fmla="*/ 67 h 200872"/>
                <a:gd name="connsiteX5" fmla="*/ 251 w 168924"/>
                <a:gd name="connsiteY5" fmla="*/ 125233 h 200872"/>
                <a:gd name="connsiteX6" fmla="*/ 64728 w 168924"/>
                <a:gd name="connsiteY6" fmla="*/ 200940 h 200872"/>
                <a:gd name="connsiteX7" fmla="*/ 116119 w 168924"/>
                <a:gd name="connsiteY7" fmla="*/ 177178 h 200872"/>
                <a:gd name="connsiteX8" fmla="*/ 142290 w 168924"/>
                <a:gd name="connsiteY8" fmla="*/ 128548 h 200872"/>
                <a:gd name="connsiteX9" fmla="*/ 139435 w 168924"/>
                <a:gd name="connsiteY9" fmla="*/ 125785 h 200872"/>
                <a:gd name="connsiteX10" fmla="*/ 136342 w 168924"/>
                <a:gd name="connsiteY10" fmla="*/ 128548 h 200872"/>
                <a:gd name="connsiteX11" fmla="*/ 112312 w 168924"/>
                <a:gd name="connsiteY11" fmla="*/ 172204 h 200872"/>
                <a:gd name="connsiteX12" fmla="*/ 68534 w 168924"/>
                <a:gd name="connsiteY12" fmla="*/ 192374 h 200872"/>
                <a:gd name="connsiteX13" fmla="*/ 21902 w 168924"/>
                <a:gd name="connsiteY13" fmla="*/ 134903 h 200872"/>
                <a:gd name="connsiteX14" fmla="*/ 50690 w 168924"/>
                <a:gd name="connsiteY14" fmla="*/ 42065 h 200872"/>
                <a:gd name="connsiteX15" fmla="*/ 108743 w 168924"/>
                <a:gd name="connsiteY15" fmla="*/ 8633 h 200872"/>
                <a:gd name="connsiteX16" fmla="*/ 147048 w 168924"/>
                <a:gd name="connsiteY16" fmla="*/ 61959 h 200872"/>
                <a:gd name="connsiteX17" fmla="*/ 146335 w 168924"/>
                <a:gd name="connsiteY17" fmla="*/ 76051 h 200872"/>
                <a:gd name="connsiteX18" fmla="*/ 149904 w 168924"/>
                <a:gd name="connsiteY18" fmla="*/ 78814 h 200872"/>
                <a:gd name="connsiteX19" fmla="*/ 154186 w 168924"/>
                <a:gd name="connsiteY19" fmla="*/ 73288 h 200872"/>
                <a:gd name="connsiteX20" fmla="*/ 169175 w 168924"/>
                <a:gd name="connsiteY20" fmla="*/ 2830 h 20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924" h="200872">
                  <a:moveTo>
                    <a:pt x="169175" y="2830"/>
                  </a:moveTo>
                  <a:cubicBezTo>
                    <a:pt x="169175" y="2001"/>
                    <a:pt x="168699" y="67"/>
                    <a:pt x="166558" y="67"/>
                  </a:cubicBezTo>
                  <a:cubicBezTo>
                    <a:pt x="165844" y="67"/>
                    <a:pt x="165606" y="344"/>
                    <a:pt x="162989" y="3383"/>
                  </a:cubicBezTo>
                  <a:lnTo>
                    <a:pt x="146335" y="24658"/>
                  </a:lnTo>
                  <a:cubicBezTo>
                    <a:pt x="144193" y="20790"/>
                    <a:pt x="133249" y="67"/>
                    <a:pt x="106840" y="67"/>
                  </a:cubicBezTo>
                  <a:cubicBezTo>
                    <a:pt x="53783" y="67"/>
                    <a:pt x="251" y="61130"/>
                    <a:pt x="251" y="125233"/>
                  </a:cubicBezTo>
                  <a:cubicBezTo>
                    <a:pt x="251" y="170823"/>
                    <a:pt x="28326" y="200940"/>
                    <a:pt x="64728" y="200940"/>
                  </a:cubicBezTo>
                  <a:cubicBezTo>
                    <a:pt x="85427" y="200940"/>
                    <a:pt x="103509" y="189888"/>
                    <a:pt x="116119" y="177178"/>
                  </a:cubicBezTo>
                  <a:cubicBezTo>
                    <a:pt x="138245" y="154521"/>
                    <a:pt x="142290" y="129377"/>
                    <a:pt x="142290" y="128548"/>
                  </a:cubicBezTo>
                  <a:cubicBezTo>
                    <a:pt x="142290" y="125785"/>
                    <a:pt x="139911" y="125785"/>
                    <a:pt x="139435" y="125785"/>
                  </a:cubicBezTo>
                  <a:cubicBezTo>
                    <a:pt x="138007" y="125785"/>
                    <a:pt x="136818" y="126338"/>
                    <a:pt x="136342" y="128548"/>
                  </a:cubicBezTo>
                  <a:cubicBezTo>
                    <a:pt x="134201" y="136561"/>
                    <a:pt x="128729" y="156179"/>
                    <a:pt x="112312" y="172204"/>
                  </a:cubicBezTo>
                  <a:cubicBezTo>
                    <a:pt x="95895" y="187677"/>
                    <a:pt x="80906" y="192374"/>
                    <a:pt x="68534" y="192374"/>
                  </a:cubicBezTo>
                  <a:cubicBezTo>
                    <a:pt x="47122" y="192374"/>
                    <a:pt x="21902" y="178007"/>
                    <a:pt x="21902" y="134903"/>
                  </a:cubicBezTo>
                  <a:cubicBezTo>
                    <a:pt x="21902" y="119154"/>
                    <a:pt x="26898" y="74393"/>
                    <a:pt x="50690" y="42065"/>
                  </a:cubicBezTo>
                  <a:cubicBezTo>
                    <a:pt x="65204" y="22448"/>
                    <a:pt x="87568" y="8633"/>
                    <a:pt x="108743" y="8633"/>
                  </a:cubicBezTo>
                  <a:cubicBezTo>
                    <a:pt x="133011" y="8633"/>
                    <a:pt x="147048" y="29908"/>
                    <a:pt x="147048" y="61959"/>
                  </a:cubicBezTo>
                  <a:cubicBezTo>
                    <a:pt x="147048" y="73011"/>
                    <a:pt x="146335" y="73288"/>
                    <a:pt x="146335" y="76051"/>
                  </a:cubicBezTo>
                  <a:cubicBezTo>
                    <a:pt x="146335" y="78814"/>
                    <a:pt x="148952" y="78814"/>
                    <a:pt x="149904" y="78814"/>
                  </a:cubicBezTo>
                  <a:cubicBezTo>
                    <a:pt x="152996" y="78814"/>
                    <a:pt x="152996" y="78261"/>
                    <a:pt x="154186" y="73288"/>
                  </a:cubicBezTo>
                  <a:lnTo>
                    <a:pt x="169175" y="283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9" name="Dowolny kształt: kształt 1248">
              <a:extLst>
                <a:ext uri="{FF2B5EF4-FFF2-40B4-BE49-F238E27FC236}">
                  <a16:creationId xmlns:a16="http://schemas.microsoft.com/office/drawing/2014/main" id="{0819B453-A4FF-8B09-EF72-9FC794D77BF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938224" y="7278379"/>
              <a:ext cx="125241" cy="137903"/>
            </a:xfrm>
            <a:custGeom>
              <a:avLst/>
              <a:gdLst>
                <a:gd name="connsiteX0" fmla="*/ 67543 w 125241"/>
                <a:gd name="connsiteY0" fmla="*/ 4512 h 137903"/>
                <a:gd name="connsiteX1" fmla="*/ 62880 w 125241"/>
                <a:gd name="connsiteY1" fmla="*/ 64 h 137903"/>
                <a:gd name="connsiteX2" fmla="*/ 58216 w 125241"/>
                <a:gd name="connsiteY2" fmla="*/ 4512 h 137903"/>
                <a:gd name="connsiteX3" fmla="*/ 19745 w 125241"/>
                <a:gd name="connsiteY3" fmla="*/ 117658 h 137903"/>
                <a:gd name="connsiteX4" fmla="*/ 259 w 125241"/>
                <a:gd name="connsiteY4" fmla="*/ 131004 h 137903"/>
                <a:gd name="connsiteX5" fmla="*/ 259 w 125241"/>
                <a:gd name="connsiteY5" fmla="*/ 137967 h 137903"/>
                <a:gd name="connsiteX6" fmla="*/ 17413 w 125241"/>
                <a:gd name="connsiteY6" fmla="*/ 137193 h 137903"/>
                <a:gd name="connsiteX7" fmla="*/ 37398 w 125241"/>
                <a:gd name="connsiteY7" fmla="*/ 137967 h 137903"/>
                <a:gd name="connsiteX8" fmla="*/ 37398 w 125241"/>
                <a:gd name="connsiteY8" fmla="*/ 131004 h 137903"/>
                <a:gd name="connsiteX9" fmla="*/ 25407 w 125241"/>
                <a:gd name="connsiteY9" fmla="*/ 121720 h 137903"/>
                <a:gd name="connsiteX10" fmla="*/ 26240 w 125241"/>
                <a:gd name="connsiteY10" fmla="*/ 117852 h 137903"/>
                <a:gd name="connsiteX11" fmla="*/ 34234 w 125241"/>
                <a:gd name="connsiteY11" fmla="*/ 94062 h 137903"/>
                <a:gd name="connsiteX12" fmla="*/ 81533 w 125241"/>
                <a:gd name="connsiteY12" fmla="*/ 94062 h 137903"/>
                <a:gd name="connsiteX13" fmla="*/ 91192 w 125241"/>
                <a:gd name="connsiteY13" fmla="*/ 122300 h 137903"/>
                <a:gd name="connsiteX14" fmla="*/ 92025 w 125241"/>
                <a:gd name="connsiteY14" fmla="*/ 125588 h 137903"/>
                <a:gd name="connsiteX15" fmla="*/ 78535 w 125241"/>
                <a:gd name="connsiteY15" fmla="*/ 131004 h 137903"/>
                <a:gd name="connsiteX16" fmla="*/ 78535 w 125241"/>
                <a:gd name="connsiteY16" fmla="*/ 137967 h 137903"/>
                <a:gd name="connsiteX17" fmla="*/ 103350 w 125241"/>
                <a:gd name="connsiteY17" fmla="*/ 137193 h 137903"/>
                <a:gd name="connsiteX18" fmla="*/ 125501 w 125241"/>
                <a:gd name="connsiteY18" fmla="*/ 137967 h 137903"/>
                <a:gd name="connsiteX19" fmla="*/ 125501 w 125241"/>
                <a:gd name="connsiteY19" fmla="*/ 131004 h 137903"/>
                <a:gd name="connsiteX20" fmla="*/ 122170 w 125241"/>
                <a:gd name="connsiteY20" fmla="*/ 131004 h 137903"/>
                <a:gd name="connsiteX21" fmla="*/ 108013 w 125241"/>
                <a:gd name="connsiteY21" fmla="*/ 123654 h 137903"/>
                <a:gd name="connsiteX22" fmla="*/ 67543 w 125241"/>
                <a:gd name="connsiteY22" fmla="*/ 4512 h 137903"/>
                <a:gd name="connsiteX23" fmla="*/ 57883 w 125241"/>
                <a:gd name="connsiteY23" fmla="*/ 24240 h 137903"/>
                <a:gd name="connsiteX24" fmla="*/ 79201 w 125241"/>
                <a:gd name="connsiteY24" fmla="*/ 87099 h 137903"/>
                <a:gd name="connsiteX25" fmla="*/ 36566 w 125241"/>
                <a:gd name="connsiteY25" fmla="*/ 87099 h 137903"/>
                <a:gd name="connsiteX26" fmla="*/ 57883 w 125241"/>
                <a:gd name="connsiteY26" fmla="*/ 24240 h 1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241" h="137903">
                  <a:moveTo>
                    <a:pt x="67543" y="4512"/>
                  </a:moveTo>
                  <a:cubicBezTo>
                    <a:pt x="66544" y="1418"/>
                    <a:pt x="66044" y="64"/>
                    <a:pt x="62880" y="64"/>
                  </a:cubicBezTo>
                  <a:cubicBezTo>
                    <a:pt x="59715" y="64"/>
                    <a:pt x="59216" y="1418"/>
                    <a:pt x="58216" y="4512"/>
                  </a:cubicBezTo>
                  <a:lnTo>
                    <a:pt x="19745" y="117658"/>
                  </a:lnTo>
                  <a:cubicBezTo>
                    <a:pt x="18079" y="122494"/>
                    <a:pt x="15248" y="131004"/>
                    <a:pt x="259" y="131004"/>
                  </a:cubicBezTo>
                  <a:lnTo>
                    <a:pt x="259" y="137967"/>
                  </a:lnTo>
                  <a:cubicBezTo>
                    <a:pt x="5921" y="137386"/>
                    <a:pt x="11750" y="137193"/>
                    <a:pt x="17413" y="137193"/>
                  </a:cubicBezTo>
                  <a:cubicBezTo>
                    <a:pt x="24075" y="137193"/>
                    <a:pt x="36399" y="137967"/>
                    <a:pt x="37398" y="137967"/>
                  </a:cubicBezTo>
                  <a:lnTo>
                    <a:pt x="37398" y="131004"/>
                  </a:lnTo>
                  <a:cubicBezTo>
                    <a:pt x="30070" y="131004"/>
                    <a:pt x="25407" y="127136"/>
                    <a:pt x="25407" y="121720"/>
                  </a:cubicBezTo>
                  <a:cubicBezTo>
                    <a:pt x="25407" y="120173"/>
                    <a:pt x="25574" y="119786"/>
                    <a:pt x="26240" y="117852"/>
                  </a:cubicBezTo>
                  <a:lnTo>
                    <a:pt x="34234" y="94062"/>
                  </a:lnTo>
                  <a:lnTo>
                    <a:pt x="81533" y="94062"/>
                  </a:lnTo>
                  <a:lnTo>
                    <a:pt x="91192" y="122300"/>
                  </a:lnTo>
                  <a:cubicBezTo>
                    <a:pt x="91525" y="123267"/>
                    <a:pt x="92025" y="124621"/>
                    <a:pt x="92025" y="125588"/>
                  </a:cubicBezTo>
                  <a:cubicBezTo>
                    <a:pt x="92025" y="131004"/>
                    <a:pt x="83032" y="131004"/>
                    <a:pt x="78535" y="131004"/>
                  </a:cubicBezTo>
                  <a:lnTo>
                    <a:pt x="78535" y="137967"/>
                  </a:lnTo>
                  <a:cubicBezTo>
                    <a:pt x="86862" y="137580"/>
                    <a:pt x="97521" y="137193"/>
                    <a:pt x="103350" y="137193"/>
                  </a:cubicBezTo>
                  <a:cubicBezTo>
                    <a:pt x="111178" y="137193"/>
                    <a:pt x="123669" y="137773"/>
                    <a:pt x="125501" y="137967"/>
                  </a:cubicBezTo>
                  <a:lnTo>
                    <a:pt x="125501" y="131004"/>
                  </a:lnTo>
                  <a:lnTo>
                    <a:pt x="122170" y="131004"/>
                  </a:lnTo>
                  <a:cubicBezTo>
                    <a:pt x="111011" y="131004"/>
                    <a:pt x="109845" y="129070"/>
                    <a:pt x="108013" y="123654"/>
                  </a:cubicBezTo>
                  <a:lnTo>
                    <a:pt x="67543" y="4512"/>
                  </a:lnTo>
                  <a:close/>
                  <a:moveTo>
                    <a:pt x="57883" y="24240"/>
                  </a:moveTo>
                  <a:lnTo>
                    <a:pt x="79201" y="87099"/>
                  </a:lnTo>
                  <a:lnTo>
                    <a:pt x="36566" y="87099"/>
                  </a:lnTo>
                  <a:lnTo>
                    <a:pt x="57883" y="2424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0" name="Dowolny kształt: kształt 1249">
              <a:extLst>
                <a:ext uri="{FF2B5EF4-FFF2-40B4-BE49-F238E27FC236}">
                  <a16:creationId xmlns:a16="http://schemas.microsoft.com/office/drawing/2014/main" id="{3854EECE-D498-F363-50FE-73E540347B9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922372" y="7456706"/>
              <a:ext cx="77276" cy="132294"/>
            </a:xfrm>
            <a:custGeom>
              <a:avLst/>
              <a:gdLst>
                <a:gd name="connsiteX0" fmla="*/ 77535 w 77276"/>
                <a:gd name="connsiteY0" fmla="*/ 66797 h 132294"/>
                <a:gd name="connsiteX1" fmla="*/ 67709 w 77276"/>
                <a:gd name="connsiteY1" fmla="*/ 16703 h 132294"/>
                <a:gd name="connsiteX2" fmla="*/ 38897 w 77276"/>
                <a:gd name="connsiteY2" fmla="*/ 70 h 132294"/>
                <a:gd name="connsiteX3" fmla="*/ 258 w 77276"/>
                <a:gd name="connsiteY3" fmla="*/ 66797 h 132294"/>
                <a:gd name="connsiteX4" fmla="*/ 38897 w 77276"/>
                <a:gd name="connsiteY4" fmla="*/ 132364 h 132294"/>
                <a:gd name="connsiteX5" fmla="*/ 77535 w 77276"/>
                <a:gd name="connsiteY5" fmla="*/ 66797 h 132294"/>
                <a:gd name="connsiteX6" fmla="*/ 38897 w 77276"/>
                <a:gd name="connsiteY6" fmla="*/ 126948 h 132294"/>
                <a:gd name="connsiteX7" fmla="*/ 17745 w 77276"/>
                <a:gd name="connsiteY7" fmla="*/ 105866 h 132294"/>
                <a:gd name="connsiteX8" fmla="*/ 15414 w 77276"/>
                <a:gd name="connsiteY8" fmla="*/ 64283 h 132294"/>
                <a:gd name="connsiteX9" fmla="*/ 17912 w 77276"/>
                <a:gd name="connsiteY9" fmla="*/ 24826 h 132294"/>
                <a:gd name="connsiteX10" fmla="*/ 38897 w 77276"/>
                <a:gd name="connsiteY10" fmla="*/ 5485 h 132294"/>
                <a:gd name="connsiteX11" fmla="*/ 59548 w 77276"/>
                <a:gd name="connsiteY11" fmla="*/ 23086 h 132294"/>
                <a:gd name="connsiteX12" fmla="*/ 62379 w 77276"/>
                <a:gd name="connsiteY12" fmla="*/ 64283 h 132294"/>
                <a:gd name="connsiteX13" fmla="*/ 60214 w 77276"/>
                <a:gd name="connsiteY13" fmla="*/ 105093 h 132294"/>
                <a:gd name="connsiteX14" fmla="*/ 38897 w 77276"/>
                <a:gd name="connsiteY14" fmla="*/ 126948 h 1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76" h="132294">
                  <a:moveTo>
                    <a:pt x="77535" y="66797"/>
                  </a:moveTo>
                  <a:cubicBezTo>
                    <a:pt x="77535" y="45522"/>
                    <a:pt x="75370" y="30242"/>
                    <a:pt x="67709" y="16703"/>
                  </a:cubicBezTo>
                  <a:cubicBezTo>
                    <a:pt x="62546" y="7806"/>
                    <a:pt x="52220" y="70"/>
                    <a:pt x="38897" y="70"/>
                  </a:cubicBezTo>
                  <a:cubicBezTo>
                    <a:pt x="258" y="70"/>
                    <a:pt x="258" y="52871"/>
                    <a:pt x="258" y="66797"/>
                  </a:cubicBezTo>
                  <a:cubicBezTo>
                    <a:pt x="258" y="80723"/>
                    <a:pt x="258" y="132364"/>
                    <a:pt x="38897" y="132364"/>
                  </a:cubicBezTo>
                  <a:cubicBezTo>
                    <a:pt x="77535" y="132364"/>
                    <a:pt x="77535" y="80723"/>
                    <a:pt x="77535" y="66797"/>
                  </a:cubicBezTo>
                  <a:close/>
                  <a:moveTo>
                    <a:pt x="38897" y="126948"/>
                  </a:moveTo>
                  <a:cubicBezTo>
                    <a:pt x="31235" y="126948"/>
                    <a:pt x="21076" y="121726"/>
                    <a:pt x="17745" y="105866"/>
                  </a:cubicBezTo>
                  <a:cubicBezTo>
                    <a:pt x="15414" y="94455"/>
                    <a:pt x="15414" y="78595"/>
                    <a:pt x="15414" y="64283"/>
                  </a:cubicBezTo>
                  <a:cubicBezTo>
                    <a:pt x="15414" y="50164"/>
                    <a:pt x="15414" y="35464"/>
                    <a:pt x="17912" y="24826"/>
                  </a:cubicBezTo>
                  <a:cubicBezTo>
                    <a:pt x="21409" y="9547"/>
                    <a:pt x="32068" y="5485"/>
                    <a:pt x="38897" y="5485"/>
                  </a:cubicBezTo>
                  <a:cubicBezTo>
                    <a:pt x="47890" y="5485"/>
                    <a:pt x="56550" y="11868"/>
                    <a:pt x="59548" y="23086"/>
                  </a:cubicBezTo>
                  <a:cubicBezTo>
                    <a:pt x="62213" y="33530"/>
                    <a:pt x="62379" y="47456"/>
                    <a:pt x="62379" y="64283"/>
                  </a:cubicBezTo>
                  <a:cubicBezTo>
                    <a:pt x="62379" y="78595"/>
                    <a:pt x="62379" y="92908"/>
                    <a:pt x="60214" y="105093"/>
                  </a:cubicBezTo>
                  <a:cubicBezTo>
                    <a:pt x="56883" y="122693"/>
                    <a:pt x="45558" y="126948"/>
                    <a:pt x="38897" y="126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1" name="Dowolny kształt: kształt 1250">
              <a:extLst>
                <a:ext uri="{FF2B5EF4-FFF2-40B4-BE49-F238E27FC236}">
                  <a16:creationId xmlns:a16="http://schemas.microsoft.com/office/drawing/2014/main" id="{D4A1E6C6-942A-82A6-C430-11B14ADFE4E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017211" y="7456706"/>
              <a:ext cx="77276" cy="132294"/>
            </a:xfrm>
            <a:custGeom>
              <a:avLst/>
              <a:gdLst>
                <a:gd name="connsiteX0" fmla="*/ 77539 w 77276"/>
                <a:gd name="connsiteY0" fmla="*/ 66797 h 132294"/>
                <a:gd name="connsiteX1" fmla="*/ 67713 w 77276"/>
                <a:gd name="connsiteY1" fmla="*/ 16703 h 132294"/>
                <a:gd name="connsiteX2" fmla="*/ 38901 w 77276"/>
                <a:gd name="connsiteY2" fmla="*/ 70 h 132294"/>
                <a:gd name="connsiteX3" fmla="*/ 262 w 77276"/>
                <a:gd name="connsiteY3" fmla="*/ 66797 h 132294"/>
                <a:gd name="connsiteX4" fmla="*/ 38901 w 77276"/>
                <a:gd name="connsiteY4" fmla="*/ 132364 h 132294"/>
                <a:gd name="connsiteX5" fmla="*/ 77539 w 77276"/>
                <a:gd name="connsiteY5" fmla="*/ 66797 h 132294"/>
                <a:gd name="connsiteX6" fmla="*/ 38901 w 77276"/>
                <a:gd name="connsiteY6" fmla="*/ 126948 h 132294"/>
                <a:gd name="connsiteX7" fmla="*/ 17749 w 77276"/>
                <a:gd name="connsiteY7" fmla="*/ 105866 h 132294"/>
                <a:gd name="connsiteX8" fmla="*/ 15418 w 77276"/>
                <a:gd name="connsiteY8" fmla="*/ 64283 h 132294"/>
                <a:gd name="connsiteX9" fmla="*/ 17916 w 77276"/>
                <a:gd name="connsiteY9" fmla="*/ 24826 h 132294"/>
                <a:gd name="connsiteX10" fmla="*/ 38901 w 77276"/>
                <a:gd name="connsiteY10" fmla="*/ 5485 h 132294"/>
                <a:gd name="connsiteX11" fmla="*/ 59552 w 77276"/>
                <a:gd name="connsiteY11" fmla="*/ 23086 h 132294"/>
                <a:gd name="connsiteX12" fmla="*/ 62383 w 77276"/>
                <a:gd name="connsiteY12" fmla="*/ 64283 h 132294"/>
                <a:gd name="connsiteX13" fmla="*/ 60218 w 77276"/>
                <a:gd name="connsiteY13" fmla="*/ 105093 h 132294"/>
                <a:gd name="connsiteX14" fmla="*/ 38901 w 77276"/>
                <a:gd name="connsiteY14" fmla="*/ 126948 h 1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76" h="132294">
                  <a:moveTo>
                    <a:pt x="77539" y="66797"/>
                  </a:moveTo>
                  <a:cubicBezTo>
                    <a:pt x="77539" y="45522"/>
                    <a:pt x="75374" y="30242"/>
                    <a:pt x="67713" y="16703"/>
                  </a:cubicBezTo>
                  <a:cubicBezTo>
                    <a:pt x="62550" y="7806"/>
                    <a:pt x="52224" y="70"/>
                    <a:pt x="38901" y="70"/>
                  </a:cubicBezTo>
                  <a:cubicBezTo>
                    <a:pt x="262" y="70"/>
                    <a:pt x="262" y="52871"/>
                    <a:pt x="262" y="66797"/>
                  </a:cubicBezTo>
                  <a:cubicBezTo>
                    <a:pt x="262" y="80723"/>
                    <a:pt x="262" y="132364"/>
                    <a:pt x="38901" y="132364"/>
                  </a:cubicBezTo>
                  <a:cubicBezTo>
                    <a:pt x="77539" y="132364"/>
                    <a:pt x="77539" y="80723"/>
                    <a:pt x="77539" y="66797"/>
                  </a:cubicBezTo>
                  <a:close/>
                  <a:moveTo>
                    <a:pt x="38901" y="126948"/>
                  </a:moveTo>
                  <a:cubicBezTo>
                    <a:pt x="31239" y="126948"/>
                    <a:pt x="21080" y="121726"/>
                    <a:pt x="17749" y="105866"/>
                  </a:cubicBezTo>
                  <a:cubicBezTo>
                    <a:pt x="15418" y="94455"/>
                    <a:pt x="15418" y="78595"/>
                    <a:pt x="15418" y="64283"/>
                  </a:cubicBezTo>
                  <a:cubicBezTo>
                    <a:pt x="15418" y="50164"/>
                    <a:pt x="15418" y="35464"/>
                    <a:pt x="17916" y="24826"/>
                  </a:cubicBezTo>
                  <a:cubicBezTo>
                    <a:pt x="21413" y="9547"/>
                    <a:pt x="32072" y="5485"/>
                    <a:pt x="38901" y="5485"/>
                  </a:cubicBezTo>
                  <a:cubicBezTo>
                    <a:pt x="47894" y="5485"/>
                    <a:pt x="56554" y="11868"/>
                    <a:pt x="59552" y="23086"/>
                  </a:cubicBezTo>
                  <a:cubicBezTo>
                    <a:pt x="62217" y="33530"/>
                    <a:pt x="62383" y="47456"/>
                    <a:pt x="62383" y="64283"/>
                  </a:cubicBezTo>
                  <a:cubicBezTo>
                    <a:pt x="62383" y="78595"/>
                    <a:pt x="62383" y="92908"/>
                    <a:pt x="60218" y="105093"/>
                  </a:cubicBezTo>
                  <a:cubicBezTo>
                    <a:pt x="56887" y="122693"/>
                    <a:pt x="45562" y="126948"/>
                    <a:pt x="38901" y="126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2" name="Dowolny kształt: kształt 1251">
              <a:extLst>
                <a:ext uri="{FF2B5EF4-FFF2-40B4-BE49-F238E27FC236}">
                  <a16:creationId xmlns:a16="http://schemas.microsoft.com/office/drawing/2014/main" id="{DD7ADB03-D3EB-66CD-CDBC-CD150039135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123850" y="7198799"/>
              <a:ext cx="90410" cy="497069"/>
            </a:xfrm>
            <a:custGeom>
              <a:avLst/>
              <a:gdLst>
                <a:gd name="connsiteX0" fmla="*/ 90677 w 90410"/>
                <a:gd name="connsiteY0" fmla="*/ 248453 h 497069"/>
                <a:gd name="connsiteX1" fmla="*/ 27865 w 90410"/>
                <a:gd name="connsiteY1" fmla="*/ 22713 h 497069"/>
                <a:gd name="connsiteX2" fmla="*/ 10021 w 90410"/>
                <a:gd name="connsiteY2" fmla="*/ 1714 h 497069"/>
                <a:gd name="connsiteX3" fmla="*/ 4787 w 90410"/>
                <a:gd name="connsiteY3" fmla="*/ 56 h 497069"/>
                <a:gd name="connsiteX4" fmla="*/ 267 w 90410"/>
                <a:gd name="connsiteY4" fmla="*/ 2819 h 497069"/>
                <a:gd name="connsiteX5" fmla="*/ 1694 w 90410"/>
                <a:gd name="connsiteY5" fmla="*/ 5582 h 497069"/>
                <a:gd name="connsiteX6" fmla="*/ 37382 w 90410"/>
                <a:gd name="connsiteY6" fmla="*/ 60843 h 497069"/>
                <a:gd name="connsiteX7" fmla="*/ 72595 w 90410"/>
                <a:gd name="connsiteY7" fmla="*/ 248453 h 497069"/>
                <a:gd name="connsiteX8" fmla="*/ 1218 w 90410"/>
                <a:gd name="connsiteY8" fmla="*/ 492153 h 497069"/>
                <a:gd name="connsiteX9" fmla="*/ 267 w 90410"/>
                <a:gd name="connsiteY9" fmla="*/ 494363 h 497069"/>
                <a:gd name="connsiteX10" fmla="*/ 4787 w 90410"/>
                <a:gd name="connsiteY10" fmla="*/ 497126 h 497069"/>
                <a:gd name="connsiteX11" fmla="*/ 10497 w 90410"/>
                <a:gd name="connsiteY11" fmla="*/ 494916 h 497069"/>
                <a:gd name="connsiteX12" fmla="*/ 74974 w 90410"/>
                <a:gd name="connsiteY12" fmla="*/ 375553 h 497069"/>
                <a:gd name="connsiteX13" fmla="*/ 90677 w 90410"/>
                <a:gd name="connsiteY13" fmla="*/ 248453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10" h="497069">
                  <a:moveTo>
                    <a:pt x="90677" y="248453"/>
                  </a:moveTo>
                  <a:cubicBezTo>
                    <a:pt x="90677" y="169154"/>
                    <a:pt x="74736" y="84881"/>
                    <a:pt x="27865" y="22713"/>
                  </a:cubicBezTo>
                  <a:cubicBezTo>
                    <a:pt x="24535" y="18292"/>
                    <a:pt x="15731" y="7516"/>
                    <a:pt x="10021" y="1714"/>
                  </a:cubicBezTo>
                  <a:cubicBezTo>
                    <a:pt x="8356" y="56"/>
                    <a:pt x="7880" y="56"/>
                    <a:pt x="4787" y="56"/>
                  </a:cubicBezTo>
                  <a:cubicBezTo>
                    <a:pt x="2408" y="56"/>
                    <a:pt x="267" y="56"/>
                    <a:pt x="267" y="2819"/>
                  </a:cubicBezTo>
                  <a:cubicBezTo>
                    <a:pt x="267" y="3924"/>
                    <a:pt x="1218" y="5030"/>
                    <a:pt x="1694" y="5582"/>
                  </a:cubicBezTo>
                  <a:cubicBezTo>
                    <a:pt x="9783" y="15253"/>
                    <a:pt x="22631" y="30450"/>
                    <a:pt x="37382" y="60843"/>
                  </a:cubicBezTo>
                  <a:cubicBezTo>
                    <a:pt x="63078" y="113893"/>
                    <a:pt x="72595" y="182140"/>
                    <a:pt x="72595" y="248453"/>
                  </a:cubicBezTo>
                  <a:cubicBezTo>
                    <a:pt x="72595" y="368369"/>
                    <a:pt x="44044" y="441589"/>
                    <a:pt x="1218" y="492153"/>
                  </a:cubicBezTo>
                  <a:cubicBezTo>
                    <a:pt x="742" y="492705"/>
                    <a:pt x="267" y="493534"/>
                    <a:pt x="267" y="494363"/>
                  </a:cubicBezTo>
                  <a:cubicBezTo>
                    <a:pt x="267" y="497126"/>
                    <a:pt x="2408" y="497126"/>
                    <a:pt x="4787" y="497126"/>
                  </a:cubicBezTo>
                  <a:cubicBezTo>
                    <a:pt x="7880" y="497126"/>
                    <a:pt x="8356" y="497126"/>
                    <a:pt x="10497" y="494916"/>
                  </a:cubicBezTo>
                  <a:cubicBezTo>
                    <a:pt x="33100" y="472259"/>
                    <a:pt x="58557" y="433853"/>
                    <a:pt x="74974" y="375553"/>
                  </a:cubicBezTo>
                  <a:cubicBezTo>
                    <a:pt x="85442" y="337699"/>
                    <a:pt x="90677" y="292938"/>
                    <a:pt x="90677" y="24845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3" name="Dowolny kształt: kształt 1252">
              <a:extLst>
                <a:ext uri="{FF2B5EF4-FFF2-40B4-BE49-F238E27FC236}">
                  <a16:creationId xmlns:a16="http://schemas.microsoft.com/office/drawing/2014/main" id="{AC2562DF-2159-4A5A-2CA6-F725882BDC3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367454" y="7355466"/>
              <a:ext cx="158217" cy="184018"/>
            </a:xfrm>
            <a:custGeom>
              <a:avLst/>
              <a:gdLst>
                <a:gd name="connsiteX0" fmla="*/ 84263 w 158217"/>
                <a:gd name="connsiteY0" fmla="*/ 97602 h 184018"/>
                <a:gd name="connsiteX1" fmla="*/ 150643 w 158217"/>
                <a:gd name="connsiteY1" fmla="*/ 97602 h 184018"/>
                <a:gd name="connsiteX2" fmla="*/ 158494 w 158217"/>
                <a:gd name="connsiteY2" fmla="*/ 92076 h 184018"/>
                <a:gd name="connsiteX3" fmla="*/ 150643 w 158217"/>
                <a:gd name="connsiteY3" fmla="*/ 86550 h 184018"/>
                <a:gd name="connsiteX4" fmla="*/ 84263 w 158217"/>
                <a:gd name="connsiteY4" fmla="*/ 86550 h 184018"/>
                <a:gd name="connsiteX5" fmla="*/ 84263 w 158217"/>
                <a:gd name="connsiteY5" fmla="*/ 9185 h 184018"/>
                <a:gd name="connsiteX6" fmla="*/ 79504 w 158217"/>
                <a:gd name="connsiteY6" fmla="*/ 67 h 184018"/>
                <a:gd name="connsiteX7" fmla="*/ 74746 w 158217"/>
                <a:gd name="connsiteY7" fmla="*/ 9185 h 184018"/>
                <a:gd name="connsiteX8" fmla="*/ 74746 w 158217"/>
                <a:gd name="connsiteY8" fmla="*/ 86550 h 184018"/>
                <a:gd name="connsiteX9" fmla="*/ 8128 w 158217"/>
                <a:gd name="connsiteY9" fmla="*/ 86550 h 184018"/>
                <a:gd name="connsiteX10" fmla="*/ 277 w 158217"/>
                <a:gd name="connsiteY10" fmla="*/ 92076 h 184018"/>
                <a:gd name="connsiteX11" fmla="*/ 8128 w 158217"/>
                <a:gd name="connsiteY11" fmla="*/ 97602 h 184018"/>
                <a:gd name="connsiteX12" fmla="*/ 74746 w 158217"/>
                <a:gd name="connsiteY12" fmla="*/ 97602 h 184018"/>
                <a:gd name="connsiteX13" fmla="*/ 74746 w 158217"/>
                <a:gd name="connsiteY13" fmla="*/ 174967 h 184018"/>
                <a:gd name="connsiteX14" fmla="*/ 79504 w 158217"/>
                <a:gd name="connsiteY14" fmla="*/ 184085 h 184018"/>
                <a:gd name="connsiteX15" fmla="*/ 84263 w 158217"/>
                <a:gd name="connsiteY15" fmla="*/ 174967 h 184018"/>
                <a:gd name="connsiteX16" fmla="*/ 84263 w 158217"/>
                <a:gd name="connsiteY16" fmla="*/ 97602 h 18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217" h="184018">
                  <a:moveTo>
                    <a:pt x="84263" y="97602"/>
                  </a:moveTo>
                  <a:lnTo>
                    <a:pt x="150643" y="97602"/>
                  </a:lnTo>
                  <a:cubicBezTo>
                    <a:pt x="153974" y="97602"/>
                    <a:pt x="158494" y="97602"/>
                    <a:pt x="158494" y="92076"/>
                  </a:cubicBezTo>
                  <a:cubicBezTo>
                    <a:pt x="158494" y="86550"/>
                    <a:pt x="153974" y="86550"/>
                    <a:pt x="150643" y="86550"/>
                  </a:cubicBezTo>
                  <a:lnTo>
                    <a:pt x="84263" y="86550"/>
                  </a:lnTo>
                  <a:lnTo>
                    <a:pt x="84263" y="9185"/>
                  </a:lnTo>
                  <a:cubicBezTo>
                    <a:pt x="84263" y="5317"/>
                    <a:pt x="84263" y="67"/>
                    <a:pt x="79504" y="67"/>
                  </a:cubicBezTo>
                  <a:cubicBezTo>
                    <a:pt x="74746" y="67"/>
                    <a:pt x="74746" y="5317"/>
                    <a:pt x="74746" y="9185"/>
                  </a:cubicBezTo>
                  <a:lnTo>
                    <a:pt x="74746" y="86550"/>
                  </a:lnTo>
                  <a:lnTo>
                    <a:pt x="8128" y="86550"/>
                  </a:lnTo>
                  <a:cubicBezTo>
                    <a:pt x="4797" y="86550"/>
                    <a:pt x="277" y="86550"/>
                    <a:pt x="277" y="92076"/>
                  </a:cubicBezTo>
                  <a:cubicBezTo>
                    <a:pt x="277" y="97602"/>
                    <a:pt x="4797" y="97602"/>
                    <a:pt x="8128" y="97602"/>
                  </a:cubicBezTo>
                  <a:lnTo>
                    <a:pt x="74746" y="97602"/>
                  </a:lnTo>
                  <a:lnTo>
                    <a:pt x="74746" y="174967"/>
                  </a:lnTo>
                  <a:cubicBezTo>
                    <a:pt x="74746" y="178836"/>
                    <a:pt x="74746" y="184085"/>
                    <a:pt x="79504" y="184085"/>
                  </a:cubicBezTo>
                  <a:cubicBezTo>
                    <a:pt x="84263" y="184085"/>
                    <a:pt x="84263" y="178836"/>
                    <a:pt x="84263" y="174967"/>
                  </a:cubicBezTo>
                  <a:lnTo>
                    <a:pt x="84263" y="9760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4" name="Dowolny kształt: kształt 1253">
              <a:extLst>
                <a:ext uri="{FF2B5EF4-FFF2-40B4-BE49-F238E27FC236}">
                  <a16:creationId xmlns:a16="http://schemas.microsoft.com/office/drawing/2014/main" id="{E810CC84-69D4-2FA7-22F2-5EB1EA26972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565353" y="7151750"/>
              <a:ext cx="216508" cy="497346"/>
            </a:xfrm>
            <a:custGeom>
              <a:avLst/>
              <a:gdLst>
                <a:gd name="connsiteX0" fmla="*/ 84508 w 216508"/>
                <a:gd name="connsiteY0" fmla="*/ 455955 h 497346"/>
                <a:gd name="connsiteX1" fmla="*/ 33355 w 216508"/>
                <a:gd name="connsiteY1" fmla="*/ 248728 h 497346"/>
                <a:gd name="connsiteX2" fmla="*/ 284 w 216508"/>
                <a:gd name="connsiteY2" fmla="*/ 293765 h 497346"/>
                <a:gd name="connsiteX3" fmla="*/ 4091 w 216508"/>
                <a:gd name="connsiteY3" fmla="*/ 297910 h 497346"/>
                <a:gd name="connsiteX4" fmla="*/ 20270 w 216508"/>
                <a:gd name="connsiteY4" fmla="*/ 275805 h 497346"/>
                <a:gd name="connsiteX5" fmla="*/ 74992 w 216508"/>
                <a:gd name="connsiteY5" fmla="*/ 497401 h 497346"/>
                <a:gd name="connsiteX6" fmla="*/ 84984 w 216508"/>
                <a:gd name="connsiteY6" fmla="*/ 490769 h 497346"/>
                <a:gd name="connsiteX7" fmla="*/ 215603 w 216508"/>
                <a:gd name="connsiteY7" fmla="*/ 11107 h 497346"/>
                <a:gd name="connsiteX8" fmla="*/ 216793 w 216508"/>
                <a:gd name="connsiteY8" fmla="*/ 5581 h 497346"/>
                <a:gd name="connsiteX9" fmla="*/ 212034 w 216508"/>
                <a:gd name="connsiteY9" fmla="*/ 54 h 497346"/>
                <a:gd name="connsiteX10" fmla="*/ 206562 w 216508"/>
                <a:gd name="connsiteY10" fmla="*/ 7238 h 497346"/>
                <a:gd name="connsiteX11" fmla="*/ 84508 w 216508"/>
                <a:gd name="connsiteY11" fmla="*/ 455955 h 49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508" h="497346">
                  <a:moveTo>
                    <a:pt x="84508" y="455955"/>
                  </a:moveTo>
                  <a:lnTo>
                    <a:pt x="33355" y="248728"/>
                  </a:lnTo>
                  <a:lnTo>
                    <a:pt x="284" y="293765"/>
                  </a:lnTo>
                  <a:lnTo>
                    <a:pt x="4091" y="297910"/>
                  </a:lnTo>
                  <a:lnTo>
                    <a:pt x="20270" y="275805"/>
                  </a:lnTo>
                  <a:lnTo>
                    <a:pt x="74992" y="497401"/>
                  </a:lnTo>
                  <a:cubicBezTo>
                    <a:pt x="82843" y="497401"/>
                    <a:pt x="83081" y="497401"/>
                    <a:pt x="84984" y="490769"/>
                  </a:cubicBezTo>
                  <a:lnTo>
                    <a:pt x="215603" y="11107"/>
                  </a:lnTo>
                  <a:cubicBezTo>
                    <a:pt x="216793" y="6962"/>
                    <a:pt x="216793" y="5857"/>
                    <a:pt x="216793" y="5581"/>
                  </a:cubicBezTo>
                  <a:cubicBezTo>
                    <a:pt x="216793" y="2541"/>
                    <a:pt x="214889" y="54"/>
                    <a:pt x="212034" y="54"/>
                  </a:cubicBezTo>
                  <a:cubicBezTo>
                    <a:pt x="208465" y="54"/>
                    <a:pt x="207514" y="3646"/>
                    <a:pt x="206562" y="7238"/>
                  </a:cubicBezTo>
                  <a:lnTo>
                    <a:pt x="84508" y="455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5" name="Dowolny kształt: kształt 1254">
              <a:extLst>
                <a:ext uri="{FF2B5EF4-FFF2-40B4-BE49-F238E27FC236}">
                  <a16:creationId xmlns:a16="http://schemas.microsoft.com/office/drawing/2014/main" id="{4A5A4C41-FDDA-8789-1807-7CD34EAB158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777103" y="7151751"/>
              <a:ext cx="466590" cy="11051"/>
            </a:xfrm>
            <a:custGeom>
              <a:avLst/>
              <a:gdLst>
                <a:gd name="connsiteX0" fmla="*/ 0 w 466590"/>
                <a:gd name="connsiteY0" fmla="*/ 0 h 11051"/>
                <a:gd name="connsiteX1" fmla="*/ 466591 w 466590"/>
                <a:gd name="connsiteY1" fmla="*/ 0 h 11051"/>
                <a:gd name="connsiteX2" fmla="*/ 466591 w 466590"/>
                <a:gd name="connsiteY2" fmla="*/ 11052 h 11051"/>
                <a:gd name="connsiteX3" fmla="*/ 0 w 466590"/>
                <a:gd name="connsiteY3" fmla="*/ 11052 h 1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90" h="11051">
                  <a:moveTo>
                    <a:pt x="0" y="0"/>
                  </a:moveTo>
                  <a:lnTo>
                    <a:pt x="466591" y="0"/>
                  </a:lnTo>
                  <a:lnTo>
                    <a:pt x="466591" y="11052"/>
                  </a:lnTo>
                  <a:lnTo>
                    <a:pt x="0" y="1105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6" name="Dowolny kształt: kształt 1255">
              <a:extLst>
                <a:ext uri="{FF2B5EF4-FFF2-40B4-BE49-F238E27FC236}">
                  <a16:creationId xmlns:a16="http://schemas.microsoft.com/office/drawing/2014/main" id="{BFF894CF-49E4-A798-2753-35C0EC8811F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781148" y="7327454"/>
              <a:ext cx="193430" cy="197938"/>
            </a:xfrm>
            <a:custGeom>
              <a:avLst/>
              <a:gdLst>
                <a:gd name="connsiteX0" fmla="*/ 193724 w 193430"/>
                <a:gd name="connsiteY0" fmla="*/ 10948 h 197938"/>
                <a:gd name="connsiteX1" fmla="*/ 168029 w 193430"/>
                <a:gd name="connsiteY1" fmla="*/ 173 h 197938"/>
                <a:gd name="connsiteX2" fmla="*/ 78332 w 193430"/>
                <a:gd name="connsiteY2" fmla="*/ 173 h 197938"/>
                <a:gd name="connsiteX3" fmla="*/ 41455 w 193430"/>
                <a:gd name="connsiteY3" fmla="*/ 23106 h 197938"/>
                <a:gd name="connsiteX4" fmla="*/ 43834 w 193430"/>
                <a:gd name="connsiteY4" fmla="*/ 25040 h 197938"/>
                <a:gd name="connsiteX5" fmla="*/ 59537 w 193430"/>
                <a:gd name="connsiteY5" fmla="*/ 15922 h 197938"/>
                <a:gd name="connsiteX6" fmla="*/ 81425 w 193430"/>
                <a:gd name="connsiteY6" fmla="*/ 15369 h 197938"/>
                <a:gd name="connsiteX7" fmla="*/ 96177 w 193430"/>
                <a:gd name="connsiteY7" fmla="*/ 15369 h 197938"/>
                <a:gd name="connsiteX8" fmla="*/ 95225 w 193430"/>
                <a:gd name="connsiteY8" fmla="*/ 20619 h 197938"/>
                <a:gd name="connsiteX9" fmla="*/ 61440 w 193430"/>
                <a:gd name="connsiteY9" fmla="*/ 141087 h 197938"/>
                <a:gd name="connsiteX10" fmla="*/ 43834 w 193430"/>
                <a:gd name="connsiteY10" fmla="*/ 182533 h 197938"/>
                <a:gd name="connsiteX11" fmla="*/ 21231 w 193430"/>
                <a:gd name="connsiteY11" fmla="*/ 165126 h 197938"/>
                <a:gd name="connsiteX12" fmla="*/ 18852 w 193430"/>
                <a:gd name="connsiteY12" fmla="*/ 162363 h 197938"/>
                <a:gd name="connsiteX13" fmla="*/ 294 w 193430"/>
                <a:gd name="connsiteY13" fmla="*/ 175902 h 197938"/>
                <a:gd name="connsiteX14" fmla="*/ 770 w 193430"/>
                <a:gd name="connsiteY14" fmla="*/ 177559 h 197938"/>
                <a:gd name="connsiteX15" fmla="*/ 27417 w 193430"/>
                <a:gd name="connsiteY15" fmla="*/ 198006 h 197938"/>
                <a:gd name="connsiteX16" fmla="*/ 61202 w 193430"/>
                <a:gd name="connsiteY16" fmla="*/ 177559 h 197938"/>
                <a:gd name="connsiteX17" fmla="*/ 90942 w 193430"/>
                <a:gd name="connsiteY17" fmla="*/ 105168 h 197938"/>
                <a:gd name="connsiteX18" fmla="*/ 136861 w 193430"/>
                <a:gd name="connsiteY18" fmla="*/ 105168 h 197938"/>
                <a:gd name="connsiteX19" fmla="*/ 136385 w 193430"/>
                <a:gd name="connsiteY19" fmla="*/ 105997 h 197938"/>
                <a:gd name="connsiteX20" fmla="*/ 138764 w 193430"/>
                <a:gd name="connsiteY20" fmla="*/ 107931 h 197938"/>
                <a:gd name="connsiteX21" fmla="*/ 157560 w 193430"/>
                <a:gd name="connsiteY21" fmla="*/ 91629 h 197938"/>
                <a:gd name="connsiteX22" fmla="*/ 153040 w 193430"/>
                <a:gd name="connsiteY22" fmla="*/ 89971 h 197938"/>
                <a:gd name="connsiteX23" fmla="*/ 95939 w 193430"/>
                <a:gd name="connsiteY23" fmla="*/ 89971 h 197938"/>
                <a:gd name="connsiteX24" fmla="*/ 114497 w 193430"/>
                <a:gd name="connsiteY24" fmla="*/ 15369 h 197938"/>
                <a:gd name="connsiteX25" fmla="*/ 145902 w 193430"/>
                <a:gd name="connsiteY25" fmla="*/ 15369 h 197938"/>
                <a:gd name="connsiteX26" fmla="*/ 172787 w 193430"/>
                <a:gd name="connsiteY26" fmla="*/ 20066 h 197938"/>
                <a:gd name="connsiteX27" fmla="*/ 173263 w 193430"/>
                <a:gd name="connsiteY27" fmla="*/ 25869 h 197938"/>
                <a:gd name="connsiteX28" fmla="*/ 175166 w 193430"/>
                <a:gd name="connsiteY28" fmla="*/ 26698 h 197938"/>
                <a:gd name="connsiteX29" fmla="*/ 193724 w 193430"/>
                <a:gd name="connsiteY29" fmla="*/ 10948 h 19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3430" h="197938">
                  <a:moveTo>
                    <a:pt x="193724" y="10948"/>
                  </a:moveTo>
                  <a:cubicBezTo>
                    <a:pt x="193724" y="-1762"/>
                    <a:pt x="175404" y="173"/>
                    <a:pt x="168029" y="173"/>
                  </a:cubicBezTo>
                  <a:lnTo>
                    <a:pt x="78332" y="173"/>
                  </a:lnTo>
                  <a:cubicBezTo>
                    <a:pt x="66436" y="173"/>
                    <a:pt x="45261" y="8185"/>
                    <a:pt x="41455" y="23106"/>
                  </a:cubicBezTo>
                  <a:cubicBezTo>
                    <a:pt x="41931" y="24764"/>
                    <a:pt x="42406" y="25040"/>
                    <a:pt x="43834" y="25040"/>
                  </a:cubicBezTo>
                  <a:cubicBezTo>
                    <a:pt x="49068" y="25040"/>
                    <a:pt x="56206" y="20066"/>
                    <a:pt x="59537" y="15922"/>
                  </a:cubicBezTo>
                  <a:cubicBezTo>
                    <a:pt x="66912" y="15922"/>
                    <a:pt x="74050" y="15369"/>
                    <a:pt x="81425" y="15369"/>
                  </a:cubicBezTo>
                  <a:lnTo>
                    <a:pt x="96177" y="15369"/>
                  </a:lnTo>
                  <a:cubicBezTo>
                    <a:pt x="96177" y="15369"/>
                    <a:pt x="95225" y="20343"/>
                    <a:pt x="95225" y="20619"/>
                  </a:cubicBezTo>
                  <a:cubicBezTo>
                    <a:pt x="85946" y="71183"/>
                    <a:pt x="71909" y="114010"/>
                    <a:pt x="61440" y="141087"/>
                  </a:cubicBezTo>
                  <a:cubicBezTo>
                    <a:pt x="60013" y="144679"/>
                    <a:pt x="47165" y="179217"/>
                    <a:pt x="43834" y="182533"/>
                  </a:cubicBezTo>
                  <a:cubicBezTo>
                    <a:pt x="33365" y="182533"/>
                    <a:pt x="25514" y="175902"/>
                    <a:pt x="21231" y="165126"/>
                  </a:cubicBezTo>
                  <a:cubicBezTo>
                    <a:pt x="20518" y="163468"/>
                    <a:pt x="20518" y="162363"/>
                    <a:pt x="18852" y="162363"/>
                  </a:cubicBezTo>
                  <a:cubicBezTo>
                    <a:pt x="13380" y="162363"/>
                    <a:pt x="294" y="171204"/>
                    <a:pt x="294" y="175902"/>
                  </a:cubicBezTo>
                  <a:cubicBezTo>
                    <a:pt x="294" y="176454"/>
                    <a:pt x="532" y="177007"/>
                    <a:pt x="770" y="177559"/>
                  </a:cubicBezTo>
                  <a:cubicBezTo>
                    <a:pt x="5053" y="190546"/>
                    <a:pt x="15759" y="198006"/>
                    <a:pt x="27417" y="198006"/>
                  </a:cubicBezTo>
                  <a:cubicBezTo>
                    <a:pt x="39551" y="198006"/>
                    <a:pt x="53589" y="187783"/>
                    <a:pt x="61202" y="177559"/>
                  </a:cubicBezTo>
                  <a:cubicBezTo>
                    <a:pt x="69054" y="167060"/>
                    <a:pt x="84756" y="121746"/>
                    <a:pt x="90942" y="105168"/>
                  </a:cubicBezTo>
                  <a:lnTo>
                    <a:pt x="136861" y="105168"/>
                  </a:lnTo>
                  <a:cubicBezTo>
                    <a:pt x="136623" y="105444"/>
                    <a:pt x="136385" y="105720"/>
                    <a:pt x="136385" y="105997"/>
                  </a:cubicBezTo>
                  <a:cubicBezTo>
                    <a:pt x="136385" y="107102"/>
                    <a:pt x="137813" y="107931"/>
                    <a:pt x="138764" y="107931"/>
                  </a:cubicBezTo>
                  <a:cubicBezTo>
                    <a:pt x="143999" y="107931"/>
                    <a:pt x="157560" y="100194"/>
                    <a:pt x="157560" y="91629"/>
                  </a:cubicBezTo>
                  <a:cubicBezTo>
                    <a:pt x="157560" y="89695"/>
                    <a:pt x="155895" y="89971"/>
                    <a:pt x="153040" y="89971"/>
                  </a:cubicBezTo>
                  <a:lnTo>
                    <a:pt x="95939" y="89971"/>
                  </a:lnTo>
                  <a:cubicBezTo>
                    <a:pt x="102125" y="65104"/>
                    <a:pt x="110214" y="40789"/>
                    <a:pt x="114497" y="15369"/>
                  </a:cubicBezTo>
                  <a:lnTo>
                    <a:pt x="145902" y="15369"/>
                  </a:lnTo>
                  <a:cubicBezTo>
                    <a:pt x="151850" y="15369"/>
                    <a:pt x="168505" y="13988"/>
                    <a:pt x="172787" y="20066"/>
                  </a:cubicBezTo>
                  <a:cubicBezTo>
                    <a:pt x="173263" y="21724"/>
                    <a:pt x="172549" y="24487"/>
                    <a:pt x="173263" y="25869"/>
                  </a:cubicBezTo>
                  <a:cubicBezTo>
                    <a:pt x="173739" y="26421"/>
                    <a:pt x="174453" y="26698"/>
                    <a:pt x="175166" y="26698"/>
                  </a:cubicBezTo>
                  <a:cubicBezTo>
                    <a:pt x="180877" y="26698"/>
                    <a:pt x="193724" y="18409"/>
                    <a:pt x="193724" y="10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7" name="Dowolny kształt: kształt 1256">
              <a:extLst>
                <a:ext uri="{FF2B5EF4-FFF2-40B4-BE49-F238E27FC236}">
                  <a16:creationId xmlns:a16="http://schemas.microsoft.com/office/drawing/2014/main" id="{A09D4DDE-10AD-6216-01C0-52C0C0A006A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990888" y="7227968"/>
              <a:ext cx="43301" cy="193218"/>
            </a:xfrm>
            <a:custGeom>
              <a:avLst/>
              <a:gdLst>
                <a:gd name="connsiteX0" fmla="*/ 40273 w 43301"/>
                <a:gd name="connsiteY0" fmla="*/ 62 h 193218"/>
                <a:gd name="connsiteX1" fmla="*/ 302 w 43301"/>
                <a:gd name="connsiteY1" fmla="*/ 96575 h 193218"/>
                <a:gd name="connsiteX2" fmla="*/ 40273 w 43301"/>
                <a:gd name="connsiteY2" fmla="*/ 193281 h 193218"/>
                <a:gd name="connsiteX3" fmla="*/ 43604 w 43301"/>
                <a:gd name="connsiteY3" fmla="*/ 190960 h 193218"/>
                <a:gd name="connsiteX4" fmla="*/ 41939 w 43301"/>
                <a:gd name="connsiteY4" fmla="*/ 188059 h 193218"/>
                <a:gd name="connsiteX5" fmla="*/ 11627 w 43301"/>
                <a:gd name="connsiteY5" fmla="*/ 96768 h 193218"/>
                <a:gd name="connsiteX6" fmla="*/ 42438 w 43301"/>
                <a:gd name="connsiteY6" fmla="*/ 4704 h 193218"/>
                <a:gd name="connsiteX7" fmla="*/ 43604 w 43301"/>
                <a:gd name="connsiteY7" fmla="*/ 2383 h 193218"/>
                <a:gd name="connsiteX8" fmla="*/ 40273 w 43301"/>
                <a:gd name="connsiteY8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273" y="62"/>
                  </a:moveTo>
                  <a:cubicBezTo>
                    <a:pt x="8630" y="25979"/>
                    <a:pt x="302" y="66983"/>
                    <a:pt x="302" y="96575"/>
                  </a:cubicBezTo>
                  <a:cubicBezTo>
                    <a:pt x="302" y="123846"/>
                    <a:pt x="7297" y="166203"/>
                    <a:pt x="40273" y="193281"/>
                  </a:cubicBezTo>
                  <a:cubicBezTo>
                    <a:pt x="41606" y="193281"/>
                    <a:pt x="43604" y="193281"/>
                    <a:pt x="43604" y="190960"/>
                  </a:cubicBezTo>
                  <a:cubicBezTo>
                    <a:pt x="43604" y="189800"/>
                    <a:pt x="43104" y="189413"/>
                    <a:pt x="41939" y="188059"/>
                  </a:cubicBezTo>
                  <a:cubicBezTo>
                    <a:pt x="19788" y="164849"/>
                    <a:pt x="11627" y="131969"/>
                    <a:pt x="11627" y="96768"/>
                  </a:cubicBezTo>
                  <a:cubicBezTo>
                    <a:pt x="11627" y="44547"/>
                    <a:pt x="28782" y="19016"/>
                    <a:pt x="42438" y="4704"/>
                  </a:cubicBezTo>
                  <a:cubicBezTo>
                    <a:pt x="43104" y="3930"/>
                    <a:pt x="43604" y="3350"/>
                    <a:pt x="43604" y="2383"/>
                  </a:cubicBezTo>
                  <a:cubicBezTo>
                    <a:pt x="43604" y="62"/>
                    <a:pt x="41606" y="62"/>
                    <a:pt x="40273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8" name="Dowolny kształt: kształt 1257">
              <a:extLst>
                <a:ext uri="{FF2B5EF4-FFF2-40B4-BE49-F238E27FC236}">
                  <a16:creationId xmlns:a16="http://schemas.microsoft.com/office/drawing/2014/main" id="{2B709AEB-D8B4-E87D-5CC1-26EDBFC0AF3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056412" y="7238799"/>
              <a:ext cx="37306" cy="136162"/>
            </a:xfrm>
            <a:custGeom>
              <a:avLst/>
              <a:gdLst>
                <a:gd name="connsiteX0" fmla="*/ 36945 w 37306"/>
                <a:gd name="connsiteY0" fmla="*/ 5864 h 136162"/>
                <a:gd name="connsiteX1" fmla="*/ 37612 w 37306"/>
                <a:gd name="connsiteY1" fmla="*/ 2770 h 136162"/>
                <a:gd name="connsiteX2" fmla="*/ 34947 w 37306"/>
                <a:gd name="connsiteY2" fmla="*/ 62 h 136162"/>
                <a:gd name="connsiteX3" fmla="*/ 13629 w 37306"/>
                <a:gd name="connsiteY3" fmla="*/ 1996 h 136162"/>
                <a:gd name="connsiteX4" fmla="*/ 10132 w 37306"/>
                <a:gd name="connsiteY4" fmla="*/ 6445 h 136162"/>
                <a:gd name="connsiteX5" fmla="*/ 14295 w 37306"/>
                <a:gd name="connsiteY5" fmla="*/ 9152 h 136162"/>
                <a:gd name="connsiteX6" fmla="*/ 22289 w 37306"/>
                <a:gd name="connsiteY6" fmla="*/ 12054 h 136162"/>
                <a:gd name="connsiteX7" fmla="*/ 21623 w 37306"/>
                <a:gd name="connsiteY7" fmla="*/ 16309 h 136162"/>
                <a:gd name="connsiteX8" fmla="*/ 972 w 37306"/>
                <a:gd name="connsiteY8" fmla="*/ 111854 h 136162"/>
                <a:gd name="connsiteX9" fmla="*/ 306 w 37306"/>
                <a:gd name="connsiteY9" fmla="*/ 117850 h 136162"/>
                <a:gd name="connsiteX10" fmla="*/ 17793 w 37306"/>
                <a:gd name="connsiteY10" fmla="*/ 136224 h 136162"/>
                <a:gd name="connsiteX11" fmla="*/ 31116 w 37306"/>
                <a:gd name="connsiteY11" fmla="*/ 125974 h 136162"/>
                <a:gd name="connsiteX12" fmla="*/ 36945 w 37306"/>
                <a:gd name="connsiteY12" fmla="*/ 106632 h 136162"/>
                <a:gd name="connsiteX13" fmla="*/ 34281 w 37306"/>
                <a:gd name="connsiteY13" fmla="*/ 104118 h 136162"/>
                <a:gd name="connsiteX14" fmla="*/ 30950 w 37306"/>
                <a:gd name="connsiteY14" fmla="*/ 108760 h 136162"/>
                <a:gd name="connsiteX15" fmla="*/ 18459 w 37306"/>
                <a:gd name="connsiteY15" fmla="*/ 130809 h 136162"/>
                <a:gd name="connsiteX16" fmla="*/ 12796 w 37306"/>
                <a:gd name="connsiteY16" fmla="*/ 121332 h 136162"/>
                <a:gd name="connsiteX17" fmla="*/ 13796 w 37306"/>
                <a:gd name="connsiteY17" fmla="*/ 113402 h 136162"/>
                <a:gd name="connsiteX18" fmla="*/ 36945 w 37306"/>
                <a:gd name="connsiteY18" fmla="*/ 5864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306" h="136162">
                  <a:moveTo>
                    <a:pt x="36945" y="5864"/>
                  </a:moveTo>
                  <a:cubicBezTo>
                    <a:pt x="37112" y="5478"/>
                    <a:pt x="37612" y="2963"/>
                    <a:pt x="37612" y="2770"/>
                  </a:cubicBezTo>
                  <a:cubicBezTo>
                    <a:pt x="37612" y="1803"/>
                    <a:pt x="36945" y="62"/>
                    <a:pt x="34947" y="62"/>
                  </a:cubicBezTo>
                  <a:cubicBezTo>
                    <a:pt x="31616" y="62"/>
                    <a:pt x="17793" y="1609"/>
                    <a:pt x="13629" y="1996"/>
                  </a:cubicBezTo>
                  <a:cubicBezTo>
                    <a:pt x="12463" y="2190"/>
                    <a:pt x="10132" y="2383"/>
                    <a:pt x="10132" y="6445"/>
                  </a:cubicBezTo>
                  <a:cubicBezTo>
                    <a:pt x="10132" y="9152"/>
                    <a:pt x="12463" y="9152"/>
                    <a:pt x="14295" y="9152"/>
                  </a:cubicBezTo>
                  <a:cubicBezTo>
                    <a:pt x="22289" y="9152"/>
                    <a:pt x="22289" y="10506"/>
                    <a:pt x="22289" y="12054"/>
                  </a:cubicBezTo>
                  <a:cubicBezTo>
                    <a:pt x="22289" y="13408"/>
                    <a:pt x="21956" y="14568"/>
                    <a:pt x="21623" y="16309"/>
                  </a:cubicBezTo>
                  <a:lnTo>
                    <a:pt x="972" y="111854"/>
                  </a:lnTo>
                  <a:cubicBezTo>
                    <a:pt x="472" y="113789"/>
                    <a:pt x="306" y="115916"/>
                    <a:pt x="306" y="117850"/>
                  </a:cubicBezTo>
                  <a:cubicBezTo>
                    <a:pt x="306" y="130229"/>
                    <a:pt x="9799" y="136224"/>
                    <a:pt x="17793" y="136224"/>
                  </a:cubicBezTo>
                  <a:cubicBezTo>
                    <a:pt x="21790" y="136224"/>
                    <a:pt x="26786" y="134677"/>
                    <a:pt x="31116" y="125974"/>
                  </a:cubicBezTo>
                  <a:cubicBezTo>
                    <a:pt x="34614" y="118817"/>
                    <a:pt x="36945" y="107406"/>
                    <a:pt x="36945" y="106632"/>
                  </a:cubicBezTo>
                  <a:cubicBezTo>
                    <a:pt x="36945" y="104118"/>
                    <a:pt x="34780" y="104118"/>
                    <a:pt x="34281" y="104118"/>
                  </a:cubicBezTo>
                  <a:cubicBezTo>
                    <a:pt x="31949" y="104118"/>
                    <a:pt x="31616" y="105278"/>
                    <a:pt x="30950" y="108760"/>
                  </a:cubicBezTo>
                  <a:cubicBezTo>
                    <a:pt x="28785" y="118430"/>
                    <a:pt x="25620" y="130809"/>
                    <a:pt x="18459" y="130809"/>
                  </a:cubicBezTo>
                  <a:cubicBezTo>
                    <a:pt x="13962" y="130809"/>
                    <a:pt x="12796" y="125974"/>
                    <a:pt x="12796" y="121332"/>
                  </a:cubicBezTo>
                  <a:cubicBezTo>
                    <a:pt x="12796" y="119204"/>
                    <a:pt x="13296" y="115529"/>
                    <a:pt x="13796" y="113402"/>
                  </a:cubicBezTo>
                  <a:lnTo>
                    <a:pt x="36945" y="586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9" name="Dowolny kształt: kształt 1258">
              <a:extLst>
                <a:ext uri="{FF2B5EF4-FFF2-40B4-BE49-F238E27FC236}">
                  <a16:creationId xmlns:a16="http://schemas.microsoft.com/office/drawing/2014/main" id="{F82ACD23-FA63-5ECB-85E8-592D75AC1DF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119044" y="7227968"/>
              <a:ext cx="43135" cy="193218"/>
            </a:xfrm>
            <a:custGeom>
              <a:avLst/>
              <a:gdLst>
                <a:gd name="connsiteX0" fmla="*/ 3472 w 43135"/>
                <a:gd name="connsiteY0" fmla="*/ 62 h 193218"/>
                <a:gd name="connsiteX1" fmla="*/ 308 w 43135"/>
                <a:gd name="connsiteY1" fmla="*/ 2383 h 193218"/>
                <a:gd name="connsiteX2" fmla="*/ 1807 w 43135"/>
                <a:gd name="connsiteY2" fmla="*/ 5284 h 193218"/>
                <a:gd name="connsiteX3" fmla="*/ 32118 w 43135"/>
                <a:gd name="connsiteY3" fmla="*/ 96575 h 193218"/>
                <a:gd name="connsiteX4" fmla="*/ 3306 w 43135"/>
                <a:gd name="connsiteY4" fmla="*/ 186512 h 193218"/>
                <a:gd name="connsiteX5" fmla="*/ 308 w 43135"/>
                <a:gd name="connsiteY5" fmla="*/ 190960 h 193218"/>
                <a:gd name="connsiteX6" fmla="*/ 2473 w 43135"/>
                <a:gd name="connsiteY6" fmla="*/ 193281 h 193218"/>
                <a:gd name="connsiteX7" fmla="*/ 31285 w 43135"/>
                <a:gd name="connsiteY7" fmla="*/ 156339 h 193218"/>
                <a:gd name="connsiteX8" fmla="*/ 43443 w 43135"/>
                <a:gd name="connsiteY8" fmla="*/ 96768 h 193218"/>
                <a:gd name="connsiteX9" fmla="*/ 3472 w 43135"/>
                <a:gd name="connsiteY9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472" y="62"/>
                  </a:moveTo>
                  <a:cubicBezTo>
                    <a:pt x="2307" y="62"/>
                    <a:pt x="308" y="62"/>
                    <a:pt x="308" y="2383"/>
                  </a:cubicBezTo>
                  <a:cubicBezTo>
                    <a:pt x="308" y="3350"/>
                    <a:pt x="808" y="3930"/>
                    <a:pt x="1807" y="5284"/>
                  </a:cubicBezTo>
                  <a:cubicBezTo>
                    <a:pt x="16130" y="20564"/>
                    <a:pt x="32118" y="46674"/>
                    <a:pt x="32118" y="96575"/>
                  </a:cubicBezTo>
                  <a:cubicBezTo>
                    <a:pt x="32118" y="136998"/>
                    <a:pt x="21293" y="167557"/>
                    <a:pt x="3306" y="186512"/>
                  </a:cubicBezTo>
                  <a:cubicBezTo>
                    <a:pt x="475" y="189800"/>
                    <a:pt x="308" y="189993"/>
                    <a:pt x="308" y="190960"/>
                  </a:cubicBezTo>
                  <a:cubicBezTo>
                    <a:pt x="308" y="191927"/>
                    <a:pt x="808" y="193281"/>
                    <a:pt x="2473" y="193281"/>
                  </a:cubicBezTo>
                  <a:cubicBezTo>
                    <a:pt x="4472" y="193281"/>
                    <a:pt x="20294" y="180516"/>
                    <a:pt x="31285" y="156339"/>
                  </a:cubicBezTo>
                  <a:cubicBezTo>
                    <a:pt x="38613" y="140286"/>
                    <a:pt x="43443" y="119398"/>
                    <a:pt x="43443" y="96768"/>
                  </a:cubicBezTo>
                  <a:cubicBezTo>
                    <a:pt x="43443" y="69497"/>
                    <a:pt x="36448" y="27140"/>
                    <a:pt x="3472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0" name="Dowolny kształt: kształt 1259">
              <a:extLst>
                <a:ext uri="{FF2B5EF4-FFF2-40B4-BE49-F238E27FC236}">
                  <a16:creationId xmlns:a16="http://schemas.microsoft.com/office/drawing/2014/main" id="{73A61C89-F0C9-98BA-6E40-D0F64FD2DE9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955603" y="7459848"/>
              <a:ext cx="125241" cy="137903"/>
            </a:xfrm>
            <a:custGeom>
              <a:avLst/>
              <a:gdLst>
                <a:gd name="connsiteX0" fmla="*/ 67586 w 125241"/>
                <a:gd name="connsiteY0" fmla="*/ 4519 h 137903"/>
                <a:gd name="connsiteX1" fmla="*/ 62922 w 125241"/>
                <a:gd name="connsiteY1" fmla="*/ 70 h 137903"/>
                <a:gd name="connsiteX2" fmla="*/ 58259 w 125241"/>
                <a:gd name="connsiteY2" fmla="*/ 4519 h 137903"/>
                <a:gd name="connsiteX3" fmla="*/ 19787 w 125241"/>
                <a:gd name="connsiteY3" fmla="*/ 117665 h 137903"/>
                <a:gd name="connsiteX4" fmla="*/ 301 w 125241"/>
                <a:gd name="connsiteY4" fmla="*/ 131010 h 137903"/>
                <a:gd name="connsiteX5" fmla="*/ 301 w 125241"/>
                <a:gd name="connsiteY5" fmla="*/ 137973 h 137903"/>
                <a:gd name="connsiteX6" fmla="*/ 17456 w 125241"/>
                <a:gd name="connsiteY6" fmla="*/ 137200 h 137903"/>
                <a:gd name="connsiteX7" fmla="*/ 37441 w 125241"/>
                <a:gd name="connsiteY7" fmla="*/ 137973 h 137903"/>
                <a:gd name="connsiteX8" fmla="*/ 37441 w 125241"/>
                <a:gd name="connsiteY8" fmla="*/ 131010 h 137903"/>
                <a:gd name="connsiteX9" fmla="*/ 25450 w 125241"/>
                <a:gd name="connsiteY9" fmla="*/ 121727 h 137903"/>
                <a:gd name="connsiteX10" fmla="*/ 26282 w 125241"/>
                <a:gd name="connsiteY10" fmla="*/ 117858 h 137903"/>
                <a:gd name="connsiteX11" fmla="*/ 34277 w 125241"/>
                <a:gd name="connsiteY11" fmla="*/ 94069 h 137903"/>
                <a:gd name="connsiteX12" fmla="*/ 81575 w 125241"/>
                <a:gd name="connsiteY12" fmla="*/ 94069 h 137903"/>
                <a:gd name="connsiteX13" fmla="*/ 91235 w 125241"/>
                <a:gd name="connsiteY13" fmla="*/ 122307 h 137903"/>
                <a:gd name="connsiteX14" fmla="*/ 92068 w 125241"/>
                <a:gd name="connsiteY14" fmla="*/ 125595 h 137903"/>
                <a:gd name="connsiteX15" fmla="*/ 78578 w 125241"/>
                <a:gd name="connsiteY15" fmla="*/ 131010 h 137903"/>
                <a:gd name="connsiteX16" fmla="*/ 78578 w 125241"/>
                <a:gd name="connsiteY16" fmla="*/ 137973 h 137903"/>
                <a:gd name="connsiteX17" fmla="*/ 103393 w 125241"/>
                <a:gd name="connsiteY17" fmla="*/ 137200 h 137903"/>
                <a:gd name="connsiteX18" fmla="*/ 125543 w 125241"/>
                <a:gd name="connsiteY18" fmla="*/ 137973 h 137903"/>
                <a:gd name="connsiteX19" fmla="*/ 125543 w 125241"/>
                <a:gd name="connsiteY19" fmla="*/ 131010 h 137903"/>
                <a:gd name="connsiteX20" fmla="*/ 122212 w 125241"/>
                <a:gd name="connsiteY20" fmla="*/ 131010 h 137903"/>
                <a:gd name="connsiteX21" fmla="*/ 108056 w 125241"/>
                <a:gd name="connsiteY21" fmla="*/ 123661 h 137903"/>
                <a:gd name="connsiteX22" fmla="*/ 67586 w 125241"/>
                <a:gd name="connsiteY22" fmla="*/ 4519 h 137903"/>
                <a:gd name="connsiteX23" fmla="*/ 57926 w 125241"/>
                <a:gd name="connsiteY23" fmla="*/ 24247 h 137903"/>
                <a:gd name="connsiteX24" fmla="*/ 79244 w 125241"/>
                <a:gd name="connsiteY24" fmla="*/ 87106 h 137903"/>
                <a:gd name="connsiteX25" fmla="*/ 36608 w 125241"/>
                <a:gd name="connsiteY25" fmla="*/ 87106 h 137903"/>
                <a:gd name="connsiteX26" fmla="*/ 57926 w 125241"/>
                <a:gd name="connsiteY26" fmla="*/ 24247 h 1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241" h="137903">
                  <a:moveTo>
                    <a:pt x="67586" y="4519"/>
                  </a:moveTo>
                  <a:cubicBezTo>
                    <a:pt x="66586" y="1424"/>
                    <a:pt x="66087" y="70"/>
                    <a:pt x="62922" y="70"/>
                  </a:cubicBezTo>
                  <a:cubicBezTo>
                    <a:pt x="59758" y="70"/>
                    <a:pt x="59258" y="1424"/>
                    <a:pt x="58259" y="4519"/>
                  </a:cubicBezTo>
                  <a:lnTo>
                    <a:pt x="19787" y="117665"/>
                  </a:lnTo>
                  <a:cubicBezTo>
                    <a:pt x="18122" y="122500"/>
                    <a:pt x="15290" y="131010"/>
                    <a:pt x="301" y="131010"/>
                  </a:cubicBezTo>
                  <a:lnTo>
                    <a:pt x="301" y="137973"/>
                  </a:lnTo>
                  <a:cubicBezTo>
                    <a:pt x="5964" y="137393"/>
                    <a:pt x="11793" y="137200"/>
                    <a:pt x="17456" y="137200"/>
                  </a:cubicBezTo>
                  <a:cubicBezTo>
                    <a:pt x="24117" y="137200"/>
                    <a:pt x="36442" y="137973"/>
                    <a:pt x="37441" y="137973"/>
                  </a:cubicBezTo>
                  <a:lnTo>
                    <a:pt x="37441" y="131010"/>
                  </a:lnTo>
                  <a:cubicBezTo>
                    <a:pt x="30113" y="131010"/>
                    <a:pt x="25450" y="127142"/>
                    <a:pt x="25450" y="121727"/>
                  </a:cubicBezTo>
                  <a:cubicBezTo>
                    <a:pt x="25450" y="120179"/>
                    <a:pt x="25616" y="119792"/>
                    <a:pt x="26282" y="117858"/>
                  </a:cubicBezTo>
                  <a:lnTo>
                    <a:pt x="34277" y="94069"/>
                  </a:lnTo>
                  <a:lnTo>
                    <a:pt x="81575" y="94069"/>
                  </a:lnTo>
                  <a:lnTo>
                    <a:pt x="91235" y="122307"/>
                  </a:lnTo>
                  <a:cubicBezTo>
                    <a:pt x="91568" y="123274"/>
                    <a:pt x="92068" y="124628"/>
                    <a:pt x="92068" y="125595"/>
                  </a:cubicBezTo>
                  <a:cubicBezTo>
                    <a:pt x="92068" y="131010"/>
                    <a:pt x="83074" y="131010"/>
                    <a:pt x="78578" y="131010"/>
                  </a:cubicBezTo>
                  <a:lnTo>
                    <a:pt x="78578" y="137973"/>
                  </a:lnTo>
                  <a:cubicBezTo>
                    <a:pt x="86905" y="137586"/>
                    <a:pt x="97564" y="137200"/>
                    <a:pt x="103393" y="137200"/>
                  </a:cubicBezTo>
                  <a:cubicBezTo>
                    <a:pt x="111220" y="137200"/>
                    <a:pt x="123711" y="137780"/>
                    <a:pt x="125543" y="137973"/>
                  </a:cubicBezTo>
                  <a:lnTo>
                    <a:pt x="125543" y="131010"/>
                  </a:lnTo>
                  <a:lnTo>
                    <a:pt x="122212" y="131010"/>
                  </a:lnTo>
                  <a:cubicBezTo>
                    <a:pt x="111054" y="131010"/>
                    <a:pt x="109888" y="129076"/>
                    <a:pt x="108056" y="123661"/>
                  </a:cubicBezTo>
                  <a:lnTo>
                    <a:pt x="67586" y="4519"/>
                  </a:lnTo>
                  <a:close/>
                  <a:moveTo>
                    <a:pt x="57926" y="24247"/>
                  </a:moveTo>
                  <a:lnTo>
                    <a:pt x="79244" y="87106"/>
                  </a:lnTo>
                  <a:lnTo>
                    <a:pt x="36608" y="87106"/>
                  </a:lnTo>
                  <a:lnTo>
                    <a:pt x="57926" y="2424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1" name="Dowolny kształt: kształt 1260">
              <a:extLst>
                <a:ext uri="{FF2B5EF4-FFF2-40B4-BE49-F238E27FC236}">
                  <a16:creationId xmlns:a16="http://schemas.microsoft.com/office/drawing/2014/main" id="{B4EE416A-50CA-DC3B-4C64-D9DF6B3845E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098209" y="7465651"/>
              <a:ext cx="121744" cy="132100"/>
            </a:xfrm>
            <a:custGeom>
              <a:avLst/>
              <a:gdLst>
                <a:gd name="connsiteX0" fmla="*/ 307 w 121744"/>
                <a:gd name="connsiteY0" fmla="*/ 70 h 132100"/>
                <a:gd name="connsiteX1" fmla="*/ 307 w 121744"/>
                <a:gd name="connsiteY1" fmla="*/ 7033 h 132100"/>
                <a:gd name="connsiteX2" fmla="*/ 4304 w 121744"/>
                <a:gd name="connsiteY2" fmla="*/ 7033 h 132100"/>
                <a:gd name="connsiteX3" fmla="*/ 17461 w 121744"/>
                <a:gd name="connsiteY3" fmla="*/ 15737 h 132100"/>
                <a:gd name="connsiteX4" fmla="*/ 17461 w 121744"/>
                <a:gd name="connsiteY4" fmla="*/ 116504 h 132100"/>
                <a:gd name="connsiteX5" fmla="*/ 4304 w 121744"/>
                <a:gd name="connsiteY5" fmla="*/ 125208 h 132100"/>
                <a:gd name="connsiteX6" fmla="*/ 307 w 121744"/>
                <a:gd name="connsiteY6" fmla="*/ 125208 h 132100"/>
                <a:gd name="connsiteX7" fmla="*/ 307 w 121744"/>
                <a:gd name="connsiteY7" fmla="*/ 132171 h 132100"/>
                <a:gd name="connsiteX8" fmla="*/ 65926 w 121744"/>
                <a:gd name="connsiteY8" fmla="*/ 132171 h 132100"/>
                <a:gd name="connsiteX9" fmla="*/ 122052 w 121744"/>
                <a:gd name="connsiteY9" fmla="*/ 67184 h 132100"/>
                <a:gd name="connsiteX10" fmla="*/ 65926 w 121744"/>
                <a:gd name="connsiteY10" fmla="*/ 70 h 132100"/>
                <a:gd name="connsiteX11" fmla="*/ 307 w 121744"/>
                <a:gd name="connsiteY11" fmla="*/ 70 h 132100"/>
                <a:gd name="connsiteX12" fmla="*/ 40611 w 121744"/>
                <a:gd name="connsiteY12" fmla="*/ 125208 h 132100"/>
                <a:gd name="connsiteX13" fmla="*/ 32617 w 121744"/>
                <a:gd name="connsiteY13" fmla="*/ 117665 h 132100"/>
                <a:gd name="connsiteX14" fmla="*/ 32617 w 121744"/>
                <a:gd name="connsiteY14" fmla="*/ 14576 h 132100"/>
                <a:gd name="connsiteX15" fmla="*/ 40611 w 121744"/>
                <a:gd name="connsiteY15" fmla="*/ 7033 h 132100"/>
                <a:gd name="connsiteX16" fmla="*/ 61263 w 121744"/>
                <a:gd name="connsiteY16" fmla="*/ 7033 h 132100"/>
                <a:gd name="connsiteX17" fmla="*/ 95404 w 121744"/>
                <a:gd name="connsiteY17" fmla="*/ 25214 h 132100"/>
                <a:gd name="connsiteX18" fmla="*/ 104898 w 121744"/>
                <a:gd name="connsiteY18" fmla="*/ 67184 h 132100"/>
                <a:gd name="connsiteX19" fmla="*/ 94239 w 121744"/>
                <a:gd name="connsiteY19" fmla="*/ 109348 h 132100"/>
                <a:gd name="connsiteX20" fmla="*/ 61429 w 121744"/>
                <a:gd name="connsiteY20" fmla="*/ 125208 h 132100"/>
                <a:gd name="connsiteX21" fmla="*/ 40611 w 121744"/>
                <a:gd name="connsiteY21" fmla="*/ 125208 h 1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744" h="132100">
                  <a:moveTo>
                    <a:pt x="307" y="70"/>
                  </a:moveTo>
                  <a:lnTo>
                    <a:pt x="307" y="7033"/>
                  </a:lnTo>
                  <a:lnTo>
                    <a:pt x="4304" y="7033"/>
                  </a:lnTo>
                  <a:cubicBezTo>
                    <a:pt x="17128" y="7033"/>
                    <a:pt x="17461" y="8967"/>
                    <a:pt x="17461" y="15737"/>
                  </a:cubicBezTo>
                  <a:lnTo>
                    <a:pt x="17461" y="116504"/>
                  </a:lnTo>
                  <a:cubicBezTo>
                    <a:pt x="17461" y="123080"/>
                    <a:pt x="17128" y="125208"/>
                    <a:pt x="4304" y="125208"/>
                  </a:cubicBezTo>
                  <a:lnTo>
                    <a:pt x="307" y="125208"/>
                  </a:lnTo>
                  <a:lnTo>
                    <a:pt x="307" y="132171"/>
                  </a:lnTo>
                  <a:lnTo>
                    <a:pt x="65926" y="132171"/>
                  </a:lnTo>
                  <a:cubicBezTo>
                    <a:pt x="96570" y="132171"/>
                    <a:pt x="122052" y="103546"/>
                    <a:pt x="122052" y="67184"/>
                  </a:cubicBezTo>
                  <a:cubicBezTo>
                    <a:pt x="122052" y="30436"/>
                    <a:pt x="96903" y="70"/>
                    <a:pt x="65926" y="70"/>
                  </a:cubicBezTo>
                  <a:lnTo>
                    <a:pt x="307" y="70"/>
                  </a:lnTo>
                  <a:close/>
                  <a:moveTo>
                    <a:pt x="40611" y="125208"/>
                  </a:moveTo>
                  <a:cubicBezTo>
                    <a:pt x="32784" y="125208"/>
                    <a:pt x="32617" y="123661"/>
                    <a:pt x="32617" y="117665"/>
                  </a:cubicBezTo>
                  <a:lnTo>
                    <a:pt x="32617" y="14576"/>
                  </a:lnTo>
                  <a:cubicBezTo>
                    <a:pt x="32617" y="8580"/>
                    <a:pt x="32784" y="7033"/>
                    <a:pt x="40611" y="7033"/>
                  </a:cubicBezTo>
                  <a:lnTo>
                    <a:pt x="61263" y="7033"/>
                  </a:lnTo>
                  <a:cubicBezTo>
                    <a:pt x="75419" y="7033"/>
                    <a:pt x="87743" y="13802"/>
                    <a:pt x="95404" y="25214"/>
                  </a:cubicBezTo>
                  <a:cubicBezTo>
                    <a:pt x="102233" y="35658"/>
                    <a:pt x="104898" y="50357"/>
                    <a:pt x="104898" y="67184"/>
                  </a:cubicBezTo>
                  <a:cubicBezTo>
                    <a:pt x="104898" y="89620"/>
                    <a:pt x="100068" y="101225"/>
                    <a:pt x="94239" y="109348"/>
                  </a:cubicBezTo>
                  <a:cubicBezTo>
                    <a:pt x="86744" y="119212"/>
                    <a:pt x="74753" y="125208"/>
                    <a:pt x="61429" y="125208"/>
                  </a:cubicBezTo>
                  <a:lnTo>
                    <a:pt x="40611" y="12520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2" name="Dowolny kształt: kształt 1261">
              <a:extLst>
                <a:ext uri="{FF2B5EF4-FFF2-40B4-BE49-F238E27FC236}">
                  <a16:creationId xmlns:a16="http://schemas.microsoft.com/office/drawing/2014/main" id="{92E3D26D-B690-A718-DB51-917FE6C56D3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290960" y="7394425"/>
              <a:ext cx="185816" cy="122126"/>
            </a:xfrm>
            <a:custGeom>
              <a:avLst/>
              <a:gdLst>
                <a:gd name="connsiteX0" fmla="*/ 18873 w 185816"/>
                <a:gd name="connsiteY0" fmla="*/ 27145 h 122126"/>
                <a:gd name="connsiteX1" fmla="*/ 18873 w 185816"/>
                <a:gd name="connsiteY1" fmla="*/ 101194 h 122126"/>
                <a:gd name="connsiteX2" fmla="*/ 315 w 185816"/>
                <a:gd name="connsiteY2" fmla="*/ 113628 h 122126"/>
                <a:gd name="connsiteX3" fmla="*/ 315 w 185816"/>
                <a:gd name="connsiteY3" fmla="*/ 122193 h 122126"/>
                <a:gd name="connsiteX4" fmla="*/ 27201 w 185816"/>
                <a:gd name="connsiteY4" fmla="*/ 121364 h 122126"/>
                <a:gd name="connsiteX5" fmla="*/ 53848 w 185816"/>
                <a:gd name="connsiteY5" fmla="*/ 122193 h 122126"/>
                <a:gd name="connsiteX6" fmla="*/ 53848 w 185816"/>
                <a:gd name="connsiteY6" fmla="*/ 113628 h 122126"/>
                <a:gd name="connsiteX7" fmla="*/ 35290 w 185816"/>
                <a:gd name="connsiteY7" fmla="*/ 101194 h 122126"/>
                <a:gd name="connsiteX8" fmla="*/ 35290 w 185816"/>
                <a:gd name="connsiteY8" fmla="*/ 50354 h 122126"/>
                <a:gd name="connsiteX9" fmla="*/ 67409 w 185816"/>
                <a:gd name="connsiteY9" fmla="*/ 6146 h 122126"/>
                <a:gd name="connsiteX10" fmla="*/ 85015 w 185816"/>
                <a:gd name="connsiteY10" fmla="*/ 36816 h 122126"/>
                <a:gd name="connsiteX11" fmla="*/ 85015 w 185816"/>
                <a:gd name="connsiteY11" fmla="*/ 101194 h 122126"/>
                <a:gd name="connsiteX12" fmla="*/ 66458 w 185816"/>
                <a:gd name="connsiteY12" fmla="*/ 113628 h 122126"/>
                <a:gd name="connsiteX13" fmla="*/ 66458 w 185816"/>
                <a:gd name="connsiteY13" fmla="*/ 122193 h 122126"/>
                <a:gd name="connsiteX14" fmla="*/ 93343 w 185816"/>
                <a:gd name="connsiteY14" fmla="*/ 121364 h 122126"/>
                <a:gd name="connsiteX15" fmla="*/ 119990 w 185816"/>
                <a:gd name="connsiteY15" fmla="*/ 122193 h 122126"/>
                <a:gd name="connsiteX16" fmla="*/ 119990 w 185816"/>
                <a:gd name="connsiteY16" fmla="*/ 113628 h 122126"/>
                <a:gd name="connsiteX17" fmla="*/ 101432 w 185816"/>
                <a:gd name="connsiteY17" fmla="*/ 101194 h 122126"/>
                <a:gd name="connsiteX18" fmla="*/ 101432 w 185816"/>
                <a:gd name="connsiteY18" fmla="*/ 50354 h 122126"/>
                <a:gd name="connsiteX19" fmla="*/ 133551 w 185816"/>
                <a:gd name="connsiteY19" fmla="*/ 6146 h 122126"/>
                <a:gd name="connsiteX20" fmla="*/ 151158 w 185816"/>
                <a:gd name="connsiteY20" fmla="*/ 36816 h 122126"/>
                <a:gd name="connsiteX21" fmla="*/ 151158 w 185816"/>
                <a:gd name="connsiteY21" fmla="*/ 101194 h 122126"/>
                <a:gd name="connsiteX22" fmla="*/ 132600 w 185816"/>
                <a:gd name="connsiteY22" fmla="*/ 113628 h 122126"/>
                <a:gd name="connsiteX23" fmla="*/ 132600 w 185816"/>
                <a:gd name="connsiteY23" fmla="*/ 122193 h 122126"/>
                <a:gd name="connsiteX24" fmla="*/ 159485 w 185816"/>
                <a:gd name="connsiteY24" fmla="*/ 121364 h 122126"/>
                <a:gd name="connsiteX25" fmla="*/ 186132 w 185816"/>
                <a:gd name="connsiteY25" fmla="*/ 122193 h 122126"/>
                <a:gd name="connsiteX26" fmla="*/ 186132 w 185816"/>
                <a:gd name="connsiteY26" fmla="*/ 113628 h 122126"/>
                <a:gd name="connsiteX27" fmla="*/ 167574 w 185816"/>
                <a:gd name="connsiteY27" fmla="*/ 105339 h 122126"/>
                <a:gd name="connsiteX28" fmla="*/ 167574 w 185816"/>
                <a:gd name="connsiteY28" fmla="*/ 52565 h 122126"/>
                <a:gd name="connsiteX29" fmla="*/ 160199 w 185816"/>
                <a:gd name="connsiteY29" fmla="*/ 10290 h 122126"/>
                <a:gd name="connsiteX30" fmla="*/ 135217 w 185816"/>
                <a:gd name="connsiteY30" fmla="*/ 67 h 122126"/>
                <a:gd name="connsiteX31" fmla="*/ 100718 w 185816"/>
                <a:gd name="connsiteY31" fmla="*/ 27145 h 122126"/>
                <a:gd name="connsiteX32" fmla="*/ 69075 w 185816"/>
                <a:gd name="connsiteY32" fmla="*/ 67 h 122126"/>
                <a:gd name="connsiteX33" fmla="*/ 33862 w 185816"/>
                <a:gd name="connsiteY33" fmla="*/ 29079 h 122126"/>
                <a:gd name="connsiteX34" fmla="*/ 33862 w 185816"/>
                <a:gd name="connsiteY34" fmla="*/ 67 h 122126"/>
                <a:gd name="connsiteX35" fmla="*/ 315 w 185816"/>
                <a:gd name="connsiteY35" fmla="*/ 3107 h 122126"/>
                <a:gd name="connsiteX36" fmla="*/ 315 w 185816"/>
                <a:gd name="connsiteY36" fmla="*/ 11672 h 122126"/>
                <a:gd name="connsiteX37" fmla="*/ 18873 w 185816"/>
                <a:gd name="connsiteY37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816" h="122126">
                  <a:moveTo>
                    <a:pt x="18873" y="27145"/>
                  </a:moveTo>
                  <a:lnTo>
                    <a:pt x="18873" y="101194"/>
                  </a:lnTo>
                  <a:cubicBezTo>
                    <a:pt x="18873" y="113628"/>
                    <a:pt x="16256" y="113628"/>
                    <a:pt x="315" y="113628"/>
                  </a:cubicBezTo>
                  <a:lnTo>
                    <a:pt x="315" y="122193"/>
                  </a:lnTo>
                  <a:cubicBezTo>
                    <a:pt x="8643" y="121917"/>
                    <a:pt x="20777" y="121364"/>
                    <a:pt x="27201" y="121364"/>
                  </a:cubicBezTo>
                  <a:cubicBezTo>
                    <a:pt x="33387" y="121364"/>
                    <a:pt x="45758" y="121917"/>
                    <a:pt x="53848" y="122193"/>
                  </a:cubicBezTo>
                  <a:lnTo>
                    <a:pt x="53848" y="113628"/>
                  </a:lnTo>
                  <a:cubicBezTo>
                    <a:pt x="37907" y="113628"/>
                    <a:pt x="35290" y="113628"/>
                    <a:pt x="35290" y="101194"/>
                  </a:cubicBezTo>
                  <a:lnTo>
                    <a:pt x="35290" y="50354"/>
                  </a:lnTo>
                  <a:cubicBezTo>
                    <a:pt x="35290" y="21619"/>
                    <a:pt x="52182" y="6146"/>
                    <a:pt x="67409" y="6146"/>
                  </a:cubicBezTo>
                  <a:cubicBezTo>
                    <a:pt x="82398" y="6146"/>
                    <a:pt x="85015" y="21066"/>
                    <a:pt x="85015" y="36816"/>
                  </a:cubicBezTo>
                  <a:lnTo>
                    <a:pt x="85015" y="101194"/>
                  </a:lnTo>
                  <a:cubicBezTo>
                    <a:pt x="85015" y="113628"/>
                    <a:pt x="82398" y="113628"/>
                    <a:pt x="66458" y="113628"/>
                  </a:cubicBezTo>
                  <a:lnTo>
                    <a:pt x="66458" y="122193"/>
                  </a:lnTo>
                  <a:cubicBezTo>
                    <a:pt x="74785" y="121917"/>
                    <a:pt x="86919" y="121364"/>
                    <a:pt x="93343" y="121364"/>
                  </a:cubicBezTo>
                  <a:cubicBezTo>
                    <a:pt x="99529" y="121364"/>
                    <a:pt x="111901" y="121917"/>
                    <a:pt x="119990" y="122193"/>
                  </a:cubicBezTo>
                  <a:lnTo>
                    <a:pt x="119990" y="113628"/>
                  </a:lnTo>
                  <a:cubicBezTo>
                    <a:pt x="104049" y="113628"/>
                    <a:pt x="101432" y="113628"/>
                    <a:pt x="101432" y="101194"/>
                  </a:cubicBezTo>
                  <a:lnTo>
                    <a:pt x="101432" y="50354"/>
                  </a:lnTo>
                  <a:cubicBezTo>
                    <a:pt x="101432" y="21619"/>
                    <a:pt x="118324" y="6146"/>
                    <a:pt x="133551" y="6146"/>
                  </a:cubicBezTo>
                  <a:cubicBezTo>
                    <a:pt x="148540" y="6146"/>
                    <a:pt x="151158" y="21066"/>
                    <a:pt x="151158" y="36816"/>
                  </a:cubicBezTo>
                  <a:lnTo>
                    <a:pt x="151158" y="101194"/>
                  </a:lnTo>
                  <a:cubicBezTo>
                    <a:pt x="151158" y="113628"/>
                    <a:pt x="148540" y="113628"/>
                    <a:pt x="132600" y="113628"/>
                  </a:cubicBezTo>
                  <a:lnTo>
                    <a:pt x="132600" y="122193"/>
                  </a:lnTo>
                  <a:cubicBezTo>
                    <a:pt x="140927" y="121917"/>
                    <a:pt x="153061" y="121364"/>
                    <a:pt x="159485" y="121364"/>
                  </a:cubicBezTo>
                  <a:cubicBezTo>
                    <a:pt x="165671" y="121364"/>
                    <a:pt x="178043" y="121917"/>
                    <a:pt x="186132" y="122193"/>
                  </a:cubicBezTo>
                  <a:lnTo>
                    <a:pt x="186132" y="113628"/>
                  </a:lnTo>
                  <a:cubicBezTo>
                    <a:pt x="173760" y="113628"/>
                    <a:pt x="167812" y="113628"/>
                    <a:pt x="167574" y="105339"/>
                  </a:cubicBezTo>
                  <a:lnTo>
                    <a:pt x="167574" y="52565"/>
                  </a:lnTo>
                  <a:cubicBezTo>
                    <a:pt x="167574" y="28803"/>
                    <a:pt x="167574" y="20237"/>
                    <a:pt x="160199" y="10290"/>
                  </a:cubicBezTo>
                  <a:cubicBezTo>
                    <a:pt x="156868" y="5593"/>
                    <a:pt x="149016" y="67"/>
                    <a:pt x="135217" y="67"/>
                  </a:cubicBezTo>
                  <a:cubicBezTo>
                    <a:pt x="115232" y="67"/>
                    <a:pt x="104763" y="16645"/>
                    <a:pt x="100718" y="27145"/>
                  </a:cubicBezTo>
                  <a:cubicBezTo>
                    <a:pt x="97387" y="3107"/>
                    <a:pt x="79781" y="67"/>
                    <a:pt x="69075" y="67"/>
                  </a:cubicBezTo>
                  <a:cubicBezTo>
                    <a:pt x="51707" y="67"/>
                    <a:pt x="40524" y="11948"/>
                    <a:pt x="33862" y="29079"/>
                  </a:cubicBezTo>
                  <a:lnTo>
                    <a:pt x="33862" y="67"/>
                  </a:lnTo>
                  <a:lnTo>
                    <a:pt x="315" y="3107"/>
                  </a:lnTo>
                  <a:lnTo>
                    <a:pt x="315" y="11672"/>
                  </a:lnTo>
                  <a:cubicBezTo>
                    <a:pt x="16970" y="11672"/>
                    <a:pt x="18873" y="13606"/>
                    <a:pt x="18873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3" name="Dowolny kształt: kształt 1262">
              <a:extLst>
                <a:ext uri="{FF2B5EF4-FFF2-40B4-BE49-F238E27FC236}">
                  <a16:creationId xmlns:a16="http://schemas.microsoft.com/office/drawing/2014/main" id="{EB356C6D-311A-5516-0268-B9492ADCC91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491608" y="7392767"/>
              <a:ext cx="107302" cy="126823"/>
            </a:xfrm>
            <a:custGeom>
              <a:avLst/>
              <a:gdLst>
                <a:gd name="connsiteX0" fmla="*/ 69559 w 107302"/>
                <a:gd name="connsiteY0" fmla="*/ 102852 h 126823"/>
                <a:gd name="connsiteX1" fmla="*/ 88117 w 107302"/>
                <a:gd name="connsiteY1" fmla="*/ 125509 h 126823"/>
                <a:gd name="connsiteX2" fmla="*/ 107626 w 107302"/>
                <a:gd name="connsiteY2" fmla="*/ 99260 h 126823"/>
                <a:gd name="connsiteX3" fmla="*/ 107626 w 107302"/>
                <a:gd name="connsiteY3" fmla="*/ 83787 h 126823"/>
                <a:gd name="connsiteX4" fmla="*/ 101678 w 107302"/>
                <a:gd name="connsiteY4" fmla="*/ 83787 h 126823"/>
                <a:gd name="connsiteX5" fmla="*/ 101678 w 107302"/>
                <a:gd name="connsiteY5" fmla="*/ 99260 h 126823"/>
                <a:gd name="connsiteX6" fmla="*/ 93113 w 107302"/>
                <a:gd name="connsiteY6" fmla="*/ 116944 h 126823"/>
                <a:gd name="connsiteX7" fmla="*/ 84310 w 107302"/>
                <a:gd name="connsiteY7" fmla="*/ 103128 h 126823"/>
                <a:gd name="connsiteX8" fmla="*/ 84310 w 107302"/>
                <a:gd name="connsiteY8" fmla="*/ 47868 h 126823"/>
                <a:gd name="connsiteX9" fmla="*/ 75745 w 107302"/>
                <a:gd name="connsiteY9" fmla="*/ 15264 h 126823"/>
                <a:gd name="connsiteX10" fmla="*/ 43150 w 107302"/>
                <a:gd name="connsiteY10" fmla="*/ 67 h 126823"/>
                <a:gd name="connsiteX11" fmla="*/ 7223 w 107302"/>
                <a:gd name="connsiteY11" fmla="*/ 31290 h 126823"/>
                <a:gd name="connsiteX12" fmla="*/ 18168 w 107302"/>
                <a:gd name="connsiteY12" fmla="*/ 44276 h 126823"/>
                <a:gd name="connsiteX13" fmla="*/ 29112 w 107302"/>
                <a:gd name="connsiteY13" fmla="*/ 31566 h 126823"/>
                <a:gd name="connsiteX14" fmla="*/ 16978 w 107302"/>
                <a:gd name="connsiteY14" fmla="*/ 18856 h 126823"/>
                <a:gd name="connsiteX15" fmla="*/ 42674 w 107302"/>
                <a:gd name="connsiteY15" fmla="*/ 6146 h 126823"/>
                <a:gd name="connsiteX16" fmla="*/ 67893 w 107302"/>
                <a:gd name="connsiteY16" fmla="*/ 41513 h 126823"/>
                <a:gd name="connsiteX17" fmla="*/ 67893 w 107302"/>
                <a:gd name="connsiteY17" fmla="*/ 51736 h 126823"/>
                <a:gd name="connsiteX18" fmla="*/ 24116 w 107302"/>
                <a:gd name="connsiteY18" fmla="*/ 61683 h 126823"/>
                <a:gd name="connsiteX19" fmla="*/ 324 w 107302"/>
                <a:gd name="connsiteY19" fmla="*/ 97602 h 126823"/>
                <a:gd name="connsiteX20" fmla="*/ 38391 w 107302"/>
                <a:gd name="connsiteY20" fmla="*/ 126891 h 126823"/>
                <a:gd name="connsiteX21" fmla="*/ 69559 w 107302"/>
                <a:gd name="connsiteY21" fmla="*/ 102852 h 126823"/>
                <a:gd name="connsiteX22" fmla="*/ 67893 w 107302"/>
                <a:gd name="connsiteY22" fmla="*/ 57538 h 126823"/>
                <a:gd name="connsiteX23" fmla="*/ 67893 w 107302"/>
                <a:gd name="connsiteY23" fmla="*/ 85169 h 126823"/>
                <a:gd name="connsiteX24" fmla="*/ 40057 w 107302"/>
                <a:gd name="connsiteY24" fmla="*/ 120812 h 126823"/>
                <a:gd name="connsiteX25" fmla="*/ 18644 w 107302"/>
                <a:gd name="connsiteY25" fmla="*/ 97326 h 126823"/>
                <a:gd name="connsiteX26" fmla="*/ 67893 w 107302"/>
                <a:gd name="connsiteY26" fmla="*/ 57538 h 1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02" h="126823">
                  <a:moveTo>
                    <a:pt x="69559" y="102852"/>
                  </a:moveTo>
                  <a:cubicBezTo>
                    <a:pt x="70511" y="113904"/>
                    <a:pt x="76934" y="125509"/>
                    <a:pt x="88117" y="125509"/>
                  </a:cubicBezTo>
                  <a:cubicBezTo>
                    <a:pt x="93113" y="125509"/>
                    <a:pt x="107626" y="121641"/>
                    <a:pt x="107626" y="99260"/>
                  </a:cubicBezTo>
                  <a:lnTo>
                    <a:pt x="107626" y="83787"/>
                  </a:lnTo>
                  <a:lnTo>
                    <a:pt x="101678" y="83787"/>
                  </a:lnTo>
                  <a:lnTo>
                    <a:pt x="101678" y="99260"/>
                  </a:lnTo>
                  <a:cubicBezTo>
                    <a:pt x="101678" y="115286"/>
                    <a:pt x="95730" y="116944"/>
                    <a:pt x="93113" y="116944"/>
                  </a:cubicBezTo>
                  <a:cubicBezTo>
                    <a:pt x="85262" y="116944"/>
                    <a:pt x="84310" y="104510"/>
                    <a:pt x="84310" y="103128"/>
                  </a:cubicBezTo>
                  <a:lnTo>
                    <a:pt x="84310" y="47868"/>
                  </a:lnTo>
                  <a:cubicBezTo>
                    <a:pt x="84310" y="36263"/>
                    <a:pt x="84310" y="25487"/>
                    <a:pt x="75745" y="15264"/>
                  </a:cubicBezTo>
                  <a:cubicBezTo>
                    <a:pt x="66466" y="4488"/>
                    <a:pt x="54570" y="67"/>
                    <a:pt x="43150" y="67"/>
                  </a:cubicBezTo>
                  <a:cubicBezTo>
                    <a:pt x="23640" y="67"/>
                    <a:pt x="7223" y="13054"/>
                    <a:pt x="7223" y="31290"/>
                  </a:cubicBezTo>
                  <a:cubicBezTo>
                    <a:pt x="7223" y="39579"/>
                    <a:pt x="11982" y="44276"/>
                    <a:pt x="18168" y="44276"/>
                  </a:cubicBezTo>
                  <a:cubicBezTo>
                    <a:pt x="24830" y="44276"/>
                    <a:pt x="29112" y="38750"/>
                    <a:pt x="29112" y="31566"/>
                  </a:cubicBezTo>
                  <a:cubicBezTo>
                    <a:pt x="29112" y="28250"/>
                    <a:pt x="27923" y="19132"/>
                    <a:pt x="16978" y="18856"/>
                  </a:cubicBezTo>
                  <a:cubicBezTo>
                    <a:pt x="23402" y="9185"/>
                    <a:pt x="35060" y="6146"/>
                    <a:pt x="42674" y="6146"/>
                  </a:cubicBezTo>
                  <a:cubicBezTo>
                    <a:pt x="54332" y="6146"/>
                    <a:pt x="67893" y="16922"/>
                    <a:pt x="67893" y="41513"/>
                  </a:cubicBezTo>
                  <a:lnTo>
                    <a:pt x="67893" y="51736"/>
                  </a:lnTo>
                  <a:cubicBezTo>
                    <a:pt x="55759" y="52565"/>
                    <a:pt x="39105" y="53394"/>
                    <a:pt x="24116" y="61683"/>
                  </a:cubicBezTo>
                  <a:cubicBezTo>
                    <a:pt x="6272" y="71077"/>
                    <a:pt x="324" y="85445"/>
                    <a:pt x="324" y="97602"/>
                  </a:cubicBezTo>
                  <a:cubicBezTo>
                    <a:pt x="324" y="119983"/>
                    <a:pt x="23402" y="126891"/>
                    <a:pt x="38391" y="126891"/>
                  </a:cubicBezTo>
                  <a:cubicBezTo>
                    <a:pt x="54094" y="126891"/>
                    <a:pt x="65038" y="115838"/>
                    <a:pt x="69559" y="102852"/>
                  </a:cubicBezTo>
                  <a:close/>
                  <a:moveTo>
                    <a:pt x="67893" y="57538"/>
                  </a:moveTo>
                  <a:lnTo>
                    <a:pt x="67893" y="85169"/>
                  </a:lnTo>
                  <a:cubicBezTo>
                    <a:pt x="67893" y="111418"/>
                    <a:pt x="50763" y="120812"/>
                    <a:pt x="40057" y="120812"/>
                  </a:cubicBezTo>
                  <a:cubicBezTo>
                    <a:pt x="28398" y="120812"/>
                    <a:pt x="18644" y="111141"/>
                    <a:pt x="18644" y="97326"/>
                  </a:cubicBezTo>
                  <a:cubicBezTo>
                    <a:pt x="18644" y="82129"/>
                    <a:pt x="28636" y="59196"/>
                    <a:pt x="67893" y="5753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4" name="Dowolny kształt: kształt 1263">
              <a:extLst>
                <a:ext uri="{FF2B5EF4-FFF2-40B4-BE49-F238E27FC236}">
                  <a16:creationId xmlns:a16="http://schemas.microsoft.com/office/drawing/2014/main" id="{582C98F7-C370-E9B9-A4C4-CC3F33E0490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603431" y="7397464"/>
              <a:ext cx="119912" cy="119086"/>
            </a:xfrm>
            <a:custGeom>
              <a:avLst/>
              <a:gdLst>
                <a:gd name="connsiteX0" fmla="*/ 65757 w 119912"/>
                <a:gd name="connsiteY0" fmla="*/ 54223 h 119086"/>
                <a:gd name="connsiteX1" fmla="*/ 87646 w 119912"/>
                <a:gd name="connsiteY1" fmla="*/ 23000 h 119086"/>
                <a:gd name="connsiteX2" fmla="*/ 115959 w 119912"/>
                <a:gd name="connsiteY2" fmla="*/ 8633 h 119086"/>
                <a:gd name="connsiteX3" fmla="*/ 115959 w 119912"/>
                <a:gd name="connsiteY3" fmla="*/ 67 h 119086"/>
                <a:gd name="connsiteX4" fmla="*/ 96449 w 119912"/>
                <a:gd name="connsiteY4" fmla="*/ 896 h 119086"/>
                <a:gd name="connsiteX5" fmla="*/ 73609 w 119912"/>
                <a:gd name="connsiteY5" fmla="*/ 67 h 119086"/>
                <a:gd name="connsiteX6" fmla="*/ 73609 w 119912"/>
                <a:gd name="connsiteY6" fmla="*/ 8633 h 119086"/>
                <a:gd name="connsiteX7" fmla="*/ 80508 w 119912"/>
                <a:gd name="connsiteY7" fmla="*/ 17198 h 119086"/>
                <a:gd name="connsiteX8" fmla="*/ 76939 w 119912"/>
                <a:gd name="connsiteY8" fmla="*/ 26869 h 119086"/>
                <a:gd name="connsiteX9" fmla="*/ 62188 w 119912"/>
                <a:gd name="connsiteY9" fmla="*/ 48420 h 119086"/>
                <a:gd name="connsiteX10" fmla="*/ 43630 w 119912"/>
                <a:gd name="connsiteY10" fmla="*/ 20514 h 119086"/>
                <a:gd name="connsiteX11" fmla="*/ 41489 w 119912"/>
                <a:gd name="connsiteY11" fmla="*/ 15540 h 119086"/>
                <a:gd name="connsiteX12" fmla="*/ 49816 w 119912"/>
                <a:gd name="connsiteY12" fmla="*/ 8633 h 119086"/>
                <a:gd name="connsiteX13" fmla="*/ 49816 w 119912"/>
                <a:gd name="connsiteY13" fmla="*/ 67 h 119086"/>
                <a:gd name="connsiteX14" fmla="*/ 24121 w 119912"/>
                <a:gd name="connsiteY14" fmla="*/ 896 h 119086"/>
                <a:gd name="connsiteX15" fmla="*/ 1518 w 119912"/>
                <a:gd name="connsiteY15" fmla="*/ 67 h 119086"/>
                <a:gd name="connsiteX16" fmla="*/ 1518 w 119912"/>
                <a:gd name="connsiteY16" fmla="*/ 8633 h 119086"/>
                <a:gd name="connsiteX17" fmla="*/ 29593 w 119912"/>
                <a:gd name="connsiteY17" fmla="*/ 25487 h 119086"/>
                <a:gd name="connsiteX18" fmla="*/ 53147 w 119912"/>
                <a:gd name="connsiteY18" fmla="*/ 61130 h 119086"/>
                <a:gd name="connsiteX19" fmla="*/ 30783 w 119912"/>
                <a:gd name="connsiteY19" fmla="*/ 94010 h 119086"/>
                <a:gd name="connsiteX20" fmla="*/ 329 w 119912"/>
                <a:gd name="connsiteY20" fmla="*/ 110589 h 119086"/>
                <a:gd name="connsiteX21" fmla="*/ 329 w 119912"/>
                <a:gd name="connsiteY21" fmla="*/ 119154 h 119086"/>
                <a:gd name="connsiteX22" fmla="*/ 20076 w 119912"/>
                <a:gd name="connsiteY22" fmla="*/ 118325 h 119086"/>
                <a:gd name="connsiteX23" fmla="*/ 42679 w 119912"/>
                <a:gd name="connsiteY23" fmla="*/ 119154 h 119086"/>
                <a:gd name="connsiteX24" fmla="*/ 42679 w 119912"/>
                <a:gd name="connsiteY24" fmla="*/ 110589 h 119086"/>
                <a:gd name="connsiteX25" fmla="*/ 35779 w 119912"/>
                <a:gd name="connsiteY25" fmla="*/ 102023 h 119086"/>
                <a:gd name="connsiteX26" fmla="*/ 57192 w 119912"/>
                <a:gd name="connsiteY26" fmla="*/ 66933 h 119086"/>
                <a:gd name="connsiteX27" fmla="*/ 75274 w 119912"/>
                <a:gd name="connsiteY27" fmla="*/ 94563 h 119086"/>
                <a:gd name="connsiteX28" fmla="*/ 80270 w 119912"/>
                <a:gd name="connsiteY28" fmla="*/ 103681 h 119086"/>
                <a:gd name="connsiteX29" fmla="*/ 71705 w 119912"/>
                <a:gd name="connsiteY29" fmla="*/ 110589 h 119086"/>
                <a:gd name="connsiteX30" fmla="*/ 71705 w 119912"/>
                <a:gd name="connsiteY30" fmla="*/ 119154 h 119086"/>
                <a:gd name="connsiteX31" fmla="*/ 97401 w 119912"/>
                <a:gd name="connsiteY31" fmla="*/ 118325 h 119086"/>
                <a:gd name="connsiteX32" fmla="*/ 120241 w 119912"/>
                <a:gd name="connsiteY32" fmla="*/ 119154 h 119086"/>
                <a:gd name="connsiteX33" fmla="*/ 120241 w 119912"/>
                <a:gd name="connsiteY33" fmla="*/ 110589 h 119086"/>
                <a:gd name="connsiteX34" fmla="*/ 97639 w 119912"/>
                <a:gd name="connsiteY34" fmla="*/ 102023 h 119086"/>
                <a:gd name="connsiteX35" fmla="*/ 65757 w 119912"/>
                <a:gd name="connsiteY35" fmla="*/ 54223 h 11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9912" h="119086">
                  <a:moveTo>
                    <a:pt x="65757" y="54223"/>
                  </a:moveTo>
                  <a:cubicBezTo>
                    <a:pt x="72895" y="43723"/>
                    <a:pt x="81936" y="30184"/>
                    <a:pt x="87646" y="23000"/>
                  </a:cubicBezTo>
                  <a:cubicBezTo>
                    <a:pt x="95021" y="13054"/>
                    <a:pt x="104776" y="8909"/>
                    <a:pt x="115959" y="8633"/>
                  </a:cubicBezTo>
                  <a:lnTo>
                    <a:pt x="115959" y="67"/>
                  </a:lnTo>
                  <a:cubicBezTo>
                    <a:pt x="109773" y="620"/>
                    <a:pt x="102635" y="896"/>
                    <a:pt x="96449" y="896"/>
                  </a:cubicBezTo>
                  <a:cubicBezTo>
                    <a:pt x="89311" y="896"/>
                    <a:pt x="76701" y="344"/>
                    <a:pt x="73609" y="67"/>
                  </a:cubicBezTo>
                  <a:lnTo>
                    <a:pt x="73609" y="8633"/>
                  </a:lnTo>
                  <a:cubicBezTo>
                    <a:pt x="78605" y="9185"/>
                    <a:pt x="80508" y="12777"/>
                    <a:pt x="80508" y="17198"/>
                  </a:cubicBezTo>
                  <a:cubicBezTo>
                    <a:pt x="80508" y="21619"/>
                    <a:pt x="78129" y="25211"/>
                    <a:pt x="76939" y="26869"/>
                  </a:cubicBezTo>
                  <a:lnTo>
                    <a:pt x="62188" y="48420"/>
                  </a:lnTo>
                  <a:lnTo>
                    <a:pt x="43630" y="20514"/>
                  </a:lnTo>
                  <a:cubicBezTo>
                    <a:pt x="41489" y="17751"/>
                    <a:pt x="41489" y="17198"/>
                    <a:pt x="41489" y="15540"/>
                  </a:cubicBezTo>
                  <a:cubicBezTo>
                    <a:pt x="41489" y="11396"/>
                    <a:pt x="45058" y="8909"/>
                    <a:pt x="49816" y="8633"/>
                  </a:cubicBezTo>
                  <a:lnTo>
                    <a:pt x="49816" y="67"/>
                  </a:lnTo>
                  <a:cubicBezTo>
                    <a:pt x="43630" y="344"/>
                    <a:pt x="27928" y="896"/>
                    <a:pt x="24121" y="896"/>
                  </a:cubicBezTo>
                  <a:cubicBezTo>
                    <a:pt x="19125" y="896"/>
                    <a:pt x="7942" y="620"/>
                    <a:pt x="1518" y="67"/>
                  </a:cubicBezTo>
                  <a:lnTo>
                    <a:pt x="1518" y="8633"/>
                  </a:lnTo>
                  <a:cubicBezTo>
                    <a:pt x="18173" y="8633"/>
                    <a:pt x="18411" y="8909"/>
                    <a:pt x="29593" y="25487"/>
                  </a:cubicBezTo>
                  <a:lnTo>
                    <a:pt x="53147" y="61130"/>
                  </a:lnTo>
                  <a:lnTo>
                    <a:pt x="30783" y="94010"/>
                  </a:lnTo>
                  <a:cubicBezTo>
                    <a:pt x="19362" y="110036"/>
                    <a:pt x="5325" y="110589"/>
                    <a:pt x="329" y="110589"/>
                  </a:cubicBezTo>
                  <a:lnTo>
                    <a:pt x="329" y="119154"/>
                  </a:lnTo>
                  <a:cubicBezTo>
                    <a:pt x="6515" y="118601"/>
                    <a:pt x="13890" y="118325"/>
                    <a:pt x="20076" y="118325"/>
                  </a:cubicBezTo>
                  <a:cubicBezTo>
                    <a:pt x="26976" y="118325"/>
                    <a:pt x="36969" y="118878"/>
                    <a:pt x="42679" y="119154"/>
                  </a:cubicBezTo>
                  <a:lnTo>
                    <a:pt x="42679" y="110589"/>
                  </a:lnTo>
                  <a:cubicBezTo>
                    <a:pt x="37444" y="109760"/>
                    <a:pt x="35779" y="106168"/>
                    <a:pt x="35779" y="102023"/>
                  </a:cubicBezTo>
                  <a:cubicBezTo>
                    <a:pt x="35779" y="95945"/>
                    <a:pt x="42679" y="86827"/>
                    <a:pt x="57192" y="66933"/>
                  </a:cubicBezTo>
                  <a:lnTo>
                    <a:pt x="75274" y="94563"/>
                  </a:lnTo>
                  <a:cubicBezTo>
                    <a:pt x="77177" y="97602"/>
                    <a:pt x="80270" y="102023"/>
                    <a:pt x="80270" y="103681"/>
                  </a:cubicBezTo>
                  <a:cubicBezTo>
                    <a:pt x="80270" y="106168"/>
                    <a:pt x="78129" y="110312"/>
                    <a:pt x="71705" y="110589"/>
                  </a:cubicBezTo>
                  <a:lnTo>
                    <a:pt x="71705" y="119154"/>
                  </a:lnTo>
                  <a:cubicBezTo>
                    <a:pt x="78843" y="118878"/>
                    <a:pt x="92166" y="118325"/>
                    <a:pt x="97401" y="118325"/>
                  </a:cubicBezTo>
                  <a:cubicBezTo>
                    <a:pt x="103825" y="118325"/>
                    <a:pt x="113103" y="118601"/>
                    <a:pt x="120241" y="119154"/>
                  </a:cubicBezTo>
                  <a:lnTo>
                    <a:pt x="120241" y="110589"/>
                  </a:lnTo>
                  <a:cubicBezTo>
                    <a:pt x="107393" y="110589"/>
                    <a:pt x="103111" y="110036"/>
                    <a:pt x="97639" y="102023"/>
                  </a:cubicBezTo>
                  <a:lnTo>
                    <a:pt x="65757" y="54223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5" name="Dowolny kształt: kształt 1264">
              <a:extLst>
                <a:ext uri="{FF2B5EF4-FFF2-40B4-BE49-F238E27FC236}">
                  <a16:creationId xmlns:a16="http://schemas.microsoft.com/office/drawing/2014/main" id="{FCC3F4C8-95C7-2124-ACCC-D52492FFC04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784812" y="7421307"/>
              <a:ext cx="61288" cy="19341"/>
            </a:xfrm>
            <a:custGeom>
              <a:avLst/>
              <a:gdLst>
                <a:gd name="connsiteX0" fmla="*/ 58293 w 61288"/>
                <a:gd name="connsiteY0" fmla="*/ 69 h 19341"/>
                <a:gd name="connsiteX1" fmla="*/ 43971 w 61288"/>
                <a:gd name="connsiteY1" fmla="*/ 8965 h 19341"/>
                <a:gd name="connsiteX2" fmla="*/ 33312 w 61288"/>
                <a:gd name="connsiteY2" fmla="*/ 5097 h 19341"/>
                <a:gd name="connsiteX3" fmla="*/ 20155 w 61288"/>
                <a:gd name="connsiteY3" fmla="*/ 69 h 19341"/>
                <a:gd name="connsiteX4" fmla="*/ 336 w 61288"/>
                <a:gd name="connsiteY4" fmla="*/ 15542 h 19341"/>
                <a:gd name="connsiteX5" fmla="*/ 3667 w 61288"/>
                <a:gd name="connsiteY5" fmla="*/ 19410 h 19341"/>
                <a:gd name="connsiteX6" fmla="*/ 17990 w 61288"/>
                <a:gd name="connsiteY6" fmla="*/ 10513 h 19341"/>
                <a:gd name="connsiteX7" fmla="*/ 28648 w 61288"/>
                <a:gd name="connsiteY7" fmla="*/ 14381 h 19341"/>
                <a:gd name="connsiteX8" fmla="*/ 41805 w 61288"/>
                <a:gd name="connsiteY8" fmla="*/ 19410 h 19341"/>
                <a:gd name="connsiteX9" fmla="*/ 61624 w 61288"/>
                <a:gd name="connsiteY9" fmla="*/ 3937 h 19341"/>
                <a:gd name="connsiteX10" fmla="*/ 58293 w 61288"/>
                <a:gd name="connsiteY10" fmla="*/ 69 h 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88" h="19341">
                  <a:moveTo>
                    <a:pt x="58293" y="69"/>
                  </a:moveTo>
                  <a:cubicBezTo>
                    <a:pt x="53464" y="6064"/>
                    <a:pt x="48634" y="8965"/>
                    <a:pt x="43971" y="8965"/>
                  </a:cubicBezTo>
                  <a:cubicBezTo>
                    <a:pt x="39640" y="8965"/>
                    <a:pt x="34644" y="6064"/>
                    <a:pt x="33312" y="5097"/>
                  </a:cubicBezTo>
                  <a:cubicBezTo>
                    <a:pt x="27316" y="1809"/>
                    <a:pt x="23819" y="69"/>
                    <a:pt x="20155" y="69"/>
                  </a:cubicBezTo>
                  <a:cubicBezTo>
                    <a:pt x="13326" y="69"/>
                    <a:pt x="10828" y="3163"/>
                    <a:pt x="336" y="15542"/>
                  </a:cubicBezTo>
                  <a:lnTo>
                    <a:pt x="3667" y="19410"/>
                  </a:lnTo>
                  <a:cubicBezTo>
                    <a:pt x="8496" y="13414"/>
                    <a:pt x="13326" y="10513"/>
                    <a:pt x="17990" y="10513"/>
                  </a:cubicBezTo>
                  <a:cubicBezTo>
                    <a:pt x="22320" y="10513"/>
                    <a:pt x="27316" y="13414"/>
                    <a:pt x="28648" y="14381"/>
                  </a:cubicBezTo>
                  <a:cubicBezTo>
                    <a:pt x="34644" y="17669"/>
                    <a:pt x="38141" y="19410"/>
                    <a:pt x="41805" y="19410"/>
                  </a:cubicBezTo>
                  <a:cubicBezTo>
                    <a:pt x="48634" y="19410"/>
                    <a:pt x="51132" y="16315"/>
                    <a:pt x="61624" y="3937"/>
                  </a:cubicBezTo>
                  <a:lnTo>
                    <a:pt x="58293" y="6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6" name="Dowolny kształt: kształt 1265">
              <a:extLst>
                <a:ext uri="{FF2B5EF4-FFF2-40B4-BE49-F238E27FC236}">
                  <a16:creationId xmlns:a16="http://schemas.microsoft.com/office/drawing/2014/main" id="{AE7561C2-586A-B0BE-C2A7-0F2D3AD384E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737804" y="7464395"/>
              <a:ext cx="128739" cy="139837"/>
            </a:xfrm>
            <a:custGeom>
              <a:avLst/>
              <a:gdLst>
                <a:gd name="connsiteX0" fmla="*/ 129073 w 128739"/>
                <a:gd name="connsiteY0" fmla="*/ 2585 h 139837"/>
                <a:gd name="connsiteX1" fmla="*/ 126908 w 128739"/>
                <a:gd name="connsiteY1" fmla="*/ 70 h 139837"/>
                <a:gd name="connsiteX2" fmla="*/ 123910 w 128739"/>
                <a:gd name="connsiteY2" fmla="*/ 2391 h 139837"/>
                <a:gd name="connsiteX3" fmla="*/ 111753 w 128739"/>
                <a:gd name="connsiteY3" fmla="*/ 17284 h 139837"/>
                <a:gd name="connsiteX4" fmla="*/ 80442 w 128739"/>
                <a:gd name="connsiteY4" fmla="*/ 70 h 139837"/>
                <a:gd name="connsiteX5" fmla="*/ 334 w 128739"/>
                <a:gd name="connsiteY5" fmla="*/ 85365 h 139837"/>
                <a:gd name="connsiteX6" fmla="*/ 51463 w 128739"/>
                <a:gd name="connsiteY6" fmla="*/ 139907 h 139837"/>
                <a:gd name="connsiteX7" fmla="*/ 93599 w 128739"/>
                <a:gd name="connsiteY7" fmla="*/ 120953 h 139837"/>
                <a:gd name="connsiteX8" fmla="*/ 110420 w 128739"/>
                <a:gd name="connsiteY8" fmla="*/ 89620 h 139837"/>
                <a:gd name="connsiteX9" fmla="*/ 107589 w 128739"/>
                <a:gd name="connsiteY9" fmla="*/ 87106 h 139837"/>
                <a:gd name="connsiteX10" fmla="*/ 104591 w 128739"/>
                <a:gd name="connsiteY10" fmla="*/ 90200 h 139837"/>
                <a:gd name="connsiteX11" fmla="*/ 54295 w 128739"/>
                <a:gd name="connsiteY11" fmla="*/ 132945 h 139837"/>
                <a:gd name="connsiteX12" fmla="*/ 16989 w 128739"/>
                <a:gd name="connsiteY12" fmla="*/ 91361 h 139837"/>
                <a:gd name="connsiteX13" fmla="*/ 37307 w 128739"/>
                <a:gd name="connsiteY13" fmla="*/ 30823 h 139837"/>
                <a:gd name="connsiteX14" fmla="*/ 82108 w 128739"/>
                <a:gd name="connsiteY14" fmla="*/ 7033 h 139837"/>
                <a:gd name="connsiteX15" fmla="*/ 112752 w 128739"/>
                <a:gd name="connsiteY15" fmla="*/ 44942 h 139837"/>
                <a:gd name="connsiteX16" fmla="*/ 112252 w 128739"/>
                <a:gd name="connsiteY16" fmla="*/ 52872 h 139837"/>
                <a:gd name="connsiteX17" fmla="*/ 115250 w 128739"/>
                <a:gd name="connsiteY17" fmla="*/ 55386 h 139837"/>
                <a:gd name="connsiteX18" fmla="*/ 118747 w 128739"/>
                <a:gd name="connsiteY18" fmla="*/ 51131 h 139837"/>
                <a:gd name="connsiteX19" fmla="*/ 129073 w 128739"/>
                <a:gd name="connsiteY19" fmla="*/ 2585 h 13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739" h="139837">
                  <a:moveTo>
                    <a:pt x="129073" y="2585"/>
                  </a:moveTo>
                  <a:cubicBezTo>
                    <a:pt x="129073" y="1618"/>
                    <a:pt x="128574" y="70"/>
                    <a:pt x="126908" y="70"/>
                  </a:cubicBezTo>
                  <a:cubicBezTo>
                    <a:pt x="125742" y="70"/>
                    <a:pt x="125409" y="457"/>
                    <a:pt x="123910" y="2391"/>
                  </a:cubicBezTo>
                  <a:lnTo>
                    <a:pt x="111753" y="17284"/>
                  </a:lnTo>
                  <a:cubicBezTo>
                    <a:pt x="110254" y="14963"/>
                    <a:pt x="100927" y="70"/>
                    <a:pt x="80442" y="70"/>
                  </a:cubicBezTo>
                  <a:cubicBezTo>
                    <a:pt x="39972" y="70"/>
                    <a:pt x="334" y="41654"/>
                    <a:pt x="334" y="85365"/>
                  </a:cubicBezTo>
                  <a:cubicBezTo>
                    <a:pt x="334" y="116891"/>
                    <a:pt x="21652" y="139907"/>
                    <a:pt x="51463" y="139907"/>
                  </a:cubicBezTo>
                  <a:cubicBezTo>
                    <a:pt x="60457" y="139907"/>
                    <a:pt x="76445" y="137780"/>
                    <a:pt x="93599" y="120953"/>
                  </a:cubicBezTo>
                  <a:cubicBezTo>
                    <a:pt x="106756" y="107994"/>
                    <a:pt x="110420" y="91168"/>
                    <a:pt x="110420" y="89620"/>
                  </a:cubicBezTo>
                  <a:cubicBezTo>
                    <a:pt x="110420" y="87106"/>
                    <a:pt x="108422" y="87106"/>
                    <a:pt x="107589" y="87106"/>
                  </a:cubicBezTo>
                  <a:cubicBezTo>
                    <a:pt x="105424" y="87106"/>
                    <a:pt x="105091" y="88073"/>
                    <a:pt x="104591" y="90200"/>
                  </a:cubicBezTo>
                  <a:cubicBezTo>
                    <a:pt x="97763" y="116698"/>
                    <a:pt x="74447" y="132945"/>
                    <a:pt x="54295" y="132945"/>
                  </a:cubicBezTo>
                  <a:cubicBezTo>
                    <a:pt x="36641" y="132945"/>
                    <a:pt x="16989" y="121920"/>
                    <a:pt x="16989" y="91361"/>
                  </a:cubicBezTo>
                  <a:cubicBezTo>
                    <a:pt x="16989" y="85752"/>
                    <a:pt x="18154" y="55193"/>
                    <a:pt x="37307" y="30823"/>
                  </a:cubicBezTo>
                  <a:cubicBezTo>
                    <a:pt x="48799" y="15930"/>
                    <a:pt x="66286" y="7033"/>
                    <a:pt x="82108" y="7033"/>
                  </a:cubicBezTo>
                  <a:cubicBezTo>
                    <a:pt x="101427" y="7033"/>
                    <a:pt x="112752" y="23280"/>
                    <a:pt x="112752" y="44942"/>
                  </a:cubicBezTo>
                  <a:cubicBezTo>
                    <a:pt x="112752" y="50357"/>
                    <a:pt x="112252" y="51711"/>
                    <a:pt x="112252" y="52872"/>
                  </a:cubicBezTo>
                  <a:cubicBezTo>
                    <a:pt x="112252" y="55386"/>
                    <a:pt x="114417" y="55386"/>
                    <a:pt x="115250" y="55386"/>
                  </a:cubicBezTo>
                  <a:cubicBezTo>
                    <a:pt x="117915" y="55386"/>
                    <a:pt x="117915" y="54806"/>
                    <a:pt x="118747" y="51131"/>
                  </a:cubicBezTo>
                  <a:lnTo>
                    <a:pt x="129073" y="258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7" name="Dowolny kształt: kształt 1266">
              <a:extLst>
                <a:ext uri="{FF2B5EF4-FFF2-40B4-BE49-F238E27FC236}">
                  <a16:creationId xmlns:a16="http://schemas.microsoft.com/office/drawing/2014/main" id="{D51B5C33-D804-A7A8-547E-406786761FF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884625" y="7450746"/>
              <a:ext cx="89220" cy="94357"/>
            </a:xfrm>
            <a:custGeom>
              <a:avLst/>
              <a:gdLst>
                <a:gd name="connsiteX0" fmla="*/ 13545 w 89220"/>
                <a:gd name="connsiteY0" fmla="*/ 82683 h 94357"/>
                <a:gd name="connsiteX1" fmla="*/ 3909 w 89220"/>
                <a:gd name="connsiteY1" fmla="*/ 88347 h 94357"/>
                <a:gd name="connsiteX2" fmla="*/ 340 w 89220"/>
                <a:gd name="connsiteY2" fmla="*/ 88347 h 94357"/>
                <a:gd name="connsiteX3" fmla="*/ 340 w 89220"/>
                <a:gd name="connsiteY3" fmla="*/ 94426 h 94357"/>
                <a:gd name="connsiteX4" fmla="*/ 56847 w 89220"/>
                <a:gd name="connsiteY4" fmla="*/ 94426 h 94357"/>
                <a:gd name="connsiteX5" fmla="*/ 89561 w 89220"/>
                <a:gd name="connsiteY5" fmla="*/ 68868 h 94357"/>
                <a:gd name="connsiteX6" fmla="*/ 61724 w 89220"/>
                <a:gd name="connsiteY6" fmla="*/ 44968 h 94357"/>
                <a:gd name="connsiteX7" fmla="*/ 85397 w 89220"/>
                <a:gd name="connsiteY7" fmla="*/ 23692 h 94357"/>
                <a:gd name="connsiteX8" fmla="*/ 52921 w 89220"/>
                <a:gd name="connsiteY8" fmla="*/ 68 h 94357"/>
                <a:gd name="connsiteX9" fmla="*/ 340 w 89220"/>
                <a:gd name="connsiteY9" fmla="*/ 68 h 94357"/>
                <a:gd name="connsiteX10" fmla="*/ 340 w 89220"/>
                <a:gd name="connsiteY10" fmla="*/ 6147 h 94357"/>
                <a:gd name="connsiteX11" fmla="*/ 3909 w 89220"/>
                <a:gd name="connsiteY11" fmla="*/ 6147 h 94357"/>
                <a:gd name="connsiteX12" fmla="*/ 13545 w 89220"/>
                <a:gd name="connsiteY12" fmla="*/ 11811 h 94357"/>
                <a:gd name="connsiteX13" fmla="*/ 13545 w 89220"/>
                <a:gd name="connsiteY13" fmla="*/ 82683 h 94357"/>
                <a:gd name="connsiteX14" fmla="*/ 25203 w 89220"/>
                <a:gd name="connsiteY14" fmla="*/ 43033 h 94357"/>
                <a:gd name="connsiteX15" fmla="*/ 25203 w 89220"/>
                <a:gd name="connsiteY15" fmla="*/ 11397 h 94357"/>
                <a:gd name="connsiteX16" fmla="*/ 31032 w 89220"/>
                <a:gd name="connsiteY16" fmla="*/ 6147 h 94357"/>
                <a:gd name="connsiteX17" fmla="*/ 52088 w 89220"/>
                <a:gd name="connsiteY17" fmla="*/ 6147 h 94357"/>
                <a:gd name="connsiteX18" fmla="*/ 72430 w 89220"/>
                <a:gd name="connsiteY18" fmla="*/ 23830 h 94357"/>
                <a:gd name="connsiteX19" fmla="*/ 48876 w 89220"/>
                <a:gd name="connsiteY19" fmla="*/ 43033 h 94357"/>
                <a:gd name="connsiteX20" fmla="*/ 25203 w 89220"/>
                <a:gd name="connsiteY20" fmla="*/ 43033 h 94357"/>
                <a:gd name="connsiteX21" fmla="*/ 31032 w 89220"/>
                <a:gd name="connsiteY21" fmla="*/ 88347 h 94357"/>
                <a:gd name="connsiteX22" fmla="*/ 25203 w 89220"/>
                <a:gd name="connsiteY22" fmla="*/ 83097 h 94357"/>
                <a:gd name="connsiteX23" fmla="*/ 25203 w 89220"/>
                <a:gd name="connsiteY23" fmla="*/ 47592 h 94357"/>
                <a:gd name="connsiteX24" fmla="*/ 53278 w 89220"/>
                <a:gd name="connsiteY24" fmla="*/ 47592 h 94357"/>
                <a:gd name="connsiteX25" fmla="*/ 76118 w 89220"/>
                <a:gd name="connsiteY25" fmla="*/ 68730 h 94357"/>
                <a:gd name="connsiteX26" fmla="*/ 52326 w 89220"/>
                <a:gd name="connsiteY26" fmla="*/ 88347 h 94357"/>
                <a:gd name="connsiteX27" fmla="*/ 31032 w 89220"/>
                <a:gd name="connsiteY27" fmla="*/ 88347 h 9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9220" h="94357">
                  <a:moveTo>
                    <a:pt x="13545" y="82683"/>
                  </a:moveTo>
                  <a:cubicBezTo>
                    <a:pt x="13545" y="86966"/>
                    <a:pt x="13545" y="88347"/>
                    <a:pt x="3909" y="88347"/>
                  </a:cubicBezTo>
                  <a:lnTo>
                    <a:pt x="340" y="88347"/>
                  </a:lnTo>
                  <a:lnTo>
                    <a:pt x="340" y="94426"/>
                  </a:lnTo>
                  <a:lnTo>
                    <a:pt x="56847" y="94426"/>
                  </a:lnTo>
                  <a:cubicBezTo>
                    <a:pt x="75166" y="94426"/>
                    <a:pt x="89561" y="82545"/>
                    <a:pt x="89561" y="68868"/>
                  </a:cubicBezTo>
                  <a:cubicBezTo>
                    <a:pt x="89561" y="59059"/>
                    <a:pt x="80996" y="47869"/>
                    <a:pt x="61724" y="44968"/>
                  </a:cubicBezTo>
                  <a:cubicBezTo>
                    <a:pt x="73739" y="42757"/>
                    <a:pt x="85397" y="34744"/>
                    <a:pt x="85397" y="23692"/>
                  </a:cubicBezTo>
                  <a:cubicBezTo>
                    <a:pt x="85397" y="10844"/>
                    <a:pt x="70646" y="68"/>
                    <a:pt x="52921" y="68"/>
                  </a:cubicBezTo>
                  <a:lnTo>
                    <a:pt x="340" y="68"/>
                  </a:lnTo>
                  <a:lnTo>
                    <a:pt x="340" y="6147"/>
                  </a:lnTo>
                  <a:lnTo>
                    <a:pt x="3909" y="6147"/>
                  </a:lnTo>
                  <a:cubicBezTo>
                    <a:pt x="13545" y="6147"/>
                    <a:pt x="13545" y="7528"/>
                    <a:pt x="13545" y="11811"/>
                  </a:cubicBezTo>
                  <a:lnTo>
                    <a:pt x="13545" y="82683"/>
                  </a:lnTo>
                  <a:close/>
                  <a:moveTo>
                    <a:pt x="25203" y="43033"/>
                  </a:moveTo>
                  <a:lnTo>
                    <a:pt x="25203" y="11397"/>
                  </a:lnTo>
                  <a:cubicBezTo>
                    <a:pt x="25203" y="7114"/>
                    <a:pt x="25203" y="6147"/>
                    <a:pt x="31032" y="6147"/>
                  </a:cubicBezTo>
                  <a:lnTo>
                    <a:pt x="52088" y="6147"/>
                  </a:lnTo>
                  <a:cubicBezTo>
                    <a:pt x="64817" y="6147"/>
                    <a:pt x="72430" y="15265"/>
                    <a:pt x="72430" y="23830"/>
                  </a:cubicBezTo>
                  <a:cubicBezTo>
                    <a:pt x="72430" y="33915"/>
                    <a:pt x="61962" y="43033"/>
                    <a:pt x="48876" y="43033"/>
                  </a:cubicBezTo>
                  <a:lnTo>
                    <a:pt x="25203" y="43033"/>
                  </a:lnTo>
                  <a:close/>
                  <a:moveTo>
                    <a:pt x="31032" y="88347"/>
                  </a:moveTo>
                  <a:cubicBezTo>
                    <a:pt x="25203" y="88347"/>
                    <a:pt x="25203" y="87380"/>
                    <a:pt x="25203" y="83097"/>
                  </a:cubicBezTo>
                  <a:lnTo>
                    <a:pt x="25203" y="47592"/>
                  </a:lnTo>
                  <a:lnTo>
                    <a:pt x="53278" y="47592"/>
                  </a:lnTo>
                  <a:cubicBezTo>
                    <a:pt x="69218" y="47592"/>
                    <a:pt x="76118" y="59750"/>
                    <a:pt x="76118" y="68730"/>
                  </a:cubicBezTo>
                  <a:cubicBezTo>
                    <a:pt x="76118" y="79091"/>
                    <a:pt x="66244" y="88347"/>
                    <a:pt x="52326" y="88347"/>
                  </a:cubicBezTo>
                  <a:lnTo>
                    <a:pt x="31032" y="8834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8" name="Dowolny kształt: kształt 1267">
              <a:extLst>
                <a:ext uri="{FF2B5EF4-FFF2-40B4-BE49-F238E27FC236}">
                  <a16:creationId xmlns:a16="http://schemas.microsoft.com/office/drawing/2014/main" id="{C5CF9105-4C10-B023-B30A-467C8EE3497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057245" y="7327835"/>
              <a:ext cx="165831" cy="194793"/>
            </a:xfrm>
            <a:custGeom>
              <a:avLst/>
              <a:gdLst>
                <a:gd name="connsiteX0" fmla="*/ 45315 w 165831"/>
                <a:gd name="connsiteY0" fmla="*/ 91247 h 194793"/>
                <a:gd name="connsiteX1" fmla="*/ 45315 w 165831"/>
                <a:gd name="connsiteY1" fmla="*/ 19685 h 194793"/>
                <a:gd name="connsiteX2" fmla="*/ 50549 w 165831"/>
                <a:gd name="connsiteY2" fmla="*/ 9185 h 194793"/>
                <a:gd name="connsiteX3" fmla="*/ 64586 w 165831"/>
                <a:gd name="connsiteY3" fmla="*/ 8633 h 194793"/>
                <a:gd name="connsiteX4" fmla="*/ 112646 w 165831"/>
                <a:gd name="connsiteY4" fmla="*/ 49802 h 194793"/>
                <a:gd name="connsiteX5" fmla="*/ 71724 w 165831"/>
                <a:gd name="connsiteY5" fmla="*/ 91247 h 194793"/>
                <a:gd name="connsiteX6" fmla="*/ 45315 w 165831"/>
                <a:gd name="connsiteY6" fmla="*/ 91247 h 194793"/>
                <a:gd name="connsiteX7" fmla="*/ 95516 w 165831"/>
                <a:gd name="connsiteY7" fmla="*/ 94839 h 194793"/>
                <a:gd name="connsiteX8" fmla="*/ 137152 w 165831"/>
                <a:gd name="connsiteY8" fmla="*/ 49802 h 194793"/>
                <a:gd name="connsiteX9" fmla="*/ 75055 w 165831"/>
                <a:gd name="connsiteY9" fmla="*/ 67 h 194793"/>
                <a:gd name="connsiteX10" fmla="*/ 348 w 165831"/>
                <a:gd name="connsiteY10" fmla="*/ 67 h 194793"/>
                <a:gd name="connsiteX11" fmla="*/ 348 w 165831"/>
                <a:gd name="connsiteY11" fmla="*/ 8633 h 194793"/>
                <a:gd name="connsiteX12" fmla="*/ 6058 w 165831"/>
                <a:gd name="connsiteY12" fmla="*/ 8633 h 194793"/>
                <a:gd name="connsiteX13" fmla="*/ 24853 w 165831"/>
                <a:gd name="connsiteY13" fmla="*/ 21619 h 194793"/>
                <a:gd name="connsiteX14" fmla="*/ 24853 w 165831"/>
                <a:gd name="connsiteY14" fmla="*/ 167231 h 194793"/>
                <a:gd name="connsiteX15" fmla="*/ 6058 w 165831"/>
                <a:gd name="connsiteY15" fmla="*/ 180217 h 194793"/>
                <a:gd name="connsiteX16" fmla="*/ 348 w 165831"/>
                <a:gd name="connsiteY16" fmla="*/ 180217 h 194793"/>
                <a:gd name="connsiteX17" fmla="*/ 348 w 165831"/>
                <a:gd name="connsiteY17" fmla="*/ 188783 h 194793"/>
                <a:gd name="connsiteX18" fmla="*/ 35084 w 165831"/>
                <a:gd name="connsiteY18" fmla="*/ 187954 h 194793"/>
                <a:gd name="connsiteX19" fmla="*/ 69821 w 165831"/>
                <a:gd name="connsiteY19" fmla="*/ 188783 h 194793"/>
                <a:gd name="connsiteX20" fmla="*/ 69821 w 165831"/>
                <a:gd name="connsiteY20" fmla="*/ 180217 h 194793"/>
                <a:gd name="connsiteX21" fmla="*/ 64110 w 165831"/>
                <a:gd name="connsiteY21" fmla="*/ 180217 h 194793"/>
                <a:gd name="connsiteX22" fmla="*/ 45315 w 165831"/>
                <a:gd name="connsiteY22" fmla="*/ 167231 h 194793"/>
                <a:gd name="connsiteX23" fmla="*/ 45315 w 165831"/>
                <a:gd name="connsiteY23" fmla="*/ 97326 h 194793"/>
                <a:gd name="connsiteX24" fmla="*/ 72676 w 165831"/>
                <a:gd name="connsiteY24" fmla="*/ 97326 h 194793"/>
                <a:gd name="connsiteX25" fmla="*/ 94802 w 165831"/>
                <a:gd name="connsiteY25" fmla="*/ 106720 h 194793"/>
                <a:gd name="connsiteX26" fmla="*/ 103843 w 165831"/>
                <a:gd name="connsiteY26" fmla="*/ 143745 h 194793"/>
                <a:gd name="connsiteX27" fmla="*/ 113598 w 165831"/>
                <a:gd name="connsiteY27" fmla="*/ 183256 h 194793"/>
                <a:gd name="connsiteX28" fmla="*/ 143576 w 165831"/>
                <a:gd name="connsiteY28" fmla="*/ 194861 h 194793"/>
                <a:gd name="connsiteX29" fmla="*/ 166179 w 165831"/>
                <a:gd name="connsiteY29" fmla="*/ 164468 h 194793"/>
                <a:gd name="connsiteX30" fmla="*/ 163086 w 165831"/>
                <a:gd name="connsiteY30" fmla="*/ 159771 h 194793"/>
                <a:gd name="connsiteX31" fmla="*/ 160231 w 165831"/>
                <a:gd name="connsiteY31" fmla="*/ 164191 h 194793"/>
                <a:gd name="connsiteX32" fmla="*/ 144528 w 165831"/>
                <a:gd name="connsiteY32" fmla="*/ 188783 h 194793"/>
                <a:gd name="connsiteX33" fmla="*/ 127635 w 165831"/>
                <a:gd name="connsiteY33" fmla="*/ 148995 h 194793"/>
                <a:gd name="connsiteX34" fmla="*/ 124542 w 165831"/>
                <a:gd name="connsiteY34" fmla="*/ 126891 h 194793"/>
                <a:gd name="connsiteX35" fmla="*/ 95516 w 165831"/>
                <a:gd name="connsiteY35" fmla="*/ 94839 h 19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5831" h="194793">
                  <a:moveTo>
                    <a:pt x="45315" y="91247"/>
                  </a:moveTo>
                  <a:lnTo>
                    <a:pt x="45315" y="19685"/>
                  </a:lnTo>
                  <a:cubicBezTo>
                    <a:pt x="45315" y="13330"/>
                    <a:pt x="45315" y="10014"/>
                    <a:pt x="50549" y="9185"/>
                  </a:cubicBezTo>
                  <a:cubicBezTo>
                    <a:pt x="52928" y="8633"/>
                    <a:pt x="59828" y="8633"/>
                    <a:pt x="64586" y="8633"/>
                  </a:cubicBezTo>
                  <a:cubicBezTo>
                    <a:pt x="85999" y="8633"/>
                    <a:pt x="112646" y="9738"/>
                    <a:pt x="112646" y="49802"/>
                  </a:cubicBezTo>
                  <a:cubicBezTo>
                    <a:pt x="112646" y="68867"/>
                    <a:pt x="106936" y="91247"/>
                    <a:pt x="71724" y="91247"/>
                  </a:cubicBezTo>
                  <a:lnTo>
                    <a:pt x="45315" y="91247"/>
                  </a:lnTo>
                  <a:close/>
                  <a:moveTo>
                    <a:pt x="95516" y="94839"/>
                  </a:moveTo>
                  <a:cubicBezTo>
                    <a:pt x="118594" y="88208"/>
                    <a:pt x="137152" y="71354"/>
                    <a:pt x="137152" y="49802"/>
                  </a:cubicBezTo>
                  <a:cubicBezTo>
                    <a:pt x="137152" y="23277"/>
                    <a:pt x="110029" y="67"/>
                    <a:pt x="75055" y="67"/>
                  </a:cubicBezTo>
                  <a:lnTo>
                    <a:pt x="348" y="67"/>
                  </a:lnTo>
                  <a:lnTo>
                    <a:pt x="348" y="8633"/>
                  </a:lnTo>
                  <a:lnTo>
                    <a:pt x="6058" y="8633"/>
                  </a:lnTo>
                  <a:cubicBezTo>
                    <a:pt x="24378" y="8633"/>
                    <a:pt x="24853" y="11672"/>
                    <a:pt x="24853" y="21619"/>
                  </a:cubicBezTo>
                  <a:lnTo>
                    <a:pt x="24853" y="167231"/>
                  </a:lnTo>
                  <a:cubicBezTo>
                    <a:pt x="24853" y="177178"/>
                    <a:pt x="24378" y="180217"/>
                    <a:pt x="6058" y="180217"/>
                  </a:cubicBezTo>
                  <a:lnTo>
                    <a:pt x="348" y="180217"/>
                  </a:lnTo>
                  <a:lnTo>
                    <a:pt x="348" y="188783"/>
                  </a:lnTo>
                  <a:cubicBezTo>
                    <a:pt x="8913" y="187954"/>
                    <a:pt x="25805" y="187954"/>
                    <a:pt x="35084" y="187954"/>
                  </a:cubicBezTo>
                  <a:cubicBezTo>
                    <a:pt x="44363" y="187954"/>
                    <a:pt x="61255" y="187954"/>
                    <a:pt x="69821" y="188783"/>
                  </a:cubicBezTo>
                  <a:lnTo>
                    <a:pt x="69821" y="180217"/>
                  </a:lnTo>
                  <a:lnTo>
                    <a:pt x="64110" y="180217"/>
                  </a:lnTo>
                  <a:cubicBezTo>
                    <a:pt x="45791" y="180217"/>
                    <a:pt x="45315" y="177178"/>
                    <a:pt x="45315" y="167231"/>
                  </a:cubicBezTo>
                  <a:lnTo>
                    <a:pt x="45315" y="97326"/>
                  </a:lnTo>
                  <a:lnTo>
                    <a:pt x="72676" y="97326"/>
                  </a:lnTo>
                  <a:cubicBezTo>
                    <a:pt x="76482" y="97326"/>
                    <a:pt x="86475" y="97326"/>
                    <a:pt x="94802" y="106720"/>
                  </a:cubicBezTo>
                  <a:cubicBezTo>
                    <a:pt x="103843" y="116667"/>
                    <a:pt x="103843" y="125233"/>
                    <a:pt x="103843" y="143745"/>
                  </a:cubicBezTo>
                  <a:cubicBezTo>
                    <a:pt x="103843" y="161705"/>
                    <a:pt x="103843" y="172757"/>
                    <a:pt x="113598" y="183256"/>
                  </a:cubicBezTo>
                  <a:cubicBezTo>
                    <a:pt x="123353" y="193203"/>
                    <a:pt x="136439" y="194861"/>
                    <a:pt x="143576" y="194861"/>
                  </a:cubicBezTo>
                  <a:cubicBezTo>
                    <a:pt x="162134" y="194861"/>
                    <a:pt x="166179" y="172204"/>
                    <a:pt x="166179" y="164468"/>
                  </a:cubicBezTo>
                  <a:cubicBezTo>
                    <a:pt x="166179" y="162810"/>
                    <a:pt x="166179" y="159771"/>
                    <a:pt x="163086" y="159771"/>
                  </a:cubicBezTo>
                  <a:cubicBezTo>
                    <a:pt x="160469" y="159771"/>
                    <a:pt x="160469" y="162257"/>
                    <a:pt x="160231" y="164191"/>
                  </a:cubicBezTo>
                  <a:cubicBezTo>
                    <a:pt x="158803" y="183809"/>
                    <a:pt x="150476" y="188783"/>
                    <a:pt x="144528" y="188783"/>
                  </a:cubicBezTo>
                  <a:cubicBezTo>
                    <a:pt x="132870" y="188783"/>
                    <a:pt x="130966" y="174691"/>
                    <a:pt x="127635" y="148995"/>
                  </a:cubicBezTo>
                  <a:lnTo>
                    <a:pt x="124542" y="126891"/>
                  </a:lnTo>
                  <a:cubicBezTo>
                    <a:pt x="120260" y="109207"/>
                    <a:pt x="108602" y="100089"/>
                    <a:pt x="95516" y="9483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9" name="Dowolny kształt: kształt 1268">
              <a:extLst>
                <a:ext uri="{FF2B5EF4-FFF2-40B4-BE49-F238E27FC236}">
                  <a16:creationId xmlns:a16="http://schemas.microsoft.com/office/drawing/2014/main" id="{A5AD27B8-7AEE-04ED-8074-F6AA559085D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230716" y="7392767"/>
              <a:ext cx="92075" cy="126823"/>
            </a:xfrm>
            <a:custGeom>
              <a:avLst/>
              <a:gdLst>
                <a:gd name="connsiteX0" fmla="*/ 20340 w 92075"/>
                <a:gd name="connsiteY0" fmla="*/ 54223 h 126823"/>
                <a:gd name="connsiteX1" fmla="*/ 49842 w 92075"/>
                <a:gd name="connsiteY1" fmla="*/ 6146 h 126823"/>
                <a:gd name="connsiteX2" fmla="*/ 76728 w 92075"/>
                <a:gd name="connsiteY2" fmla="*/ 54223 h 126823"/>
                <a:gd name="connsiteX3" fmla="*/ 20340 w 92075"/>
                <a:gd name="connsiteY3" fmla="*/ 54223 h 126823"/>
                <a:gd name="connsiteX4" fmla="*/ 20102 w 92075"/>
                <a:gd name="connsiteY4" fmla="*/ 60025 h 126823"/>
                <a:gd name="connsiteX5" fmla="*/ 86482 w 92075"/>
                <a:gd name="connsiteY5" fmla="*/ 60025 h 126823"/>
                <a:gd name="connsiteX6" fmla="*/ 92430 w 92075"/>
                <a:gd name="connsiteY6" fmla="*/ 54223 h 126823"/>
                <a:gd name="connsiteX7" fmla="*/ 49842 w 92075"/>
                <a:gd name="connsiteY7" fmla="*/ 67 h 126823"/>
                <a:gd name="connsiteX8" fmla="*/ 355 w 92075"/>
                <a:gd name="connsiteY8" fmla="*/ 63064 h 126823"/>
                <a:gd name="connsiteX9" fmla="*/ 52698 w 92075"/>
                <a:gd name="connsiteY9" fmla="*/ 126891 h 126823"/>
                <a:gd name="connsiteX10" fmla="*/ 92430 w 92075"/>
                <a:gd name="connsiteY10" fmla="*/ 90971 h 126823"/>
                <a:gd name="connsiteX11" fmla="*/ 89337 w 92075"/>
                <a:gd name="connsiteY11" fmla="*/ 87655 h 126823"/>
                <a:gd name="connsiteX12" fmla="*/ 86244 w 92075"/>
                <a:gd name="connsiteY12" fmla="*/ 91524 h 126823"/>
                <a:gd name="connsiteX13" fmla="*/ 54125 w 92075"/>
                <a:gd name="connsiteY13" fmla="*/ 119983 h 126823"/>
                <a:gd name="connsiteX14" fmla="*/ 27240 w 92075"/>
                <a:gd name="connsiteY14" fmla="*/ 101471 h 126823"/>
                <a:gd name="connsiteX15" fmla="*/ 20102 w 92075"/>
                <a:gd name="connsiteY15" fmla="*/ 60025 h 1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075" h="126823">
                  <a:moveTo>
                    <a:pt x="20340" y="54223"/>
                  </a:moveTo>
                  <a:cubicBezTo>
                    <a:pt x="21768" y="13054"/>
                    <a:pt x="41753" y="6146"/>
                    <a:pt x="49842" y="6146"/>
                  </a:cubicBezTo>
                  <a:cubicBezTo>
                    <a:pt x="74348" y="6146"/>
                    <a:pt x="76728" y="43447"/>
                    <a:pt x="76728" y="54223"/>
                  </a:cubicBezTo>
                  <a:lnTo>
                    <a:pt x="20340" y="54223"/>
                  </a:lnTo>
                  <a:close/>
                  <a:moveTo>
                    <a:pt x="20102" y="60025"/>
                  </a:moveTo>
                  <a:lnTo>
                    <a:pt x="86482" y="60025"/>
                  </a:lnTo>
                  <a:cubicBezTo>
                    <a:pt x="91717" y="60025"/>
                    <a:pt x="92430" y="60025"/>
                    <a:pt x="92430" y="54223"/>
                  </a:cubicBezTo>
                  <a:cubicBezTo>
                    <a:pt x="92430" y="26869"/>
                    <a:pt x="79583" y="67"/>
                    <a:pt x="49842" y="67"/>
                  </a:cubicBezTo>
                  <a:cubicBezTo>
                    <a:pt x="22244" y="67"/>
                    <a:pt x="355" y="28527"/>
                    <a:pt x="355" y="63064"/>
                  </a:cubicBezTo>
                  <a:cubicBezTo>
                    <a:pt x="355" y="100089"/>
                    <a:pt x="25337" y="126891"/>
                    <a:pt x="52698" y="126891"/>
                  </a:cubicBezTo>
                  <a:cubicBezTo>
                    <a:pt x="81724" y="126891"/>
                    <a:pt x="92430" y="96221"/>
                    <a:pt x="92430" y="90971"/>
                  </a:cubicBezTo>
                  <a:cubicBezTo>
                    <a:pt x="92430" y="88208"/>
                    <a:pt x="90527" y="87655"/>
                    <a:pt x="89337" y="87655"/>
                  </a:cubicBezTo>
                  <a:cubicBezTo>
                    <a:pt x="87196" y="87655"/>
                    <a:pt x="86720" y="89313"/>
                    <a:pt x="86244" y="91524"/>
                  </a:cubicBezTo>
                  <a:cubicBezTo>
                    <a:pt x="77917" y="119983"/>
                    <a:pt x="56504" y="119983"/>
                    <a:pt x="54125" y="119983"/>
                  </a:cubicBezTo>
                  <a:cubicBezTo>
                    <a:pt x="42229" y="119983"/>
                    <a:pt x="32712" y="111694"/>
                    <a:pt x="27240" y="101471"/>
                  </a:cubicBezTo>
                  <a:cubicBezTo>
                    <a:pt x="20102" y="88208"/>
                    <a:pt x="20102" y="69972"/>
                    <a:pt x="20102" y="6002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0" name="Dowolny kształt: kształt 1269">
              <a:extLst>
                <a:ext uri="{FF2B5EF4-FFF2-40B4-BE49-F238E27FC236}">
                  <a16:creationId xmlns:a16="http://schemas.microsoft.com/office/drawing/2014/main" id="{3FF5F2DE-AC09-716A-ED02-90098F38F69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412275" y="7198799"/>
              <a:ext cx="90410" cy="497069"/>
            </a:xfrm>
            <a:custGeom>
              <a:avLst/>
              <a:gdLst>
                <a:gd name="connsiteX0" fmla="*/ 80065 w 90410"/>
                <a:gd name="connsiteY0" fmla="*/ 494087 h 497069"/>
                <a:gd name="connsiteX1" fmla="*/ 82920 w 90410"/>
                <a:gd name="connsiteY1" fmla="*/ 497126 h 497069"/>
                <a:gd name="connsiteX2" fmla="*/ 88154 w 90410"/>
                <a:gd name="connsiteY2" fmla="*/ 497126 h 497069"/>
                <a:gd name="connsiteX3" fmla="*/ 90771 w 90410"/>
                <a:gd name="connsiteY3" fmla="*/ 494363 h 497069"/>
                <a:gd name="connsiteX4" fmla="*/ 89819 w 90410"/>
                <a:gd name="connsiteY4" fmla="*/ 491876 h 497069"/>
                <a:gd name="connsiteX5" fmla="*/ 53655 w 90410"/>
                <a:gd name="connsiteY5" fmla="*/ 436339 h 497069"/>
                <a:gd name="connsiteX6" fmla="*/ 18443 w 90410"/>
                <a:gd name="connsiteY6" fmla="*/ 248729 h 497069"/>
                <a:gd name="connsiteX7" fmla="*/ 90057 w 90410"/>
                <a:gd name="connsiteY7" fmla="*/ 5030 h 497069"/>
                <a:gd name="connsiteX8" fmla="*/ 90771 w 90410"/>
                <a:gd name="connsiteY8" fmla="*/ 2819 h 497069"/>
                <a:gd name="connsiteX9" fmla="*/ 86251 w 90410"/>
                <a:gd name="connsiteY9" fmla="*/ 56 h 497069"/>
                <a:gd name="connsiteX10" fmla="*/ 80540 w 90410"/>
                <a:gd name="connsiteY10" fmla="*/ 2267 h 497069"/>
                <a:gd name="connsiteX11" fmla="*/ 16064 w 90410"/>
                <a:gd name="connsiteY11" fmla="*/ 121630 h 497069"/>
                <a:gd name="connsiteX12" fmla="*/ 361 w 90410"/>
                <a:gd name="connsiteY12" fmla="*/ 248453 h 497069"/>
                <a:gd name="connsiteX13" fmla="*/ 47945 w 90410"/>
                <a:gd name="connsiteY13" fmla="*/ 452089 h 497069"/>
                <a:gd name="connsiteX14" fmla="*/ 63172 w 90410"/>
                <a:gd name="connsiteY14" fmla="*/ 474469 h 497069"/>
                <a:gd name="connsiteX15" fmla="*/ 70786 w 90410"/>
                <a:gd name="connsiteY15" fmla="*/ 484140 h 497069"/>
                <a:gd name="connsiteX16" fmla="*/ 80065 w 90410"/>
                <a:gd name="connsiteY16" fmla="*/ 494087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10" h="497069">
                  <a:moveTo>
                    <a:pt x="80065" y="494087"/>
                  </a:moveTo>
                  <a:cubicBezTo>
                    <a:pt x="80540" y="494363"/>
                    <a:pt x="82682" y="497126"/>
                    <a:pt x="82920" y="497126"/>
                  </a:cubicBezTo>
                  <a:lnTo>
                    <a:pt x="88154" y="497126"/>
                  </a:lnTo>
                  <a:cubicBezTo>
                    <a:pt x="88868" y="497126"/>
                    <a:pt x="90771" y="496850"/>
                    <a:pt x="90771" y="494363"/>
                  </a:cubicBezTo>
                  <a:cubicBezTo>
                    <a:pt x="90771" y="493258"/>
                    <a:pt x="90295" y="492705"/>
                    <a:pt x="89819" y="491876"/>
                  </a:cubicBezTo>
                  <a:cubicBezTo>
                    <a:pt x="81254" y="481929"/>
                    <a:pt x="68406" y="466733"/>
                    <a:pt x="53655" y="436339"/>
                  </a:cubicBezTo>
                  <a:cubicBezTo>
                    <a:pt x="27960" y="383289"/>
                    <a:pt x="18443" y="315042"/>
                    <a:pt x="18443" y="248729"/>
                  </a:cubicBezTo>
                  <a:cubicBezTo>
                    <a:pt x="18443" y="126051"/>
                    <a:pt x="48421" y="53935"/>
                    <a:pt x="90057" y="5030"/>
                  </a:cubicBezTo>
                  <a:cubicBezTo>
                    <a:pt x="90771" y="4201"/>
                    <a:pt x="90771" y="3372"/>
                    <a:pt x="90771" y="2819"/>
                  </a:cubicBezTo>
                  <a:cubicBezTo>
                    <a:pt x="90771" y="56"/>
                    <a:pt x="89106" y="56"/>
                    <a:pt x="86251" y="56"/>
                  </a:cubicBezTo>
                  <a:cubicBezTo>
                    <a:pt x="83158" y="56"/>
                    <a:pt x="82682" y="56"/>
                    <a:pt x="80540" y="2267"/>
                  </a:cubicBezTo>
                  <a:cubicBezTo>
                    <a:pt x="57938" y="24924"/>
                    <a:pt x="32480" y="63330"/>
                    <a:pt x="16064" y="121630"/>
                  </a:cubicBezTo>
                  <a:cubicBezTo>
                    <a:pt x="5833" y="158102"/>
                    <a:pt x="361" y="202587"/>
                    <a:pt x="361" y="248453"/>
                  </a:cubicBezTo>
                  <a:cubicBezTo>
                    <a:pt x="361" y="313937"/>
                    <a:pt x="10592" y="387986"/>
                    <a:pt x="47945" y="452089"/>
                  </a:cubicBezTo>
                  <a:cubicBezTo>
                    <a:pt x="54369" y="462865"/>
                    <a:pt x="63172" y="474193"/>
                    <a:pt x="63172" y="474469"/>
                  </a:cubicBezTo>
                  <a:cubicBezTo>
                    <a:pt x="65551" y="477785"/>
                    <a:pt x="68882" y="482206"/>
                    <a:pt x="70786" y="484140"/>
                  </a:cubicBezTo>
                  <a:lnTo>
                    <a:pt x="80065" y="4940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1" name="Dowolny kształt: kształt 1270">
              <a:extLst>
                <a:ext uri="{FF2B5EF4-FFF2-40B4-BE49-F238E27FC236}">
                  <a16:creationId xmlns:a16="http://schemas.microsoft.com/office/drawing/2014/main" id="{3F4CD5CE-9815-398F-8EE8-BD1172EAE45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520106" y="7329493"/>
              <a:ext cx="154410" cy="187057"/>
            </a:xfrm>
            <a:custGeom>
              <a:avLst/>
              <a:gdLst>
                <a:gd name="connsiteX0" fmla="*/ 150257 w 154410"/>
                <a:gd name="connsiteY0" fmla="*/ 67 h 187057"/>
                <a:gd name="connsiteX1" fmla="*/ 4887 w 154410"/>
                <a:gd name="connsiteY1" fmla="*/ 67 h 187057"/>
                <a:gd name="connsiteX2" fmla="*/ 367 w 154410"/>
                <a:gd name="connsiteY2" fmla="*/ 62236 h 187057"/>
                <a:gd name="connsiteX3" fmla="*/ 6315 w 154410"/>
                <a:gd name="connsiteY3" fmla="*/ 62236 h 187057"/>
                <a:gd name="connsiteX4" fmla="*/ 49141 w 154410"/>
                <a:gd name="connsiteY4" fmla="*/ 8633 h 187057"/>
                <a:gd name="connsiteX5" fmla="*/ 61989 w 154410"/>
                <a:gd name="connsiteY5" fmla="*/ 9185 h 187057"/>
                <a:gd name="connsiteX6" fmla="*/ 66985 w 154410"/>
                <a:gd name="connsiteY6" fmla="*/ 19685 h 187057"/>
                <a:gd name="connsiteX7" fmla="*/ 66985 w 154410"/>
                <a:gd name="connsiteY7" fmla="*/ 165297 h 187057"/>
                <a:gd name="connsiteX8" fmla="*/ 42003 w 154410"/>
                <a:gd name="connsiteY8" fmla="*/ 178559 h 187057"/>
                <a:gd name="connsiteX9" fmla="*/ 32486 w 154410"/>
                <a:gd name="connsiteY9" fmla="*/ 178559 h 187057"/>
                <a:gd name="connsiteX10" fmla="*/ 32486 w 154410"/>
                <a:gd name="connsiteY10" fmla="*/ 187125 h 187057"/>
                <a:gd name="connsiteX11" fmla="*/ 77453 w 154410"/>
                <a:gd name="connsiteY11" fmla="*/ 186296 h 187057"/>
                <a:gd name="connsiteX12" fmla="*/ 122658 w 154410"/>
                <a:gd name="connsiteY12" fmla="*/ 187125 h 187057"/>
                <a:gd name="connsiteX13" fmla="*/ 122658 w 154410"/>
                <a:gd name="connsiteY13" fmla="*/ 178559 h 187057"/>
                <a:gd name="connsiteX14" fmla="*/ 113142 w 154410"/>
                <a:gd name="connsiteY14" fmla="*/ 178559 h 187057"/>
                <a:gd name="connsiteX15" fmla="*/ 88160 w 154410"/>
                <a:gd name="connsiteY15" fmla="*/ 165297 h 187057"/>
                <a:gd name="connsiteX16" fmla="*/ 88160 w 154410"/>
                <a:gd name="connsiteY16" fmla="*/ 19685 h 187057"/>
                <a:gd name="connsiteX17" fmla="*/ 92442 w 154410"/>
                <a:gd name="connsiteY17" fmla="*/ 9185 h 187057"/>
                <a:gd name="connsiteX18" fmla="*/ 106004 w 154410"/>
                <a:gd name="connsiteY18" fmla="*/ 8633 h 187057"/>
                <a:gd name="connsiteX19" fmla="*/ 148830 w 154410"/>
                <a:gd name="connsiteY19" fmla="*/ 62236 h 187057"/>
                <a:gd name="connsiteX20" fmla="*/ 154778 w 154410"/>
                <a:gd name="connsiteY20" fmla="*/ 62236 h 187057"/>
                <a:gd name="connsiteX21" fmla="*/ 150257 w 154410"/>
                <a:gd name="connsiteY21" fmla="*/ 67 h 18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410" h="187057">
                  <a:moveTo>
                    <a:pt x="150257" y="67"/>
                  </a:moveTo>
                  <a:lnTo>
                    <a:pt x="4887" y="67"/>
                  </a:lnTo>
                  <a:lnTo>
                    <a:pt x="367" y="62236"/>
                  </a:lnTo>
                  <a:lnTo>
                    <a:pt x="6315" y="62236"/>
                  </a:lnTo>
                  <a:cubicBezTo>
                    <a:pt x="9646" y="17751"/>
                    <a:pt x="13215" y="8633"/>
                    <a:pt x="49141" y="8633"/>
                  </a:cubicBezTo>
                  <a:cubicBezTo>
                    <a:pt x="53423" y="8633"/>
                    <a:pt x="59609" y="8633"/>
                    <a:pt x="61989" y="9185"/>
                  </a:cubicBezTo>
                  <a:cubicBezTo>
                    <a:pt x="66985" y="10290"/>
                    <a:pt x="66985" y="13330"/>
                    <a:pt x="66985" y="19685"/>
                  </a:cubicBezTo>
                  <a:lnTo>
                    <a:pt x="66985" y="165297"/>
                  </a:lnTo>
                  <a:cubicBezTo>
                    <a:pt x="66985" y="174691"/>
                    <a:pt x="66985" y="178559"/>
                    <a:pt x="42003" y="178559"/>
                  </a:cubicBezTo>
                  <a:lnTo>
                    <a:pt x="32486" y="178559"/>
                  </a:lnTo>
                  <a:lnTo>
                    <a:pt x="32486" y="187125"/>
                  </a:lnTo>
                  <a:cubicBezTo>
                    <a:pt x="42241" y="186296"/>
                    <a:pt x="66509" y="186296"/>
                    <a:pt x="77453" y="186296"/>
                  </a:cubicBezTo>
                  <a:cubicBezTo>
                    <a:pt x="88398" y="186296"/>
                    <a:pt x="112904" y="186296"/>
                    <a:pt x="122658" y="187125"/>
                  </a:cubicBezTo>
                  <a:lnTo>
                    <a:pt x="122658" y="178559"/>
                  </a:lnTo>
                  <a:lnTo>
                    <a:pt x="113142" y="178559"/>
                  </a:lnTo>
                  <a:cubicBezTo>
                    <a:pt x="88160" y="178559"/>
                    <a:pt x="88160" y="174691"/>
                    <a:pt x="88160" y="165297"/>
                  </a:cubicBezTo>
                  <a:lnTo>
                    <a:pt x="88160" y="19685"/>
                  </a:lnTo>
                  <a:cubicBezTo>
                    <a:pt x="88160" y="14159"/>
                    <a:pt x="88160" y="10290"/>
                    <a:pt x="92442" y="9185"/>
                  </a:cubicBezTo>
                  <a:cubicBezTo>
                    <a:pt x="95060" y="8633"/>
                    <a:pt x="101483" y="8633"/>
                    <a:pt x="106004" y="8633"/>
                  </a:cubicBezTo>
                  <a:cubicBezTo>
                    <a:pt x="141930" y="8633"/>
                    <a:pt x="145499" y="17751"/>
                    <a:pt x="148830" y="62236"/>
                  </a:cubicBezTo>
                  <a:lnTo>
                    <a:pt x="154778" y="62236"/>
                  </a:lnTo>
                  <a:lnTo>
                    <a:pt x="150257" y="6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2" name="Dowolny kształt: kształt 1271">
              <a:extLst>
                <a:ext uri="{FF2B5EF4-FFF2-40B4-BE49-F238E27FC236}">
                  <a16:creationId xmlns:a16="http://schemas.microsoft.com/office/drawing/2014/main" id="{EAE0510F-9342-AE74-88BA-5817EB308A8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670209" y="7394425"/>
              <a:ext cx="79941" cy="122126"/>
            </a:xfrm>
            <a:custGeom>
              <a:avLst/>
              <a:gdLst>
                <a:gd name="connsiteX0" fmla="*/ 33444 w 79941"/>
                <a:gd name="connsiteY0" fmla="*/ 30461 h 122126"/>
                <a:gd name="connsiteX1" fmla="*/ 33444 w 79941"/>
                <a:gd name="connsiteY1" fmla="*/ 67 h 122126"/>
                <a:gd name="connsiteX2" fmla="*/ 373 w 79941"/>
                <a:gd name="connsiteY2" fmla="*/ 3107 h 122126"/>
                <a:gd name="connsiteX3" fmla="*/ 373 w 79941"/>
                <a:gd name="connsiteY3" fmla="*/ 11672 h 122126"/>
                <a:gd name="connsiteX4" fmla="*/ 18931 w 79941"/>
                <a:gd name="connsiteY4" fmla="*/ 27145 h 122126"/>
                <a:gd name="connsiteX5" fmla="*/ 18931 w 79941"/>
                <a:gd name="connsiteY5" fmla="*/ 101194 h 122126"/>
                <a:gd name="connsiteX6" fmla="*/ 373 w 79941"/>
                <a:gd name="connsiteY6" fmla="*/ 113628 h 122126"/>
                <a:gd name="connsiteX7" fmla="*/ 373 w 79941"/>
                <a:gd name="connsiteY7" fmla="*/ 122193 h 122126"/>
                <a:gd name="connsiteX8" fmla="*/ 27496 w 79941"/>
                <a:gd name="connsiteY8" fmla="*/ 121364 h 122126"/>
                <a:gd name="connsiteX9" fmla="*/ 57712 w 79941"/>
                <a:gd name="connsiteY9" fmla="*/ 122193 h 122126"/>
                <a:gd name="connsiteX10" fmla="*/ 57712 w 79941"/>
                <a:gd name="connsiteY10" fmla="*/ 113628 h 122126"/>
                <a:gd name="connsiteX11" fmla="*/ 52716 w 79941"/>
                <a:gd name="connsiteY11" fmla="*/ 113628 h 122126"/>
                <a:gd name="connsiteX12" fmla="*/ 34634 w 79941"/>
                <a:gd name="connsiteY12" fmla="*/ 100642 h 122126"/>
                <a:gd name="connsiteX13" fmla="*/ 34634 w 79941"/>
                <a:gd name="connsiteY13" fmla="*/ 58091 h 122126"/>
                <a:gd name="connsiteX14" fmla="*/ 62709 w 79941"/>
                <a:gd name="connsiteY14" fmla="*/ 6146 h 122126"/>
                <a:gd name="connsiteX15" fmla="*/ 65326 w 79941"/>
                <a:gd name="connsiteY15" fmla="*/ 6422 h 122126"/>
                <a:gd name="connsiteX16" fmla="*/ 59854 w 79941"/>
                <a:gd name="connsiteY16" fmla="*/ 17198 h 122126"/>
                <a:gd name="connsiteX17" fmla="*/ 70084 w 79941"/>
                <a:gd name="connsiteY17" fmla="*/ 29079 h 122126"/>
                <a:gd name="connsiteX18" fmla="*/ 80315 w 79941"/>
                <a:gd name="connsiteY18" fmla="*/ 16922 h 122126"/>
                <a:gd name="connsiteX19" fmla="*/ 62709 w 79941"/>
                <a:gd name="connsiteY19" fmla="*/ 67 h 122126"/>
                <a:gd name="connsiteX20" fmla="*/ 33444 w 79941"/>
                <a:gd name="connsiteY20" fmla="*/ 30461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941" h="122126">
                  <a:moveTo>
                    <a:pt x="33444" y="30461"/>
                  </a:moveTo>
                  <a:lnTo>
                    <a:pt x="33444" y="67"/>
                  </a:lnTo>
                  <a:lnTo>
                    <a:pt x="373" y="3107"/>
                  </a:lnTo>
                  <a:lnTo>
                    <a:pt x="373" y="11672"/>
                  </a:lnTo>
                  <a:cubicBezTo>
                    <a:pt x="17028" y="11672"/>
                    <a:pt x="18931" y="13606"/>
                    <a:pt x="18931" y="27145"/>
                  </a:cubicBezTo>
                  <a:lnTo>
                    <a:pt x="18931" y="101194"/>
                  </a:lnTo>
                  <a:cubicBezTo>
                    <a:pt x="18931" y="113628"/>
                    <a:pt x="16314" y="113628"/>
                    <a:pt x="373" y="113628"/>
                  </a:cubicBezTo>
                  <a:lnTo>
                    <a:pt x="373" y="122193"/>
                  </a:lnTo>
                  <a:cubicBezTo>
                    <a:pt x="9652" y="121917"/>
                    <a:pt x="20835" y="121364"/>
                    <a:pt x="27496" y="121364"/>
                  </a:cubicBezTo>
                  <a:cubicBezTo>
                    <a:pt x="37013" y="121364"/>
                    <a:pt x="48195" y="121364"/>
                    <a:pt x="57712" y="122193"/>
                  </a:cubicBezTo>
                  <a:lnTo>
                    <a:pt x="57712" y="113628"/>
                  </a:lnTo>
                  <a:lnTo>
                    <a:pt x="52716" y="113628"/>
                  </a:lnTo>
                  <a:cubicBezTo>
                    <a:pt x="35110" y="113628"/>
                    <a:pt x="34634" y="110589"/>
                    <a:pt x="34634" y="100642"/>
                  </a:cubicBezTo>
                  <a:lnTo>
                    <a:pt x="34634" y="58091"/>
                  </a:lnTo>
                  <a:cubicBezTo>
                    <a:pt x="34634" y="30737"/>
                    <a:pt x="44627" y="6146"/>
                    <a:pt x="62709" y="6146"/>
                  </a:cubicBezTo>
                  <a:cubicBezTo>
                    <a:pt x="64374" y="6146"/>
                    <a:pt x="64850" y="6146"/>
                    <a:pt x="65326" y="6422"/>
                  </a:cubicBezTo>
                  <a:cubicBezTo>
                    <a:pt x="64612" y="6699"/>
                    <a:pt x="59854" y="10014"/>
                    <a:pt x="59854" y="17198"/>
                  </a:cubicBezTo>
                  <a:cubicBezTo>
                    <a:pt x="59854" y="24935"/>
                    <a:pt x="64850" y="29079"/>
                    <a:pt x="70084" y="29079"/>
                  </a:cubicBezTo>
                  <a:cubicBezTo>
                    <a:pt x="74367" y="29079"/>
                    <a:pt x="80315" y="25763"/>
                    <a:pt x="80315" y="16922"/>
                  </a:cubicBezTo>
                  <a:cubicBezTo>
                    <a:pt x="80315" y="8080"/>
                    <a:pt x="72939" y="67"/>
                    <a:pt x="62709" y="67"/>
                  </a:cubicBezTo>
                  <a:cubicBezTo>
                    <a:pt x="45340" y="67"/>
                    <a:pt x="36775" y="18580"/>
                    <a:pt x="33444" y="3046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3" name="Dowolny kształt: kształt 1272">
              <a:extLst>
                <a:ext uri="{FF2B5EF4-FFF2-40B4-BE49-F238E27FC236}">
                  <a16:creationId xmlns:a16="http://schemas.microsoft.com/office/drawing/2014/main" id="{3E82ADAD-ACCE-CADB-D7A9-02FD6B44FC7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839211" y="7198799"/>
              <a:ext cx="90410" cy="497069"/>
            </a:xfrm>
            <a:custGeom>
              <a:avLst/>
              <a:gdLst>
                <a:gd name="connsiteX0" fmla="*/ 80082 w 90410"/>
                <a:gd name="connsiteY0" fmla="*/ 494087 h 497069"/>
                <a:gd name="connsiteX1" fmla="*/ 82938 w 90410"/>
                <a:gd name="connsiteY1" fmla="*/ 497126 h 497069"/>
                <a:gd name="connsiteX2" fmla="*/ 88172 w 90410"/>
                <a:gd name="connsiteY2" fmla="*/ 497126 h 497069"/>
                <a:gd name="connsiteX3" fmla="*/ 90789 w 90410"/>
                <a:gd name="connsiteY3" fmla="*/ 494363 h 497069"/>
                <a:gd name="connsiteX4" fmla="*/ 89837 w 90410"/>
                <a:gd name="connsiteY4" fmla="*/ 491876 h 497069"/>
                <a:gd name="connsiteX5" fmla="*/ 53673 w 90410"/>
                <a:gd name="connsiteY5" fmla="*/ 436339 h 497069"/>
                <a:gd name="connsiteX6" fmla="*/ 18461 w 90410"/>
                <a:gd name="connsiteY6" fmla="*/ 248729 h 497069"/>
                <a:gd name="connsiteX7" fmla="*/ 90075 w 90410"/>
                <a:gd name="connsiteY7" fmla="*/ 5030 h 497069"/>
                <a:gd name="connsiteX8" fmla="*/ 90789 w 90410"/>
                <a:gd name="connsiteY8" fmla="*/ 2819 h 497069"/>
                <a:gd name="connsiteX9" fmla="*/ 86268 w 90410"/>
                <a:gd name="connsiteY9" fmla="*/ 56 h 497069"/>
                <a:gd name="connsiteX10" fmla="*/ 80558 w 90410"/>
                <a:gd name="connsiteY10" fmla="*/ 2267 h 497069"/>
                <a:gd name="connsiteX11" fmla="*/ 16082 w 90410"/>
                <a:gd name="connsiteY11" fmla="*/ 121630 h 497069"/>
                <a:gd name="connsiteX12" fmla="*/ 379 w 90410"/>
                <a:gd name="connsiteY12" fmla="*/ 248453 h 497069"/>
                <a:gd name="connsiteX13" fmla="*/ 47963 w 90410"/>
                <a:gd name="connsiteY13" fmla="*/ 452089 h 497069"/>
                <a:gd name="connsiteX14" fmla="*/ 63190 w 90410"/>
                <a:gd name="connsiteY14" fmla="*/ 474469 h 497069"/>
                <a:gd name="connsiteX15" fmla="*/ 70804 w 90410"/>
                <a:gd name="connsiteY15" fmla="*/ 484140 h 497069"/>
                <a:gd name="connsiteX16" fmla="*/ 80082 w 90410"/>
                <a:gd name="connsiteY16" fmla="*/ 494087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10" h="497069">
                  <a:moveTo>
                    <a:pt x="80082" y="494087"/>
                  </a:moveTo>
                  <a:cubicBezTo>
                    <a:pt x="80558" y="494363"/>
                    <a:pt x="82700" y="497126"/>
                    <a:pt x="82938" y="497126"/>
                  </a:cubicBezTo>
                  <a:lnTo>
                    <a:pt x="88172" y="497126"/>
                  </a:lnTo>
                  <a:cubicBezTo>
                    <a:pt x="88886" y="497126"/>
                    <a:pt x="90789" y="496850"/>
                    <a:pt x="90789" y="494363"/>
                  </a:cubicBezTo>
                  <a:cubicBezTo>
                    <a:pt x="90789" y="493258"/>
                    <a:pt x="90313" y="492705"/>
                    <a:pt x="89837" y="491876"/>
                  </a:cubicBezTo>
                  <a:cubicBezTo>
                    <a:pt x="81272" y="481929"/>
                    <a:pt x="68424" y="466733"/>
                    <a:pt x="53673" y="436339"/>
                  </a:cubicBezTo>
                  <a:cubicBezTo>
                    <a:pt x="27978" y="383289"/>
                    <a:pt x="18461" y="315042"/>
                    <a:pt x="18461" y="248729"/>
                  </a:cubicBezTo>
                  <a:cubicBezTo>
                    <a:pt x="18461" y="126051"/>
                    <a:pt x="48439" y="53935"/>
                    <a:pt x="90075" y="5030"/>
                  </a:cubicBezTo>
                  <a:cubicBezTo>
                    <a:pt x="90789" y="4201"/>
                    <a:pt x="90789" y="3372"/>
                    <a:pt x="90789" y="2819"/>
                  </a:cubicBezTo>
                  <a:cubicBezTo>
                    <a:pt x="90789" y="56"/>
                    <a:pt x="89123" y="56"/>
                    <a:pt x="86268" y="56"/>
                  </a:cubicBezTo>
                  <a:cubicBezTo>
                    <a:pt x="83175" y="56"/>
                    <a:pt x="82700" y="56"/>
                    <a:pt x="80558" y="2267"/>
                  </a:cubicBezTo>
                  <a:cubicBezTo>
                    <a:pt x="57956" y="24924"/>
                    <a:pt x="32498" y="63330"/>
                    <a:pt x="16082" y="121630"/>
                  </a:cubicBezTo>
                  <a:cubicBezTo>
                    <a:pt x="5851" y="158102"/>
                    <a:pt x="379" y="202587"/>
                    <a:pt x="379" y="248453"/>
                  </a:cubicBezTo>
                  <a:cubicBezTo>
                    <a:pt x="379" y="313937"/>
                    <a:pt x="10609" y="387986"/>
                    <a:pt x="47963" y="452089"/>
                  </a:cubicBezTo>
                  <a:cubicBezTo>
                    <a:pt x="54387" y="462865"/>
                    <a:pt x="63190" y="474193"/>
                    <a:pt x="63190" y="474469"/>
                  </a:cubicBezTo>
                  <a:cubicBezTo>
                    <a:pt x="65569" y="477785"/>
                    <a:pt x="68900" y="482206"/>
                    <a:pt x="70804" y="484140"/>
                  </a:cubicBezTo>
                  <a:lnTo>
                    <a:pt x="80082" y="4940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4" name="Dowolny kształt: kształt 1273">
              <a:extLst>
                <a:ext uri="{FF2B5EF4-FFF2-40B4-BE49-F238E27FC236}">
                  <a16:creationId xmlns:a16="http://schemas.microsoft.com/office/drawing/2014/main" id="{B1DB81DB-1711-486C-F9E2-241E088BC1A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942284" y="7322586"/>
              <a:ext cx="152031" cy="247567"/>
            </a:xfrm>
            <a:custGeom>
              <a:avLst/>
              <a:gdLst>
                <a:gd name="connsiteX0" fmla="*/ 1336 w 152031"/>
                <a:gd name="connsiteY0" fmla="*/ 239346 h 247567"/>
                <a:gd name="connsiteX1" fmla="*/ 385 w 152031"/>
                <a:gd name="connsiteY1" fmla="*/ 243767 h 247567"/>
                <a:gd name="connsiteX2" fmla="*/ 6095 w 152031"/>
                <a:gd name="connsiteY2" fmla="*/ 247635 h 247567"/>
                <a:gd name="connsiteX3" fmla="*/ 12281 w 152031"/>
                <a:gd name="connsiteY3" fmla="*/ 241280 h 247567"/>
                <a:gd name="connsiteX4" fmla="*/ 27508 w 152031"/>
                <a:gd name="connsiteY4" fmla="*/ 169994 h 247567"/>
                <a:gd name="connsiteX5" fmla="*/ 74854 w 152031"/>
                <a:gd name="connsiteY5" fmla="*/ 197348 h 247567"/>
                <a:gd name="connsiteX6" fmla="*/ 149324 w 152031"/>
                <a:gd name="connsiteY6" fmla="*/ 118878 h 247567"/>
                <a:gd name="connsiteX7" fmla="*/ 134097 w 152031"/>
                <a:gd name="connsiteY7" fmla="*/ 82129 h 247567"/>
                <a:gd name="connsiteX8" fmla="*/ 152417 w 152031"/>
                <a:gd name="connsiteY8" fmla="*/ 36816 h 247567"/>
                <a:gd name="connsiteX9" fmla="*/ 115301 w 152031"/>
                <a:gd name="connsiteY9" fmla="*/ 67 h 247567"/>
                <a:gd name="connsiteX10" fmla="*/ 37501 w 152031"/>
                <a:gd name="connsiteY10" fmla="*/ 70801 h 247567"/>
                <a:gd name="connsiteX11" fmla="*/ 1336 w 152031"/>
                <a:gd name="connsiteY11" fmla="*/ 239346 h 247567"/>
                <a:gd name="connsiteX12" fmla="*/ 109115 w 152031"/>
                <a:gd name="connsiteY12" fmla="*/ 83235 h 247567"/>
                <a:gd name="connsiteX13" fmla="*/ 94126 w 152031"/>
                <a:gd name="connsiteY13" fmla="*/ 87932 h 247567"/>
                <a:gd name="connsiteX14" fmla="*/ 82706 w 152031"/>
                <a:gd name="connsiteY14" fmla="*/ 85721 h 247567"/>
                <a:gd name="connsiteX15" fmla="*/ 97457 w 152031"/>
                <a:gd name="connsiteY15" fmla="*/ 81300 h 247567"/>
                <a:gd name="connsiteX16" fmla="*/ 109115 w 152031"/>
                <a:gd name="connsiteY16" fmla="*/ 83235 h 247567"/>
                <a:gd name="connsiteX17" fmla="*/ 117204 w 152031"/>
                <a:gd name="connsiteY17" fmla="*/ 73564 h 247567"/>
                <a:gd name="connsiteX18" fmla="*/ 98170 w 152031"/>
                <a:gd name="connsiteY18" fmla="*/ 71354 h 247567"/>
                <a:gd name="connsiteX19" fmla="*/ 71285 w 152031"/>
                <a:gd name="connsiteY19" fmla="*/ 86274 h 247567"/>
                <a:gd name="connsiteX20" fmla="*/ 93888 w 152031"/>
                <a:gd name="connsiteY20" fmla="*/ 97879 h 247567"/>
                <a:gd name="connsiteX21" fmla="*/ 119345 w 152031"/>
                <a:gd name="connsiteY21" fmla="*/ 92629 h 247567"/>
                <a:gd name="connsiteX22" fmla="*/ 121963 w 152031"/>
                <a:gd name="connsiteY22" fmla="*/ 106997 h 247567"/>
                <a:gd name="connsiteX23" fmla="*/ 108401 w 152031"/>
                <a:gd name="connsiteY23" fmla="*/ 164744 h 247567"/>
                <a:gd name="connsiteX24" fmla="*/ 74378 w 152031"/>
                <a:gd name="connsiteY24" fmla="*/ 187401 h 247567"/>
                <a:gd name="connsiteX25" fmla="*/ 33694 w 152031"/>
                <a:gd name="connsiteY25" fmla="*/ 147061 h 247567"/>
                <a:gd name="connsiteX26" fmla="*/ 35359 w 152031"/>
                <a:gd name="connsiteY26" fmla="*/ 132969 h 247567"/>
                <a:gd name="connsiteX27" fmla="*/ 49397 w 152031"/>
                <a:gd name="connsiteY27" fmla="*/ 68314 h 247567"/>
                <a:gd name="connsiteX28" fmla="*/ 114111 w 152031"/>
                <a:gd name="connsiteY28" fmla="*/ 10014 h 247567"/>
                <a:gd name="connsiteX29" fmla="*/ 128149 w 152031"/>
                <a:gd name="connsiteY29" fmla="*/ 25763 h 247567"/>
                <a:gd name="connsiteX30" fmla="*/ 117204 w 152031"/>
                <a:gd name="connsiteY30" fmla="*/ 73564 h 2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031" h="247567">
                  <a:moveTo>
                    <a:pt x="1336" y="239346"/>
                  </a:moveTo>
                  <a:cubicBezTo>
                    <a:pt x="1099" y="239899"/>
                    <a:pt x="385" y="243491"/>
                    <a:pt x="385" y="243767"/>
                  </a:cubicBezTo>
                  <a:cubicBezTo>
                    <a:pt x="385" y="247635"/>
                    <a:pt x="3954" y="247635"/>
                    <a:pt x="6095" y="247635"/>
                  </a:cubicBezTo>
                  <a:cubicBezTo>
                    <a:pt x="10853" y="247635"/>
                    <a:pt x="10853" y="247083"/>
                    <a:pt x="12281" y="241280"/>
                  </a:cubicBezTo>
                  <a:cubicBezTo>
                    <a:pt x="12995" y="236859"/>
                    <a:pt x="27270" y="170546"/>
                    <a:pt x="27508" y="169994"/>
                  </a:cubicBezTo>
                  <a:cubicBezTo>
                    <a:pt x="37501" y="189335"/>
                    <a:pt x="55820" y="197348"/>
                    <a:pt x="74854" y="197348"/>
                  </a:cubicBezTo>
                  <a:cubicBezTo>
                    <a:pt x="122676" y="197348"/>
                    <a:pt x="149324" y="155073"/>
                    <a:pt x="149324" y="118878"/>
                  </a:cubicBezTo>
                  <a:cubicBezTo>
                    <a:pt x="149324" y="99536"/>
                    <a:pt x="141948" y="89037"/>
                    <a:pt x="134097" y="82129"/>
                  </a:cubicBezTo>
                  <a:cubicBezTo>
                    <a:pt x="142662" y="73840"/>
                    <a:pt x="152417" y="55881"/>
                    <a:pt x="152417" y="36816"/>
                  </a:cubicBezTo>
                  <a:cubicBezTo>
                    <a:pt x="152417" y="13330"/>
                    <a:pt x="137665" y="67"/>
                    <a:pt x="115301" y="67"/>
                  </a:cubicBezTo>
                  <a:cubicBezTo>
                    <a:pt x="81278" y="67"/>
                    <a:pt x="46066" y="30737"/>
                    <a:pt x="37501" y="70801"/>
                  </a:cubicBezTo>
                  <a:lnTo>
                    <a:pt x="1336" y="239346"/>
                  </a:lnTo>
                  <a:close/>
                  <a:moveTo>
                    <a:pt x="109115" y="83235"/>
                  </a:moveTo>
                  <a:cubicBezTo>
                    <a:pt x="103405" y="87932"/>
                    <a:pt x="97457" y="87932"/>
                    <a:pt x="94126" y="87932"/>
                  </a:cubicBezTo>
                  <a:cubicBezTo>
                    <a:pt x="93174" y="87932"/>
                    <a:pt x="82706" y="87932"/>
                    <a:pt x="82706" y="85721"/>
                  </a:cubicBezTo>
                  <a:cubicBezTo>
                    <a:pt x="82706" y="81300"/>
                    <a:pt x="94364" y="81300"/>
                    <a:pt x="97457" y="81300"/>
                  </a:cubicBezTo>
                  <a:cubicBezTo>
                    <a:pt x="101739" y="81300"/>
                    <a:pt x="104594" y="81300"/>
                    <a:pt x="109115" y="83235"/>
                  </a:cubicBezTo>
                  <a:close/>
                  <a:moveTo>
                    <a:pt x="117204" y="73564"/>
                  </a:moveTo>
                  <a:cubicBezTo>
                    <a:pt x="109353" y="71354"/>
                    <a:pt x="102691" y="71354"/>
                    <a:pt x="98170" y="71354"/>
                  </a:cubicBezTo>
                  <a:cubicBezTo>
                    <a:pt x="90557" y="71354"/>
                    <a:pt x="71285" y="71354"/>
                    <a:pt x="71285" y="86274"/>
                  </a:cubicBezTo>
                  <a:cubicBezTo>
                    <a:pt x="71285" y="97879"/>
                    <a:pt x="85561" y="97879"/>
                    <a:pt x="93888" y="97879"/>
                  </a:cubicBezTo>
                  <a:cubicBezTo>
                    <a:pt x="97933" y="97879"/>
                    <a:pt x="108639" y="97879"/>
                    <a:pt x="119345" y="92629"/>
                  </a:cubicBezTo>
                  <a:cubicBezTo>
                    <a:pt x="121249" y="96773"/>
                    <a:pt x="121963" y="102300"/>
                    <a:pt x="121963" y="106997"/>
                  </a:cubicBezTo>
                  <a:cubicBezTo>
                    <a:pt x="121963" y="116944"/>
                    <a:pt x="115777" y="150376"/>
                    <a:pt x="108401" y="164744"/>
                  </a:cubicBezTo>
                  <a:cubicBezTo>
                    <a:pt x="101026" y="178283"/>
                    <a:pt x="89367" y="187401"/>
                    <a:pt x="74378" y="187401"/>
                  </a:cubicBezTo>
                  <a:cubicBezTo>
                    <a:pt x="52252" y="187401"/>
                    <a:pt x="33694" y="171928"/>
                    <a:pt x="33694" y="147061"/>
                  </a:cubicBezTo>
                  <a:cubicBezTo>
                    <a:pt x="33694" y="141535"/>
                    <a:pt x="34883" y="135732"/>
                    <a:pt x="35359" y="132969"/>
                  </a:cubicBezTo>
                  <a:cubicBezTo>
                    <a:pt x="38928" y="116667"/>
                    <a:pt x="46542" y="80472"/>
                    <a:pt x="49397" y="68314"/>
                  </a:cubicBezTo>
                  <a:cubicBezTo>
                    <a:pt x="57010" y="38197"/>
                    <a:pt x="85799" y="10014"/>
                    <a:pt x="114111" y="10014"/>
                  </a:cubicBezTo>
                  <a:cubicBezTo>
                    <a:pt x="122914" y="10014"/>
                    <a:pt x="128149" y="14988"/>
                    <a:pt x="128149" y="25763"/>
                  </a:cubicBezTo>
                  <a:cubicBezTo>
                    <a:pt x="128149" y="34329"/>
                    <a:pt x="122438" y="62788"/>
                    <a:pt x="117204" y="735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5" name="Dowolny kształt: kształt 1274">
              <a:extLst>
                <a:ext uri="{FF2B5EF4-FFF2-40B4-BE49-F238E27FC236}">
                  <a16:creationId xmlns:a16="http://schemas.microsoft.com/office/drawing/2014/main" id="{260AAE98-18F7-5E3C-7F37-F6E938C0801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122687" y="7247922"/>
              <a:ext cx="43301" cy="193218"/>
            </a:xfrm>
            <a:custGeom>
              <a:avLst/>
              <a:gdLst>
                <a:gd name="connsiteX0" fmla="*/ 40362 w 43301"/>
                <a:gd name="connsiteY0" fmla="*/ 63 h 193218"/>
                <a:gd name="connsiteX1" fmla="*/ 392 w 43301"/>
                <a:gd name="connsiteY1" fmla="*/ 96576 h 193218"/>
                <a:gd name="connsiteX2" fmla="*/ 40362 w 43301"/>
                <a:gd name="connsiteY2" fmla="*/ 193282 h 193218"/>
                <a:gd name="connsiteX3" fmla="*/ 43693 w 43301"/>
                <a:gd name="connsiteY3" fmla="*/ 190961 h 193218"/>
                <a:gd name="connsiteX4" fmla="*/ 42028 w 43301"/>
                <a:gd name="connsiteY4" fmla="*/ 188060 h 193218"/>
                <a:gd name="connsiteX5" fmla="*/ 11717 w 43301"/>
                <a:gd name="connsiteY5" fmla="*/ 96769 h 193218"/>
                <a:gd name="connsiteX6" fmla="*/ 42528 w 43301"/>
                <a:gd name="connsiteY6" fmla="*/ 4705 h 193218"/>
                <a:gd name="connsiteX7" fmla="*/ 43693 w 43301"/>
                <a:gd name="connsiteY7" fmla="*/ 2384 h 193218"/>
                <a:gd name="connsiteX8" fmla="*/ 40362 w 43301"/>
                <a:gd name="connsiteY8" fmla="*/ 63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362" y="63"/>
                  </a:moveTo>
                  <a:cubicBezTo>
                    <a:pt x="8719" y="25980"/>
                    <a:pt x="392" y="66983"/>
                    <a:pt x="392" y="96576"/>
                  </a:cubicBezTo>
                  <a:cubicBezTo>
                    <a:pt x="392" y="123847"/>
                    <a:pt x="7387" y="166204"/>
                    <a:pt x="40362" y="193282"/>
                  </a:cubicBezTo>
                  <a:cubicBezTo>
                    <a:pt x="41695" y="193282"/>
                    <a:pt x="43693" y="193282"/>
                    <a:pt x="43693" y="190961"/>
                  </a:cubicBezTo>
                  <a:cubicBezTo>
                    <a:pt x="43693" y="189800"/>
                    <a:pt x="43194" y="189414"/>
                    <a:pt x="42028" y="188060"/>
                  </a:cubicBezTo>
                  <a:cubicBezTo>
                    <a:pt x="19877" y="164850"/>
                    <a:pt x="11717" y="131970"/>
                    <a:pt x="11717" y="96769"/>
                  </a:cubicBezTo>
                  <a:cubicBezTo>
                    <a:pt x="11717" y="44548"/>
                    <a:pt x="28871" y="19017"/>
                    <a:pt x="42528" y="4705"/>
                  </a:cubicBezTo>
                  <a:cubicBezTo>
                    <a:pt x="43194" y="3931"/>
                    <a:pt x="43693" y="3351"/>
                    <a:pt x="43693" y="2384"/>
                  </a:cubicBezTo>
                  <a:cubicBezTo>
                    <a:pt x="43693" y="63"/>
                    <a:pt x="41695" y="63"/>
                    <a:pt x="40362" y="6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6" name="Dowolny kształt: kształt 1275">
              <a:extLst>
                <a:ext uri="{FF2B5EF4-FFF2-40B4-BE49-F238E27FC236}">
                  <a16:creationId xmlns:a16="http://schemas.microsoft.com/office/drawing/2014/main" id="{05B1B464-2F23-838C-4C28-CD06AB48E50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185713" y="7307686"/>
              <a:ext cx="152888" cy="87228"/>
            </a:xfrm>
            <a:custGeom>
              <a:avLst/>
              <a:gdLst>
                <a:gd name="connsiteX0" fmla="*/ 64848 w 152888"/>
                <a:gd name="connsiteY0" fmla="*/ 69691 h 87228"/>
                <a:gd name="connsiteX1" fmla="*/ 62516 w 152888"/>
                <a:gd name="connsiteY1" fmla="*/ 81103 h 87228"/>
                <a:gd name="connsiteX2" fmla="*/ 68179 w 152888"/>
                <a:gd name="connsiteY2" fmla="*/ 87292 h 87228"/>
                <a:gd name="connsiteX3" fmla="*/ 74674 w 152888"/>
                <a:gd name="connsiteY3" fmla="*/ 83037 h 87228"/>
                <a:gd name="connsiteX4" fmla="*/ 77672 w 152888"/>
                <a:gd name="connsiteY4" fmla="*/ 71045 h 87228"/>
                <a:gd name="connsiteX5" fmla="*/ 81336 w 152888"/>
                <a:gd name="connsiteY5" fmla="*/ 53638 h 87228"/>
                <a:gd name="connsiteX6" fmla="*/ 84167 w 152888"/>
                <a:gd name="connsiteY6" fmla="*/ 40679 h 87228"/>
                <a:gd name="connsiteX7" fmla="*/ 89330 w 152888"/>
                <a:gd name="connsiteY7" fmla="*/ 25980 h 87228"/>
                <a:gd name="connsiteX8" fmla="*/ 115977 w 152888"/>
                <a:gd name="connsiteY8" fmla="*/ 5478 h 87228"/>
                <a:gd name="connsiteX9" fmla="*/ 125803 w 152888"/>
                <a:gd name="connsiteY9" fmla="*/ 19017 h 87228"/>
                <a:gd name="connsiteX10" fmla="*/ 115977 w 152888"/>
                <a:gd name="connsiteY10" fmla="*/ 60214 h 87228"/>
                <a:gd name="connsiteX11" fmla="*/ 113479 w 152888"/>
                <a:gd name="connsiteY11" fmla="*/ 70658 h 87228"/>
                <a:gd name="connsiteX12" fmla="*/ 129301 w 152888"/>
                <a:gd name="connsiteY12" fmla="*/ 87292 h 87228"/>
                <a:gd name="connsiteX13" fmla="*/ 153283 w 152888"/>
                <a:gd name="connsiteY13" fmla="*/ 57700 h 87228"/>
                <a:gd name="connsiteX14" fmla="*/ 150618 w 152888"/>
                <a:gd name="connsiteY14" fmla="*/ 55185 h 87228"/>
                <a:gd name="connsiteX15" fmla="*/ 147454 w 152888"/>
                <a:gd name="connsiteY15" fmla="*/ 58473 h 87228"/>
                <a:gd name="connsiteX16" fmla="*/ 129800 w 152888"/>
                <a:gd name="connsiteY16" fmla="*/ 81876 h 87228"/>
                <a:gd name="connsiteX17" fmla="*/ 125637 w 152888"/>
                <a:gd name="connsiteY17" fmla="*/ 75107 h 87228"/>
                <a:gd name="connsiteX18" fmla="*/ 129467 w 152888"/>
                <a:gd name="connsiteY18" fmla="*/ 59440 h 87228"/>
                <a:gd name="connsiteX19" fmla="*/ 138294 w 152888"/>
                <a:gd name="connsiteY19" fmla="*/ 22112 h 87228"/>
                <a:gd name="connsiteX20" fmla="*/ 132132 w 152888"/>
                <a:gd name="connsiteY20" fmla="*/ 5285 h 87228"/>
                <a:gd name="connsiteX21" fmla="*/ 116643 w 152888"/>
                <a:gd name="connsiteY21" fmla="*/ 63 h 87228"/>
                <a:gd name="connsiteX22" fmla="*/ 87165 w 152888"/>
                <a:gd name="connsiteY22" fmla="*/ 19597 h 87228"/>
                <a:gd name="connsiteX23" fmla="*/ 65514 w 152888"/>
                <a:gd name="connsiteY23" fmla="*/ 63 h 87228"/>
                <a:gd name="connsiteX24" fmla="*/ 37368 w 152888"/>
                <a:gd name="connsiteY24" fmla="*/ 17663 h 87228"/>
                <a:gd name="connsiteX25" fmla="*/ 19547 w 152888"/>
                <a:gd name="connsiteY25" fmla="*/ 63 h 87228"/>
                <a:gd name="connsiteX26" fmla="*/ 6390 w 152888"/>
                <a:gd name="connsiteY26" fmla="*/ 10507 h 87228"/>
                <a:gd name="connsiteX27" fmla="*/ 395 w 152888"/>
                <a:gd name="connsiteY27" fmla="*/ 29655 h 87228"/>
                <a:gd name="connsiteX28" fmla="*/ 3226 w 152888"/>
                <a:gd name="connsiteY28" fmla="*/ 32169 h 87228"/>
                <a:gd name="connsiteX29" fmla="*/ 6890 w 152888"/>
                <a:gd name="connsiteY29" fmla="*/ 26367 h 87228"/>
                <a:gd name="connsiteX30" fmla="*/ 19048 w 152888"/>
                <a:gd name="connsiteY30" fmla="*/ 5478 h 87228"/>
                <a:gd name="connsiteX31" fmla="*/ 24544 w 152888"/>
                <a:gd name="connsiteY31" fmla="*/ 14956 h 87228"/>
                <a:gd name="connsiteX32" fmla="*/ 21879 w 152888"/>
                <a:gd name="connsiteY32" fmla="*/ 31009 h 87228"/>
                <a:gd name="connsiteX33" fmla="*/ 18215 w 152888"/>
                <a:gd name="connsiteY33" fmla="*/ 48416 h 87228"/>
                <a:gd name="connsiteX34" fmla="*/ 12886 w 152888"/>
                <a:gd name="connsiteY34" fmla="*/ 73173 h 87228"/>
                <a:gd name="connsiteX35" fmla="*/ 11220 w 152888"/>
                <a:gd name="connsiteY35" fmla="*/ 81103 h 87228"/>
                <a:gd name="connsiteX36" fmla="*/ 16883 w 152888"/>
                <a:gd name="connsiteY36" fmla="*/ 87292 h 87228"/>
                <a:gd name="connsiteX37" fmla="*/ 23378 w 152888"/>
                <a:gd name="connsiteY37" fmla="*/ 83037 h 87228"/>
                <a:gd name="connsiteX38" fmla="*/ 26376 w 152888"/>
                <a:gd name="connsiteY38" fmla="*/ 71045 h 87228"/>
                <a:gd name="connsiteX39" fmla="*/ 30040 w 152888"/>
                <a:gd name="connsiteY39" fmla="*/ 53638 h 87228"/>
                <a:gd name="connsiteX40" fmla="*/ 32871 w 152888"/>
                <a:gd name="connsiteY40" fmla="*/ 40679 h 87228"/>
                <a:gd name="connsiteX41" fmla="*/ 39866 w 152888"/>
                <a:gd name="connsiteY41" fmla="*/ 23272 h 87228"/>
                <a:gd name="connsiteX42" fmla="*/ 64848 w 152888"/>
                <a:gd name="connsiteY42" fmla="*/ 5478 h 87228"/>
                <a:gd name="connsiteX43" fmla="*/ 74674 w 152888"/>
                <a:gd name="connsiteY43" fmla="*/ 19017 h 87228"/>
                <a:gd name="connsiteX44" fmla="*/ 71843 w 152888"/>
                <a:gd name="connsiteY44" fmla="*/ 37198 h 87228"/>
                <a:gd name="connsiteX45" fmla="*/ 64848 w 152888"/>
                <a:gd name="connsiteY45" fmla="*/ 69691 h 8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2888" h="87228">
                  <a:moveTo>
                    <a:pt x="64848" y="69691"/>
                  </a:moveTo>
                  <a:cubicBezTo>
                    <a:pt x="64015" y="73560"/>
                    <a:pt x="62516" y="80136"/>
                    <a:pt x="62516" y="81103"/>
                  </a:cubicBezTo>
                  <a:cubicBezTo>
                    <a:pt x="62516" y="85358"/>
                    <a:pt x="65514" y="87292"/>
                    <a:pt x="68179" y="87292"/>
                  </a:cubicBezTo>
                  <a:cubicBezTo>
                    <a:pt x="71176" y="87292"/>
                    <a:pt x="73841" y="84777"/>
                    <a:pt x="74674" y="83037"/>
                  </a:cubicBezTo>
                  <a:cubicBezTo>
                    <a:pt x="75507" y="81296"/>
                    <a:pt x="76839" y="75107"/>
                    <a:pt x="77672" y="71045"/>
                  </a:cubicBezTo>
                  <a:cubicBezTo>
                    <a:pt x="78504" y="67370"/>
                    <a:pt x="80336" y="58473"/>
                    <a:pt x="81336" y="53638"/>
                  </a:cubicBezTo>
                  <a:cubicBezTo>
                    <a:pt x="82335" y="49383"/>
                    <a:pt x="83334" y="45128"/>
                    <a:pt x="84167" y="40679"/>
                  </a:cubicBezTo>
                  <a:cubicBezTo>
                    <a:pt x="85999" y="32363"/>
                    <a:pt x="85999" y="31976"/>
                    <a:pt x="89330" y="25980"/>
                  </a:cubicBezTo>
                  <a:cubicBezTo>
                    <a:pt x="94659" y="16503"/>
                    <a:pt x="102986" y="5478"/>
                    <a:pt x="115977" y="5478"/>
                  </a:cubicBezTo>
                  <a:cubicBezTo>
                    <a:pt x="125304" y="5478"/>
                    <a:pt x="125803" y="14375"/>
                    <a:pt x="125803" y="19017"/>
                  </a:cubicBezTo>
                  <a:cubicBezTo>
                    <a:pt x="125803" y="30622"/>
                    <a:pt x="118642" y="52091"/>
                    <a:pt x="115977" y="60214"/>
                  </a:cubicBezTo>
                  <a:cubicBezTo>
                    <a:pt x="114145" y="65630"/>
                    <a:pt x="113479" y="67370"/>
                    <a:pt x="113479" y="70658"/>
                  </a:cubicBezTo>
                  <a:cubicBezTo>
                    <a:pt x="113479" y="80909"/>
                    <a:pt x="120807" y="87292"/>
                    <a:pt x="129301" y="87292"/>
                  </a:cubicBezTo>
                  <a:cubicBezTo>
                    <a:pt x="145955" y="87292"/>
                    <a:pt x="153283" y="60601"/>
                    <a:pt x="153283" y="57700"/>
                  </a:cubicBezTo>
                  <a:cubicBezTo>
                    <a:pt x="153283" y="55185"/>
                    <a:pt x="151118" y="55185"/>
                    <a:pt x="150618" y="55185"/>
                  </a:cubicBezTo>
                  <a:cubicBezTo>
                    <a:pt x="148287" y="55185"/>
                    <a:pt x="148120" y="56346"/>
                    <a:pt x="147454" y="58473"/>
                  </a:cubicBezTo>
                  <a:cubicBezTo>
                    <a:pt x="143623" y="73946"/>
                    <a:pt x="136462" y="81876"/>
                    <a:pt x="129800" y="81876"/>
                  </a:cubicBezTo>
                  <a:cubicBezTo>
                    <a:pt x="126303" y="81876"/>
                    <a:pt x="125637" y="79168"/>
                    <a:pt x="125637" y="75107"/>
                  </a:cubicBezTo>
                  <a:cubicBezTo>
                    <a:pt x="125637" y="70658"/>
                    <a:pt x="126469" y="68144"/>
                    <a:pt x="129467" y="59440"/>
                  </a:cubicBezTo>
                  <a:cubicBezTo>
                    <a:pt x="131466" y="53445"/>
                    <a:pt x="138294" y="32943"/>
                    <a:pt x="138294" y="22112"/>
                  </a:cubicBezTo>
                  <a:cubicBezTo>
                    <a:pt x="138294" y="19017"/>
                    <a:pt x="138294" y="10894"/>
                    <a:pt x="132132" y="5285"/>
                  </a:cubicBezTo>
                  <a:cubicBezTo>
                    <a:pt x="129301" y="2771"/>
                    <a:pt x="124471" y="63"/>
                    <a:pt x="116643" y="63"/>
                  </a:cubicBezTo>
                  <a:cubicBezTo>
                    <a:pt x="101654" y="63"/>
                    <a:pt x="92494" y="11474"/>
                    <a:pt x="87165" y="19597"/>
                  </a:cubicBezTo>
                  <a:cubicBezTo>
                    <a:pt x="85832" y="3157"/>
                    <a:pt x="74008" y="63"/>
                    <a:pt x="65514" y="63"/>
                  </a:cubicBezTo>
                  <a:cubicBezTo>
                    <a:pt x="51691" y="63"/>
                    <a:pt x="42364" y="9927"/>
                    <a:pt x="37368" y="17663"/>
                  </a:cubicBezTo>
                  <a:cubicBezTo>
                    <a:pt x="36202" y="4318"/>
                    <a:pt x="26376" y="63"/>
                    <a:pt x="19547" y="63"/>
                  </a:cubicBezTo>
                  <a:cubicBezTo>
                    <a:pt x="12386" y="63"/>
                    <a:pt x="8555" y="6059"/>
                    <a:pt x="6390" y="10507"/>
                  </a:cubicBezTo>
                  <a:cubicBezTo>
                    <a:pt x="2726" y="17663"/>
                    <a:pt x="395" y="28688"/>
                    <a:pt x="395" y="29655"/>
                  </a:cubicBezTo>
                  <a:cubicBezTo>
                    <a:pt x="395" y="32169"/>
                    <a:pt x="2726" y="32169"/>
                    <a:pt x="3226" y="32169"/>
                  </a:cubicBezTo>
                  <a:cubicBezTo>
                    <a:pt x="5558" y="32169"/>
                    <a:pt x="5724" y="31589"/>
                    <a:pt x="6890" y="26367"/>
                  </a:cubicBezTo>
                  <a:cubicBezTo>
                    <a:pt x="9388" y="14956"/>
                    <a:pt x="12553" y="5478"/>
                    <a:pt x="19048" y="5478"/>
                  </a:cubicBezTo>
                  <a:cubicBezTo>
                    <a:pt x="23378" y="5478"/>
                    <a:pt x="24544" y="9733"/>
                    <a:pt x="24544" y="14956"/>
                  </a:cubicBezTo>
                  <a:cubicBezTo>
                    <a:pt x="24544" y="18630"/>
                    <a:pt x="23045" y="25787"/>
                    <a:pt x="21879" y="31009"/>
                  </a:cubicBezTo>
                  <a:cubicBezTo>
                    <a:pt x="20713" y="36231"/>
                    <a:pt x="19048" y="44161"/>
                    <a:pt x="18215" y="48416"/>
                  </a:cubicBezTo>
                  <a:lnTo>
                    <a:pt x="12886" y="73173"/>
                  </a:lnTo>
                  <a:cubicBezTo>
                    <a:pt x="12219" y="75687"/>
                    <a:pt x="11220" y="80522"/>
                    <a:pt x="11220" y="81103"/>
                  </a:cubicBezTo>
                  <a:cubicBezTo>
                    <a:pt x="11220" y="85358"/>
                    <a:pt x="14218" y="87292"/>
                    <a:pt x="16883" y="87292"/>
                  </a:cubicBezTo>
                  <a:cubicBezTo>
                    <a:pt x="19881" y="87292"/>
                    <a:pt x="22545" y="84777"/>
                    <a:pt x="23378" y="83037"/>
                  </a:cubicBezTo>
                  <a:cubicBezTo>
                    <a:pt x="24211" y="81296"/>
                    <a:pt x="25543" y="75107"/>
                    <a:pt x="26376" y="71045"/>
                  </a:cubicBezTo>
                  <a:cubicBezTo>
                    <a:pt x="27209" y="67370"/>
                    <a:pt x="29041" y="58473"/>
                    <a:pt x="30040" y="53638"/>
                  </a:cubicBezTo>
                  <a:cubicBezTo>
                    <a:pt x="31039" y="49383"/>
                    <a:pt x="32038" y="45128"/>
                    <a:pt x="32871" y="40679"/>
                  </a:cubicBezTo>
                  <a:cubicBezTo>
                    <a:pt x="34703" y="32749"/>
                    <a:pt x="35036" y="31202"/>
                    <a:pt x="39866" y="23272"/>
                  </a:cubicBezTo>
                  <a:cubicBezTo>
                    <a:pt x="44529" y="15536"/>
                    <a:pt x="52357" y="5478"/>
                    <a:pt x="64848" y="5478"/>
                  </a:cubicBezTo>
                  <a:cubicBezTo>
                    <a:pt x="74507" y="5478"/>
                    <a:pt x="74674" y="15342"/>
                    <a:pt x="74674" y="19017"/>
                  </a:cubicBezTo>
                  <a:cubicBezTo>
                    <a:pt x="74674" y="23853"/>
                    <a:pt x="74174" y="26367"/>
                    <a:pt x="71843" y="37198"/>
                  </a:cubicBezTo>
                  <a:lnTo>
                    <a:pt x="64848" y="696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7" name="Dowolny kształt: kształt 1276">
              <a:extLst>
                <a:ext uri="{FF2B5EF4-FFF2-40B4-BE49-F238E27FC236}">
                  <a16:creationId xmlns:a16="http://schemas.microsoft.com/office/drawing/2014/main" id="{2EF89B17-C5E5-8971-6321-4AB5C6C356C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358542" y="7247922"/>
              <a:ext cx="43135" cy="193218"/>
            </a:xfrm>
            <a:custGeom>
              <a:avLst/>
              <a:gdLst>
                <a:gd name="connsiteX0" fmla="*/ 3566 w 43135"/>
                <a:gd name="connsiteY0" fmla="*/ 63 h 193218"/>
                <a:gd name="connsiteX1" fmla="*/ 402 w 43135"/>
                <a:gd name="connsiteY1" fmla="*/ 2384 h 193218"/>
                <a:gd name="connsiteX2" fmla="*/ 1901 w 43135"/>
                <a:gd name="connsiteY2" fmla="*/ 5285 h 193218"/>
                <a:gd name="connsiteX3" fmla="*/ 32212 w 43135"/>
                <a:gd name="connsiteY3" fmla="*/ 96576 h 193218"/>
                <a:gd name="connsiteX4" fmla="*/ 3400 w 43135"/>
                <a:gd name="connsiteY4" fmla="*/ 186512 h 193218"/>
                <a:gd name="connsiteX5" fmla="*/ 402 w 43135"/>
                <a:gd name="connsiteY5" fmla="*/ 190961 h 193218"/>
                <a:gd name="connsiteX6" fmla="*/ 2567 w 43135"/>
                <a:gd name="connsiteY6" fmla="*/ 193282 h 193218"/>
                <a:gd name="connsiteX7" fmla="*/ 31379 w 43135"/>
                <a:gd name="connsiteY7" fmla="*/ 156340 h 193218"/>
                <a:gd name="connsiteX8" fmla="*/ 43537 w 43135"/>
                <a:gd name="connsiteY8" fmla="*/ 96769 h 193218"/>
                <a:gd name="connsiteX9" fmla="*/ 3566 w 43135"/>
                <a:gd name="connsiteY9" fmla="*/ 63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566" y="63"/>
                  </a:moveTo>
                  <a:cubicBezTo>
                    <a:pt x="2400" y="63"/>
                    <a:pt x="402" y="63"/>
                    <a:pt x="402" y="2384"/>
                  </a:cubicBezTo>
                  <a:cubicBezTo>
                    <a:pt x="402" y="3351"/>
                    <a:pt x="902" y="3931"/>
                    <a:pt x="1901" y="5285"/>
                  </a:cubicBezTo>
                  <a:cubicBezTo>
                    <a:pt x="16224" y="20565"/>
                    <a:pt x="32212" y="46675"/>
                    <a:pt x="32212" y="96576"/>
                  </a:cubicBezTo>
                  <a:cubicBezTo>
                    <a:pt x="32212" y="136999"/>
                    <a:pt x="21387" y="167558"/>
                    <a:pt x="3400" y="186512"/>
                  </a:cubicBezTo>
                  <a:cubicBezTo>
                    <a:pt x="568" y="189800"/>
                    <a:pt x="402" y="189994"/>
                    <a:pt x="402" y="190961"/>
                  </a:cubicBezTo>
                  <a:cubicBezTo>
                    <a:pt x="402" y="191928"/>
                    <a:pt x="902" y="193282"/>
                    <a:pt x="2567" y="193282"/>
                  </a:cubicBezTo>
                  <a:cubicBezTo>
                    <a:pt x="4565" y="193282"/>
                    <a:pt x="20387" y="180517"/>
                    <a:pt x="31379" y="156340"/>
                  </a:cubicBezTo>
                  <a:cubicBezTo>
                    <a:pt x="38707" y="140287"/>
                    <a:pt x="43537" y="119398"/>
                    <a:pt x="43537" y="96769"/>
                  </a:cubicBezTo>
                  <a:cubicBezTo>
                    <a:pt x="43537" y="69498"/>
                    <a:pt x="36542" y="27141"/>
                    <a:pt x="3566" y="6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8" name="Dowolny kształt: kształt 1277">
              <a:extLst>
                <a:ext uri="{FF2B5EF4-FFF2-40B4-BE49-F238E27FC236}">
                  <a16:creationId xmlns:a16="http://schemas.microsoft.com/office/drawing/2014/main" id="{0F940714-F401-9D40-9135-85A14EFA837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506591" y="7262137"/>
              <a:ext cx="79227" cy="25696"/>
            </a:xfrm>
            <a:custGeom>
              <a:avLst/>
              <a:gdLst>
                <a:gd name="connsiteX0" fmla="*/ 79636 w 79227"/>
                <a:gd name="connsiteY0" fmla="*/ 4209 h 25696"/>
                <a:gd name="connsiteX1" fmla="*/ 75829 w 79227"/>
                <a:gd name="connsiteY1" fmla="*/ 65 h 25696"/>
                <a:gd name="connsiteX2" fmla="*/ 56319 w 79227"/>
                <a:gd name="connsiteY2" fmla="*/ 13327 h 25696"/>
                <a:gd name="connsiteX3" fmla="*/ 40854 w 79227"/>
                <a:gd name="connsiteY3" fmla="*/ 6420 h 25696"/>
                <a:gd name="connsiteX4" fmla="*/ 26103 w 79227"/>
                <a:gd name="connsiteY4" fmla="*/ 65 h 25696"/>
                <a:gd name="connsiteX5" fmla="*/ 408 w 79227"/>
                <a:gd name="connsiteY5" fmla="*/ 21616 h 25696"/>
                <a:gd name="connsiteX6" fmla="*/ 4214 w 79227"/>
                <a:gd name="connsiteY6" fmla="*/ 25761 h 25696"/>
                <a:gd name="connsiteX7" fmla="*/ 23724 w 79227"/>
                <a:gd name="connsiteY7" fmla="*/ 12498 h 25696"/>
                <a:gd name="connsiteX8" fmla="*/ 39189 w 79227"/>
                <a:gd name="connsiteY8" fmla="*/ 19406 h 25696"/>
                <a:gd name="connsiteX9" fmla="*/ 53940 w 79227"/>
                <a:gd name="connsiteY9" fmla="*/ 25761 h 25696"/>
                <a:gd name="connsiteX10" fmla="*/ 79636 w 79227"/>
                <a:gd name="connsiteY10" fmla="*/ 4209 h 2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27" h="25696">
                  <a:moveTo>
                    <a:pt x="79636" y="4209"/>
                  </a:moveTo>
                  <a:lnTo>
                    <a:pt x="75829" y="65"/>
                  </a:lnTo>
                  <a:cubicBezTo>
                    <a:pt x="75829" y="341"/>
                    <a:pt x="66788" y="13327"/>
                    <a:pt x="56319" y="13327"/>
                  </a:cubicBezTo>
                  <a:cubicBezTo>
                    <a:pt x="50847" y="13327"/>
                    <a:pt x="44899" y="9183"/>
                    <a:pt x="40854" y="6420"/>
                  </a:cubicBezTo>
                  <a:cubicBezTo>
                    <a:pt x="34431" y="1999"/>
                    <a:pt x="30148" y="65"/>
                    <a:pt x="26103" y="65"/>
                  </a:cubicBezTo>
                  <a:cubicBezTo>
                    <a:pt x="17062" y="65"/>
                    <a:pt x="12542" y="6143"/>
                    <a:pt x="408" y="21616"/>
                  </a:cubicBezTo>
                  <a:lnTo>
                    <a:pt x="4214" y="25761"/>
                  </a:lnTo>
                  <a:cubicBezTo>
                    <a:pt x="4214" y="25485"/>
                    <a:pt x="13256" y="12498"/>
                    <a:pt x="23724" y="12498"/>
                  </a:cubicBezTo>
                  <a:cubicBezTo>
                    <a:pt x="29196" y="12498"/>
                    <a:pt x="35144" y="16643"/>
                    <a:pt x="39189" y="19406"/>
                  </a:cubicBezTo>
                  <a:cubicBezTo>
                    <a:pt x="45613" y="23827"/>
                    <a:pt x="49895" y="25761"/>
                    <a:pt x="53940" y="25761"/>
                  </a:cubicBezTo>
                  <a:cubicBezTo>
                    <a:pt x="62981" y="25761"/>
                    <a:pt x="67502" y="19682"/>
                    <a:pt x="79636" y="42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9" name="Dowolny kształt: kształt 1278">
              <a:extLst>
                <a:ext uri="{FF2B5EF4-FFF2-40B4-BE49-F238E27FC236}">
                  <a16:creationId xmlns:a16="http://schemas.microsoft.com/office/drawing/2014/main" id="{CBFD1357-A568-2227-B530-8CAA900A4FF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444860" y="7321757"/>
              <a:ext cx="168924" cy="200872"/>
            </a:xfrm>
            <a:custGeom>
              <a:avLst/>
              <a:gdLst>
                <a:gd name="connsiteX0" fmla="*/ 169330 w 168924"/>
                <a:gd name="connsiteY0" fmla="*/ 2830 h 200872"/>
                <a:gd name="connsiteX1" fmla="*/ 166712 w 168924"/>
                <a:gd name="connsiteY1" fmla="*/ 67 h 200872"/>
                <a:gd name="connsiteX2" fmla="*/ 163144 w 168924"/>
                <a:gd name="connsiteY2" fmla="*/ 3383 h 200872"/>
                <a:gd name="connsiteX3" fmla="*/ 146489 w 168924"/>
                <a:gd name="connsiteY3" fmla="*/ 24658 h 200872"/>
                <a:gd name="connsiteX4" fmla="*/ 106994 w 168924"/>
                <a:gd name="connsiteY4" fmla="*/ 67 h 200872"/>
                <a:gd name="connsiteX5" fmla="*/ 405 w 168924"/>
                <a:gd name="connsiteY5" fmla="*/ 125233 h 200872"/>
                <a:gd name="connsiteX6" fmla="*/ 64882 w 168924"/>
                <a:gd name="connsiteY6" fmla="*/ 200940 h 200872"/>
                <a:gd name="connsiteX7" fmla="*/ 116273 w 168924"/>
                <a:gd name="connsiteY7" fmla="*/ 177178 h 200872"/>
                <a:gd name="connsiteX8" fmla="*/ 142445 w 168924"/>
                <a:gd name="connsiteY8" fmla="*/ 128548 h 200872"/>
                <a:gd name="connsiteX9" fmla="*/ 139589 w 168924"/>
                <a:gd name="connsiteY9" fmla="*/ 125785 h 200872"/>
                <a:gd name="connsiteX10" fmla="*/ 136496 w 168924"/>
                <a:gd name="connsiteY10" fmla="*/ 128548 h 200872"/>
                <a:gd name="connsiteX11" fmla="*/ 112466 w 168924"/>
                <a:gd name="connsiteY11" fmla="*/ 172204 h 200872"/>
                <a:gd name="connsiteX12" fmla="*/ 68689 w 168924"/>
                <a:gd name="connsiteY12" fmla="*/ 192374 h 200872"/>
                <a:gd name="connsiteX13" fmla="*/ 22056 w 168924"/>
                <a:gd name="connsiteY13" fmla="*/ 134903 h 200872"/>
                <a:gd name="connsiteX14" fmla="*/ 50845 w 168924"/>
                <a:gd name="connsiteY14" fmla="*/ 42065 h 200872"/>
                <a:gd name="connsiteX15" fmla="*/ 108898 w 168924"/>
                <a:gd name="connsiteY15" fmla="*/ 8633 h 200872"/>
                <a:gd name="connsiteX16" fmla="*/ 147203 w 168924"/>
                <a:gd name="connsiteY16" fmla="*/ 61959 h 200872"/>
                <a:gd name="connsiteX17" fmla="*/ 146489 w 168924"/>
                <a:gd name="connsiteY17" fmla="*/ 76051 h 200872"/>
                <a:gd name="connsiteX18" fmla="*/ 150058 w 168924"/>
                <a:gd name="connsiteY18" fmla="*/ 78814 h 200872"/>
                <a:gd name="connsiteX19" fmla="*/ 154341 w 168924"/>
                <a:gd name="connsiteY19" fmla="*/ 73288 h 200872"/>
                <a:gd name="connsiteX20" fmla="*/ 169330 w 168924"/>
                <a:gd name="connsiteY20" fmla="*/ 2830 h 20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924" h="200872">
                  <a:moveTo>
                    <a:pt x="169330" y="2830"/>
                  </a:moveTo>
                  <a:cubicBezTo>
                    <a:pt x="169330" y="2001"/>
                    <a:pt x="168854" y="67"/>
                    <a:pt x="166712" y="67"/>
                  </a:cubicBezTo>
                  <a:cubicBezTo>
                    <a:pt x="165999" y="67"/>
                    <a:pt x="165761" y="344"/>
                    <a:pt x="163144" y="3383"/>
                  </a:cubicBezTo>
                  <a:lnTo>
                    <a:pt x="146489" y="24658"/>
                  </a:lnTo>
                  <a:cubicBezTo>
                    <a:pt x="144348" y="20790"/>
                    <a:pt x="133404" y="67"/>
                    <a:pt x="106994" y="67"/>
                  </a:cubicBezTo>
                  <a:cubicBezTo>
                    <a:pt x="53938" y="67"/>
                    <a:pt x="405" y="61130"/>
                    <a:pt x="405" y="125233"/>
                  </a:cubicBezTo>
                  <a:cubicBezTo>
                    <a:pt x="405" y="170823"/>
                    <a:pt x="28480" y="200940"/>
                    <a:pt x="64882" y="200940"/>
                  </a:cubicBezTo>
                  <a:cubicBezTo>
                    <a:pt x="85581" y="200940"/>
                    <a:pt x="103663" y="189888"/>
                    <a:pt x="116273" y="177178"/>
                  </a:cubicBezTo>
                  <a:cubicBezTo>
                    <a:pt x="138400" y="154521"/>
                    <a:pt x="142445" y="129377"/>
                    <a:pt x="142445" y="128548"/>
                  </a:cubicBezTo>
                  <a:cubicBezTo>
                    <a:pt x="142445" y="125785"/>
                    <a:pt x="140065" y="125785"/>
                    <a:pt x="139589" y="125785"/>
                  </a:cubicBezTo>
                  <a:cubicBezTo>
                    <a:pt x="138162" y="125785"/>
                    <a:pt x="136972" y="126338"/>
                    <a:pt x="136496" y="128548"/>
                  </a:cubicBezTo>
                  <a:cubicBezTo>
                    <a:pt x="134355" y="136561"/>
                    <a:pt x="128883" y="156179"/>
                    <a:pt x="112466" y="172204"/>
                  </a:cubicBezTo>
                  <a:cubicBezTo>
                    <a:pt x="96050" y="187677"/>
                    <a:pt x="81061" y="192374"/>
                    <a:pt x="68689" y="192374"/>
                  </a:cubicBezTo>
                  <a:cubicBezTo>
                    <a:pt x="47276" y="192374"/>
                    <a:pt x="22056" y="178007"/>
                    <a:pt x="22056" y="134903"/>
                  </a:cubicBezTo>
                  <a:cubicBezTo>
                    <a:pt x="22056" y="119154"/>
                    <a:pt x="27053" y="74393"/>
                    <a:pt x="50845" y="42065"/>
                  </a:cubicBezTo>
                  <a:cubicBezTo>
                    <a:pt x="65358" y="22448"/>
                    <a:pt x="87723" y="8633"/>
                    <a:pt x="108898" y="8633"/>
                  </a:cubicBezTo>
                  <a:cubicBezTo>
                    <a:pt x="133166" y="8633"/>
                    <a:pt x="147203" y="29908"/>
                    <a:pt x="147203" y="61959"/>
                  </a:cubicBezTo>
                  <a:cubicBezTo>
                    <a:pt x="147203" y="73011"/>
                    <a:pt x="146489" y="73288"/>
                    <a:pt x="146489" y="76051"/>
                  </a:cubicBezTo>
                  <a:cubicBezTo>
                    <a:pt x="146489" y="78814"/>
                    <a:pt x="149106" y="78814"/>
                    <a:pt x="150058" y="78814"/>
                  </a:cubicBezTo>
                  <a:cubicBezTo>
                    <a:pt x="153151" y="78814"/>
                    <a:pt x="153151" y="78261"/>
                    <a:pt x="154341" y="73288"/>
                  </a:cubicBezTo>
                  <a:lnTo>
                    <a:pt x="169330" y="283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0" name="Dowolny kształt: kształt 1279">
              <a:extLst>
                <a:ext uri="{FF2B5EF4-FFF2-40B4-BE49-F238E27FC236}">
                  <a16:creationId xmlns:a16="http://schemas.microsoft.com/office/drawing/2014/main" id="{A028AC90-ACC8-1AD9-26B2-1D758975211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630022" y="7284182"/>
              <a:ext cx="111251" cy="132100"/>
            </a:xfrm>
            <a:custGeom>
              <a:avLst/>
              <a:gdLst>
                <a:gd name="connsiteX0" fmla="*/ 413 w 111251"/>
                <a:gd name="connsiteY0" fmla="*/ 64 h 132100"/>
                <a:gd name="connsiteX1" fmla="*/ 413 w 111251"/>
                <a:gd name="connsiteY1" fmla="*/ 7026 h 132100"/>
                <a:gd name="connsiteX2" fmla="*/ 4410 w 111251"/>
                <a:gd name="connsiteY2" fmla="*/ 7026 h 132100"/>
                <a:gd name="connsiteX3" fmla="*/ 17567 w 111251"/>
                <a:gd name="connsiteY3" fmla="*/ 15730 h 132100"/>
                <a:gd name="connsiteX4" fmla="*/ 17567 w 111251"/>
                <a:gd name="connsiteY4" fmla="*/ 116498 h 132100"/>
                <a:gd name="connsiteX5" fmla="*/ 4410 w 111251"/>
                <a:gd name="connsiteY5" fmla="*/ 125201 h 132100"/>
                <a:gd name="connsiteX6" fmla="*/ 413 w 111251"/>
                <a:gd name="connsiteY6" fmla="*/ 125201 h 132100"/>
                <a:gd name="connsiteX7" fmla="*/ 413 w 111251"/>
                <a:gd name="connsiteY7" fmla="*/ 132164 h 132100"/>
                <a:gd name="connsiteX8" fmla="*/ 71028 w 111251"/>
                <a:gd name="connsiteY8" fmla="*/ 132164 h 132100"/>
                <a:gd name="connsiteX9" fmla="*/ 111665 w 111251"/>
                <a:gd name="connsiteY9" fmla="*/ 96770 h 132100"/>
                <a:gd name="connsiteX10" fmla="*/ 76691 w 111251"/>
                <a:gd name="connsiteY10" fmla="*/ 63116 h 132100"/>
                <a:gd name="connsiteX11" fmla="*/ 106669 w 111251"/>
                <a:gd name="connsiteY11" fmla="*/ 32944 h 132100"/>
                <a:gd name="connsiteX12" fmla="*/ 66032 w 111251"/>
                <a:gd name="connsiteY12" fmla="*/ 64 h 132100"/>
                <a:gd name="connsiteX13" fmla="*/ 413 w 111251"/>
                <a:gd name="connsiteY13" fmla="*/ 64 h 132100"/>
                <a:gd name="connsiteX14" fmla="*/ 32223 w 111251"/>
                <a:gd name="connsiteY14" fmla="*/ 60795 h 132100"/>
                <a:gd name="connsiteX15" fmla="*/ 32223 w 111251"/>
                <a:gd name="connsiteY15" fmla="*/ 14570 h 132100"/>
                <a:gd name="connsiteX16" fmla="*/ 40218 w 111251"/>
                <a:gd name="connsiteY16" fmla="*/ 7026 h 132100"/>
                <a:gd name="connsiteX17" fmla="*/ 64866 w 111251"/>
                <a:gd name="connsiteY17" fmla="*/ 7026 h 132100"/>
                <a:gd name="connsiteX18" fmla="*/ 90014 w 111251"/>
                <a:gd name="connsiteY18" fmla="*/ 32944 h 132100"/>
                <a:gd name="connsiteX19" fmla="*/ 59703 w 111251"/>
                <a:gd name="connsiteY19" fmla="*/ 60795 h 132100"/>
                <a:gd name="connsiteX20" fmla="*/ 32223 w 111251"/>
                <a:gd name="connsiteY20" fmla="*/ 60795 h 132100"/>
                <a:gd name="connsiteX21" fmla="*/ 40218 w 111251"/>
                <a:gd name="connsiteY21" fmla="*/ 125201 h 132100"/>
                <a:gd name="connsiteX22" fmla="*/ 32223 w 111251"/>
                <a:gd name="connsiteY22" fmla="*/ 117658 h 132100"/>
                <a:gd name="connsiteX23" fmla="*/ 32223 w 111251"/>
                <a:gd name="connsiteY23" fmla="*/ 66211 h 132100"/>
                <a:gd name="connsiteX24" fmla="*/ 67697 w 111251"/>
                <a:gd name="connsiteY24" fmla="*/ 66211 h 132100"/>
                <a:gd name="connsiteX25" fmla="*/ 94511 w 111251"/>
                <a:gd name="connsiteY25" fmla="*/ 96383 h 132100"/>
                <a:gd name="connsiteX26" fmla="*/ 65199 w 111251"/>
                <a:gd name="connsiteY26" fmla="*/ 125201 h 132100"/>
                <a:gd name="connsiteX27" fmla="*/ 40218 w 111251"/>
                <a:gd name="connsiteY27" fmla="*/ 125201 h 1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251" h="132100">
                  <a:moveTo>
                    <a:pt x="413" y="64"/>
                  </a:moveTo>
                  <a:lnTo>
                    <a:pt x="413" y="7026"/>
                  </a:lnTo>
                  <a:lnTo>
                    <a:pt x="4410" y="7026"/>
                  </a:lnTo>
                  <a:cubicBezTo>
                    <a:pt x="17234" y="7026"/>
                    <a:pt x="17567" y="8961"/>
                    <a:pt x="17567" y="15730"/>
                  </a:cubicBezTo>
                  <a:lnTo>
                    <a:pt x="17567" y="116498"/>
                  </a:lnTo>
                  <a:cubicBezTo>
                    <a:pt x="17567" y="123074"/>
                    <a:pt x="17234" y="125201"/>
                    <a:pt x="4410" y="125201"/>
                  </a:cubicBezTo>
                  <a:lnTo>
                    <a:pt x="413" y="125201"/>
                  </a:lnTo>
                  <a:lnTo>
                    <a:pt x="413" y="132164"/>
                  </a:lnTo>
                  <a:lnTo>
                    <a:pt x="71028" y="132164"/>
                  </a:lnTo>
                  <a:cubicBezTo>
                    <a:pt x="94511" y="132164"/>
                    <a:pt x="111665" y="115144"/>
                    <a:pt x="111665" y="96770"/>
                  </a:cubicBezTo>
                  <a:cubicBezTo>
                    <a:pt x="111665" y="79943"/>
                    <a:pt x="97009" y="65630"/>
                    <a:pt x="76691" y="63116"/>
                  </a:cubicBezTo>
                  <a:cubicBezTo>
                    <a:pt x="93012" y="59635"/>
                    <a:pt x="106669" y="47836"/>
                    <a:pt x="106669" y="32944"/>
                  </a:cubicBezTo>
                  <a:cubicBezTo>
                    <a:pt x="106669" y="15537"/>
                    <a:pt x="89182" y="64"/>
                    <a:pt x="66032" y="64"/>
                  </a:cubicBezTo>
                  <a:lnTo>
                    <a:pt x="413" y="64"/>
                  </a:lnTo>
                  <a:close/>
                  <a:moveTo>
                    <a:pt x="32223" y="60795"/>
                  </a:moveTo>
                  <a:lnTo>
                    <a:pt x="32223" y="14570"/>
                  </a:lnTo>
                  <a:cubicBezTo>
                    <a:pt x="32223" y="8574"/>
                    <a:pt x="32390" y="7026"/>
                    <a:pt x="40218" y="7026"/>
                  </a:cubicBezTo>
                  <a:lnTo>
                    <a:pt x="64866" y="7026"/>
                  </a:lnTo>
                  <a:cubicBezTo>
                    <a:pt x="81354" y="7026"/>
                    <a:pt x="90014" y="20759"/>
                    <a:pt x="90014" y="32944"/>
                  </a:cubicBezTo>
                  <a:cubicBezTo>
                    <a:pt x="90014" y="46676"/>
                    <a:pt x="78856" y="60795"/>
                    <a:pt x="59703" y="60795"/>
                  </a:cubicBezTo>
                  <a:lnTo>
                    <a:pt x="32223" y="60795"/>
                  </a:lnTo>
                  <a:close/>
                  <a:moveTo>
                    <a:pt x="40218" y="125201"/>
                  </a:moveTo>
                  <a:cubicBezTo>
                    <a:pt x="32390" y="125201"/>
                    <a:pt x="32223" y="123654"/>
                    <a:pt x="32223" y="117658"/>
                  </a:cubicBezTo>
                  <a:lnTo>
                    <a:pt x="32223" y="66211"/>
                  </a:lnTo>
                  <a:lnTo>
                    <a:pt x="67697" y="66211"/>
                  </a:lnTo>
                  <a:cubicBezTo>
                    <a:pt x="85351" y="66211"/>
                    <a:pt x="94511" y="82844"/>
                    <a:pt x="94511" y="96383"/>
                  </a:cubicBezTo>
                  <a:cubicBezTo>
                    <a:pt x="94511" y="110696"/>
                    <a:pt x="83519" y="125201"/>
                    <a:pt x="65199" y="125201"/>
                  </a:cubicBezTo>
                  <a:lnTo>
                    <a:pt x="40218" y="12520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1" name="Dowolny kształt: kształt 1280">
              <a:extLst>
                <a:ext uri="{FF2B5EF4-FFF2-40B4-BE49-F238E27FC236}">
                  <a16:creationId xmlns:a16="http://schemas.microsoft.com/office/drawing/2014/main" id="{33E2F86F-C097-ABB7-2E36-BD48B2C7C58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621165" y="7456706"/>
              <a:ext cx="60622" cy="128425"/>
            </a:xfrm>
            <a:custGeom>
              <a:avLst/>
              <a:gdLst>
                <a:gd name="connsiteX0" fmla="*/ 38052 w 60622"/>
                <a:gd name="connsiteY0" fmla="*/ 5485 h 128425"/>
                <a:gd name="connsiteX1" fmla="*/ 33055 w 60622"/>
                <a:gd name="connsiteY1" fmla="*/ 70 h 128425"/>
                <a:gd name="connsiteX2" fmla="*/ 413 w 60622"/>
                <a:gd name="connsiteY2" fmla="*/ 12448 h 128425"/>
                <a:gd name="connsiteX3" fmla="*/ 413 w 60622"/>
                <a:gd name="connsiteY3" fmla="*/ 19411 h 128425"/>
                <a:gd name="connsiteX4" fmla="*/ 24562 w 60622"/>
                <a:gd name="connsiteY4" fmla="*/ 13995 h 128425"/>
                <a:gd name="connsiteX5" fmla="*/ 24562 w 60622"/>
                <a:gd name="connsiteY5" fmla="*/ 112636 h 128425"/>
                <a:gd name="connsiteX6" fmla="*/ 7907 w 60622"/>
                <a:gd name="connsiteY6" fmla="*/ 121533 h 128425"/>
                <a:gd name="connsiteX7" fmla="*/ 1578 w 60622"/>
                <a:gd name="connsiteY7" fmla="*/ 121533 h 128425"/>
                <a:gd name="connsiteX8" fmla="*/ 1578 w 60622"/>
                <a:gd name="connsiteY8" fmla="*/ 128496 h 128425"/>
                <a:gd name="connsiteX9" fmla="*/ 31223 w 60622"/>
                <a:gd name="connsiteY9" fmla="*/ 127722 h 128425"/>
                <a:gd name="connsiteX10" fmla="*/ 61035 w 60622"/>
                <a:gd name="connsiteY10" fmla="*/ 128496 h 128425"/>
                <a:gd name="connsiteX11" fmla="*/ 61035 w 60622"/>
                <a:gd name="connsiteY11" fmla="*/ 121533 h 128425"/>
                <a:gd name="connsiteX12" fmla="*/ 54706 w 60622"/>
                <a:gd name="connsiteY12" fmla="*/ 121533 h 128425"/>
                <a:gd name="connsiteX13" fmla="*/ 38052 w 60622"/>
                <a:gd name="connsiteY13" fmla="*/ 112636 h 128425"/>
                <a:gd name="connsiteX14" fmla="*/ 38052 w 60622"/>
                <a:gd name="connsiteY14" fmla="*/ 5485 h 12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22" h="128425">
                  <a:moveTo>
                    <a:pt x="38052" y="5485"/>
                  </a:moveTo>
                  <a:cubicBezTo>
                    <a:pt x="38052" y="263"/>
                    <a:pt x="37719" y="70"/>
                    <a:pt x="33055" y="70"/>
                  </a:cubicBezTo>
                  <a:cubicBezTo>
                    <a:pt x="22397" y="12255"/>
                    <a:pt x="7241" y="12448"/>
                    <a:pt x="413" y="12448"/>
                  </a:cubicBezTo>
                  <a:lnTo>
                    <a:pt x="413" y="19411"/>
                  </a:lnTo>
                  <a:cubicBezTo>
                    <a:pt x="4410" y="19411"/>
                    <a:pt x="15402" y="19411"/>
                    <a:pt x="24562" y="13995"/>
                  </a:cubicBezTo>
                  <a:lnTo>
                    <a:pt x="24562" y="112636"/>
                  </a:lnTo>
                  <a:cubicBezTo>
                    <a:pt x="24562" y="119018"/>
                    <a:pt x="24562" y="121533"/>
                    <a:pt x="7907" y="121533"/>
                  </a:cubicBezTo>
                  <a:lnTo>
                    <a:pt x="1578" y="121533"/>
                  </a:lnTo>
                  <a:lnTo>
                    <a:pt x="1578" y="128496"/>
                  </a:lnTo>
                  <a:cubicBezTo>
                    <a:pt x="4576" y="128302"/>
                    <a:pt x="25061" y="127722"/>
                    <a:pt x="31223" y="127722"/>
                  </a:cubicBezTo>
                  <a:cubicBezTo>
                    <a:pt x="36386" y="127722"/>
                    <a:pt x="57371" y="128302"/>
                    <a:pt x="61035" y="128496"/>
                  </a:cubicBezTo>
                  <a:lnTo>
                    <a:pt x="61035" y="121533"/>
                  </a:lnTo>
                  <a:lnTo>
                    <a:pt x="54706" y="121533"/>
                  </a:lnTo>
                  <a:cubicBezTo>
                    <a:pt x="38052" y="121533"/>
                    <a:pt x="38052" y="119018"/>
                    <a:pt x="38052" y="112636"/>
                  </a:cubicBezTo>
                  <a:lnTo>
                    <a:pt x="38052" y="548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2" name="Dowolny kształt: kształt 1281">
              <a:extLst>
                <a:ext uri="{FF2B5EF4-FFF2-40B4-BE49-F238E27FC236}">
                  <a16:creationId xmlns:a16="http://schemas.microsoft.com/office/drawing/2014/main" id="{FBC8FB8A-4460-769F-5F6A-29051D4A8F8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706510" y="7456706"/>
              <a:ext cx="77276" cy="132294"/>
            </a:xfrm>
            <a:custGeom>
              <a:avLst/>
              <a:gdLst>
                <a:gd name="connsiteX0" fmla="*/ 77693 w 77276"/>
                <a:gd name="connsiteY0" fmla="*/ 66797 h 132294"/>
                <a:gd name="connsiteX1" fmla="*/ 67867 w 77276"/>
                <a:gd name="connsiteY1" fmla="*/ 16703 h 132294"/>
                <a:gd name="connsiteX2" fmla="*/ 39055 w 77276"/>
                <a:gd name="connsiteY2" fmla="*/ 70 h 132294"/>
                <a:gd name="connsiteX3" fmla="*/ 417 w 77276"/>
                <a:gd name="connsiteY3" fmla="*/ 66797 h 132294"/>
                <a:gd name="connsiteX4" fmla="*/ 39055 w 77276"/>
                <a:gd name="connsiteY4" fmla="*/ 132364 h 132294"/>
                <a:gd name="connsiteX5" fmla="*/ 77693 w 77276"/>
                <a:gd name="connsiteY5" fmla="*/ 66797 h 132294"/>
                <a:gd name="connsiteX6" fmla="*/ 39055 w 77276"/>
                <a:gd name="connsiteY6" fmla="*/ 126948 h 132294"/>
                <a:gd name="connsiteX7" fmla="*/ 17904 w 77276"/>
                <a:gd name="connsiteY7" fmla="*/ 105866 h 132294"/>
                <a:gd name="connsiteX8" fmla="*/ 15572 w 77276"/>
                <a:gd name="connsiteY8" fmla="*/ 64283 h 132294"/>
                <a:gd name="connsiteX9" fmla="*/ 18070 w 77276"/>
                <a:gd name="connsiteY9" fmla="*/ 24826 h 132294"/>
                <a:gd name="connsiteX10" fmla="*/ 39055 w 77276"/>
                <a:gd name="connsiteY10" fmla="*/ 5485 h 132294"/>
                <a:gd name="connsiteX11" fmla="*/ 59707 w 77276"/>
                <a:gd name="connsiteY11" fmla="*/ 23086 h 132294"/>
                <a:gd name="connsiteX12" fmla="*/ 62538 w 77276"/>
                <a:gd name="connsiteY12" fmla="*/ 64283 h 132294"/>
                <a:gd name="connsiteX13" fmla="*/ 60373 w 77276"/>
                <a:gd name="connsiteY13" fmla="*/ 105093 h 132294"/>
                <a:gd name="connsiteX14" fmla="*/ 39055 w 77276"/>
                <a:gd name="connsiteY14" fmla="*/ 126948 h 1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76" h="132294">
                  <a:moveTo>
                    <a:pt x="77693" y="66797"/>
                  </a:moveTo>
                  <a:cubicBezTo>
                    <a:pt x="77693" y="45522"/>
                    <a:pt x="75528" y="30242"/>
                    <a:pt x="67867" y="16703"/>
                  </a:cubicBezTo>
                  <a:cubicBezTo>
                    <a:pt x="62704" y="7806"/>
                    <a:pt x="52379" y="70"/>
                    <a:pt x="39055" y="70"/>
                  </a:cubicBezTo>
                  <a:cubicBezTo>
                    <a:pt x="417" y="70"/>
                    <a:pt x="417" y="52871"/>
                    <a:pt x="417" y="66797"/>
                  </a:cubicBezTo>
                  <a:cubicBezTo>
                    <a:pt x="417" y="80723"/>
                    <a:pt x="417" y="132364"/>
                    <a:pt x="39055" y="132364"/>
                  </a:cubicBezTo>
                  <a:cubicBezTo>
                    <a:pt x="77693" y="132364"/>
                    <a:pt x="77693" y="80723"/>
                    <a:pt x="77693" y="66797"/>
                  </a:cubicBezTo>
                  <a:close/>
                  <a:moveTo>
                    <a:pt x="39055" y="126948"/>
                  </a:moveTo>
                  <a:cubicBezTo>
                    <a:pt x="31394" y="126948"/>
                    <a:pt x="21235" y="121726"/>
                    <a:pt x="17904" y="105866"/>
                  </a:cubicBezTo>
                  <a:cubicBezTo>
                    <a:pt x="15572" y="94455"/>
                    <a:pt x="15572" y="78595"/>
                    <a:pt x="15572" y="64283"/>
                  </a:cubicBezTo>
                  <a:cubicBezTo>
                    <a:pt x="15572" y="50164"/>
                    <a:pt x="15572" y="35464"/>
                    <a:pt x="18070" y="24826"/>
                  </a:cubicBezTo>
                  <a:cubicBezTo>
                    <a:pt x="21568" y="9547"/>
                    <a:pt x="32227" y="5485"/>
                    <a:pt x="39055" y="5485"/>
                  </a:cubicBezTo>
                  <a:cubicBezTo>
                    <a:pt x="48048" y="5485"/>
                    <a:pt x="56709" y="11868"/>
                    <a:pt x="59707" y="23086"/>
                  </a:cubicBezTo>
                  <a:cubicBezTo>
                    <a:pt x="62371" y="33530"/>
                    <a:pt x="62538" y="47456"/>
                    <a:pt x="62538" y="64283"/>
                  </a:cubicBezTo>
                  <a:cubicBezTo>
                    <a:pt x="62538" y="78595"/>
                    <a:pt x="62538" y="92908"/>
                    <a:pt x="60373" y="105093"/>
                  </a:cubicBezTo>
                  <a:cubicBezTo>
                    <a:pt x="57042" y="122693"/>
                    <a:pt x="45717" y="126948"/>
                    <a:pt x="39055" y="126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3" name="Dowolny kształt: kształt 1282">
              <a:extLst>
                <a:ext uri="{FF2B5EF4-FFF2-40B4-BE49-F238E27FC236}">
                  <a16:creationId xmlns:a16="http://schemas.microsoft.com/office/drawing/2014/main" id="{F3BC2921-22BA-6074-7673-B1617BAC2F7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813149" y="7198799"/>
              <a:ext cx="90410" cy="497069"/>
            </a:xfrm>
            <a:custGeom>
              <a:avLst/>
              <a:gdLst>
                <a:gd name="connsiteX0" fmla="*/ 90831 w 90410"/>
                <a:gd name="connsiteY0" fmla="*/ 248453 h 497069"/>
                <a:gd name="connsiteX1" fmla="*/ 28020 w 90410"/>
                <a:gd name="connsiteY1" fmla="*/ 22713 h 497069"/>
                <a:gd name="connsiteX2" fmla="*/ 10176 w 90410"/>
                <a:gd name="connsiteY2" fmla="*/ 1714 h 497069"/>
                <a:gd name="connsiteX3" fmla="*/ 4942 w 90410"/>
                <a:gd name="connsiteY3" fmla="*/ 56 h 497069"/>
                <a:gd name="connsiteX4" fmla="*/ 421 w 90410"/>
                <a:gd name="connsiteY4" fmla="*/ 2819 h 497069"/>
                <a:gd name="connsiteX5" fmla="*/ 1849 w 90410"/>
                <a:gd name="connsiteY5" fmla="*/ 5582 h 497069"/>
                <a:gd name="connsiteX6" fmla="*/ 37537 w 90410"/>
                <a:gd name="connsiteY6" fmla="*/ 60843 h 497069"/>
                <a:gd name="connsiteX7" fmla="*/ 72749 w 90410"/>
                <a:gd name="connsiteY7" fmla="*/ 248453 h 497069"/>
                <a:gd name="connsiteX8" fmla="*/ 1373 w 90410"/>
                <a:gd name="connsiteY8" fmla="*/ 492153 h 497069"/>
                <a:gd name="connsiteX9" fmla="*/ 421 w 90410"/>
                <a:gd name="connsiteY9" fmla="*/ 494363 h 497069"/>
                <a:gd name="connsiteX10" fmla="*/ 4942 w 90410"/>
                <a:gd name="connsiteY10" fmla="*/ 497126 h 497069"/>
                <a:gd name="connsiteX11" fmla="*/ 10652 w 90410"/>
                <a:gd name="connsiteY11" fmla="*/ 494916 h 497069"/>
                <a:gd name="connsiteX12" fmla="*/ 75128 w 90410"/>
                <a:gd name="connsiteY12" fmla="*/ 375553 h 497069"/>
                <a:gd name="connsiteX13" fmla="*/ 90831 w 90410"/>
                <a:gd name="connsiteY13" fmla="*/ 248453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10" h="497069">
                  <a:moveTo>
                    <a:pt x="90831" y="248453"/>
                  </a:moveTo>
                  <a:cubicBezTo>
                    <a:pt x="90831" y="169154"/>
                    <a:pt x="74890" y="84881"/>
                    <a:pt x="28020" y="22713"/>
                  </a:cubicBezTo>
                  <a:cubicBezTo>
                    <a:pt x="24689" y="18292"/>
                    <a:pt x="15886" y="7516"/>
                    <a:pt x="10176" y="1714"/>
                  </a:cubicBezTo>
                  <a:cubicBezTo>
                    <a:pt x="8510" y="56"/>
                    <a:pt x="8035" y="56"/>
                    <a:pt x="4942" y="56"/>
                  </a:cubicBezTo>
                  <a:cubicBezTo>
                    <a:pt x="2562" y="56"/>
                    <a:pt x="421" y="56"/>
                    <a:pt x="421" y="2819"/>
                  </a:cubicBezTo>
                  <a:cubicBezTo>
                    <a:pt x="421" y="3924"/>
                    <a:pt x="1373" y="5030"/>
                    <a:pt x="1849" y="5582"/>
                  </a:cubicBezTo>
                  <a:cubicBezTo>
                    <a:pt x="9938" y="15253"/>
                    <a:pt x="22786" y="30450"/>
                    <a:pt x="37537" y="60843"/>
                  </a:cubicBezTo>
                  <a:cubicBezTo>
                    <a:pt x="63232" y="113893"/>
                    <a:pt x="72749" y="182140"/>
                    <a:pt x="72749" y="248453"/>
                  </a:cubicBezTo>
                  <a:cubicBezTo>
                    <a:pt x="72749" y="368369"/>
                    <a:pt x="44199" y="441589"/>
                    <a:pt x="1373" y="492153"/>
                  </a:cubicBezTo>
                  <a:cubicBezTo>
                    <a:pt x="897" y="492705"/>
                    <a:pt x="421" y="493534"/>
                    <a:pt x="421" y="494363"/>
                  </a:cubicBezTo>
                  <a:cubicBezTo>
                    <a:pt x="421" y="497126"/>
                    <a:pt x="2562" y="497126"/>
                    <a:pt x="4942" y="497126"/>
                  </a:cubicBezTo>
                  <a:cubicBezTo>
                    <a:pt x="8035" y="497126"/>
                    <a:pt x="8510" y="497126"/>
                    <a:pt x="10652" y="494916"/>
                  </a:cubicBezTo>
                  <a:cubicBezTo>
                    <a:pt x="33254" y="472259"/>
                    <a:pt x="58712" y="433853"/>
                    <a:pt x="75128" y="375553"/>
                  </a:cubicBezTo>
                  <a:cubicBezTo>
                    <a:pt x="85597" y="337699"/>
                    <a:pt x="90831" y="292938"/>
                    <a:pt x="90831" y="24845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4" name="Dowolny kształt: kształt 1283">
              <a:extLst>
                <a:ext uri="{FF2B5EF4-FFF2-40B4-BE49-F238E27FC236}">
                  <a16:creationId xmlns:a16="http://schemas.microsoft.com/office/drawing/2014/main" id="{3A5BB9F6-7F0D-6174-8A3E-8AC66832273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955241" y="7198799"/>
              <a:ext cx="90410" cy="497069"/>
            </a:xfrm>
            <a:custGeom>
              <a:avLst/>
              <a:gdLst>
                <a:gd name="connsiteX0" fmla="*/ 90837 w 90410"/>
                <a:gd name="connsiteY0" fmla="*/ 248453 h 497069"/>
                <a:gd name="connsiteX1" fmla="*/ 28026 w 90410"/>
                <a:gd name="connsiteY1" fmla="*/ 22713 h 497069"/>
                <a:gd name="connsiteX2" fmla="*/ 10182 w 90410"/>
                <a:gd name="connsiteY2" fmla="*/ 1714 h 497069"/>
                <a:gd name="connsiteX3" fmla="*/ 4948 w 90410"/>
                <a:gd name="connsiteY3" fmla="*/ 56 h 497069"/>
                <a:gd name="connsiteX4" fmla="*/ 427 w 90410"/>
                <a:gd name="connsiteY4" fmla="*/ 2819 h 497069"/>
                <a:gd name="connsiteX5" fmla="*/ 1855 w 90410"/>
                <a:gd name="connsiteY5" fmla="*/ 5582 h 497069"/>
                <a:gd name="connsiteX6" fmla="*/ 37543 w 90410"/>
                <a:gd name="connsiteY6" fmla="*/ 60843 h 497069"/>
                <a:gd name="connsiteX7" fmla="*/ 72755 w 90410"/>
                <a:gd name="connsiteY7" fmla="*/ 248453 h 497069"/>
                <a:gd name="connsiteX8" fmla="*/ 1379 w 90410"/>
                <a:gd name="connsiteY8" fmla="*/ 492153 h 497069"/>
                <a:gd name="connsiteX9" fmla="*/ 427 w 90410"/>
                <a:gd name="connsiteY9" fmla="*/ 494363 h 497069"/>
                <a:gd name="connsiteX10" fmla="*/ 4948 w 90410"/>
                <a:gd name="connsiteY10" fmla="*/ 497126 h 497069"/>
                <a:gd name="connsiteX11" fmla="*/ 10658 w 90410"/>
                <a:gd name="connsiteY11" fmla="*/ 494916 h 497069"/>
                <a:gd name="connsiteX12" fmla="*/ 75134 w 90410"/>
                <a:gd name="connsiteY12" fmla="*/ 375553 h 497069"/>
                <a:gd name="connsiteX13" fmla="*/ 90837 w 90410"/>
                <a:gd name="connsiteY13" fmla="*/ 248453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10" h="497069">
                  <a:moveTo>
                    <a:pt x="90837" y="248453"/>
                  </a:moveTo>
                  <a:cubicBezTo>
                    <a:pt x="90837" y="169154"/>
                    <a:pt x="74896" y="84881"/>
                    <a:pt x="28026" y="22713"/>
                  </a:cubicBezTo>
                  <a:cubicBezTo>
                    <a:pt x="24695" y="18292"/>
                    <a:pt x="15892" y="7516"/>
                    <a:pt x="10182" y="1714"/>
                  </a:cubicBezTo>
                  <a:cubicBezTo>
                    <a:pt x="8516" y="56"/>
                    <a:pt x="8040" y="56"/>
                    <a:pt x="4948" y="56"/>
                  </a:cubicBezTo>
                  <a:cubicBezTo>
                    <a:pt x="2568" y="56"/>
                    <a:pt x="427" y="56"/>
                    <a:pt x="427" y="2819"/>
                  </a:cubicBezTo>
                  <a:cubicBezTo>
                    <a:pt x="427" y="3924"/>
                    <a:pt x="1379" y="5030"/>
                    <a:pt x="1855" y="5582"/>
                  </a:cubicBezTo>
                  <a:cubicBezTo>
                    <a:pt x="9944" y="15253"/>
                    <a:pt x="22792" y="30450"/>
                    <a:pt x="37543" y="60843"/>
                  </a:cubicBezTo>
                  <a:cubicBezTo>
                    <a:pt x="63238" y="113893"/>
                    <a:pt x="72755" y="182140"/>
                    <a:pt x="72755" y="248453"/>
                  </a:cubicBezTo>
                  <a:cubicBezTo>
                    <a:pt x="72755" y="368369"/>
                    <a:pt x="44205" y="441589"/>
                    <a:pt x="1379" y="492153"/>
                  </a:cubicBezTo>
                  <a:cubicBezTo>
                    <a:pt x="903" y="492705"/>
                    <a:pt x="427" y="493534"/>
                    <a:pt x="427" y="494363"/>
                  </a:cubicBezTo>
                  <a:cubicBezTo>
                    <a:pt x="427" y="497126"/>
                    <a:pt x="2568" y="497126"/>
                    <a:pt x="4948" y="497126"/>
                  </a:cubicBezTo>
                  <a:cubicBezTo>
                    <a:pt x="8040" y="497126"/>
                    <a:pt x="8516" y="497126"/>
                    <a:pt x="10658" y="494916"/>
                  </a:cubicBezTo>
                  <a:cubicBezTo>
                    <a:pt x="33260" y="472259"/>
                    <a:pt x="58718" y="433853"/>
                    <a:pt x="75134" y="375553"/>
                  </a:cubicBezTo>
                  <a:cubicBezTo>
                    <a:pt x="85603" y="337699"/>
                    <a:pt x="90837" y="292938"/>
                    <a:pt x="90837" y="24845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5" name="Dowolny kształt: kształt 1284">
              <a:extLst>
                <a:ext uri="{FF2B5EF4-FFF2-40B4-BE49-F238E27FC236}">
                  <a16:creationId xmlns:a16="http://schemas.microsoft.com/office/drawing/2014/main" id="{F9699204-01FF-4C5E-45A0-0219831F302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092099" y="7115907"/>
              <a:ext cx="62573" cy="662851"/>
            </a:xfrm>
            <a:custGeom>
              <a:avLst/>
              <a:gdLst>
                <a:gd name="connsiteX0" fmla="*/ 49921 w 62573"/>
                <a:gd name="connsiteY0" fmla="*/ 647709 h 662851"/>
                <a:gd name="connsiteX1" fmla="*/ 433 w 62573"/>
                <a:gd name="connsiteY1" fmla="*/ 647709 h 662851"/>
                <a:gd name="connsiteX2" fmla="*/ 433 w 62573"/>
                <a:gd name="connsiteY2" fmla="*/ 662905 h 662851"/>
                <a:gd name="connsiteX3" fmla="*/ 63006 w 62573"/>
                <a:gd name="connsiteY3" fmla="*/ 662905 h 662851"/>
                <a:gd name="connsiteX4" fmla="*/ 63006 w 62573"/>
                <a:gd name="connsiteY4" fmla="*/ 53 h 662851"/>
                <a:gd name="connsiteX5" fmla="*/ 433 w 62573"/>
                <a:gd name="connsiteY5" fmla="*/ 53 h 662851"/>
                <a:gd name="connsiteX6" fmla="*/ 433 w 62573"/>
                <a:gd name="connsiteY6" fmla="*/ 15250 h 662851"/>
                <a:gd name="connsiteX7" fmla="*/ 49921 w 62573"/>
                <a:gd name="connsiteY7" fmla="*/ 15250 h 662851"/>
                <a:gd name="connsiteX8" fmla="*/ 49921 w 62573"/>
                <a:gd name="connsiteY8" fmla="*/ 647709 h 6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73" h="662851">
                  <a:moveTo>
                    <a:pt x="49921" y="647709"/>
                  </a:moveTo>
                  <a:lnTo>
                    <a:pt x="433" y="647709"/>
                  </a:lnTo>
                  <a:lnTo>
                    <a:pt x="433" y="662905"/>
                  </a:lnTo>
                  <a:lnTo>
                    <a:pt x="63006" y="662905"/>
                  </a:lnTo>
                  <a:lnTo>
                    <a:pt x="63006" y="53"/>
                  </a:lnTo>
                  <a:lnTo>
                    <a:pt x="433" y="53"/>
                  </a:lnTo>
                  <a:lnTo>
                    <a:pt x="433" y="15250"/>
                  </a:lnTo>
                  <a:lnTo>
                    <a:pt x="49921" y="15250"/>
                  </a:lnTo>
                  <a:lnTo>
                    <a:pt x="49921" y="64770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2" name="Prostokąt 1">
            <a:extLst>
              <a:ext uri="{FF2B5EF4-FFF2-40B4-BE49-F238E27FC236}">
                <a16:creationId xmlns:a16="http://schemas.microsoft.com/office/drawing/2014/main" id="{FB08AC50-C4DA-582B-3A8A-CCD97BDD6995}"/>
              </a:ext>
            </a:extLst>
          </p:cNvPr>
          <p:cNvSpPr/>
          <p:nvPr/>
        </p:nvSpPr>
        <p:spPr>
          <a:xfrm>
            <a:off x="205289" y="2468981"/>
            <a:ext cx="4464982" cy="23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1" name="pole tekstowe 110">
            <a:extLst>
              <a:ext uri="{FF2B5EF4-FFF2-40B4-BE49-F238E27FC236}">
                <a16:creationId xmlns:a16="http://schemas.microsoft.com/office/drawing/2014/main" id="{D7CECE08-91C2-0821-B00E-EC4EE78E4D55}"/>
              </a:ext>
            </a:extLst>
          </p:cNvPr>
          <p:cNvSpPr txBox="1"/>
          <p:nvPr/>
        </p:nvSpPr>
        <p:spPr>
          <a:xfrm>
            <a:off x="5736333" y="2756150"/>
            <a:ext cx="2645823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Bound</a:t>
            </a:r>
            <a:r>
              <a:rPr lang="pl-PL" dirty="0"/>
              <a:t> the </a:t>
            </a:r>
            <a:r>
              <a:rPr lang="pl-PL" dirty="0" err="1"/>
              <a:t>increase</a:t>
            </a:r>
            <a:r>
              <a:rPr lang="pl-PL" dirty="0"/>
              <a:t> of QFI </a:t>
            </a:r>
            <a:r>
              <a:rPr lang="pl-PL" dirty="0" err="1"/>
              <a:t>when</a:t>
            </a:r>
            <a:r>
              <a:rPr lang="pl-PL" dirty="0"/>
              <a:t> a </a:t>
            </a:r>
            <a:r>
              <a:rPr lang="pl-PL" dirty="0" err="1"/>
              <a:t>general</a:t>
            </a:r>
            <a:r>
              <a:rPr lang="pl-PL" dirty="0"/>
              <a:t> Quantum </a:t>
            </a:r>
            <a:r>
              <a:rPr lang="pl-PL" dirty="0" err="1"/>
              <a:t>Comb</a:t>
            </a:r>
            <a:r>
              <a:rPr lang="pl-PL" dirty="0"/>
              <a:t> </a:t>
            </a:r>
            <a:r>
              <a:rPr lang="pl-PL" dirty="0" err="1"/>
              <a:t>acts</a:t>
            </a:r>
            <a:r>
              <a:rPr lang="pl-PL" dirty="0"/>
              <a:t> on m </a:t>
            </a:r>
            <a:r>
              <a:rPr lang="pl-PL" dirty="0" err="1"/>
              <a:t>added</a:t>
            </a:r>
            <a:r>
              <a:rPr lang="pl-PL" dirty="0"/>
              <a:t>  (</a:t>
            </a:r>
            <a:r>
              <a:rPr lang="pl-PL" dirty="0" err="1"/>
              <a:t>correlated</a:t>
            </a:r>
            <a:r>
              <a:rPr lang="pl-PL" dirty="0"/>
              <a:t>!) </a:t>
            </a:r>
            <a:r>
              <a:rPr lang="pl-PL" dirty="0" err="1"/>
              <a:t>channels</a:t>
            </a:r>
            <a:endParaRPr lang="pl-PL" dirty="0"/>
          </a:p>
        </p:txBody>
      </p:sp>
      <p:pic>
        <p:nvPicPr>
          <p:cNvPr id="1363" name="Obraz 1362">
            <a:extLst>
              <a:ext uri="{FF2B5EF4-FFF2-40B4-BE49-F238E27FC236}">
                <a16:creationId xmlns:a16="http://schemas.microsoft.com/office/drawing/2014/main" id="{32C661BD-E087-3147-A062-9A4D33B08B9C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262942" y="1172837"/>
            <a:ext cx="8926171" cy="4096322"/>
          </a:xfrm>
          <a:prstGeom prst="rect">
            <a:avLst/>
          </a:prstGeom>
        </p:spPr>
      </p:pic>
      <p:sp>
        <p:nvSpPr>
          <p:cNvPr id="1364" name="pole tekstowe 1363">
            <a:extLst>
              <a:ext uri="{FF2B5EF4-FFF2-40B4-BE49-F238E27FC236}">
                <a16:creationId xmlns:a16="http://schemas.microsoft.com/office/drawing/2014/main" id="{BAAD18C1-54E1-A7E3-7E01-FC335A8CDDDA}"/>
              </a:ext>
            </a:extLst>
          </p:cNvPr>
          <p:cNvSpPr txBox="1"/>
          <p:nvPr/>
        </p:nvSpPr>
        <p:spPr>
          <a:xfrm>
            <a:off x="450472" y="5246420"/>
            <a:ext cx="792088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Bound</a:t>
            </a:r>
            <a:r>
              <a:rPr lang="pl-PL" dirty="0"/>
              <a:t> the </a:t>
            </a:r>
            <a:r>
              <a:rPr lang="pl-PL" dirty="0" err="1"/>
              <a:t>increase</a:t>
            </a:r>
            <a:r>
              <a:rPr lang="pl-PL" dirty="0"/>
              <a:t> of QFI </a:t>
            </a:r>
            <a:r>
              <a:rPr lang="pl-PL" dirty="0" err="1"/>
              <a:t>when</a:t>
            </a:r>
            <a:r>
              <a:rPr lang="pl-PL" dirty="0"/>
              <a:t> a </a:t>
            </a:r>
            <a:r>
              <a:rPr lang="pl-PL" dirty="0" err="1"/>
              <a:t>general</a:t>
            </a:r>
            <a:r>
              <a:rPr lang="pl-PL" dirty="0"/>
              <a:t> Quantum </a:t>
            </a:r>
            <a:r>
              <a:rPr lang="pl-PL" dirty="0" err="1"/>
              <a:t>Comb</a:t>
            </a:r>
            <a:r>
              <a:rPr lang="pl-PL" dirty="0"/>
              <a:t> </a:t>
            </a:r>
            <a:r>
              <a:rPr lang="pl-PL" dirty="0" err="1"/>
              <a:t>acts</a:t>
            </a:r>
            <a:r>
              <a:rPr lang="pl-PL" dirty="0"/>
              <a:t> on m </a:t>
            </a:r>
            <a:r>
              <a:rPr lang="pl-PL" dirty="0" err="1"/>
              <a:t>added</a:t>
            </a:r>
            <a:r>
              <a:rPr lang="pl-PL" dirty="0"/>
              <a:t>  (</a:t>
            </a:r>
            <a:r>
              <a:rPr lang="pl-PL" dirty="0" err="1"/>
              <a:t>correlated</a:t>
            </a:r>
            <a:r>
              <a:rPr lang="pl-PL" dirty="0"/>
              <a:t>!) </a:t>
            </a:r>
            <a:r>
              <a:rPr lang="pl-PL" dirty="0" err="1"/>
              <a:t>channels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739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ytuł 1">
            <a:extLst>
              <a:ext uri="{FF2B5EF4-FFF2-40B4-BE49-F238E27FC236}">
                <a16:creationId xmlns:a16="http://schemas.microsoft.com/office/drawing/2014/main" id="{D8B80D4D-40E7-57C7-C3B9-FE818958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0813"/>
            <a:ext cx="8748464" cy="836712"/>
          </a:xfrm>
        </p:spPr>
        <p:txBody>
          <a:bodyPr>
            <a:normAutofit/>
          </a:bodyPr>
          <a:lstStyle/>
          <a:p>
            <a:r>
              <a:rPr lang="pl-PL" sz="4000" b="1" dirty="0" err="1"/>
              <a:t>Experimentalist</a:t>
            </a:r>
            <a:r>
              <a:rPr lang="pl-PL" sz="4000" b="1" dirty="0"/>
              <a:t> </a:t>
            </a:r>
            <a:r>
              <a:rPr lang="pl-PL" sz="4000" b="1" dirty="0" err="1"/>
              <a:t>approach</a:t>
            </a:r>
            <a:endParaRPr lang="en-US" sz="4000" b="1" dirty="0"/>
          </a:p>
        </p:txBody>
      </p:sp>
      <p:pic>
        <p:nvPicPr>
          <p:cNvPr id="5" name="Obraz 4" descr="Obraz zawierający tekst, linia, diagram, zrzut ekranu&#10;&#10;Opis wygenerowany automatycznie">
            <a:extLst>
              <a:ext uri="{FF2B5EF4-FFF2-40B4-BE49-F238E27FC236}">
                <a16:creationId xmlns:a16="http://schemas.microsoft.com/office/drawing/2014/main" id="{1C9834CE-D16B-1170-CC1E-FCB09B4AD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0" y="3599628"/>
            <a:ext cx="3534635" cy="252028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6FCC7D9-385E-0C2F-2BDC-F863F985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313" y="979511"/>
            <a:ext cx="3287615" cy="225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A5D9CF73-623D-2D19-CFA3-0FF951803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4" y="979511"/>
            <a:ext cx="3264896" cy="228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BA784DBE-FB98-AE8D-7D9F-A94E32F47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568796"/>
            <a:ext cx="4389500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47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DFD30-A690-C77A-7FD2-4B400D42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Prostokąt 1364">
            <a:extLst>
              <a:ext uri="{FF2B5EF4-FFF2-40B4-BE49-F238E27FC236}">
                <a16:creationId xmlns:a16="http://schemas.microsoft.com/office/drawing/2014/main" id="{75B362A7-DCA4-43D2-5FEE-C66696F430AC}"/>
              </a:ext>
            </a:extLst>
          </p:cNvPr>
          <p:cNvSpPr/>
          <p:nvPr/>
        </p:nvSpPr>
        <p:spPr>
          <a:xfrm>
            <a:off x="425885" y="5911089"/>
            <a:ext cx="7954664" cy="752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D0A39EA-4FE2-5012-8284-155D3872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4" y="1629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br>
              <a:rPr lang="pl-PL" dirty="0"/>
            </a:br>
            <a:r>
              <a:rPr lang="pl-PL" sz="2700" dirty="0" err="1"/>
              <a:t>very</a:t>
            </a:r>
            <a:r>
              <a:rPr lang="pl-PL" sz="2700" dirty="0"/>
              <a:t> </a:t>
            </a:r>
            <a:r>
              <a:rPr lang="pl-PL" sz="2700" dirty="0" err="1"/>
              <a:t>latest</a:t>
            </a:r>
            <a:r>
              <a:rPr lang="pl-PL" sz="2700" dirty="0"/>
              <a:t> </a:t>
            </a:r>
            <a:r>
              <a:rPr lang="pl-PL" sz="2700" dirty="0" err="1"/>
              <a:t>developments</a:t>
            </a:r>
            <a:r>
              <a:rPr lang="pl-PL" sz="2700" dirty="0"/>
              <a:t>, </a:t>
            </a:r>
            <a:r>
              <a:rPr lang="pl-PL" sz="2700" dirty="0" err="1"/>
              <a:t>correlated</a:t>
            </a:r>
            <a:r>
              <a:rPr lang="pl-PL" sz="2700" dirty="0"/>
              <a:t> </a:t>
            </a:r>
            <a:r>
              <a:rPr lang="pl-PL" sz="2700" dirty="0" err="1"/>
              <a:t>noise</a:t>
            </a:r>
            <a:r>
              <a:rPr lang="pl-PL" sz="2700" dirty="0"/>
              <a:t> </a:t>
            </a:r>
            <a:r>
              <a:rPr lang="pl-PL" sz="2700" dirty="0" err="1"/>
              <a:t>models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B14D5BE-2FA1-EE40-FD55-BA1A0FB27851}"/>
              </a:ext>
            </a:extLst>
          </p:cNvPr>
          <p:cNvSpPr txBox="1"/>
          <p:nvPr/>
        </p:nvSpPr>
        <p:spPr>
          <a:xfrm>
            <a:off x="4710352" y="6593629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Kurdzialek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F. Albarelli, RDD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, arxiv:2410.01881 (2024)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endParaRPr lang="pl-PL" dirty="0"/>
          </a:p>
        </p:txBody>
      </p:sp>
      <p:grpSp>
        <p:nvGrpSpPr>
          <p:cNvPr id="1286" name="Grupa 128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^{(l+m)} \leq F^{(l)} +  4 \min_h \left[  \max_{\tilde C^\text{A}} \text{Tr}\left( \tilde \Omega^{(m)}_\Lambda \tilde C^\text{A}_{00}\right) \right.&#10;\left. + \sqrt{\mathcal{F}_\text{AD}^{(l)}} \max_{\tilde C^\text{B}} \text{Re} \left(  \text{Tr} \left( \boldsymbol{\beta}^{(m)} \tilde C_{10}^\text{B} \right)\right)   \right]&#10;$&#10; \end{document}&#10;" title="IguanaTex Vector Display">
            <a:extLst>
              <a:ext uri="{FF2B5EF4-FFF2-40B4-BE49-F238E27FC236}">
                <a16:creationId xmlns:a16="http://schemas.microsoft.com/office/drawing/2014/main" id="{9F5E052E-DE93-1B4B-5FE8-6BD1147A6D8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73209" y="5980579"/>
            <a:ext cx="7920880" cy="613050"/>
            <a:chOff x="2590335" y="7115907"/>
            <a:chExt cx="8564337" cy="662851"/>
          </a:xfrm>
        </p:grpSpPr>
        <p:sp>
          <p:nvSpPr>
            <p:cNvPr id="1214" name="Dowolny kształt: kształt 1213">
              <a:extLst>
                <a:ext uri="{FF2B5EF4-FFF2-40B4-BE49-F238E27FC236}">
                  <a16:creationId xmlns:a16="http://schemas.microsoft.com/office/drawing/2014/main" id="{1C75BA40-E1D1-43AB-50C9-BD7B548D079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590335" y="7328664"/>
              <a:ext cx="169109" cy="187886"/>
            </a:xfrm>
            <a:custGeom>
              <a:avLst/>
              <a:gdLst>
                <a:gd name="connsiteX0" fmla="*/ 63126 w 169109"/>
                <a:gd name="connsiteY0" fmla="*/ 98155 h 187886"/>
                <a:gd name="connsiteX1" fmla="*/ 86204 w 169109"/>
                <a:gd name="connsiteY1" fmla="*/ 98155 h 187886"/>
                <a:gd name="connsiteX2" fmla="*/ 105952 w 169109"/>
                <a:gd name="connsiteY2" fmla="*/ 110589 h 187886"/>
                <a:gd name="connsiteX3" fmla="*/ 104286 w 169109"/>
                <a:gd name="connsiteY3" fmla="*/ 124127 h 187886"/>
                <a:gd name="connsiteX4" fmla="*/ 103572 w 169109"/>
                <a:gd name="connsiteY4" fmla="*/ 127167 h 187886"/>
                <a:gd name="connsiteX5" fmla="*/ 106428 w 169109"/>
                <a:gd name="connsiteY5" fmla="*/ 130482 h 187886"/>
                <a:gd name="connsiteX6" fmla="*/ 109996 w 169109"/>
                <a:gd name="connsiteY6" fmla="*/ 124680 h 187886"/>
                <a:gd name="connsiteX7" fmla="*/ 123082 w 169109"/>
                <a:gd name="connsiteY7" fmla="*/ 64722 h 187886"/>
                <a:gd name="connsiteX8" fmla="*/ 123796 w 169109"/>
                <a:gd name="connsiteY8" fmla="*/ 60301 h 187886"/>
                <a:gd name="connsiteX9" fmla="*/ 120941 w 169109"/>
                <a:gd name="connsiteY9" fmla="*/ 57262 h 187886"/>
                <a:gd name="connsiteX10" fmla="*/ 117372 w 169109"/>
                <a:gd name="connsiteY10" fmla="*/ 63064 h 187886"/>
                <a:gd name="connsiteX11" fmla="*/ 86680 w 169109"/>
                <a:gd name="connsiteY11" fmla="*/ 89590 h 187886"/>
                <a:gd name="connsiteX12" fmla="*/ 65029 w 169109"/>
                <a:gd name="connsiteY12" fmla="*/ 89590 h 187886"/>
                <a:gd name="connsiteX13" fmla="*/ 80256 w 169109"/>
                <a:gd name="connsiteY13" fmla="*/ 19408 h 187886"/>
                <a:gd name="connsiteX14" fmla="*/ 93104 w 169109"/>
                <a:gd name="connsiteY14" fmla="*/ 8633 h 187886"/>
                <a:gd name="connsiteX15" fmla="*/ 124510 w 169109"/>
                <a:gd name="connsiteY15" fmla="*/ 8633 h 187886"/>
                <a:gd name="connsiteX16" fmla="*/ 159246 w 169109"/>
                <a:gd name="connsiteY16" fmla="*/ 39026 h 187886"/>
                <a:gd name="connsiteX17" fmla="*/ 158532 w 169109"/>
                <a:gd name="connsiteY17" fmla="*/ 53946 h 187886"/>
                <a:gd name="connsiteX18" fmla="*/ 158056 w 169109"/>
                <a:gd name="connsiteY18" fmla="*/ 58920 h 187886"/>
                <a:gd name="connsiteX19" fmla="*/ 160912 w 169109"/>
                <a:gd name="connsiteY19" fmla="*/ 62236 h 187886"/>
                <a:gd name="connsiteX20" fmla="*/ 164242 w 169109"/>
                <a:gd name="connsiteY20" fmla="*/ 55328 h 187886"/>
                <a:gd name="connsiteX21" fmla="*/ 169001 w 169109"/>
                <a:gd name="connsiteY21" fmla="*/ 7527 h 187886"/>
                <a:gd name="connsiteX22" fmla="*/ 162577 w 169109"/>
                <a:gd name="connsiteY22" fmla="*/ 67 h 187886"/>
                <a:gd name="connsiteX23" fmla="*/ 45996 w 169109"/>
                <a:gd name="connsiteY23" fmla="*/ 67 h 187886"/>
                <a:gd name="connsiteX24" fmla="*/ 38858 w 169109"/>
                <a:gd name="connsiteY24" fmla="*/ 5593 h 187886"/>
                <a:gd name="connsiteX25" fmla="*/ 45520 w 169109"/>
                <a:gd name="connsiteY25" fmla="*/ 8633 h 187886"/>
                <a:gd name="connsiteX26" fmla="*/ 60985 w 169109"/>
                <a:gd name="connsiteY26" fmla="*/ 13606 h 187886"/>
                <a:gd name="connsiteX27" fmla="*/ 59795 w 169109"/>
                <a:gd name="connsiteY27" fmla="*/ 20237 h 187886"/>
                <a:gd name="connsiteX28" fmla="*/ 28389 w 169109"/>
                <a:gd name="connsiteY28" fmla="*/ 166402 h 187886"/>
                <a:gd name="connsiteX29" fmla="*/ 6739 w 169109"/>
                <a:gd name="connsiteY29" fmla="*/ 179388 h 187886"/>
                <a:gd name="connsiteX30" fmla="*/ 77 w 169109"/>
                <a:gd name="connsiteY30" fmla="*/ 184638 h 187886"/>
                <a:gd name="connsiteX31" fmla="*/ 3646 w 169109"/>
                <a:gd name="connsiteY31" fmla="*/ 187954 h 187886"/>
                <a:gd name="connsiteX32" fmla="*/ 35051 w 169109"/>
                <a:gd name="connsiteY32" fmla="*/ 187125 h 187886"/>
                <a:gd name="connsiteX33" fmla="*/ 70501 w 169109"/>
                <a:gd name="connsiteY33" fmla="*/ 187954 h 187886"/>
                <a:gd name="connsiteX34" fmla="*/ 75498 w 169109"/>
                <a:gd name="connsiteY34" fmla="*/ 182704 h 187886"/>
                <a:gd name="connsiteX35" fmla="*/ 74070 w 169109"/>
                <a:gd name="connsiteY35" fmla="*/ 179664 h 187886"/>
                <a:gd name="connsiteX36" fmla="*/ 67408 w 169109"/>
                <a:gd name="connsiteY36" fmla="*/ 179388 h 187886"/>
                <a:gd name="connsiteX37" fmla="*/ 55037 w 169109"/>
                <a:gd name="connsiteY37" fmla="*/ 178836 h 187886"/>
                <a:gd name="connsiteX38" fmla="*/ 47423 w 169109"/>
                <a:gd name="connsiteY38" fmla="*/ 173309 h 187886"/>
                <a:gd name="connsiteX39" fmla="*/ 48375 w 169109"/>
                <a:gd name="connsiteY39" fmla="*/ 166955 h 187886"/>
                <a:gd name="connsiteX40" fmla="*/ 63126 w 169109"/>
                <a:gd name="connsiteY40" fmla="*/ 98155 h 18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9109" h="187886">
                  <a:moveTo>
                    <a:pt x="63126" y="98155"/>
                  </a:moveTo>
                  <a:lnTo>
                    <a:pt x="86204" y="98155"/>
                  </a:lnTo>
                  <a:cubicBezTo>
                    <a:pt x="104048" y="98155"/>
                    <a:pt x="105952" y="102576"/>
                    <a:pt x="105952" y="110589"/>
                  </a:cubicBezTo>
                  <a:cubicBezTo>
                    <a:pt x="105952" y="112523"/>
                    <a:pt x="105952" y="115838"/>
                    <a:pt x="104286" y="124127"/>
                  </a:cubicBezTo>
                  <a:cubicBezTo>
                    <a:pt x="103810" y="125509"/>
                    <a:pt x="103572" y="126614"/>
                    <a:pt x="103572" y="127167"/>
                  </a:cubicBezTo>
                  <a:cubicBezTo>
                    <a:pt x="103572" y="129377"/>
                    <a:pt x="105000" y="130482"/>
                    <a:pt x="106428" y="130482"/>
                  </a:cubicBezTo>
                  <a:cubicBezTo>
                    <a:pt x="108807" y="130482"/>
                    <a:pt x="108807" y="129654"/>
                    <a:pt x="109996" y="124680"/>
                  </a:cubicBezTo>
                  <a:lnTo>
                    <a:pt x="123082" y="64722"/>
                  </a:lnTo>
                  <a:cubicBezTo>
                    <a:pt x="123796" y="61683"/>
                    <a:pt x="123796" y="61130"/>
                    <a:pt x="123796" y="60301"/>
                  </a:cubicBezTo>
                  <a:cubicBezTo>
                    <a:pt x="123796" y="59749"/>
                    <a:pt x="123320" y="57262"/>
                    <a:pt x="120941" y="57262"/>
                  </a:cubicBezTo>
                  <a:cubicBezTo>
                    <a:pt x="118562" y="57262"/>
                    <a:pt x="118324" y="58644"/>
                    <a:pt x="117372" y="63064"/>
                  </a:cubicBezTo>
                  <a:cubicBezTo>
                    <a:pt x="112376" y="84616"/>
                    <a:pt x="106903" y="89590"/>
                    <a:pt x="86680" y="89590"/>
                  </a:cubicBezTo>
                  <a:lnTo>
                    <a:pt x="65029" y="89590"/>
                  </a:lnTo>
                  <a:lnTo>
                    <a:pt x="80256" y="19408"/>
                  </a:lnTo>
                  <a:cubicBezTo>
                    <a:pt x="82398" y="9738"/>
                    <a:pt x="82635" y="8633"/>
                    <a:pt x="93104" y="8633"/>
                  </a:cubicBezTo>
                  <a:lnTo>
                    <a:pt x="124510" y="8633"/>
                  </a:lnTo>
                  <a:cubicBezTo>
                    <a:pt x="153774" y="8633"/>
                    <a:pt x="159246" y="17751"/>
                    <a:pt x="159246" y="39026"/>
                  </a:cubicBezTo>
                  <a:cubicBezTo>
                    <a:pt x="159246" y="45381"/>
                    <a:pt x="159246" y="46486"/>
                    <a:pt x="158532" y="53946"/>
                  </a:cubicBezTo>
                  <a:cubicBezTo>
                    <a:pt x="158056" y="57538"/>
                    <a:pt x="158056" y="58091"/>
                    <a:pt x="158056" y="58920"/>
                  </a:cubicBezTo>
                  <a:cubicBezTo>
                    <a:pt x="158056" y="60301"/>
                    <a:pt x="158770" y="62236"/>
                    <a:pt x="160912" y="62236"/>
                  </a:cubicBezTo>
                  <a:cubicBezTo>
                    <a:pt x="163529" y="62236"/>
                    <a:pt x="163767" y="60578"/>
                    <a:pt x="164242" y="55328"/>
                  </a:cubicBezTo>
                  <a:lnTo>
                    <a:pt x="169001" y="7527"/>
                  </a:lnTo>
                  <a:cubicBezTo>
                    <a:pt x="169715" y="67"/>
                    <a:pt x="168525" y="67"/>
                    <a:pt x="162577" y="67"/>
                  </a:cubicBezTo>
                  <a:lnTo>
                    <a:pt x="45996" y="67"/>
                  </a:lnTo>
                  <a:cubicBezTo>
                    <a:pt x="41237" y="67"/>
                    <a:pt x="38858" y="67"/>
                    <a:pt x="38858" y="5593"/>
                  </a:cubicBezTo>
                  <a:cubicBezTo>
                    <a:pt x="38858" y="8633"/>
                    <a:pt x="40999" y="8633"/>
                    <a:pt x="45520" y="8633"/>
                  </a:cubicBezTo>
                  <a:cubicBezTo>
                    <a:pt x="54323" y="8633"/>
                    <a:pt x="60985" y="8633"/>
                    <a:pt x="60985" y="13606"/>
                  </a:cubicBezTo>
                  <a:cubicBezTo>
                    <a:pt x="60985" y="14711"/>
                    <a:pt x="60985" y="15264"/>
                    <a:pt x="59795" y="20237"/>
                  </a:cubicBezTo>
                  <a:lnTo>
                    <a:pt x="28389" y="166402"/>
                  </a:lnTo>
                  <a:cubicBezTo>
                    <a:pt x="26010" y="177178"/>
                    <a:pt x="25534" y="179388"/>
                    <a:pt x="6739" y="179388"/>
                  </a:cubicBezTo>
                  <a:cubicBezTo>
                    <a:pt x="2694" y="179388"/>
                    <a:pt x="77" y="179388"/>
                    <a:pt x="77" y="184638"/>
                  </a:cubicBezTo>
                  <a:cubicBezTo>
                    <a:pt x="77" y="187954"/>
                    <a:pt x="2932" y="187954"/>
                    <a:pt x="3646" y="187954"/>
                  </a:cubicBezTo>
                  <a:cubicBezTo>
                    <a:pt x="10545" y="187954"/>
                    <a:pt x="28151" y="187125"/>
                    <a:pt x="35051" y="187125"/>
                  </a:cubicBezTo>
                  <a:cubicBezTo>
                    <a:pt x="42903" y="187125"/>
                    <a:pt x="62650" y="187954"/>
                    <a:pt x="70501" y="187954"/>
                  </a:cubicBezTo>
                  <a:cubicBezTo>
                    <a:pt x="72643" y="187954"/>
                    <a:pt x="75498" y="187954"/>
                    <a:pt x="75498" y="182704"/>
                  </a:cubicBezTo>
                  <a:cubicBezTo>
                    <a:pt x="75498" y="180493"/>
                    <a:pt x="74070" y="179941"/>
                    <a:pt x="74070" y="179664"/>
                  </a:cubicBezTo>
                  <a:cubicBezTo>
                    <a:pt x="73356" y="179388"/>
                    <a:pt x="72881" y="179388"/>
                    <a:pt x="67408" y="179388"/>
                  </a:cubicBezTo>
                  <a:cubicBezTo>
                    <a:pt x="62174" y="179388"/>
                    <a:pt x="60985" y="179388"/>
                    <a:pt x="55037" y="178836"/>
                  </a:cubicBezTo>
                  <a:cubicBezTo>
                    <a:pt x="48137" y="178007"/>
                    <a:pt x="47423" y="176901"/>
                    <a:pt x="47423" y="173309"/>
                  </a:cubicBezTo>
                  <a:cubicBezTo>
                    <a:pt x="47423" y="172757"/>
                    <a:pt x="47423" y="171099"/>
                    <a:pt x="48375" y="166955"/>
                  </a:cubicBezTo>
                  <a:lnTo>
                    <a:pt x="63126" y="981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5" name="Dowolny kształt: kształt 1214">
              <a:extLst>
                <a:ext uri="{FF2B5EF4-FFF2-40B4-BE49-F238E27FC236}">
                  <a16:creationId xmlns:a16="http://schemas.microsoft.com/office/drawing/2014/main" id="{64D0107F-A241-B5B4-6089-1C59334A308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786488" y="7271223"/>
              <a:ext cx="43301" cy="193218"/>
            </a:xfrm>
            <a:custGeom>
              <a:avLst/>
              <a:gdLst>
                <a:gd name="connsiteX0" fmla="*/ 40055 w 43301"/>
                <a:gd name="connsiteY0" fmla="*/ 64 h 193218"/>
                <a:gd name="connsiteX1" fmla="*/ 85 w 43301"/>
                <a:gd name="connsiteY1" fmla="*/ 96576 h 193218"/>
                <a:gd name="connsiteX2" fmla="*/ 40055 w 43301"/>
                <a:gd name="connsiteY2" fmla="*/ 193283 h 193218"/>
                <a:gd name="connsiteX3" fmla="*/ 43386 w 43301"/>
                <a:gd name="connsiteY3" fmla="*/ 190962 h 193218"/>
                <a:gd name="connsiteX4" fmla="*/ 41721 w 43301"/>
                <a:gd name="connsiteY4" fmla="*/ 188060 h 193218"/>
                <a:gd name="connsiteX5" fmla="*/ 11410 w 43301"/>
                <a:gd name="connsiteY5" fmla="*/ 96770 h 193218"/>
                <a:gd name="connsiteX6" fmla="*/ 42220 w 43301"/>
                <a:gd name="connsiteY6" fmla="*/ 4706 h 193218"/>
                <a:gd name="connsiteX7" fmla="*/ 43386 w 43301"/>
                <a:gd name="connsiteY7" fmla="*/ 2385 h 193218"/>
                <a:gd name="connsiteX8" fmla="*/ 40055 w 43301"/>
                <a:gd name="connsiteY8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055" y="64"/>
                  </a:moveTo>
                  <a:cubicBezTo>
                    <a:pt x="8412" y="25981"/>
                    <a:pt x="85" y="66984"/>
                    <a:pt x="85" y="96576"/>
                  </a:cubicBezTo>
                  <a:cubicBezTo>
                    <a:pt x="85" y="123848"/>
                    <a:pt x="7079" y="166205"/>
                    <a:pt x="40055" y="193283"/>
                  </a:cubicBezTo>
                  <a:cubicBezTo>
                    <a:pt x="41388" y="193283"/>
                    <a:pt x="43386" y="193283"/>
                    <a:pt x="43386" y="190962"/>
                  </a:cubicBezTo>
                  <a:cubicBezTo>
                    <a:pt x="43386" y="189801"/>
                    <a:pt x="42887" y="189414"/>
                    <a:pt x="41721" y="188060"/>
                  </a:cubicBezTo>
                  <a:cubicBezTo>
                    <a:pt x="19570" y="164851"/>
                    <a:pt x="11410" y="131971"/>
                    <a:pt x="11410" y="96770"/>
                  </a:cubicBezTo>
                  <a:cubicBezTo>
                    <a:pt x="11410" y="44548"/>
                    <a:pt x="28564" y="19018"/>
                    <a:pt x="42220" y="4706"/>
                  </a:cubicBezTo>
                  <a:cubicBezTo>
                    <a:pt x="42887" y="3932"/>
                    <a:pt x="43386" y="3352"/>
                    <a:pt x="43386" y="2385"/>
                  </a:cubicBezTo>
                  <a:cubicBezTo>
                    <a:pt x="43386" y="64"/>
                    <a:pt x="41388" y="64"/>
                    <a:pt x="40055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6" name="Dowolny kształt: kształt 1215">
              <a:extLst>
                <a:ext uri="{FF2B5EF4-FFF2-40B4-BE49-F238E27FC236}">
                  <a16:creationId xmlns:a16="http://schemas.microsoft.com/office/drawing/2014/main" id="{4B71F04D-0385-FA75-7FDE-9B9A45A25AD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852012" y="7282054"/>
              <a:ext cx="37306" cy="136162"/>
            </a:xfrm>
            <a:custGeom>
              <a:avLst/>
              <a:gdLst>
                <a:gd name="connsiteX0" fmla="*/ 36727 w 37306"/>
                <a:gd name="connsiteY0" fmla="*/ 5866 h 136162"/>
                <a:gd name="connsiteX1" fmla="*/ 37394 w 37306"/>
                <a:gd name="connsiteY1" fmla="*/ 2771 h 136162"/>
                <a:gd name="connsiteX2" fmla="*/ 34729 w 37306"/>
                <a:gd name="connsiteY2" fmla="*/ 64 h 136162"/>
                <a:gd name="connsiteX3" fmla="*/ 13411 w 37306"/>
                <a:gd name="connsiteY3" fmla="*/ 1998 h 136162"/>
                <a:gd name="connsiteX4" fmla="*/ 9914 w 37306"/>
                <a:gd name="connsiteY4" fmla="*/ 6446 h 136162"/>
                <a:gd name="connsiteX5" fmla="*/ 14077 w 37306"/>
                <a:gd name="connsiteY5" fmla="*/ 9154 h 136162"/>
                <a:gd name="connsiteX6" fmla="*/ 22072 w 37306"/>
                <a:gd name="connsiteY6" fmla="*/ 12055 h 136162"/>
                <a:gd name="connsiteX7" fmla="*/ 21405 w 37306"/>
                <a:gd name="connsiteY7" fmla="*/ 16310 h 136162"/>
                <a:gd name="connsiteX8" fmla="*/ 754 w 37306"/>
                <a:gd name="connsiteY8" fmla="*/ 111856 h 136162"/>
                <a:gd name="connsiteX9" fmla="*/ 88 w 37306"/>
                <a:gd name="connsiteY9" fmla="*/ 117852 h 136162"/>
                <a:gd name="connsiteX10" fmla="*/ 17575 w 37306"/>
                <a:gd name="connsiteY10" fmla="*/ 136226 h 136162"/>
                <a:gd name="connsiteX11" fmla="*/ 30898 w 37306"/>
                <a:gd name="connsiteY11" fmla="*/ 125975 h 136162"/>
                <a:gd name="connsiteX12" fmla="*/ 36727 w 37306"/>
                <a:gd name="connsiteY12" fmla="*/ 106634 h 136162"/>
                <a:gd name="connsiteX13" fmla="*/ 34063 w 37306"/>
                <a:gd name="connsiteY13" fmla="*/ 104120 h 136162"/>
                <a:gd name="connsiteX14" fmla="*/ 30732 w 37306"/>
                <a:gd name="connsiteY14" fmla="*/ 108761 h 136162"/>
                <a:gd name="connsiteX15" fmla="*/ 18241 w 37306"/>
                <a:gd name="connsiteY15" fmla="*/ 130810 h 136162"/>
                <a:gd name="connsiteX16" fmla="*/ 12578 w 37306"/>
                <a:gd name="connsiteY16" fmla="*/ 121333 h 136162"/>
                <a:gd name="connsiteX17" fmla="*/ 13578 w 37306"/>
                <a:gd name="connsiteY17" fmla="*/ 113403 h 136162"/>
                <a:gd name="connsiteX18" fmla="*/ 36727 w 37306"/>
                <a:gd name="connsiteY18" fmla="*/ 5866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306" h="136162">
                  <a:moveTo>
                    <a:pt x="36727" y="5866"/>
                  </a:moveTo>
                  <a:cubicBezTo>
                    <a:pt x="36894" y="5479"/>
                    <a:pt x="37394" y="2965"/>
                    <a:pt x="37394" y="2771"/>
                  </a:cubicBezTo>
                  <a:cubicBezTo>
                    <a:pt x="37394" y="1804"/>
                    <a:pt x="36727" y="64"/>
                    <a:pt x="34729" y="64"/>
                  </a:cubicBezTo>
                  <a:cubicBezTo>
                    <a:pt x="31398" y="64"/>
                    <a:pt x="17575" y="1611"/>
                    <a:pt x="13411" y="1998"/>
                  </a:cubicBezTo>
                  <a:cubicBezTo>
                    <a:pt x="12245" y="2191"/>
                    <a:pt x="9914" y="2385"/>
                    <a:pt x="9914" y="6446"/>
                  </a:cubicBezTo>
                  <a:cubicBezTo>
                    <a:pt x="9914" y="9154"/>
                    <a:pt x="12245" y="9154"/>
                    <a:pt x="14077" y="9154"/>
                  </a:cubicBezTo>
                  <a:cubicBezTo>
                    <a:pt x="22072" y="9154"/>
                    <a:pt x="22072" y="10508"/>
                    <a:pt x="22072" y="12055"/>
                  </a:cubicBezTo>
                  <a:cubicBezTo>
                    <a:pt x="22072" y="13409"/>
                    <a:pt x="21738" y="14570"/>
                    <a:pt x="21405" y="16310"/>
                  </a:cubicBezTo>
                  <a:lnTo>
                    <a:pt x="754" y="111856"/>
                  </a:lnTo>
                  <a:cubicBezTo>
                    <a:pt x="254" y="113790"/>
                    <a:pt x="88" y="115918"/>
                    <a:pt x="88" y="117852"/>
                  </a:cubicBezTo>
                  <a:cubicBezTo>
                    <a:pt x="88" y="130230"/>
                    <a:pt x="9581" y="136226"/>
                    <a:pt x="17575" y="136226"/>
                  </a:cubicBezTo>
                  <a:cubicBezTo>
                    <a:pt x="21572" y="136226"/>
                    <a:pt x="26568" y="134679"/>
                    <a:pt x="30898" y="125975"/>
                  </a:cubicBezTo>
                  <a:cubicBezTo>
                    <a:pt x="34396" y="118819"/>
                    <a:pt x="36727" y="107408"/>
                    <a:pt x="36727" y="106634"/>
                  </a:cubicBezTo>
                  <a:cubicBezTo>
                    <a:pt x="36727" y="104120"/>
                    <a:pt x="34562" y="104120"/>
                    <a:pt x="34063" y="104120"/>
                  </a:cubicBezTo>
                  <a:cubicBezTo>
                    <a:pt x="31731" y="104120"/>
                    <a:pt x="31398" y="105280"/>
                    <a:pt x="30732" y="108761"/>
                  </a:cubicBezTo>
                  <a:cubicBezTo>
                    <a:pt x="28567" y="118432"/>
                    <a:pt x="25402" y="130810"/>
                    <a:pt x="18241" y="130810"/>
                  </a:cubicBezTo>
                  <a:cubicBezTo>
                    <a:pt x="13744" y="130810"/>
                    <a:pt x="12578" y="125975"/>
                    <a:pt x="12578" y="121333"/>
                  </a:cubicBezTo>
                  <a:cubicBezTo>
                    <a:pt x="12578" y="119206"/>
                    <a:pt x="13078" y="115531"/>
                    <a:pt x="13578" y="113403"/>
                  </a:cubicBezTo>
                  <a:lnTo>
                    <a:pt x="36727" y="586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7" name="Dowolny kształt: kształt 1216">
              <a:extLst>
                <a:ext uri="{FF2B5EF4-FFF2-40B4-BE49-F238E27FC236}">
                  <a16:creationId xmlns:a16="http://schemas.microsoft.com/office/drawing/2014/main" id="{900D7063-0688-04A2-05F5-F91F34CEEE9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914478" y="7296560"/>
              <a:ext cx="122577" cy="142544"/>
            </a:xfrm>
            <a:custGeom>
              <a:avLst/>
              <a:gdLst>
                <a:gd name="connsiteX0" fmla="*/ 65542 w 122577"/>
                <a:gd name="connsiteY0" fmla="*/ 76075 h 142544"/>
                <a:gd name="connsiteX1" fmla="*/ 116505 w 122577"/>
                <a:gd name="connsiteY1" fmla="*/ 76075 h 142544"/>
                <a:gd name="connsiteX2" fmla="*/ 122667 w 122577"/>
                <a:gd name="connsiteY2" fmla="*/ 71433 h 142544"/>
                <a:gd name="connsiteX3" fmla="*/ 116505 w 122577"/>
                <a:gd name="connsiteY3" fmla="*/ 66598 h 142544"/>
                <a:gd name="connsiteX4" fmla="*/ 65542 w 122577"/>
                <a:gd name="connsiteY4" fmla="*/ 66598 h 142544"/>
                <a:gd name="connsiteX5" fmla="*/ 65542 w 122577"/>
                <a:gd name="connsiteY5" fmla="*/ 7220 h 142544"/>
                <a:gd name="connsiteX6" fmla="*/ 61545 w 122577"/>
                <a:gd name="connsiteY6" fmla="*/ 64 h 142544"/>
                <a:gd name="connsiteX7" fmla="*/ 57382 w 122577"/>
                <a:gd name="connsiteY7" fmla="*/ 7220 h 142544"/>
                <a:gd name="connsiteX8" fmla="*/ 57382 w 122577"/>
                <a:gd name="connsiteY8" fmla="*/ 66598 h 142544"/>
                <a:gd name="connsiteX9" fmla="*/ 6252 w 122577"/>
                <a:gd name="connsiteY9" fmla="*/ 66598 h 142544"/>
                <a:gd name="connsiteX10" fmla="*/ 90 w 122577"/>
                <a:gd name="connsiteY10" fmla="*/ 71239 h 142544"/>
                <a:gd name="connsiteX11" fmla="*/ 6252 w 122577"/>
                <a:gd name="connsiteY11" fmla="*/ 76075 h 142544"/>
                <a:gd name="connsiteX12" fmla="*/ 57382 w 122577"/>
                <a:gd name="connsiteY12" fmla="*/ 76075 h 142544"/>
                <a:gd name="connsiteX13" fmla="*/ 57382 w 122577"/>
                <a:gd name="connsiteY13" fmla="*/ 135452 h 142544"/>
                <a:gd name="connsiteX14" fmla="*/ 61379 w 122577"/>
                <a:gd name="connsiteY14" fmla="*/ 142609 h 142544"/>
                <a:gd name="connsiteX15" fmla="*/ 65542 w 122577"/>
                <a:gd name="connsiteY15" fmla="*/ 135452 h 142544"/>
                <a:gd name="connsiteX16" fmla="*/ 65542 w 122577"/>
                <a:gd name="connsiteY16" fmla="*/ 76075 h 14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577" h="142544">
                  <a:moveTo>
                    <a:pt x="65542" y="76075"/>
                  </a:moveTo>
                  <a:lnTo>
                    <a:pt x="116505" y="76075"/>
                  </a:lnTo>
                  <a:cubicBezTo>
                    <a:pt x="118670" y="76075"/>
                    <a:pt x="122667" y="76075"/>
                    <a:pt x="122667" y="71433"/>
                  </a:cubicBezTo>
                  <a:cubicBezTo>
                    <a:pt x="122667" y="66598"/>
                    <a:pt x="118837" y="66598"/>
                    <a:pt x="116505" y="66598"/>
                  </a:cubicBezTo>
                  <a:lnTo>
                    <a:pt x="65542" y="66598"/>
                  </a:lnTo>
                  <a:lnTo>
                    <a:pt x="65542" y="7220"/>
                  </a:lnTo>
                  <a:cubicBezTo>
                    <a:pt x="65542" y="4706"/>
                    <a:pt x="65542" y="64"/>
                    <a:pt x="61545" y="64"/>
                  </a:cubicBezTo>
                  <a:cubicBezTo>
                    <a:pt x="57382" y="64"/>
                    <a:pt x="57382" y="4512"/>
                    <a:pt x="57382" y="7220"/>
                  </a:cubicBezTo>
                  <a:lnTo>
                    <a:pt x="57382" y="66598"/>
                  </a:lnTo>
                  <a:lnTo>
                    <a:pt x="6252" y="66598"/>
                  </a:lnTo>
                  <a:cubicBezTo>
                    <a:pt x="4087" y="66598"/>
                    <a:pt x="90" y="66598"/>
                    <a:pt x="90" y="71239"/>
                  </a:cubicBezTo>
                  <a:cubicBezTo>
                    <a:pt x="90" y="76075"/>
                    <a:pt x="3921" y="76075"/>
                    <a:pt x="6252" y="76075"/>
                  </a:cubicBezTo>
                  <a:lnTo>
                    <a:pt x="57382" y="76075"/>
                  </a:lnTo>
                  <a:lnTo>
                    <a:pt x="57382" y="135452"/>
                  </a:lnTo>
                  <a:cubicBezTo>
                    <a:pt x="57382" y="137967"/>
                    <a:pt x="57382" y="142609"/>
                    <a:pt x="61379" y="142609"/>
                  </a:cubicBezTo>
                  <a:cubicBezTo>
                    <a:pt x="65542" y="142609"/>
                    <a:pt x="65542" y="138160"/>
                    <a:pt x="65542" y="135452"/>
                  </a:cubicBezTo>
                  <a:lnTo>
                    <a:pt x="65542" y="7607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8" name="Dowolny kształt: kształt 1217">
              <a:extLst>
                <a:ext uri="{FF2B5EF4-FFF2-40B4-BE49-F238E27FC236}">
                  <a16:creationId xmlns:a16="http://schemas.microsoft.com/office/drawing/2014/main" id="{8B46F1CC-EFD6-07F9-098C-2B0897A3DF3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056705" y="7330987"/>
              <a:ext cx="152888" cy="87228"/>
            </a:xfrm>
            <a:custGeom>
              <a:avLst/>
              <a:gdLst>
                <a:gd name="connsiteX0" fmla="*/ 64549 w 152888"/>
                <a:gd name="connsiteY0" fmla="*/ 69692 h 87228"/>
                <a:gd name="connsiteX1" fmla="*/ 62218 w 152888"/>
                <a:gd name="connsiteY1" fmla="*/ 81103 h 87228"/>
                <a:gd name="connsiteX2" fmla="*/ 67880 w 152888"/>
                <a:gd name="connsiteY2" fmla="*/ 87293 h 87228"/>
                <a:gd name="connsiteX3" fmla="*/ 74375 w 152888"/>
                <a:gd name="connsiteY3" fmla="*/ 83038 h 87228"/>
                <a:gd name="connsiteX4" fmla="*/ 77373 w 152888"/>
                <a:gd name="connsiteY4" fmla="*/ 71046 h 87228"/>
                <a:gd name="connsiteX5" fmla="*/ 81037 w 152888"/>
                <a:gd name="connsiteY5" fmla="*/ 53639 h 87228"/>
                <a:gd name="connsiteX6" fmla="*/ 83868 w 152888"/>
                <a:gd name="connsiteY6" fmla="*/ 40680 h 87228"/>
                <a:gd name="connsiteX7" fmla="*/ 89031 w 152888"/>
                <a:gd name="connsiteY7" fmla="*/ 25981 h 87228"/>
                <a:gd name="connsiteX8" fmla="*/ 115678 w 152888"/>
                <a:gd name="connsiteY8" fmla="*/ 5479 h 87228"/>
                <a:gd name="connsiteX9" fmla="*/ 125505 w 152888"/>
                <a:gd name="connsiteY9" fmla="*/ 19018 h 87228"/>
                <a:gd name="connsiteX10" fmla="*/ 115678 w 152888"/>
                <a:gd name="connsiteY10" fmla="*/ 60215 h 87228"/>
                <a:gd name="connsiteX11" fmla="*/ 113180 w 152888"/>
                <a:gd name="connsiteY11" fmla="*/ 70659 h 87228"/>
                <a:gd name="connsiteX12" fmla="*/ 129002 w 152888"/>
                <a:gd name="connsiteY12" fmla="*/ 87293 h 87228"/>
                <a:gd name="connsiteX13" fmla="*/ 152985 w 152888"/>
                <a:gd name="connsiteY13" fmla="*/ 57701 h 87228"/>
                <a:gd name="connsiteX14" fmla="*/ 150320 w 152888"/>
                <a:gd name="connsiteY14" fmla="*/ 55186 h 87228"/>
                <a:gd name="connsiteX15" fmla="*/ 147155 w 152888"/>
                <a:gd name="connsiteY15" fmla="*/ 58474 h 87228"/>
                <a:gd name="connsiteX16" fmla="*/ 129502 w 152888"/>
                <a:gd name="connsiteY16" fmla="*/ 81877 h 87228"/>
                <a:gd name="connsiteX17" fmla="*/ 125338 w 152888"/>
                <a:gd name="connsiteY17" fmla="*/ 75108 h 87228"/>
                <a:gd name="connsiteX18" fmla="*/ 129169 w 152888"/>
                <a:gd name="connsiteY18" fmla="*/ 59441 h 87228"/>
                <a:gd name="connsiteX19" fmla="*/ 137995 w 152888"/>
                <a:gd name="connsiteY19" fmla="*/ 22113 h 87228"/>
                <a:gd name="connsiteX20" fmla="*/ 131833 w 152888"/>
                <a:gd name="connsiteY20" fmla="*/ 5286 h 87228"/>
                <a:gd name="connsiteX21" fmla="*/ 116345 w 152888"/>
                <a:gd name="connsiteY21" fmla="*/ 64 h 87228"/>
                <a:gd name="connsiteX22" fmla="*/ 86866 w 152888"/>
                <a:gd name="connsiteY22" fmla="*/ 19598 h 87228"/>
                <a:gd name="connsiteX23" fmla="*/ 65215 w 152888"/>
                <a:gd name="connsiteY23" fmla="*/ 64 h 87228"/>
                <a:gd name="connsiteX24" fmla="*/ 37069 w 152888"/>
                <a:gd name="connsiteY24" fmla="*/ 17664 h 87228"/>
                <a:gd name="connsiteX25" fmla="*/ 19249 w 152888"/>
                <a:gd name="connsiteY25" fmla="*/ 64 h 87228"/>
                <a:gd name="connsiteX26" fmla="*/ 6092 w 152888"/>
                <a:gd name="connsiteY26" fmla="*/ 10508 h 87228"/>
                <a:gd name="connsiteX27" fmla="*/ 96 w 152888"/>
                <a:gd name="connsiteY27" fmla="*/ 29656 h 87228"/>
                <a:gd name="connsiteX28" fmla="*/ 2928 w 152888"/>
                <a:gd name="connsiteY28" fmla="*/ 32170 h 87228"/>
                <a:gd name="connsiteX29" fmla="*/ 6592 w 152888"/>
                <a:gd name="connsiteY29" fmla="*/ 26368 h 87228"/>
                <a:gd name="connsiteX30" fmla="*/ 18749 w 152888"/>
                <a:gd name="connsiteY30" fmla="*/ 5479 h 87228"/>
                <a:gd name="connsiteX31" fmla="*/ 24245 w 152888"/>
                <a:gd name="connsiteY31" fmla="*/ 14956 h 87228"/>
                <a:gd name="connsiteX32" fmla="*/ 21581 w 152888"/>
                <a:gd name="connsiteY32" fmla="*/ 31010 h 87228"/>
                <a:gd name="connsiteX33" fmla="*/ 17917 w 152888"/>
                <a:gd name="connsiteY33" fmla="*/ 48417 h 87228"/>
                <a:gd name="connsiteX34" fmla="*/ 12587 w 152888"/>
                <a:gd name="connsiteY34" fmla="*/ 73174 h 87228"/>
                <a:gd name="connsiteX35" fmla="*/ 10922 w 152888"/>
                <a:gd name="connsiteY35" fmla="*/ 81103 h 87228"/>
                <a:gd name="connsiteX36" fmla="*/ 16584 w 152888"/>
                <a:gd name="connsiteY36" fmla="*/ 87293 h 87228"/>
                <a:gd name="connsiteX37" fmla="*/ 23079 w 152888"/>
                <a:gd name="connsiteY37" fmla="*/ 83038 h 87228"/>
                <a:gd name="connsiteX38" fmla="*/ 26077 w 152888"/>
                <a:gd name="connsiteY38" fmla="*/ 71046 h 87228"/>
                <a:gd name="connsiteX39" fmla="*/ 29741 w 152888"/>
                <a:gd name="connsiteY39" fmla="*/ 53639 h 87228"/>
                <a:gd name="connsiteX40" fmla="*/ 32573 w 152888"/>
                <a:gd name="connsiteY40" fmla="*/ 40680 h 87228"/>
                <a:gd name="connsiteX41" fmla="*/ 39567 w 152888"/>
                <a:gd name="connsiteY41" fmla="*/ 23273 h 87228"/>
                <a:gd name="connsiteX42" fmla="*/ 64549 w 152888"/>
                <a:gd name="connsiteY42" fmla="*/ 5479 h 87228"/>
                <a:gd name="connsiteX43" fmla="*/ 74375 w 152888"/>
                <a:gd name="connsiteY43" fmla="*/ 19018 h 87228"/>
                <a:gd name="connsiteX44" fmla="*/ 71544 w 152888"/>
                <a:gd name="connsiteY44" fmla="*/ 37199 h 87228"/>
                <a:gd name="connsiteX45" fmla="*/ 64549 w 152888"/>
                <a:gd name="connsiteY45" fmla="*/ 69692 h 8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2888" h="87228">
                  <a:moveTo>
                    <a:pt x="64549" y="69692"/>
                  </a:moveTo>
                  <a:cubicBezTo>
                    <a:pt x="63716" y="73560"/>
                    <a:pt x="62218" y="80136"/>
                    <a:pt x="62218" y="81103"/>
                  </a:cubicBezTo>
                  <a:cubicBezTo>
                    <a:pt x="62218" y="85359"/>
                    <a:pt x="65215" y="87293"/>
                    <a:pt x="67880" y="87293"/>
                  </a:cubicBezTo>
                  <a:cubicBezTo>
                    <a:pt x="70878" y="87293"/>
                    <a:pt x="73543" y="84778"/>
                    <a:pt x="74375" y="83038"/>
                  </a:cubicBezTo>
                  <a:cubicBezTo>
                    <a:pt x="75208" y="81297"/>
                    <a:pt x="76540" y="75108"/>
                    <a:pt x="77373" y="71046"/>
                  </a:cubicBezTo>
                  <a:cubicBezTo>
                    <a:pt x="78206" y="67371"/>
                    <a:pt x="80038" y="58474"/>
                    <a:pt x="81037" y="53639"/>
                  </a:cubicBezTo>
                  <a:cubicBezTo>
                    <a:pt x="82036" y="49384"/>
                    <a:pt x="83036" y="45129"/>
                    <a:pt x="83868" y="40680"/>
                  </a:cubicBezTo>
                  <a:cubicBezTo>
                    <a:pt x="85700" y="32364"/>
                    <a:pt x="85700" y="31977"/>
                    <a:pt x="89031" y="25981"/>
                  </a:cubicBezTo>
                  <a:cubicBezTo>
                    <a:pt x="94361" y="16504"/>
                    <a:pt x="102688" y="5479"/>
                    <a:pt x="115678" y="5479"/>
                  </a:cubicBezTo>
                  <a:cubicBezTo>
                    <a:pt x="125005" y="5479"/>
                    <a:pt x="125505" y="14376"/>
                    <a:pt x="125505" y="19018"/>
                  </a:cubicBezTo>
                  <a:cubicBezTo>
                    <a:pt x="125505" y="30623"/>
                    <a:pt x="118343" y="52092"/>
                    <a:pt x="115678" y="60215"/>
                  </a:cubicBezTo>
                  <a:cubicBezTo>
                    <a:pt x="113846" y="65630"/>
                    <a:pt x="113180" y="67371"/>
                    <a:pt x="113180" y="70659"/>
                  </a:cubicBezTo>
                  <a:cubicBezTo>
                    <a:pt x="113180" y="80910"/>
                    <a:pt x="120508" y="87293"/>
                    <a:pt x="129002" y="87293"/>
                  </a:cubicBezTo>
                  <a:cubicBezTo>
                    <a:pt x="145657" y="87293"/>
                    <a:pt x="152985" y="60602"/>
                    <a:pt x="152985" y="57701"/>
                  </a:cubicBezTo>
                  <a:cubicBezTo>
                    <a:pt x="152985" y="55186"/>
                    <a:pt x="150819" y="55186"/>
                    <a:pt x="150320" y="55186"/>
                  </a:cubicBezTo>
                  <a:cubicBezTo>
                    <a:pt x="147988" y="55186"/>
                    <a:pt x="147822" y="56347"/>
                    <a:pt x="147155" y="58474"/>
                  </a:cubicBezTo>
                  <a:cubicBezTo>
                    <a:pt x="143325" y="73947"/>
                    <a:pt x="136163" y="81877"/>
                    <a:pt x="129502" y="81877"/>
                  </a:cubicBezTo>
                  <a:cubicBezTo>
                    <a:pt x="126004" y="81877"/>
                    <a:pt x="125338" y="79169"/>
                    <a:pt x="125338" y="75108"/>
                  </a:cubicBezTo>
                  <a:cubicBezTo>
                    <a:pt x="125338" y="70659"/>
                    <a:pt x="126171" y="68145"/>
                    <a:pt x="129169" y="59441"/>
                  </a:cubicBezTo>
                  <a:cubicBezTo>
                    <a:pt x="131167" y="53445"/>
                    <a:pt x="137995" y="32944"/>
                    <a:pt x="137995" y="22113"/>
                  </a:cubicBezTo>
                  <a:cubicBezTo>
                    <a:pt x="137995" y="19018"/>
                    <a:pt x="137995" y="10895"/>
                    <a:pt x="131833" y="5286"/>
                  </a:cubicBezTo>
                  <a:cubicBezTo>
                    <a:pt x="129002" y="2771"/>
                    <a:pt x="124172" y="64"/>
                    <a:pt x="116345" y="64"/>
                  </a:cubicBezTo>
                  <a:cubicBezTo>
                    <a:pt x="101356" y="64"/>
                    <a:pt x="92196" y="11475"/>
                    <a:pt x="86866" y="19598"/>
                  </a:cubicBezTo>
                  <a:cubicBezTo>
                    <a:pt x="85534" y="3158"/>
                    <a:pt x="73709" y="64"/>
                    <a:pt x="65215" y="64"/>
                  </a:cubicBezTo>
                  <a:cubicBezTo>
                    <a:pt x="51392" y="64"/>
                    <a:pt x="42066" y="9928"/>
                    <a:pt x="37069" y="17664"/>
                  </a:cubicBezTo>
                  <a:cubicBezTo>
                    <a:pt x="35903" y="4319"/>
                    <a:pt x="26077" y="64"/>
                    <a:pt x="19249" y="64"/>
                  </a:cubicBezTo>
                  <a:cubicBezTo>
                    <a:pt x="12088" y="64"/>
                    <a:pt x="8257" y="6059"/>
                    <a:pt x="6092" y="10508"/>
                  </a:cubicBezTo>
                  <a:cubicBezTo>
                    <a:pt x="2428" y="17664"/>
                    <a:pt x="96" y="28689"/>
                    <a:pt x="96" y="29656"/>
                  </a:cubicBezTo>
                  <a:cubicBezTo>
                    <a:pt x="96" y="32170"/>
                    <a:pt x="2428" y="32170"/>
                    <a:pt x="2928" y="32170"/>
                  </a:cubicBezTo>
                  <a:cubicBezTo>
                    <a:pt x="5259" y="32170"/>
                    <a:pt x="5426" y="31590"/>
                    <a:pt x="6592" y="26368"/>
                  </a:cubicBezTo>
                  <a:cubicBezTo>
                    <a:pt x="9090" y="14956"/>
                    <a:pt x="12254" y="5479"/>
                    <a:pt x="18749" y="5479"/>
                  </a:cubicBezTo>
                  <a:cubicBezTo>
                    <a:pt x="23079" y="5479"/>
                    <a:pt x="24245" y="9734"/>
                    <a:pt x="24245" y="14956"/>
                  </a:cubicBezTo>
                  <a:cubicBezTo>
                    <a:pt x="24245" y="18631"/>
                    <a:pt x="22746" y="25787"/>
                    <a:pt x="21581" y="31010"/>
                  </a:cubicBezTo>
                  <a:cubicBezTo>
                    <a:pt x="20415" y="36232"/>
                    <a:pt x="18749" y="44162"/>
                    <a:pt x="17917" y="48417"/>
                  </a:cubicBezTo>
                  <a:lnTo>
                    <a:pt x="12587" y="73174"/>
                  </a:lnTo>
                  <a:cubicBezTo>
                    <a:pt x="11921" y="75688"/>
                    <a:pt x="10922" y="80523"/>
                    <a:pt x="10922" y="81103"/>
                  </a:cubicBezTo>
                  <a:cubicBezTo>
                    <a:pt x="10922" y="85359"/>
                    <a:pt x="13920" y="87293"/>
                    <a:pt x="16584" y="87293"/>
                  </a:cubicBezTo>
                  <a:cubicBezTo>
                    <a:pt x="19582" y="87293"/>
                    <a:pt x="22247" y="84778"/>
                    <a:pt x="23079" y="83038"/>
                  </a:cubicBezTo>
                  <a:cubicBezTo>
                    <a:pt x="23912" y="81297"/>
                    <a:pt x="25245" y="75108"/>
                    <a:pt x="26077" y="71046"/>
                  </a:cubicBezTo>
                  <a:cubicBezTo>
                    <a:pt x="26910" y="67371"/>
                    <a:pt x="28742" y="58474"/>
                    <a:pt x="29741" y="53639"/>
                  </a:cubicBezTo>
                  <a:cubicBezTo>
                    <a:pt x="30741" y="49384"/>
                    <a:pt x="31740" y="45129"/>
                    <a:pt x="32573" y="40680"/>
                  </a:cubicBezTo>
                  <a:cubicBezTo>
                    <a:pt x="34405" y="32750"/>
                    <a:pt x="34738" y="31203"/>
                    <a:pt x="39567" y="23273"/>
                  </a:cubicBezTo>
                  <a:cubicBezTo>
                    <a:pt x="44231" y="15537"/>
                    <a:pt x="52058" y="5479"/>
                    <a:pt x="64549" y="5479"/>
                  </a:cubicBezTo>
                  <a:cubicBezTo>
                    <a:pt x="74209" y="5479"/>
                    <a:pt x="74375" y="15343"/>
                    <a:pt x="74375" y="19018"/>
                  </a:cubicBezTo>
                  <a:cubicBezTo>
                    <a:pt x="74375" y="23853"/>
                    <a:pt x="73876" y="26368"/>
                    <a:pt x="71544" y="37199"/>
                  </a:cubicBezTo>
                  <a:lnTo>
                    <a:pt x="64549" y="6969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9" name="Dowolny kształt: kształt 1218">
              <a:extLst>
                <a:ext uri="{FF2B5EF4-FFF2-40B4-BE49-F238E27FC236}">
                  <a16:creationId xmlns:a16="http://schemas.microsoft.com/office/drawing/2014/main" id="{6E37C98A-B4E1-2BE4-BE26-EE63D648B13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229534" y="7271223"/>
              <a:ext cx="43135" cy="193218"/>
            </a:xfrm>
            <a:custGeom>
              <a:avLst/>
              <a:gdLst>
                <a:gd name="connsiteX0" fmla="*/ 3268 w 43135"/>
                <a:gd name="connsiteY0" fmla="*/ 64 h 193218"/>
                <a:gd name="connsiteX1" fmla="*/ 103 w 43135"/>
                <a:gd name="connsiteY1" fmla="*/ 2385 h 193218"/>
                <a:gd name="connsiteX2" fmla="*/ 1602 w 43135"/>
                <a:gd name="connsiteY2" fmla="*/ 5286 h 193218"/>
                <a:gd name="connsiteX3" fmla="*/ 31913 w 43135"/>
                <a:gd name="connsiteY3" fmla="*/ 96576 h 193218"/>
                <a:gd name="connsiteX4" fmla="*/ 3101 w 43135"/>
                <a:gd name="connsiteY4" fmla="*/ 186513 h 193218"/>
                <a:gd name="connsiteX5" fmla="*/ 103 w 43135"/>
                <a:gd name="connsiteY5" fmla="*/ 190962 h 193218"/>
                <a:gd name="connsiteX6" fmla="*/ 2268 w 43135"/>
                <a:gd name="connsiteY6" fmla="*/ 193283 h 193218"/>
                <a:gd name="connsiteX7" fmla="*/ 31081 w 43135"/>
                <a:gd name="connsiteY7" fmla="*/ 156341 h 193218"/>
                <a:gd name="connsiteX8" fmla="*/ 43239 w 43135"/>
                <a:gd name="connsiteY8" fmla="*/ 96770 h 193218"/>
                <a:gd name="connsiteX9" fmla="*/ 3268 w 43135"/>
                <a:gd name="connsiteY9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268" y="64"/>
                  </a:moveTo>
                  <a:cubicBezTo>
                    <a:pt x="2102" y="64"/>
                    <a:pt x="103" y="64"/>
                    <a:pt x="103" y="2385"/>
                  </a:cubicBezTo>
                  <a:cubicBezTo>
                    <a:pt x="103" y="3352"/>
                    <a:pt x="603" y="3932"/>
                    <a:pt x="1602" y="5286"/>
                  </a:cubicBezTo>
                  <a:cubicBezTo>
                    <a:pt x="15925" y="20565"/>
                    <a:pt x="31913" y="46676"/>
                    <a:pt x="31913" y="96576"/>
                  </a:cubicBezTo>
                  <a:cubicBezTo>
                    <a:pt x="31913" y="137000"/>
                    <a:pt x="21088" y="167559"/>
                    <a:pt x="3101" y="186513"/>
                  </a:cubicBezTo>
                  <a:cubicBezTo>
                    <a:pt x="270" y="189801"/>
                    <a:pt x="103" y="189995"/>
                    <a:pt x="103" y="190962"/>
                  </a:cubicBezTo>
                  <a:cubicBezTo>
                    <a:pt x="103" y="191929"/>
                    <a:pt x="603" y="193283"/>
                    <a:pt x="2268" y="193283"/>
                  </a:cubicBezTo>
                  <a:cubicBezTo>
                    <a:pt x="4267" y="193283"/>
                    <a:pt x="20089" y="180517"/>
                    <a:pt x="31081" y="156341"/>
                  </a:cubicBezTo>
                  <a:cubicBezTo>
                    <a:pt x="38409" y="140288"/>
                    <a:pt x="43239" y="119399"/>
                    <a:pt x="43239" y="96770"/>
                  </a:cubicBezTo>
                  <a:cubicBezTo>
                    <a:pt x="43239" y="69499"/>
                    <a:pt x="36244" y="27141"/>
                    <a:pt x="3268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0" name="Dowolny kształt: kształt 1219">
              <a:extLst>
                <a:ext uri="{FF2B5EF4-FFF2-40B4-BE49-F238E27FC236}">
                  <a16:creationId xmlns:a16="http://schemas.microsoft.com/office/drawing/2014/main" id="{EC6B96BF-EB24-4F11-AEF1-37C5F51CFF4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89791" y="7340822"/>
              <a:ext cx="145369" cy="213582"/>
            </a:xfrm>
            <a:custGeom>
              <a:avLst/>
              <a:gdLst>
                <a:gd name="connsiteX0" fmla="*/ 140959 w 145369"/>
                <a:gd name="connsiteY0" fmla="*/ 11672 h 213582"/>
                <a:gd name="connsiteX1" fmla="*/ 145480 w 145369"/>
                <a:gd name="connsiteY1" fmla="*/ 5593 h 213582"/>
                <a:gd name="connsiteX2" fmla="*/ 140721 w 145369"/>
                <a:gd name="connsiteY2" fmla="*/ 67 h 213582"/>
                <a:gd name="connsiteX3" fmla="*/ 136439 w 145369"/>
                <a:gd name="connsiteY3" fmla="*/ 1725 h 213582"/>
                <a:gd name="connsiteX4" fmla="*/ 4868 w 145369"/>
                <a:gd name="connsiteY4" fmla="*/ 73840 h 213582"/>
                <a:gd name="connsiteX5" fmla="*/ 110 w 145369"/>
                <a:gd name="connsiteY5" fmla="*/ 80195 h 213582"/>
                <a:gd name="connsiteX6" fmla="*/ 4868 w 145369"/>
                <a:gd name="connsiteY6" fmla="*/ 86274 h 213582"/>
                <a:gd name="connsiteX7" fmla="*/ 136439 w 145369"/>
                <a:gd name="connsiteY7" fmla="*/ 158113 h 213582"/>
                <a:gd name="connsiteX8" fmla="*/ 140721 w 145369"/>
                <a:gd name="connsiteY8" fmla="*/ 160047 h 213582"/>
                <a:gd name="connsiteX9" fmla="*/ 145480 w 145369"/>
                <a:gd name="connsiteY9" fmla="*/ 154521 h 213582"/>
                <a:gd name="connsiteX10" fmla="*/ 140483 w 145369"/>
                <a:gd name="connsiteY10" fmla="*/ 148166 h 213582"/>
                <a:gd name="connsiteX11" fmla="*/ 16050 w 145369"/>
                <a:gd name="connsiteY11" fmla="*/ 80195 h 213582"/>
                <a:gd name="connsiteX12" fmla="*/ 140959 w 145369"/>
                <a:gd name="connsiteY12" fmla="*/ 11672 h 213582"/>
                <a:gd name="connsiteX13" fmla="*/ 137152 w 145369"/>
                <a:gd name="connsiteY13" fmla="*/ 213650 h 213582"/>
                <a:gd name="connsiteX14" fmla="*/ 145480 w 145369"/>
                <a:gd name="connsiteY14" fmla="*/ 208124 h 213582"/>
                <a:gd name="connsiteX15" fmla="*/ 136915 w 145369"/>
                <a:gd name="connsiteY15" fmla="*/ 202598 h 213582"/>
                <a:gd name="connsiteX16" fmla="*/ 8675 w 145369"/>
                <a:gd name="connsiteY16" fmla="*/ 202598 h 213582"/>
                <a:gd name="connsiteX17" fmla="*/ 110 w 145369"/>
                <a:gd name="connsiteY17" fmla="*/ 208124 h 213582"/>
                <a:gd name="connsiteX18" fmla="*/ 8437 w 145369"/>
                <a:gd name="connsiteY18" fmla="*/ 213650 h 213582"/>
                <a:gd name="connsiteX19" fmla="*/ 137152 w 145369"/>
                <a:gd name="connsiteY19" fmla="*/ 213650 h 21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5369" h="213582">
                  <a:moveTo>
                    <a:pt x="140959" y="11672"/>
                  </a:moveTo>
                  <a:cubicBezTo>
                    <a:pt x="143576" y="10290"/>
                    <a:pt x="145480" y="8909"/>
                    <a:pt x="145480" y="5593"/>
                  </a:cubicBezTo>
                  <a:cubicBezTo>
                    <a:pt x="145480" y="2554"/>
                    <a:pt x="143576" y="67"/>
                    <a:pt x="140721" y="67"/>
                  </a:cubicBezTo>
                  <a:cubicBezTo>
                    <a:pt x="139532" y="67"/>
                    <a:pt x="137390" y="1172"/>
                    <a:pt x="136439" y="1725"/>
                  </a:cubicBezTo>
                  <a:lnTo>
                    <a:pt x="4868" y="73840"/>
                  </a:lnTo>
                  <a:cubicBezTo>
                    <a:pt x="824" y="76051"/>
                    <a:pt x="110" y="77985"/>
                    <a:pt x="110" y="80195"/>
                  </a:cubicBezTo>
                  <a:cubicBezTo>
                    <a:pt x="110" y="82682"/>
                    <a:pt x="1537" y="84616"/>
                    <a:pt x="4868" y="86274"/>
                  </a:cubicBezTo>
                  <a:lnTo>
                    <a:pt x="136439" y="158113"/>
                  </a:lnTo>
                  <a:cubicBezTo>
                    <a:pt x="139532" y="160047"/>
                    <a:pt x="140008" y="160047"/>
                    <a:pt x="140721" y="160047"/>
                  </a:cubicBezTo>
                  <a:cubicBezTo>
                    <a:pt x="143338" y="160047"/>
                    <a:pt x="145480" y="157560"/>
                    <a:pt x="145480" y="154521"/>
                  </a:cubicBezTo>
                  <a:cubicBezTo>
                    <a:pt x="145480" y="152034"/>
                    <a:pt x="144528" y="150376"/>
                    <a:pt x="140483" y="148166"/>
                  </a:cubicBezTo>
                  <a:lnTo>
                    <a:pt x="16050" y="80195"/>
                  </a:lnTo>
                  <a:lnTo>
                    <a:pt x="140959" y="11672"/>
                  </a:lnTo>
                  <a:close/>
                  <a:moveTo>
                    <a:pt x="137152" y="213650"/>
                  </a:moveTo>
                  <a:cubicBezTo>
                    <a:pt x="141197" y="213650"/>
                    <a:pt x="145480" y="213650"/>
                    <a:pt x="145480" y="208124"/>
                  </a:cubicBezTo>
                  <a:cubicBezTo>
                    <a:pt x="145480" y="202598"/>
                    <a:pt x="140483" y="202598"/>
                    <a:pt x="136915" y="202598"/>
                  </a:cubicBezTo>
                  <a:lnTo>
                    <a:pt x="8675" y="202598"/>
                  </a:lnTo>
                  <a:cubicBezTo>
                    <a:pt x="5106" y="202598"/>
                    <a:pt x="110" y="202598"/>
                    <a:pt x="110" y="208124"/>
                  </a:cubicBezTo>
                  <a:cubicBezTo>
                    <a:pt x="110" y="213650"/>
                    <a:pt x="4392" y="213650"/>
                    <a:pt x="8437" y="213650"/>
                  </a:cubicBezTo>
                  <a:lnTo>
                    <a:pt x="137152" y="21365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1" name="Dowolny kształt: kształt 1220">
              <a:extLst>
                <a:ext uri="{FF2B5EF4-FFF2-40B4-BE49-F238E27FC236}">
                  <a16:creationId xmlns:a16="http://schemas.microsoft.com/office/drawing/2014/main" id="{1F5DDE04-96D2-83DC-2C9F-0234F3C5495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630222" y="7328664"/>
              <a:ext cx="169109" cy="187886"/>
            </a:xfrm>
            <a:custGeom>
              <a:avLst/>
              <a:gdLst>
                <a:gd name="connsiteX0" fmla="*/ 63169 w 169109"/>
                <a:gd name="connsiteY0" fmla="*/ 98155 h 187886"/>
                <a:gd name="connsiteX1" fmla="*/ 86248 w 169109"/>
                <a:gd name="connsiteY1" fmla="*/ 98155 h 187886"/>
                <a:gd name="connsiteX2" fmla="*/ 105995 w 169109"/>
                <a:gd name="connsiteY2" fmla="*/ 110589 h 187886"/>
                <a:gd name="connsiteX3" fmla="*/ 104330 w 169109"/>
                <a:gd name="connsiteY3" fmla="*/ 124127 h 187886"/>
                <a:gd name="connsiteX4" fmla="*/ 103616 w 169109"/>
                <a:gd name="connsiteY4" fmla="*/ 127167 h 187886"/>
                <a:gd name="connsiteX5" fmla="*/ 106471 w 169109"/>
                <a:gd name="connsiteY5" fmla="*/ 130482 h 187886"/>
                <a:gd name="connsiteX6" fmla="*/ 110040 w 169109"/>
                <a:gd name="connsiteY6" fmla="*/ 124680 h 187886"/>
                <a:gd name="connsiteX7" fmla="*/ 123126 w 169109"/>
                <a:gd name="connsiteY7" fmla="*/ 64722 h 187886"/>
                <a:gd name="connsiteX8" fmla="*/ 123839 w 169109"/>
                <a:gd name="connsiteY8" fmla="*/ 60301 h 187886"/>
                <a:gd name="connsiteX9" fmla="*/ 120984 w 169109"/>
                <a:gd name="connsiteY9" fmla="*/ 57262 h 187886"/>
                <a:gd name="connsiteX10" fmla="*/ 117415 w 169109"/>
                <a:gd name="connsiteY10" fmla="*/ 63064 h 187886"/>
                <a:gd name="connsiteX11" fmla="*/ 86724 w 169109"/>
                <a:gd name="connsiteY11" fmla="*/ 89590 h 187886"/>
                <a:gd name="connsiteX12" fmla="*/ 65073 w 169109"/>
                <a:gd name="connsiteY12" fmla="*/ 89590 h 187886"/>
                <a:gd name="connsiteX13" fmla="*/ 80300 w 169109"/>
                <a:gd name="connsiteY13" fmla="*/ 19408 h 187886"/>
                <a:gd name="connsiteX14" fmla="*/ 93148 w 169109"/>
                <a:gd name="connsiteY14" fmla="*/ 8633 h 187886"/>
                <a:gd name="connsiteX15" fmla="*/ 124553 w 169109"/>
                <a:gd name="connsiteY15" fmla="*/ 8633 h 187886"/>
                <a:gd name="connsiteX16" fmla="*/ 159290 w 169109"/>
                <a:gd name="connsiteY16" fmla="*/ 39026 h 187886"/>
                <a:gd name="connsiteX17" fmla="*/ 158576 w 169109"/>
                <a:gd name="connsiteY17" fmla="*/ 53946 h 187886"/>
                <a:gd name="connsiteX18" fmla="*/ 158100 w 169109"/>
                <a:gd name="connsiteY18" fmla="*/ 58920 h 187886"/>
                <a:gd name="connsiteX19" fmla="*/ 160955 w 169109"/>
                <a:gd name="connsiteY19" fmla="*/ 62236 h 187886"/>
                <a:gd name="connsiteX20" fmla="*/ 164286 w 169109"/>
                <a:gd name="connsiteY20" fmla="*/ 55328 h 187886"/>
                <a:gd name="connsiteX21" fmla="*/ 169044 w 169109"/>
                <a:gd name="connsiteY21" fmla="*/ 7527 h 187886"/>
                <a:gd name="connsiteX22" fmla="*/ 162621 w 169109"/>
                <a:gd name="connsiteY22" fmla="*/ 67 h 187886"/>
                <a:gd name="connsiteX23" fmla="*/ 46039 w 169109"/>
                <a:gd name="connsiteY23" fmla="*/ 67 h 187886"/>
                <a:gd name="connsiteX24" fmla="*/ 38901 w 169109"/>
                <a:gd name="connsiteY24" fmla="*/ 5593 h 187886"/>
                <a:gd name="connsiteX25" fmla="*/ 45563 w 169109"/>
                <a:gd name="connsiteY25" fmla="*/ 8633 h 187886"/>
                <a:gd name="connsiteX26" fmla="*/ 61028 w 169109"/>
                <a:gd name="connsiteY26" fmla="*/ 13606 h 187886"/>
                <a:gd name="connsiteX27" fmla="*/ 59839 w 169109"/>
                <a:gd name="connsiteY27" fmla="*/ 20237 h 187886"/>
                <a:gd name="connsiteX28" fmla="*/ 28433 w 169109"/>
                <a:gd name="connsiteY28" fmla="*/ 166402 h 187886"/>
                <a:gd name="connsiteX29" fmla="*/ 6782 w 169109"/>
                <a:gd name="connsiteY29" fmla="*/ 179388 h 187886"/>
                <a:gd name="connsiteX30" fmla="*/ 120 w 169109"/>
                <a:gd name="connsiteY30" fmla="*/ 184638 h 187886"/>
                <a:gd name="connsiteX31" fmla="*/ 3689 w 169109"/>
                <a:gd name="connsiteY31" fmla="*/ 187954 h 187886"/>
                <a:gd name="connsiteX32" fmla="*/ 35095 w 169109"/>
                <a:gd name="connsiteY32" fmla="*/ 187125 h 187886"/>
                <a:gd name="connsiteX33" fmla="*/ 70545 w 169109"/>
                <a:gd name="connsiteY33" fmla="*/ 187954 h 187886"/>
                <a:gd name="connsiteX34" fmla="*/ 75541 w 169109"/>
                <a:gd name="connsiteY34" fmla="*/ 182704 h 187886"/>
                <a:gd name="connsiteX35" fmla="*/ 74114 w 169109"/>
                <a:gd name="connsiteY35" fmla="*/ 179664 h 187886"/>
                <a:gd name="connsiteX36" fmla="*/ 67452 w 169109"/>
                <a:gd name="connsiteY36" fmla="*/ 179388 h 187886"/>
                <a:gd name="connsiteX37" fmla="*/ 55080 w 169109"/>
                <a:gd name="connsiteY37" fmla="*/ 178836 h 187886"/>
                <a:gd name="connsiteX38" fmla="*/ 47467 w 169109"/>
                <a:gd name="connsiteY38" fmla="*/ 173309 h 187886"/>
                <a:gd name="connsiteX39" fmla="*/ 48418 w 169109"/>
                <a:gd name="connsiteY39" fmla="*/ 166955 h 187886"/>
                <a:gd name="connsiteX40" fmla="*/ 63169 w 169109"/>
                <a:gd name="connsiteY40" fmla="*/ 98155 h 18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9109" h="187886">
                  <a:moveTo>
                    <a:pt x="63169" y="98155"/>
                  </a:moveTo>
                  <a:lnTo>
                    <a:pt x="86248" y="98155"/>
                  </a:lnTo>
                  <a:cubicBezTo>
                    <a:pt x="104092" y="98155"/>
                    <a:pt x="105995" y="102576"/>
                    <a:pt x="105995" y="110589"/>
                  </a:cubicBezTo>
                  <a:cubicBezTo>
                    <a:pt x="105995" y="112523"/>
                    <a:pt x="105995" y="115838"/>
                    <a:pt x="104330" y="124127"/>
                  </a:cubicBezTo>
                  <a:cubicBezTo>
                    <a:pt x="103854" y="125509"/>
                    <a:pt x="103616" y="126614"/>
                    <a:pt x="103616" y="127167"/>
                  </a:cubicBezTo>
                  <a:cubicBezTo>
                    <a:pt x="103616" y="129377"/>
                    <a:pt x="105044" y="130482"/>
                    <a:pt x="106471" y="130482"/>
                  </a:cubicBezTo>
                  <a:cubicBezTo>
                    <a:pt x="108850" y="130482"/>
                    <a:pt x="108850" y="129654"/>
                    <a:pt x="110040" y="124680"/>
                  </a:cubicBezTo>
                  <a:lnTo>
                    <a:pt x="123126" y="64722"/>
                  </a:lnTo>
                  <a:cubicBezTo>
                    <a:pt x="123839" y="61683"/>
                    <a:pt x="123839" y="61130"/>
                    <a:pt x="123839" y="60301"/>
                  </a:cubicBezTo>
                  <a:cubicBezTo>
                    <a:pt x="123839" y="59749"/>
                    <a:pt x="123364" y="57262"/>
                    <a:pt x="120984" y="57262"/>
                  </a:cubicBezTo>
                  <a:cubicBezTo>
                    <a:pt x="118605" y="57262"/>
                    <a:pt x="118367" y="58644"/>
                    <a:pt x="117415" y="63064"/>
                  </a:cubicBezTo>
                  <a:cubicBezTo>
                    <a:pt x="112419" y="84616"/>
                    <a:pt x="106947" y="89590"/>
                    <a:pt x="86724" y="89590"/>
                  </a:cubicBezTo>
                  <a:lnTo>
                    <a:pt x="65073" y="89590"/>
                  </a:lnTo>
                  <a:lnTo>
                    <a:pt x="80300" y="19408"/>
                  </a:lnTo>
                  <a:cubicBezTo>
                    <a:pt x="82441" y="9738"/>
                    <a:pt x="82679" y="8633"/>
                    <a:pt x="93148" y="8633"/>
                  </a:cubicBezTo>
                  <a:lnTo>
                    <a:pt x="124553" y="8633"/>
                  </a:lnTo>
                  <a:cubicBezTo>
                    <a:pt x="153817" y="8633"/>
                    <a:pt x="159290" y="17751"/>
                    <a:pt x="159290" y="39026"/>
                  </a:cubicBezTo>
                  <a:cubicBezTo>
                    <a:pt x="159290" y="45381"/>
                    <a:pt x="159290" y="46486"/>
                    <a:pt x="158576" y="53946"/>
                  </a:cubicBezTo>
                  <a:cubicBezTo>
                    <a:pt x="158100" y="57538"/>
                    <a:pt x="158100" y="58091"/>
                    <a:pt x="158100" y="58920"/>
                  </a:cubicBezTo>
                  <a:cubicBezTo>
                    <a:pt x="158100" y="60301"/>
                    <a:pt x="158814" y="62236"/>
                    <a:pt x="160955" y="62236"/>
                  </a:cubicBezTo>
                  <a:cubicBezTo>
                    <a:pt x="163572" y="62236"/>
                    <a:pt x="163810" y="60578"/>
                    <a:pt x="164286" y="55328"/>
                  </a:cubicBezTo>
                  <a:lnTo>
                    <a:pt x="169044" y="7527"/>
                  </a:lnTo>
                  <a:cubicBezTo>
                    <a:pt x="169758" y="67"/>
                    <a:pt x="168569" y="67"/>
                    <a:pt x="162621" y="67"/>
                  </a:cubicBezTo>
                  <a:lnTo>
                    <a:pt x="46039" y="67"/>
                  </a:lnTo>
                  <a:cubicBezTo>
                    <a:pt x="41281" y="67"/>
                    <a:pt x="38901" y="67"/>
                    <a:pt x="38901" y="5593"/>
                  </a:cubicBezTo>
                  <a:cubicBezTo>
                    <a:pt x="38901" y="8633"/>
                    <a:pt x="41043" y="8633"/>
                    <a:pt x="45563" y="8633"/>
                  </a:cubicBezTo>
                  <a:cubicBezTo>
                    <a:pt x="54366" y="8633"/>
                    <a:pt x="61028" y="8633"/>
                    <a:pt x="61028" y="13606"/>
                  </a:cubicBezTo>
                  <a:cubicBezTo>
                    <a:pt x="61028" y="14711"/>
                    <a:pt x="61028" y="15264"/>
                    <a:pt x="59839" y="20237"/>
                  </a:cubicBezTo>
                  <a:lnTo>
                    <a:pt x="28433" y="166402"/>
                  </a:lnTo>
                  <a:cubicBezTo>
                    <a:pt x="26054" y="177178"/>
                    <a:pt x="25578" y="179388"/>
                    <a:pt x="6782" y="179388"/>
                  </a:cubicBezTo>
                  <a:cubicBezTo>
                    <a:pt x="2737" y="179388"/>
                    <a:pt x="120" y="179388"/>
                    <a:pt x="120" y="184638"/>
                  </a:cubicBezTo>
                  <a:cubicBezTo>
                    <a:pt x="120" y="187954"/>
                    <a:pt x="2975" y="187954"/>
                    <a:pt x="3689" y="187954"/>
                  </a:cubicBezTo>
                  <a:cubicBezTo>
                    <a:pt x="10589" y="187954"/>
                    <a:pt x="28195" y="187125"/>
                    <a:pt x="35095" y="187125"/>
                  </a:cubicBezTo>
                  <a:cubicBezTo>
                    <a:pt x="42946" y="187125"/>
                    <a:pt x="62694" y="187954"/>
                    <a:pt x="70545" y="187954"/>
                  </a:cubicBezTo>
                  <a:cubicBezTo>
                    <a:pt x="72686" y="187954"/>
                    <a:pt x="75541" y="187954"/>
                    <a:pt x="75541" y="182704"/>
                  </a:cubicBezTo>
                  <a:cubicBezTo>
                    <a:pt x="75541" y="180493"/>
                    <a:pt x="74114" y="179941"/>
                    <a:pt x="74114" y="179664"/>
                  </a:cubicBezTo>
                  <a:cubicBezTo>
                    <a:pt x="73400" y="179388"/>
                    <a:pt x="72924" y="179388"/>
                    <a:pt x="67452" y="179388"/>
                  </a:cubicBezTo>
                  <a:cubicBezTo>
                    <a:pt x="62218" y="179388"/>
                    <a:pt x="61028" y="179388"/>
                    <a:pt x="55080" y="178836"/>
                  </a:cubicBezTo>
                  <a:cubicBezTo>
                    <a:pt x="48180" y="178007"/>
                    <a:pt x="47467" y="176901"/>
                    <a:pt x="47467" y="173309"/>
                  </a:cubicBezTo>
                  <a:cubicBezTo>
                    <a:pt x="47467" y="172757"/>
                    <a:pt x="47467" y="171099"/>
                    <a:pt x="48418" y="166955"/>
                  </a:cubicBezTo>
                  <a:lnTo>
                    <a:pt x="63169" y="981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2" name="Dowolny kształt: kształt 1221">
              <a:extLst>
                <a:ext uri="{FF2B5EF4-FFF2-40B4-BE49-F238E27FC236}">
                  <a16:creationId xmlns:a16="http://schemas.microsoft.com/office/drawing/2014/main" id="{2FE0186C-65D9-6910-E25F-57E8F4E08EF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826376" y="7271223"/>
              <a:ext cx="43301" cy="193218"/>
            </a:xfrm>
            <a:custGeom>
              <a:avLst/>
              <a:gdLst>
                <a:gd name="connsiteX0" fmla="*/ 40099 w 43301"/>
                <a:gd name="connsiteY0" fmla="*/ 64 h 193218"/>
                <a:gd name="connsiteX1" fmla="*/ 128 w 43301"/>
                <a:gd name="connsiteY1" fmla="*/ 96576 h 193218"/>
                <a:gd name="connsiteX2" fmla="*/ 40099 w 43301"/>
                <a:gd name="connsiteY2" fmla="*/ 193283 h 193218"/>
                <a:gd name="connsiteX3" fmla="*/ 43430 w 43301"/>
                <a:gd name="connsiteY3" fmla="*/ 190962 h 193218"/>
                <a:gd name="connsiteX4" fmla="*/ 41764 w 43301"/>
                <a:gd name="connsiteY4" fmla="*/ 188060 h 193218"/>
                <a:gd name="connsiteX5" fmla="*/ 11453 w 43301"/>
                <a:gd name="connsiteY5" fmla="*/ 96770 h 193218"/>
                <a:gd name="connsiteX6" fmla="*/ 42264 w 43301"/>
                <a:gd name="connsiteY6" fmla="*/ 4706 h 193218"/>
                <a:gd name="connsiteX7" fmla="*/ 43430 w 43301"/>
                <a:gd name="connsiteY7" fmla="*/ 2385 h 193218"/>
                <a:gd name="connsiteX8" fmla="*/ 40099 w 43301"/>
                <a:gd name="connsiteY8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099" y="64"/>
                  </a:moveTo>
                  <a:cubicBezTo>
                    <a:pt x="8455" y="25981"/>
                    <a:pt x="128" y="66984"/>
                    <a:pt x="128" y="96576"/>
                  </a:cubicBezTo>
                  <a:cubicBezTo>
                    <a:pt x="128" y="123848"/>
                    <a:pt x="7123" y="166205"/>
                    <a:pt x="40099" y="193283"/>
                  </a:cubicBezTo>
                  <a:cubicBezTo>
                    <a:pt x="41431" y="193283"/>
                    <a:pt x="43430" y="193283"/>
                    <a:pt x="43430" y="190962"/>
                  </a:cubicBezTo>
                  <a:cubicBezTo>
                    <a:pt x="43430" y="189801"/>
                    <a:pt x="42930" y="189414"/>
                    <a:pt x="41764" y="188060"/>
                  </a:cubicBezTo>
                  <a:cubicBezTo>
                    <a:pt x="19614" y="164851"/>
                    <a:pt x="11453" y="131971"/>
                    <a:pt x="11453" y="96770"/>
                  </a:cubicBezTo>
                  <a:cubicBezTo>
                    <a:pt x="11453" y="44548"/>
                    <a:pt x="28607" y="19018"/>
                    <a:pt x="42264" y="4706"/>
                  </a:cubicBezTo>
                  <a:cubicBezTo>
                    <a:pt x="42930" y="3932"/>
                    <a:pt x="43430" y="3352"/>
                    <a:pt x="43430" y="2385"/>
                  </a:cubicBezTo>
                  <a:cubicBezTo>
                    <a:pt x="43430" y="64"/>
                    <a:pt x="41431" y="64"/>
                    <a:pt x="40099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3" name="Dowolny kształt: kształt 1222">
              <a:extLst>
                <a:ext uri="{FF2B5EF4-FFF2-40B4-BE49-F238E27FC236}">
                  <a16:creationId xmlns:a16="http://schemas.microsoft.com/office/drawing/2014/main" id="{3199CAF4-96FA-16EA-2065-06AF1C9D965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891900" y="7282054"/>
              <a:ext cx="37306" cy="136162"/>
            </a:xfrm>
            <a:custGeom>
              <a:avLst/>
              <a:gdLst>
                <a:gd name="connsiteX0" fmla="*/ 36771 w 37306"/>
                <a:gd name="connsiteY0" fmla="*/ 5866 h 136162"/>
                <a:gd name="connsiteX1" fmla="*/ 37437 w 37306"/>
                <a:gd name="connsiteY1" fmla="*/ 2771 h 136162"/>
                <a:gd name="connsiteX2" fmla="*/ 34772 w 37306"/>
                <a:gd name="connsiteY2" fmla="*/ 64 h 136162"/>
                <a:gd name="connsiteX3" fmla="*/ 13455 w 37306"/>
                <a:gd name="connsiteY3" fmla="*/ 1998 h 136162"/>
                <a:gd name="connsiteX4" fmla="*/ 9957 w 37306"/>
                <a:gd name="connsiteY4" fmla="*/ 6446 h 136162"/>
                <a:gd name="connsiteX5" fmla="*/ 14121 w 37306"/>
                <a:gd name="connsiteY5" fmla="*/ 9154 h 136162"/>
                <a:gd name="connsiteX6" fmla="*/ 22115 w 37306"/>
                <a:gd name="connsiteY6" fmla="*/ 12055 h 136162"/>
                <a:gd name="connsiteX7" fmla="*/ 21449 w 37306"/>
                <a:gd name="connsiteY7" fmla="*/ 16310 h 136162"/>
                <a:gd name="connsiteX8" fmla="*/ 797 w 37306"/>
                <a:gd name="connsiteY8" fmla="*/ 111856 h 136162"/>
                <a:gd name="connsiteX9" fmla="*/ 131 w 37306"/>
                <a:gd name="connsiteY9" fmla="*/ 117852 h 136162"/>
                <a:gd name="connsiteX10" fmla="*/ 17618 w 37306"/>
                <a:gd name="connsiteY10" fmla="*/ 136226 h 136162"/>
                <a:gd name="connsiteX11" fmla="*/ 30942 w 37306"/>
                <a:gd name="connsiteY11" fmla="*/ 125975 h 136162"/>
                <a:gd name="connsiteX12" fmla="*/ 36771 w 37306"/>
                <a:gd name="connsiteY12" fmla="*/ 106634 h 136162"/>
                <a:gd name="connsiteX13" fmla="*/ 34106 w 37306"/>
                <a:gd name="connsiteY13" fmla="*/ 104120 h 136162"/>
                <a:gd name="connsiteX14" fmla="*/ 30775 w 37306"/>
                <a:gd name="connsiteY14" fmla="*/ 108761 h 136162"/>
                <a:gd name="connsiteX15" fmla="*/ 18285 w 37306"/>
                <a:gd name="connsiteY15" fmla="*/ 130810 h 136162"/>
                <a:gd name="connsiteX16" fmla="*/ 12622 w 37306"/>
                <a:gd name="connsiteY16" fmla="*/ 121333 h 136162"/>
                <a:gd name="connsiteX17" fmla="*/ 13621 w 37306"/>
                <a:gd name="connsiteY17" fmla="*/ 113403 h 136162"/>
                <a:gd name="connsiteX18" fmla="*/ 36771 w 37306"/>
                <a:gd name="connsiteY18" fmla="*/ 5866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306" h="136162">
                  <a:moveTo>
                    <a:pt x="36771" y="5866"/>
                  </a:moveTo>
                  <a:cubicBezTo>
                    <a:pt x="36938" y="5479"/>
                    <a:pt x="37437" y="2965"/>
                    <a:pt x="37437" y="2771"/>
                  </a:cubicBezTo>
                  <a:cubicBezTo>
                    <a:pt x="37437" y="1804"/>
                    <a:pt x="36771" y="64"/>
                    <a:pt x="34772" y="64"/>
                  </a:cubicBezTo>
                  <a:cubicBezTo>
                    <a:pt x="31442" y="64"/>
                    <a:pt x="17618" y="1611"/>
                    <a:pt x="13455" y="1998"/>
                  </a:cubicBezTo>
                  <a:cubicBezTo>
                    <a:pt x="12289" y="2191"/>
                    <a:pt x="9957" y="2385"/>
                    <a:pt x="9957" y="6446"/>
                  </a:cubicBezTo>
                  <a:cubicBezTo>
                    <a:pt x="9957" y="9154"/>
                    <a:pt x="12289" y="9154"/>
                    <a:pt x="14121" y="9154"/>
                  </a:cubicBezTo>
                  <a:cubicBezTo>
                    <a:pt x="22115" y="9154"/>
                    <a:pt x="22115" y="10508"/>
                    <a:pt x="22115" y="12055"/>
                  </a:cubicBezTo>
                  <a:cubicBezTo>
                    <a:pt x="22115" y="13409"/>
                    <a:pt x="21782" y="14570"/>
                    <a:pt x="21449" y="16310"/>
                  </a:cubicBezTo>
                  <a:lnTo>
                    <a:pt x="797" y="111856"/>
                  </a:lnTo>
                  <a:cubicBezTo>
                    <a:pt x="298" y="113790"/>
                    <a:pt x="131" y="115918"/>
                    <a:pt x="131" y="117852"/>
                  </a:cubicBezTo>
                  <a:cubicBezTo>
                    <a:pt x="131" y="130230"/>
                    <a:pt x="9624" y="136226"/>
                    <a:pt x="17618" y="136226"/>
                  </a:cubicBezTo>
                  <a:cubicBezTo>
                    <a:pt x="21615" y="136226"/>
                    <a:pt x="26612" y="134679"/>
                    <a:pt x="30942" y="125975"/>
                  </a:cubicBezTo>
                  <a:cubicBezTo>
                    <a:pt x="34439" y="118819"/>
                    <a:pt x="36771" y="107408"/>
                    <a:pt x="36771" y="106634"/>
                  </a:cubicBezTo>
                  <a:cubicBezTo>
                    <a:pt x="36771" y="104120"/>
                    <a:pt x="34606" y="104120"/>
                    <a:pt x="34106" y="104120"/>
                  </a:cubicBezTo>
                  <a:cubicBezTo>
                    <a:pt x="31775" y="104120"/>
                    <a:pt x="31442" y="105280"/>
                    <a:pt x="30775" y="108761"/>
                  </a:cubicBezTo>
                  <a:cubicBezTo>
                    <a:pt x="28610" y="118432"/>
                    <a:pt x="25446" y="130810"/>
                    <a:pt x="18285" y="130810"/>
                  </a:cubicBezTo>
                  <a:cubicBezTo>
                    <a:pt x="13788" y="130810"/>
                    <a:pt x="12622" y="125975"/>
                    <a:pt x="12622" y="121333"/>
                  </a:cubicBezTo>
                  <a:cubicBezTo>
                    <a:pt x="12622" y="119206"/>
                    <a:pt x="13122" y="115531"/>
                    <a:pt x="13621" y="113403"/>
                  </a:cubicBezTo>
                  <a:lnTo>
                    <a:pt x="36771" y="586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4" name="Dowolny kształt: kształt 1223">
              <a:extLst>
                <a:ext uri="{FF2B5EF4-FFF2-40B4-BE49-F238E27FC236}">
                  <a16:creationId xmlns:a16="http://schemas.microsoft.com/office/drawing/2014/main" id="{2B1AFE10-E57D-0907-AF9D-DC242B71072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954532" y="7271223"/>
              <a:ext cx="43135" cy="193218"/>
            </a:xfrm>
            <a:custGeom>
              <a:avLst/>
              <a:gdLst>
                <a:gd name="connsiteX0" fmla="*/ 3298 w 43135"/>
                <a:gd name="connsiteY0" fmla="*/ 64 h 193218"/>
                <a:gd name="connsiteX1" fmla="*/ 134 w 43135"/>
                <a:gd name="connsiteY1" fmla="*/ 2385 h 193218"/>
                <a:gd name="connsiteX2" fmla="*/ 1633 w 43135"/>
                <a:gd name="connsiteY2" fmla="*/ 5286 h 193218"/>
                <a:gd name="connsiteX3" fmla="*/ 31944 w 43135"/>
                <a:gd name="connsiteY3" fmla="*/ 96576 h 193218"/>
                <a:gd name="connsiteX4" fmla="*/ 3132 w 43135"/>
                <a:gd name="connsiteY4" fmla="*/ 186513 h 193218"/>
                <a:gd name="connsiteX5" fmla="*/ 134 w 43135"/>
                <a:gd name="connsiteY5" fmla="*/ 190962 h 193218"/>
                <a:gd name="connsiteX6" fmla="*/ 2299 w 43135"/>
                <a:gd name="connsiteY6" fmla="*/ 193283 h 193218"/>
                <a:gd name="connsiteX7" fmla="*/ 31111 w 43135"/>
                <a:gd name="connsiteY7" fmla="*/ 156341 h 193218"/>
                <a:gd name="connsiteX8" fmla="*/ 43269 w 43135"/>
                <a:gd name="connsiteY8" fmla="*/ 96770 h 193218"/>
                <a:gd name="connsiteX9" fmla="*/ 3298 w 43135"/>
                <a:gd name="connsiteY9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298" y="64"/>
                  </a:moveTo>
                  <a:cubicBezTo>
                    <a:pt x="2132" y="64"/>
                    <a:pt x="134" y="64"/>
                    <a:pt x="134" y="2385"/>
                  </a:cubicBezTo>
                  <a:cubicBezTo>
                    <a:pt x="134" y="3352"/>
                    <a:pt x="633" y="3932"/>
                    <a:pt x="1633" y="5286"/>
                  </a:cubicBezTo>
                  <a:cubicBezTo>
                    <a:pt x="15955" y="20565"/>
                    <a:pt x="31944" y="46676"/>
                    <a:pt x="31944" y="96576"/>
                  </a:cubicBezTo>
                  <a:cubicBezTo>
                    <a:pt x="31944" y="137000"/>
                    <a:pt x="21118" y="167559"/>
                    <a:pt x="3132" y="186513"/>
                  </a:cubicBezTo>
                  <a:cubicBezTo>
                    <a:pt x="300" y="189801"/>
                    <a:pt x="134" y="189995"/>
                    <a:pt x="134" y="190962"/>
                  </a:cubicBezTo>
                  <a:cubicBezTo>
                    <a:pt x="134" y="191929"/>
                    <a:pt x="633" y="193283"/>
                    <a:pt x="2299" y="193283"/>
                  </a:cubicBezTo>
                  <a:cubicBezTo>
                    <a:pt x="4297" y="193283"/>
                    <a:pt x="20119" y="180517"/>
                    <a:pt x="31111" y="156341"/>
                  </a:cubicBezTo>
                  <a:cubicBezTo>
                    <a:pt x="38439" y="140288"/>
                    <a:pt x="43269" y="119399"/>
                    <a:pt x="43269" y="96770"/>
                  </a:cubicBezTo>
                  <a:cubicBezTo>
                    <a:pt x="43269" y="69499"/>
                    <a:pt x="36274" y="27141"/>
                    <a:pt x="3298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5" name="Dowolny kształt: kształt 1224">
              <a:extLst>
                <a:ext uri="{FF2B5EF4-FFF2-40B4-BE49-F238E27FC236}">
                  <a16:creationId xmlns:a16="http://schemas.microsoft.com/office/drawing/2014/main" id="{399866ED-140B-39A1-DEBC-C208F8E15A9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042277" y="7355466"/>
              <a:ext cx="158217" cy="184018"/>
            </a:xfrm>
            <a:custGeom>
              <a:avLst/>
              <a:gdLst>
                <a:gd name="connsiteX0" fmla="*/ 84124 w 158217"/>
                <a:gd name="connsiteY0" fmla="*/ 97602 h 184018"/>
                <a:gd name="connsiteX1" fmla="*/ 150504 w 158217"/>
                <a:gd name="connsiteY1" fmla="*/ 97602 h 184018"/>
                <a:gd name="connsiteX2" fmla="*/ 158355 w 158217"/>
                <a:gd name="connsiteY2" fmla="*/ 92076 h 184018"/>
                <a:gd name="connsiteX3" fmla="*/ 150504 w 158217"/>
                <a:gd name="connsiteY3" fmla="*/ 86550 h 184018"/>
                <a:gd name="connsiteX4" fmla="*/ 84124 w 158217"/>
                <a:gd name="connsiteY4" fmla="*/ 86550 h 184018"/>
                <a:gd name="connsiteX5" fmla="*/ 84124 w 158217"/>
                <a:gd name="connsiteY5" fmla="*/ 9185 h 184018"/>
                <a:gd name="connsiteX6" fmla="*/ 79365 w 158217"/>
                <a:gd name="connsiteY6" fmla="*/ 67 h 184018"/>
                <a:gd name="connsiteX7" fmla="*/ 74607 w 158217"/>
                <a:gd name="connsiteY7" fmla="*/ 9185 h 184018"/>
                <a:gd name="connsiteX8" fmla="*/ 74607 w 158217"/>
                <a:gd name="connsiteY8" fmla="*/ 86550 h 184018"/>
                <a:gd name="connsiteX9" fmla="*/ 7989 w 158217"/>
                <a:gd name="connsiteY9" fmla="*/ 86550 h 184018"/>
                <a:gd name="connsiteX10" fmla="*/ 137 w 158217"/>
                <a:gd name="connsiteY10" fmla="*/ 92076 h 184018"/>
                <a:gd name="connsiteX11" fmla="*/ 7989 w 158217"/>
                <a:gd name="connsiteY11" fmla="*/ 97602 h 184018"/>
                <a:gd name="connsiteX12" fmla="*/ 74607 w 158217"/>
                <a:gd name="connsiteY12" fmla="*/ 97602 h 184018"/>
                <a:gd name="connsiteX13" fmla="*/ 74607 w 158217"/>
                <a:gd name="connsiteY13" fmla="*/ 174967 h 184018"/>
                <a:gd name="connsiteX14" fmla="*/ 79365 w 158217"/>
                <a:gd name="connsiteY14" fmla="*/ 184085 h 184018"/>
                <a:gd name="connsiteX15" fmla="*/ 84124 w 158217"/>
                <a:gd name="connsiteY15" fmla="*/ 174967 h 184018"/>
                <a:gd name="connsiteX16" fmla="*/ 84124 w 158217"/>
                <a:gd name="connsiteY16" fmla="*/ 97602 h 18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217" h="184018">
                  <a:moveTo>
                    <a:pt x="84124" y="97602"/>
                  </a:moveTo>
                  <a:lnTo>
                    <a:pt x="150504" y="97602"/>
                  </a:lnTo>
                  <a:cubicBezTo>
                    <a:pt x="153834" y="97602"/>
                    <a:pt x="158355" y="97602"/>
                    <a:pt x="158355" y="92076"/>
                  </a:cubicBezTo>
                  <a:cubicBezTo>
                    <a:pt x="158355" y="86550"/>
                    <a:pt x="153834" y="86550"/>
                    <a:pt x="150504" y="86550"/>
                  </a:cubicBezTo>
                  <a:lnTo>
                    <a:pt x="84124" y="86550"/>
                  </a:lnTo>
                  <a:lnTo>
                    <a:pt x="84124" y="9185"/>
                  </a:lnTo>
                  <a:cubicBezTo>
                    <a:pt x="84124" y="5317"/>
                    <a:pt x="84124" y="67"/>
                    <a:pt x="79365" y="67"/>
                  </a:cubicBezTo>
                  <a:cubicBezTo>
                    <a:pt x="74607" y="67"/>
                    <a:pt x="74607" y="5317"/>
                    <a:pt x="74607" y="9185"/>
                  </a:cubicBezTo>
                  <a:lnTo>
                    <a:pt x="74607" y="86550"/>
                  </a:lnTo>
                  <a:lnTo>
                    <a:pt x="7989" y="86550"/>
                  </a:lnTo>
                  <a:cubicBezTo>
                    <a:pt x="4658" y="86550"/>
                    <a:pt x="137" y="86550"/>
                    <a:pt x="137" y="92076"/>
                  </a:cubicBezTo>
                  <a:cubicBezTo>
                    <a:pt x="137" y="97602"/>
                    <a:pt x="4658" y="97602"/>
                    <a:pt x="7989" y="97602"/>
                  </a:cubicBezTo>
                  <a:lnTo>
                    <a:pt x="74607" y="97602"/>
                  </a:lnTo>
                  <a:lnTo>
                    <a:pt x="74607" y="174967"/>
                  </a:lnTo>
                  <a:cubicBezTo>
                    <a:pt x="74607" y="178836"/>
                    <a:pt x="74607" y="184085"/>
                    <a:pt x="79365" y="184085"/>
                  </a:cubicBezTo>
                  <a:cubicBezTo>
                    <a:pt x="84124" y="184085"/>
                    <a:pt x="84124" y="178836"/>
                    <a:pt x="84124" y="174967"/>
                  </a:cubicBezTo>
                  <a:lnTo>
                    <a:pt x="84124" y="9760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6" name="Dowolny kształt: kształt 1225">
              <a:extLst>
                <a:ext uri="{FF2B5EF4-FFF2-40B4-BE49-F238E27FC236}">
                  <a16:creationId xmlns:a16="http://schemas.microsoft.com/office/drawing/2014/main" id="{6C3E3499-D527-24B0-5AE0-118E02826B0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20666" y="7329493"/>
              <a:ext cx="105399" cy="187057"/>
            </a:xfrm>
            <a:custGeom>
              <a:avLst/>
              <a:gdLst>
                <a:gd name="connsiteX0" fmla="*/ 63432 w 105399"/>
                <a:gd name="connsiteY0" fmla="*/ 141535 h 187057"/>
                <a:gd name="connsiteX1" fmla="*/ 63432 w 105399"/>
                <a:gd name="connsiteY1" fmla="*/ 165573 h 187057"/>
                <a:gd name="connsiteX2" fmla="*/ 45350 w 105399"/>
                <a:gd name="connsiteY2" fmla="*/ 178559 h 187057"/>
                <a:gd name="connsiteX3" fmla="*/ 40354 w 105399"/>
                <a:gd name="connsiteY3" fmla="*/ 178559 h 187057"/>
                <a:gd name="connsiteX4" fmla="*/ 40354 w 105399"/>
                <a:gd name="connsiteY4" fmla="*/ 187125 h 187057"/>
                <a:gd name="connsiteX5" fmla="*/ 72473 w 105399"/>
                <a:gd name="connsiteY5" fmla="*/ 186296 h 187057"/>
                <a:gd name="connsiteX6" fmla="*/ 104830 w 105399"/>
                <a:gd name="connsiteY6" fmla="*/ 187125 h 187057"/>
                <a:gd name="connsiteX7" fmla="*/ 104830 w 105399"/>
                <a:gd name="connsiteY7" fmla="*/ 178559 h 187057"/>
                <a:gd name="connsiteX8" fmla="*/ 99834 w 105399"/>
                <a:gd name="connsiteY8" fmla="*/ 178559 h 187057"/>
                <a:gd name="connsiteX9" fmla="*/ 81752 w 105399"/>
                <a:gd name="connsiteY9" fmla="*/ 165573 h 187057"/>
                <a:gd name="connsiteX10" fmla="*/ 81752 w 105399"/>
                <a:gd name="connsiteY10" fmla="*/ 141535 h 187057"/>
                <a:gd name="connsiteX11" fmla="*/ 105544 w 105399"/>
                <a:gd name="connsiteY11" fmla="*/ 141535 h 187057"/>
                <a:gd name="connsiteX12" fmla="*/ 105544 w 105399"/>
                <a:gd name="connsiteY12" fmla="*/ 132969 h 187057"/>
                <a:gd name="connsiteX13" fmla="*/ 81752 w 105399"/>
                <a:gd name="connsiteY13" fmla="*/ 132969 h 187057"/>
                <a:gd name="connsiteX14" fmla="*/ 81752 w 105399"/>
                <a:gd name="connsiteY14" fmla="*/ 7251 h 187057"/>
                <a:gd name="connsiteX15" fmla="*/ 77945 w 105399"/>
                <a:gd name="connsiteY15" fmla="*/ 67 h 187057"/>
                <a:gd name="connsiteX16" fmla="*/ 73187 w 105399"/>
                <a:gd name="connsiteY16" fmla="*/ 3383 h 187057"/>
                <a:gd name="connsiteX17" fmla="*/ 145 w 105399"/>
                <a:gd name="connsiteY17" fmla="*/ 132969 h 187057"/>
                <a:gd name="connsiteX18" fmla="*/ 145 w 105399"/>
                <a:gd name="connsiteY18" fmla="*/ 141535 h 187057"/>
                <a:gd name="connsiteX19" fmla="*/ 63432 w 105399"/>
                <a:gd name="connsiteY19" fmla="*/ 141535 h 187057"/>
                <a:gd name="connsiteX20" fmla="*/ 64860 w 105399"/>
                <a:gd name="connsiteY20" fmla="*/ 132969 h 187057"/>
                <a:gd name="connsiteX21" fmla="*/ 6807 w 105399"/>
                <a:gd name="connsiteY21" fmla="*/ 132969 h 187057"/>
                <a:gd name="connsiteX22" fmla="*/ 64860 w 105399"/>
                <a:gd name="connsiteY22" fmla="*/ 29908 h 187057"/>
                <a:gd name="connsiteX23" fmla="*/ 64860 w 105399"/>
                <a:gd name="connsiteY23" fmla="*/ 132969 h 18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399" h="187057">
                  <a:moveTo>
                    <a:pt x="63432" y="141535"/>
                  </a:moveTo>
                  <a:lnTo>
                    <a:pt x="63432" y="165573"/>
                  </a:lnTo>
                  <a:cubicBezTo>
                    <a:pt x="63432" y="175520"/>
                    <a:pt x="62956" y="178559"/>
                    <a:pt x="45350" y="178559"/>
                  </a:cubicBezTo>
                  <a:lnTo>
                    <a:pt x="40354" y="178559"/>
                  </a:lnTo>
                  <a:lnTo>
                    <a:pt x="40354" y="187125"/>
                  </a:lnTo>
                  <a:cubicBezTo>
                    <a:pt x="50109" y="186296"/>
                    <a:pt x="62480" y="186296"/>
                    <a:pt x="72473" y="186296"/>
                  </a:cubicBezTo>
                  <a:cubicBezTo>
                    <a:pt x="82466" y="186296"/>
                    <a:pt x="95076" y="186296"/>
                    <a:pt x="104830" y="187125"/>
                  </a:cubicBezTo>
                  <a:lnTo>
                    <a:pt x="104830" y="178559"/>
                  </a:lnTo>
                  <a:lnTo>
                    <a:pt x="99834" y="178559"/>
                  </a:lnTo>
                  <a:cubicBezTo>
                    <a:pt x="82228" y="178559"/>
                    <a:pt x="81752" y="175520"/>
                    <a:pt x="81752" y="165573"/>
                  </a:cubicBezTo>
                  <a:lnTo>
                    <a:pt x="81752" y="141535"/>
                  </a:lnTo>
                  <a:lnTo>
                    <a:pt x="105544" y="141535"/>
                  </a:lnTo>
                  <a:lnTo>
                    <a:pt x="105544" y="132969"/>
                  </a:lnTo>
                  <a:lnTo>
                    <a:pt x="81752" y="132969"/>
                  </a:lnTo>
                  <a:lnTo>
                    <a:pt x="81752" y="7251"/>
                  </a:lnTo>
                  <a:cubicBezTo>
                    <a:pt x="81752" y="1725"/>
                    <a:pt x="81752" y="67"/>
                    <a:pt x="77945" y="67"/>
                  </a:cubicBezTo>
                  <a:cubicBezTo>
                    <a:pt x="75804" y="67"/>
                    <a:pt x="75090" y="67"/>
                    <a:pt x="73187" y="3383"/>
                  </a:cubicBezTo>
                  <a:lnTo>
                    <a:pt x="145" y="132969"/>
                  </a:lnTo>
                  <a:lnTo>
                    <a:pt x="145" y="141535"/>
                  </a:lnTo>
                  <a:lnTo>
                    <a:pt x="63432" y="141535"/>
                  </a:lnTo>
                  <a:close/>
                  <a:moveTo>
                    <a:pt x="64860" y="132969"/>
                  </a:moveTo>
                  <a:lnTo>
                    <a:pt x="6807" y="132969"/>
                  </a:lnTo>
                  <a:lnTo>
                    <a:pt x="64860" y="29908"/>
                  </a:lnTo>
                  <a:lnTo>
                    <a:pt x="64860" y="13296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7" name="Dowolny kształt: kształt 1226">
              <a:extLst>
                <a:ext uri="{FF2B5EF4-FFF2-40B4-BE49-F238E27FC236}">
                  <a16:creationId xmlns:a16="http://schemas.microsoft.com/office/drawing/2014/main" id="{8CEDEBFF-6E27-3B7F-3108-47ACB6C7092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80231" y="7394425"/>
              <a:ext cx="185816" cy="122126"/>
            </a:xfrm>
            <a:custGeom>
              <a:avLst/>
              <a:gdLst>
                <a:gd name="connsiteX0" fmla="*/ 18710 w 185816"/>
                <a:gd name="connsiteY0" fmla="*/ 27145 h 122126"/>
                <a:gd name="connsiteX1" fmla="*/ 18710 w 185816"/>
                <a:gd name="connsiteY1" fmla="*/ 101194 h 122126"/>
                <a:gd name="connsiteX2" fmla="*/ 152 w 185816"/>
                <a:gd name="connsiteY2" fmla="*/ 113628 h 122126"/>
                <a:gd name="connsiteX3" fmla="*/ 152 w 185816"/>
                <a:gd name="connsiteY3" fmla="*/ 122193 h 122126"/>
                <a:gd name="connsiteX4" fmla="*/ 27037 w 185816"/>
                <a:gd name="connsiteY4" fmla="*/ 121364 h 122126"/>
                <a:gd name="connsiteX5" fmla="*/ 53684 w 185816"/>
                <a:gd name="connsiteY5" fmla="*/ 122193 h 122126"/>
                <a:gd name="connsiteX6" fmla="*/ 53684 w 185816"/>
                <a:gd name="connsiteY6" fmla="*/ 113628 h 122126"/>
                <a:gd name="connsiteX7" fmla="*/ 35126 w 185816"/>
                <a:gd name="connsiteY7" fmla="*/ 101194 h 122126"/>
                <a:gd name="connsiteX8" fmla="*/ 35126 w 185816"/>
                <a:gd name="connsiteY8" fmla="*/ 50354 h 122126"/>
                <a:gd name="connsiteX9" fmla="*/ 67246 w 185816"/>
                <a:gd name="connsiteY9" fmla="*/ 6146 h 122126"/>
                <a:gd name="connsiteX10" fmla="*/ 84852 w 185816"/>
                <a:gd name="connsiteY10" fmla="*/ 36816 h 122126"/>
                <a:gd name="connsiteX11" fmla="*/ 84852 w 185816"/>
                <a:gd name="connsiteY11" fmla="*/ 101194 h 122126"/>
                <a:gd name="connsiteX12" fmla="*/ 66294 w 185816"/>
                <a:gd name="connsiteY12" fmla="*/ 113628 h 122126"/>
                <a:gd name="connsiteX13" fmla="*/ 66294 w 185816"/>
                <a:gd name="connsiteY13" fmla="*/ 122193 h 122126"/>
                <a:gd name="connsiteX14" fmla="*/ 93179 w 185816"/>
                <a:gd name="connsiteY14" fmla="*/ 121364 h 122126"/>
                <a:gd name="connsiteX15" fmla="*/ 119826 w 185816"/>
                <a:gd name="connsiteY15" fmla="*/ 122193 h 122126"/>
                <a:gd name="connsiteX16" fmla="*/ 119826 w 185816"/>
                <a:gd name="connsiteY16" fmla="*/ 113628 h 122126"/>
                <a:gd name="connsiteX17" fmla="*/ 101268 w 185816"/>
                <a:gd name="connsiteY17" fmla="*/ 101194 h 122126"/>
                <a:gd name="connsiteX18" fmla="*/ 101268 w 185816"/>
                <a:gd name="connsiteY18" fmla="*/ 50354 h 122126"/>
                <a:gd name="connsiteX19" fmla="*/ 133388 w 185816"/>
                <a:gd name="connsiteY19" fmla="*/ 6146 h 122126"/>
                <a:gd name="connsiteX20" fmla="*/ 150994 w 185816"/>
                <a:gd name="connsiteY20" fmla="*/ 36816 h 122126"/>
                <a:gd name="connsiteX21" fmla="*/ 150994 w 185816"/>
                <a:gd name="connsiteY21" fmla="*/ 101194 h 122126"/>
                <a:gd name="connsiteX22" fmla="*/ 132436 w 185816"/>
                <a:gd name="connsiteY22" fmla="*/ 113628 h 122126"/>
                <a:gd name="connsiteX23" fmla="*/ 132436 w 185816"/>
                <a:gd name="connsiteY23" fmla="*/ 122193 h 122126"/>
                <a:gd name="connsiteX24" fmla="*/ 159321 w 185816"/>
                <a:gd name="connsiteY24" fmla="*/ 121364 h 122126"/>
                <a:gd name="connsiteX25" fmla="*/ 185968 w 185816"/>
                <a:gd name="connsiteY25" fmla="*/ 122193 h 122126"/>
                <a:gd name="connsiteX26" fmla="*/ 185968 w 185816"/>
                <a:gd name="connsiteY26" fmla="*/ 113628 h 122126"/>
                <a:gd name="connsiteX27" fmla="*/ 167410 w 185816"/>
                <a:gd name="connsiteY27" fmla="*/ 105339 h 122126"/>
                <a:gd name="connsiteX28" fmla="*/ 167410 w 185816"/>
                <a:gd name="connsiteY28" fmla="*/ 52565 h 122126"/>
                <a:gd name="connsiteX29" fmla="*/ 160035 w 185816"/>
                <a:gd name="connsiteY29" fmla="*/ 10290 h 122126"/>
                <a:gd name="connsiteX30" fmla="*/ 135053 w 185816"/>
                <a:gd name="connsiteY30" fmla="*/ 67 h 122126"/>
                <a:gd name="connsiteX31" fmla="*/ 100555 w 185816"/>
                <a:gd name="connsiteY31" fmla="*/ 27145 h 122126"/>
                <a:gd name="connsiteX32" fmla="*/ 68911 w 185816"/>
                <a:gd name="connsiteY32" fmla="*/ 67 h 122126"/>
                <a:gd name="connsiteX33" fmla="*/ 33699 w 185816"/>
                <a:gd name="connsiteY33" fmla="*/ 29079 h 122126"/>
                <a:gd name="connsiteX34" fmla="*/ 33699 w 185816"/>
                <a:gd name="connsiteY34" fmla="*/ 67 h 122126"/>
                <a:gd name="connsiteX35" fmla="*/ 152 w 185816"/>
                <a:gd name="connsiteY35" fmla="*/ 3107 h 122126"/>
                <a:gd name="connsiteX36" fmla="*/ 152 w 185816"/>
                <a:gd name="connsiteY36" fmla="*/ 11672 h 122126"/>
                <a:gd name="connsiteX37" fmla="*/ 18710 w 185816"/>
                <a:gd name="connsiteY37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816" h="122126">
                  <a:moveTo>
                    <a:pt x="18710" y="27145"/>
                  </a:moveTo>
                  <a:lnTo>
                    <a:pt x="18710" y="101194"/>
                  </a:lnTo>
                  <a:cubicBezTo>
                    <a:pt x="18710" y="113628"/>
                    <a:pt x="16092" y="113628"/>
                    <a:pt x="152" y="113628"/>
                  </a:cubicBezTo>
                  <a:lnTo>
                    <a:pt x="152" y="122193"/>
                  </a:lnTo>
                  <a:cubicBezTo>
                    <a:pt x="8479" y="121917"/>
                    <a:pt x="20613" y="121364"/>
                    <a:pt x="27037" y="121364"/>
                  </a:cubicBezTo>
                  <a:cubicBezTo>
                    <a:pt x="33223" y="121364"/>
                    <a:pt x="45595" y="121917"/>
                    <a:pt x="53684" y="122193"/>
                  </a:cubicBezTo>
                  <a:lnTo>
                    <a:pt x="53684" y="113628"/>
                  </a:lnTo>
                  <a:cubicBezTo>
                    <a:pt x="37743" y="113628"/>
                    <a:pt x="35126" y="113628"/>
                    <a:pt x="35126" y="101194"/>
                  </a:cubicBezTo>
                  <a:lnTo>
                    <a:pt x="35126" y="50354"/>
                  </a:lnTo>
                  <a:cubicBezTo>
                    <a:pt x="35126" y="21619"/>
                    <a:pt x="52019" y="6146"/>
                    <a:pt x="67246" y="6146"/>
                  </a:cubicBezTo>
                  <a:cubicBezTo>
                    <a:pt x="82235" y="6146"/>
                    <a:pt x="84852" y="21066"/>
                    <a:pt x="84852" y="36816"/>
                  </a:cubicBezTo>
                  <a:lnTo>
                    <a:pt x="84852" y="101194"/>
                  </a:lnTo>
                  <a:cubicBezTo>
                    <a:pt x="84852" y="113628"/>
                    <a:pt x="82235" y="113628"/>
                    <a:pt x="66294" y="113628"/>
                  </a:cubicBezTo>
                  <a:lnTo>
                    <a:pt x="66294" y="122193"/>
                  </a:lnTo>
                  <a:cubicBezTo>
                    <a:pt x="74621" y="121917"/>
                    <a:pt x="86755" y="121364"/>
                    <a:pt x="93179" y="121364"/>
                  </a:cubicBezTo>
                  <a:cubicBezTo>
                    <a:pt x="99365" y="121364"/>
                    <a:pt x="111737" y="121917"/>
                    <a:pt x="119826" y="122193"/>
                  </a:cubicBezTo>
                  <a:lnTo>
                    <a:pt x="119826" y="113628"/>
                  </a:lnTo>
                  <a:cubicBezTo>
                    <a:pt x="103885" y="113628"/>
                    <a:pt x="101268" y="113628"/>
                    <a:pt x="101268" y="101194"/>
                  </a:cubicBezTo>
                  <a:lnTo>
                    <a:pt x="101268" y="50354"/>
                  </a:lnTo>
                  <a:cubicBezTo>
                    <a:pt x="101268" y="21619"/>
                    <a:pt x="118161" y="6146"/>
                    <a:pt x="133388" y="6146"/>
                  </a:cubicBezTo>
                  <a:cubicBezTo>
                    <a:pt x="148377" y="6146"/>
                    <a:pt x="150994" y="21066"/>
                    <a:pt x="150994" y="36816"/>
                  </a:cubicBezTo>
                  <a:lnTo>
                    <a:pt x="150994" y="101194"/>
                  </a:lnTo>
                  <a:cubicBezTo>
                    <a:pt x="150994" y="113628"/>
                    <a:pt x="148377" y="113628"/>
                    <a:pt x="132436" y="113628"/>
                  </a:cubicBezTo>
                  <a:lnTo>
                    <a:pt x="132436" y="122193"/>
                  </a:lnTo>
                  <a:cubicBezTo>
                    <a:pt x="140763" y="121917"/>
                    <a:pt x="152897" y="121364"/>
                    <a:pt x="159321" y="121364"/>
                  </a:cubicBezTo>
                  <a:cubicBezTo>
                    <a:pt x="165507" y="121364"/>
                    <a:pt x="177879" y="121917"/>
                    <a:pt x="185968" y="122193"/>
                  </a:cubicBezTo>
                  <a:lnTo>
                    <a:pt x="185968" y="113628"/>
                  </a:lnTo>
                  <a:cubicBezTo>
                    <a:pt x="173596" y="113628"/>
                    <a:pt x="167648" y="113628"/>
                    <a:pt x="167410" y="105339"/>
                  </a:cubicBezTo>
                  <a:lnTo>
                    <a:pt x="167410" y="52565"/>
                  </a:lnTo>
                  <a:cubicBezTo>
                    <a:pt x="167410" y="28803"/>
                    <a:pt x="167410" y="20237"/>
                    <a:pt x="160035" y="10290"/>
                  </a:cubicBezTo>
                  <a:cubicBezTo>
                    <a:pt x="156704" y="5593"/>
                    <a:pt x="148853" y="67"/>
                    <a:pt x="135053" y="67"/>
                  </a:cubicBezTo>
                  <a:cubicBezTo>
                    <a:pt x="115068" y="67"/>
                    <a:pt x="104599" y="16645"/>
                    <a:pt x="100555" y="27145"/>
                  </a:cubicBezTo>
                  <a:cubicBezTo>
                    <a:pt x="97224" y="3107"/>
                    <a:pt x="79617" y="67"/>
                    <a:pt x="68911" y="67"/>
                  </a:cubicBezTo>
                  <a:cubicBezTo>
                    <a:pt x="51543" y="67"/>
                    <a:pt x="40360" y="11948"/>
                    <a:pt x="33699" y="29079"/>
                  </a:cubicBezTo>
                  <a:lnTo>
                    <a:pt x="33699" y="67"/>
                  </a:lnTo>
                  <a:lnTo>
                    <a:pt x="152" y="3107"/>
                  </a:lnTo>
                  <a:lnTo>
                    <a:pt x="152" y="11672"/>
                  </a:lnTo>
                  <a:cubicBezTo>
                    <a:pt x="16806" y="11672"/>
                    <a:pt x="18710" y="13606"/>
                    <a:pt x="18710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8" name="Dowolny kształt: kształt 1227">
              <a:extLst>
                <a:ext uri="{FF2B5EF4-FFF2-40B4-BE49-F238E27FC236}">
                  <a16:creationId xmlns:a16="http://schemas.microsoft.com/office/drawing/2014/main" id="{011ED04E-7EA6-ECE8-175D-6A2C0354A69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578738" y="7331704"/>
              <a:ext cx="50915" cy="184847"/>
            </a:xfrm>
            <a:custGeom>
              <a:avLst/>
              <a:gdLst>
                <a:gd name="connsiteX0" fmla="*/ 34421 w 50915"/>
                <a:gd name="connsiteY0" fmla="*/ 62788 h 184847"/>
                <a:gd name="connsiteX1" fmla="*/ 1112 w 50915"/>
                <a:gd name="connsiteY1" fmla="*/ 65827 h 184847"/>
                <a:gd name="connsiteX2" fmla="*/ 1112 w 50915"/>
                <a:gd name="connsiteY2" fmla="*/ 74393 h 184847"/>
                <a:gd name="connsiteX3" fmla="*/ 18718 w 50915"/>
                <a:gd name="connsiteY3" fmla="*/ 89590 h 184847"/>
                <a:gd name="connsiteX4" fmla="*/ 18718 w 50915"/>
                <a:gd name="connsiteY4" fmla="*/ 163915 h 184847"/>
                <a:gd name="connsiteX5" fmla="*/ 160 w 50915"/>
                <a:gd name="connsiteY5" fmla="*/ 176349 h 184847"/>
                <a:gd name="connsiteX6" fmla="*/ 160 w 50915"/>
                <a:gd name="connsiteY6" fmla="*/ 184914 h 184847"/>
                <a:gd name="connsiteX7" fmla="*/ 26331 w 50915"/>
                <a:gd name="connsiteY7" fmla="*/ 184085 h 184847"/>
                <a:gd name="connsiteX8" fmla="*/ 51075 w 50915"/>
                <a:gd name="connsiteY8" fmla="*/ 184914 h 184847"/>
                <a:gd name="connsiteX9" fmla="*/ 51075 w 50915"/>
                <a:gd name="connsiteY9" fmla="*/ 176349 h 184847"/>
                <a:gd name="connsiteX10" fmla="*/ 34421 w 50915"/>
                <a:gd name="connsiteY10" fmla="*/ 164192 h 184847"/>
                <a:gd name="connsiteX11" fmla="*/ 34421 w 50915"/>
                <a:gd name="connsiteY11" fmla="*/ 62788 h 184847"/>
                <a:gd name="connsiteX12" fmla="*/ 35372 w 50915"/>
                <a:gd name="connsiteY12" fmla="*/ 14711 h 184847"/>
                <a:gd name="connsiteX13" fmla="*/ 22763 w 50915"/>
                <a:gd name="connsiteY13" fmla="*/ 67 h 184847"/>
                <a:gd name="connsiteX14" fmla="*/ 10153 w 50915"/>
                <a:gd name="connsiteY14" fmla="*/ 14711 h 184847"/>
                <a:gd name="connsiteX15" fmla="*/ 22763 w 50915"/>
                <a:gd name="connsiteY15" fmla="*/ 29355 h 184847"/>
                <a:gd name="connsiteX16" fmla="*/ 35372 w 50915"/>
                <a:gd name="connsiteY16" fmla="*/ 14711 h 1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915" h="184847">
                  <a:moveTo>
                    <a:pt x="34421" y="62788"/>
                  </a:moveTo>
                  <a:lnTo>
                    <a:pt x="1112" y="65827"/>
                  </a:lnTo>
                  <a:lnTo>
                    <a:pt x="1112" y="74393"/>
                  </a:lnTo>
                  <a:cubicBezTo>
                    <a:pt x="16577" y="74393"/>
                    <a:pt x="18718" y="76051"/>
                    <a:pt x="18718" y="89590"/>
                  </a:cubicBezTo>
                  <a:lnTo>
                    <a:pt x="18718" y="163915"/>
                  </a:lnTo>
                  <a:cubicBezTo>
                    <a:pt x="18718" y="176349"/>
                    <a:pt x="16101" y="176349"/>
                    <a:pt x="160" y="176349"/>
                  </a:cubicBezTo>
                  <a:lnTo>
                    <a:pt x="160" y="184914"/>
                  </a:lnTo>
                  <a:cubicBezTo>
                    <a:pt x="7774" y="184638"/>
                    <a:pt x="20621" y="184085"/>
                    <a:pt x="26331" y="184085"/>
                  </a:cubicBezTo>
                  <a:cubicBezTo>
                    <a:pt x="34659" y="184085"/>
                    <a:pt x="42986" y="184638"/>
                    <a:pt x="51075" y="184914"/>
                  </a:cubicBezTo>
                  <a:lnTo>
                    <a:pt x="51075" y="176349"/>
                  </a:lnTo>
                  <a:cubicBezTo>
                    <a:pt x="35372" y="176349"/>
                    <a:pt x="34421" y="174967"/>
                    <a:pt x="34421" y="164192"/>
                  </a:cubicBezTo>
                  <a:lnTo>
                    <a:pt x="34421" y="62788"/>
                  </a:lnTo>
                  <a:close/>
                  <a:moveTo>
                    <a:pt x="35372" y="14711"/>
                  </a:moveTo>
                  <a:cubicBezTo>
                    <a:pt x="35372" y="5870"/>
                    <a:pt x="29424" y="67"/>
                    <a:pt x="22763" y="67"/>
                  </a:cubicBezTo>
                  <a:cubicBezTo>
                    <a:pt x="15387" y="67"/>
                    <a:pt x="10153" y="7527"/>
                    <a:pt x="10153" y="14711"/>
                  </a:cubicBezTo>
                  <a:cubicBezTo>
                    <a:pt x="10153" y="22172"/>
                    <a:pt x="15387" y="29355"/>
                    <a:pt x="22763" y="29355"/>
                  </a:cubicBezTo>
                  <a:cubicBezTo>
                    <a:pt x="29424" y="29355"/>
                    <a:pt x="35372" y="23553"/>
                    <a:pt x="35372" y="1471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9" name="Dowolny kształt: kształt 1228">
              <a:extLst>
                <a:ext uri="{FF2B5EF4-FFF2-40B4-BE49-F238E27FC236}">
                  <a16:creationId xmlns:a16="http://schemas.microsoft.com/office/drawing/2014/main" id="{36EE6D12-F1BB-3D10-9CAB-84AD66416D0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644589" y="7394425"/>
              <a:ext cx="119674" cy="122126"/>
            </a:xfrm>
            <a:custGeom>
              <a:avLst/>
              <a:gdLst>
                <a:gd name="connsiteX0" fmla="*/ 18721 w 119674"/>
                <a:gd name="connsiteY0" fmla="*/ 27145 h 122126"/>
                <a:gd name="connsiteX1" fmla="*/ 18721 w 119674"/>
                <a:gd name="connsiteY1" fmla="*/ 101194 h 122126"/>
                <a:gd name="connsiteX2" fmla="*/ 163 w 119674"/>
                <a:gd name="connsiteY2" fmla="*/ 113628 h 122126"/>
                <a:gd name="connsiteX3" fmla="*/ 163 w 119674"/>
                <a:gd name="connsiteY3" fmla="*/ 122193 h 122126"/>
                <a:gd name="connsiteX4" fmla="*/ 27048 w 119674"/>
                <a:gd name="connsiteY4" fmla="*/ 121364 h 122126"/>
                <a:gd name="connsiteX5" fmla="*/ 53695 w 119674"/>
                <a:gd name="connsiteY5" fmla="*/ 122193 h 122126"/>
                <a:gd name="connsiteX6" fmla="*/ 53695 w 119674"/>
                <a:gd name="connsiteY6" fmla="*/ 113628 h 122126"/>
                <a:gd name="connsiteX7" fmla="*/ 35137 w 119674"/>
                <a:gd name="connsiteY7" fmla="*/ 101194 h 122126"/>
                <a:gd name="connsiteX8" fmla="*/ 35137 w 119674"/>
                <a:gd name="connsiteY8" fmla="*/ 50354 h 122126"/>
                <a:gd name="connsiteX9" fmla="*/ 67257 w 119674"/>
                <a:gd name="connsiteY9" fmla="*/ 6146 h 122126"/>
                <a:gd name="connsiteX10" fmla="*/ 84863 w 119674"/>
                <a:gd name="connsiteY10" fmla="*/ 36816 h 122126"/>
                <a:gd name="connsiteX11" fmla="*/ 84863 w 119674"/>
                <a:gd name="connsiteY11" fmla="*/ 101194 h 122126"/>
                <a:gd name="connsiteX12" fmla="*/ 66305 w 119674"/>
                <a:gd name="connsiteY12" fmla="*/ 113628 h 122126"/>
                <a:gd name="connsiteX13" fmla="*/ 66305 w 119674"/>
                <a:gd name="connsiteY13" fmla="*/ 122193 h 122126"/>
                <a:gd name="connsiteX14" fmla="*/ 93190 w 119674"/>
                <a:gd name="connsiteY14" fmla="*/ 121364 h 122126"/>
                <a:gd name="connsiteX15" fmla="*/ 119837 w 119674"/>
                <a:gd name="connsiteY15" fmla="*/ 122193 h 122126"/>
                <a:gd name="connsiteX16" fmla="*/ 119837 w 119674"/>
                <a:gd name="connsiteY16" fmla="*/ 113628 h 122126"/>
                <a:gd name="connsiteX17" fmla="*/ 101279 w 119674"/>
                <a:gd name="connsiteY17" fmla="*/ 105339 h 122126"/>
                <a:gd name="connsiteX18" fmla="*/ 101279 w 119674"/>
                <a:gd name="connsiteY18" fmla="*/ 52565 h 122126"/>
                <a:gd name="connsiteX19" fmla="*/ 93904 w 119674"/>
                <a:gd name="connsiteY19" fmla="*/ 10290 h 122126"/>
                <a:gd name="connsiteX20" fmla="*/ 68922 w 119674"/>
                <a:gd name="connsiteY20" fmla="*/ 67 h 122126"/>
                <a:gd name="connsiteX21" fmla="*/ 33710 w 119674"/>
                <a:gd name="connsiteY21" fmla="*/ 29079 h 122126"/>
                <a:gd name="connsiteX22" fmla="*/ 33710 w 119674"/>
                <a:gd name="connsiteY22" fmla="*/ 67 h 122126"/>
                <a:gd name="connsiteX23" fmla="*/ 163 w 119674"/>
                <a:gd name="connsiteY23" fmla="*/ 3107 h 122126"/>
                <a:gd name="connsiteX24" fmla="*/ 163 w 119674"/>
                <a:gd name="connsiteY24" fmla="*/ 11672 h 122126"/>
                <a:gd name="connsiteX25" fmla="*/ 18721 w 119674"/>
                <a:gd name="connsiteY25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9674" h="122126">
                  <a:moveTo>
                    <a:pt x="18721" y="27145"/>
                  </a:moveTo>
                  <a:lnTo>
                    <a:pt x="18721" y="101194"/>
                  </a:lnTo>
                  <a:cubicBezTo>
                    <a:pt x="18721" y="113628"/>
                    <a:pt x="16104" y="113628"/>
                    <a:pt x="163" y="113628"/>
                  </a:cubicBezTo>
                  <a:lnTo>
                    <a:pt x="163" y="122193"/>
                  </a:lnTo>
                  <a:cubicBezTo>
                    <a:pt x="8490" y="121917"/>
                    <a:pt x="20624" y="121364"/>
                    <a:pt x="27048" y="121364"/>
                  </a:cubicBezTo>
                  <a:cubicBezTo>
                    <a:pt x="33234" y="121364"/>
                    <a:pt x="45606" y="121917"/>
                    <a:pt x="53695" y="122193"/>
                  </a:cubicBezTo>
                  <a:lnTo>
                    <a:pt x="53695" y="113628"/>
                  </a:lnTo>
                  <a:cubicBezTo>
                    <a:pt x="37754" y="113628"/>
                    <a:pt x="35137" y="113628"/>
                    <a:pt x="35137" y="101194"/>
                  </a:cubicBezTo>
                  <a:lnTo>
                    <a:pt x="35137" y="50354"/>
                  </a:lnTo>
                  <a:cubicBezTo>
                    <a:pt x="35137" y="21619"/>
                    <a:pt x="52030" y="6146"/>
                    <a:pt x="67257" y="6146"/>
                  </a:cubicBezTo>
                  <a:cubicBezTo>
                    <a:pt x="82246" y="6146"/>
                    <a:pt x="84863" y="21066"/>
                    <a:pt x="84863" y="36816"/>
                  </a:cubicBezTo>
                  <a:lnTo>
                    <a:pt x="84863" y="101194"/>
                  </a:lnTo>
                  <a:cubicBezTo>
                    <a:pt x="84863" y="113628"/>
                    <a:pt x="82246" y="113628"/>
                    <a:pt x="66305" y="113628"/>
                  </a:cubicBezTo>
                  <a:lnTo>
                    <a:pt x="66305" y="122193"/>
                  </a:lnTo>
                  <a:cubicBezTo>
                    <a:pt x="74632" y="121917"/>
                    <a:pt x="86766" y="121364"/>
                    <a:pt x="93190" y="121364"/>
                  </a:cubicBezTo>
                  <a:cubicBezTo>
                    <a:pt x="99376" y="121364"/>
                    <a:pt x="111748" y="121917"/>
                    <a:pt x="119837" y="122193"/>
                  </a:cubicBezTo>
                  <a:lnTo>
                    <a:pt x="119837" y="113628"/>
                  </a:lnTo>
                  <a:cubicBezTo>
                    <a:pt x="107465" y="113628"/>
                    <a:pt x="101517" y="113628"/>
                    <a:pt x="101279" y="105339"/>
                  </a:cubicBezTo>
                  <a:lnTo>
                    <a:pt x="101279" y="52565"/>
                  </a:lnTo>
                  <a:cubicBezTo>
                    <a:pt x="101279" y="28803"/>
                    <a:pt x="101279" y="20237"/>
                    <a:pt x="93904" y="10290"/>
                  </a:cubicBezTo>
                  <a:cubicBezTo>
                    <a:pt x="90573" y="5593"/>
                    <a:pt x="82722" y="67"/>
                    <a:pt x="68922" y="67"/>
                  </a:cubicBezTo>
                  <a:cubicBezTo>
                    <a:pt x="51554" y="67"/>
                    <a:pt x="40372" y="11948"/>
                    <a:pt x="33710" y="29079"/>
                  </a:cubicBezTo>
                  <a:lnTo>
                    <a:pt x="33710" y="67"/>
                  </a:lnTo>
                  <a:lnTo>
                    <a:pt x="163" y="3107"/>
                  </a:lnTo>
                  <a:lnTo>
                    <a:pt x="163" y="11672"/>
                  </a:lnTo>
                  <a:cubicBezTo>
                    <a:pt x="16817" y="11672"/>
                    <a:pt x="18721" y="13606"/>
                    <a:pt x="18721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0" name="Dowolny kształt: kształt 1229">
              <a:extLst>
                <a:ext uri="{FF2B5EF4-FFF2-40B4-BE49-F238E27FC236}">
                  <a16:creationId xmlns:a16="http://schemas.microsoft.com/office/drawing/2014/main" id="{9C16392E-4A02-0CD3-A8B9-DC0084F1402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781646" y="7423768"/>
              <a:ext cx="90766" cy="136162"/>
            </a:xfrm>
            <a:custGeom>
              <a:avLst/>
              <a:gdLst>
                <a:gd name="connsiteX0" fmla="*/ 39806 w 90766"/>
                <a:gd name="connsiteY0" fmla="*/ 5871 h 136162"/>
                <a:gd name="connsiteX1" fmla="*/ 40472 w 90766"/>
                <a:gd name="connsiteY1" fmla="*/ 2777 h 136162"/>
                <a:gd name="connsiteX2" fmla="*/ 37807 w 90766"/>
                <a:gd name="connsiteY2" fmla="*/ 69 h 136162"/>
                <a:gd name="connsiteX3" fmla="*/ 16490 w 90766"/>
                <a:gd name="connsiteY3" fmla="*/ 2003 h 136162"/>
                <a:gd name="connsiteX4" fmla="*/ 12826 w 90766"/>
                <a:gd name="connsiteY4" fmla="*/ 6451 h 136162"/>
                <a:gd name="connsiteX5" fmla="*/ 17156 w 90766"/>
                <a:gd name="connsiteY5" fmla="*/ 9159 h 136162"/>
                <a:gd name="connsiteX6" fmla="*/ 25150 w 90766"/>
                <a:gd name="connsiteY6" fmla="*/ 12060 h 136162"/>
                <a:gd name="connsiteX7" fmla="*/ 24484 w 90766"/>
                <a:gd name="connsiteY7" fmla="*/ 16315 h 136162"/>
                <a:gd name="connsiteX8" fmla="*/ 1001 w 90766"/>
                <a:gd name="connsiteY8" fmla="*/ 125787 h 136162"/>
                <a:gd name="connsiteX9" fmla="*/ 168 w 90766"/>
                <a:gd name="connsiteY9" fmla="*/ 130042 h 136162"/>
                <a:gd name="connsiteX10" fmla="*/ 5831 w 90766"/>
                <a:gd name="connsiteY10" fmla="*/ 136231 h 136162"/>
                <a:gd name="connsiteX11" fmla="*/ 12659 w 90766"/>
                <a:gd name="connsiteY11" fmla="*/ 131202 h 136162"/>
                <a:gd name="connsiteX12" fmla="*/ 15490 w 90766"/>
                <a:gd name="connsiteY12" fmla="*/ 119017 h 136162"/>
                <a:gd name="connsiteX13" fmla="*/ 19321 w 90766"/>
                <a:gd name="connsiteY13" fmla="*/ 101804 h 136162"/>
                <a:gd name="connsiteX14" fmla="*/ 21986 w 90766"/>
                <a:gd name="connsiteY14" fmla="*/ 88652 h 136162"/>
                <a:gd name="connsiteX15" fmla="*/ 26982 w 90766"/>
                <a:gd name="connsiteY15" fmla="*/ 74919 h 136162"/>
                <a:gd name="connsiteX16" fmla="*/ 53629 w 90766"/>
                <a:gd name="connsiteY16" fmla="*/ 54418 h 136162"/>
                <a:gd name="connsiteX17" fmla="*/ 63455 w 90766"/>
                <a:gd name="connsiteY17" fmla="*/ 67957 h 136162"/>
                <a:gd name="connsiteX18" fmla="*/ 53629 w 90766"/>
                <a:gd name="connsiteY18" fmla="*/ 109153 h 136162"/>
                <a:gd name="connsiteX19" fmla="*/ 51131 w 90766"/>
                <a:gd name="connsiteY19" fmla="*/ 119598 h 136162"/>
                <a:gd name="connsiteX20" fmla="*/ 66953 w 90766"/>
                <a:gd name="connsiteY20" fmla="*/ 136231 h 136162"/>
                <a:gd name="connsiteX21" fmla="*/ 90935 w 90766"/>
                <a:gd name="connsiteY21" fmla="*/ 106639 h 136162"/>
                <a:gd name="connsiteX22" fmla="*/ 88271 w 90766"/>
                <a:gd name="connsiteY22" fmla="*/ 104125 h 136162"/>
                <a:gd name="connsiteX23" fmla="*/ 85106 w 90766"/>
                <a:gd name="connsiteY23" fmla="*/ 107413 h 136162"/>
                <a:gd name="connsiteX24" fmla="*/ 67452 w 90766"/>
                <a:gd name="connsiteY24" fmla="*/ 130816 h 136162"/>
                <a:gd name="connsiteX25" fmla="*/ 63289 w 90766"/>
                <a:gd name="connsiteY25" fmla="*/ 124046 h 136162"/>
                <a:gd name="connsiteX26" fmla="*/ 67119 w 90766"/>
                <a:gd name="connsiteY26" fmla="*/ 108380 h 136162"/>
                <a:gd name="connsiteX27" fmla="*/ 75946 w 90766"/>
                <a:gd name="connsiteY27" fmla="*/ 71051 h 136162"/>
                <a:gd name="connsiteX28" fmla="*/ 69784 w 90766"/>
                <a:gd name="connsiteY28" fmla="*/ 54224 h 136162"/>
                <a:gd name="connsiteX29" fmla="*/ 54295 w 90766"/>
                <a:gd name="connsiteY29" fmla="*/ 49002 h 136162"/>
                <a:gd name="connsiteX30" fmla="*/ 27149 w 90766"/>
                <a:gd name="connsiteY30" fmla="*/ 65055 h 136162"/>
                <a:gd name="connsiteX31" fmla="*/ 39806 w 90766"/>
                <a:gd name="connsiteY31" fmla="*/ 5871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0766" h="136162">
                  <a:moveTo>
                    <a:pt x="39806" y="5871"/>
                  </a:moveTo>
                  <a:cubicBezTo>
                    <a:pt x="39973" y="5484"/>
                    <a:pt x="40472" y="2970"/>
                    <a:pt x="40472" y="2777"/>
                  </a:cubicBezTo>
                  <a:cubicBezTo>
                    <a:pt x="40472" y="1809"/>
                    <a:pt x="39806" y="69"/>
                    <a:pt x="37807" y="69"/>
                  </a:cubicBezTo>
                  <a:cubicBezTo>
                    <a:pt x="34477" y="69"/>
                    <a:pt x="20653" y="1616"/>
                    <a:pt x="16490" y="2003"/>
                  </a:cubicBezTo>
                  <a:cubicBezTo>
                    <a:pt x="15157" y="2196"/>
                    <a:pt x="12826" y="2390"/>
                    <a:pt x="12826" y="6451"/>
                  </a:cubicBezTo>
                  <a:cubicBezTo>
                    <a:pt x="12826" y="9159"/>
                    <a:pt x="15157" y="9159"/>
                    <a:pt x="17156" y="9159"/>
                  </a:cubicBezTo>
                  <a:cubicBezTo>
                    <a:pt x="25150" y="9159"/>
                    <a:pt x="25150" y="10513"/>
                    <a:pt x="25150" y="12060"/>
                  </a:cubicBezTo>
                  <a:cubicBezTo>
                    <a:pt x="25150" y="13414"/>
                    <a:pt x="24817" y="14575"/>
                    <a:pt x="24484" y="16315"/>
                  </a:cubicBezTo>
                  <a:lnTo>
                    <a:pt x="1001" y="125787"/>
                  </a:lnTo>
                  <a:cubicBezTo>
                    <a:pt x="168" y="129268"/>
                    <a:pt x="168" y="129655"/>
                    <a:pt x="168" y="130042"/>
                  </a:cubicBezTo>
                  <a:cubicBezTo>
                    <a:pt x="168" y="132943"/>
                    <a:pt x="2167" y="136231"/>
                    <a:pt x="5831" y="136231"/>
                  </a:cubicBezTo>
                  <a:cubicBezTo>
                    <a:pt x="7663" y="136231"/>
                    <a:pt x="10827" y="135264"/>
                    <a:pt x="12659" y="131202"/>
                  </a:cubicBezTo>
                  <a:cubicBezTo>
                    <a:pt x="13159" y="130042"/>
                    <a:pt x="14658" y="123079"/>
                    <a:pt x="15490" y="119017"/>
                  </a:cubicBezTo>
                  <a:lnTo>
                    <a:pt x="19321" y="101804"/>
                  </a:lnTo>
                  <a:cubicBezTo>
                    <a:pt x="19821" y="98903"/>
                    <a:pt x="21486" y="91553"/>
                    <a:pt x="21986" y="88652"/>
                  </a:cubicBezTo>
                  <a:cubicBezTo>
                    <a:pt x="23651" y="81302"/>
                    <a:pt x="23651" y="81109"/>
                    <a:pt x="26982" y="74919"/>
                  </a:cubicBezTo>
                  <a:cubicBezTo>
                    <a:pt x="32311" y="65442"/>
                    <a:pt x="40639" y="54418"/>
                    <a:pt x="53629" y="54418"/>
                  </a:cubicBezTo>
                  <a:cubicBezTo>
                    <a:pt x="62956" y="54418"/>
                    <a:pt x="63455" y="63315"/>
                    <a:pt x="63455" y="67957"/>
                  </a:cubicBezTo>
                  <a:cubicBezTo>
                    <a:pt x="63455" y="79561"/>
                    <a:pt x="56294" y="101030"/>
                    <a:pt x="53629" y="109153"/>
                  </a:cubicBezTo>
                  <a:cubicBezTo>
                    <a:pt x="51797" y="114569"/>
                    <a:pt x="51131" y="116310"/>
                    <a:pt x="51131" y="119598"/>
                  </a:cubicBezTo>
                  <a:cubicBezTo>
                    <a:pt x="51131" y="129848"/>
                    <a:pt x="58459" y="136231"/>
                    <a:pt x="66953" y="136231"/>
                  </a:cubicBezTo>
                  <a:cubicBezTo>
                    <a:pt x="83607" y="136231"/>
                    <a:pt x="90935" y="109540"/>
                    <a:pt x="90935" y="106639"/>
                  </a:cubicBezTo>
                  <a:cubicBezTo>
                    <a:pt x="90935" y="104125"/>
                    <a:pt x="88770" y="104125"/>
                    <a:pt x="88271" y="104125"/>
                  </a:cubicBezTo>
                  <a:cubicBezTo>
                    <a:pt x="85939" y="104125"/>
                    <a:pt x="85772" y="105285"/>
                    <a:pt x="85106" y="107413"/>
                  </a:cubicBezTo>
                  <a:cubicBezTo>
                    <a:pt x="81276" y="122886"/>
                    <a:pt x="73948" y="130816"/>
                    <a:pt x="67452" y="130816"/>
                  </a:cubicBezTo>
                  <a:cubicBezTo>
                    <a:pt x="63955" y="130816"/>
                    <a:pt x="63289" y="128108"/>
                    <a:pt x="63289" y="124046"/>
                  </a:cubicBezTo>
                  <a:cubicBezTo>
                    <a:pt x="63289" y="119598"/>
                    <a:pt x="64122" y="117083"/>
                    <a:pt x="67119" y="108380"/>
                  </a:cubicBezTo>
                  <a:cubicBezTo>
                    <a:pt x="69118" y="102384"/>
                    <a:pt x="75946" y="81882"/>
                    <a:pt x="75946" y="71051"/>
                  </a:cubicBezTo>
                  <a:cubicBezTo>
                    <a:pt x="75946" y="67957"/>
                    <a:pt x="75946" y="59833"/>
                    <a:pt x="69784" y="54224"/>
                  </a:cubicBezTo>
                  <a:cubicBezTo>
                    <a:pt x="66953" y="51710"/>
                    <a:pt x="62123" y="49002"/>
                    <a:pt x="54295" y="49002"/>
                  </a:cubicBezTo>
                  <a:cubicBezTo>
                    <a:pt x="42138" y="49002"/>
                    <a:pt x="33311" y="56739"/>
                    <a:pt x="27149" y="65055"/>
                  </a:cubicBezTo>
                  <a:lnTo>
                    <a:pt x="39806" y="587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1" name="Dowolny kształt: kształt 1230">
              <a:extLst>
                <a:ext uri="{FF2B5EF4-FFF2-40B4-BE49-F238E27FC236}">
                  <a16:creationId xmlns:a16="http://schemas.microsoft.com/office/drawing/2014/main" id="{99DED4B0-CF31-7AA9-6607-0A7993247CB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985862" y="7198799"/>
              <a:ext cx="54008" cy="497069"/>
            </a:xfrm>
            <a:custGeom>
              <a:avLst/>
              <a:gdLst>
                <a:gd name="connsiteX0" fmla="*/ 175 w 54008"/>
                <a:gd name="connsiteY0" fmla="*/ 497126 h 497069"/>
                <a:gd name="connsiteX1" fmla="*/ 54183 w 54008"/>
                <a:gd name="connsiteY1" fmla="*/ 497126 h 497069"/>
                <a:gd name="connsiteX2" fmla="*/ 54183 w 54008"/>
                <a:gd name="connsiteY2" fmla="*/ 484140 h 497069"/>
                <a:gd name="connsiteX3" fmla="*/ 11357 w 54008"/>
                <a:gd name="connsiteY3" fmla="*/ 484140 h 497069"/>
                <a:gd name="connsiteX4" fmla="*/ 11357 w 54008"/>
                <a:gd name="connsiteY4" fmla="*/ 13042 h 497069"/>
                <a:gd name="connsiteX5" fmla="*/ 54183 w 54008"/>
                <a:gd name="connsiteY5" fmla="*/ 13042 h 497069"/>
                <a:gd name="connsiteX6" fmla="*/ 54183 w 54008"/>
                <a:gd name="connsiteY6" fmla="*/ 56 h 497069"/>
                <a:gd name="connsiteX7" fmla="*/ 175 w 54008"/>
                <a:gd name="connsiteY7" fmla="*/ 56 h 497069"/>
                <a:gd name="connsiteX8" fmla="*/ 175 w 54008"/>
                <a:gd name="connsiteY8" fmla="*/ 497126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08" h="497069">
                  <a:moveTo>
                    <a:pt x="175" y="497126"/>
                  </a:moveTo>
                  <a:lnTo>
                    <a:pt x="54183" y="497126"/>
                  </a:lnTo>
                  <a:lnTo>
                    <a:pt x="54183" y="484140"/>
                  </a:lnTo>
                  <a:lnTo>
                    <a:pt x="11357" y="484140"/>
                  </a:lnTo>
                  <a:lnTo>
                    <a:pt x="11357" y="13042"/>
                  </a:lnTo>
                  <a:lnTo>
                    <a:pt x="54183" y="13042"/>
                  </a:lnTo>
                  <a:lnTo>
                    <a:pt x="54183" y="56"/>
                  </a:lnTo>
                  <a:lnTo>
                    <a:pt x="175" y="56"/>
                  </a:lnTo>
                  <a:lnTo>
                    <a:pt x="175" y="49712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2" name="Dowolny kształt: kształt 1231">
              <a:extLst>
                <a:ext uri="{FF2B5EF4-FFF2-40B4-BE49-F238E27FC236}">
                  <a16:creationId xmlns:a16="http://schemas.microsoft.com/office/drawing/2014/main" id="{87831D85-58DB-8F18-5B2D-4699F8C8225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052057" y="7394425"/>
              <a:ext cx="185816" cy="122126"/>
            </a:xfrm>
            <a:custGeom>
              <a:avLst/>
              <a:gdLst>
                <a:gd name="connsiteX0" fmla="*/ 18738 w 185816"/>
                <a:gd name="connsiteY0" fmla="*/ 27145 h 122126"/>
                <a:gd name="connsiteX1" fmla="*/ 18738 w 185816"/>
                <a:gd name="connsiteY1" fmla="*/ 101194 h 122126"/>
                <a:gd name="connsiteX2" fmla="*/ 180 w 185816"/>
                <a:gd name="connsiteY2" fmla="*/ 113628 h 122126"/>
                <a:gd name="connsiteX3" fmla="*/ 180 w 185816"/>
                <a:gd name="connsiteY3" fmla="*/ 122193 h 122126"/>
                <a:gd name="connsiteX4" fmla="*/ 27065 w 185816"/>
                <a:gd name="connsiteY4" fmla="*/ 121364 h 122126"/>
                <a:gd name="connsiteX5" fmla="*/ 53712 w 185816"/>
                <a:gd name="connsiteY5" fmla="*/ 122193 h 122126"/>
                <a:gd name="connsiteX6" fmla="*/ 53712 w 185816"/>
                <a:gd name="connsiteY6" fmla="*/ 113628 h 122126"/>
                <a:gd name="connsiteX7" fmla="*/ 35154 w 185816"/>
                <a:gd name="connsiteY7" fmla="*/ 101194 h 122126"/>
                <a:gd name="connsiteX8" fmla="*/ 35154 w 185816"/>
                <a:gd name="connsiteY8" fmla="*/ 50354 h 122126"/>
                <a:gd name="connsiteX9" fmla="*/ 67274 w 185816"/>
                <a:gd name="connsiteY9" fmla="*/ 6146 h 122126"/>
                <a:gd name="connsiteX10" fmla="*/ 84880 w 185816"/>
                <a:gd name="connsiteY10" fmla="*/ 36816 h 122126"/>
                <a:gd name="connsiteX11" fmla="*/ 84880 w 185816"/>
                <a:gd name="connsiteY11" fmla="*/ 101194 h 122126"/>
                <a:gd name="connsiteX12" fmla="*/ 66322 w 185816"/>
                <a:gd name="connsiteY12" fmla="*/ 113628 h 122126"/>
                <a:gd name="connsiteX13" fmla="*/ 66322 w 185816"/>
                <a:gd name="connsiteY13" fmla="*/ 122193 h 122126"/>
                <a:gd name="connsiteX14" fmla="*/ 93207 w 185816"/>
                <a:gd name="connsiteY14" fmla="*/ 121364 h 122126"/>
                <a:gd name="connsiteX15" fmla="*/ 119854 w 185816"/>
                <a:gd name="connsiteY15" fmla="*/ 122193 h 122126"/>
                <a:gd name="connsiteX16" fmla="*/ 119854 w 185816"/>
                <a:gd name="connsiteY16" fmla="*/ 113628 h 122126"/>
                <a:gd name="connsiteX17" fmla="*/ 101296 w 185816"/>
                <a:gd name="connsiteY17" fmla="*/ 101194 h 122126"/>
                <a:gd name="connsiteX18" fmla="*/ 101296 w 185816"/>
                <a:gd name="connsiteY18" fmla="*/ 50354 h 122126"/>
                <a:gd name="connsiteX19" fmla="*/ 133416 w 185816"/>
                <a:gd name="connsiteY19" fmla="*/ 6146 h 122126"/>
                <a:gd name="connsiteX20" fmla="*/ 151022 w 185816"/>
                <a:gd name="connsiteY20" fmla="*/ 36816 h 122126"/>
                <a:gd name="connsiteX21" fmla="*/ 151022 w 185816"/>
                <a:gd name="connsiteY21" fmla="*/ 101194 h 122126"/>
                <a:gd name="connsiteX22" fmla="*/ 132464 w 185816"/>
                <a:gd name="connsiteY22" fmla="*/ 113628 h 122126"/>
                <a:gd name="connsiteX23" fmla="*/ 132464 w 185816"/>
                <a:gd name="connsiteY23" fmla="*/ 122193 h 122126"/>
                <a:gd name="connsiteX24" fmla="*/ 159349 w 185816"/>
                <a:gd name="connsiteY24" fmla="*/ 121364 h 122126"/>
                <a:gd name="connsiteX25" fmla="*/ 185996 w 185816"/>
                <a:gd name="connsiteY25" fmla="*/ 122193 h 122126"/>
                <a:gd name="connsiteX26" fmla="*/ 185996 w 185816"/>
                <a:gd name="connsiteY26" fmla="*/ 113628 h 122126"/>
                <a:gd name="connsiteX27" fmla="*/ 167439 w 185816"/>
                <a:gd name="connsiteY27" fmla="*/ 105339 h 122126"/>
                <a:gd name="connsiteX28" fmla="*/ 167439 w 185816"/>
                <a:gd name="connsiteY28" fmla="*/ 52565 h 122126"/>
                <a:gd name="connsiteX29" fmla="*/ 160063 w 185816"/>
                <a:gd name="connsiteY29" fmla="*/ 10290 h 122126"/>
                <a:gd name="connsiteX30" fmla="*/ 135081 w 185816"/>
                <a:gd name="connsiteY30" fmla="*/ 67 h 122126"/>
                <a:gd name="connsiteX31" fmla="*/ 100583 w 185816"/>
                <a:gd name="connsiteY31" fmla="*/ 27145 h 122126"/>
                <a:gd name="connsiteX32" fmla="*/ 68939 w 185816"/>
                <a:gd name="connsiteY32" fmla="*/ 67 h 122126"/>
                <a:gd name="connsiteX33" fmla="*/ 33727 w 185816"/>
                <a:gd name="connsiteY33" fmla="*/ 29079 h 122126"/>
                <a:gd name="connsiteX34" fmla="*/ 33727 w 185816"/>
                <a:gd name="connsiteY34" fmla="*/ 67 h 122126"/>
                <a:gd name="connsiteX35" fmla="*/ 180 w 185816"/>
                <a:gd name="connsiteY35" fmla="*/ 3107 h 122126"/>
                <a:gd name="connsiteX36" fmla="*/ 180 w 185816"/>
                <a:gd name="connsiteY36" fmla="*/ 11672 h 122126"/>
                <a:gd name="connsiteX37" fmla="*/ 18738 w 185816"/>
                <a:gd name="connsiteY37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816" h="122126">
                  <a:moveTo>
                    <a:pt x="18738" y="27145"/>
                  </a:moveTo>
                  <a:lnTo>
                    <a:pt x="18738" y="101194"/>
                  </a:lnTo>
                  <a:cubicBezTo>
                    <a:pt x="18738" y="113628"/>
                    <a:pt x="16121" y="113628"/>
                    <a:pt x="180" y="113628"/>
                  </a:cubicBezTo>
                  <a:lnTo>
                    <a:pt x="180" y="122193"/>
                  </a:lnTo>
                  <a:cubicBezTo>
                    <a:pt x="8507" y="121917"/>
                    <a:pt x="20641" y="121364"/>
                    <a:pt x="27065" y="121364"/>
                  </a:cubicBezTo>
                  <a:cubicBezTo>
                    <a:pt x="33251" y="121364"/>
                    <a:pt x="45623" y="121917"/>
                    <a:pt x="53712" y="122193"/>
                  </a:cubicBezTo>
                  <a:lnTo>
                    <a:pt x="53712" y="113628"/>
                  </a:lnTo>
                  <a:cubicBezTo>
                    <a:pt x="37771" y="113628"/>
                    <a:pt x="35154" y="113628"/>
                    <a:pt x="35154" y="101194"/>
                  </a:cubicBezTo>
                  <a:lnTo>
                    <a:pt x="35154" y="50354"/>
                  </a:lnTo>
                  <a:cubicBezTo>
                    <a:pt x="35154" y="21619"/>
                    <a:pt x="52047" y="6146"/>
                    <a:pt x="67274" y="6146"/>
                  </a:cubicBezTo>
                  <a:cubicBezTo>
                    <a:pt x="82263" y="6146"/>
                    <a:pt x="84880" y="21066"/>
                    <a:pt x="84880" y="36816"/>
                  </a:cubicBezTo>
                  <a:lnTo>
                    <a:pt x="84880" y="101194"/>
                  </a:lnTo>
                  <a:cubicBezTo>
                    <a:pt x="84880" y="113628"/>
                    <a:pt x="82263" y="113628"/>
                    <a:pt x="66322" y="113628"/>
                  </a:cubicBezTo>
                  <a:lnTo>
                    <a:pt x="66322" y="122193"/>
                  </a:lnTo>
                  <a:cubicBezTo>
                    <a:pt x="74649" y="121917"/>
                    <a:pt x="86783" y="121364"/>
                    <a:pt x="93207" y="121364"/>
                  </a:cubicBezTo>
                  <a:cubicBezTo>
                    <a:pt x="99393" y="121364"/>
                    <a:pt x="111765" y="121917"/>
                    <a:pt x="119854" y="122193"/>
                  </a:cubicBezTo>
                  <a:lnTo>
                    <a:pt x="119854" y="113628"/>
                  </a:lnTo>
                  <a:cubicBezTo>
                    <a:pt x="103914" y="113628"/>
                    <a:pt x="101296" y="113628"/>
                    <a:pt x="101296" y="101194"/>
                  </a:cubicBezTo>
                  <a:lnTo>
                    <a:pt x="101296" y="50354"/>
                  </a:lnTo>
                  <a:cubicBezTo>
                    <a:pt x="101296" y="21619"/>
                    <a:pt x="118189" y="6146"/>
                    <a:pt x="133416" y="6146"/>
                  </a:cubicBezTo>
                  <a:cubicBezTo>
                    <a:pt x="148405" y="6146"/>
                    <a:pt x="151022" y="21066"/>
                    <a:pt x="151022" y="36816"/>
                  </a:cubicBezTo>
                  <a:lnTo>
                    <a:pt x="151022" y="101194"/>
                  </a:lnTo>
                  <a:cubicBezTo>
                    <a:pt x="151022" y="113628"/>
                    <a:pt x="148405" y="113628"/>
                    <a:pt x="132464" y="113628"/>
                  </a:cubicBezTo>
                  <a:lnTo>
                    <a:pt x="132464" y="122193"/>
                  </a:lnTo>
                  <a:cubicBezTo>
                    <a:pt x="140791" y="121917"/>
                    <a:pt x="152925" y="121364"/>
                    <a:pt x="159349" y="121364"/>
                  </a:cubicBezTo>
                  <a:cubicBezTo>
                    <a:pt x="165535" y="121364"/>
                    <a:pt x="177907" y="121917"/>
                    <a:pt x="185996" y="122193"/>
                  </a:cubicBezTo>
                  <a:lnTo>
                    <a:pt x="185996" y="113628"/>
                  </a:lnTo>
                  <a:cubicBezTo>
                    <a:pt x="173625" y="113628"/>
                    <a:pt x="167676" y="113628"/>
                    <a:pt x="167439" y="105339"/>
                  </a:cubicBezTo>
                  <a:lnTo>
                    <a:pt x="167439" y="52565"/>
                  </a:lnTo>
                  <a:cubicBezTo>
                    <a:pt x="167439" y="28803"/>
                    <a:pt x="167439" y="20237"/>
                    <a:pt x="160063" y="10290"/>
                  </a:cubicBezTo>
                  <a:cubicBezTo>
                    <a:pt x="156732" y="5593"/>
                    <a:pt x="148881" y="67"/>
                    <a:pt x="135081" y="67"/>
                  </a:cubicBezTo>
                  <a:cubicBezTo>
                    <a:pt x="115096" y="67"/>
                    <a:pt x="104627" y="16645"/>
                    <a:pt x="100583" y="27145"/>
                  </a:cubicBezTo>
                  <a:cubicBezTo>
                    <a:pt x="97252" y="3107"/>
                    <a:pt x="79646" y="67"/>
                    <a:pt x="68939" y="67"/>
                  </a:cubicBezTo>
                  <a:cubicBezTo>
                    <a:pt x="51571" y="67"/>
                    <a:pt x="40389" y="11948"/>
                    <a:pt x="33727" y="29079"/>
                  </a:cubicBezTo>
                  <a:lnTo>
                    <a:pt x="33727" y="67"/>
                  </a:lnTo>
                  <a:lnTo>
                    <a:pt x="180" y="3107"/>
                  </a:lnTo>
                  <a:lnTo>
                    <a:pt x="180" y="11672"/>
                  </a:lnTo>
                  <a:cubicBezTo>
                    <a:pt x="16834" y="11672"/>
                    <a:pt x="18738" y="13606"/>
                    <a:pt x="18738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3" name="Dowolny kształt: kształt 1232">
              <a:extLst>
                <a:ext uri="{FF2B5EF4-FFF2-40B4-BE49-F238E27FC236}">
                  <a16:creationId xmlns:a16="http://schemas.microsoft.com/office/drawing/2014/main" id="{5B30CB65-93E9-CE51-3C59-1BD96E27573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252705" y="7392767"/>
              <a:ext cx="107302" cy="126823"/>
            </a:xfrm>
            <a:custGeom>
              <a:avLst/>
              <a:gdLst>
                <a:gd name="connsiteX0" fmla="*/ 69423 w 107302"/>
                <a:gd name="connsiteY0" fmla="*/ 102852 h 126823"/>
                <a:gd name="connsiteX1" fmla="*/ 87981 w 107302"/>
                <a:gd name="connsiteY1" fmla="*/ 125509 h 126823"/>
                <a:gd name="connsiteX2" fmla="*/ 107491 w 107302"/>
                <a:gd name="connsiteY2" fmla="*/ 99260 h 126823"/>
                <a:gd name="connsiteX3" fmla="*/ 107491 w 107302"/>
                <a:gd name="connsiteY3" fmla="*/ 83787 h 126823"/>
                <a:gd name="connsiteX4" fmla="*/ 101543 w 107302"/>
                <a:gd name="connsiteY4" fmla="*/ 83787 h 126823"/>
                <a:gd name="connsiteX5" fmla="*/ 101543 w 107302"/>
                <a:gd name="connsiteY5" fmla="*/ 99260 h 126823"/>
                <a:gd name="connsiteX6" fmla="*/ 92977 w 107302"/>
                <a:gd name="connsiteY6" fmla="*/ 116944 h 126823"/>
                <a:gd name="connsiteX7" fmla="*/ 84174 w 107302"/>
                <a:gd name="connsiteY7" fmla="*/ 103128 h 126823"/>
                <a:gd name="connsiteX8" fmla="*/ 84174 w 107302"/>
                <a:gd name="connsiteY8" fmla="*/ 47868 h 126823"/>
                <a:gd name="connsiteX9" fmla="*/ 75609 w 107302"/>
                <a:gd name="connsiteY9" fmla="*/ 15264 h 126823"/>
                <a:gd name="connsiteX10" fmla="*/ 43014 w 107302"/>
                <a:gd name="connsiteY10" fmla="*/ 67 h 126823"/>
                <a:gd name="connsiteX11" fmla="*/ 7088 w 107302"/>
                <a:gd name="connsiteY11" fmla="*/ 31290 h 126823"/>
                <a:gd name="connsiteX12" fmla="*/ 18032 w 107302"/>
                <a:gd name="connsiteY12" fmla="*/ 44276 h 126823"/>
                <a:gd name="connsiteX13" fmla="*/ 28977 w 107302"/>
                <a:gd name="connsiteY13" fmla="*/ 31566 h 126823"/>
                <a:gd name="connsiteX14" fmla="*/ 16843 w 107302"/>
                <a:gd name="connsiteY14" fmla="*/ 18856 h 126823"/>
                <a:gd name="connsiteX15" fmla="*/ 42538 w 107302"/>
                <a:gd name="connsiteY15" fmla="*/ 6146 h 126823"/>
                <a:gd name="connsiteX16" fmla="*/ 67758 w 107302"/>
                <a:gd name="connsiteY16" fmla="*/ 41513 h 126823"/>
                <a:gd name="connsiteX17" fmla="*/ 67758 w 107302"/>
                <a:gd name="connsiteY17" fmla="*/ 51736 h 126823"/>
                <a:gd name="connsiteX18" fmla="*/ 23980 w 107302"/>
                <a:gd name="connsiteY18" fmla="*/ 61683 h 126823"/>
                <a:gd name="connsiteX19" fmla="*/ 188 w 107302"/>
                <a:gd name="connsiteY19" fmla="*/ 97602 h 126823"/>
                <a:gd name="connsiteX20" fmla="*/ 38256 w 107302"/>
                <a:gd name="connsiteY20" fmla="*/ 126891 h 126823"/>
                <a:gd name="connsiteX21" fmla="*/ 69423 w 107302"/>
                <a:gd name="connsiteY21" fmla="*/ 102852 h 126823"/>
                <a:gd name="connsiteX22" fmla="*/ 67758 w 107302"/>
                <a:gd name="connsiteY22" fmla="*/ 57538 h 126823"/>
                <a:gd name="connsiteX23" fmla="*/ 67758 w 107302"/>
                <a:gd name="connsiteY23" fmla="*/ 85169 h 126823"/>
                <a:gd name="connsiteX24" fmla="*/ 39921 w 107302"/>
                <a:gd name="connsiteY24" fmla="*/ 120812 h 126823"/>
                <a:gd name="connsiteX25" fmla="*/ 18508 w 107302"/>
                <a:gd name="connsiteY25" fmla="*/ 97326 h 126823"/>
                <a:gd name="connsiteX26" fmla="*/ 67758 w 107302"/>
                <a:gd name="connsiteY26" fmla="*/ 57538 h 1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02" h="126823">
                  <a:moveTo>
                    <a:pt x="69423" y="102852"/>
                  </a:moveTo>
                  <a:cubicBezTo>
                    <a:pt x="70375" y="113904"/>
                    <a:pt x="76799" y="125509"/>
                    <a:pt x="87981" y="125509"/>
                  </a:cubicBezTo>
                  <a:cubicBezTo>
                    <a:pt x="92977" y="125509"/>
                    <a:pt x="107491" y="121641"/>
                    <a:pt x="107491" y="99260"/>
                  </a:cubicBezTo>
                  <a:lnTo>
                    <a:pt x="107491" y="83787"/>
                  </a:lnTo>
                  <a:lnTo>
                    <a:pt x="101543" y="83787"/>
                  </a:lnTo>
                  <a:lnTo>
                    <a:pt x="101543" y="99260"/>
                  </a:lnTo>
                  <a:cubicBezTo>
                    <a:pt x="101543" y="115286"/>
                    <a:pt x="95595" y="116944"/>
                    <a:pt x="92977" y="116944"/>
                  </a:cubicBezTo>
                  <a:cubicBezTo>
                    <a:pt x="85126" y="116944"/>
                    <a:pt x="84174" y="104510"/>
                    <a:pt x="84174" y="103128"/>
                  </a:cubicBezTo>
                  <a:lnTo>
                    <a:pt x="84174" y="47868"/>
                  </a:lnTo>
                  <a:cubicBezTo>
                    <a:pt x="84174" y="36263"/>
                    <a:pt x="84174" y="25487"/>
                    <a:pt x="75609" y="15264"/>
                  </a:cubicBezTo>
                  <a:cubicBezTo>
                    <a:pt x="66330" y="4488"/>
                    <a:pt x="54434" y="67"/>
                    <a:pt x="43014" y="67"/>
                  </a:cubicBezTo>
                  <a:cubicBezTo>
                    <a:pt x="23504" y="67"/>
                    <a:pt x="7088" y="13054"/>
                    <a:pt x="7088" y="31290"/>
                  </a:cubicBezTo>
                  <a:cubicBezTo>
                    <a:pt x="7088" y="39579"/>
                    <a:pt x="11846" y="44276"/>
                    <a:pt x="18032" y="44276"/>
                  </a:cubicBezTo>
                  <a:cubicBezTo>
                    <a:pt x="24694" y="44276"/>
                    <a:pt x="28977" y="38750"/>
                    <a:pt x="28977" y="31566"/>
                  </a:cubicBezTo>
                  <a:cubicBezTo>
                    <a:pt x="28977" y="28250"/>
                    <a:pt x="27787" y="19132"/>
                    <a:pt x="16843" y="18856"/>
                  </a:cubicBezTo>
                  <a:cubicBezTo>
                    <a:pt x="23267" y="9185"/>
                    <a:pt x="34925" y="6146"/>
                    <a:pt x="42538" y="6146"/>
                  </a:cubicBezTo>
                  <a:cubicBezTo>
                    <a:pt x="54196" y="6146"/>
                    <a:pt x="67758" y="16922"/>
                    <a:pt x="67758" y="41513"/>
                  </a:cubicBezTo>
                  <a:lnTo>
                    <a:pt x="67758" y="51736"/>
                  </a:lnTo>
                  <a:cubicBezTo>
                    <a:pt x="55624" y="52565"/>
                    <a:pt x="38969" y="53394"/>
                    <a:pt x="23980" y="61683"/>
                  </a:cubicBezTo>
                  <a:cubicBezTo>
                    <a:pt x="6136" y="71077"/>
                    <a:pt x="188" y="85445"/>
                    <a:pt x="188" y="97602"/>
                  </a:cubicBezTo>
                  <a:cubicBezTo>
                    <a:pt x="188" y="119983"/>
                    <a:pt x="23267" y="126891"/>
                    <a:pt x="38256" y="126891"/>
                  </a:cubicBezTo>
                  <a:cubicBezTo>
                    <a:pt x="53958" y="126891"/>
                    <a:pt x="64903" y="115838"/>
                    <a:pt x="69423" y="102852"/>
                  </a:cubicBezTo>
                  <a:close/>
                  <a:moveTo>
                    <a:pt x="67758" y="57538"/>
                  </a:moveTo>
                  <a:lnTo>
                    <a:pt x="67758" y="85169"/>
                  </a:lnTo>
                  <a:cubicBezTo>
                    <a:pt x="67758" y="111418"/>
                    <a:pt x="50627" y="120812"/>
                    <a:pt x="39921" y="120812"/>
                  </a:cubicBezTo>
                  <a:cubicBezTo>
                    <a:pt x="28263" y="120812"/>
                    <a:pt x="18508" y="111141"/>
                    <a:pt x="18508" y="97326"/>
                  </a:cubicBezTo>
                  <a:cubicBezTo>
                    <a:pt x="18508" y="82129"/>
                    <a:pt x="28501" y="59196"/>
                    <a:pt x="67758" y="5753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4" name="Dowolny kształt: kształt 1233">
              <a:extLst>
                <a:ext uri="{FF2B5EF4-FFF2-40B4-BE49-F238E27FC236}">
                  <a16:creationId xmlns:a16="http://schemas.microsoft.com/office/drawing/2014/main" id="{691E4DED-FC8D-E893-7521-7291530E8C4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364529" y="7397464"/>
              <a:ext cx="119912" cy="119086"/>
            </a:xfrm>
            <a:custGeom>
              <a:avLst/>
              <a:gdLst>
                <a:gd name="connsiteX0" fmla="*/ 65622 w 119912"/>
                <a:gd name="connsiteY0" fmla="*/ 54223 h 119086"/>
                <a:gd name="connsiteX1" fmla="*/ 87510 w 119912"/>
                <a:gd name="connsiteY1" fmla="*/ 23000 h 119086"/>
                <a:gd name="connsiteX2" fmla="*/ 115823 w 119912"/>
                <a:gd name="connsiteY2" fmla="*/ 8633 h 119086"/>
                <a:gd name="connsiteX3" fmla="*/ 115823 w 119912"/>
                <a:gd name="connsiteY3" fmla="*/ 67 h 119086"/>
                <a:gd name="connsiteX4" fmla="*/ 96313 w 119912"/>
                <a:gd name="connsiteY4" fmla="*/ 896 h 119086"/>
                <a:gd name="connsiteX5" fmla="*/ 73473 w 119912"/>
                <a:gd name="connsiteY5" fmla="*/ 67 h 119086"/>
                <a:gd name="connsiteX6" fmla="*/ 73473 w 119912"/>
                <a:gd name="connsiteY6" fmla="*/ 8633 h 119086"/>
                <a:gd name="connsiteX7" fmla="*/ 80373 w 119912"/>
                <a:gd name="connsiteY7" fmla="*/ 17198 h 119086"/>
                <a:gd name="connsiteX8" fmla="*/ 76804 w 119912"/>
                <a:gd name="connsiteY8" fmla="*/ 26869 h 119086"/>
                <a:gd name="connsiteX9" fmla="*/ 62053 w 119912"/>
                <a:gd name="connsiteY9" fmla="*/ 48420 h 119086"/>
                <a:gd name="connsiteX10" fmla="*/ 43495 w 119912"/>
                <a:gd name="connsiteY10" fmla="*/ 20514 h 119086"/>
                <a:gd name="connsiteX11" fmla="*/ 41354 w 119912"/>
                <a:gd name="connsiteY11" fmla="*/ 15540 h 119086"/>
                <a:gd name="connsiteX12" fmla="*/ 49681 w 119912"/>
                <a:gd name="connsiteY12" fmla="*/ 8633 h 119086"/>
                <a:gd name="connsiteX13" fmla="*/ 49681 w 119912"/>
                <a:gd name="connsiteY13" fmla="*/ 67 h 119086"/>
                <a:gd name="connsiteX14" fmla="*/ 23985 w 119912"/>
                <a:gd name="connsiteY14" fmla="*/ 896 h 119086"/>
                <a:gd name="connsiteX15" fmla="*/ 1383 w 119912"/>
                <a:gd name="connsiteY15" fmla="*/ 67 h 119086"/>
                <a:gd name="connsiteX16" fmla="*/ 1383 w 119912"/>
                <a:gd name="connsiteY16" fmla="*/ 8633 h 119086"/>
                <a:gd name="connsiteX17" fmla="*/ 29457 w 119912"/>
                <a:gd name="connsiteY17" fmla="*/ 25487 h 119086"/>
                <a:gd name="connsiteX18" fmla="*/ 53012 w 119912"/>
                <a:gd name="connsiteY18" fmla="*/ 61130 h 119086"/>
                <a:gd name="connsiteX19" fmla="*/ 30647 w 119912"/>
                <a:gd name="connsiteY19" fmla="*/ 94010 h 119086"/>
                <a:gd name="connsiteX20" fmla="*/ 193 w 119912"/>
                <a:gd name="connsiteY20" fmla="*/ 110589 h 119086"/>
                <a:gd name="connsiteX21" fmla="*/ 193 w 119912"/>
                <a:gd name="connsiteY21" fmla="*/ 119154 h 119086"/>
                <a:gd name="connsiteX22" fmla="*/ 19941 w 119912"/>
                <a:gd name="connsiteY22" fmla="*/ 118325 h 119086"/>
                <a:gd name="connsiteX23" fmla="*/ 42543 w 119912"/>
                <a:gd name="connsiteY23" fmla="*/ 119154 h 119086"/>
                <a:gd name="connsiteX24" fmla="*/ 42543 w 119912"/>
                <a:gd name="connsiteY24" fmla="*/ 110589 h 119086"/>
                <a:gd name="connsiteX25" fmla="*/ 35643 w 119912"/>
                <a:gd name="connsiteY25" fmla="*/ 102023 h 119086"/>
                <a:gd name="connsiteX26" fmla="*/ 57056 w 119912"/>
                <a:gd name="connsiteY26" fmla="*/ 66933 h 119086"/>
                <a:gd name="connsiteX27" fmla="*/ 75138 w 119912"/>
                <a:gd name="connsiteY27" fmla="*/ 94563 h 119086"/>
                <a:gd name="connsiteX28" fmla="*/ 80135 w 119912"/>
                <a:gd name="connsiteY28" fmla="*/ 103681 h 119086"/>
                <a:gd name="connsiteX29" fmla="*/ 71570 w 119912"/>
                <a:gd name="connsiteY29" fmla="*/ 110589 h 119086"/>
                <a:gd name="connsiteX30" fmla="*/ 71570 w 119912"/>
                <a:gd name="connsiteY30" fmla="*/ 119154 h 119086"/>
                <a:gd name="connsiteX31" fmla="*/ 97265 w 119912"/>
                <a:gd name="connsiteY31" fmla="*/ 118325 h 119086"/>
                <a:gd name="connsiteX32" fmla="*/ 120105 w 119912"/>
                <a:gd name="connsiteY32" fmla="*/ 119154 h 119086"/>
                <a:gd name="connsiteX33" fmla="*/ 120105 w 119912"/>
                <a:gd name="connsiteY33" fmla="*/ 110589 h 119086"/>
                <a:gd name="connsiteX34" fmla="*/ 97503 w 119912"/>
                <a:gd name="connsiteY34" fmla="*/ 102023 h 119086"/>
                <a:gd name="connsiteX35" fmla="*/ 65622 w 119912"/>
                <a:gd name="connsiteY35" fmla="*/ 54223 h 11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9912" h="119086">
                  <a:moveTo>
                    <a:pt x="65622" y="54223"/>
                  </a:moveTo>
                  <a:cubicBezTo>
                    <a:pt x="72759" y="43723"/>
                    <a:pt x="81800" y="30184"/>
                    <a:pt x="87510" y="23000"/>
                  </a:cubicBezTo>
                  <a:cubicBezTo>
                    <a:pt x="94886" y="13054"/>
                    <a:pt x="104641" y="8909"/>
                    <a:pt x="115823" y="8633"/>
                  </a:cubicBezTo>
                  <a:lnTo>
                    <a:pt x="115823" y="67"/>
                  </a:lnTo>
                  <a:cubicBezTo>
                    <a:pt x="109637" y="620"/>
                    <a:pt x="102499" y="896"/>
                    <a:pt x="96313" y="896"/>
                  </a:cubicBezTo>
                  <a:cubicBezTo>
                    <a:pt x="89176" y="896"/>
                    <a:pt x="76566" y="344"/>
                    <a:pt x="73473" y="67"/>
                  </a:cubicBezTo>
                  <a:lnTo>
                    <a:pt x="73473" y="8633"/>
                  </a:lnTo>
                  <a:cubicBezTo>
                    <a:pt x="78469" y="9185"/>
                    <a:pt x="80373" y="12777"/>
                    <a:pt x="80373" y="17198"/>
                  </a:cubicBezTo>
                  <a:cubicBezTo>
                    <a:pt x="80373" y="21619"/>
                    <a:pt x="77993" y="25211"/>
                    <a:pt x="76804" y="26869"/>
                  </a:cubicBezTo>
                  <a:lnTo>
                    <a:pt x="62053" y="48420"/>
                  </a:lnTo>
                  <a:lnTo>
                    <a:pt x="43495" y="20514"/>
                  </a:lnTo>
                  <a:cubicBezTo>
                    <a:pt x="41354" y="17751"/>
                    <a:pt x="41354" y="17198"/>
                    <a:pt x="41354" y="15540"/>
                  </a:cubicBezTo>
                  <a:cubicBezTo>
                    <a:pt x="41354" y="11396"/>
                    <a:pt x="44922" y="8909"/>
                    <a:pt x="49681" y="8633"/>
                  </a:cubicBezTo>
                  <a:lnTo>
                    <a:pt x="49681" y="67"/>
                  </a:lnTo>
                  <a:cubicBezTo>
                    <a:pt x="43495" y="344"/>
                    <a:pt x="27792" y="896"/>
                    <a:pt x="23985" y="896"/>
                  </a:cubicBezTo>
                  <a:cubicBezTo>
                    <a:pt x="18989" y="896"/>
                    <a:pt x="7807" y="620"/>
                    <a:pt x="1383" y="67"/>
                  </a:cubicBezTo>
                  <a:lnTo>
                    <a:pt x="1383" y="8633"/>
                  </a:lnTo>
                  <a:cubicBezTo>
                    <a:pt x="18037" y="8633"/>
                    <a:pt x="18275" y="8909"/>
                    <a:pt x="29457" y="25487"/>
                  </a:cubicBezTo>
                  <a:lnTo>
                    <a:pt x="53012" y="61130"/>
                  </a:lnTo>
                  <a:lnTo>
                    <a:pt x="30647" y="94010"/>
                  </a:lnTo>
                  <a:cubicBezTo>
                    <a:pt x="19227" y="110036"/>
                    <a:pt x="5189" y="110589"/>
                    <a:pt x="193" y="110589"/>
                  </a:cubicBezTo>
                  <a:lnTo>
                    <a:pt x="193" y="119154"/>
                  </a:lnTo>
                  <a:cubicBezTo>
                    <a:pt x="6379" y="118601"/>
                    <a:pt x="13755" y="118325"/>
                    <a:pt x="19941" y="118325"/>
                  </a:cubicBezTo>
                  <a:cubicBezTo>
                    <a:pt x="26840" y="118325"/>
                    <a:pt x="36833" y="118878"/>
                    <a:pt x="42543" y="119154"/>
                  </a:cubicBezTo>
                  <a:lnTo>
                    <a:pt x="42543" y="110589"/>
                  </a:lnTo>
                  <a:cubicBezTo>
                    <a:pt x="37309" y="109760"/>
                    <a:pt x="35643" y="106168"/>
                    <a:pt x="35643" y="102023"/>
                  </a:cubicBezTo>
                  <a:cubicBezTo>
                    <a:pt x="35643" y="95945"/>
                    <a:pt x="42543" y="86827"/>
                    <a:pt x="57056" y="66933"/>
                  </a:cubicBezTo>
                  <a:lnTo>
                    <a:pt x="75138" y="94563"/>
                  </a:lnTo>
                  <a:cubicBezTo>
                    <a:pt x="77042" y="97602"/>
                    <a:pt x="80135" y="102023"/>
                    <a:pt x="80135" y="103681"/>
                  </a:cubicBezTo>
                  <a:cubicBezTo>
                    <a:pt x="80135" y="106168"/>
                    <a:pt x="77993" y="110312"/>
                    <a:pt x="71570" y="110589"/>
                  </a:cubicBezTo>
                  <a:lnTo>
                    <a:pt x="71570" y="119154"/>
                  </a:lnTo>
                  <a:cubicBezTo>
                    <a:pt x="78707" y="118878"/>
                    <a:pt x="92031" y="118325"/>
                    <a:pt x="97265" y="118325"/>
                  </a:cubicBezTo>
                  <a:cubicBezTo>
                    <a:pt x="103689" y="118325"/>
                    <a:pt x="112968" y="118601"/>
                    <a:pt x="120105" y="119154"/>
                  </a:cubicBezTo>
                  <a:lnTo>
                    <a:pt x="120105" y="110589"/>
                  </a:lnTo>
                  <a:cubicBezTo>
                    <a:pt x="107258" y="110589"/>
                    <a:pt x="102975" y="110036"/>
                    <a:pt x="97503" y="102023"/>
                  </a:cubicBezTo>
                  <a:lnTo>
                    <a:pt x="65622" y="54223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5" name="Dowolny kształt: kształt 1234">
              <a:extLst>
                <a:ext uri="{FF2B5EF4-FFF2-40B4-BE49-F238E27FC236}">
                  <a16:creationId xmlns:a16="http://schemas.microsoft.com/office/drawing/2014/main" id="{025642FA-8B8D-127E-1B44-9039386ABFE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545910" y="7421307"/>
              <a:ext cx="61288" cy="19341"/>
            </a:xfrm>
            <a:custGeom>
              <a:avLst/>
              <a:gdLst>
                <a:gd name="connsiteX0" fmla="*/ 58158 w 61288"/>
                <a:gd name="connsiteY0" fmla="*/ 69 h 19341"/>
                <a:gd name="connsiteX1" fmla="*/ 43835 w 61288"/>
                <a:gd name="connsiteY1" fmla="*/ 8965 h 19341"/>
                <a:gd name="connsiteX2" fmla="*/ 33176 w 61288"/>
                <a:gd name="connsiteY2" fmla="*/ 5097 h 19341"/>
                <a:gd name="connsiteX3" fmla="*/ 20019 w 61288"/>
                <a:gd name="connsiteY3" fmla="*/ 69 h 19341"/>
                <a:gd name="connsiteX4" fmla="*/ 200 w 61288"/>
                <a:gd name="connsiteY4" fmla="*/ 15542 h 19341"/>
                <a:gd name="connsiteX5" fmla="*/ 3531 w 61288"/>
                <a:gd name="connsiteY5" fmla="*/ 19410 h 19341"/>
                <a:gd name="connsiteX6" fmla="*/ 17854 w 61288"/>
                <a:gd name="connsiteY6" fmla="*/ 10513 h 19341"/>
                <a:gd name="connsiteX7" fmla="*/ 28513 w 61288"/>
                <a:gd name="connsiteY7" fmla="*/ 14381 h 19341"/>
                <a:gd name="connsiteX8" fmla="*/ 41670 w 61288"/>
                <a:gd name="connsiteY8" fmla="*/ 19410 h 19341"/>
                <a:gd name="connsiteX9" fmla="*/ 61489 w 61288"/>
                <a:gd name="connsiteY9" fmla="*/ 3937 h 19341"/>
                <a:gd name="connsiteX10" fmla="*/ 58158 w 61288"/>
                <a:gd name="connsiteY10" fmla="*/ 69 h 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88" h="19341">
                  <a:moveTo>
                    <a:pt x="58158" y="69"/>
                  </a:moveTo>
                  <a:cubicBezTo>
                    <a:pt x="53328" y="6064"/>
                    <a:pt x="48498" y="8965"/>
                    <a:pt x="43835" y="8965"/>
                  </a:cubicBezTo>
                  <a:cubicBezTo>
                    <a:pt x="39505" y="8965"/>
                    <a:pt x="34508" y="6064"/>
                    <a:pt x="33176" y="5097"/>
                  </a:cubicBezTo>
                  <a:cubicBezTo>
                    <a:pt x="27180" y="1809"/>
                    <a:pt x="23683" y="69"/>
                    <a:pt x="20019" y="69"/>
                  </a:cubicBezTo>
                  <a:cubicBezTo>
                    <a:pt x="13191" y="69"/>
                    <a:pt x="10692" y="3163"/>
                    <a:pt x="200" y="15542"/>
                  </a:cubicBezTo>
                  <a:lnTo>
                    <a:pt x="3531" y="19410"/>
                  </a:lnTo>
                  <a:cubicBezTo>
                    <a:pt x="8361" y="13414"/>
                    <a:pt x="13191" y="10513"/>
                    <a:pt x="17854" y="10513"/>
                  </a:cubicBezTo>
                  <a:cubicBezTo>
                    <a:pt x="22184" y="10513"/>
                    <a:pt x="27180" y="13414"/>
                    <a:pt x="28513" y="14381"/>
                  </a:cubicBezTo>
                  <a:cubicBezTo>
                    <a:pt x="34508" y="17669"/>
                    <a:pt x="38006" y="19410"/>
                    <a:pt x="41670" y="19410"/>
                  </a:cubicBezTo>
                  <a:cubicBezTo>
                    <a:pt x="48498" y="19410"/>
                    <a:pt x="50996" y="16315"/>
                    <a:pt x="61489" y="3937"/>
                  </a:cubicBezTo>
                  <a:lnTo>
                    <a:pt x="58158" y="6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6" name="Dowolny kształt: kształt 1235">
              <a:extLst>
                <a:ext uri="{FF2B5EF4-FFF2-40B4-BE49-F238E27FC236}">
                  <a16:creationId xmlns:a16="http://schemas.microsoft.com/office/drawing/2014/main" id="{7949AF83-5D9B-6A2E-0719-D342C10F311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498902" y="7464395"/>
              <a:ext cx="128739" cy="139837"/>
            </a:xfrm>
            <a:custGeom>
              <a:avLst/>
              <a:gdLst>
                <a:gd name="connsiteX0" fmla="*/ 128938 w 128739"/>
                <a:gd name="connsiteY0" fmla="*/ 2585 h 139837"/>
                <a:gd name="connsiteX1" fmla="*/ 126773 w 128739"/>
                <a:gd name="connsiteY1" fmla="*/ 70 h 139837"/>
                <a:gd name="connsiteX2" fmla="*/ 123775 w 128739"/>
                <a:gd name="connsiteY2" fmla="*/ 2391 h 139837"/>
                <a:gd name="connsiteX3" fmla="*/ 111617 w 128739"/>
                <a:gd name="connsiteY3" fmla="*/ 17284 h 139837"/>
                <a:gd name="connsiteX4" fmla="*/ 80307 w 128739"/>
                <a:gd name="connsiteY4" fmla="*/ 70 h 139837"/>
                <a:gd name="connsiteX5" fmla="*/ 198 w 128739"/>
                <a:gd name="connsiteY5" fmla="*/ 85365 h 139837"/>
                <a:gd name="connsiteX6" fmla="*/ 51328 w 128739"/>
                <a:gd name="connsiteY6" fmla="*/ 139907 h 139837"/>
                <a:gd name="connsiteX7" fmla="*/ 93464 w 128739"/>
                <a:gd name="connsiteY7" fmla="*/ 120953 h 139837"/>
                <a:gd name="connsiteX8" fmla="*/ 110285 w 128739"/>
                <a:gd name="connsiteY8" fmla="*/ 89620 h 139837"/>
                <a:gd name="connsiteX9" fmla="*/ 107453 w 128739"/>
                <a:gd name="connsiteY9" fmla="*/ 87106 h 139837"/>
                <a:gd name="connsiteX10" fmla="*/ 104456 w 128739"/>
                <a:gd name="connsiteY10" fmla="*/ 90200 h 139837"/>
                <a:gd name="connsiteX11" fmla="*/ 54159 w 128739"/>
                <a:gd name="connsiteY11" fmla="*/ 132945 h 139837"/>
                <a:gd name="connsiteX12" fmla="*/ 16853 w 128739"/>
                <a:gd name="connsiteY12" fmla="*/ 91361 h 139837"/>
                <a:gd name="connsiteX13" fmla="*/ 37171 w 128739"/>
                <a:gd name="connsiteY13" fmla="*/ 30823 h 139837"/>
                <a:gd name="connsiteX14" fmla="*/ 81972 w 128739"/>
                <a:gd name="connsiteY14" fmla="*/ 7033 h 139837"/>
                <a:gd name="connsiteX15" fmla="*/ 112616 w 128739"/>
                <a:gd name="connsiteY15" fmla="*/ 44942 h 139837"/>
                <a:gd name="connsiteX16" fmla="*/ 112117 w 128739"/>
                <a:gd name="connsiteY16" fmla="*/ 52872 h 139837"/>
                <a:gd name="connsiteX17" fmla="*/ 115114 w 128739"/>
                <a:gd name="connsiteY17" fmla="*/ 55386 h 139837"/>
                <a:gd name="connsiteX18" fmla="*/ 118612 w 128739"/>
                <a:gd name="connsiteY18" fmla="*/ 51131 h 139837"/>
                <a:gd name="connsiteX19" fmla="*/ 128938 w 128739"/>
                <a:gd name="connsiteY19" fmla="*/ 2585 h 13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739" h="139837">
                  <a:moveTo>
                    <a:pt x="128938" y="2585"/>
                  </a:moveTo>
                  <a:cubicBezTo>
                    <a:pt x="128938" y="1618"/>
                    <a:pt x="128438" y="70"/>
                    <a:pt x="126773" y="70"/>
                  </a:cubicBezTo>
                  <a:cubicBezTo>
                    <a:pt x="125607" y="70"/>
                    <a:pt x="125274" y="457"/>
                    <a:pt x="123775" y="2391"/>
                  </a:cubicBezTo>
                  <a:lnTo>
                    <a:pt x="111617" y="17284"/>
                  </a:lnTo>
                  <a:cubicBezTo>
                    <a:pt x="110118" y="14963"/>
                    <a:pt x="100792" y="70"/>
                    <a:pt x="80307" y="70"/>
                  </a:cubicBezTo>
                  <a:cubicBezTo>
                    <a:pt x="39836" y="70"/>
                    <a:pt x="198" y="41654"/>
                    <a:pt x="198" y="85365"/>
                  </a:cubicBezTo>
                  <a:cubicBezTo>
                    <a:pt x="198" y="116891"/>
                    <a:pt x="21516" y="139907"/>
                    <a:pt x="51328" y="139907"/>
                  </a:cubicBezTo>
                  <a:cubicBezTo>
                    <a:pt x="60321" y="139907"/>
                    <a:pt x="76309" y="137780"/>
                    <a:pt x="93464" y="120953"/>
                  </a:cubicBezTo>
                  <a:cubicBezTo>
                    <a:pt x="106621" y="107994"/>
                    <a:pt x="110285" y="91168"/>
                    <a:pt x="110285" y="89620"/>
                  </a:cubicBezTo>
                  <a:cubicBezTo>
                    <a:pt x="110285" y="87106"/>
                    <a:pt x="108286" y="87106"/>
                    <a:pt x="107453" y="87106"/>
                  </a:cubicBezTo>
                  <a:cubicBezTo>
                    <a:pt x="105288" y="87106"/>
                    <a:pt x="104955" y="88073"/>
                    <a:pt x="104456" y="90200"/>
                  </a:cubicBezTo>
                  <a:cubicBezTo>
                    <a:pt x="97627" y="116698"/>
                    <a:pt x="74311" y="132945"/>
                    <a:pt x="54159" y="132945"/>
                  </a:cubicBezTo>
                  <a:cubicBezTo>
                    <a:pt x="36505" y="132945"/>
                    <a:pt x="16853" y="121920"/>
                    <a:pt x="16853" y="91361"/>
                  </a:cubicBezTo>
                  <a:cubicBezTo>
                    <a:pt x="16853" y="85752"/>
                    <a:pt x="18019" y="55193"/>
                    <a:pt x="37171" y="30823"/>
                  </a:cubicBezTo>
                  <a:cubicBezTo>
                    <a:pt x="48663" y="15930"/>
                    <a:pt x="66150" y="7033"/>
                    <a:pt x="81972" y="7033"/>
                  </a:cubicBezTo>
                  <a:cubicBezTo>
                    <a:pt x="101291" y="7033"/>
                    <a:pt x="112616" y="23280"/>
                    <a:pt x="112616" y="44942"/>
                  </a:cubicBezTo>
                  <a:cubicBezTo>
                    <a:pt x="112616" y="50357"/>
                    <a:pt x="112117" y="51711"/>
                    <a:pt x="112117" y="52872"/>
                  </a:cubicBezTo>
                  <a:cubicBezTo>
                    <a:pt x="112117" y="55386"/>
                    <a:pt x="114282" y="55386"/>
                    <a:pt x="115114" y="55386"/>
                  </a:cubicBezTo>
                  <a:cubicBezTo>
                    <a:pt x="117779" y="55386"/>
                    <a:pt x="117779" y="54806"/>
                    <a:pt x="118612" y="51131"/>
                  </a:cubicBezTo>
                  <a:lnTo>
                    <a:pt x="128938" y="258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7" name="Dowolny kształt: kształt 1236">
              <a:extLst>
                <a:ext uri="{FF2B5EF4-FFF2-40B4-BE49-F238E27FC236}">
                  <a16:creationId xmlns:a16="http://schemas.microsoft.com/office/drawing/2014/main" id="{F182FEF4-9C93-D5B2-1176-8EAB32F957E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643819" y="7446187"/>
              <a:ext cx="99689" cy="98916"/>
            </a:xfrm>
            <a:custGeom>
              <a:avLst/>
              <a:gdLst>
                <a:gd name="connsiteX0" fmla="*/ 54213 w 99689"/>
                <a:gd name="connsiteY0" fmla="*/ 3660 h 98916"/>
                <a:gd name="connsiteX1" fmla="*/ 50049 w 99689"/>
                <a:gd name="connsiteY1" fmla="*/ 68 h 98916"/>
                <a:gd name="connsiteX2" fmla="*/ 45885 w 99689"/>
                <a:gd name="connsiteY2" fmla="*/ 3384 h 98916"/>
                <a:gd name="connsiteX3" fmla="*/ 15194 w 99689"/>
                <a:gd name="connsiteY3" fmla="*/ 84755 h 98916"/>
                <a:gd name="connsiteX4" fmla="*/ 205 w 99689"/>
                <a:gd name="connsiteY4" fmla="*/ 92906 h 98916"/>
                <a:gd name="connsiteX5" fmla="*/ 205 w 99689"/>
                <a:gd name="connsiteY5" fmla="*/ 98985 h 98916"/>
                <a:gd name="connsiteX6" fmla="*/ 14004 w 99689"/>
                <a:gd name="connsiteY6" fmla="*/ 98432 h 98916"/>
                <a:gd name="connsiteX7" fmla="*/ 29469 w 99689"/>
                <a:gd name="connsiteY7" fmla="*/ 98985 h 98916"/>
                <a:gd name="connsiteX8" fmla="*/ 29469 w 99689"/>
                <a:gd name="connsiteY8" fmla="*/ 92906 h 98916"/>
                <a:gd name="connsiteX9" fmla="*/ 20428 w 99689"/>
                <a:gd name="connsiteY9" fmla="*/ 86828 h 98916"/>
                <a:gd name="connsiteX10" fmla="*/ 21023 w 99689"/>
                <a:gd name="connsiteY10" fmla="*/ 84479 h 98916"/>
                <a:gd name="connsiteX11" fmla="*/ 27209 w 99689"/>
                <a:gd name="connsiteY11" fmla="*/ 68177 h 98916"/>
                <a:gd name="connsiteX12" fmla="*/ 65395 w 99689"/>
                <a:gd name="connsiteY12" fmla="*/ 68177 h 98916"/>
                <a:gd name="connsiteX13" fmla="*/ 72652 w 99689"/>
                <a:gd name="connsiteY13" fmla="*/ 87518 h 98916"/>
                <a:gd name="connsiteX14" fmla="*/ 73365 w 99689"/>
                <a:gd name="connsiteY14" fmla="*/ 89591 h 98916"/>
                <a:gd name="connsiteX15" fmla="*/ 63135 w 99689"/>
                <a:gd name="connsiteY15" fmla="*/ 92906 h 98916"/>
                <a:gd name="connsiteX16" fmla="*/ 63135 w 99689"/>
                <a:gd name="connsiteY16" fmla="*/ 98985 h 98916"/>
                <a:gd name="connsiteX17" fmla="*/ 82406 w 99689"/>
                <a:gd name="connsiteY17" fmla="*/ 98432 h 98916"/>
                <a:gd name="connsiteX18" fmla="*/ 99894 w 99689"/>
                <a:gd name="connsiteY18" fmla="*/ 98985 h 98916"/>
                <a:gd name="connsiteX19" fmla="*/ 99894 w 99689"/>
                <a:gd name="connsiteY19" fmla="*/ 92906 h 98916"/>
                <a:gd name="connsiteX20" fmla="*/ 96801 w 99689"/>
                <a:gd name="connsiteY20" fmla="*/ 92906 h 98916"/>
                <a:gd name="connsiteX21" fmla="*/ 86213 w 99689"/>
                <a:gd name="connsiteY21" fmla="*/ 88347 h 98916"/>
                <a:gd name="connsiteX22" fmla="*/ 54213 w 99689"/>
                <a:gd name="connsiteY22" fmla="*/ 3660 h 98916"/>
                <a:gd name="connsiteX23" fmla="*/ 46242 w 99689"/>
                <a:gd name="connsiteY23" fmla="*/ 17614 h 98916"/>
                <a:gd name="connsiteX24" fmla="*/ 63135 w 99689"/>
                <a:gd name="connsiteY24" fmla="*/ 62098 h 98916"/>
                <a:gd name="connsiteX25" fmla="*/ 29469 w 99689"/>
                <a:gd name="connsiteY25" fmla="*/ 62098 h 98916"/>
                <a:gd name="connsiteX26" fmla="*/ 46242 w 99689"/>
                <a:gd name="connsiteY26" fmla="*/ 17614 h 9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9689" h="98916">
                  <a:moveTo>
                    <a:pt x="54213" y="3660"/>
                  </a:moveTo>
                  <a:cubicBezTo>
                    <a:pt x="53261" y="1173"/>
                    <a:pt x="52904" y="68"/>
                    <a:pt x="50049" y="68"/>
                  </a:cubicBezTo>
                  <a:cubicBezTo>
                    <a:pt x="47908" y="68"/>
                    <a:pt x="46956" y="621"/>
                    <a:pt x="45885" y="3384"/>
                  </a:cubicBezTo>
                  <a:lnTo>
                    <a:pt x="15194" y="84755"/>
                  </a:lnTo>
                  <a:cubicBezTo>
                    <a:pt x="12576" y="91663"/>
                    <a:pt x="6153" y="92906"/>
                    <a:pt x="205" y="92906"/>
                  </a:cubicBezTo>
                  <a:lnTo>
                    <a:pt x="205" y="98985"/>
                  </a:lnTo>
                  <a:cubicBezTo>
                    <a:pt x="4606" y="98570"/>
                    <a:pt x="9602" y="98432"/>
                    <a:pt x="14004" y="98432"/>
                  </a:cubicBezTo>
                  <a:cubicBezTo>
                    <a:pt x="15551" y="98432"/>
                    <a:pt x="23997" y="98570"/>
                    <a:pt x="29469" y="98985"/>
                  </a:cubicBezTo>
                  <a:lnTo>
                    <a:pt x="29469" y="92906"/>
                  </a:lnTo>
                  <a:cubicBezTo>
                    <a:pt x="22807" y="92906"/>
                    <a:pt x="20428" y="89452"/>
                    <a:pt x="20428" y="86828"/>
                  </a:cubicBezTo>
                  <a:cubicBezTo>
                    <a:pt x="20428" y="85999"/>
                    <a:pt x="20666" y="85584"/>
                    <a:pt x="21023" y="84479"/>
                  </a:cubicBezTo>
                  <a:lnTo>
                    <a:pt x="27209" y="68177"/>
                  </a:lnTo>
                  <a:lnTo>
                    <a:pt x="65395" y="68177"/>
                  </a:lnTo>
                  <a:lnTo>
                    <a:pt x="72652" y="87518"/>
                  </a:lnTo>
                  <a:cubicBezTo>
                    <a:pt x="73365" y="89176"/>
                    <a:pt x="73365" y="89452"/>
                    <a:pt x="73365" y="89591"/>
                  </a:cubicBezTo>
                  <a:cubicBezTo>
                    <a:pt x="73365" y="92906"/>
                    <a:pt x="66585" y="92906"/>
                    <a:pt x="63135" y="92906"/>
                  </a:cubicBezTo>
                  <a:lnTo>
                    <a:pt x="63135" y="98985"/>
                  </a:lnTo>
                  <a:cubicBezTo>
                    <a:pt x="67774" y="98847"/>
                    <a:pt x="76696" y="98432"/>
                    <a:pt x="82406" y="98432"/>
                  </a:cubicBezTo>
                  <a:cubicBezTo>
                    <a:pt x="88473" y="98432"/>
                    <a:pt x="94897" y="98709"/>
                    <a:pt x="99894" y="98985"/>
                  </a:cubicBezTo>
                  <a:lnTo>
                    <a:pt x="99894" y="92906"/>
                  </a:lnTo>
                  <a:lnTo>
                    <a:pt x="96801" y="92906"/>
                  </a:lnTo>
                  <a:cubicBezTo>
                    <a:pt x="89425" y="92906"/>
                    <a:pt x="87641" y="92077"/>
                    <a:pt x="86213" y="88347"/>
                  </a:cubicBezTo>
                  <a:lnTo>
                    <a:pt x="54213" y="3660"/>
                  </a:lnTo>
                  <a:close/>
                  <a:moveTo>
                    <a:pt x="46242" y="17614"/>
                  </a:moveTo>
                  <a:lnTo>
                    <a:pt x="63135" y="62098"/>
                  </a:lnTo>
                  <a:lnTo>
                    <a:pt x="29469" y="62098"/>
                  </a:lnTo>
                  <a:lnTo>
                    <a:pt x="46242" y="1761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8" name="Dowolny kształt: kształt 1237">
              <a:extLst>
                <a:ext uri="{FF2B5EF4-FFF2-40B4-BE49-F238E27FC236}">
                  <a16:creationId xmlns:a16="http://schemas.microsoft.com/office/drawing/2014/main" id="{E9EF2D8C-F702-E18D-8F92-4FD53ECB177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824032" y="7329493"/>
              <a:ext cx="154410" cy="187057"/>
            </a:xfrm>
            <a:custGeom>
              <a:avLst/>
              <a:gdLst>
                <a:gd name="connsiteX0" fmla="*/ 150103 w 154410"/>
                <a:gd name="connsiteY0" fmla="*/ 67 h 187057"/>
                <a:gd name="connsiteX1" fmla="*/ 4733 w 154410"/>
                <a:gd name="connsiteY1" fmla="*/ 67 h 187057"/>
                <a:gd name="connsiteX2" fmla="*/ 212 w 154410"/>
                <a:gd name="connsiteY2" fmla="*/ 62236 h 187057"/>
                <a:gd name="connsiteX3" fmla="*/ 6160 w 154410"/>
                <a:gd name="connsiteY3" fmla="*/ 62236 h 187057"/>
                <a:gd name="connsiteX4" fmla="*/ 48986 w 154410"/>
                <a:gd name="connsiteY4" fmla="*/ 8633 h 187057"/>
                <a:gd name="connsiteX5" fmla="*/ 61834 w 154410"/>
                <a:gd name="connsiteY5" fmla="*/ 9185 h 187057"/>
                <a:gd name="connsiteX6" fmla="*/ 66830 w 154410"/>
                <a:gd name="connsiteY6" fmla="*/ 19685 h 187057"/>
                <a:gd name="connsiteX7" fmla="*/ 66830 w 154410"/>
                <a:gd name="connsiteY7" fmla="*/ 165297 h 187057"/>
                <a:gd name="connsiteX8" fmla="*/ 41848 w 154410"/>
                <a:gd name="connsiteY8" fmla="*/ 178559 h 187057"/>
                <a:gd name="connsiteX9" fmla="*/ 32332 w 154410"/>
                <a:gd name="connsiteY9" fmla="*/ 178559 h 187057"/>
                <a:gd name="connsiteX10" fmla="*/ 32332 w 154410"/>
                <a:gd name="connsiteY10" fmla="*/ 187125 h 187057"/>
                <a:gd name="connsiteX11" fmla="*/ 77299 w 154410"/>
                <a:gd name="connsiteY11" fmla="*/ 186296 h 187057"/>
                <a:gd name="connsiteX12" fmla="*/ 122504 w 154410"/>
                <a:gd name="connsiteY12" fmla="*/ 187125 h 187057"/>
                <a:gd name="connsiteX13" fmla="*/ 122504 w 154410"/>
                <a:gd name="connsiteY13" fmla="*/ 178559 h 187057"/>
                <a:gd name="connsiteX14" fmla="*/ 112987 w 154410"/>
                <a:gd name="connsiteY14" fmla="*/ 178559 h 187057"/>
                <a:gd name="connsiteX15" fmla="*/ 88005 w 154410"/>
                <a:gd name="connsiteY15" fmla="*/ 165297 h 187057"/>
                <a:gd name="connsiteX16" fmla="*/ 88005 w 154410"/>
                <a:gd name="connsiteY16" fmla="*/ 19685 h 187057"/>
                <a:gd name="connsiteX17" fmla="*/ 92288 w 154410"/>
                <a:gd name="connsiteY17" fmla="*/ 9185 h 187057"/>
                <a:gd name="connsiteX18" fmla="*/ 105849 w 154410"/>
                <a:gd name="connsiteY18" fmla="*/ 8633 h 187057"/>
                <a:gd name="connsiteX19" fmla="*/ 148675 w 154410"/>
                <a:gd name="connsiteY19" fmla="*/ 62236 h 187057"/>
                <a:gd name="connsiteX20" fmla="*/ 154623 w 154410"/>
                <a:gd name="connsiteY20" fmla="*/ 62236 h 187057"/>
                <a:gd name="connsiteX21" fmla="*/ 150103 w 154410"/>
                <a:gd name="connsiteY21" fmla="*/ 67 h 18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410" h="187057">
                  <a:moveTo>
                    <a:pt x="150103" y="67"/>
                  </a:moveTo>
                  <a:lnTo>
                    <a:pt x="4733" y="67"/>
                  </a:lnTo>
                  <a:lnTo>
                    <a:pt x="212" y="62236"/>
                  </a:lnTo>
                  <a:lnTo>
                    <a:pt x="6160" y="62236"/>
                  </a:lnTo>
                  <a:cubicBezTo>
                    <a:pt x="9491" y="17751"/>
                    <a:pt x="13060" y="8633"/>
                    <a:pt x="48986" y="8633"/>
                  </a:cubicBezTo>
                  <a:cubicBezTo>
                    <a:pt x="53269" y="8633"/>
                    <a:pt x="59455" y="8633"/>
                    <a:pt x="61834" y="9185"/>
                  </a:cubicBezTo>
                  <a:cubicBezTo>
                    <a:pt x="66830" y="10290"/>
                    <a:pt x="66830" y="13330"/>
                    <a:pt x="66830" y="19685"/>
                  </a:cubicBezTo>
                  <a:lnTo>
                    <a:pt x="66830" y="165297"/>
                  </a:lnTo>
                  <a:cubicBezTo>
                    <a:pt x="66830" y="174691"/>
                    <a:pt x="66830" y="178559"/>
                    <a:pt x="41848" y="178559"/>
                  </a:cubicBezTo>
                  <a:lnTo>
                    <a:pt x="32332" y="178559"/>
                  </a:lnTo>
                  <a:lnTo>
                    <a:pt x="32332" y="187125"/>
                  </a:lnTo>
                  <a:cubicBezTo>
                    <a:pt x="42086" y="186296"/>
                    <a:pt x="66354" y="186296"/>
                    <a:pt x="77299" y="186296"/>
                  </a:cubicBezTo>
                  <a:cubicBezTo>
                    <a:pt x="88243" y="186296"/>
                    <a:pt x="112749" y="186296"/>
                    <a:pt x="122504" y="187125"/>
                  </a:cubicBezTo>
                  <a:lnTo>
                    <a:pt x="122504" y="178559"/>
                  </a:lnTo>
                  <a:lnTo>
                    <a:pt x="112987" y="178559"/>
                  </a:lnTo>
                  <a:cubicBezTo>
                    <a:pt x="88005" y="178559"/>
                    <a:pt x="88005" y="174691"/>
                    <a:pt x="88005" y="165297"/>
                  </a:cubicBezTo>
                  <a:lnTo>
                    <a:pt x="88005" y="19685"/>
                  </a:lnTo>
                  <a:cubicBezTo>
                    <a:pt x="88005" y="14159"/>
                    <a:pt x="88005" y="10290"/>
                    <a:pt x="92288" y="9185"/>
                  </a:cubicBezTo>
                  <a:cubicBezTo>
                    <a:pt x="94905" y="8633"/>
                    <a:pt x="101329" y="8633"/>
                    <a:pt x="105849" y="8633"/>
                  </a:cubicBezTo>
                  <a:cubicBezTo>
                    <a:pt x="141775" y="8633"/>
                    <a:pt x="145344" y="17751"/>
                    <a:pt x="148675" y="62236"/>
                  </a:cubicBezTo>
                  <a:lnTo>
                    <a:pt x="154623" y="62236"/>
                  </a:lnTo>
                  <a:lnTo>
                    <a:pt x="150103" y="6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9" name="Dowolny kształt: kształt 1238">
              <a:extLst>
                <a:ext uri="{FF2B5EF4-FFF2-40B4-BE49-F238E27FC236}">
                  <a16:creationId xmlns:a16="http://schemas.microsoft.com/office/drawing/2014/main" id="{F1524E9F-3BE1-24A1-8418-C1B03BD446E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974135" y="7394425"/>
              <a:ext cx="79941" cy="122126"/>
            </a:xfrm>
            <a:custGeom>
              <a:avLst/>
              <a:gdLst>
                <a:gd name="connsiteX0" fmla="*/ 33290 w 79941"/>
                <a:gd name="connsiteY0" fmla="*/ 30461 h 122126"/>
                <a:gd name="connsiteX1" fmla="*/ 33290 w 79941"/>
                <a:gd name="connsiteY1" fmla="*/ 67 h 122126"/>
                <a:gd name="connsiteX2" fmla="*/ 219 w 79941"/>
                <a:gd name="connsiteY2" fmla="*/ 3107 h 122126"/>
                <a:gd name="connsiteX3" fmla="*/ 219 w 79941"/>
                <a:gd name="connsiteY3" fmla="*/ 11672 h 122126"/>
                <a:gd name="connsiteX4" fmla="*/ 18776 w 79941"/>
                <a:gd name="connsiteY4" fmla="*/ 27145 h 122126"/>
                <a:gd name="connsiteX5" fmla="*/ 18776 w 79941"/>
                <a:gd name="connsiteY5" fmla="*/ 101194 h 122126"/>
                <a:gd name="connsiteX6" fmla="*/ 219 w 79941"/>
                <a:gd name="connsiteY6" fmla="*/ 113628 h 122126"/>
                <a:gd name="connsiteX7" fmla="*/ 219 w 79941"/>
                <a:gd name="connsiteY7" fmla="*/ 122193 h 122126"/>
                <a:gd name="connsiteX8" fmla="*/ 27342 w 79941"/>
                <a:gd name="connsiteY8" fmla="*/ 121364 h 122126"/>
                <a:gd name="connsiteX9" fmla="*/ 57558 w 79941"/>
                <a:gd name="connsiteY9" fmla="*/ 122193 h 122126"/>
                <a:gd name="connsiteX10" fmla="*/ 57558 w 79941"/>
                <a:gd name="connsiteY10" fmla="*/ 113628 h 122126"/>
                <a:gd name="connsiteX11" fmla="*/ 52561 w 79941"/>
                <a:gd name="connsiteY11" fmla="*/ 113628 h 122126"/>
                <a:gd name="connsiteX12" fmla="*/ 34479 w 79941"/>
                <a:gd name="connsiteY12" fmla="*/ 100642 h 122126"/>
                <a:gd name="connsiteX13" fmla="*/ 34479 w 79941"/>
                <a:gd name="connsiteY13" fmla="*/ 58091 h 122126"/>
                <a:gd name="connsiteX14" fmla="*/ 62554 w 79941"/>
                <a:gd name="connsiteY14" fmla="*/ 6146 h 122126"/>
                <a:gd name="connsiteX15" fmla="*/ 65171 w 79941"/>
                <a:gd name="connsiteY15" fmla="*/ 6422 h 122126"/>
                <a:gd name="connsiteX16" fmla="*/ 59699 w 79941"/>
                <a:gd name="connsiteY16" fmla="*/ 17198 h 122126"/>
                <a:gd name="connsiteX17" fmla="*/ 69929 w 79941"/>
                <a:gd name="connsiteY17" fmla="*/ 29079 h 122126"/>
                <a:gd name="connsiteX18" fmla="*/ 80160 w 79941"/>
                <a:gd name="connsiteY18" fmla="*/ 16922 h 122126"/>
                <a:gd name="connsiteX19" fmla="*/ 62554 w 79941"/>
                <a:gd name="connsiteY19" fmla="*/ 67 h 122126"/>
                <a:gd name="connsiteX20" fmla="*/ 33290 w 79941"/>
                <a:gd name="connsiteY20" fmla="*/ 30461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941" h="122126">
                  <a:moveTo>
                    <a:pt x="33290" y="30461"/>
                  </a:moveTo>
                  <a:lnTo>
                    <a:pt x="33290" y="67"/>
                  </a:lnTo>
                  <a:lnTo>
                    <a:pt x="219" y="3107"/>
                  </a:lnTo>
                  <a:lnTo>
                    <a:pt x="219" y="11672"/>
                  </a:lnTo>
                  <a:cubicBezTo>
                    <a:pt x="16873" y="11672"/>
                    <a:pt x="18776" y="13606"/>
                    <a:pt x="18776" y="27145"/>
                  </a:cubicBezTo>
                  <a:lnTo>
                    <a:pt x="18776" y="101194"/>
                  </a:lnTo>
                  <a:cubicBezTo>
                    <a:pt x="18776" y="113628"/>
                    <a:pt x="16159" y="113628"/>
                    <a:pt x="219" y="113628"/>
                  </a:cubicBezTo>
                  <a:lnTo>
                    <a:pt x="219" y="122193"/>
                  </a:lnTo>
                  <a:cubicBezTo>
                    <a:pt x="9497" y="121917"/>
                    <a:pt x="20680" y="121364"/>
                    <a:pt x="27342" y="121364"/>
                  </a:cubicBezTo>
                  <a:cubicBezTo>
                    <a:pt x="36858" y="121364"/>
                    <a:pt x="48041" y="121364"/>
                    <a:pt x="57558" y="122193"/>
                  </a:cubicBezTo>
                  <a:lnTo>
                    <a:pt x="57558" y="113628"/>
                  </a:lnTo>
                  <a:lnTo>
                    <a:pt x="52561" y="113628"/>
                  </a:lnTo>
                  <a:cubicBezTo>
                    <a:pt x="34955" y="113628"/>
                    <a:pt x="34479" y="110589"/>
                    <a:pt x="34479" y="100642"/>
                  </a:cubicBezTo>
                  <a:lnTo>
                    <a:pt x="34479" y="58091"/>
                  </a:lnTo>
                  <a:cubicBezTo>
                    <a:pt x="34479" y="30737"/>
                    <a:pt x="44472" y="6146"/>
                    <a:pt x="62554" y="6146"/>
                  </a:cubicBezTo>
                  <a:cubicBezTo>
                    <a:pt x="64219" y="6146"/>
                    <a:pt x="64695" y="6146"/>
                    <a:pt x="65171" y="6422"/>
                  </a:cubicBezTo>
                  <a:cubicBezTo>
                    <a:pt x="64457" y="6699"/>
                    <a:pt x="59699" y="10014"/>
                    <a:pt x="59699" y="17198"/>
                  </a:cubicBezTo>
                  <a:cubicBezTo>
                    <a:pt x="59699" y="24935"/>
                    <a:pt x="64695" y="29079"/>
                    <a:pt x="69929" y="29079"/>
                  </a:cubicBezTo>
                  <a:cubicBezTo>
                    <a:pt x="74212" y="29079"/>
                    <a:pt x="80160" y="25763"/>
                    <a:pt x="80160" y="16922"/>
                  </a:cubicBezTo>
                  <a:cubicBezTo>
                    <a:pt x="80160" y="8080"/>
                    <a:pt x="72785" y="67"/>
                    <a:pt x="62554" y="67"/>
                  </a:cubicBezTo>
                  <a:cubicBezTo>
                    <a:pt x="45186" y="67"/>
                    <a:pt x="36620" y="18580"/>
                    <a:pt x="33290" y="3046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0" name="Dowolny kształt: kształt 1239">
              <a:extLst>
                <a:ext uri="{FF2B5EF4-FFF2-40B4-BE49-F238E27FC236}">
                  <a16:creationId xmlns:a16="http://schemas.microsoft.com/office/drawing/2014/main" id="{DBF87AA9-DED0-BEA0-CDE1-9360CB04367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143137" y="7198799"/>
              <a:ext cx="90410" cy="497069"/>
            </a:xfrm>
            <a:custGeom>
              <a:avLst/>
              <a:gdLst>
                <a:gd name="connsiteX0" fmla="*/ 79928 w 90410"/>
                <a:gd name="connsiteY0" fmla="*/ 494087 h 497069"/>
                <a:gd name="connsiteX1" fmla="*/ 82783 w 90410"/>
                <a:gd name="connsiteY1" fmla="*/ 497126 h 497069"/>
                <a:gd name="connsiteX2" fmla="*/ 88017 w 90410"/>
                <a:gd name="connsiteY2" fmla="*/ 497126 h 497069"/>
                <a:gd name="connsiteX3" fmla="*/ 90634 w 90410"/>
                <a:gd name="connsiteY3" fmla="*/ 494363 h 497069"/>
                <a:gd name="connsiteX4" fmla="*/ 89682 w 90410"/>
                <a:gd name="connsiteY4" fmla="*/ 491876 h 497069"/>
                <a:gd name="connsiteX5" fmla="*/ 53518 w 90410"/>
                <a:gd name="connsiteY5" fmla="*/ 436339 h 497069"/>
                <a:gd name="connsiteX6" fmla="*/ 18306 w 90410"/>
                <a:gd name="connsiteY6" fmla="*/ 248729 h 497069"/>
                <a:gd name="connsiteX7" fmla="*/ 89920 w 90410"/>
                <a:gd name="connsiteY7" fmla="*/ 5030 h 497069"/>
                <a:gd name="connsiteX8" fmla="*/ 90634 w 90410"/>
                <a:gd name="connsiteY8" fmla="*/ 2819 h 497069"/>
                <a:gd name="connsiteX9" fmla="*/ 86114 w 90410"/>
                <a:gd name="connsiteY9" fmla="*/ 56 h 497069"/>
                <a:gd name="connsiteX10" fmla="*/ 80404 w 90410"/>
                <a:gd name="connsiteY10" fmla="*/ 2267 h 497069"/>
                <a:gd name="connsiteX11" fmla="*/ 15927 w 90410"/>
                <a:gd name="connsiteY11" fmla="*/ 121630 h 497069"/>
                <a:gd name="connsiteX12" fmla="*/ 224 w 90410"/>
                <a:gd name="connsiteY12" fmla="*/ 248453 h 497069"/>
                <a:gd name="connsiteX13" fmla="*/ 47808 w 90410"/>
                <a:gd name="connsiteY13" fmla="*/ 452089 h 497069"/>
                <a:gd name="connsiteX14" fmla="*/ 63035 w 90410"/>
                <a:gd name="connsiteY14" fmla="*/ 474469 h 497069"/>
                <a:gd name="connsiteX15" fmla="*/ 70649 w 90410"/>
                <a:gd name="connsiteY15" fmla="*/ 484140 h 497069"/>
                <a:gd name="connsiteX16" fmla="*/ 79928 w 90410"/>
                <a:gd name="connsiteY16" fmla="*/ 494087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10" h="497069">
                  <a:moveTo>
                    <a:pt x="79928" y="494087"/>
                  </a:moveTo>
                  <a:cubicBezTo>
                    <a:pt x="80404" y="494363"/>
                    <a:pt x="82545" y="497126"/>
                    <a:pt x="82783" y="497126"/>
                  </a:cubicBezTo>
                  <a:lnTo>
                    <a:pt x="88017" y="497126"/>
                  </a:lnTo>
                  <a:cubicBezTo>
                    <a:pt x="88731" y="497126"/>
                    <a:pt x="90634" y="496850"/>
                    <a:pt x="90634" y="494363"/>
                  </a:cubicBezTo>
                  <a:cubicBezTo>
                    <a:pt x="90634" y="493258"/>
                    <a:pt x="90158" y="492705"/>
                    <a:pt x="89682" y="491876"/>
                  </a:cubicBezTo>
                  <a:cubicBezTo>
                    <a:pt x="81117" y="481929"/>
                    <a:pt x="68270" y="466733"/>
                    <a:pt x="53518" y="436339"/>
                  </a:cubicBezTo>
                  <a:cubicBezTo>
                    <a:pt x="27823" y="383289"/>
                    <a:pt x="18306" y="315042"/>
                    <a:pt x="18306" y="248729"/>
                  </a:cubicBezTo>
                  <a:cubicBezTo>
                    <a:pt x="18306" y="126051"/>
                    <a:pt x="48284" y="53935"/>
                    <a:pt x="89920" y="5030"/>
                  </a:cubicBezTo>
                  <a:cubicBezTo>
                    <a:pt x="90634" y="4201"/>
                    <a:pt x="90634" y="3372"/>
                    <a:pt x="90634" y="2819"/>
                  </a:cubicBezTo>
                  <a:cubicBezTo>
                    <a:pt x="90634" y="56"/>
                    <a:pt x="88969" y="56"/>
                    <a:pt x="86114" y="56"/>
                  </a:cubicBezTo>
                  <a:cubicBezTo>
                    <a:pt x="83021" y="56"/>
                    <a:pt x="82545" y="56"/>
                    <a:pt x="80404" y="2267"/>
                  </a:cubicBezTo>
                  <a:cubicBezTo>
                    <a:pt x="57801" y="24924"/>
                    <a:pt x="32343" y="63330"/>
                    <a:pt x="15927" y="121630"/>
                  </a:cubicBezTo>
                  <a:cubicBezTo>
                    <a:pt x="5696" y="158102"/>
                    <a:pt x="224" y="202587"/>
                    <a:pt x="224" y="248453"/>
                  </a:cubicBezTo>
                  <a:cubicBezTo>
                    <a:pt x="224" y="313937"/>
                    <a:pt x="10455" y="387986"/>
                    <a:pt x="47808" y="452089"/>
                  </a:cubicBezTo>
                  <a:cubicBezTo>
                    <a:pt x="54232" y="462865"/>
                    <a:pt x="63035" y="474193"/>
                    <a:pt x="63035" y="474469"/>
                  </a:cubicBezTo>
                  <a:cubicBezTo>
                    <a:pt x="65415" y="477785"/>
                    <a:pt x="68745" y="482206"/>
                    <a:pt x="70649" y="484140"/>
                  </a:cubicBezTo>
                  <a:lnTo>
                    <a:pt x="79928" y="4940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1" name="Dowolny kształt: kształt 1240">
              <a:extLst>
                <a:ext uri="{FF2B5EF4-FFF2-40B4-BE49-F238E27FC236}">
                  <a16:creationId xmlns:a16="http://schemas.microsoft.com/office/drawing/2014/main" id="{887A0041-6959-8E14-FC00-E6F455C51C8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288586" y="7262137"/>
              <a:ext cx="79227" cy="25696"/>
            </a:xfrm>
            <a:custGeom>
              <a:avLst/>
              <a:gdLst>
                <a:gd name="connsiteX0" fmla="*/ 79459 w 79227"/>
                <a:gd name="connsiteY0" fmla="*/ 4209 h 25696"/>
                <a:gd name="connsiteX1" fmla="*/ 75652 w 79227"/>
                <a:gd name="connsiteY1" fmla="*/ 65 h 25696"/>
                <a:gd name="connsiteX2" fmla="*/ 56143 w 79227"/>
                <a:gd name="connsiteY2" fmla="*/ 13327 h 25696"/>
                <a:gd name="connsiteX3" fmla="*/ 40678 w 79227"/>
                <a:gd name="connsiteY3" fmla="*/ 6420 h 25696"/>
                <a:gd name="connsiteX4" fmla="*/ 25927 w 79227"/>
                <a:gd name="connsiteY4" fmla="*/ 65 h 25696"/>
                <a:gd name="connsiteX5" fmla="*/ 231 w 79227"/>
                <a:gd name="connsiteY5" fmla="*/ 21616 h 25696"/>
                <a:gd name="connsiteX6" fmla="*/ 4038 w 79227"/>
                <a:gd name="connsiteY6" fmla="*/ 25761 h 25696"/>
                <a:gd name="connsiteX7" fmla="*/ 23547 w 79227"/>
                <a:gd name="connsiteY7" fmla="*/ 12498 h 25696"/>
                <a:gd name="connsiteX8" fmla="*/ 39012 w 79227"/>
                <a:gd name="connsiteY8" fmla="*/ 19406 h 25696"/>
                <a:gd name="connsiteX9" fmla="*/ 53763 w 79227"/>
                <a:gd name="connsiteY9" fmla="*/ 25761 h 25696"/>
                <a:gd name="connsiteX10" fmla="*/ 79459 w 79227"/>
                <a:gd name="connsiteY10" fmla="*/ 4209 h 2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27" h="25696">
                  <a:moveTo>
                    <a:pt x="79459" y="4209"/>
                  </a:moveTo>
                  <a:lnTo>
                    <a:pt x="75652" y="65"/>
                  </a:lnTo>
                  <a:cubicBezTo>
                    <a:pt x="75652" y="341"/>
                    <a:pt x="66611" y="13327"/>
                    <a:pt x="56143" y="13327"/>
                  </a:cubicBezTo>
                  <a:cubicBezTo>
                    <a:pt x="50670" y="13327"/>
                    <a:pt x="44722" y="9183"/>
                    <a:pt x="40678" y="6420"/>
                  </a:cubicBezTo>
                  <a:cubicBezTo>
                    <a:pt x="34254" y="1999"/>
                    <a:pt x="29971" y="65"/>
                    <a:pt x="25927" y="65"/>
                  </a:cubicBezTo>
                  <a:cubicBezTo>
                    <a:pt x="16886" y="65"/>
                    <a:pt x="12365" y="6143"/>
                    <a:pt x="231" y="21616"/>
                  </a:cubicBezTo>
                  <a:lnTo>
                    <a:pt x="4038" y="25761"/>
                  </a:lnTo>
                  <a:cubicBezTo>
                    <a:pt x="4038" y="25485"/>
                    <a:pt x="13079" y="12498"/>
                    <a:pt x="23547" y="12498"/>
                  </a:cubicBezTo>
                  <a:cubicBezTo>
                    <a:pt x="29020" y="12498"/>
                    <a:pt x="34968" y="16643"/>
                    <a:pt x="39012" y="19406"/>
                  </a:cubicBezTo>
                  <a:cubicBezTo>
                    <a:pt x="45436" y="23827"/>
                    <a:pt x="49719" y="25761"/>
                    <a:pt x="53763" y="25761"/>
                  </a:cubicBezTo>
                  <a:cubicBezTo>
                    <a:pt x="62804" y="25761"/>
                    <a:pt x="67325" y="19682"/>
                    <a:pt x="79459" y="42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2" name="Dowolny kształt: kształt 1241">
              <a:extLst>
                <a:ext uri="{FF2B5EF4-FFF2-40B4-BE49-F238E27FC236}">
                  <a16:creationId xmlns:a16="http://schemas.microsoft.com/office/drawing/2014/main" id="{B51FD316-88CE-5F62-D6B8-83FB8FBF393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252872" y="7321757"/>
              <a:ext cx="150604" cy="194793"/>
            </a:xfrm>
            <a:custGeom>
              <a:avLst/>
              <a:gdLst>
                <a:gd name="connsiteX0" fmla="*/ 150834 w 150604"/>
                <a:gd name="connsiteY0" fmla="*/ 150100 h 194793"/>
                <a:gd name="connsiteX1" fmla="*/ 144886 w 150604"/>
                <a:gd name="connsiteY1" fmla="*/ 150100 h 194793"/>
                <a:gd name="connsiteX2" fmla="*/ 140604 w 150604"/>
                <a:gd name="connsiteY2" fmla="*/ 170270 h 194793"/>
                <a:gd name="connsiteX3" fmla="*/ 124901 w 150604"/>
                <a:gd name="connsiteY3" fmla="*/ 176901 h 194793"/>
                <a:gd name="connsiteX4" fmla="*/ 105867 w 150604"/>
                <a:gd name="connsiteY4" fmla="*/ 176901 h 194793"/>
                <a:gd name="connsiteX5" fmla="*/ 127042 w 150604"/>
                <a:gd name="connsiteY5" fmla="*/ 129930 h 194793"/>
                <a:gd name="connsiteX6" fmla="*/ 147979 w 150604"/>
                <a:gd name="connsiteY6" fmla="*/ 69419 h 194793"/>
                <a:gd name="connsiteX7" fmla="*/ 75651 w 150604"/>
                <a:gd name="connsiteY7" fmla="*/ 67 h 194793"/>
                <a:gd name="connsiteX8" fmla="*/ 3085 w 150604"/>
                <a:gd name="connsiteY8" fmla="*/ 69419 h 194793"/>
                <a:gd name="connsiteX9" fmla="*/ 24022 w 150604"/>
                <a:gd name="connsiteY9" fmla="*/ 129930 h 194793"/>
                <a:gd name="connsiteX10" fmla="*/ 45197 w 150604"/>
                <a:gd name="connsiteY10" fmla="*/ 176901 h 194793"/>
                <a:gd name="connsiteX11" fmla="*/ 26163 w 150604"/>
                <a:gd name="connsiteY11" fmla="*/ 176901 h 194793"/>
                <a:gd name="connsiteX12" fmla="*/ 10461 w 150604"/>
                <a:gd name="connsiteY12" fmla="*/ 170546 h 194793"/>
                <a:gd name="connsiteX13" fmla="*/ 6178 w 150604"/>
                <a:gd name="connsiteY13" fmla="*/ 150100 h 194793"/>
                <a:gd name="connsiteX14" fmla="*/ 230 w 150604"/>
                <a:gd name="connsiteY14" fmla="*/ 150100 h 194793"/>
                <a:gd name="connsiteX15" fmla="*/ 8081 w 150604"/>
                <a:gd name="connsiteY15" fmla="*/ 194861 h 194793"/>
                <a:gd name="connsiteX16" fmla="*/ 46149 w 150604"/>
                <a:gd name="connsiteY16" fmla="*/ 194861 h 194793"/>
                <a:gd name="connsiteX17" fmla="*/ 52097 w 150604"/>
                <a:gd name="connsiteY17" fmla="*/ 189059 h 194793"/>
                <a:gd name="connsiteX18" fmla="*/ 39249 w 150604"/>
                <a:gd name="connsiteY18" fmla="*/ 127719 h 194793"/>
                <a:gd name="connsiteX19" fmla="*/ 27591 w 150604"/>
                <a:gd name="connsiteY19" fmla="*/ 69143 h 194793"/>
                <a:gd name="connsiteX20" fmla="*/ 75413 w 150604"/>
                <a:gd name="connsiteY20" fmla="*/ 6146 h 194793"/>
                <a:gd name="connsiteX21" fmla="*/ 123473 w 150604"/>
                <a:gd name="connsiteY21" fmla="*/ 69143 h 194793"/>
                <a:gd name="connsiteX22" fmla="*/ 110150 w 150604"/>
                <a:gd name="connsiteY22" fmla="*/ 133522 h 194793"/>
                <a:gd name="connsiteX23" fmla="*/ 98967 w 150604"/>
                <a:gd name="connsiteY23" fmla="*/ 189059 h 194793"/>
                <a:gd name="connsiteX24" fmla="*/ 105153 w 150604"/>
                <a:gd name="connsiteY24" fmla="*/ 194861 h 194793"/>
                <a:gd name="connsiteX25" fmla="*/ 142983 w 150604"/>
                <a:gd name="connsiteY25" fmla="*/ 194861 h 194793"/>
                <a:gd name="connsiteX26" fmla="*/ 150834 w 150604"/>
                <a:gd name="connsiteY26" fmla="*/ 150100 h 19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0604" h="194793">
                  <a:moveTo>
                    <a:pt x="150834" y="150100"/>
                  </a:moveTo>
                  <a:lnTo>
                    <a:pt x="144886" y="150100"/>
                  </a:lnTo>
                  <a:cubicBezTo>
                    <a:pt x="143697" y="157284"/>
                    <a:pt x="142745" y="163639"/>
                    <a:pt x="140604" y="170270"/>
                  </a:cubicBezTo>
                  <a:cubicBezTo>
                    <a:pt x="139414" y="174691"/>
                    <a:pt x="138700" y="176901"/>
                    <a:pt x="124901" y="176901"/>
                  </a:cubicBezTo>
                  <a:lnTo>
                    <a:pt x="105867" y="176901"/>
                  </a:lnTo>
                  <a:cubicBezTo>
                    <a:pt x="108960" y="161428"/>
                    <a:pt x="116336" y="148166"/>
                    <a:pt x="127042" y="129930"/>
                  </a:cubicBezTo>
                  <a:cubicBezTo>
                    <a:pt x="138224" y="110312"/>
                    <a:pt x="147979" y="91247"/>
                    <a:pt x="147979" y="69419"/>
                  </a:cubicBezTo>
                  <a:cubicBezTo>
                    <a:pt x="147979" y="31013"/>
                    <a:pt x="115860" y="67"/>
                    <a:pt x="75651" y="67"/>
                  </a:cubicBezTo>
                  <a:cubicBezTo>
                    <a:pt x="34729" y="67"/>
                    <a:pt x="3085" y="31566"/>
                    <a:pt x="3085" y="69419"/>
                  </a:cubicBezTo>
                  <a:cubicBezTo>
                    <a:pt x="3085" y="91247"/>
                    <a:pt x="12840" y="110312"/>
                    <a:pt x="24022" y="129930"/>
                  </a:cubicBezTo>
                  <a:cubicBezTo>
                    <a:pt x="34491" y="148166"/>
                    <a:pt x="42104" y="161428"/>
                    <a:pt x="45197" y="176901"/>
                  </a:cubicBezTo>
                  <a:lnTo>
                    <a:pt x="26163" y="176901"/>
                  </a:lnTo>
                  <a:cubicBezTo>
                    <a:pt x="12364" y="176901"/>
                    <a:pt x="11650" y="174691"/>
                    <a:pt x="10461" y="170546"/>
                  </a:cubicBezTo>
                  <a:cubicBezTo>
                    <a:pt x="8557" y="164192"/>
                    <a:pt x="7368" y="157008"/>
                    <a:pt x="6178" y="150100"/>
                  </a:cubicBezTo>
                  <a:lnTo>
                    <a:pt x="230" y="150100"/>
                  </a:lnTo>
                  <a:lnTo>
                    <a:pt x="8081" y="194861"/>
                  </a:lnTo>
                  <a:lnTo>
                    <a:pt x="46149" y="194861"/>
                  </a:lnTo>
                  <a:cubicBezTo>
                    <a:pt x="51383" y="194861"/>
                    <a:pt x="52097" y="194861"/>
                    <a:pt x="52097" y="189059"/>
                  </a:cubicBezTo>
                  <a:cubicBezTo>
                    <a:pt x="52097" y="169718"/>
                    <a:pt x="44721" y="145403"/>
                    <a:pt x="39249" y="127719"/>
                  </a:cubicBezTo>
                  <a:cubicBezTo>
                    <a:pt x="34253" y="111694"/>
                    <a:pt x="27591" y="89866"/>
                    <a:pt x="27591" y="69143"/>
                  </a:cubicBezTo>
                  <a:cubicBezTo>
                    <a:pt x="27591" y="24935"/>
                    <a:pt x="53762" y="6146"/>
                    <a:pt x="75413" y="6146"/>
                  </a:cubicBezTo>
                  <a:cubicBezTo>
                    <a:pt x="98254" y="6146"/>
                    <a:pt x="123473" y="26040"/>
                    <a:pt x="123473" y="69143"/>
                  </a:cubicBezTo>
                  <a:cubicBezTo>
                    <a:pt x="123473" y="89866"/>
                    <a:pt x="117049" y="110865"/>
                    <a:pt x="110150" y="133522"/>
                  </a:cubicBezTo>
                  <a:cubicBezTo>
                    <a:pt x="106581" y="145127"/>
                    <a:pt x="98967" y="169994"/>
                    <a:pt x="98967" y="189059"/>
                  </a:cubicBezTo>
                  <a:cubicBezTo>
                    <a:pt x="98967" y="194861"/>
                    <a:pt x="99681" y="194861"/>
                    <a:pt x="105153" y="194861"/>
                  </a:cubicBezTo>
                  <a:lnTo>
                    <a:pt x="142983" y="194861"/>
                  </a:lnTo>
                  <a:lnTo>
                    <a:pt x="150834" y="15010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3" name="Dowolny kształt: kształt 1242">
              <a:extLst>
                <a:ext uri="{FF2B5EF4-FFF2-40B4-BE49-F238E27FC236}">
                  <a16:creationId xmlns:a16="http://schemas.microsoft.com/office/drawing/2014/main" id="{5C0D0CF8-7651-E067-417A-C9ECBB3920A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433388" y="7227968"/>
              <a:ext cx="43301" cy="193218"/>
            </a:xfrm>
            <a:custGeom>
              <a:avLst/>
              <a:gdLst>
                <a:gd name="connsiteX0" fmla="*/ 40208 w 43301"/>
                <a:gd name="connsiteY0" fmla="*/ 62 h 193218"/>
                <a:gd name="connsiteX1" fmla="*/ 237 w 43301"/>
                <a:gd name="connsiteY1" fmla="*/ 96575 h 193218"/>
                <a:gd name="connsiteX2" fmla="*/ 40208 w 43301"/>
                <a:gd name="connsiteY2" fmla="*/ 193281 h 193218"/>
                <a:gd name="connsiteX3" fmla="*/ 43539 w 43301"/>
                <a:gd name="connsiteY3" fmla="*/ 190960 h 193218"/>
                <a:gd name="connsiteX4" fmla="*/ 41873 w 43301"/>
                <a:gd name="connsiteY4" fmla="*/ 188059 h 193218"/>
                <a:gd name="connsiteX5" fmla="*/ 11562 w 43301"/>
                <a:gd name="connsiteY5" fmla="*/ 96768 h 193218"/>
                <a:gd name="connsiteX6" fmla="*/ 42373 w 43301"/>
                <a:gd name="connsiteY6" fmla="*/ 4704 h 193218"/>
                <a:gd name="connsiteX7" fmla="*/ 43539 w 43301"/>
                <a:gd name="connsiteY7" fmla="*/ 2383 h 193218"/>
                <a:gd name="connsiteX8" fmla="*/ 40208 w 43301"/>
                <a:gd name="connsiteY8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208" y="62"/>
                  </a:moveTo>
                  <a:cubicBezTo>
                    <a:pt x="8564" y="25979"/>
                    <a:pt x="237" y="66983"/>
                    <a:pt x="237" y="96575"/>
                  </a:cubicBezTo>
                  <a:cubicBezTo>
                    <a:pt x="237" y="123846"/>
                    <a:pt x="7232" y="166203"/>
                    <a:pt x="40208" y="193281"/>
                  </a:cubicBezTo>
                  <a:cubicBezTo>
                    <a:pt x="41540" y="193281"/>
                    <a:pt x="43539" y="193281"/>
                    <a:pt x="43539" y="190960"/>
                  </a:cubicBezTo>
                  <a:cubicBezTo>
                    <a:pt x="43539" y="189800"/>
                    <a:pt x="43039" y="189413"/>
                    <a:pt x="41873" y="188059"/>
                  </a:cubicBezTo>
                  <a:cubicBezTo>
                    <a:pt x="19723" y="164849"/>
                    <a:pt x="11562" y="131969"/>
                    <a:pt x="11562" y="96768"/>
                  </a:cubicBezTo>
                  <a:cubicBezTo>
                    <a:pt x="11562" y="44547"/>
                    <a:pt x="28716" y="19016"/>
                    <a:pt x="42373" y="4704"/>
                  </a:cubicBezTo>
                  <a:cubicBezTo>
                    <a:pt x="43039" y="3930"/>
                    <a:pt x="43539" y="3350"/>
                    <a:pt x="43539" y="2383"/>
                  </a:cubicBezTo>
                  <a:cubicBezTo>
                    <a:pt x="43539" y="62"/>
                    <a:pt x="41540" y="62"/>
                    <a:pt x="40208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4" name="Dowolny kształt: kształt 1243">
              <a:extLst>
                <a:ext uri="{FF2B5EF4-FFF2-40B4-BE49-F238E27FC236}">
                  <a16:creationId xmlns:a16="http://schemas.microsoft.com/office/drawing/2014/main" id="{6C3A8F5A-6E9A-66FB-A393-5844FA363F8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496414" y="7287732"/>
              <a:ext cx="152888" cy="87228"/>
            </a:xfrm>
            <a:custGeom>
              <a:avLst/>
              <a:gdLst>
                <a:gd name="connsiteX0" fmla="*/ 64693 w 152888"/>
                <a:gd name="connsiteY0" fmla="*/ 69691 h 87228"/>
                <a:gd name="connsiteX1" fmla="*/ 62362 w 152888"/>
                <a:gd name="connsiteY1" fmla="*/ 81102 h 87228"/>
                <a:gd name="connsiteX2" fmla="*/ 68024 w 152888"/>
                <a:gd name="connsiteY2" fmla="*/ 87291 h 87228"/>
                <a:gd name="connsiteX3" fmla="*/ 74519 w 152888"/>
                <a:gd name="connsiteY3" fmla="*/ 83036 h 87228"/>
                <a:gd name="connsiteX4" fmla="*/ 77517 w 152888"/>
                <a:gd name="connsiteY4" fmla="*/ 71044 h 87228"/>
                <a:gd name="connsiteX5" fmla="*/ 81181 w 152888"/>
                <a:gd name="connsiteY5" fmla="*/ 53637 h 87228"/>
                <a:gd name="connsiteX6" fmla="*/ 84012 w 152888"/>
                <a:gd name="connsiteY6" fmla="*/ 40679 h 87228"/>
                <a:gd name="connsiteX7" fmla="*/ 89175 w 152888"/>
                <a:gd name="connsiteY7" fmla="*/ 25979 h 87228"/>
                <a:gd name="connsiteX8" fmla="*/ 115822 w 152888"/>
                <a:gd name="connsiteY8" fmla="*/ 5478 h 87228"/>
                <a:gd name="connsiteX9" fmla="*/ 125649 w 152888"/>
                <a:gd name="connsiteY9" fmla="*/ 19016 h 87228"/>
                <a:gd name="connsiteX10" fmla="*/ 115822 w 152888"/>
                <a:gd name="connsiteY10" fmla="*/ 60213 h 87228"/>
                <a:gd name="connsiteX11" fmla="*/ 113324 w 152888"/>
                <a:gd name="connsiteY11" fmla="*/ 70658 h 87228"/>
                <a:gd name="connsiteX12" fmla="*/ 129146 w 152888"/>
                <a:gd name="connsiteY12" fmla="*/ 87291 h 87228"/>
                <a:gd name="connsiteX13" fmla="*/ 153129 w 152888"/>
                <a:gd name="connsiteY13" fmla="*/ 57699 h 87228"/>
                <a:gd name="connsiteX14" fmla="*/ 150464 w 152888"/>
                <a:gd name="connsiteY14" fmla="*/ 55185 h 87228"/>
                <a:gd name="connsiteX15" fmla="*/ 147300 w 152888"/>
                <a:gd name="connsiteY15" fmla="*/ 58473 h 87228"/>
                <a:gd name="connsiteX16" fmla="*/ 129646 w 152888"/>
                <a:gd name="connsiteY16" fmla="*/ 81876 h 87228"/>
                <a:gd name="connsiteX17" fmla="*/ 125482 w 152888"/>
                <a:gd name="connsiteY17" fmla="*/ 75106 h 87228"/>
                <a:gd name="connsiteX18" fmla="*/ 129313 w 152888"/>
                <a:gd name="connsiteY18" fmla="*/ 59440 h 87228"/>
                <a:gd name="connsiteX19" fmla="*/ 138140 w 152888"/>
                <a:gd name="connsiteY19" fmla="*/ 22111 h 87228"/>
                <a:gd name="connsiteX20" fmla="*/ 131977 w 152888"/>
                <a:gd name="connsiteY20" fmla="*/ 5284 h 87228"/>
                <a:gd name="connsiteX21" fmla="*/ 116489 w 152888"/>
                <a:gd name="connsiteY21" fmla="*/ 62 h 87228"/>
                <a:gd name="connsiteX22" fmla="*/ 87010 w 152888"/>
                <a:gd name="connsiteY22" fmla="*/ 19597 h 87228"/>
                <a:gd name="connsiteX23" fmla="*/ 65359 w 152888"/>
                <a:gd name="connsiteY23" fmla="*/ 62 h 87228"/>
                <a:gd name="connsiteX24" fmla="*/ 37213 w 152888"/>
                <a:gd name="connsiteY24" fmla="*/ 17663 h 87228"/>
                <a:gd name="connsiteX25" fmla="*/ 19393 w 152888"/>
                <a:gd name="connsiteY25" fmla="*/ 62 h 87228"/>
                <a:gd name="connsiteX26" fmla="*/ 6236 w 152888"/>
                <a:gd name="connsiteY26" fmla="*/ 10506 h 87228"/>
                <a:gd name="connsiteX27" fmla="*/ 240 w 152888"/>
                <a:gd name="connsiteY27" fmla="*/ 29654 h 87228"/>
                <a:gd name="connsiteX28" fmla="*/ 3072 w 152888"/>
                <a:gd name="connsiteY28" fmla="*/ 32169 h 87228"/>
                <a:gd name="connsiteX29" fmla="*/ 6736 w 152888"/>
                <a:gd name="connsiteY29" fmla="*/ 26366 h 87228"/>
                <a:gd name="connsiteX30" fmla="*/ 18893 w 152888"/>
                <a:gd name="connsiteY30" fmla="*/ 5478 h 87228"/>
                <a:gd name="connsiteX31" fmla="*/ 24389 w 152888"/>
                <a:gd name="connsiteY31" fmla="*/ 14955 h 87228"/>
                <a:gd name="connsiteX32" fmla="*/ 21725 w 152888"/>
                <a:gd name="connsiteY32" fmla="*/ 31008 h 87228"/>
                <a:gd name="connsiteX33" fmla="*/ 18061 w 152888"/>
                <a:gd name="connsiteY33" fmla="*/ 48415 h 87228"/>
                <a:gd name="connsiteX34" fmla="*/ 12731 w 152888"/>
                <a:gd name="connsiteY34" fmla="*/ 73172 h 87228"/>
                <a:gd name="connsiteX35" fmla="*/ 11066 w 152888"/>
                <a:gd name="connsiteY35" fmla="*/ 81102 h 87228"/>
                <a:gd name="connsiteX36" fmla="*/ 16728 w 152888"/>
                <a:gd name="connsiteY36" fmla="*/ 87291 h 87228"/>
                <a:gd name="connsiteX37" fmla="*/ 23224 w 152888"/>
                <a:gd name="connsiteY37" fmla="*/ 83036 h 87228"/>
                <a:gd name="connsiteX38" fmla="*/ 26221 w 152888"/>
                <a:gd name="connsiteY38" fmla="*/ 71044 h 87228"/>
                <a:gd name="connsiteX39" fmla="*/ 29885 w 152888"/>
                <a:gd name="connsiteY39" fmla="*/ 53637 h 87228"/>
                <a:gd name="connsiteX40" fmla="*/ 32717 w 152888"/>
                <a:gd name="connsiteY40" fmla="*/ 40679 h 87228"/>
                <a:gd name="connsiteX41" fmla="*/ 39711 w 152888"/>
                <a:gd name="connsiteY41" fmla="*/ 23272 h 87228"/>
                <a:gd name="connsiteX42" fmla="*/ 64693 w 152888"/>
                <a:gd name="connsiteY42" fmla="*/ 5478 h 87228"/>
                <a:gd name="connsiteX43" fmla="*/ 74519 w 152888"/>
                <a:gd name="connsiteY43" fmla="*/ 19016 h 87228"/>
                <a:gd name="connsiteX44" fmla="*/ 71688 w 152888"/>
                <a:gd name="connsiteY44" fmla="*/ 37197 h 87228"/>
                <a:gd name="connsiteX45" fmla="*/ 64693 w 152888"/>
                <a:gd name="connsiteY45" fmla="*/ 69691 h 8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2888" h="87228">
                  <a:moveTo>
                    <a:pt x="64693" y="69691"/>
                  </a:moveTo>
                  <a:cubicBezTo>
                    <a:pt x="63860" y="73559"/>
                    <a:pt x="62362" y="80135"/>
                    <a:pt x="62362" y="81102"/>
                  </a:cubicBezTo>
                  <a:cubicBezTo>
                    <a:pt x="62362" y="85357"/>
                    <a:pt x="65359" y="87291"/>
                    <a:pt x="68024" y="87291"/>
                  </a:cubicBezTo>
                  <a:cubicBezTo>
                    <a:pt x="71022" y="87291"/>
                    <a:pt x="73687" y="84777"/>
                    <a:pt x="74519" y="83036"/>
                  </a:cubicBezTo>
                  <a:cubicBezTo>
                    <a:pt x="75352" y="81295"/>
                    <a:pt x="76684" y="75106"/>
                    <a:pt x="77517" y="71044"/>
                  </a:cubicBezTo>
                  <a:cubicBezTo>
                    <a:pt x="78350" y="67370"/>
                    <a:pt x="80182" y="58473"/>
                    <a:pt x="81181" y="53637"/>
                  </a:cubicBezTo>
                  <a:cubicBezTo>
                    <a:pt x="82180" y="49382"/>
                    <a:pt x="83180" y="45127"/>
                    <a:pt x="84012" y="40679"/>
                  </a:cubicBezTo>
                  <a:cubicBezTo>
                    <a:pt x="85844" y="32362"/>
                    <a:pt x="85844" y="31975"/>
                    <a:pt x="89175" y="25979"/>
                  </a:cubicBezTo>
                  <a:cubicBezTo>
                    <a:pt x="94505" y="16502"/>
                    <a:pt x="102832" y="5478"/>
                    <a:pt x="115822" y="5478"/>
                  </a:cubicBezTo>
                  <a:cubicBezTo>
                    <a:pt x="125149" y="5478"/>
                    <a:pt x="125649" y="14375"/>
                    <a:pt x="125649" y="19016"/>
                  </a:cubicBezTo>
                  <a:cubicBezTo>
                    <a:pt x="125649" y="30621"/>
                    <a:pt x="118487" y="52090"/>
                    <a:pt x="115822" y="60213"/>
                  </a:cubicBezTo>
                  <a:cubicBezTo>
                    <a:pt x="113991" y="65629"/>
                    <a:pt x="113324" y="67370"/>
                    <a:pt x="113324" y="70658"/>
                  </a:cubicBezTo>
                  <a:cubicBezTo>
                    <a:pt x="113324" y="80908"/>
                    <a:pt x="120652" y="87291"/>
                    <a:pt x="129146" y="87291"/>
                  </a:cubicBezTo>
                  <a:cubicBezTo>
                    <a:pt x="145801" y="87291"/>
                    <a:pt x="153129" y="60600"/>
                    <a:pt x="153129" y="57699"/>
                  </a:cubicBezTo>
                  <a:cubicBezTo>
                    <a:pt x="153129" y="55185"/>
                    <a:pt x="150963" y="55185"/>
                    <a:pt x="150464" y="55185"/>
                  </a:cubicBezTo>
                  <a:cubicBezTo>
                    <a:pt x="148132" y="55185"/>
                    <a:pt x="147966" y="56345"/>
                    <a:pt x="147300" y="58473"/>
                  </a:cubicBezTo>
                  <a:cubicBezTo>
                    <a:pt x="143469" y="73946"/>
                    <a:pt x="136308" y="81876"/>
                    <a:pt x="129646" y="81876"/>
                  </a:cubicBezTo>
                  <a:cubicBezTo>
                    <a:pt x="126148" y="81876"/>
                    <a:pt x="125482" y="79168"/>
                    <a:pt x="125482" y="75106"/>
                  </a:cubicBezTo>
                  <a:cubicBezTo>
                    <a:pt x="125482" y="70658"/>
                    <a:pt x="126315" y="68143"/>
                    <a:pt x="129313" y="59440"/>
                  </a:cubicBezTo>
                  <a:cubicBezTo>
                    <a:pt x="131311" y="53444"/>
                    <a:pt x="138140" y="32942"/>
                    <a:pt x="138140" y="22111"/>
                  </a:cubicBezTo>
                  <a:cubicBezTo>
                    <a:pt x="138140" y="19016"/>
                    <a:pt x="138140" y="10893"/>
                    <a:pt x="131977" y="5284"/>
                  </a:cubicBezTo>
                  <a:cubicBezTo>
                    <a:pt x="129146" y="2770"/>
                    <a:pt x="124316" y="62"/>
                    <a:pt x="116489" y="62"/>
                  </a:cubicBezTo>
                  <a:cubicBezTo>
                    <a:pt x="101500" y="62"/>
                    <a:pt x="92340" y="11473"/>
                    <a:pt x="87010" y="19597"/>
                  </a:cubicBezTo>
                  <a:cubicBezTo>
                    <a:pt x="85678" y="3157"/>
                    <a:pt x="73853" y="62"/>
                    <a:pt x="65359" y="62"/>
                  </a:cubicBezTo>
                  <a:cubicBezTo>
                    <a:pt x="51536" y="62"/>
                    <a:pt x="42210" y="9926"/>
                    <a:pt x="37213" y="17663"/>
                  </a:cubicBezTo>
                  <a:cubicBezTo>
                    <a:pt x="36047" y="4317"/>
                    <a:pt x="26221" y="62"/>
                    <a:pt x="19393" y="62"/>
                  </a:cubicBezTo>
                  <a:cubicBezTo>
                    <a:pt x="12232" y="62"/>
                    <a:pt x="8401" y="6058"/>
                    <a:pt x="6236" y="10506"/>
                  </a:cubicBezTo>
                  <a:cubicBezTo>
                    <a:pt x="2572" y="17663"/>
                    <a:pt x="240" y="28687"/>
                    <a:pt x="240" y="29654"/>
                  </a:cubicBezTo>
                  <a:cubicBezTo>
                    <a:pt x="240" y="32169"/>
                    <a:pt x="2572" y="32169"/>
                    <a:pt x="3072" y="32169"/>
                  </a:cubicBezTo>
                  <a:cubicBezTo>
                    <a:pt x="5403" y="32169"/>
                    <a:pt x="5570" y="31588"/>
                    <a:pt x="6736" y="26366"/>
                  </a:cubicBezTo>
                  <a:cubicBezTo>
                    <a:pt x="9234" y="14955"/>
                    <a:pt x="12398" y="5478"/>
                    <a:pt x="18893" y="5478"/>
                  </a:cubicBezTo>
                  <a:cubicBezTo>
                    <a:pt x="23224" y="5478"/>
                    <a:pt x="24389" y="9733"/>
                    <a:pt x="24389" y="14955"/>
                  </a:cubicBezTo>
                  <a:cubicBezTo>
                    <a:pt x="24389" y="18630"/>
                    <a:pt x="22890" y="25786"/>
                    <a:pt x="21725" y="31008"/>
                  </a:cubicBezTo>
                  <a:cubicBezTo>
                    <a:pt x="20559" y="36230"/>
                    <a:pt x="18893" y="44160"/>
                    <a:pt x="18061" y="48415"/>
                  </a:cubicBezTo>
                  <a:lnTo>
                    <a:pt x="12731" y="73172"/>
                  </a:lnTo>
                  <a:cubicBezTo>
                    <a:pt x="12065" y="75686"/>
                    <a:pt x="11066" y="80522"/>
                    <a:pt x="11066" y="81102"/>
                  </a:cubicBezTo>
                  <a:cubicBezTo>
                    <a:pt x="11066" y="85357"/>
                    <a:pt x="14064" y="87291"/>
                    <a:pt x="16728" y="87291"/>
                  </a:cubicBezTo>
                  <a:cubicBezTo>
                    <a:pt x="19726" y="87291"/>
                    <a:pt x="22391" y="84777"/>
                    <a:pt x="23224" y="83036"/>
                  </a:cubicBezTo>
                  <a:cubicBezTo>
                    <a:pt x="24056" y="81295"/>
                    <a:pt x="25389" y="75106"/>
                    <a:pt x="26221" y="71044"/>
                  </a:cubicBezTo>
                  <a:cubicBezTo>
                    <a:pt x="27054" y="67370"/>
                    <a:pt x="28886" y="58473"/>
                    <a:pt x="29885" y="53637"/>
                  </a:cubicBezTo>
                  <a:cubicBezTo>
                    <a:pt x="30885" y="49382"/>
                    <a:pt x="31884" y="45127"/>
                    <a:pt x="32717" y="40679"/>
                  </a:cubicBezTo>
                  <a:cubicBezTo>
                    <a:pt x="34549" y="32749"/>
                    <a:pt x="34882" y="31201"/>
                    <a:pt x="39711" y="23272"/>
                  </a:cubicBezTo>
                  <a:cubicBezTo>
                    <a:pt x="44375" y="15535"/>
                    <a:pt x="52202" y="5478"/>
                    <a:pt x="64693" y="5478"/>
                  </a:cubicBezTo>
                  <a:cubicBezTo>
                    <a:pt x="74353" y="5478"/>
                    <a:pt x="74519" y="15342"/>
                    <a:pt x="74519" y="19016"/>
                  </a:cubicBezTo>
                  <a:cubicBezTo>
                    <a:pt x="74519" y="23852"/>
                    <a:pt x="74020" y="26366"/>
                    <a:pt x="71688" y="37197"/>
                  </a:cubicBezTo>
                  <a:lnTo>
                    <a:pt x="64693" y="696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5" name="Dowolny kształt: kształt 1244">
              <a:extLst>
                <a:ext uri="{FF2B5EF4-FFF2-40B4-BE49-F238E27FC236}">
                  <a16:creationId xmlns:a16="http://schemas.microsoft.com/office/drawing/2014/main" id="{F4B63D20-DD9A-9B69-41E7-4FF279A58A2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669243" y="7227968"/>
              <a:ext cx="43135" cy="193218"/>
            </a:xfrm>
            <a:custGeom>
              <a:avLst/>
              <a:gdLst>
                <a:gd name="connsiteX0" fmla="*/ 3412 w 43135"/>
                <a:gd name="connsiteY0" fmla="*/ 62 h 193218"/>
                <a:gd name="connsiteX1" fmla="*/ 247 w 43135"/>
                <a:gd name="connsiteY1" fmla="*/ 2383 h 193218"/>
                <a:gd name="connsiteX2" fmla="*/ 1746 w 43135"/>
                <a:gd name="connsiteY2" fmla="*/ 5284 h 193218"/>
                <a:gd name="connsiteX3" fmla="*/ 32057 w 43135"/>
                <a:gd name="connsiteY3" fmla="*/ 96575 h 193218"/>
                <a:gd name="connsiteX4" fmla="*/ 3245 w 43135"/>
                <a:gd name="connsiteY4" fmla="*/ 186512 h 193218"/>
                <a:gd name="connsiteX5" fmla="*/ 247 w 43135"/>
                <a:gd name="connsiteY5" fmla="*/ 190960 h 193218"/>
                <a:gd name="connsiteX6" fmla="*/ 2412 w 43135"/>
                <a:gd name="connsiteY6" fmla="*/ 193281 h 193218"/>
                <a:gd name="connsiteX7" fmla="*/ 31225 w 43135"/>
                <a:gd name="connsiteY7" fmla="*/ 156339 h 193218"/>
                <a:gd name="connsiteX8" fmla="*/ 43383 w 43135"/>
                <a:gd name="connsiteY8" fmla="*/ 96768 h 193218"/>
                <a:gd name="connsiteX9" fmla="*/ 3412 w 43135"/>
                <a:gd name="connsiteY9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412" y="62"/>
                  </a:moveTo>
                  <a:cubicBezTo>
                    <a:pt x="2246" y="62"/>
                    <a:pt x="247" y="62"/>
                    <a:pt x="247" y="2383"/>
                  </a:cubicBezTo>
                  <a:cubicBezTo>
                    <a:pt x="247" y="3350"/>
                    <a:pt x="747" y="3930"/>
                    <a:pt x="1746" y="5284"/>
                  </a:cubicBezTo>
                  <a:cubicBezTo>
                    <a:pt x="16069" y="20564"/>
                    <a:pt x="32057" y="46674"/>
                    <a:pt x="32057" y="96575"/>
                  </a:cubicBezTo>
                  <a:cubicBezTo>
                    <a:pt x="32057" y="136998"/>
                    <a:pt x="21232" y="167557"/>
                    <a:pt x="3245" y="186512"/>
                  </a:cubicBezTo>
                  <a:cubicBezTo>
                    <a:pt x="414" y="189800"/>
                    <a:pt x="247" y="189993"/>
                    <a:pt x="247" y="190960"/>
                  </a:cubicBezTo>
                  <a:cubicBezTo>
                    <a:pt x="247" y="191927"/>
                    <a:pt x="747" y="193281"/>
                    <a:pt x="2412" y="193281"/>
                  </a:cubicBezTo>
                  <a:cubicBezTo>
                    <a:pt x="4411" y="193281"/>
                    <a:pt x="20233" y="180516"/>
                    <a:pt x="31225" y="156339"/>
                  </a:cubicBezTo>
                  <a:cubicBezTo>
                    <a:pt x="38553" y="140286"/>
                    <a:pt x="43383" y="119398"/>
                    <a:pt x="43383" y="96768"/>
                  </a:cubicBezTo>
                  <a:cubicBezTo>
                    <a:pt x="43383" y="69497"/>
                    <a:pt x="36388" y="27140"/>
                    <a:pt x="3412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6" name="Dowolny kształt: kształt 1245">
              <a:extLst>
                <a:ext uri="{FF2B5EF4-FFF2-40B4-BE49-F238E27FC236}">
                  <a16:creationId xmlns:a16="http://schemas.microsoft.com/office/drawing/2014/main" id="{A8C88903-DE01-8D2F-E8B0-FCD094D822B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421730" y="7459848"/>
              <a:ext cx="115082" cy="137903"/>
            </a:xfrm>
            <a:custGeom>
              <a:avLst/>
              <a:gdLst>
                <a:gd name="connsiteX0" fmla="*/ 62358 w 115082"/>
                <a:gd name="connsiteY0" fmla="*/ 4132 h 137903"/>
                <a:gd name="connsiteX1" fmla="*/ 57862 w 115082"/>
                <a:gd name="connsiteY1" fmla="*/ 70 h 137903"/>
                <a:gd name="connsiteX2" fmla="*/ 53199 w 115082"/>
                <a:gd name="connsiteY2" fmla="*/ 4519 h 137903"/>
                <a:gd name="connsiteX3" fmla="*/ 17391 w 115082"/>
                <a:gd name="connsiteY3" fmla="*/ 118439 h 137903"/>
                <a:gd name="connsiteX4" fmla="*/ 237 w 115082"/>
                <a:gd name="connsiteY4" fmla="*/ 131010 h 137903"/>
                <a:gd name="connsiteX5" fmla="*/ 237 w 115082"/>
                <a:gd name="connsiteY5" fmla="*/ 137973 h 137903"/>
                <a:gd name="connsiteX6" fmla="*/ 15726 w 115082"/>
                <a:gd name="connsiteY6" fmla="*/ 137200 h 137903"/>
                <a:gd name="connsiteX7" fmla="*/ 35545 w 115082"/>
                <a:gd name="connsiteY7" fmla="*/ 137973 h 137903"/>
                <a:gd name="connsiteX8" fmla="*/ 35545 w 115082"/>
                <a:gd name="connsiteY8" fmla="*/ 131010 h 137903"/>
                <a:gd name="connsiteX9" fmla="*/ 23220 w 115082"/>
                <a:gd name="connsiteY9" fmla="*/ 121533 h 137903"/>
                <a:gd name="connsiteX10" fmla="*/ 24053 w 115082"/>
                <a:gd name="connsiteY10" fmla="*/ 117665 h 137903"/>
                <a:gd name="connsiteX11" fmla="*/ 52532 w 115082"/>
                <a:gd name="connsiteY11" fmla="*/ 26761 h 137903"/>
                <a:gd name="connsiteX12" fmla="*/ 82510 w 115082"/>
                <a:gd name="connsiteY12" fmla="*/ 122113 h 137903"/>
                <a:gd name="connsiteX13" fmla="*/ 83343 w 115082"/>
                <a:gd name="connsiteY13" fmla="*/ 125595 h 137903"/>
                <a:gd name="connsiteX14" fmla="*/ 69686 w 115082"/>
                <a:gd name="connsiteY14" fmla="*/ 131010 h 137903"/>
                <a:gd name="connsiteX15" fmla="*/ 69686 w 115082"/>
                <a:gd name="connsiteY15" fmla="*/ 137973 h 137903"/>
                <a:gd name="connsiteX16" fmla="*/ 94668 w 115082"/>
                <a:gd name="connsiteY16" fmla="*/ 137200 h 137903"/>
                <a:gd name="connsiteX17" fmla="*/ 115320 w 115082"/>
                <a:gd name="connsiteY17" fmla="*/ 137973 h 137903"/>
                <a:gd name="connsiteX18" fmla="*/ 115320 w 115082"/>
                <a:gd name="connsiteY18" fmla="*/ 131010 h 137903"/>
                <a:gd name="connsiteX19" fmla="*/ 99665 w 115082"/>
                <a:gd name="connsiteY19" fmla="*/ 123274 h 137903"/>
                <a:gd name="connsiteX20" fmla="*/ 62358 w 115082"/>
                <a:gd name="connsiteY20" fmla="*/ 4132 h 1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082" h="137903">
                  <a:moveTo>
                    <a:pt x="62358" y="4132"/>
                  </a:moveTo>
                  <a:cubicBezTo>
                    <a:pt x="61193" y="264"/>
                    <a:pt x="59361" y="70"/>
                    <a:pt x="57862" y="70"/>
                  </a:cubicBezTo>
                  <a:cubicBezTo>
                    <a:pt x="54531" y="70"/>
                    <a:pt x="54031" y="1617"/>
                    <a:pt x="53199" y="4519"/>
                  </a:cubicBezTo>
                  <a:lnTo>
                    <a:pt x="17391" y="118439"/>
                  </a:lnTo>
                  <a:cubicBezTo>
                    <a:pt x="14227" y="128689"/>
                    <a:pt x="7399" y="130817"/>
                    <a:pt x="237" y="131010"/>
                  </a:cubicBezTo>
                  <a:lnTo>
                    <a:pt x="237" y="137973"/>
                  </a:lnTo>
                  <a:cubicBezTo>
                    <a:pt x="5400" y="137393"/>
                    <a:pt x="10563" y="137200"/>
                    <a:pt x="15726" y="137200"/>
                  </a:cubicBezTo>
                  <a:cubicBezTo>
                    <a:pt x="21055" y="137200"/>
                    <a:pt x="33047" y="137780"/>
                    <a:pt x="35545" y="137973"/>
                  </a:cubicBezTo>
                  <a:lnTo>
                    <a:pt x="35545" y="131010"/>
                  </a:lnTo>
                  <a:cubicBezTo>
                    <a:pt x="26884" y="130817"/>
                    <a:pt x="23220" y="126175"/>
                    <a:pt x="23220" y="121533"/>
                  </a:cubicBezTo>
                  <a:cubicBezTo>
                    <a:pt x="23220" y="120373"/>
                    <a:pt x="23220" y="119986"/>
                    <a:pt x="24053" y="117665"/>
                  </a:cubicBezTo>
                  <a:lnTo>
                    <a:pt x="52532" y="26761"/>
                  </a:lnTo>
                  <a:lnTo>
                    <a:pt x="82510" y="122113"/>
                  </a:lnTo>
                  <a:cubicBezTo>
                    <a:pt x="83343" y="124628"/>
                    <a:pt x="83343" y="125015"/>
                    <a:pt x="83343" y="125595"/>
                  </a:cubicBezTo>
                  <a:cubicBezTo>
                    <a:pt x="83343" y="131010"/>
                    <a:pt x="74183" y="131010"/>
                    <a:pt x="69686" y="131010"/>
                  </a:cubicBezTo>
                  <a:lnTo>
                    <a:pt x="69686" y="137973"/>
                  </a:lnTo>
                  <a:cubicBezTo>
                    <a:pt x="78014" y="137586"/>
                    <a:pt x="88673" y="137200"/>
                    <a:pt x="94668" y="137200"/>
                  </a:cubicBezTo>
                  <a:cubicBezTo>
                    <a:pt x="101497" y="137200"/>
                    <a:pt x="113488" y="137780"/>
                    <a:pt x="115320" y="137973"/>
                  </a:cubicBezTo>
                  <a:lnTo>
                    <a:pt x="115320" y="131010"/>
                  </a:lnTo>
                  <a:cubicBezTo>
                    <a:pt x="104661" y="131010"/>
                    <a:pt x="102163" y="131010"/>
                    <a:pt x="99665" y="123274"/>
                  </a:cubicBezTo>
                  <a:lnTo>
                    <a:pt x="62358" y="413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7" name="Dowolny kształt: kształt 1246">
              <a:extLst>
                <a:ext uri="{FF2B5EF4-FFF2-40B4-BE49-F238E27FC236}">
                  <a16:creationId xmlns:a16="http://schemas.microsoft.com/office/drawing/2014/main" id="{D3302966-F0DB-0305-68D1-BF099BCECF4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817292" y="7262137"/>
              <a:ext cx="79227" cy="25696"/>
            </a:xfrm>
            <a:custGeom>
              <a:avLst/>
              <a:gdLst>
                <a:gd name="connsiteX0" fmla="*/ 79481 w 79227"/>
                <a:gd name="connsiteY0" fmla="*/ 4209 h 25696"/>
                <a:gd name="connsiteX1" fmla="*/ 75674 w 79227"/>
                <a:gd name="connsiteY1" fmla="*/ 65 h 25696"/>
                <a:gd name="connsiteX2" fmla="*/ 56165 w 79227"/>
                <a:gd name="connsiteY2" fmla="*/ 13327 h 25696"/>
                <a:gd name="connsiteX3" fmla="*/ 40700 w 79227"/>
                <a:gd name="connsiteY3" fmla="*/ 6420 h 25696"/>
                <a:gd name="connsiteX4" fmla="*/ 25949 w 79227"/>
                <a:gd name="connsiteY4" fmla="*/ 65 h 25696"/>
                <a:gd name="connsiteX5" fmla="*/ 253 w 79227"/>
                <a:gd name="connsiteY5" fmla="*/ 21616 h 25696"/>
                <a:gd name="connsiteX6" fmla="*/ 4060 w 79227"/>
                <a:gd name="connsiteY6" fmla="*/ 25761 h 25696"/>
                <a:gd name="connsiteX7" fmla="*/ 23570 w 79227"/>
                <a:gd name="connsiteY7" fmla="*/ 12498 h 25696"/>
                <a:gd name="connsiteX8" fmla="*/ 39034 w 79227"/>
                <a:gd name="connsiteY8" fmla="*/ 19406 h 25696"/>
                <a:gd name="connsiteX9" fmla="*/ 53786 w 79227"/>
                <a:gd name="connsiteY9" fmla="*/ 25761 h 25696"/>
                <a:gd name="connsiteX10" fmla="*/ 79481 w 79227"/>
                <a:gd name="connsiteY10" fmla="*/ 4209 h 2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27" h="25696">
                  <a:moveTo>
                    <a:pt x="79481" y="4209"/>
                  </a:moveTo>
                  <a:lnTo>
                    <a:pt x="75674" y="65"/>
                  </a:lnTo>
                  <a:cubicBezTo>
                    <a:pt x="75674" y="341"/>
                    <a:pt x="66633" y="13327"/>
                    <a:pt x="56165" y="13327"/>
                  </a:cubicBezTo>
                  <a:cubicBezTo>
                    <a:pt x="50693" y="13327"/>
                    <a:pt x="44745" y="9183"/>
                    <a:pt x="40700" y="6420"/>
                  </a:cubicBezTo>
                  <a:cubicBezTo>
                    <a:pt x="34276" y="1999"/>
                    <a:pt x="29993" y="65"/>
                    <a:pt x="25949" y="65"/>
                  </a:cubicBezTo>
                  <a:cubicBezTo>
                    <a:pt x="16908" y="65"/>
                    <a:pt x="12387" y="6143"/>
                    <a:pt x="253" y="21616"/>
                  </a:cubicBezTo>
                  <a:lnTo>
                    <a:pt x="4060" y="25761"/>
                  </a:lnTo>
                  <a:cubicBezTo>
                    <a:pt x="4060" y="25485"/>
                    <a:pt x="13101" y="12498"/>
                    <a:pt x="23570" y="12498"/>
                  </a:cubicBezTo>
                  <a:cubicBezTo>
                    <a:pt x="29042" y="12498"/>
                    <a:pt x="34990" y="16643"/>
                    <a:pt x="39034" y="19406"/>
                  </a:cubicBezTo>
                  <a:cubicBezTo>
                    <a:pt x="45458" y="23827"/>
                    <a:pt x="49741" y="25761"/>
                    <a:pt x="53786" y="25761"/>
                  </a:cubicBezTo>
                  <a:cubicBezTo>
                    <a:pt x="62827" y="25761"/>
                    <a:pt x="67347" y="19682"/>
                    <a:pt x="79481" y="42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8" name="Dowolny kształt: kształt 1247">
              <a:extLst>
                <a:ext uri="{FF2B5EF4-FFF2-40B4-BE49-F238E27FC236}">
                  <a16:creationId xmlns:a16="http://schemas.microsoft.com/office/drawing/2014/main" id="{8B8166ED-E971-FFF3-C999-078D302EF00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755561" y="7321757"/>
              <a:ext cx="168924" cy="200872"/>
            </a:xfrm>
            <a:custGeom>
              <a:avLst/>
              <a:gdLst>
                <a:gd name="connsiteX0" fmla="*/ 169175 w 168924"/>
                <a:gd name="connsiteY0" fmla="*/ 2830 h 200872"/>
                <a:gd name="connsiteX1" fmla="*/ 166558 w 168924"/>
                <a:gd name="connsiteY1" fmla="*/ 67 h 200872"/>
                <a:gd name="connsiteX2" fmla="*/ 162989 w 168924"/>
                <a:gd name="connsiteY2" fmla="*/ 3383 h 200872"/>
                <a:gd name="connsiteX3" fmla="*/ 146335 w 168924"/>
                <a:gd name="connsiteY3" fmla="*/ 24658 h 200872"/>
                <a:gd name="connsiteX4" fmla="*/ 106840 w 168924"/>
                <a:gd name="connsiteY4" fmla="*/ 67 h 200872"/>
                <a:gd name="connsiteX5" fmla="*/ 251 w 168924"/>
                <a:gd name="connsiteY5" fmla="*/ 125233 h 200872"/>
                <a:gd name="connsiteX6" fmla="*/ 64728 w 168924"/>
                <a:gd name="connsiteY6" fmla="*/ 200940 h 200872"/>
                <a:gd name="connsiteX7" fmla="*/ 116119 w 168924"/>
                <a:gd name="connsiteY7" fmla="*/ 177178 h 200872"/>
                <a:gd name="connsiteX8" fmla="*/ 142290 w 168924"/>
                <a:gd name="connsiteY8" fmla="*/ 128548 h 200872"/>
                <a:gd name="connsiteX9" fmla="*/ 139435 w 168924"/>
                <a:gd name="connsiteY9" fmla="*/ 125785 h 200872"/>
                <a:gd name="connsiteX10" fmla="*/ 136342 w 168924"/>
                <a:gd name="connsiteY10" fmla="*/ 128548 h 200872"/>
                <a:gd name="connsiteX11" fmla="*/ 112312 w 168924"/>
                <a:gd name="connsiteY11" fmla="*/ 172204 h 200872"/>
                <a:gd name="connsiteX12" fmla="*/ 68534 w 168924"/>
                <a:gd name="connsiteY12" fmla="*/ 192374 h 200872"/>
                <a:gd name="connsiteX13" fmla="*/ 21902 w 168924"/>
                <a:gd name="connsiteY13" fmla="*/ 134903 h 200872"/>
                <a:gd name="connsiteX14" fmla="*/ 50690 w 168924"/>
                <a:gd name="connsiteY14" fmla="*/ 42065 h 200872"/>
                <a:gd name="connsiteX15" fmla="*/ 108743 w 168924"/>
                <a:gd name="connsiteY15" fmla="*/ 8633 h 200872"/>
                <a:gd name="connsiteX16" fmla="*/ 147048 w 168924"/>
                <a:gd name="connsiteY16" fmla="*/ 61959 h 200872"/>
                <a:gd name="connsiteX17" fmla="*/ 146335 w 168924"/>
                <a:gd name="connsiteY17" fmla="*/ 76051 h 200872"/>
                <a:gd name="connsiteX18" fmla="*/ 149904 w 168924"/>
                <a:gd name="connsiteY18" fmla="*/ 78814 h 200872"/>
                <a:gd name="connsiteX19" fmla="*/ 154186 w 168924"/>
                <a:gd name="connsiteY19" fmla="*/ 73288 h 200872"/>
                <a:gd name="connsiteX20" fmla="*/ 169175 w 168924"/>
                <a:gd name="connsiteY20" fmla="*/ 2830 h 20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924" h="200872">
                  <a:moveTo>
                    <a:pt x="169175" y="2830"/>
                  </a:moveTo>
                  <a:cubicBezTo>
                    <a:pt x="169175" y="2001"/>
                    <a:pt x="168699" y="67"/>
                    <a:pt x="166558" y="67"/>
                  </a:cubicBezTo>
                  <a:cubicBezTo>
                    <a:pt x="165844" y="67"/>
                    <a:pt x="165606" y="344"/>
                    <a:pt x="162989" y="3383"/>
                  </a:cubicBezTo>
                  <a:lnTo>
                    <a:pt x="146335" y="24658"/>
                  </a:lnTo>
                  <a:cubicBezTo>
                    <a:pt x="144193" y="20790"/>
                    <a:pt x="133249" y="67"/>
                    <a:pt x="106840" y="67"/>
                  </a:cubicBezTo>
                  <a:cubicBezTo>
                    <a:pt x="53783" y="67"/>
                    <a:pt x="251" y="61130"/>
                    <a:pt x="251" y="125233"/>
                  </a:cubicBezTo>
                  <a:cubicBezTo>
                    <a:pt x="251" y="170823"/>
                    <a:pt x="28326" y="200940"/>
                    <a:pt x="64728" y="200940"/>
                  </a:cubicBezTo>
                  <a:cubicBezTo>
                    <a:pt x="85427" y="200940"/>
                    <a:pt x="103509" y="189888"/>
                    <a:pt x="116119" y="177178"/>
                  </a:cubicBezTo>
                  <a:cubicBezTo>
                    <a:pt x="138245" y="154521"/>
                    <a:pt x="142290" y="129377"/>
                    <a:pt x="142290" y="128548"/>
                  </a:cubicBezTo>
                  <a:cubicBezTo>
                    <a:pt x="142290" y="125785"/>
                    <a:pt x="139911" y="125785"/>
                    <a:pt x="139435" y="125785"/>
                  </a:cubicBezTo>
                  <a:cubicBezTo>
                    <a:pt x="138007" y="125785"/>
                    <a:pt x="136818" y="126338"/>
                    <a:pt x="136342" y="128548"/>
                  </a:cubicBezTo>
                  <a:cubicBezTo>
                    <a:pt x="134201" y="136561"/>
                    <a:pt x="128729" y="156179"/>
                    <a:pt x="112312" y="172204"/>
                  </a:cubicBezTo>
                  <a:cubicBezTo>
                    <a:pt x="95895" y="187677"/>
                    <a:pt x="80906" y="192374"/>
                    <a:pt x="68534" y="192374"/>
                  </a:cubicBezTo>
                  <a:cubicBezTo>
                    <a:pt x="47122" y="192374"/>
                    <a:pt x="21902" y="178007"/>
                    <a:pt x="21902" y="134903"/>
                  </a:cubicBezTo>
                  <a:cubicBezTo>
                    <a:pt x="21902" y="119154"/>
                    <a:pt x="26898" y="74393"/>
                    <a:pt x="50690" y="42065"/>
                  </a:cubicBezTo>
                  <a:cubicBezTo>
                    <a:pt x="65204" y="22448"/>
                    <a:pt x="87568" y="8633"/>
                    <a:pt x="108743" y="8633"/>
                  </a:cubicBezTo>
                  <a:cubicBezTo>
                    <a:pt x="133011" y="8633"/>
                    <a:pt x="147048" y="29908"/>
                    <a:pt x="147048" y="61959"/>
                  </a:cubicBezTo>
                  <a:cubicBezTo>
                    <a:pt x="147048" y="73011"/>
                    <a:pt x="146335" y="73288"/>
                    <a:pt x="146335" y="76051"/>
                  </a:cubicBezTo>
                  <a:cubicBezTo>
                    <a:pt x="146335" y="78814"/>
                    <a:pt x="148952" y="78814"/>
                    <a:pt x="149904" y="78814"/>
                  </a:cubicBezTo>
                  <a:cubicBezTo>
                    <a:pt x="152996" y="78814"/>
                    <a:pt x="152996" y="78261"/>
                    <a:pt x="154186" y="73288"/>
                  </a:cubicBezTo>
                  <a:lnTo>
                    <a:pt x="169175" y="283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9" name="Dowolny kształt: kształt 1248">
              <a:extLst>
                <a:ext uri="{FF2B5EF4-FFF2-40B4-BE49-F238E27FC236}">
                  <a16:creationId xmlns:a16="http://schemas.microsoft.com/office/drawing/2014/main" id="{3C1B7845-907B-4F33-66C3-813BAB198C9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938224" y="7278379"/>
              <a:ext cx="125241" cy="137903"/>
            </a:xfrm>
            <a:custGeom>
              <a:avLst/>
              <a:gdLst>
                <a:gd name="connsiteX0" fmla="*/ 67543 w 125241"/>
                <a:gd name="connsiteY0" fmla="*/ 4512 h 137903"/>
                <a:gd name="connsiteX1" fmla="*/ 62880 w 125241"/>
                <a:gd name="connsiteY1" fmla="*/ 64 h 137903"/>
                <a:gd name="connsiteX2" fmla="*/ 58216 w 125241"/>
                <a:gd name="connsiteY2" fmla="*/ 4512 h 137903"/>
                <a:gd name="connsiteX3" fmla="*/ 19745 w 125241"/>
                <a:gd name="connsiteY3" fmla="*/ 117658 h 137903"/>
                <a:gd name="connsiteX4" fmla="*/ 259 w 125241"/>
                <a:gd name="connsiteY4" fmla="*/ 131004 h 137903"/>
                <a:gd name="connsiteX5" fmla="*/ 259 w 125241"/>
                <a:gd name="connsiteY5" fmla="*/ 137967 h 137903"/>
                <a:gd name="connsiteX6" fmla="*/ 17413 w 125241"/>
                <a:gd name="connsiteY6" fmla="*/ 137193 h 137903"/>
                <a:gd name="connsiteX7" fmla="*/ 37398 w 125241"/>
                <a:gd name="connsiteY7" fmla="*/ 137967 h 137903"/>
                <a:gd name="connsiteX8" fmla="*/ 37398 w 125241"/>
                <a:gd name="connsiteY8" fmla="*/ 131004 h 137903"/>
                <a:gd name="connsiteX9" fmla="*/ 25407 w 125241"/>
                <a:gd name="connsiteY9" fmla="*/ 121720 h 137903"/>
                <a:gd name="connsiteX10" fmla="*/ 26240 w 125241"/>
                <a:gd name="connsiteY10" fmla="*/ 117852 h 137903"/>
                <a:gd name="connsiteX11" fmla="*/ 34234 w 125241"/>
                <a:gd name="connsiteY11" fmla="*/ 94062 h 137903"/>
                <a:gd name="connsiteX12" fmla="*/ 81533 w 125241"/>
                <a:gd name="connsiteY12" fmla="*/ 94062 h 137903"/>
                <a:gd name="connsiteX13" fmla="*/ 91192 w 125241"/>
                <a:gd name="connsiteY13" fmla="*/ 122300 h 137903"/>
                <a:gd name="connsiteX14" fmla="*/ 92025 w 125241"/>
                <a:gd name="connsiteY14" fmla="*/ 125588 h 137903"/>
                <a:gd name="connsiteX15" fmla="*/ 78535 w 125241"/>
                <a:gd name="connsiteY15" fmla="*/ 131004 h 137903"/>
                <a:gd name="connsiteX16" fmla="*/ 78535 w 125241"/>
                <a:gd name="connsiteY16" fmla="*/ 137967 h 137903"/>
                <a:gd name="connsiteX17" fmla="*/ 103350 w 125241"/>
                <a:gd name="connsiteY17" fmla="*/ 137193 h 137903"/>
                <a:gd name="connsiteX18" fmla="*/ 125501 w 125241"/>
                <a:gd name="connsiteY18" fmla="*/ 137967 h 137903"/>
                <a:gd name="connsiteX19" fmla="*/ 125501 w 125241"/>
                <a:gd name="connsiteY19" fmla="*/ 131004 h 137903"/>
                <a:gd name="connsiteX20" fmla="*/ 122170 w 125241"/>
                <a:gd name="connsiteY20" fmla="*/ 131004 h 137903"/>
                <a:gd name="connsiteX21" fmla="*/ 108013 w 125241"/>
                <a:gd name="connsiteY21" fmla="*/ 123654 h 137903"/>
                <a:gd name="connsiteX22" fmla="*/ 67543 w 125241"/>
                <a:gd name="connsiteY22" fmla="*/ 4512 h 137903"/>
                <a:gd name="connsiteX23" fmla="*/ 57883 w 125241"/>
                <a:gd name="connsiteY23" fmla="*/ 24240 h 137903"/>
                <a:gd name="connsiteX24" fmla="*/ 79201 w 125241"/>
                <a:gd name="connsiteY24" fmla="*/ 87099 h 137903"/>
                <a:gd name="connsiteX25" fmla="*/ 36566 w 125241"/>
                <a:gd name="connsiteY25" fmla="*/ 87099 h 137903"/>
                <a:gd name="connsiteX26" fmla="*/ 57883 w 125241"/>
                <a:gd name="connsiteY26" fmla="*/ 24240 h 1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241" h="137903">
                  <a:moveTo>
                    <a:pt x="67543" y="4512"/>
                  </a:moveTo>
                  <a:cubicBezTo>
                    <a:pt x="66544" y="1418"/>
                    <a:pt x="66044" y="64"/>
                    <a:pt x="62880" y="64"/>
                  </a:cubicBezTo>
                  <a:cubicBezTo>
                    <a:pt x="59715" y="64"/>
                    <a:pt x="59216" y="1418"/>
                    <a:pt x="58216" y="4512"/>
                  </a:cubicBezTo>
                  <a:lnTo>
                    <a:pt x="19745" y="117658"/>
                  </a:lnTo>
                  <a:cubicBezTo>
                    <a:pt x="18079" y="122494"/>
                    <a:pt x="15248" y="131004"/>
                    <a:pt x="259" y="131004"/>
                  </a:cubicBezTo>
                  <a:lnTo>
                    <a:pt x="259" y="137967"/>
                  </a:lnTo>
                  <a:cubicBezTo>
                    <a:pt x="5921" y="137386"/>
                    <a:pt x="11750" y="137193"/>
                    <a:pt x="17413" y="137193"/>
                  </a:cubicBezTo>
                  <a:cubicBezTo>
                    <a:pt x="24075" y="137193"/>
                    <a:pt x="36399" y="137967"/>
                    <a:pt x="37398" y="137967"/>
                  </a:cubicBezTo>
                  <a:lnTo>
                    <a:pt x="37398" y="131004"/>
                  </a:lnTo>
                  <a:cubicBezTo>
                    <a:pt x="30070" y="131004"/>
                    <a:pt x="25407" y="127136"/>
                    <a:pt x="25407" y="121720"/>
                  </a:cubicBezTo>
                  <a:cubicBezTo>
                    <a:pt x="25407" y="120173"/>
                    <a:pt x="25574" y="119786"/>
                    <a:pt x="26240" y="117852"/>
                  </a:cubicBezTo>
                  <a:lnTo>
                    <a:pt x="34234" y="94062"/>
                  </a:lnTo>
                  <a:lnTo>
                    <a:pt x="81533" y="94062"/>
                  </a:lnTo>
                  <a:lnTo>
                    <a:pt x="91192" y="122300"/>
                  </a:lnTo>
                  <a:cubicBezTo>
                    <a:pt x="91525" y="123267"/>
                    <a:pt x="92025" y="124621"/>
                    <a:pt x="92025" y="125588"/>
                  </a:cubicBezTo>
                  <a:cubicBezTo>
                    <a:pt x="92025" y="131004"/>
                    <a:pt x="83032" y="131004"/>
                    <a:pt x="78535" y="131004"/>
                  </a:cubicBezTo>
                  <a:lnTo>
                    <a:pt x="78535" y="137967"/>
                  </a:lnTo>
                  <a:cubicBezTo>
                    <a:pt x="86862" y="137580"/>
                    <a:pt x="97521" y="137193"/>
                    <a:pt x="103350" y="137193"/>
                  </a:cubicBezTo>
                  <a:cubicBezTo>
                    <a:pt x="111178" y="137193"/>
                    <a:pt x="123669" y="137773"/>
                    <a:pt x="125501" y="137967"/>
                  </a:cubicBezTo>
                  <a:lnTo>
                    <a:pt x="125501" y="131004"/>
                  </a:lnTo>
                  <a:lnTo>
                    <a:pt x="122170" y="131004"/>
                  </a:lnTo>
                  <a:cubicBezTo>
                    <a:pt x="111011" y="131004"/>
                    <a:pt x="109845" y="129070"/>
                    <a:pt x="108013" y="123654"/>
                  </a:cubicBezTo>
                  <a:lnTo>
                    <a:pt x="67543" y="4512"/>
                  </a:lnTo>
                  <a:close/>
                  <a:moveTo>
                    <a:pt x="57883" y="24240"/>
                  </a:moveTo>
                  <a:lnTo>
                    <a:pt x="79201" y="87099"/>
                  </a:lnTo>
                  <a:lnTo>
                    <a:pt x="36566" y="87099"/>
                  </a:lnTo>
                  <a:lnTo>
                    <a:pt x="57883" y="2424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0" name="Dowolny kształt: kształt 1249">
              <a:extLst>
                <a:ext uri="{FF2B5EF4-FFF2-40B4-BE49-F238E27FC236}">
                  <a16:creationId xmlns:a16="http://schemas.microsoft.com/office/drawing/2014/main" id="{A3D3B648-E06F-95F7-08D5-3C88C1B6936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922372" y="7456706"/>
              <a:ext cx="77276" cy="132294"/>
            </a:xfrm>
            <a:custGeom>
              <a:avLst/>
              <a:gdLst>
                <a:gd name="connsiteX0" fmla="*/ 77535 w 77276"/>
                <a:gd name="connsiteY0" fmla="*/ 66797 h 132294"/>
                <a:gd name="connsiteX1" fmla="*/ 67709 w 77276"/>
                <a:gd name="connsiteY1" fmla="*/ 16703 h 132294"/>
                <a:gd name="connsiteX2" fmla="*/ 38897 w 77276"/>
                <a:gd name="connsiteY2" fmla="*/ 70 h 132294"/>
                <a:gd name="connsiteX3" fmla="*/ 258 w 77276"/>
                <a:gd name="connsiteY3" fmla="*/ 66797 h 132294"/>
                <a:gd name="connsiteX4" fmla="*/ 38897 w 77276"/>
                <a:gd name="connsiteY4" fmla="*/ 132364 h 132294"/>
                <a:gd name="connsiteX5" fmla="*/ 77535 w 77276"/>
                <a:gd name="connsiteY5" fmla="*/ 66797 h 132294"/>
                <a:gd name="connsiteX6" fmla="*/ 38897 w 77276"/>
                <a:gd name="connsiteY6" fmla="*/ 126948 h 132294"/>
                <a:gd name="connsiteX7" fmla="*/ 17745 w 77276"/>
                <a:gd name="connsiteY7" fmla="*/ 105866 h 132294"/>
                <a:gd name="connsiteX8" fmla="*/ 15414 w 77276"/>
                <a:gd name="connsiteY8" fmla="*/ 64283 h 132294"/>
                <a:gd name="connsiteX9" fmla="*/ 17912 w 77276"/>
                <a:gd name="connsiteY9" fmla="*/ 24826 h 132294"/>
                <a:gd name="connsiteX10" fmla="*/ 38897 w 77276"/>
                <a:gd name="connsiteY10" fmla="*/ 5485 h 132294"/>
                <a:gd name="connsiteX11" fmla="*/ 59548 w 77276"/>
                <a:gd name="connsiteY11" fmla="*/ 23086 h 132294"/>
                <a:gd name="connsiteX12" fmla="*/ 62379 w 77276"/>
                <a:gd name="connsiteY12" fmla="*/ 64283 h 132294"/>
                <a:gd name="connsiteX13" fmla="*/ 60214 w 77276"/>
                <a:gd name="connsiteY13" fmla="*/ 105093 h 132294"/>
                <a:gd name="connsiteX14" fmla="*/ 38897 w 77276"/>
                <a:gd name="connsiteY14" fmla="*/ 126948 h 1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76" h="132294">
                  <a:moveTo>
                    <a:pt x="77535" y="66797"/>
                  </a:moveTo>
                  <a:cubicBezTo>
                    <a:pt x="77535" y="45522"/>
                    <a:pt x="75370" y="30242"/>
                    <a:pt x="67709" y="16703"/>
                  </a:cubicBezTo>
                  <a:cubicBezTo>
                    <a:pt x="62546" y="7806"/>
                    <a:pt x="52220" y="70"/>
                    <a:pt x="38897" y="70"/>
                  </a:cubicBezTo>
                  <a:cubicBezTo>
                    <a:pt x="258" y="70"/>
                    <a:pt x="258" y="52871"/>
                    <a:pt x="258" y="66797"/>
                  </a:cubicBezTo>
                  <a:cubicBezTo>
                    <a:pt x="258" y="80723"/>
                    <a:pt x="258" y="132364"/>
                    <a:pt x="38897" y="132364"/>
                  </a:cubicBezTo>
                  <a:cubicBezTo>
                    <a:pt x="77535" y="132364"/>
                    <a:pt x="77535" y="80723"/>
                    <a:pt x="77535" y="66797"/>
                  </a:cubicBezTo>
                  <a:close/>
                  <a:moveTo>
                    <a:pt x="38897" y="126948"/>
                  </a:moveTo>
                  <a:cubicBezTo>
                    <a:pt x="31235" y="126948"/>
                    <a:pt x="21076" y="121726"/>
                    <a:pt x="17745" y="105866"/>
                  </a:cubicBezTo>
                  <a:cubicBezTo>
                    <a:pt x="15414" y="94455"/>
                    <a:pt x="15414" y="78595"/>
                    <a:pt x="15414" y="64283"/>
                  </a:cubicBezTo>
                  <a:cubicBezTo>
                    <a:pt x="15414" y="50164"/>
                    <a:pt x="15414" y="35464"/>
                    <a:pt x="17912" y="24826"/>
                  </a:cubicBezTo>
                  <a:cubicBezTo>
                    <a:pt x="21409" y="9547"/>
                    <a:pt x="32068" y="5485"/>
                    <a:pt x="38897" y="5485"/>
                  </a:cubicBezTo>
                  <a:cubicBezTo>
                    <a:pt x="47890" y="5485"/>
                    <a:pt x="56550" y="11868"/>
                    <a:pt x="59548" y="23086"/>
                  </a:cubicBezTo>
                  <a:cubicBezTo>
                    <a:pt x="62213" y="33530"/>
                    <a:pt x="62379" y="47456"/>
                    <a:pt x="62379" y="64283"/>
                  </a:cubicBezTo>
                  <a:cubicBezTo>
                    <a:pt x="62379" y="78595"/>
                    <a:pt x="62379" y="92908"/>
                    <a:pt x="60214" y="105093"/>
                  </a:cubicBezTo>
                  <a:cubicBezTo>
                    <a:pt x="56883" y="122693"/>
                    <a:pt x="45558" y="126948"/>
                    <a:pt x="38897" y="126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1" name="Dowolny kształt: kształt 1250">
              <a:extLst>
                <a:ext uri="{FF2B5EF4-FFF2-40B4-BE49-F238E27FC236}">
                  <a16:creationId xmlns:a16="http://schemas.microsoft.com/office/drawing/2014/main" id="{E7B83CBE-DA48-4C81-1F39-423A2AA7518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017211" y="7456706"/>
              <a:ext cx="77276" cy="132294"/>
            </a:xfrm>
            <a:custGeom>
              <a:avLst/>
              <a:gdLst>
                <a:gd name="connsiteX0" fmla="*/ 77539 w 77276"/>
                <a:gd name="connsiteY0" fmla="*/ 66797 h 132294"/>
                <a:gd name="connsiteX1" fmla="*/ 67713 w 77276"/>
                <a:gd name="connsiteY1" fmla="*/ 16703 h 132294"/>
                <a:gd name="connsiteX2" fmla="*/ 38901 w 77276"/>
                <a:gd name="connsiteY2" fmla="*/ 70 h 132294"/>
                <a:gd name="connsiteX3" fmla="*/ 262 w 77276"/>
                <a:gd name="connsiteY3" fmla="*/ 66797 h 132294"/>
                <a:gd name="connsiteX4" fmla="*/ 38901 w 77276"/>
                <a:gd name="connsiteY4" fmla="*/ 132364 h 132294"/>
                <a:gd name="connsiteX5" fmla="*/ 77539 w 77276"/>
                <a:gd name="connsiteY5" fmla="*/ 66797 h 132294"/>
                <a:gd name="connsiteX6" fmla="*/ 38901 w 77276"/>
                <a:gd name="connsiteY6" fmla="*/ 126948 h 132294"/>
                <a:gd name="connsiteX7" fmla="*/ 17749 w 77276"/>
                <a:gd name="connsiteY7" fmla="*/ 105866 h 132294"/>
                <a:gd name="connsiteX8" fmla="*/ 15418 w 77276"/>
                <a:gd name="connsiteY8" fmla="*/ 64283 h 132294"/>
                <a:gd name="connsiteX9" fmla="*/ 17916 w 77276"/>
                <a:gd name="connsiteY9" fmla="*/ 24826 h 132294"/>
                <a:gd name="connsiteX10" fmla="*/ 38901 w 77276"/>
                <a:gd name="connsiteY10" fmla="*/ 5485 h 132294"/>
                <a:gd name="connsiteX11" fmla="*/ 59552 w 77276"/>
                <a:gd name="connsiteY11" fmla="*/ 23086 h 132294"/>
                <a:gd name="connsiteX12" fmla="*/ 62383 w 77276"/>
                <a:gd name="connsiteY12" fmla="*/ 64283 h 132294"/>
                <a:gd name="connsiteX13" fmla="*/ 60218 w 77276"/>
                <a:gd name="connsiteY13" fmla="*/ 105093 h 132294"/>
                <a:gd name="connsiteX14" fmla="*/ 38901 w 77276"/>
                <a:gd name="connsiteY14" fmla="*/ 126948 h 1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76" h="132294">
                  <a:moveTo>
                    <a:pt x="77539" y="66797"/>
                  </a:moveTo>
                  <a:cubicBezTo>
                    <a:pt x="77539" y="45522"/>
                    <a:pt x="75374" y="30242"/>
                    <a:pt x="67713" y="16703"/>
                  </a:cubicBezTo>
                  <a:cubicBezTo>
                    <a:pt x="62550" y="7806"/>
                    <a:pt x="52224" y="70"/>
                    <a:pt x="38901" y="70"/>
                  </a:cubicBezTo>
                  <a:cubicBezTo>
                    <a:pt x="262" y="70"/>
                    <a:pt x="262" y="52871"/>
                    <a:pt x="262" y="66797"/>
                  </a:cubicBezTo>
                  <a:cubicBezTo>
                    <a:pt x="262" y="80723"/>
                    <a:pt x="262" y="132364"/>
                    <a:pt x="38901" y="132364"/>
                  </a:cubicBezTo>
                  <a:cubicBezTo>
                    <a:pt x="77539" y="132364"/>
                    <a:pt x="77539" y="80723"/>
                    <a:pt x="77539" y="66797"/>
                  </a:cubicBezTo>
                  <a:close/>
                  <a:moveTo>
                    <a:pt x="38901" y="126948"/>
                  </a:moveTo>
                  <a:cubicBezTo>
                    <a:pt x="31239" y="126948"/>
                    <a:pt x="21080" y="121726"/>
                    <a:pt x="17749" y="105866"/>
                  </a:cubicBezTo>
                  <a:cubicBezTo>
                    <a:pt x="15418" y="94455"/>
                    <a:pt x="15418" y="78595"/>
                    <a:pt x="15418" y="64283"/>
                  </a:cubicBezTo>
                  <a:cubicBezTo>
                    <a:pt x="15418" y="50164"/>
                    <a:pt x="15418" y="35464"/>
                    <a:pt x="17916" y="24826"/>
                  </a:cubicBezTo>
                  <a:cubicBezTo>
                    <a:pt x="21413" y="9547"/>
                    <a:pt x="32072" y="5485"/>
                    <a:pt x="38901" y="5485"/>
                  </a:cubicBezTo>
                  <a:cubicBezTo>
                    <a:pt x="47894" y="5485"/>
                    <a:pt x="56554" y="11868"/>
                    <a:pt x="59552" y="23086"/>
                  </a:cubicBezTo>
                  <a:cubicBezTo>
                    <a:pt x="62217" y="33530"/>
                    <a:pt x="62383" y="47456"/>
                    <a:pt x="62383" y="64283"/>
                  </a:cubicBezTo>
                  <a:cubicBezTo>
                    <a:pt x="62383" y="78595"/>
                    <a:pt x="62383" y="92908"/>
                    <a:pt x="60218" y="105093"/>
                  </a:cubicBezTo>
                  <a:cubicBezTo>
                    <a:pt x="56887" y="122693"/>
                    <a:pt x="45562" y="126948"/>
                    <a:pt x="38901" y="126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2" name="Dowolny kształt: kształt 1251">
              <a:extLst>
                <a:ext uri="{FF2B5EF4-FFF2-40B4-BE49-F238E27FC236}">
                  <a16:creationId xmlns:a16="http://schemas.microsoft.com/office/drawing/2014/main" id="{7FCFFD03-87B9-6E45-3810-B890F6F7DA3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123850" y="7198799"/>
              <a:ext cx="90410" cy="497069"/>
            </a:xfrm>
            <a:custGeom>
              <a:avLst/>
              <a:gdLst>
                <a:gd name="connsiteX0" fmla="*/ 90677 w 90410"/>
                <a:gd name="connsiteY0" fmla="*/ 248453 h 497069"/>
                <a:gd name="connsiteX1" fmla="*/ 27865 w 90410"/>
                <a:gd name="connsiteY1" fmla="*/ 22713 h 497069"/>
                <a:gd name="connsiteX2" fmla="*/ 10021 w 90410"/>
                <a:gd name="connsiteY2" fmla="*/ 1714 h 497069"/>
                <a:gd name="connsiteX3" fmla="*/ 4787 w 90410"/>
                <a:gd name="connsiteY3" fmla="*/ 56 h 497069"/>
                <a:gd name="connsiteX4" fmla="*/ 267 w 90410"/>
                <a:gd name="connsiteY4" fmla="*/ 2819 h 497069"/>
                <a:gd name="connsiteX5" fmla="*/ 1694 w 90410"/>
                <a:gd name="connsiteY5" fmla="*/ 5582 h 497069"/>
                <a:gd name="connsiteX6" fmla="*/ 37382 w 90410"/>
                <a:gd name="connsiteY6" fmla="*/ 60843 h 497069"/>
                <a:gd name="connsiteX7" fmla="*/ 72595 w 90410"/>
                <a:gd name="connsiteY7" fmla="*/ 248453 h 497069"/>
                <a:gd name="connsiteX8" fmla="*/ 1218 w 90410"/>
                <a:gd name="connsiteY8" fmla="*/ 492153 h 497069"/>
                <a:gd name="connsiteX9" fmla="*/ 267 w 90410"/>
                <a:gd name="connsiteY9" fmla="*/ 494363 h 497069"/>
                <a:gd name="connsiteX10" fmla="*/ 4787 w 90410"/>
                <a:gd name="connsiteY10" fmla="*/ 497126 h 497069"/>
                <a:gd name="connsiteX11" fmla="*/ 10497 w 90410"/>
                <a:gd name="connsiteY11" fmla="*/ 494916 h 497069"/>
                <a:gd name="connsiteX12" fmla="*/ 74974 w 90410"/>
                <a:gd name="connsiteY12" fmla="*/ 375553 h 497069"/>
                <a:gd name="connsiteX13" fmla="*/ 90677 w 90410"/>
                <a:gd name="connsiteY13" fmla="*/ 248453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10" h="497069">
                  <a:moveTo>
                    <a:pt x="90677" y="248453"/>
                  </a:moveTo>
                  <a:cubicBezTo>
                    <a:pt x="90677" y="169154"/>
                    <a:pt x="74736" y="84881"/>
                    <a:pt x="27865" y="22713"/>
                  </a:cubicBezTo>
                  <a:cubicBezTo>
                    <a:pt x="24535" y="18292"/>
                    <a:pt x="15731" y="7516"/>
                    <a:pt x="10021" y="1714"/>
                  </a:cubicBezTo>
                  <a:cubicBezTo>
                    <a:pt x="8356" y="56"/>
                    <a:pt x="7880" y="56"/>
                    <a:pt x="4787" y="56"/>
                  </a:cubicBezTo>
                  <a:cubicBezTo>
                    <a:pt x="2408" y="56"/>
                    <a:pt x="267" y="56"/>
                    <a:pt x="267" y="2819"/>
                  </a:cubicBezTo>
                  <a:cubicBezTo>
                    <a:pt x="267" y="3924"/>
                    <a:pt x="1218" y="5030"/>
                    <a:pt x="1694" y="5582"/>
                  </a:cubicBezTo>
                  <a:cubicBezTo>
                    <a:pt x="9783" y="15253"/>
                    <a:pt x="22631" y="30450"/>
                    <a:pt x="37382" y="60843"/>
                  </a:cubicBezTo>
                  <a:cubicBezTo>
                    <a:pt x="63078" y="113893"/>
                    <a:pt x="72595" y="182140"/>
                    <a:pt x="72595" y="248453"/>
                  </a:cubicBezTo>
                  <a:cubicBezTo>
                    <a:pt x="72595" y="368369"/>
                    <a:pt x="44044" y="441589"/>
                    <a:pt x="1218" y="492153"/>
                  </a:cubicBezTo>
                  <a:cubicBezTo>
                    <a:pt x="742" y="492705"/>
                    <a:pt x="267" y="493534"/>
                    <a:pt x="267" y="494363"/>
                  </a:cubicBezTo>
                  <a:cubicBezTo>
                    <a:pt x="267" y="497126"/>
                    <a:pt x="2408" y="497126"/>
                    <a:pt x="4787" y="497126"/>
                  </a:cubicBezTo>
                  <a:cubicBezTo>
                    <a:pt x="7880" y="497126"/>
                    <a:pt x="8356" y="497126"/>
                    <a:pt x="10497" y="494916"/>
                  </a:cubicBezTo>
                  <a:cubicBezTo>
                    <a:pt x="33100" y="472259"/>
                    <a:pt x="58557" y="433853"/>
                    <a:pt x="74974" y="375553"/>
                  </a:cubicBezTo>
                  <a:cubicBezTo>
                    <a:pt x="85442" y="337699"/>
                    <a:pt x="90677" y="292938"/>
                    <a:pt x="90677" y="24845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3" name="Dowolny kształt: kształt 1252">
              <a:extLst>
                <a:ext uri="{FF2B5EF4-FFF2-40B4-BE49-F238E27FC236}">
                  <a16:creationId xmlns:a16="http://schemas.microsoft.com/office/drawing/2014/main" id="{756C89B4-EE3C-9112-8186-64B65CAE12E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367454" y="7355466"/>
              <a:ext cx="158217" cy="184018"/>
            </a:xfrm>
            <a:custGeom>
              <a:avLst/>
              <a:gdLst>
                <a:gd name="connsiteX0" fmla="*/ 84263 w 158217"/>
                <a:gd name="connsiteY0" fmla="*/ 97602 h 184018"/>
                <a:gd name="connsiteX1" fmla="*/ 150643 w 158217"/>
                <a:gd name="connsiteY1" fmla="*/ 97602 h 184018"/>
                <a:gd name="connsiteX2" fmla="*/ 158494 w 158217"/>
                <a:gd name="connsiteY2" fmla="*/ 92076 h 184018"/>
                <a:gd name="connsiteX3" fmla="*/ 150643 w 158217"/>
                <a:gd name="connsiteY3" fmla="*/ 86550 h 184018"/>
                <a:gd name="connsiteX4" fmla="*/ 84263 w 158217"/>
                <a:gd name="connsiteY4" fmla="*/ 86550 h 184018"/>
                <a:gd name="connsiteX5" fmla="*/ 84263 w 158217"/>
                <a:gd name="connsiteY5" fmla="*/ 9185 h 184018"/>
                <a:gd name="connsiteX6" fmla="*/ 79504 w 158217"/>
                <a:gd name="connsiteY6" fmla="*/ 67 h 184018"/>
                <a:gd name="connsiteX7" fmla="*/ 74746 w 158217"/>
                <a:gd name="connsiteY7" fmla="*/ 9185 h 184018"/>
                <a:gd name="connsiteX8" fmla="*/ 74746 w 158217"/>
                <a:gd name="connsiteY8" fmla="*/ 86550 h 184018"/>
                <a:gd name="connsiteX9" fmla="*/ 8128 w 158217"/>
                <a:gd name="connsiteY9" fmla="*/ 86550 h 184018"/>
                <a:gd name="connsiteX10" fmla="*/ 277 w 158217"/>
                <a:gd name="connsiteY10" fmla="*/ 92076 h 184018"/>
                <a:gd name="connsiteX11" fmla="*/ 8128 w 158217"/>
                <a:gd name="connsiteY11" fmla="*/ 97602 h 184018"/>
                <a:gd name="connsiteX12" fmla="*/ 74746 w 158217"/>
                <a:gd name="connsiteY12" fmla="*/ 97602 h 184018"/>
                <a:gd name="connsiteX13" fmla="*/ 74746 w 158217"/>
                <a:gd name="connsiteY13" fmla="*/ 174967 h 184018"/>
                <a:gd name="connsiteX14" fmla="*/ 79504 w 158217"/>
                <a:gd name="connsiteY14" fmla="*/ 184085 h 184018"/>
                <a:gd name="connsiteX15" fmla="*/ 84263 w 158217"/>
                <a:gd name="connsiteY15" fmla="*/ 174967 h 184018"/>
                <a:gd name="connsiteX16" fmla="*/ 84263 w 158217"/>
                <a:gd name="connsiteY16" fmla="*/ 97602 h 18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217" h="184018">
                  <a:moveTo>
                    <a:pt x="84263" y="97602"/>
                  </a:moveTo>
                  <a:lnTo>
                    <a:pt x="150643" y="97602"/>
                  </a:lnTo>
                  <a:cubicBezTo>
                    <a:pt x="153974" y="97602"/>
                    <a:pt x="158494" y="97602"/>
                    <a:pt x="158494" y="92076"/>
                  </a:cubicBezTo>
                  <a:cubicBezTo>
                    <a:pt x="158494" y="86550"/>
                    <a:pt x="153974" y="86550"/>
                    <a:pt x="150643" y="86550"/>
                  </a:cubicBezTo>
                  <a:lnTo>
                    <a:pt x="84263" y="86550"/>
                  </a:lnTo>
                  <a:lnTo>
                    <a:pt x="84263" y="9185"/>
                  </a:lnTo>
                  <a:cubicBezTo>
                    <a:pt x="84263" y="5317"/>
                    <a:pt x="84263" y="67"/>
                    <a:pt x="79504" y="67"/>
                  </a:cubicBezTo>
                  <a:cubicBezTo>
                    <a:pt x="74746" y="67"/>
                    <a:pt x="74746" y="5317"/>
                    <a:pt x="74746" y="9185"/>
                  </a:cubicBezTo>
                  <a:lnTo>
                    <a:pt x="74746" y="86550"/>
                  </a:lnTo>
                  <a:lnTo>
                    <a:pt x="8128" y="86550"/>
                  </a:lnTo>
                  <a:cubicBezTo>
                    <a:pt x="4797" y="86550"/>
                    <a:pt x="277" y="86550"/>
                    <a:pt x="277" y="92076"/>
                  </a:cubicBezTo>
                  <a:cubicBezTo>
                    <a:pt x="277" y="97602"/>
                    <a:pt x="4797" y="97602"/>
                    <a:pt x="8128" y="97602"/>
                  </a:cubicBezTo>
                  <a:lnTo>
                    <a:pt x="74746" y="97602"/>
                  </a:lnTo>
                  <a:lnTo>
                    <a:pt x="74746" y="174967"/>
                  </a:lnTo>
                  <a:cubicBezTo>
                    <a:pt x="74746" y="178836"/>
                    <a:pt x="74746" y="184085"/>
                    <a:pt x="79504" y="184085"/>
                  </a:cubicBezTo>
                  <a:cubicBezTo>
                    <a:pt x="84263" y="184085"/>
                    <a:pt x="84263" y="178836"/>
                    <a:pt x="84263" y="174967"/>
                  </a:cubicBezTo>
                  <a:lnTo>
                    <a:pt x="84263" y="9760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4" name="Dowolny kształt: kształt 1253">
              <a:extLst>
                <a:ext uri="{FF2B5EF4-FFF2-40B4-BE49-F238E27FC236}">
                  <a16:creationId xmlns:a16="http://schemas.microsoft.com/office/drawing/2014/main" id="{056A3DC4-FCAD-1B1D-9BD6-30E213E3497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565353" y="7151750"/>
              <a:ext cx="216508" cy="497346"/>
            </a:xfrm>
            <a:custGeom>
              <a:avLst/>
              <a:gdLst>
                <a:gd name="connsiteX0" fmla="*/ 84508 w 216508"/>
                <a:gd name="connsiteY0" fmla="*/ 455955 h 497346"/>
                <a:gd name="connsiteX1" fmla="*/ 33355 w 216508"/>
                <a:gd name="connsiteY1" fmla="*/ 248728 h 497346"/>
                <a:gd name="connsiteX2" fmla="*/ 284 w 216508"/>
                <a:gd name="connsiteY2" fmla="*/ 293765 h 497346"/>
                <a:gd name="connsiteX3" fmla="*/ 4091 w 216508"/>
                <a:gd name="connsiteY3" fmla="*/ 297910 h 497346"/>
                <a:gd name="connsiteX4" fmla="*/ 20270 w 216508"/>
                <a:gd name="connsiteY4" fmla="*/ 275805 h 497346"/>
                <a:gd name="connsiteX5" fmla="*/ 74992 w 216508"/>
                <a:gd name="connsiteY5" fmla="*/ 497401 h 497346"/>
                <a:gd name="connsiteX6" fmla="*/ 84984 w 216508"/>
                <a:gd name="connsiteY6" fmla="*/ 490769 h 497346"/>
                <a:gd name="connsiteX7" fmla="*/ 215603 w 216508"/>
                <a:gd name="connsiteY7" fmla="*/ 11107 h 497346"/>
                <a:gd name="connsiteX8" fmla="*/ 216793 w 216508"/>
                <a:gd name="connsiteY8" fmla="*/ 5581 h 497346"/>
                <a:gd name="connsiteX9" fmla="*/ 212034 w 216508"/>
                <a:gd name="connsiteY9" fmla="*/ 54 h 497346"/>
                <a:gd name="connsiteX10" fmla="*/ 206562 w 216508"/>
                <a:gd name="connsiteY10" fmla="*/ 7238 h 497346"/>
                <a:gd name="connsiteX11" fmla="*/ 84508 w 216508"/>
                <a:gd name="connsiteY11" fmla="*/ 455955 h 49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508" h="497346">
                  <a:moveTo>
                    <a:pt x="84508" y="455955"/>
                  </a:moveTo>
                  <a:lnTo>
                    <a:pt x="33355" y="248728"/>
                  </a:lnTo>
                  <a:lnTo>
                    <a:pt x="284" y="293765"/>
                  </a:lnTo>
                  <a:lnTo>
                    <a:pt x="4091" y="297910"/>
                  </a:lnTo>
                  <a:lnTo>
                    <a:pt x="20270" y="275805"/>
                  </a:lnTo>
                  <a:lnTo>
                    <a:pt x="74992" y="497401"/>
                  </a:lnTo>
                  <a:cubicBezTo>
                    <a:pt x="82843" y="497401"/>
                    <a:pt x="83081" y="497401"/>
                    <a:pt x="84984" y="490769"/>
                  </a:cubicBezTo>
                  <a:lnTo>
                    <a:pt x="215603" y="11107"/>
                  </a:lnTo>
                  <a:cubicBezTo>
                    <a:pt x="216793" y="6962"/>
                    <a:pt x="216793" y="5857"/>
                    <a:pt x="216793" y="5581"/>
                  </a:cubicBezTo>
                  <a:cubicBezTo>
                    <a:pt x="216793" y="2541"/>
                    <a:pt x="214889" y="54"/>
                    <a:pt x="212034" y="54"/>
                  </a:cubicBezTo>
                  <a:cubicBezTo>
                    <a:pt x="208465" y="54"/>
                    <a:pt x="207514" y="3646"/>
                    <a:pt x="206562" y="7238"/>
                  </a:cubicBezTo>
                  <a:lnTo>
                    <a:pt x="84508" y="455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5" name="Dowolny kształt: kształt 1254">
              <a:extLst>
                <a:ext uri="{FF2B5EF4-FFF2-40B4-BE49-F238E27FC236}">
                  <a16:creationId xmlns:a16="http://schemas.microsoft.com/office/drawing/2014/main" id="{7313BA93-160B-A8D8-A414-BD408565E5E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777103" y="7151751"/>
              <a:ext cx="466590" cy="11051"/>
            </a:xfrm>
            <a:custGeom>
              <a:avLst/>
              <a:gdLst>
                <a:gd name="connsiteX0" fmla="*/ 0 w 466590"/>
                <a:gd name="connsiteY0" fmla="*/ 0 h 11051"/>
                <a:gd name="connsiteX1" fmla="*/ 466591 w 466590"/>
                <a:gd name="connsiteY1" fmla="*/ 0 h 11051"/>
                <a:gd name="connsiteX2" fmla="*/ 466591 w 466590"/>
                <a:gd name="connsiteY2" fmla="*/ 11052 h 11051"/>
                <a:gd name="connsiteX3" fmla="*/ 0 w 466590"/>
                <a:gd name="connsiteY3" fmla="*/ 11052 h 1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90" h="11051">
                  <a:moveTo>
                    <a:pt x="0" y="0"/>
                  </a:moveTo>
                  <a:lnTo>
                    <a:pt x="466591" y="0"/>
                  </a:lnTo>
                  <a:lnTo>
                    <a:pt x="466591" y="11052"/>
                  </a:lnTo>
                  <a:lnTo>
                    <a:pt x="0" y="1105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6" name="Dowolny kształt: kształt 1255">
              <a:extLst>
                <a:ext uri="{FF2B5EF4-FFF2-40B4-BE49-F238E27FC236}">
                  <a16:creationId xmlns:a16="http://schemas.microsoft.com/office/drawing/2014/main" id="{8A6F099C-9F3E-4188-8D12-086B655D7BC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781148" y="7327454"/>
              <a:ext cx="193430" cy="197938"/>
            </a:xfrm>
            <a:custGeom>
              <a:avLst/>
              <a:gdLst>
                <a:gd name="connsiteX0" fmla="*/ 193724 w 193430"/>
                <a:gd name="connsiteY0" fmla="*/ 10948 h 197938"/>
                <a:gd name="connsiteX1" fmla="*/ 168029 w 193430"/>
                <a:gd name="connsiteY1" fmla="*/ 173 h 197938"/>
                <a:gd name="connsiteX2" fmla="*/ 78332 w 193430"/>
                <a:gd name="connsiteY2" fmla="*/ 173 h 197938"/>
                <a:gd name="connsiteX3" fmla="*/ 41455 w 193430"/>
                <a:gd name="connsiteY3" fmla="*/ 23106 h 197938"/>
                <a:gd name="connsiteX4" fmla="*/ 43834 w 193430"/>
                <a:gd name="connsiteY4" fmla="*/ 25040 h 197938"/>
                <a:gd name="connsiteX5" fmla="*/ 59537 w 193430"/>
                <a:gd name="connsiteY5" fmla="*/ 15922 h 197938"/>
                <a:gd name="connsiteX6" fmla="*/ 81425 w 193430"/>
                <a:gd name="connsiteY6" fmla="*/ 15369 h 197938"/>
                <a:gd name="connsiteX7" fmla="*/ 96177 w 193430"/>
                <a:gd name="connsiteY7" fmla="*/ 15369 h 197938"/>
                <a:gd name="connsiteX8" fmla="*/ 95225 w 193430"/>
                <a:gd name="connsiteY8" fmla="*/ 20619 h 197938"/>
                <a:gd name="connsiteX9" fmla="*/ 61440 w 193430"/>
                <a:gd name="connsiteY9" fmla="*/ 141087 h 197938"/>
                <a:gd name="connsiteX10" fmla="*/ 43834 w 193430"/>
                <a:gd name="connsiteY10" fmla="*/ 182533 h 197938"/>
                <a:gd name="connsiteX11" fmla="*/ 21231 w 193430"/>
                <a:gd name="connsiteY11" fmla="*/ 165126 h 197938"/>
                <a:gd name="connsiteX12" fmla="*/ 18852 w 193430"/>
                <a:gd name="connsiteY12" fmla="*/ 162363 h 197938"/>
                <a:gd name="connsiteX13" fmla="*/ 294 w 193430"/>
                <a:gd name="connsiteY13" fmla="*/ 175902 h 197938"/>
                <a:gd name="connsiteX14" fmla="*/ 770 w 193430"/>
                <a:gd name="connsiteY14" fmla="*/ 177559 h 197938"/>
                <a:gd name="connsiteX15" fmla="*/ 27417 w 193430"/>
                <a:gd name="connsiteY15" fmla="*/ 198006 h 197938"/>
                <a:gd name="connsiteX16" fmla="*/ 61202 w 193430"/>
                <a:gd name="connsiteY16" fmla="*/ 177559 h 197938"/>
                <a:gd name="connsiteX17" fmla="*/ 90942 w 193430"/>
                <a:gd name="connsiteY17" fmla="*/ 105168 h 197938"/>
                <a:gd name="connsiteX18" fmla="*/ 136861 w 193430"/>
                <a:gd name="connsiteY18" fmla="*/ 105168 h 197938"/>
                <a:gd name="connsiteX19" fmla="*/ 136385 w 193430"/>
                <a:gd name="connsiteY19" fmla="*/ 105997 h 197938"/>
                <a:gd name="connsiteX20" fmla="*/ 138764 w 193430"/>
                <a:gd name="connsiteY20" fmla="*/ 107931 h 197938"/>
                <a:gd name="connsiteX21" fmla="*/ 157560 w 193430"/>
                <a:gd name="connsiteY21" fmla="*/ 91629 h 197938"/>
                <a:gd name="connsiteX22" fmla="*/ 153040 w 193430"/>
                <a:gd name="connsiteY22" fmla="*/ 89971 h 197938"/>
                <a:gd name="connsiteX23" fmla="*/ 95939 w 193430"/>
                <a:gd name="connsiteY23" fmla="*/ 89971 h 197938"/>
                <a:gd name="connsiteX24" fmla="*/ 114497 w 193430"/>
                <a:gd name="connsiteY24" fmla="*/ 15369 h 197938"/>
                <a:gd name="connsiteX25" fmla="*/ 145902 w 193430"/>
                <a:gd name="connsiteY25" fmla="*/ 15369 h 197938"/>
                <a:gd name="connsiteX26" fmla="*/ 172787 w 193430"/>
                <a:gd name="connsiteY26" fmla="*/ 20066 h 197938"/>
                <a:gd name="connsiteX27" fmla="*/ 173263 w 193430"/>
                <a:gd name="connsiteY27" fmla="*/ 25869 h 197938"/>
                <a:gd name="connsiteX28" fmla="*/ 175166 w 193430"/>
                <a:gd name="connsiteY28" fmla="*/ 26698 h 197938"/>
                <a:gd name="connsiteX29" fmla="*/ 193724 w 193430"/>
                <a:gd name="connsiteY29" fmla="*/ 10948 h 19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3430" h="197938">
                  <a:moveTo>
                    <a:pt x="193724" y="10948"/>
                  </a:moveTo>
                  <a:cubicBezTo>
                    <a:pt x="193724" y="-1762"/>
                    <a:pt x="175404" y="173"/>
                    <a:pt x="168029" y="173"/>
                  </a:cubicBezTo>
                  <a:lnTo>
                    <a:pt x="78332" y="173"/>
                  </a:lnTo>
                  <a:cubicBezTo>
                    <a:pt x="66436" y="173"/>
                    <a:pt x="45261" y="8185"/>
                    <a:pt x="41455" y="23106"/>
                  </a:cubicBezTo>
                  <a:cubicBezTo>
                    <a:pt x="41931" y="24764"/>
                    <a:pt x="42406" y="25040"/>
                    <a:pt x="43834" y="25040"/>
                  </a:cubicBezTo>
                  <a:cubicBezTo>
                    <a:pt x="49068" y="25040"/>
                    <a:pt x="56206" y="20066"/>
                    <a:pt x="59537" y="15922"/>
                  </a:cubicBezTo>
                  <a:cubicBezTo>
                    <a:pt x="66912" y="15922"/>
                    <a:pt x="74050" y="15369"/>
                    <a:pt x="81425" y="15369"/>
                  </a:cubicBezTo>
                  <a:lnTo>
                    <a:pt x="96177" y="15369"/>
                  </a:lnTo>
                  <a:cubicBezTo>
                    <a:pt x="96177" y="15369"/>
                    <a:pt x="95225" y="20343"/>
                    <a:pt x="95225" y="20619"/>
                  </a:cubicBezTo>
                  <a:cubicBezTo>
                    <a:pt x="85946" y="71183"/>
                    <a:pt x="71909" y="114010"/>
                    <a:pt x="61440" y="141087"/>
                  </a:cubicBezTo>
                  <a:cubicBezTo>
                    <a:pt x="60013" y="144679"/>
                    <a:pt x="47165" y="179217"/>
                    <a:pt x="43834" y="182533"/>
                  </a:cubicBezTo>
                  <a:cubicBezTo>
                    <a:pt x="33365" y="182533"/>
                    <a:pt x="25514" y="175902"/>
                    <a:pt x="21231" y="165126"/>
                  </a:cubicBezTo>
                  <a:cubicBezTo>
                    <a:pt x="20518" y="163468"/>
                    <a:pt x="20518" y="162363"/>
                    <a:pt x="18852" y="162363"/>
                  </a:cubicBezTo>
                  <a:cubicBezTo>
                    <a:pt x="13380" y="162363"/>
                    <a:pt x="294" y="171204"/>
                    <a:pt x="294" y="175902"/>
                  </a:cubicBezTo>
                  <a:cubicBezTo>
                    <a:pt x="294" y="176454"/>
                    <a:pt x="532" y="177007"/>
                    <a:pt x="770" y="177559"/>
                  </a:cubicBezTo>
                  <a:cubicBezTo>
                    <a:pt x="5053" y="190546"/>
                    <a:pt x="15759" y="198006"/>
                    <a:pt x="27417" y="198006"/>
                  </a:cubicBezTo>
                  <a:cubicBezTo>
                    <a:pt x="39551" y="198006"/>
                    <a:pt x="53589" y="187783"/>
                    <a:pt x="61202" y="177559"/>
                  </a:cubicBezTo>
                  <a:cubicBezTo>
                    <a:pt x="69054" y="167060"/>
                    <a:pt x="84756" y="121746"/>
                    <a:pt x="90942" y="105168"/>
                  </a:cubicBezTo>
                  <a:lnTo>
                    <a:pt x="136861" y="105168"/>
                  </a:lnTo>
                  <a:cubicBezTo>
                    <a:pt x="136623" y="105444"/>
                    <a:pt x="136385" y="105720"/>
                    <a:pt x="136385" y="105997"/>
                  </a:cubicBezTo>
                  <a:cubicBezTo>
                    <a:pt x="136385" y="107102"/>
                    <a:pt x="137813" y="107931"/>
                    <a:pt x="138764" y="107931"/>
                  </a:cubicBezTo>
                  <a:cubicBezTo>
                    <a:pt x="143999" y="107931"/>
                    <a:pt x="157560" y="100194"/>
                    <a:pt x="157560" y="91629"/>
                  </a:cubicBezTo>
                  <a:cubicBezTo>
                    <a:pt x="157560" y="89695"/>
                    <a:pt x="155895" y="89971"/>
                    <a:pt x="153040" y="89971"/>
                  </a:cubicBezTo>
                  <a:lnTo>
                    <a:pt x="95939" y="89971"/>
                  </a:lnTo>
                  <a:cubicBezTo>
                    <a:pt x="102125" y="65104"/>
                    <a:pt x="110214" y="40789"/>
                    <a:pt x="114497" y="15369"/>
                  </a:cubicBezTo>
                  <a:lnTo>
                    <a:pt x="145902" y="15369"/>
                  </a:lnTo>
                  <a:cubicBezTo>
                    <a:pt x="151850" y="15369"/>
                    <a:pt x="168505" y="13988"/>
                    <a:pt x="172787" y="20066"/>
                  </a:cubicBezTo>
                  <a:cubicBezTo>
                    <a:pt x="173263" y="21724"/>
                    <a:pt x="172549" y="24487"/>
                    <a:pt x="173263" y="25869"/>
                  </a:cubicBezTo>
                  <a:cubicBezTo>
                    <a:pt x="173739" y="26421"/>
                    <a:pt x="174453" y="26698"/>
                    <a:pt x="175166" y="26698"/>
                  </a:cubicBezTo>
                  <a:cubicBezTo>
                    <a:pt x="180877" y="26698"/>
                    <a:pt x="193724" y="18409"/>
                    <a:pt x="193724" y="10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7" name="Dowolny kształt: kształt 1256">
              <a:extLst>
                <a:ext uri="{FF2B5EF4-FFF2-40B4-BE49-F238E27FC236}">
                  <a16:creationId xmlns:a16="http://schemas.microsoft.com/office/drawing/2014/main" id="{45F19489-B403-0E40-5E44-90D05CF8B1C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990888" y="7227968"/>
              <a:ext cx="43301" cy="193218"/>
            </a:xfrm>
            <a:custGeom>
              <a:avLst/>
              <a:gdLst>
                <a:gd name="connsiteX0" fmla="*/ 40273 w 43301"/>
                <a:gd name="connsiteY0" fmla="*/ 62 h 193218"/>
                <a:gd name="connsiteX1" fmla="*/ 302 w 43301"/>
                <a:gd name="connsiteY1" fmla="*/ 96575 h 193218"/>
                <a:gd name="connsiteX2" fmla="*/ 40273 w 43301"/>
                <a:gd name="connsiteY2" fmla="*/ 193281 h 193218"/>
                <a:gd name="connsiteX3" fmla="*/ 43604 w 43301"/>
                <a:gd name="connsiteY3" fmla="*/ 190960 h 193218"/>
                <a:gd name="connsiteX4" fmla="*/ 41939 w 43301"/>
                <a:gd name="connsiteY4" fmla="*/ 188059 h 193218"/>
                <a:gd name="connsiteX5" fmla="*/ 11627 w 43301"/>
                <a:gd name="connsiteY5" fmla="*/ 96768 h 193218"/>
                <a:gd name="connsiteX6" fmla="*/ 42438 w 43301"/>
                <a:gd name="connsiteY6" fmla="*/ 4704 h 193218"/>
                <a:gd name="connsiteX7" fmla="*/ 43604 w 43301"/>
                <a:gd name="connsiteY7" fmla="*/ 2383 h 193218"/>
                <a:gd name="connsiteX8" fmla="*/ 40273 w 43301"/>
                <a:gd name="connsiteY8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273" y="62"/>
                  </a:moveTo>
                  <a:cubicBezTo>
                    <a:pt x="8630" y="25979"/>
                    <a:pt x="302" y="66983"/>
                    <a:pt x="302" y="96575"/>
                  </a:cubicBezTo>
                  <a:cubicBezTo>
                    <a:pt x="302" y="123846"/>
                    <a:pt x="7297" y="166203"/>
                    <a:pt x="40273" y="193281"/>
                  </a:cubicBezTo>
                  <a:cubicBezTo>
                    <a:pt x="41606" y="193281"/>
                    <a:pt x="43604" y="193281"/>
                    <a:pt x="43604" y="190960"/>
                  </a:cubicBezTo>
                  <a:cubicBezTo>
                    <a:pt x="43604" y="189800"/>
                    <a:pt x="43104" y="189413"/>
                    <a:pt x="41939" y="188059"/>
                  </a:cubicBezTo>
                  <a:cubicBezTo>
                    <a:pt x="19788" y="164849"/>
                    <a:pt x="11627" y="131969"/>
                    <a:pt x="11627" y="96768"/>
                  </a:cubicBezTo>
                  <a:cubicBezTo>
                    <a:pt x="11627" y="44547"/>
                    <a:pt x="28782" y="19016"/>
                    <a:pt x="42438" y="4704"/>
                  </a:cubicBezTo>
                  <a:cubicBezTo>
                    <a:pt x="43104" y="3930"/>
                    <a:pt x="43604" y="3350"/>
                    <a:pt x="43604" y="2383"/>
                  </a:cubicBezTo>
                  <a:cubicBezTo>
                    <a:pt x="43604" y="62"/>
                    <a:pt x="41606" y="62"/>
                    <a:pt x="40273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8" name="Dowolny kształt: kształt 1257">
              <a:extLst>
                <a:ext uri="{FF2B5EF4-FFF2-40B4-BE49-F238E27FC236}">
                  <a16:creationId xmlns:a16="http://schemas.microsoft.com/office/drawing/2014/main" id="{020E601E-B7EA-050B-0A75-8E273782F9C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056412" y="7238799"/>
              <a:ext cx="37306" cy="136162"/>
            </a:xfrm>
            <a:custGeom>
              <a:avLst/>
              <a:gdLst>
                <a:gd name="connsiteX0" fmla="*/ 36945 w 37306"/>
                <a:gd name="connsiteY0" fmla="*/ 5864 h 136162"/>
                <a:gd name="connsiteX1" fmla="*/ 37612 w 37306"/>
                <a:gd name="connsiteY1" fmla="*/ 2770 h 136162"/>
                <a:gd name="connsiteX2" fmla="*/ 34947 w 37306"/>
                <a:gd name="connsiteY2" fmla="*/ 62 h 136162"/>
                <a:gd name="connsiteX3" fmla="*/ 13629 w 37306"/>
                <a:gd name="connsiteY3" fmla="*/ 1996 h 136162"/>
                <a:gd name="connsiteX4" fmla="*/ 10132 w 37306"/>
                <a:gd name="connsiteY4" fmla="*/ 6445 h 136162"/>
                <a:gd name="connsiteX5" fmla="*/ 14295 w 37306"/>
                <a:gd name="connsiteY5" fmla="*/ 9152 h 136162"/>
                <a:gd name="connsiteX6" fmla="*/ 22289 w 37306"/>
                <a:gd name="connsiteY6" fmla="*/ 12054 h 136162"/>
                <a:gd name="connsiteX7" fmla="*/ 21623 w 37306"/>
                <a:gd name="connsiteY7" fmla="*/ 16309 h 136162"/>
                <a:gd name="connsiteX8" fmla="*/ 972 w 37306"/>
                <a:gd name="connsiteY8" fmla="*/ 111854 h 136162"/>
                <a:gd name="connsiteX9" fmla="*/ 306 w 37306"/>
                <a:gd name="connsiteY9" fmla="*/ 117850 h 136162"/>
                <a:gd name="connsiteX10" fmla="*/ 17793 w 37306"/>
                <a:gd name="connsiteY10" fmla="*/ 136224 h 136162"/>
                <a:gd name="connsiteX11" fmla="*/ 31116 w 37306"/>
                <a:gd name="connsiteY11" fmla="*/ 125974 h 136162"/>
                <a:gd name="connsiteX12" fmla="*/ 36945 w 37306"/>
                <a:gd name="connsiteY12" fmla="*/ 106632 h 136162"/>
                <a:gd name="connsiteX13" fmla="*/ 34281 w 37306"/>
                <a:gd name="connsiteY13" fmla="*/ 104118 h 136162"/>
                <a:gd name="connsiteX14" fmla="*/ 30950 w 37306"/>
                <a:gd name="connsiteY14" fmla="*/ 108760 h 136162"/>
                <a:gd name="connsiteX15" fmla="*/ 18459 w 37306"/>
                <a:gd name="connsiteY15" fmla="*/ 130809 h 136162"/>
                <a:gd name="connsiteX16" fmla="*/ 12796 w 37306"/>
                <a:gd name="connsiteY16" fmla="*/ 121332 h 136162"/>
                <a:gd name="connsiteX17" fmla="*/ 13796 w 37306"/>
                <a:gd name="connsiteY17" fmla="*/ 113402 h 136162"/>
                <a:gd name="connsiteX18" fmla="*/ 36945 w 37306"/>
                <a:gd name="connsiteY18" fmla="*/ 5864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306" h="136162">
                  <a:moveTo>
                    <a:pt x="36945" y="5864"/>
                  </a:moveTo>
                  <a:cubicBezTo>
                    <a:pt x="37112" y="5478"/>
                    <a:pt x="37612" y="2963"/>
                    <a:pt x="37612" y="2770"/>
                  </a:cubicBezTo>
                  <a:cubicBezTo>
                    <a:pt x="37612" y="1803"/>
                    <a:pt x="36945" y="62"/>
                    <a:pt x="34947" y="62"/>
                  </a:cubicBezTo>
                  <a:cubicBezTo>
                    <a:pt x="31616" y="62"/>
                    <a:pt x="17793" y="1609"/>
                    <a:pt x="13629" y="1996"/>
                  </a:cubicBezTo>
                  <a:cubicBezTo>
                    <a:pt x="12463" y="2190"/>
                    <a:pt x="10132" y="2383"/>
                    <a:pt x="10132" y="6445"/>
                  </a:cubicBezTo>
                  <a:cubicBezTo>
                    <a:pt x="10132" y="9152"/>
                    <a:pt x="12463" y="9152"/>
                    <a:pt x="14295" y="9152"/>
                  </a:cubicBezTo>
                  <a:cubicBezTo>
                    <a:pt x="22289" y="9152"/>
                    <a:pt x="22289" y="10506"/>
                    <a:pt x="22289" y="12054"/>
                  </a:cubicBezTo>
                  <a:cubicBezTo>
                    <a:pt x="22289" y="13408"/>
                    <a:pt x="21956" y="14568"/>
                    <a:pt x="21623" y="16309"/>
                  </a:cubicBezTo>
                  <a:lnTo>
                    <a:pt x="972" y="111854"/>
                  </a:lnTo>
                  <a:cubicBezTo>
                    <a:pt x="472" y="113789"/>
                    <a:pt x="306" y="115916"/>
                    <a:pt x="306" y="117850"/>
                  </a:cubicBezTo>
                  <a:cubicBezTo>
                    <a:pt x="306" y="130229"/>
                    <a:pt x="9799" y="136224"/>
                    <a:pt x="17793" y="136224"/>
                  </a:cubicBezTo>
                  <a:cubicBezTo>
                    <a:pt x="21790" y="136224"/>
                    <a:pt x="26786" y="134677"/>
                    <a:pt x="31116" y="125974"/>
                  </a:cubicBezTo>
                  <a:cubicBezTo>
                    <a:pt x="34614" y="118817"/>
                    <a:pt x="36945" y="107406"/>
                    <a:pt x="36945" y="106632"/>
                  </a:cubicBezTo>
                  <a:cubicBezTo>
                    <a:pt x="36945" y="104118"/>
                    <a:pt x="34780" y="104118"/>
                    <a:pt x="34281" y="104118"/>
                  </a:cubicBezTo>
                  <a:cubicBezTo>
                    <a:pt x="31949" y="104118"/>
                    <a:pt x="31616" y="105278"/>
                    <a:pt x="30950" y="108760"/>
                  </a:cubicBezTo>
                  <a:cubicBezTo>
                    <a:pt x="28785" y="118430"/>
                    <a:pt x="25620" y="130809"/>
                    <a:pt x="18459" y="130809"/>
                  </a:cubicBezTo>
                  <a:cubicBezTo>
                    <a:pt x="13962" y="130809"/>
                    <a:pt x="12796" y="125974"/>
                    <a:pt x="12796" y="121332"/>
                  </a:cubicBezTo>
                  <a:cubicBezTo>
                    <a:pt x="12796" y="119204"/>
                    <a:pt x="13296" y="115529"/>
                    <a:pt x="13796" y="113402"/>
                  </a:cubicBezTo>
                  <a:lnTo>
                    <a:pt x="36945" y="586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9" name="Dowolny kształt: kształt 1258">
              <a:extLst>
                <a:ext uri="{FF2B5EF4-FFF2-40B4-BE49-F238E27FC236}">
                  <a16:creationId xmlns:a16="http://schemas.microsoft.com/office/drawing/2014/main" id="{83AB7706-97BB-742F-0B8E-36B4073D721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119044" y="7227968"/>
              <a:ext cx="43135" cy="193218"/>
            </a:xfrm>
            <a:custGeom>
              <a:avLst/>
              <a:gdLst>
                <a:gd name="connsiteX0" fmla="*/ 3472 w 43135"/>
                <a:gd name="connsiteY0" fmla="*/ 62 h 193218"/>
                <a:gd name="connsiteX1" fmla="*/ 308 w 43135"/>
                <a:gd name="connsiteY1" fmla="*/ 2383 h 193218"/>
                <a:gd name="connsiteX2" fmla="*/ 1807 w 43135"/>
                <a:gd name="connsiteY2" fmla="*/ 5284 h 193218"/>
                <a:gd name="connsiteX3" fmla="*/ 32118 w 43135"/>
                <a:gd name="connsiteY3" fmla="*/ 96575 h 193218"/>
                <a:gd name="connsiteX4" fmla="*/ 3306 w 43135"/>
                <a:gd name="connsiteY4" fmla="*/ 186512 h 193218"/>
                <a:gd name="connsiteX5" fmla="*/ 308 w 43135"/>
                <a:gd name="connsiteY5" fmla="*/ 190960 h 193218"/>
                <a:gd name="connsiteX6" fmla="*/ 2473 w 43135"/>
                <a:gd name="connsiteY6" fmla="*/ 193281 h 193218"/>
                <a:gd name="connsiteX7" fmla="*/ 31285 w 43135"/>
                <a:gd name="connsiteY7" fmla="*/ 156339 h 193218"/>
                <a:gd name="connsiteX8" fmla="*/ 43443 w 43135"/>
                <a:gd name="connsiteY8" fmla="*/ 96768 h 193218"/>
                <a:gd name="connsiteX9" fmla="*/ 3472 w 43135"/>
                <a:gd name="connsiteY9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472" y="62"/>
                  </a:moveTo>
                  <a:cubicBezTo>
                    <a:pt x="2307" y="62"/>
                    <a:pt x="308" y="62"/>
                    <a:pt x="308" y="2383"/>
                  </a:cubicBezTo>
                  <a:cubicBezTo>
                    <a:pt x="308" y="3350"/>
                    <a:pt x="808" y="3930"/>
                    <a:pt x="1807" y="5284"/>
                  </a:cubicBezTo>
                  <a:cubicBezTo>
                    <a:pt x="16130" y="20564"/>
                    <a:pt x="32118" y="46674"/>
                    <a:pt x="32118" y="96575"/>
                  </a:cubicBezTo>
                  <a:cubicBezTo>
                    <a:pt x="32118" y="136998"/>
                    <a:pt x="21293" y="167557"/>
                    <a:pt x="3306" y="186512"/>
                  </a:cubicBezTo>
                  <a:cubicBezTo>
                    <a:pt x="475" y="189800"/>
                    <a:pt x="308" y="189993"/>
                    <a:pt x="308" y="190960"/>
                  </a:cubicBezTo>
                  <a:cubicBezTo>
                    <a:pt x="308" y="191927"/>
                    <a:pt x="808" y="193281"/>
                    <a:pt x="2473" y="193281"/>
                  </a:cubicBezTo>
                  <a:cubicBezTo>
                    <a:pt x="4472" y="193281"/>
                    <a:pt x="20294" y="180516"/>
                    <a:pt x="31285" y="156339"/>
                  </a:cubicBezTo>
                  <a:cubicBezTo>
                    <a:pt x="38613" y="140286"/>
                    <a:pt x="43443" y="119398"/>
                    <a:pt x="43443" y="96768"/>
                  </a:cubicBezTo>
                  <a:cubicBezTo>
                    <a:pt x="43443" y="69497"/>
                    <a:pt x="36448" y="27140"/>
                    <a:pt x="3472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0" name="Dowolny kształt: kształt 1259">
              <a:extLst>
                <a:ext uri="{FF2B5EF4-FFF2-40B4-BE49-F238E27FC236}">
                  <a16:creationId xmlns:a16="http://schemas.microsoft.com/office/drawing/2014/main" id="{ADA22044-0B81-9D1F-08A6-F1B569918F2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955603" y="7459848"/>
              <a:ext cx="125241" cy="137903"/>
            </a:xfrm>
            <a:custGeom>
              <a:avLst/>
              <a:gdLst>
                <a:gd name="connsiteX0" fmla="*/ 67586 w 125241"/>
                <a:gd name="connsiteY0" fmla="*/ 4519 h 137903"/>
                <a:gd name="connsiteX1" fmla="*/ 62922 w 125241"/>
                <a:gd name="connsiteY1" fmla="*/ 70 h 137903"/>
                <a:gd name="connsiteX2" fmla="*/ 58259 w 125241"/>
                <a:gd name="connsiteY2" fmla="*/ 4519 h 137903"/>
                <a:gd name="connsiteX3" fmla="*/ 19787 w 125241"/>
                <a:gd name="connsiteY3" fmla="*/ 117665 h 137903"/>
                <a:gd name="connsiteX4" fmla="*/ 301 w 125241"/>
                <a:gd name="connsiteY4" fmla="*/ 131010 h 137903"/>
                <a:gd name="connsiteX5" fmla="*/ 301 w 125241"/>
                <a:gd name="connsiteY5" fmla="*/ 137973 h 137903"/>
                <a:gd name="connsiteX6" fmla="*/ 17456 w 125241"/>
                <a:gd name="connsiteY6" fmla="*/ 137200 h 137903"/>
                <a:gd name="connsiteX7" fmla="*/ 37441 w 125241"/>
                <a:gd name="connsiteY7" fmla="*/ 137973 h 137903"/>
                <a:gd name="connsiteX8" fmla="*/ 37441 w 125241"/>
                <a:gd name="connsiteY8" fmla="*/ 131010 h 137903"/>
                <a:gd name="connsiteX9" fmla="*/ 25450 w 125241"/>
                <a:gd name="connsiteY9" fmla="*/ 121727 h 137903"/>
                <a:gd name="connsiteX10" fmla="*/ 26282 w 125241"/>
                <a:gd name="connsiteY10" fmla="*/ 117858 h 137903"/>
                <a:gd name="connsiteX11" fmla="*/ 34277 w 125241"/>
                <a:gd name="connsiteY11" fmla="*/ 94069 h 137903"/>
                <a:gd name="connsiteX12" fmla="*/ 81575 w 125241"/>
                <a:gd name="connsiteY12" fmla="*/ 94069 h 137903"/>
                <a:gd name="connsiteX13" fmla="*/ 91235 w 125241"/>
                <a:gd name="connsiteY13" fmla="*/ 122307 h 137903"/>
                <a:gd name="connsiteX14" fmla="*/ 92068 w 125241"/>
                <a:gd name="connsiteY14" fmla="*/ 125595 h 137903"/>
                <a:gd name="connsiteX15" fmla="*/ 78578 w 125241"/>
                <a:gd name="connsiteY15" fmla="*/ 131010 h 137903"/>
                <a:gd name="connsiteX16" fmla="*/ 78578 w 125241"/>
                <a:gd name="connsiteY16" fmla="*/ 137973 h 137903"/>
                <a:gd name="connsiteX17" fmla="*/ 103393 w 125241"/>
                <a:gd name="connsiteY17" fmla="*/ 137200 h 137903"/>
                <a:gd name="connsiteX18" fmla="*/ 125543 w 125241"/>
                <a:gd name="connsiteY18" fmla="*/ 137973 h 137903"/>
                <a:gd name="connsiteX19" fmla="*/ 125543 w 125241"/>
                <a:gd name="connsiteY19" fmla="*/ 131010 h 137903"/>
                <a:gd name="connsiteX20" fmla="*/ 122212 w 125241"/>
                <a:gd name="connsiteY20" fmla="*/ 131010 h 137903"/>
                <a:gd name="connsiteX21" fmla="*/ 108056 w 125241"/>
                <a:gd name="connsiteY21" fmla="*/ 123661 h 137903"/>
                <a:gd name="connsiteX22" fmla="*/ 67586 w 125241"/>
                <a:gd name="connsiteY22" fmla="*/ 4519 h 137903"/>
                <a:gd name="connsiteX23" fmla="*/ 57926 w 125241"/>
                <a:gd name="connsiteY23" fmla="*/ 24247 h 137903"/>
                <a:gd name="connsiteX24" fmla="*/ 79244 w 125241"/>
                <a:gd name="connsiteY24" fmla="*/ 87106 h 137903"/>
                <a:gd name="connsiteX25" fmla="*/ 36608 w 125241"/>
                <a:gd name="connsiteY25" fmla="*/ 87106 h 137903"/>
                <a:gd name="connsiteX26" fmla="*/ 57926 w 125241"/>
                <a:gd name="connsiteY26" fmla="*/ 24247 h 1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241" h="137903">
                  <a:moveTo>
                    <a:pt x="67586" y="4519"/>
                  </a:moveTo>
                  <a:cubicBezTo>
                    <a:pt x="66586" y="1424"/>
                    <a:pt x="66087" y="70"/>
                    <a:pt x="62922" y="70"/>
                  </a:cubicBezTo>
                  <a:cubicBezTo>
                    <a:pt x="59758" y="70"/>
                    <a:pt x="59258" y="1424"/>
                    <a:pt x="58259" y="4519"/>
                  </a:cubicBezTo>
                  <a:lnTo>
                    <a:pt x="19787" y="117665"/>
                  </a:lnTo>
                  <a:cubicBezTo>
                    <a:pt x="18122" y="122500"/>
                    <a:pt x="15290" y="131010"/>
                    <a:pt x="301" y="131010"/>
                  </a:cubicBezTo>
                  <a:lnTo>
                    <a:pt x="301" y="137973"/>
                  </a:lnTo>
                  <a:cubicBezTo>
                    <a:pt x="5964" y="137393"/>
                    <a:pt x="11793" y="137200"/>
                    <a:pt x="17456" y="137200"/>
                  </a:cubicBezTo>
                  <a:cubicBezTo>
                    <a:pt x="24117" y="137200"/>
                    <a:pt x="36442" y="137973"/>
                    <a:pt x="37441" y="137973"/>
                  </a:cubicBezTo>
                  <a:lnTo>
                    <a:pt x="37441" y="131010"/>
                  </a:lnTo>
                  <a:cubicBezTo>
                    <a:pt x="30113" y="131010"/>
                    <a:pt x="25450" y="127142"/>
                    <a:pt x="25450" y="121727"/>
                  </a:cubicBezTo>
                  <a:cubicBezTo>
                    <a:pt x="25450" y="120179"/>
                    <a:pt x="25616" y="119792"/>
                    <a:pt x="26282" y="117858"/>
                  </a:cubicBezTo>
                  <a:lnTo>
                    <a:pt x="34277" y="94069"/>
                  </a:lnTo>
                  <a:lnTo>
                    <a:pt x="81575" y="94069"/>
                  </a:lnTo>
                  <a:lnTo>
                    <a:pt x="91235" y="122307"/>
                  </a:lnTo>
                  <a:cubicBezTo>
                    <a:pt x="91568" y="123274"/>
                    <a:pt x="92068" y="124628"/>
                    <a:pt x="92068" y="125595"/>
                  </a:cubicBezTo>
                  <a:cubicBezTo>
                    <a:pt x="92068" y="131010"/>
                    <a:pt x="83074" y="131010"/>
                    <a:pt x="78578" y="131010"/>
                  </a:cubicBezTo>
                  <a:lnTo>
                    <a:pt x="78578" y="137973"/>
                  </a:lnTo>
                  <a:cubicBezTo>
                    <a:pt x="86905" y="137586"/>
                    <a:pt x="97564" y="137200"/>
                    <a:pt x="103393" y="137200"/>
                  </a:cubicBezTo>
                  <a:cubicBezTo>
                    <a:pt x="111220" y="137200"/>
                    <a:pt x="123711" y="137780"/>
                    <a:pt x="125543" y="137973"/>
                  </a:cubicBezTo>
                  <a:lnTo>
                    <a:pt x="125543" y="131010"/>
                  </a:lnTo>
                  <a:lnTo>
                    <a:pt x="122212" y="131010"/>
                  </a:lnTo>
                  <a:cubicBezTo>
                    <a:pt x="111054" y="131010"/>
                    <a:pt x="109888" y="129076"/>
                    <a:pt x="108056" y="123661"/>
                  </a:cubicBezTo>
                  <a:lnTo>
                    <a:pt x="67586" y="4519"/>
                  </a:lnTo>
                  <a:close/>
                  <a:moveTo>
                    <a:pt x="57926" y="24247"/>
                  </a:moveTo>
                  <a:lnTo>
                    <a:pt x="79244" y="87106"/>
                  </a:lnTo>
                  <a:lnTo>
                    <a:pt x="36608" y="87106"/>
                  </a:lnTo>
                  <a:lnTo>
                    <a:pt x="57926" y="2424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1" name="Dowolny kształt: kształt 1260">
              <a:extLst>
                <a:ext uri="{FF2B5EF4-FFF2-40B4-BE49-F238E27FC236}">
                  <a16:creationId xmlns:a16="http://schemas.microsoft.com/office/drawing/2014/main" id="{EA821A22-39A2-68DB-AB8D-476CB2EF4AB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098209" y="7465651"/>
              <a:ext cx="121744" cy="132100"/>
            </a:xfrm>
            <a:custGeom>
              <a:avLst/>
              <a:gdLst>
                <a:gd name="connsiteX0" fmla="*/ 307 w 121744"/>
                <a:gd name="connsiteY0" fmla="*/ 70 h 132100"/>
                <a:gd name="connsiteX1" fmla="*/ 307 w 121744"/>
                <a:gd name="connsiteY1" fmla="*/ 7033 h 132100"/>
                <a:gd name="connsiteX2" fmla="*/ 4304 w 121744"/>
                <a:gd name="connsiteY2" fmla="*/ 7033 h 132100"/>
                <a:gd name="connsiteX3" fmla="*/ 17461 w 121744"/>
                <a:gd name="connsiteY3" fmla="*/ 15737 h 132100"/>
                <a:gd name="connsiteX4" fmla="*/ 17461 w 121744"/>
                <a:gd name="connsiteY4" fmla="*/ 116504 h 132100"/>
                <a:gd name="connsiteX5" fmla="*/ 4304 w 121744"/>
                <a:gd name="connsiteY5" fmla="*/ 125208 h 132100"/>
                <a:gd name="connsiteX6" fmla="*/ 307 w 121744"/>
                <a:gd name="connsiteY6" fmla="*/ 125208 h 132100"/>
                <a:gd name="connsiteX7" fmla="*/ 307 w 121744"/>
                <a:gd name="connsiteY7" fmla="*/ 132171 h 132100"/>
                <a:gd name="connsiteX8" fmla="*/ 65926 w 121744"/>
                <a:gd name="connsiteY8" fmla="*/ 132171 h 132100"/>
                <a:gd name="connsiteX9" fmla="*/ 122052 w 121744"/>
                <a:gd name="connsiteY9" fmla="*/ 67184 h 132100"/>
                <a:gd name="connsiteX10" fmla="*/ 65926 w 121744"/>
                <a:gd name="connsiteY10" fmla="*/ 70 h 132100"/>
                <a:gd name="connsiteX11" fmla="*/ 307 w 121744"/>
                <a:gd name="connsiteY11" fmla="*/ 70 h 132100"/>
                <a:gd name="connsiteX12" fmla="*/ 40611 w 121744"/>
                <a:gd name="connsiteY12" fmla="*/ 125208 h 132100"/>
                <a:gd name="connsiteX13" fmla="*/ 32617 w 121744"/>
                <a:gd name="connsiteY13" fmla="*/ 117665 h 132100"/>
                <a:gd name="connsiteX14" fmla="*/ 32617 w 121744"/>
                <a:gd name="connsiteY14" fmla="*/ 14576 h 132100"/>
                <a:gd name="connsiteX15" fmla="*/ 40611 w 121744"/>
                <a:gd name="connsiteY15" fmla="*/ 7033 h 132100"/>
                <a:gd name="connsiteX16" fmla="*/ 61263 w 121744"/>
                <a:gd name="connsiteY16" fmla="*/ 7033 h 132100"/>
                <a:gd name="connsiteX17" fmla="*/ 95404 w 121744"/>
                <a:gd name="connsiteY17" fmla="*/ 25214 h 132100"/>
                <a:gd name="connsiteX18" fmla="*/ 104898 w 121744"/>
                <a:gd name="connsiteY18" fmla="*/ 67184 h 132100"/>
                <a:gd name="connsiteX19" fmla="*/ 94239 w 121744"/>
                <a:gd name="connsiteY19" fmla="*/ 109348 h 132100"/>
                <a:gd name="connsiteX20" fmla="*/ 61429 w 121744"/>
                <a:gd name="connsiteY20" fmla="*/ 125208 h 132100"/>
                <a:gd name="connsiteX21" fmla="*/ 40611 w 121744"/>
                <a:gd name="connsiteY21" fmla="*/ 125208 h 1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744" h="132100">
                  <a:moveTo>
                    <a:pt x="307" y="70"/>
                  </a:moveTo>
                  <a:lnTo>
                    <a:pt x="307" y="7033"/>
                  </a:lnTo>
                  <a:lnTo>
                    <a:pt x="4304" y="7033"/>
                  </a:lnTo>
                  <a:cubicBezTo>
                    <a:pt x="17128" y="7033"/>
                    <a:pt x="17461" y="8967"/>
                    <a:pt x="17461" y="15737"/>
                  </a:cubicBezTo>
                  <a:lnTo>
                    <a:pt x="17461" y="116504"/>
                  </a:lnTo>
                  <a:cubicBezTo>
                    <a:pt x="17461" y="123080"/>
                    <a:pt x="17128" y="125208"/>
                    <a:pt x="4304" y="125208"/>
                  </a:cubicBezTo>
                  <a:lnTo>
                    <a:pt x="307" y="125208"/>
                  </a:lnTo>
                  <a:lnTo>
                    <a:pt x="307" y="132171"/>
                  </a:lnTo>
                  <a:lnTo>
                    <a:pt x="65926" y="132171"/>
                  </a:lnTo>
                  <a:cubicBezTo>
                    <a:pt x="96570" y="132171"/>
                    <a:pt x="122052" y="103546"/>
                    <a:pt x="122052" y="67184"/>
                  </a:cubicBezTo>
                  <a:cubicBezTo>
                    <a:pt x="122052" y="30436"/>
                    <a:pt x="96903" y="70"/>
                    <a:pt x="65926" y="70"/>
                  </a:cubicBezTo>
                  <a:lnTo>
                    <a:pt x="307" y="70"/>
                  </a:lnTo>
                  <a:close/>
                  <a:moveTo>
                    <a:pt x="40611" y="125208"/>
                  </a:moveTo>
                  <a:cubicBezTo>
                    <a:pt x="32784" y="125208"/>
                    <a:pt x="32617" y="123661"/>
                    <a:pt x="32617" y="117665"/>
                  </a:cubicBezTo>
                  <a:lnTo>
                    <a:pt x="32617" y="14576"/>
                  </a:lnTo>
                  <a:cubicBezTo>
                    <a:pt x="32617" y="8580"/>
                    <a:pt x="32784" y="7033"/>
                    <a:pt x="40611" y="7033"/>
                  </a:cubicBezTo>
                  <a:lnTo>
                    <a:pt x="61263" y="7033"/>
                  </a:lnTo>
                  <a:cubicBezTo>
                    <a:pt x="75419" y="7033"/>
                    <a:pt x="87743" y="13802"/>
                    <a:pt x="95404" y="25214"/>
                  </a:cubicBezTo>
                  <a:cubicBezTo>
                    <a:pt x="102233" y="35658"/>
                    <a:pt x="104898" y="50357"/>
                    <a:pt x="104898" y="67184"/>
                  </a:cubicBezTo>
                  <a:cubicBezTo>
                    <a:pt x="104898" y="89620"/>
                    <a:pt x="100068" y="101225"/>
                    <a:pt x="94239" y="109348"/>
                  </a:cubicBezTo>
                  <a:cubicBezTo>
                    <a:pt x="86744" y="119212"/>
                    <a:pt x="74753" y="125208"/>
                    <a:pt x="61429" y="125208"/>
                  </a:cubicBezTo>
                  <a:lnTo>
                    <a:pt x="40611" y="12520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2" name="Dowolny kształt: kształt 1261">
              <a:extLst>
                <a:ext uri="{FF2B5EF4-FFF2-40B4-BE49-F238E27FC236}">
                  <a16:creationId xmlns:a16="http://schemas.microsoft.com/office/drawing/2014/main" id="{470D203B-5202-4EC4-CF35-E066F352232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290960" y="7394425"/>
              <a:ext cx="185816" cy="122126"/>
            </a:xfrm>
            <a:custGeom>
              <a:avLst/>
              <a:gdLst>
                <a:gd name="connsiteX0" fmla="*/ 18873 w 185816"/>
                <a:gd name="connsiteY0" fmla="*/ 27145 h 122126"/>
                <a:gd name="connsiteX1" fmla="*/ 18873 w 185816"/>
                <a:gd name="connsiteY1" fmla="*/ 101194 h 122126"/>
                <a:gd name="connsiteX2" fmla="*/ 315 w 185816"/>
                <a:gd name="connsiteY2" fmla="*/ 113628 h 122126"/>
                <a:gd name="connsiteX3" fmla="*/ 315 w 185816"/>
                <a:gd name="connsiteY3" fmla="*/ 122193 h 122126"/>
                <a:gd name="connsiteX4" fmla="*/ 27201 w 185816"/>
                <a:gd name="connsiteY4" fmla="*/ 121364 h 122126"/>
                <a:gd name="connsiteX5" fmla="*/ 53848 w 185816"/>
                <a:gd name="connsiteY5" fmla="*/ 122193 h 122126"/>
                <a:gd name="connsiteX6" fmla="*/ 53848 w 185816"/>
                <a:gd name="connsiteY6" fmla="*/ 113628 h 122126"/>
                <a:gd name="connsiteX7" fmla="*/ 35290 w 185816"/>
                <a:gd name="connsiteY7" fmla="*/ 101194 h 122126"/>
                <a:gd name="connsiteX8" fmla="*/ 35290 w 185816"/>
                <a:gd name="connsiteY8" fmla="*/ 50354 h 122126"/>
                <a:gd name="connsiteX9" fmla="*/ 67409 w 185816"/>
                <a:gd name="connsiteY9" fmla="*/ 6146 h 122126"/>
                <a:gd name="connsiteX10" fmla="*/ 85015 w 185816"/>
                <a:gd name="connsiteY10" fmla="*/ 36816 h 122126"/>
                <a:gd name="connsiteX11" fmla="*/ 85015 w 185816"/>
                <a:gd name="connsiteY11" fmla="*/ 101194 h 122126"/>
                <a:gd name="connsiteX12" fmla="*/ 66458 w 185816"/>
                <a:gd name="connsiteY12" fmla="*/ 113628 h 122126"/>
                <a:gd name="connsiteX13" fmla="*/ 66458 w 185816"/>
                <a:gd name="connsiteY13" fmla="*/ 122193 h 122126"/>
                <a:gd name="connsiteX14" fmla="*/ 93343 w 185816"/>
                <a:gd name="connsiteY14" fmla="*/ 121364 h 122126"/>
                <a:gd name="connsiteX15" fmla="*/ 119990 w 185816"/>
                <a:gd name="connsiteY15" fmla="*/ 122193 h 122126"/>
                <a:gd name="connsiteX16" fmla="*/ 119990 w 185816"/>
                <a:gd name="connsiteY16" fmla="*/ 113628 h 122126"/>
                <a:gd name="connsiteX17" fmla="*/ 101432 w 185816"/>
                <a:gd name="connsiteY17" fmla="*/ 101194 h 122126"/>
                <a:gd name="connsiteX18" fmla="*/ 101432 w 185816"/>
                <a:gd name="connsiteY18" fmla="*/ 50354 h 122126"/>
                <a:gd name="connsiteX19" fmla="*/ 133551 w 185816"/>
                <a:gd name="connsiteY19" fmla="*/ 6146 h 122126"/>
                <a:gd name="connsiteX20" fmla="*/ 151158 w 185816"/>
                <a:gd name="connsiteY20" fmla="*/ 36816 h 122126"/>
                <a:gd name="connsiteX21" fmla="*/ 151158 w 185816"/>
                <a:gd name="connsiteY21" fmla="*/ 101194 h 122126"/>
                <a:gd name="connsiteX22" fmla="*/ 132600 w 185816"/>
                <a:gd name="connsiteY22" fmla="*/ 113628 h 122126"/>
                <a:gd name="connsiteX23" fmla="*/ 132600 w 185816"/>
                <a:gd name="connsiteY23" fmla="*/ 122193 h 122126"/>
                <a:gd name="connsiteX24" fmla="*/ 159485 w 185816"/>
                <a:gd name="connsiteY24" fmla="*/ 121364 h 122126"/>
                <a:gd name="connsiteX25" fmla="*/ 186132 w 185816"/>
                <a:gd name="connsiteY25" fmla="*/ 122193 h 122126"/>
                <a:gd name="connsiteX26" fmla="*/ 186132 w 185816"/>
                <a:gd name="connsiteY26" fmla="*/ 113628 h 122126"/>
                <a:gd name="connsiteX27" fmla="*/ 167574 w 185816"/>
                <a:gd name="connsiteY27" fmla="*/ 105339 h 122126"/>
                <a:gd name="connsiteX28" fmla="*/ 167574 w 185816"/>
                <a:gd name="connsiteY28" fmla="*/ 52565 h 122126"/>
                <a:gd name="connsiteX29" fmla="*/ 160199 w 185816"/>
                <a:gd name="connsiteY29" fmla="*/ 10290 h 122126"/>
                <a:gd name="connsiteX30" fmla="*/ 135217 w 185816"/>
                <a:gd name="connsiteY30" fmla="*/ 67 h 122126"/>
                <a:gd name="connsiteX31" fmla="*/ 100718 w 185816"/>
                <a:gd name="connsiteY31" fmla="*/ 27145 h 122126"/>
                <a:gd name="connsiteX32" fmla="*/ 69075 w 185816"/>
                <a:gd name="connsiteY32" fmla="*/ 67 h 122126"/>
                <a:gd name="connsiteX33" fmla="*/ 33862 w 185816"/>
                <a:gd name="connsiteY33" fmla="*/ 29079 h 122126"/>
                <a:gd name="connsiteX34" fmla="*/ 33862 w 185816"/>
                <a:gd name="connsiteY34" fmla="*/ 67 h 122126"/>
                <a:gd name="connsiteX35" fmla="*/ 315 w 185816"/>
                <a:gd name="connsiteY35" fmla="*/ 3107 h 122126"/>
                <a:gd name="connsiteX36" fmla="*/ 315 w 185816"/>
                <a:gd name="connsiteY36" fmla="*/ 11672 h 122126"/>
                <a:gd name="connsiteX37" fmla="*/ 18873 w 185816"/>
                <a:gd name="connsiteY37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816" h="122126">
                  <a:moveTo>
                    <a:pt x="18873" y="27145"/>
                  </a:moveTo>
                  <a:lnTo>
                    <a:pt x="18873" y="101194"/>
                  </a:lnTo>
                  <a:cubicBezTo>
                    <a:pt x="18873" y="113628"/>
                    <a:pt x="16256" y="113628"/>
                    <a:pt x="315" y="113628"/>
                  </a:cubicBezTo>
                  <a:lnTo>
                    <a:pt x="315" y="122193"/>
                  </a:lnTo>
                  <a:cubicBezTo>
                    <a:pt x="8643" y="121917"/>
                    <a:pt x="20777" y="121364"/>
                    <a:pt x="27201" y="121364"/>
                  </a:cubicBezTo>
                  <a:cubicBezTo>
                    <a:pt x="33387" y="121364"/>
                    <a:pt x="45758" y="121917"/>
                    <a:pt x="53848" y="122193"/>
                  </a:cubicBezTo>
                  <a:lnTo>
                    <a:pt x="53848" y="113628"/>
                  </a:lnTo>
                  <a:cubicBezTo>
                    <a:pt x="37907" y="113628"/>
                    <a:pt x="35290" y="113628"/>
                    <a:pt x="35290" y="101194"/>
                  </a:cubicBezTo>
                  <a:lnTo>
                    <a:pt x="35290" y="50354"/>
                  </a:lnTo>
                  <a:cubicBezTo>
                    <a:pt x="35290" y="21619"/>
                    <a:pt x="52182" y="6146"/>
                    <a:pt x="67409" y="6146"/>
                  </a:cubicBezTo>
                  <a:cubicBezTo>
                    <a:pt x="82398" y="6146"/>
                    <a:pt x="85015" y="21066"/>
                    <a:pt x="85015" y="36816"/>
                  </a:cubicBezTo>
                  <a:lnTo>
                    <a:pt x="85015" y="101194"/>
                  </a:lnTo>
                  <a:cubicBezTo>
                    <a:pt x="85015" y="113628"/>
                    <a:pt x="82398" y="113628"/>
                    <a:pt x="66458" y="113628"/>
                  </a:cubicBezTo>
                  <a:lnTo>
                    <a:pt x="66458" y="122193"/>
                  </a:lnTo>
                  <a:cubicBezTo>
                    <a:pt x="74785" y="121917"/>
                    <a:pt x="86919" y="121364"/>
                    <a:pt x="93343" y="121364"/>
                  </a:cubicBezTo>
                  <a:cubicBezTo>
                    <a:pt x="99529" y="121364"/>
                    <a:pt x="111901" y="121917"/>
                    <a:pt x="119990" y="122193"/>
                  </a:cubicBezTo>
                  <a:lnTo>
                    <a:pt x="119990" y="113628"/>
                  </a:lnTo>
                  <a:cubicBezTo>
                    <a:pt x="104049" y="113628"/>
                    <a:pt x="101432" y="113628"/>
                    <a:pt x="101432" y="101194"/>
                  </a:cubicBezTo>
                  <a:lnTo>
                    <a:pt x="101432" y="50354"/>
                  </a:lnTo>
                  <a:cubicBezTo>
                    <a:pt x="101432" y="21619"/>
                    <a:pt x="118324" y="6146"/>
                    <a:pt x="133551" y="6146"/>
                  </a:cubicBezTo>
                  <a:cubicBezTo>
                    <a:pt x="148540" y="6146"/>
                    <a:pt x="151158" y="21066"/>
                    <a:pt x="151158" y="36816"/>
                  </a:cubicBezTo>
                  <a:lnTo>
                    <a:pt x="151158" y="101194"/>
                  </a:lnTo>
                  <a:cubicBezTo>
                    <a:pt x="151158" y="113628"/>
                    <a:pt x="148540" y="113628"/>
                    <a:pt x="132600" y="113628"/>
                  </a:cubicBezTo>
                  <a:lnTo>
                    <a:pt x="132600" y="122193"/>
                  </a:lnTo>
                  <a:cubicBezTo>
                    <a:pt x="140927" y="121917"/>
                    <a:pt x="153061" y="121364"/>
                    <a:pt x="159485" y="121364"/>
                  </a:cubicBezTo>
                  <a:cubicBezTo>
                    <a:pt x="165671" y="121364"/>
                    <a:pt x="178043" y="121917"/>
                    <a:pt x="186132" y="122193"/>
                  </a:cubicBezTo>
                  <a:lnTo>
                    <a:pt x="186132" y="113628"/>
                  </a:lnTo>
                  <a:cubicBezTo>
                    <a:pt x="173760" y="113628"/>
                    <a:pt x="167812" y="113628"/>
                    <a:pt x="167574" y="105339"/>
                  </a:cubicBezTo>
                  <a:lnTo>
                    <a:pt x="167574" y="52565"/>
                  </a:lnTo>
                  <a:cubicBezTo>
                    <a:pt x="167574" y="28803"/>
                    <a:pt x="167574" y="20237"/>
                    <a:pt x="160199" y="10290"/>
                  </a:cubicBezTo>
                  <a:cubicBezTo>
                    <a:pt x="156868" y="5593"/>
                    <a:pt x="149016" y="67"/>
                    <a:pt x="135217" y="67"/>
                  </a:cubicBezTo>
                  <a:cubicBezTo>
                    <a:pt x="115232" y="67"/>
                    <a:pt x="104763" y="16645"/>
                    <a:pt x="100718" y="27145"/>
                  </a:cubicBezTo>
                  <a:cubicBezTo>
                    <a:pt x="97387" y="3107"/>
                    <a:pt x="79781" y="67"/>
                    <a:pt x="69075" y="67"/>
                  </a:cubicBezTo>
                  <a:cubicBezTo>
                    <a:pt x="51707" y="67"/>
                    <a:pt x="40524" y="11948"/>
                    <a:pt x="33862" y="29079"/>
                  </a:cubicBezTo>
                  <a:lnTo>
                    <a:pt x="33862" y="67"/>
                  </a:lnTo>
                  <a:lnTo>
                    <a:pt x="315" y="3107"/>
                  </a:lnTo>
                  <a:lnTo>
                    <a:pt x="315" y="11672"/>
                  </a:lnTo>
                  <a:cubicBezTo>
                    <a:pt x="16970" y="11672"/>
                    <a:pt x="18873" y="13606"/>
                    <a:pt x="18873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3" name="Dowolny kształt: kształt 1262">
              <a:extLst>
                <a:ext uri="{FF2B5EF4-FFF2-40B4-BE49-F238E27FC236}">
                  <a16:creationId xmlns:a16="http://schemas.microsoft.com/office/drawing/2014/main" id="{F8CA9063-7602-7F0A-5D64-46DE881D54F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491608" y="7392767"/>
              <a:ext cx="107302" cy="126823"/>
            </a:xfrm>
            <a:custGeom>
              <a:avLst/>
              <a:gdLst>
                <a:gd name="connsiteX0" fmla="*/ 69559 w 107302"/>
                <a:gd name="connsiteY0" fmla="*/ 102852 h 126823"/>
                <a:gd name="connsiteX1" fmla="*/ 88117 w 107302"/>
                <a:gd name="connsiteY1" fmla="*/ 125509 h 126823"/>
                <a:gd name="connsiteX2" fmla="*/ 107626 w 107302"/>
                <a:gd name="connsiteY2" fmla="*/ 99260 h 126823"/>
                <a:gd name="connsiteX3" fmla="*/ 107626 w 107302"/>
                <a:gd name="connsiteY3" fmla="*/ 83787 h 126823"/>
                <a:gd name="connsiteX4" fmla="*/ 101678 w 107302"/>
                <a:gd name="connsiteY4" fmla="*/ 83787 h 126823"/>
                <a:gd name="connsiteX5" fmla="*/ 101678 w 107302"/>
                <a:gd name="connsiteY5" fmla="*/ 99260 h 126823"/>
                <a:gd name="connsiteX6" fmla="*/ 93113 w 107302"/>
                <a:gd name="connsiteY6" fmla="*/ 116944 h 126823"/>
                <a:gd name="connsiteX7" fmla="*/ 84310 w 107302"/>
                <a:gd name="connsiteY7" fmla="*/ 103128 h 126823"/>
                <a:gd name="connsiteX8" fmla="*/ 84310 w 107302"/>
                <a:gd name="connsiteY8" fmla="*/ 47868 h 126823"/>
                <a:gd name="connsiteX9" fmla="*/ 75745 w 107302"/>
                <a:gd name="connsiteY9" fmla="*/ 15264 h 126823"/>
                <a:gd name="connsiteX10" fmla="*/ 43150 w 107302"/>
                <a:gd name="connsiteY10" fmla="*/ 67 h 126823"/>
                <a:gd name="connsiteX11" fmla="*/ 7223 w 107302"/>
                <a:gd name="connsiteY11" fmla="*/ 31290 h 126823"/>
                <a:gd name="connsiteX12" fmla="*/ 18168 w 107302"/>
                <a:gd name="connsiteY12" fmla="*/ 44276 h 126823"/>
                <a:gd name="connsiteX13" fmla="*/ 29112 w 107302"/>
                <a:gd name="connsiteY13" fmla="*/ 31566 h 126823"/>
                <a:gd name="connsiteX14" fmla="*/ 16978 w 107302"/>
                <a:gd name="connsiteY14" fmla="*/ 18856 h 126823"/>
                <a:gd name="connsiteX15" fmla="*/ 42674 w 107302"/>
                <a:gd name="connsiteY15" fmla="*/ 6146 h 126823"/>
                <a:gd name="connsiteX16" fmla="*/ 67893 w 107302"/>
                <a:gd name="connsiteY16" fmla="*/ 41513 h 126823"/>
                <a:gd name="connsiteX17" fmla="*/ 67893 w 107302"/>
                <a:gd name="connsiteY17" fmla="*/ 51736 h 126823"/>
                <a:gd name="connsiteX18" fmla="*/ 24116 w 107302"/>
                <a:gd name="connsiteY18" fmla="*/ 61683 h 126823"/>
                <a:gd name="connsiteX19" fmla="*/ 324 w 107302"/>
                <a:gd name="connsiteY19" fmla="*/ 97602 h 126823"/>
                <a:gd name="connsiteX20" fmla="*/ 38391 w 107302"/>
                <a:gd name="connsiteY20" fmla="*/ 126891 h 126823"/>
                <a:gd name="connsiteX21" fmla="*/ 69559 w 107302"/>
                <a:gd name="connsiteY21" fmla="*/ 102852 h 126823"/>
                <a:gd name="connsiteX22" fmla="*/ 67893 w 107302"/>
                <a:gd name="connsiteY22" fmla="*/ 57538 h 126823"/>
                <a:gd name="connsiteX23" fmla="*/ 67893 w 107302"/>
                <a:gd name="connsiteY23" fmla="*/ 85169 h 126823"/>
                <a:gd name="connsiteX24" fmla="*/ 40057 w 107302"/>
                <a:gd name="connsiteY24" fmla="*/ 120812 h 126823"/>
                <a:gd name="connsiteX25" fmla="*/ 18644 w 107302"/>
                <a:gd name="connsiteY25" fmla="*/ 97326 h 126823"/>
                <a:gd name="connsiteX26" fmla="*/ 67893 w 107302"/>
                <a:gd name="connsiteY26" fmla="*/ 57538 h 1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02" h="126823">
                  <a:moveTo>
                    <a:pt x="69559" y="102852"/>
                  </a:moveTo>
                  <a:cubicBezTo>
                    <a:pt x="70511" y="113904"/>
                    <a:pt x="76934" y="125509"/>
                    <a:pt x="88117" y="125509"/>
                  </a:cubicBezTo>
                  <a:cubicBezTo>
                    <a:pt x="93113" y="125509"/>
                    <a:pt x="107626" y="121641"/>
                    <a:pt x="107626" y="99260"/>
                  </a:cubicBezTo>
                  <a:lnTo>
                    <a:pt x="107626" y="83787"/>
                  </a:lnTo>
                  <a:lnTo>
                    <a:pt x="101678" y="83787"/>
                  </a:lnTo>
                  <a:lnTo>
                    <a:pt x="101678" y="99260"/>
                  </a:lnTo>
                  <a:cubicBezTo>
                    <a:pt x="101678" y="115286"/>
                    <a:pt x="95730" y="116944"/>
                    <a:pt x="93113" y="116944"/>
                  </a:cubicBezTo>
                  <a:cubicBezTo>
                    <a:pt x="85262" y="116944"/>
                    <a:pt x="84310" y="104510"/>
                    <a:pt x="84310" y="103128"/>
                  </a:cubicBezTo>
                  <a:lnTo>
                    <a:pt x="84310" y="47868"/>
                  </a:lnTo>
                  <a:cubicBezTo>
                    <a:pt x="84310" y="36263"/>
                    <a:pt x="84310" y="25487"/>
                    <a:pt x="75745" y="15264"/>
                  </a:cubicBezTo>
                  <a:cubicBezTo>
                    <a:pt x="66466" y="4488"/>
                    <a:pt x="54570" y="67"/>
                    <a:pt x="43150" y="67"/>
                  </a:cubicBezTo>
                  <a:cubicBezTo>
                    <a:pt x="23640" y="67"/>
                    <a:pt x="7223" y="13054"/>
                    <a:pt x="7223" y="31290"/>
                  </a:cubicBezTo>
                  <a:cubicBezTo>
                    <a:pt x="7223" y="39579"/>
                    <a:pt x="11982" y="44276"/>
                    <a:pt x="18168" y="44276"/>
                  </a:cubicBezTo>
                  <a:cubicBezTo>
                    <a:pt x="24830" y="44276"/>
                    <a:pt x="29112" y="38750"/>
                    <a:pt x="29112" y="31566"/>
                  </a:cubicBezTo>
                  <a:cubicBezTo>
                    <a:pt x="29112" y="28250"/>
                    <a:pt x="27923" y="19132"/>
                    <a:pt x="16978" y="18856"/>
                  </a:cubicBezTo>
                  <a:cubicBezTo>
                    <a:pt x="23402" y="9185"/>
                    <a:pt x="35060" y="6146"/>
                    <a:pt x="42674" y="6146"/>
                  </a:cubicBezTo>
                  <a:cubicBezTo>
                    <a:pt x="54332" y="6146"/>
                    <a:pt x="67893" y="16922"/>
                    <a:pt x="67893" y="41513"/>
                  </a:cubicBezTo>
                  <a:lnTo>
                    <a:pt x="67893" y="51736"/>
                  </a:lnTo>
                  <a:cubicBezTo>
                    <a:pt x="55759" y="52565"/>
                    <a:pt x="39105" y="53394"/>
                    <a:pt x="24116" y="61683"/>
                  </a:cubicBezTo>
                  <a:cubicBezTo>
                    <a:pt x="6272" y="71077"/>
                    <a:pt x="324" y="85445"/>
                    <a:pt x="324" y="97602"/>
                  </a:cubicBezTo>
                  <a:cubicBezTo>
                    <a:pt x="324" y="119983"/>
                    <a:pt x="23402" y="126891"/>
                    <a:pt x="38391" y="126891"/>
                  </a:cubicBezTo>
                  <a:cubicBezTo>
                    <a:pt x="54094" y="126891"/>
                    <a:pt x="65038" y="115838"/>
                    <a:pt x="69559" y="102852"/>
                  </a:cubicBezTo>
                  <a:close/>
                  <a:moveTo>
                    <a:pt x="67893" y="57538"/>
                  </a:moveTo>
                  <a:lnTo>
                    <a:pt x="67893" y="85169"/>
                  </a:lnTo>
                  <a:cubicBezTo>
                    <a:pt x="67893" y="111418"/>
                    <a:pt x="50763" y="120812"/>
                    <a:pt x="40057" y="120812"/>
                  </a:cubicBezTo>
                  <a:cubicBezTo>
                    <a:pt x="28398" y="120812"/>
                    <a:pt x="18644" y="111141"/>
                    <a:pt x="18644" y="97326"/>
                  </a:cubicBezTo>
                  <a:cubicBezTo>
                    <a:pt x="18644" y="82129"/>
                    <a:pt x="28636" y="59196"/>
                    <a:pt x="67893" y="5753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4" name="Dowolny kształt: kształt 1263">
              <a:extLst>
                <a:ext uri="{FF2B5EF4-FFF2-40B4-BE49-F238E27FC236}">
                  <a16:creationId xmlns:a16="http://schemas.microsoft.com/office/drawing/2014/main" id="{CDEF2458-C330-3EDA-4C91-81B702AF151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603431" y="7397464"/>
              <a:ext cx="119912" cy="119086"/>
            </a:xfrm>
            <a:custGeom>
              <a:avLst/>
              <a:gdLst>
                <a:gd name="connsiteX0" fmla="*/ 65757 w 119912"/>
                <a:gd name="connsiteY0" fmla="*/ 54223 h 119086"/>
                <a:gd name="connsiteX1" fmla="*/ 87646 w 119912"/>
                <a:gd name="connsiteY1" fmla="*/ 23000 h 119086"/>
                <a:gd name="connsiteX2" fmla="*/ 115959 w 119912"/>
                <a:gd name="connsiteY2" fmla="*/ 8633 h 119086"/>
                <a:gd name="connsiteX3" fmla="*/ 115959 w 119912"/>
                <a:gd name="connsiteY3" fmla="*/ 67 h 119086"/>
                <a:gd name="connsiteX4" fmla="*/ 96449 w 119912"/>
                <a:gd name="connsiteY4" fmla="*/ 896 h 119086"/>
                <a:gd name="connsiteX5" fmla="*/ 73609 w 119912"/>
                <a:gd name="connsiteY5" fmla="*/ 67 h 119086"/>
                <a:gd name="connsiteX6" fmla="*/ 73609 w 119912"/>
                <a:gd name="connsiteY6" fmla="*/ 8633 h 119086"/>
                <a:gd name="connsiteX7" fmla="*/ 80508 w 119912"/>
                <a:gd name="connsiteY7" fmla="*/ 17198 h 119086"/>
                <a:gd name="connsiteX8" fmla="*/ 76939 w 119912"/>
                <a:gd name="connsiteY8" fmla="*/ 26869 h 119086"/>
                <a:gd name="connsiteX9" fmla="*/ 62188 w 119912"/>
                <a:gd name="connsiteY9" fmla="*/ 48420 h 119086"/>
                <a:gd name="connsiteX10" fmla="*/ 43630 w 119912"/>
                <a:gd name="connsiteY10" fmla="*/ 20514 h 119086"/>
                <a:gd name="connsiteX11" fmla="*/ 41489 w 119912"/>
                <a:gd name="connsiteY11" fmla="*/ 15540 h 119086"/>
                <a:gd name="connsiteX12" fmla="*/ 49816 w 119912"/>
                <a:gd name="connsiteY12" fmla="*/ 8633 h 119086"/>
                <a:gd name="connsiteX13" fmla="*/ 49816 w 119912"/>
                <a:gd name="connsiteY13" fmla="*/ 67 h 119086"/>
                <a:gd name="connsiteX14" fmla="*/ 24121 w 119912"/>
                <a:gd name="connsiteY14" fmla="*/ 896 h 119086"/>
                <a:gd name="connsiteX15" fmla="*/ 1518 w 119912"/>
                <a:gd name="connsiteY15" fmla="*/ 67 h 119086"/>
                <a:gd name="connsiteX16" fmla="*/ 1518 w 119912"/>
                <a:gd name="connsiteY16" fmla="*/ 8633 h 119086"/>
                <a:gd name="connsiteX17" fmla="*/ 29593 w 119912"/>
                <a:gd name="connsiteY17" fmla="*/ 25487 h 119086"/>
                <a:gd name="connsiteX18" fmla="*/ 53147 w 119912"/>
                <a:gd name="connsiteY18" fmla="*/ 61130 h 119086"/>
                <a:gd name="connsiteX19" fmla="*/ 30783 w 119912"/>
                <a:gd name="connsiteY19" fmla="*/ 94010 h 119086"/>
                <a:gd name="connsiteX20" fmla="*/ 329 w 119912"/>
                <a:gd name="connsiteY20" fmla="*/ 110589 h 119086"/>
                <a:gd name="connsiteX21" fmla="*/ 329 w 119912"/>
                <a:gd name="connsiteY21" fmla="*/ 119154 h 119086"/>
                <a:gd name="connsiteX22" fmla="*/ 20076 w 119912"/>
                <a:gd name="connsiteY22" fmla="*/ 118325 h 119086"/>
                <a:gd name="connsiteX23" fmla="*/ 42679 w 119912"/>
                <a:gd name="connsiteY23" fmla="*/ 119154 h 119086"/>
                <a:gd name="connsiteX24" fmla="*/ 42679 w 119912"/>
                <a:gd name="connsiteY24" fmla="*/ 110589 h 119086"/>
                <a:gd name="connsiteX25" fmla="*/ 35779 w 119912"/>
                <a:gd name="connsiteY25" fmla="*/ 102023 h 119086"/>
                <a:gd name="connsiteX26" fmla="*/ 57192 w 119912"/>
                <a:gd name="connsiteY26" fmla="*/ 66933 h 119086"/>
                <a:gd name="connsiteX27" fmla="*/ 75274 w 119912"/>
                <a:gd name="connsiteY27" fmla="*/ 94563 h 119086"/>
                <a:gd name="connsiteX28" fmla="*/ 80270 w 119912"/>
                <a:gd name="connsiteY28" fmla="*/ 103681 h 119086"/>
                <a:gd name="connsiteX29" fmla="*/ 71705 w 119912"/>
                <a:gd name="connsiteY29" fmla="*/ 110589 h 119086"/>
                <a:gd name="connsiteX30" fmla="*/ 71705 w 119912"/>
                <a:gd name="connsiteY30" fmla="*/ 119154 h 119086"/>
                <a:gd name="connsiteX31" fmla="*/ 97401 w 119912"/>
                <a:gd name="connsiteY31" fmla="*/ 118325 h 119086"/>
                <a:gd name="connsiteX32" fmla="*/ 120241 w 119912"/>
                <a:gd name="connsiteY32" fmla="*/ 119154 h 119086"/>
                <a:gd name="connsiteX33" fmla="*/ 120241 w 119912"/>
                <a:gd name="connsiteY33" fmla="*/ 110589 h 119086"/>
                <a:gd name="connsiteX34" fmla="*/ 97639 w 119912"/>
                <a:gd name="connsiteY34" fmla="*/ 102023 h 119086"/>
                <a:gd name="connsiteX35" fmla="*/ 65757 w 119912"/>
                <a:gd name="connsiteY35" fmla="*/ 54223 h 11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9912" h="119086">
                  <a:moveTo>
                    <a:pt x="65757" y="54223"/>
                  </a:moveTo>
                  <a:cubicBezTo>
                    <a:pt x="72895" y="43723"/>
                    <a:pt x="81936" y="30184"/>
                    <a:pt x="87646" y="23000"/>
                  </a:cubicBezTo>
                  <a:cubicBezTo>
                    <a:pt x="95021" y="13054"/>
                    <a:pt x="104776" y="8909"/>
                    <a:pt x="115959" y="8633"/>
                  </a:cubicBezTo>
                  <a:lnTo>
                    <a:pt x="115959" y="67"/>
                  </a:lnTo>
                  <a:cubicBezTo>
                    <a:pt x="109773" y="620"/>
                    <a:pt x="102635" y="896"/>
                    <a:pt x="96449" y="896"/>
                  </a:cubicBezTo>
                  <a:cubicBezTo>
                    <a:pt x="89311" y="896"/>
                    <a:pt x="76701" y="344"/>
                    <a:pt x="73609" y="67"/>
                  </a:cubicBezTo>
                  <a:lnTo>
                    <a:pt x="73609" y="8633"/>
                  </a:lnTo>
                  <a:cubicBezTo>
                    <a:pt x="78605" y="9185"/>
                    <a:pt x="80508" y="12777"/>
                    <a:pt x="80508" y="17198"/>
                  </a:cubicBezTo>
                  <a:cubicBezTo>
                    <a:pt x="80508" y="21619"/>
                    <a:pt x="78129" y="25211"/>
                    <a:pt x="76939" y="26869"/>
                  </a:cubicBezTo>
                  <a:lnTo>
                    <a:pt x="62188" y="48420"/>
                  </a:lnTo>
                  <a:lnTo>
                    <a:pt x="43630" y="20514"/>
                  </a:lnTo>
                  <a:cubicBezTo>
                    <a:pt x="41489" y="17751"/>
                    <a:pt x="41489" y="17198"/>
                    <a:pt x="41489" y="15540"/>
                  </a:cubicBezTo>
                  <a:cubicBezTo>
                    <a:pt x="41489" y="11396"/>
                    <a:pt x="45058" y="8909"/>
                    <a:pt x="49816" y="8633"/>
                  </a:cubicBezTo>
                  <a:lnTo>
                    <a:pt x="49816" y="67"/>
                  </a:lnTo>
                  <a:cubicBezTo>
                    <a:pt x="43630" y="344"/>
                    <a:pt x="27928" y="896"/>
                    <a:pt x="24121" y="896"/>
                  </a:cubicBezTo>
                  <a:cubicBezTo>
                    <a:pt x="19125" y="896"/>
                    <a:pt x="7942" y="620"/>
                    <a:pt x="1518" y="67"/>
                  </a:cubicBezTo>
                  <a:lnTo>
                    <a:pt x="1518" y="8633"/>
                  </a:lnTo>
                  <a:cubicBezTo>
                    <a:pt x="18173" y="8633"/>
                    <a:pt x="18411" y="8909"/>
                    <a:pt x="29593" y="25487"/>
                  </a:cubicBezTo>
                  <a:lnTo>
                    <a:pt x="53147" y="61130"/>
                  </a:lnTo>
                  <a:lnTo>
                    <a:pt x="30783" y="94010"/>
                  </a:lnTo>
                  <a:cubicBezTo>
                    <a:pt x="19362" y="110036"/>
                    <a:pt x="5325" y="110589"/>
                    <a:pt x="329" y="110589"/>
                  </a:cubicBezTo>
                  <a:lnTo>
                    <a:pt x="329" y="119154"/>
                  </a:lnTo>
                  <a:cubicBezTo>
                    <a:pt x="6515" y="118601"/>
                    <a:pt x="13890" y="118325"/>
                    <a:pt x="20076" y="118325"/>
                  </a:cubicBezTo>
                  <a:cubicBezTo>
                    <a:pt x="26976" y="118325"/>
                    <a:pt x="36969" y="118878"/>
                    <a:pt x="42679" y="119154"/>
                  </a:cubicBezTo>
                  <a:lnTo>
                    <a:pt x="42679" y="110589"/>
                  </a:lnTo>
                  <a:cubicBezTo>
                    <a:pt x="37444" y="109760"/>
                    <a:pt x="35779" y="106168"/>
                    <a:pt x="35779" y="102023"/>
                  </a:cubicBezTo>
                  <a:cubicBezTo>
                    <a:pt x="35779" y="95945"/>
                    <a:pt x="42679" y="86827"/>
                    <a:pt x="57192" y="66933"/>
                  </a:cubicBezTo>
                  <a:lnTo>
                    <a:pt x="75274" y="94563"/>
                  </a:lnTo>
                  <a:cubicBezTo>
                    <a:pt x="77177" y="97602"/>
                    <a:pt x="80270" y="102023"/>
                    <a:pt x="80270" y="103681"/>
                  </a:cubicBezTo>
                  <a:cubicBezTo>
                    <a:pt x="80270" y="106168"/>
                    <a:pt x="78129" y="110312"/>
                    <a:pt x="71705" y="110589"/>
                  </a:cubicBezTo>
                  <a:lnTo>
                    <a:pt x="71705" y="119154"/>
                  </a:lnTo>
                  <a:cubicBezTo>
                    <a:pt x="78843" y="118878"/>
                    <a:pt x="92166" y="118325"/>
                    <a:pt x="97401" y="118325"/>
                  </a:cubicBezTo>
                  <a:cubicBezTo>
                    <a:pt x="103825" y="118325"/>
                    <a:pt x="113103" y="118601"/>
                    <a:pt x="120241" y="119154"/>
                  </a:cubicBezTo>
                  <a:lnTo>
                    <a:pt x="120241" y="110589"/>
                  </a:lnTo>
                  <a:cubicBezTo>
                    <a:pt x="107393" y="110589"/>
                    <a:pt x="103111" y="110036"/>
                    <a:pt x="97639" y="102023"/>
                  </a:cubicBezTo>
                  <a:lnTo>
                    <a:pt x="65757" y="54223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5" name="Dowolny kształt: kształt 1264">
              <a:extLst>
                <a:ext uri="{FF2B5EF4-FFF2-40B4-BE49-F238E27FC236}">
                  <a16:creationId xmlns:a16="http://schemas.microsoft.com/office/drawing/2014/main" id="{00BD2C76-70DE-16C5-AB07-F4D120381EE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784812" y="7421307"/>
              <a:ext cx="61288" cy="19341"/>
            </a:xfrm>
            <a:custGeom>
              <a:avLst/>
              <a:gdLst>
                <a:gd name="connsiteX0" fmla="*/ 58293 w 61288"/>
                <a:gd name="connsiteY0" fmla="*/ 69 h 19341"/>
                <a:gd name="connsiteX1" fmla="*/ 43971 w 61288"/>
                <a:gd name="connsiteY1" fmla="*/ 8965 h 19341"/>
                <a:gd name="connsiteX2" fmla="*/ 33312 w 61288"/>
                <a:gd name="connsiteY2" fmla="*/ 5097 h 19341"/>
                <a:gd name="connsiteX3" fmla="*/ 20155 w 61288"/>
                <a:gd name="connsiteY3" fmla="*/ 69 h 19341"/>
                <a:gd name="connsiteX4" fmla="*/ 336 w 61288"/>
                <a:gd name="connsiteY4" fmla="*/ 15542 h 19341"/>
                <a:gd name="connsiteX5" fmla="*/ 3667 w 61288"/>
                <a:gd name="connsiteY5" fmla="*/ 19410 h 19341"/>
                <a:gd name="connsiteX6" fmla="*/ 17990 w 61288"/>
                <a:gd name="connsiteY6" fmla="*/ 10513 h 19341"/>
                <a:gd name="connsiteX7" fmla="*/ 28648 w 61288"/>
                <a:gd name="connsiteY7" fmla="*/ 14381 h 19341"/>
                <a:gd name="connsiteX8" fmla="*/ 41805 w 61288"/>
                <a:gd name="connsiteY8" fmla="*/ 19410 h 19341"/>
                <a:gd name="connsiteX9" fmla="*/ 61624 w 61288"/>
                <a:gd name="connsiteY9" fmla="*/ 3937 h 19341"/>
                <a:gd name="connsiteX10" fmla="*/ 58293 w 61288"/>
                <a:gd name="connsiteY10" fmla="*/ 69 h 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88" h="19341">
                  <a:moveTo>
                    <a:pt x="58293" y="69"/>
                  </a:moveTo>
                  <a:cubicBezTo>
                    <a:pt x="53464" y="6064"/>
                    <a:pt x="48634" y="8965"/>
                    <a:pt x="43971" y="8965"/>
                  </a:cubicBezTo>
                  <a:cubicBezTo>
                    <a:pt x="39640" y="8965"/>
                    <a:pt x="34644" y="6064"/>
                    <a:pt x="33312" y="5097"/>
                  </a:cubicBezTo>
                  <a:cubicBezTo>
                    <a:pt x="27316" y="1809"/>
                    <a:pt x="23819" y="69"/>
                    <a:pt x="20155" y="69"/>
                  </a:cubicBezTo>
                  <a:cubicBezTo>
                    <a:pt x="13326" y="69"/>
                    <a:pt x="10828" y="3163"/>
                    <a:pt x="336" y="15542"/>
                  </a:cubicBezTo>
                  <a:lnTo>
                    <a:pt x="3667" y="19410"/>
                  </a:lnTo>
                  <a:cubicBezTo>
                    <a:pt x="8496" y="13414"/>
                    <a:pt x="13326" y="10513"/>
                    <a:pt x="17990" y="10513"/>
                  </a:cubicBezTo>
                  <a:cubicBezTo>
                    <a:pt x="22320" y="10513"/>
                    <a:pt x="27316" y="13414"/>
                    <a:pt x="28648" y="14381"/>
                  </a:cubicBezTo>
                  <a:cubicBezTo>
                    <a:pt x="34644" y="17669"/>
                    <a:pt x="38141" y="19410"/>
                    <a:pt x="41805" y="19410"/>
                  </a:cubicBezTo>
                  <a:cubicBezTo>
                    <a:pt x="48634" y="19410"/>
                    <a:pt x="51132" y="16315"/>
                    <a:pt x="61624" y="3937"/>
                  </a:cubicBezTo>
                  <a:lnTo>
                    <a:pt x="58293" y="6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6" name="Dowolny kształt: kształt 1265">
              <a:extLst>
                <a:ext uri="{FF2B5EF4-FFF2-40B4-BE49-F238E27FC236}">
                  <a16:creationId xmlns:a16="http://schemas.microsoft.com/office/drawing/2014/main" id="{D00DEF19-AF37-5365-9D17-B00F8F98A9C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737804" y="7464395"/>
              <a:ext cx="128739" cy="139837"/>
            </a:xfrm>
            <a:custGeom>
              <a:avLst/>
              <a:gdLst>
                <a:gd name="connsiteX0" fmla="*/ 129073 w 128739"/>
                <a:gd name="connsiteY0" fmla="*/ 2585 h 139837"/>
                <a:gd name="connsiteX1" fmla="*/ 126908 w 128739"/>
                <a:gd name="connsiteY1" fmla="*/ 70 h 139837"/>
                <a:gd name="connsiteX2" fmla="*/ 123910 w 128739"/>
                <a:gd name="connsiteY2" fmla="*/ 2391 h 139837"/>
                <a:gd name="connsiteX3" fmla="*/ 111753 w 128739"/>
                <a:gd name="connsiteY3" fmla="*/ 17284 h 139837"/>
                <a:gd name="connsiteX4" fmla="*/ 80442 w 128739"/>
                <a:gd name="connsiteY4" fmla="*/ 70 h 139837"/>
                <a:gd name="connsiteX5" fmla="*/ 334 w 128739"/>
                <a:gd name="connsiteY5" fmla="*/ 85365 h 139837"/>
                <a:gd name="connsiteX6" fmla="*/ 51463 w 128739"/>
                <a:gd name="connsiteY6" fmla="*/ 139907 h 139837"/>
                <a:gd name="connsiteX7" fmla="*/ 93599 w 128739"/>
                <a:gd name="connsiteY7" fmla="*/ 120953 h 139837"/>
                <a:gd name="connsiteX8" fmla="*/ 110420 w 128739"/>
                <a:gd name="connsiteY8" fmla="*/ 89620 h 139837"/>
                <a:gd name="connsiteX9" fmla="*/ 107589 w 128739"/>
                <a:gd name="connsiteY9" fmla="*/ 87106 h 139837"/>
                <a:gd name="connsiteX10" fmla="*/ 104591 w 128739"/>
                <a:gd name="connsiteY10" fmla="*/ 90200 h 139837"/>
                <a:gd name="connsiteX11" fmla="*/ 54295 w 128739"/>
                <a:gd name="connsiteY11" fmla="*/ 132945 h 139837"/>
                <a:gd name="connsiteX12" fmla="*/ 16989 w 128739"/>
                <a:gd name="connsiteY12" fmla="*/ 91361 h 139837"/>
                <a:gd name="connsiteX13" fmla="*/ 37307 w 128739"/>
                <a:gd name="connsiteY13" fmla="*/ 30823 h 139837"/>
                <a:gd name="connsiteX14" fmla="*/ 82108 w 128739"/>
                <a:gd name="connsiteY14" fmla="*/ 7033 h 139837"/>
                <a:gd name="connsiteX15" fmla="*/ 112752 w 128739"/>
                <a:gd name="connsiteY15" fmla="*/ 44942 h 139837"/>
                <a:gd name="connsiteX16" fmla="*/ 112252 w 128739"/>
                <a:gd name="connsiteY16" fmla="*/ 52872 h 139837"/>
                <a:gd name="connsiteX17" fmla="*/ 115250 w 128739"/>
                <a:gd name="connsiteY17" fmla="*/ 55386 h 139837"/>
                <a:gd name="connsiteX18" fmla="*/ 118747 w 128739"/>
                <a:gd name="connsiteY18" fmla="*/ 51131 h 139837"/>
                <a:gd name="connsiteX19" fmla="*/ 129073 w 128739"/>
                <a:gd name="connsiteY19" fmla="*/ 2585 h 13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739" h="139837">
                  <a:moveTo>
                    <a:pt x="129073" y="2585"/>
                  </a:moveTo>
                  <a:cubicBezTo>
                    <a:pt x="129073" y="1618"/>
                    <a:pt x="128574" y="70"/>
                    <a:pt x="126908" y="70"/>
                  </a:cubicBezTo>
                  <a:cubicBezTo>
                    <a:pt x="125742" y="70"/>
                    <a:pt x="125409" y="457"/>
                    <a:pt x="123910" y="2391"/>
                  </a:cubicBezTo>
                  <a:lnTo>
                    <a:pt x="111753" y="17284"/>
                  </a:lnTo>
                  <a:cubicBezTo>
                    <a:pt x="110254" y="14963"/>
                    <a:pt x="100927" y="70"/>
                    <a:pt x="80442" y="70"/>
                  </a:cubicBezTo>
                  <a:cubicBezTo>
                    <a:pt x="39972" y="70"/>
                    <a:pt x="334" y="41654"/>
                    <a:pt x="334" y="85365"/>
                  </a:cubicBezTo>
                  <a:cubicBezTo>
                    <a:pt x="334" y="116891"/>
                    <a:pt x="21652" y="139907"/>
                    <a:pt x="51463" y="139907"/>
                  </a:cubicBezTo>
                  <a:cubicBezTo>
                    <a:pt x="60457" y="139907"/>
                    <a:pt x="76445" y="137780"/>
                    <a:pt x="93599" y="120953"/>
                  </a:cubicBezTo>
                  <a:cubicBezTo>
                    <a:pt x="106756" y="107994"/>
                    <a:pt x="110420" y="91168"/>
                    <a:pt x="110420" y="89620"/>
                  </a:cubicBezTo>
                  <a:cubicBezTo>
                    <a:pt x="110420" y="87106"/>
                    <a:pt x="108422" y="87106"/>
                    <a:pt x="107589" y="87106"/>
                  </a:cubicBezTo>
                  <a:cubicBezTo>
                    <a:pt x="105424" y="87106"/>
                    <a:pt x="105091" y="88073"/>
                    <a:pt x="104591" y="90200"/>
                  </a:cubicBezTo>
                  <a:cubicBezTo>
                    <a:pt x="97763" y="116698"/>
                    <a:pt x="74447" y="132945"/>
                    <a:pt x="54295" y="132945"/>
                  </a:cubicBezTo>
                  <a:cubicBezTo>
                    <a:pt x="36641" y="132945"/>
                    <a:pt x="16989" y="121920"/>
                    <a:pt x="16989" y="91361"/>
                  </a:cubicBezTo>
                  <a:cubicBezTo>
                    <a:pt x="16989" y="85752"/>
                    <a:pt x="18154" y="55193"/>
                    <a:pt x="37307" y="30823"/>
                  </a:cubicBezTo>
                  <a:cubicBezTo>
                    <a:pt x="48799" y="15930"/>
                    <a:pt x="66286" y="7033"/>
                    <a:pt x="82108" y="7033"/>
                  </a:cubicBezTo>
                  <a:cubicBezTo>
                    <a:pt x="101427" y="7033"/>
                    <a:pt x="112752" y="23280"/>
                    <a:pt x="112752" y="44942"/>
                  </a:cubicBezTo>
                  <a:cubicBezTo>
                    <a:pt x="112752" y="50357"/>
                    <a:pt x="112252" y="51711"/>
                    <a:pt x="112252" y="52872"/>
                  </a:cubicBezTo>
                  <a:cubicBezTo>
                    <a:pt x="112252" y="55386"/>
                    <a:pt x="114417" y="55386"/>
                    <a:pt x="115250" y="55386"/>
                  </a:cubicBezTo>
                  <a:cubicBezTo>
                    <a:pt x="117915" y="55386"/>
                    <a:pt x="117915" y="54806"/>
                    <a:pt x="118747" y="51131"/>
                  </a:cubicBezTo>
                  <a:lnTo>
                    <a:pt x="129073" y="258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7" name="Dowolny kształt: kształt 1266">
              <a:extLst>
                <a:ext uri="{FF2B5EF4-FFF2-40B4-BE49-F238E27FC236}">
                  <a16:creationId xmlns:a16="http://schemas.microsoft.com/office/drawing/2014/main" id="{54D69770-71F0-7695-FC08-8FFDD01B197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884625" y="7450746"/>
              <a:ext cx="89220" cy="94357"/>
            </a:xfrm>
            <a:custGeom>
              <a:avLst/>
              <a:gdLst>
                <a:gd name="connsiteX0" fmla="*/ 13545 w 89220"/>
                <a:gd name="connsiteY0" fmla="*/ 82683 h 94357"/>
                <a:gd name="connsiteX1" fmla="*/ 3909 w 89220"/>
                <a:gd name="connsiteY1" fmla="*/ 88347 h 94357"/>
                <a:gd name="connsiteX2" fmla="*/ 340 w 89220"/>
                <a:gd name="connsiteY2" fmla="*/ 88347 h 94357"/>
                <a:gd name="connsiteX3" fmla="*/ 340 w 89220"/>
                <a:gd name="connsiteY3" fmla="*/ 94426 h 94357"/>
                <a:gd name="connsiteX4" fmla="*/ 56847 w 89220"/>
                <a:gd name="connsiteY4" fmla="*/ 94426 h 94357"/>
                <a:gd name="connsiteX5" fmla="*/ 89561 w 89220"/>
                <a:gd name="connsiteY5" fmla="*/ 68868 h 94357"/>
                <a:gd name="connsiteX6" fmla="*/ 61724 w 89220"/>
                <a:gd name="connsiteY6" fmla="*/ 44968 h 94357"/>
                <a:gd name="connsiteX7" fmla="*/ 85397 w 89220"/>
                <a:gd name="connsiteY7" fmla="*/ 23692 h 94357"/>
                <a:gd name="connsiteX8" fmla="*/ 52921 w 89220"/>
                <a:gd name="connsiteY8" fmla="*/ 68 h 94357"/>
                <a:gd name="connsiteX9" fmla="*/ 340 w 89220"/>
                <a:gd name="connsiteY9" fmla="*/ 68 h 94357"/>
                <a:gd name="connsiteX10" fmla="*/ 340 w 89220"/>
                <a:gd name="connsiteY10" fmla="*/ 6147 h 94357"/>
                <a:gd name="connsiteX11" fmla="*/ 3909 w 89220"/>
                <a:gd name="connsiteY11" fmla="*/ 6147 h 94357"/>
                <a:gd name="connsiteX12" fmla="*/ 13545 w 89220"/>
                <a:gd name="connsiteY12" fmla="*/ 11811 h 94357"/>
                <a:gd name="connsiteX13" fmla="*/ 13545 w 89220"/>
                <a:gd name="connsiteY13" fmla="*/ 82683 h 94357"/>
                <a:gd name="connsiteX14" fmla="*/ 25203 w 89220"/>
                <a:gd name="connsiteY14" fmla="*/ 43033 h 94357"/>
                <a:gd name="connsiteX15" fmla="*/ 25203 w 89220"/>
                <a:gd name="connsiteY15" fmla="*/ 11397 h 94357"/>
                <a:gd name="connsiteX16" fmla="*/ 31032 w 89220"/>
                <a:gd name="connsiteY16" fmla="*/ 6147 h 94357"/>
                <a:gd name="connsiteX17" fmla="*/ 52088 w 89220"/>
                <a:gd name="connsiteY17" fmla="*/ 6147 h 94357"/>
                <a:gd name="connsiteX18" fmla="*/ 72430 w 89220"/>
                <a:gd name="connsiteY18" fmla="*/ 23830 h 94357"/>
                <a:gd name="connsiteX19" fmla="*/ 48876 w 89220"/>
                <a:gd name="connsiteY19" fmla="*/ 43033 h 94357"/>
                <a:gd name="connsiteX20" fmla="*/ 25203 w 89220"/>
                <a:gd name="connsiteY20" fmla="*/ 43033 h 94357"/>
                <a:gd name="connsiteX21" fmla="*/ 31032 w 89220"/>
                <a:gd name="connsiteY21" fmla="*/ 88347 h 94357"/>
                <a:gd name="connsiteX22" fmla="*/ 25203 w 89220"/>
                <a:gd name="connsiteY22" fmla="*/ 83097 h 94357"/>
                <a:gd name="connsiteX23" fmla="*/ 25203 w 89220"/>
                <a:gd name="connsiteY23" fmla="*/ 47592 h 94357"/>
                <a:gd name="connsiteX24" fmla="*/ 53278 w 89220"/>
                <a:gd name="connsiteY24" fmla="*/ 47592 h 94357"/>
                <a:gd name="connsiteX25" fmla="*/ 76118 w 89220"/>
                <a:gd name="connsiteY25" fmla="*/ 68730 h 94357"/>
                <a:gd name="connsiteX26" fmla="*/ 52326 w 89220"/>
                <a:gd name="connsiteY26" fmla="*/ 88347 h 94357"/>
                <a:gd name="connsiteX27" fmla="*/ 31032 w 89220"/>
                <a:gd name="connsiteY27" fmla="*/ 88347 h 9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9220" h="94357">
                  <a:moveTo>
                    <a:pt x="13545" y="82683"/>
                  </a:moveTo>
                  <a:cubicBezTo>
                    <a:pt x="13545" y="86966"/>
                    <a:pt x="13545" y="88347"/>
                    <a:pt x="3909" y="88347"/>
                  </a:cubicBezTo>
                  <a:lnTo>
                    <a:pt x="340" y="88347"/>
                  </a:lnTo>
                  <a:lnTo>
                    <a:pt x="340" y="94426"/>
                  </a:lnTo>
                  <a:lnTo>
                    <a:pt x="56847" y="94426"/>
                  </a:lnTo>
                  <a:cubicBezTo>
                    <a:pt x="75166" y="94426"/>
                    <a:pt x="89561" y="82545"/>
                    <a:pt x="89561" y="68868"/>
                  </a:cubicBezTo>
                  <a:cubicBezTo>
                    <a:pt x="89561" y="59059"/>
                    <a:pt x="80996" y="47869"/>
                    <a:pt x="61724" y="44968"/>
                  </a:cubicBezTo>
                  <a:cubicBezTo>
                    <a:pt x="73739" y="42757"/>
                    <a:pt x="85397" y="34744"/>
                    <a:pt x="85397" y="23692"/>
                  </a:cubicBezTo>
                  <a:cubicBezTo>
                    <a:pt x="85397" y="10844"/>
                    <a:pt x="70646" y="68"/>
                    <a:pt x="52921" y="68"/>
                  </a:cubicBezTo>
                  <a:lnTo>
                    <a:pt x="340" y="68"/>
                  </a:lnTo>
                  <a:lnTo>
                    <a:pt x="340" y="6147"/>
                  </a:lnTo>
                  <a:lnTo>
                    <a:pt x="3909" y="6147"/>
                  </a:lnTo>
                  <a:cubicBezTo>
                    <a:pt x="13545" y="6147"/>
                    <a:pt x="13545" y="7528"/>
                    <a:pt x="13545" y="11811"/>
                  </a:cubicBezTo>
                  <a:lnTo>
                    <a:pt x="13545" y="82683"/>
                  </a:lnTo>
                  <a:close/>
                  <a:moveTo>
                    <a:pt x="25203" y="43033"/>
                  </a:moveTo>
                  <a:lnTo>
                    <a:pt x="25203" y="11397"/>
                  </a:lnTo>
                  <a:cubicBezTo>
                    <a:pt x="25203" y="7114"/>
                    <a:pt x="25203" y="6147"/>
                    <a:pt x="31032" y="6147"/>
                  </a:cubicBezTo>
                  <a:lnTo>
                    <a:pt x="52088" y="6147"/>
                  </a:lnTo>
                  <a:cubicBezTo>
                    <a:pt x="64817" y="6147"/>
                    <a:pt x="72430" y="15265"/>
                    <a:pt x="72430" y="23830"/>
                  </a:cubicBezTo>
                  <a:cubicBezTo>
                    <a:pt x="72430" y="33915"/>
                    <a:pt x="61962" y="43033"/>
                    <a:pt x="48876" y="43033"/>
                  </a:cubicBezTo>
                  <a:lnTo>
                    <a:pt x="25203" y="43033"/>
                  </a:lnTo>
                  <a:close/>
                  <a:moveTo>
                    <a:pt x="31032" y="88347"/>
                  </a:moveTo>
                  <a:cubicBezTo>
                    <a:pt x="25203" y="88347"/>
                    <a:pt x="25203" y="87380"/>
                    <a:pt x="25203" y="83097"/>
                  </a:cubicBezTo>
                  <a:lnTo>
                    <a:pt x="25203" y="47592"/>
                  </a:lnTo>
                  <a:lnTo>
                    <a:pt x="53278" y="47592"/>
                  </a:lnTo>
                  <a:cubicBezTo>
                    <a:pt x="69218" y="47592"/>
                    <a:pt x="76118" y="59750"/>
                    <a:pt x="76118" y="68730"/>
                  </a:cubicBezTo>
                  <a:cubicBezTo>
                    <a:pt x="76118" y="79091"/>
                    <a:pt x="66244" y="88347"/>
                    <a:pt x="52326" y="88347"/>
                  </a:cubicBezTo>
                  <a:lnTo>
                    <a:pt x="31032" y="8834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8" name="Dowolny kształt: kształt 1267">
              <a:extLst>
                <a:ext uri="{FF2B5EF4-FFF2-40B4-BE49-F238E27FC236}">
                  <a16:creationId xmlns:a16="http://schemas.microsoft.com/office/drawing/2014/main" id="{3BB8592E-9CD1-A17A-DE39-CBFA18776E0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057245" y="7327835"/>
              <a:ext cx="165831" cy="194793"/>
            </a:xfrm>
            <a:custGeom>
              <a:avLst/>
              <a:gdLst>
                <a:gd name="connsiteX0" fmla="*/ 45315 w 165831"/>
                <a:gd name="connsiteY0" fmla="*/ 91247 h 194793"/>
                <a:gd name="connsiteX1" fmla="*/ 45315 w 165831"/>
                <a:gd name="connsiteY1" fmla="*/ 19685 h 194793"/>
                <a:gd name="connsiteX2" fmla="*/ 50549 w 165831"/>
                <a:gd name="connsiteY2" fmla="*/ 9185 h 194793"/>
                <a:gd name="connsiteX3" fmla="*/ 64586 w 165831"/>
                <a:gd name="connsiteY3" fmla="*/ 8633 h 194793"/>
                <a:gd name="connsiteX4" fmla="*/ 112646 w 165831"/>
                <a:gd name="connsiteY4" fmla="*/ 49802 h 194793"/>
                <a:gd name="connsiteX5" fmla="*/ 71724 w 165831"/>
                <a:gd name="connsiteY5" fmla="*/ 91247 h 194793"/>
                <a:gd name="connsiteX6" fmla="*/ 45315 w 165831"/>
                <a:gd name="connsiteY6" fmla="*/ 91247 h 194793"/>
                <a:gd name="connsiteX7" fmla="*/ 95516 w 165831"/>
                <a:gd name="connsiteY7" fmla="*/ 94839 h 194793"/>
                <a:gd name="connsiteX8" fmla="*/ 137152 w 165831"/>
                <a:gd name="connsiteY8" fmla="*/ 49802 h 194793"/>
                <a:gd name="connsiteX9" fmla="*/ 75055 w 165831"/>
                <a:gd name="connsiteY9" fmla="*/ 67 h 194793"/>
                <a:gd name="connsiteX10" fmla="*/ 348 w 165831"/>
                <a:gd name="connsiteY10" fmla="*/ 67 h 194793"/>
                <a:gd name="connsiteX11" fmla="*/ 348 w 165831"/>
                <a:gd name="connsiteY11" fmla="*/ 8633 h 194793"/>
                <a:gd name="connsiteX12" fmla="*/ 6058 w 165831"/>
                <a:gd name="connsiteY12" fmla="*/ 8633 h 194793"/>
                <a:gd name="connsiteX13" fmla="*/ 24853 w 165831"/>
                <a:gd name="connsiteY13" fmla="*/ 21619 h 194793"/>
                <a:gd name="connsiteX14" fmla="*/ 24853 w 165831"/>
                <a:gd name="connsiteY14" fmla="*/ 167231 h 194793"/>
                <a:gd name="connsiteX15" fmla="*/ 6058 w 165831"/>
                <a:gd name="connsiteY15" fmla="*/ 180217 h 194793"/>
                <a:gd name="connsiteX16" fmla="*/ 348 w 165831"/>
                <a:gd name="connsiteY16" fmla="*/ 180217 h 194793"/>
                <a:gd name="connsiteX17" fmla="*/ 348 w 165831"/>
                <a:gd name="connsiteY17" fmla="*/ 188783 h 194793"/>
                <a:gd name="connsiteX18" fmla="*/ 35084 w 165831"/>
                <a:gd name="connsiteY18" fmla="*/ 187954 h 194793"/>
                <a:gd name="connsiteX19" fmla="*/ 69821 w 165831"/>
                <a:gd name="connsiteY19" fmla="*/ 188783 h 194793"/>
                <a:gd name="connsiteX20" fmla="*/ 69821 w 165831"/>
                <a:gd name="connsiteY20" fmla="*/ 180217 h 194793"/>
                <a:gd name="connsiteX21" fmla="*/ 64110 w 165831"/>
                <a:gd name="connsiteY21" fmla="*/ 180217 h 194793"/>
                <a:gd name="connsiteX22" fmla="*/ 45315 w 165831"/>
                <a:gd name="connsiteY22" fmla="*/ 167231 h 194793"/>
                <a:gd name="connsiteX23" fmla="*/ 45315 w 165831"/>
                <a:gd name="connsiteY23" fmla="*/ 97326 h 194793"/>
                <a:gd name="connsiteX24" fmla="*/ 72676 w 165831"/>
                <a:gd name="connsiteY24" fmla="*/ 97326 h 194793"/>
                <a:gd name="connsiteX25" fmla="*/ 94802 w 165831"/>
                <a:gd name="connsiteY25" fmla="*/ 106720 h 194793"/>
                <a:gd name="connsiteX26" fmla="*/ 103843 w 165831"/>
                <a:gd name="connsiteY26" fmla="*/ 143745 h 194793"/>
                <a:gd name="connsiteX27" fmla="*/ 113598 w 165831"/>
                <a:gd name="connsiteY27" fmla="*/ 183256 h 194793"/>
                <a:gd name="connsiteX28" fmla="*/ 143576 w 165831"/>
                <a:gd name="connsiteY28" fmla="*/ 194861 h 194793"/>
                <a:gd name="connsiteX29" fmla="*/ 166179 w 165831"/>
                <a:gd name="connsiteY29" fmla="*/ 164468 h 194793"/>
                <a:gd name="connsiteX30" fmla="*/ 163086 w 165831"/>
                <a:gd name="connsiteY30" fmla="*/ 159771 h 194793"/>
                <a:gd name="connsiteX31" fmla="*/ 160231 w 165831"/>
                <a:gd name="connsiteY31" fmla="*/ 164191 h 194793"/>
                <a:gd name="connsiteX32" fmla="*/ 144528 w 165831"/>
                <a:gd name="connsiteY32" fmla="*/ 188783 h 194793"/>
                <a:gd name="connsiteX33" fmla="*/ 127635 w 165831"/>
                <a:gd name="connsiteY33" fmla="*/ 148995 h 194793"/>
                <a:gd name="connsiteX34" fmla="*/ 124542 w 165831"/>
                <a:gd name="connsiteY34" fmla="*/ 126891 h 194793"/>
                <a:gd name="connsiteX35" fmla="*/ 95516 w 165831"/>
                <a:gd name="connsiteY35" fmla="*/ 94839 h 19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5831" h="194793">
                  <a:moveTo>
                    <a:pt x="45315" y="91247"/>
                  </a:moveTo>
                  <a:lnTo>
                    <a:pt x="45315" y="19685"/>
                  </a:lnTo>
                  <a:cubicBezTo>
                    <a:pt x="45315" y="13330"/>
                    <a:pt x="45315" y="10014"/>
                    <a:pt x="50549" y="9185"/>
                  </a:cubicBezTo>
                  <a:cubicBezTo>
                    <a:pt x="52928" y="8633"/>
                    <a:pt x="59828" y="8633"/>
                    <a:pt x="64586" y="8633"/>
                  </a:cubicBezTo>
                  <a:cubicBezTo>
                    <a:pt x="85999" y="8633"/>
                    <a:pt x="112646" y="9738"/>
                    <a:pt x="112646" y="49802"/>
                  </a:cubicBezTo>
                  <a:cubicBezTo>
                    <a:pt x="112646" y="68867"/>
                    <a:pt x="106936" y="91247"/>
                    <a:pt x="71724" y="91247"/>
                  </a:cubicBezTo>
                  <a:lnTo>
                    <a:pt x="45315" y="91247"/>
                  </a:lnTo>
                  <a:close/>
                  <a:moveTo>
                    <a:pt x="95516" y="94839"/>
                  </a:moveTo>
                  <a:cubicBezTo>
                    <a:pt x="118594" y="88208"/>
                    <a:pt x="137152" y="71354"/>
                    <a:pt x="137152" y="49802"/>
                  </a:cubicBezTo>
                  <a:cubicBezTo>
                    <a:pt x="137152" y="23277"/>
                    <a:pt x="110029" y="67"/>
                    <a:pt x="75055" y="67"/>
                  </a:cubicBezTo>
                  <a:lnTo>
                    <a:pt x="348" y="67"/>
                  </a:lnTo>
                  <a:lnTo>
                    <a:pt x="348" y="8633"/>
                  </a:lnTo>
                  <a:lnTo>
                    <a:pt x="6058" y="8633"/>
                  </a:lnTo>
                  <a:cubicBezTo>
                    <a:pt x="24378" y="8633"/>
                    <a:pt x="24853" y="11672"/>
                    <a:pt x="24853" y="21619"/>
                  </a:cubicBezTo>
                  <a:lnTo>
                    <a:pt x="24853" y="167231"/>
                  </a:lnTo>
                  <a:cubicBezTo>
                    <a:pt x="24853" y="177178"/>
                    <a:pt x="24378" y="180217"/>
                    <a:pt x="6058" y="180217"/>
                  </a:cubicBezTo>
                  <a:lnTo>
                    <a:pt x="348" y="180217"/>
                  </a:lnTo>
                  <a:lnTo>
                    <a:pt x="348" y="188783"/>
                  </a:lnTo>
                  <a:cubicBezTo>
                    <a:pt x="8913" y="187954"/>
                    <a:pt x="25805" y="187954"/>
                    <a:pt x="35084" y="187954"/>
                  </a:cubicBezTo>
                  <a:cubicBezTo>
                    <a:pt x="44363" y="187954"/>
                    <a:pt x="61255" y="187954"/>
                    <a:pt x="69821" y="188783"/>
                  </a:cubicBezTo>
                  <a:lnTo>
                    <a:pt x="69821" y="180217"/>
                  </a:lnTo>
                  <a:lnTo>
                    <a:pt x="64110" y="180217"/>
                  </a:lnTo>
                  <a:cubicBezTo>
                    <a:pt x="45791" y="180217"/>
                    <a:pt x="45315" y="177178"/>
                    <a:pt x="45315" y="167231"/>
                  </a:cubicBezTo>
                  <a:lnTo>
                    <a:pt x="45315" y="97326"/>
                  </a:lnTo>
                  <a:lnTo>
                    <a:pt x="72676" y="97326"/>
                  </a:lnTo>
                  <a:cubicBezTo>
                    <a:pt x="76482" y="97326"/>
                    <a:pt x="86475" y="97326"/>
                    <a:pt x="94802" y="106720"/>
                  </a:cubicBezTo>
                  <a:cubicBezTo>
                    <a:pt x="103843" y="116667"/>
                    <a:pt x="103843" y="125233"/>
                    <a:pt x="103843" y="143745"/>
                  </a:cubicBezTo>
                  <a:cubicBezTo>
                    <a:pt x="103843" y="161705"/>
                    <a:pt x="103843" y="172757"/>
                    <a:pt x="113598" y="183256"/>
                  </a:cubicBezTo>
                  <a:cubicBezTo>
                    <a:pt x="123353" y="193203"/>
                    <a:pt x="136439" y="194861"/>
                    <a:pt x="143576" y="194861"/>
                  </a:cubicBezTo>
                  <a:cubicBezTo>
                    <a:pt x="162134" y="194861"/>
                    <a:pt x="166179" y="172204"/>
                    <a:pt x="166179" y="164468"/>
                  </a:cubicBezTo>
                  <a:cubicBezTo>
                    <a:pt x="166179" y="162810"/>
                    <a:pt x="166179" y="159771"/>
                    <a:pt x="163086" y="159771"/>
                  </a:cubicBezTo>
                  <a:cubicBezTo>
                    <a:pt x="160469" y="159771"/>
                    <a:pt x="160469" y="162257"/>
                    <a:pt x="160231" y="164191"/>
                  </a:cubicBezTo>
                  <a:cubicBezTo>
                    <a:pt x="158803" y="183809"/>
                    <a:pt x="150476" y="188783"/>
                    <a:pt x="144528" y="188783"/>
                  </a:cubicBezTo>
                  <a:cubicBezTo>
                    <a:pt x="132870" y="188783"/>
                    <a:pt x="130966" y="174691"/>
                    <a:pt x="127635" y="148995"/>
                  </a:cubicBezTo>
                  <a:lnTo>
                    <a:pt x="124542" y="126891"/>
                  </a:lnTo>
                  <a:cubicBezTo>
                    <a:pt x="120260" y="109207"/>
                    <a:pt x="108602" y="100089"/>
                    <a:pt x="95516" y="9483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9" name="Dowolny kształt: kształt 1268">
              <a:extLst>
                <a:ext uri="{FF2B5EF4-FFF2-40B4-BE49-F238E27FC236}">
                  <a16:creationId xmlns:a16="http://schemas.microsoft.com/office/drawing/2014/main" id="{3BFDAB4F-FCC2-F0EE-7160-7A67A4380A8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230716" y="7392767"/>
              <a:ext cx="92075" cy="126823"/>
            </a:xfrm>
            <a:custGeom>
              <a:avLst/>
              <a:gdLst>
                <a:gd name="connsiteX0" fmla="*/ 20340 w 92075"/>
                <a:gd name="connsiteY0" fmla="*/ 54223 h 126823"/>
                <a:gd name="connsiteX1" fmla="*/ 49842 w 92075"/>
                <a:gd name="connsiteY1" fmla="*/ 6146 h 126823"/>
                <a:gd name="connsiteX2" fmla="*/ 76728 w 92075"/>
                <a:gd name="connsiteY2" fmla="*/ 54223 h 126823"/>
                <a:gd name="connsiteX3" fmla="*/ 20340 w 92075"/>
                <a:gd name="connsiteY3" fmla="*/ 54223 h 126823"/>
                <a:gd name="connsiteX4" fmla="*/ 20102 w 92075"/>
                <a:gd name="connsiteY4" fmla="*/ 60025 h 126823"/>
                <a:gd name="connsiteX5" fmla="*/ 86482 w 92075"/>
                <a:gd name="connsiteY5" fmla="*/ 60025 h 126823"/>
                <a:gd name="connsiteX6" fmla="*/ 92430 w 92075"/>
                <a:gd name="connsiteY6" fmla="*/ 54223 h 126823"/>
                <a:gd name="connsiteX7" fmla="*/ 49842 w 92075"/>
                <a:gd name="connsiteY7" fmla="*/ 67 h 126823"/>
                <a:gd name="connsiteX8" fmla="*/ 355 w 92075"/>
                <a:gd name="connsiteY8" fmla="*/ 63064 h 126823"/>
                <a:gd name="connsiteX9" fmla="*/ 52698 w 92075"/>
                <a:gd name="connsiteY9" fmla="*/ 126891 h 126823"/>
                <a:gd name="connsiteX10" fmla="*/ 92430 w 92075"/>
                <a:gd name="connsiteY10" fmla="*/ 90971 h 126823"/>
                <a:gd name="connsiteX11" fmla="*/ 89337 w 92075"/>
                <a:gd name="connsiteY11" fmla="*/ 87655 h 126823"/>
                <a:gd name="connsiteX12" fmla="*/ 86244 w 92075"/>
                <a:gd name="connsiteY12" fmla="*/ 91524 h 126823"/>
                <a:gd name="connsiteX13" fmla="*/ 54125 w 92075"/>
                <a:gd name="connsiteY13" fmla="*/ 119983 h 126823"/>
                <a:gd name="connsiteX14" fmla="*/ 27240 w 92075"/>
                <a:gd name="connsiteY14" fmla="*/ 101471 h 126823"/>
                <a:gd name="connsiteX15" fmla="*/ 20102 w 92075"/>
                <a:gd name="connsiteY15" fmla="*/ 60025 h 1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075" h="126823">
                  <a:moveTo>
                    <a:pt x="20340" y="54223"/>
                  </a:moveTo>
                  <a:cubicBezTo>
                    <a:pt x="21768" y="13054"/>
                    <a:pt x="41753" y="6146"/>
                    <a:pt x="49842" y="6146"/>
                  </a:cubicBezTo>
                  <a:cubicBezTo>
                    <a:pt x="74348" y="6146"/>
                    <a:pt x="76728" y="43447"/>
                    <a:pt x="76728" y="54223"/>
                  </a:cubicBezTo>
                  <a:lnTo>
                    <a:pt x="20340" y="54223"/>
                  </a:lnTo>
                  <a:close/>
                  <a:moveTo>
                    <a:pt x="20102" y="60025"/>
                  </a:moveTo>
                  <a:lnTo>
                    <a:pt x="86482" y="60025"/>
                  </a:lnTo>
                  <a:cubicBezTo>
                    <a:pt x="91717" y="60025"/>
                    <a:pt x="92430" y="60025"/>
                    <a:pt x="92430" y="54223"/>
                  </a:cubicBezTo>
                  <a:cubicBezTo>
                    <a:pt x="92430" y="26869"/>
                    <a:pt x="79583" y="67"/>
                    <a:pt x="49842" y="67"/>
                  </a:cubicBezTo>
                  <a:cubicBezTo>
                    <a:pt x="22244" y="67"/>
                    <a:pt x="355" y="28527"/>
                    <a:pt x="355" y="63064"/>
                  </a:cubicBezTo>
                  <a:cubicBezTo>
                    <a:pt x="355" y="100089"/>
                    <a:pt x="25337" y="126891"/>
                    <a:pt x="52698" y="126891"/>
                  </a:cubicBezTo>
                  <a:cubicBezTo>
                    <a:pt x="81724" y="126891"/>
                    <a:pt x="92430" y="96221"/>
                    <a:pt x="92430" y="90971"/>
                  </a:cubicBezTo>
                  <a:cubicBezTo>
                    <a:pt x="92430" y="88208"/>
                    <a:pt x="90527" y="87655"/>
                    <a:pt x="89337" y="87655"/>
                  </a:cubicBezTo>
                  <a:cubicBezTo>
                    <a:pt x="87196" y="87655"/>
                    <a:pt x="86720" y="89313"/>
                    <a:pt x="86244" y="91524"/>
                  </a:cubicBezTo>
                  <a:cubicBezTo>
                    <a:pt x="77917" y="119983"/>
                    <a:pt x="56504" y="119983"/>
                    <a:pt x="54125" y="119983"/>
                  </a:cubicBezTo>
                  <a:cubicBezTo>
                    <a:pt x="42229" y="119983"/>
                    <a:pt x="32712" y="111694"/>
                    <a:pt x="27240" y="101471"/>
                  </a:cubicBezTo>
                  <a:cubicBezTo>
                    <a:pt x="20102" y="88208"/>
                    <a:pt x="20102" y="69972"/>
                    <a:pt x="20102" y="6002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0" name="Dowolny kształt: kształt 1269">
              <a:extLst>
                <a:ext uri="{FF2B5EF4-FFF2-40B4-BE49-F238E27FC236}">
                  <a16:creationId xmlns:a16="http://schemas.microsoft.com/office/drawing/2014/main" id="{6727FD23-FAF1-E2D5-E39B-25A4A336A1A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412275" y="7198799"/>
              <a:ext cx="90410" cy="497069"/>
            </a:xfrm>
            <a:custGeom>
              <a:avLst/>
              <a:gdLst>
                <a:gd name="connsiteX0" fmla="*/ 80065 w 90410"/>
                <a:gd name="connsiteY0" fmla="*/ 494087 h 497069"/>
                <a:gd name="connsiteX1" fmla="*/ 82920 w 90410"/>
                <a:gd name="connsiteY1" fmla="*/ 497126 h 497069"/>
                <a:gd name="connsiteX2" fmla="*/ 88154 w 90410"/>
                <a:gd name="connsiteY2" fmla="*/ 497126 h 497069"/>
                <a:gd name="connsiteX3" fmla="*/ 90771 w 90410"/>
                <a:gd name="connsiteY3" fmla="*/ 494363 h 497069"/>
                <a:gd name="connsiteX4" fmla="*/ 89819 w 90410"/>
                <a:gd name="connsiteY4" fmla="*/ 491876 h 497069"/>
                <a:gd name="connsiteX5" fmla="*/ 53655 w 90410"/>
                <a:gd name="connsiteY5" fmla="*/ 436339 h 497069"/>
                <a:gd name="connsiteX6" fmla="*/ 18443 w 90410"/>
                <a:gd name="connsiteY6" fmla="*/ 248729 h 497069"/>
                <a:gd name="connsiteX7" fmla="*/ 90057 w 90410"/>
                <a:gd name="connsiteY7" fmla="*/ 5030 h 497069"/>
                <a:gd name="connsiteX8" fmla="*/ 90771 w 90410"/>
                <a:gd name="connsiteY8" fmla="*/ 2819 h 497069"/>
                <a:gd name="connsiteX9" fmla="*/ 86251 w 90410"/>
                <a:gd name="connsiteY9" fmla="*/ 56 h 497069"/>
                <a:gd name="connsiteX10" fmla="*/ 80540 w 90410"/>
                <a:gd name="connsiteY10" fmla="*/ 2267 h 497069"/>
                <a:gd name="connsiteX11" fmla="*/ 16064 w 90410"/>
                <a:gd name="connsiteY11" fmla="*/ 121630 h 497069"/>
                <a:gd name="connsiteX12" fmla="*/ 361 w 90410"/>
                <a:gd name="connsiteY12" fmla="*/ 248453 h 497069"/>
                <a:gd name="connsiteX13" fmla="*/ 47945 w 90410"/>
                <a:gd name="connsiteY13" fmla="*/ 452089 h 497069"/>
                <a:gd name="connsiteX14" fmla="*/ 63172 w 90410"/>
                <a:gd name="connsiteY14" fmla="*/ 474469 h 497069"/>
                <a:gd name="connsiteX15" fmla="*/ 70786 w 90410"/>
                <a:gd name="connsiteY15" fmla="*/ 484140 h 497069"/>
                <a:gd name="connsiteX16" fmla="*/ 80065 w 90410"/>
                <a:gd name="connsiteY16" fmla="*/ 494087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10" h="497069">
                  <a:moveTo>
                    <a:pt x="80065" y="494087"/>
                  </a:moveTo>
                  <a:cubicBezTo>
                    <a:pt x="80540" y="494363"/>
                    <a:pt x="82682" y="497126"/>
                    <a:pt x="82920" y="497126"/>
                  </a:cubicBezTo>
                  <a:lnTo>
                    <a:pt x="88154" y="497126"/>
                  </a:lnTo>
                  <a:cubicBezTo>
                    <a:pt x="88868" y="497126"/>
                    <a:pt x="90771" y="496850"/>
                    <a:pt x="90771" y="494363"/>
                  </a:cubicBezTo>
                  <a:cubicBezTo>
                    <a:pt x="90771" y="493258"/>
                    <a:pt x="90295" y="492705"/>
                    <a:pt x="89819" y="491876"/>
                  </a:cubicBezTo>
                  <a:cubicBezTo>
                    <a:pt x="81254" y="481929"/>
                    <a:pt x="68406" y="466733"/>
                    <a:pt x="53655" y="436339"/>
                  </a:cubicBezTo>
                  <a:cubicBezTo>
                    <a:pt x="27960" y="383289"/>
                    <a:pt x="18443" y="315042"/>
                    <a:pt x="18443" y="248729"/>
                  </a:cubicBezTo>
                  <a:cubicBezTo>
                    <a:pt x="18443" y="126051"/>
                    <a:pt x="48421" y="53935"/>
                    <a:pt x="90057" y="5030"/>
                  </a:cubicBezTo>
                  <a:cubicBezTo>
                    <a:pt x="90771" y="4201"/>
                    <a:pt x="90771" y="3372"/>
                    <a:pt x="90771" y="2819"/>
                  </a:cubicBezTo>
                  <a:cubicBezTo>
                    <a:pt x="90771" y="56"/>
                    <a:pt x="89106" y="56"/>
                    <a:pt x="86251" y="56"/>
                  </a:cubicBezTo>
                  <a:cubicBezTo>
                    <a:pt x="83158" y="56"/>
                    <a:pt x="82682" y="56"/>
                    <a:pt x="80540" y="2267"/>
                  </a:cubicBezTo>
                  <a:cubicBezTo>
                    <a:pt x="57938" y="24924"/>
                    <a:pt x="32480" y="63330"/>
                    <a:pt x="16064" y="121630"/>
                  </a:cubicBezTo>
                  <a:cubicBezTo>
                    <a:pt x="5833" y="158102"/>
                    <a:pt x="361" y="202587"/>
                    <a:pt x="361" y="248453"/>
                  </a:cubicBezTo>
                  <a:cubicBezTo>
                    <a:pt x="361" y="313937"/>
                    <a:pt x="10592" y="387986"/>
                    <a:pt x="47945" y="452089"/>
                  </a:cubicBezTo>
                  <a:cubicBezTo>
                    <a:pt x="54369" y="462865"/>
                    <a:pt x="63172" y="474193"/>
                    <a:pt x="63172" y="474469"/>
                  </a:cubicBezTo>
                  <a:cubicBezTo>
                    <a:pt x="65551" y="477785"/>
                    <a:pt x="68882" y="482206"/>
                    <a:pt x="70786" y="484140"/>
                  </a:cubicBezTo>
                  <a:lnTo>
                    <a:pt x="80065" y="4940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1" name="Dowolny kształt: kształt 1270">
              <a:extLst>
                <a:ext uri="{FF2B5EF4-FFF2-40B4-BE49-F238E27FC236}">
                  <a16:creationId xmlns:a16="http://schemas.microsoft.com/office/drawing/2014/main" id="{860CE039-53E8-767C-F271-5CCA51DD1BB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520106" y="7329493"/>
              <a:ext cx="154410" cy="187057"/>
            </a:xfrm>
            <a:custGeom>
              <a:avLst/>
              <a:gdLst>
                <a:gd name="connsiteX0" fmla="*/ 150257 w 154410"/>
                <a:gd name="connsiteY0" fmla="*/ 67 h 187057"/>
                <a:gd name="connsiteX1" fmla="*/ 4887 w 154410"/>
                <a:gd name="connsiteY1" fmla="*/ 67 h 187057"/>
                <a:gd name="connsiteX2" fmla="*/ 367 w 154410"/>
                <a:gd name="connsiteY2" fmla="*/ 62236 h 187057"/>
                <a:gd name="connsiteX3" fmla="*/ 6315 w 154410"/>
                <a:gd name="connsiteY3" fmla="*/ 62236 h 187057"/>
                <a:gd name="connsiteX4" fmla="*/ 49141 w 154410"/>
                <a:gd name="connsiteY4" fmla="*/ 8633 h 187057"/>
                <a:gd name="connsiteX5" fmla="*/ 61989 w 154410"/>
                <a:gd name="connsiteY5" fmla="*/ 9185 h 187057"/>
                <a:gd name="connsiteX6" fmla="*/ 66985 w 154410"/>
                <a:gd name="connsiteY6" fmla="*/ 19685 h 187057"/>
                <a:gd name="connsiteX7" fmla="*/ 66985 w 154410"/>
                <a:gd name="connsiteY7" fmla="*/ 165297 h 187057"/>
                <a:gd name="connsiteX8" fmla="*/ 42003 w 154410"/>
                <a:gd name="connsiteY8" fmla="*/ 178559 h 187057"/>
                <a:gd name="connsiteX9" fmla="*/ 32486 w 154410"/>
                <a:gd name="connsiteY9" fmla="*/ 178559 h 187057"/>
                <a:gd name="connsiteX10" fmla="*/ 32486 w 154410"/>
                <a:gd name="connsiteY10" fmla="*/ 187125 h 187057"/>
                <a:gd name="connsiteX11" fmla="*/ 77453 w 154410"/>
                <a:gd name="connsiteY11" fmla="*/ 186296 h 187057"/>
                <a:gd name="connsiteX12" fmla="*/ 122658 w 154410"/>
                <a:gd name="connsiteY12" fmla="*/ 187125 h 187057"/>
                <a:gd name="connsiteX13" fmla="*/ 122658 w 154410"/>
                <a:gd name="connsiteY13" fmla="*/ 178559 h 187057"/>
                <a:gd name="connsiteX14" fmla="*/ 113142 w 154410"/>
                <a:gd name="connsiteY14" fmla="*/ 178559 h 187057"/>
                <a:gd name="connsiteX15" fmla="*/ 88160 w 154410"/>
                <a:gd name="connsiteY15" fmla="*/ 165297 h 187057"/>
                <a:gd name="connsiteX16" fmla="*/ 88160 w 154410"/>
                <a:gd name="connsiteY16" fmla="*/ 19685 h 187057"/>
                <a:gd name="connsiteX17" fmla="*/ 92442 w 154410"/>
                <a:gd name="connsiteY17" fmla="*/ 9185 h 187057"/>
                <a:gd name="connsiteX18" fmla="*/ 106004 w 154410"/>
                <a:gd name="connsiteY18" fmla="*/ 8633 h 187057"/>
                <a:gd name="connsiteX19" fmla="*/ 148830 w 154410"/>
                <a:gd name="connsiteY19" fmla="*/ 62236 h 187057"/>
                <a:gd name="connsiteX20" fmla="*/ 154778 w 154410"/>
                <a:gd name="connsiteY20" fmla="*/ 62236 h 187057"/>
                <a:gd name="connsiteX21" fmla="*/ 150257 w 154410"/>
                <a:gd name="connsiteY21" fmla="*/ 67 h 18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410" h="187057">
                  <a:moveTo>
                    <a:pt x="150257" y="67"/>
                  </a:moveTo>
                  <a:lnTo>
                    <a:pt x="4887" y="67"/>
                  </a:lnTo>
                  <a:lnTo>
                    <a:pt x="367" y="62236"/>
                  </a:lnTo>
                  <a:lnTo>
                    <a:pt x="6315" y="62236"/>
                  </a:lnTo>
                  <a:cubicBezTo>
                    <a:pt x="9646" y="17751"/>
                    <a:pt x="13215" y="8633"/>
                    <a:pt x="49141" y="8633"/>
                  </a:cubicBezTo>
                  <a:cubicBezTo>
                    <a:pt x="53423" y="8633"/>
                    <a:pt x="59609" y="8633"/>
                    <a:pt x="61989" y="9185"/>
                  </a:cubicBezTo>
                  <a:cubicBezTo>
                    <a:pt x="66985" y="10290"/>
                    <a:pt x="66985" y="13330"/>
                    <a:pt x="66985" y="19685"/>
                  </a:cubicBezTo>
                  <a:lnTo>
                    <a:pt x="66985" y="165297"/>
                  </a:lnTo>
                  <a:cubicBezTo>
                    <a:pt x="66985" y="174691"/>
                    <a:pt x="66985" y="178559"/>
                    <a:pt x="42003" y="178559"/>
                  </a:cubicBezTo>
                  <a:lnTo>
                    <a:pt x="32486" y="178559"/>
                  </a:lnTo>
                  <a:lnTo>
                    <a:pt x="32486" y="187125"/>
                  </a:lnTo>
                  <a:cubicBezTo>
                    <a:pt x="42241" y="186296"/>
                    <a:pt x="66509" y="186296"/>
                    <a:pt x="77453" y="186296"/>
                  </a:cubicBezTo>
                  <a:cubicBezTo>
                    <a:pt x="88398" y="186296"/>
                    <a:pt x="112904" y="186296"/>
                    <a:pt x="122658" y="187125"/>
                  </a:cubicBezTo>
                  <a:lnTo>
                    <a:pt x="122658" y="178559"/>
                  </a:lnTo>
                  <a:lnTo>
                    <a:pt x="113142" y="178559"/>
                  </a:lnTo>
                  <a:cubicBezTo>
                    <a:pt x="88160" y="178559"/>
                    <a:pt x="88160" y="174691"/>
                    <a:pt x="88160" y="165297"/>
                  </a:cubicBezTo>
                  <a:lnTo>
                    <a:pt x="88160" y="19685"/>
                  </a:lnTo>
                  <a:cubicBezTo>
                    <a:pt x="88160" y="14159"/>
                    <a:pt x="88160" y="10290"/>
                    <a:pt x="92442" y="9185"/>
                  </a:cubicBezTo>
                  <a:cubicBezTo>
                    <a:pt x="95060" y="8633"/>
                    <a:pt x="101483" y="8633"/>
                    <a:pt x="106004" y="8633"/>
                  </a:cubicBezTo>
                  <a:cubicBezTo>
                    <a:pt x="141930" y="8633"/>
                    <a:pt x="145499" y="17751"/>
                    <a:pt x="148830" y="62236"/>
                  </a:cubicBezTo>
                  <a:lnTo>
                    <a:pt x="154778" y="62236"/>
                  </a:lnTo>
                  <a:lnTo>
                    <a:pt x="150257" y="6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2" name="Dowolny kształt: kształt 1271">
              <a:extLst>
                <a:ext uri="{FF2B5EF4-FFF2-40B4-BE49-F238E27FC236}">
                  <a16:creationId xmlns:a16="http://schemas.microsoft.com/office/drawing/2014/main" id="{B63F94EE-0C5D-65D5-9A3D-BE4669212F2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670209" y="7394425"/>
              <a:ext cx="79941" cy="122126"/>
            </a:xfrm>
            <a:custGeom>
              <a:avLst/>
              <a:gdLst>
                <a:gd name="connsiteX0" fmla="*/ 33444 w 79941"/>
                <a:gd name="connsiteY0" fmla="*/ 30461 h 122126"/>
                <a:gd name="connsiteX1" fmla="*/ 33444 w 79941"/>
                <a:gd name="connsiteY1" fmla="*/ 67 h 122126"/>
                <a:gd name="connsiteX2" fmla="*/ 373 w 79941"/>
                <a:gd name="connsiteY2" fmla="*/ 3107 h 122126"/>
                <a:gd name="connsiteX3" fmla="*/ 373 w 79941"/>
                <a:gd name="connsiteY3" fmla="*/ 11672 h 122126"/>
                <a:gd name="connsiteX4" fmla="*/ 18931 w 79941"/>
                <a:gd name="connsiteY4" fmla="*/ 27145 h 122126"/>
                <a:gd name="connsiteX5" fmla="*/ 18931 w 79941"/>
                <a:gd name="connsiteY5" fmla="*/ 101194 h 122126"/>
                <a:gd name="connsiteX6" fmla="*/ 373 w 79941"/>
                <a:gd name="connsiteY6" fmla="*/ 113628 h 122126"/>
                <a:gd name="connsiteX7" fmla="*/ 373 w 79941"/>
                <a:gd name="connsiteY7" fmla="*/ 122193 h 122126"/>
                <a:gd name="connsiteX8" fmla="*/ 27496 w 79941"/>
                <a:gd name="connsiteY8" fmla="*/ 121364 h 122126"/>
                <a:gd name="connsiteX9" fmla="*/ 57712 w 79941"/>
                <a:gd name="connsiteY9" fmla="*/ 122193 h 122126"/>
                <a:gd name="connsiteX10" fmla="*/ 57712 w 79941"/>
                <a:gd name="connsiteY10" fmla="*/ 113628 h 122126"/>
                <a:gd name="connsiteX11" fmla="*/ 52716 w 79941"/>
                <a:gd name="connsiteY11" fmla="*/ 113628 h 122126"/>
                <a:gd name="connsiteX12" fmla="*/ 34634 w 79941"/>
                <a:gd name="connsiteY12" fmla="*/ 100642 h 122126"/>
                <a:gd name="connsiteX13" fmla="*/ 34634 w 79941"/>
                <a:gd name="connsiteY13" fmla="*/ 58091 h 122126"/>
                <a:gd name="connsiteX14" fmla="*/ 62709 w 79941"/>
                <a:gd name="connsiteY14" fmla="*/ 6146 h 122126"/>
                <a:gd name="connsiteX15" fmla="*/ 65326 w 79941"/>
                <a:gd name="connsiteY15" fmla="*/ 6422 h 122126"/>
                <a:gd name="connsiteX16" fmla="*/ 59854 w 79941"/>
                <a:gd name="connsiteY16" fmla="*/ 17198 h 122126"/>
                <a:gd name="connsiteX17" fmla="*/ 70084 w 79941"/>
                <a:gd name="connsiteY17" fmla="*/ 29079 h 122126"/>
                <a:gd name="connsiteX18" fmla="*/ 80315 w 79941"/>
                <a:gd name="connsiteY18" fmla="*/ 16922 h 122126"/>
                <a:gd name="connsiteX19" fmla="*/ 62709 w 79941"/>
                <a:gd name="connsiteY19" fmla="*/ 67 h 122126"/>
                <a:gd name="connsiteX20" fmla="*/ 33444 w 79941"/>
                <a:gd name="connsiteY20" fmla="*/ 30461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941" h="122126">
                  <a:moveTo>
                    <a:pt x="33444" y="30461"/>
                  </a:moveTo>
                  <a:lnTo>
                    <a:pt x="33444" y="67"/>
                  </a:lnTo>
                  <a:lnTo>
                    <a:pt x="373" y="3107"/>
                  </a:lnTo>
                  <a:lnTo>
                    <a:pt x="373" y="11672"/>
                  </a:lnTo>
                  <a:cubicBezTo>
                    <a:pt x="17028" y="11672"/>
                    <a:pt x="18931" y="13606"/>
                    <a:pt x="18931" y="27145"/>
                  </a:cubicBezTo>
                  <a:lnTo>
                    <a:pt x="18931" y="101194"/>
                  </a:lnTo>
                  <a:cubicBezTo>
                    <a:pt x="18931" y="113628"/>
                    <a:pt x="16314" y="113628"/>
                    <a:pt x="373" y="113628"/>
                  </a:cubicBezTo>
                  <a:lnTo>
                    <a:pt x="373" y="122193"/>
                  </a:lnTo>
                  <a:cubicBezTo>
                    <a:pt x="9652" y="121917"/>
                    <a:pt x="20835" y="121364"/>
                    <a:pt x="27496" y="121364"/>
                  </a:cubicBezTo>
                  <a:cubicBezTo>
                    <a:pt x="37013" y="121364"/>
                    <a:pt x="48195" y="121364"/>
                    <a:pt x="57712" y="122193"/>
                  </a:cubicBezTo>
                  <a:lnTo>
                    <a:pt x="57712" y="113628"/>
                  </a:lnTo>
                  <a:lnTo>
                    <a:pt x="52716" y="113628"/>
                  </a:lnTo>
                  <a:cubicBezTo>
                    <a:pt x="35110" y="113628"/>
                    <a:pt x="34634" y="110589"/>
                    <a:pt x="34634" y="100642"/>
                  </a:cubicBezTo>
                  <a:lnTo>
                    <a:pt x="34634" y="58091"/>
                  </a:lnTo>
                  <a:cubicBezTo>
                    <a:pt x="34634" y="30737"/>
                    <a:pt x="44627" y="6146"/>
                    <a:pt x="62709" y="6146"/>
                  </a:cubicBezTo>
                  <a:cubicBezTo>
                    <a:pt x="64374" y="6146"/>
                    <a:pt x="64850" y="6146"/>
                    <a:pt x="65326" y="6422"/>
                  </a:cubicBezTo>
                  <a:cubicBezTo>
                    <a:pt x="64612" y="6699"/>
                    <a:pt x="59854" y="10014"/>
                    <a:pt x="59854" y="17198"/>
                  </a:cubicBezTo>
                  <a:cubicBezTo>
                    <a:pt x="59854" y="24935"/>
                    <a:pt x="64850" y="29079"/>
                    <a:pt x="70084" y="29079"/>
                  </a:cubicBezTo>
                  <a:cubicBezTo>
                    <a:pt x="74367" y="29079"/>
                    <a:pt x="80315" y="25763"/>
                    <a:pt x="80315" y="16922"/>
                  </a:cubicBezTo>
                  <a:cubicBezTo>
                    <a:pt x="80315" y="8080"/>
                    <a:pt x="72939" y="67"/>
                    <a:pt x="62709" y="67"/>
                  </a:cubicBezTo>
                  <a:cubicBezTo>
                    <a:pt x="45340" y="67"/>
                    <a:pt x="36775" y="18580"/>
                    <a:pt x="33444" y="3046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3" name="Dowolny kształt: kształt 1272">
              <a:extLst>
                <a:ext uri="{FF2B5EF4-FFF2-40B4-BE49-F238E27FC236}">
                  <a16:creationId xmlns:a16="http://schemas.microsoft.com/office/drawing/2014/main" id="{4CF6E660-CCF8-26CB-2782-F7D4393CD55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839211" y="7198799"/>
              <a:ext cx="90410" cy="497069"/>
            </a:xfrm>
            <a:custGeom>
              <a:avLst/>
              <a:gdLst>
                <a:gd name="connsiteX0" fmla="*/ 80082 w 90410"/>
                <a:gd name="connsiteY0" fmla="*/ 494087 h 497069"/>
                <a:gd name="connsiteX1" fmla="*/ 82938 w 90410"/>
                <a:gd name="connsiteY1" fmla="*/ 497126 h 497069"/>
                <a:gd name="connsiteX2" fmla="*/ 88172 w 90410"/>
                <a:gd name="connsiteY2" fmla="*/ 497126 h 497069"/>
                <a:gd name="connsiteX3" fmla="*/ 90789 w 90410"/>
                <a:gd name="connsiteY3" fmla="*/ 494363 h 497069"/>
                <a:gd name="connsiteX4" fmla="*/ 89837 w 90410"/>
                <a:gd name="connsiteY4" fmla="*/ 491876 h 497069"/>
                <a:gd name="connsiteX5" fmla="*/ 53673 w 90410"/>
                <a:gd name="connsiteY5" fmla="*/ 436339 h 497069"/>
                <a:gd name="connsiteX6" fmla="*/ 18461 w 90410"/>
                <a:gd name="connsiteY6" fmla="*/ 248729 h 497069"/>
                <a:gd name="connsiteX7" fmla="*/ 90075 w 90410"/>
                <a:gd name="connsiteY7" fmla="*/ 5030 h 497069"/>
                <a:gd name="connsiteX8" fmla="*/ 90789 w 90410"/>
                <a:gd name="connsiteY8" fmla="*/ 2819 h 497069"/>
                <a:gd name="connsiteX9" fmla="*/ 86268 w 90410"/>
                <a:gd name="connsiteY9" fmla="*/ 56 h 497069"/>
                <a:gd name="connsiteX10" fmla="*/ 80558 w 90410"/>
                <a:gd name="connsiteY10" fmla="*/ 2267 h 497069"/>
                <a:gd name="connsiteX11" fmla="*/ 16082 w 90410"/>
                <a:gd name="connsiteY11" fmla="*/ 121630 h 497069"/>
                <a:gd name="connsiteX12" fmla="*/ 379 w 90410"/>
                <a:gd name="connsiteY12" fmla="*/ 248453 h 497069"/>
                <a:gd name="connsiteX13" fmla="*/ 47963 w 90410"/>
                <a:gd name="connsiteY13" fmla="*/ 452089 h 497069"/>
                <a:gd name="connsiteX14" fmla="*/ 63190 w 90410"/>
                <a:gd name="connsiteY14" fmla="*/ 474469 h 497069"/>
                <a:gd name="connsiteX15" fmla="*/ 70804 w 90410"/>
                <a:gd name="connsiteY15" fmla="*/ 484140 h 497069"/>
                <a:gd name="connsiteX16" fmla="*/ 80082 w 90410"/>
                <a:gd name="connsiteY16" fmla="*/ 494087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10" h="497069">
                  <a:moveTo>
                    <a:pt x="80082" y="494087"/>
                  </a:moveTo>
                  <a:cubicBezTo>
                    <a:pt x="80558" y="494363"/>
                    <a:pt x="82700" y="497126"/>
                    <a:pt x="82938" y="497126"/>
                  </a:cubicBezTo>
                  <a:lnTo>
                    <a:pt x="88172" y="497126"/>
                  </a:lnTo>
                  <a:cubicBezTo>
                    <a:pt x="88886" y="497126"/>
                    <a:pt x="90789" y="496850"/>
                    <a:pt x="90789" y="494363"/>
                  </a:cubicBezTo>
                  <a:cubicBezTo>
                    <a:pt x="90789" y="493258"/>
                    <a:pt x="90313" y="492705"/>
                    <a:pt x="89837" y="491876"/>
                  </a:cubicBezTo>
                  <a:cubicBezTo>
                    <a:pt x="81272" y="481929"/>
                    <a:pt x="68424" y="466733"/>
                    <a:pt x="53673" y="436339"/>
                  </a:cubicBezTo>
                  <a:cubicBezTo>
                    <a:pt x="27978" y="383289"/>
                    <a:pt x="18461" y="315042"/>
                    <a:pt x="18461" y="248729"/>
                  </a:cubicBezTo>
                  <a:cubicBezTo>
                    <a:pt x="18461" y="126051"/>
                    <a:pt x="48439" y="53935"/>
                    <a:pt x="90075" y="5030"/>
                  </a:cubicBezTo>
                  <a:cubicBezTo>
                    <a:pt x="90789" y="4201"/>
                    <a:pt x="90789" y="3372"/>
                    <a:pt x="90789" y="2819"/>
                  </a:cubicBezTo>
                  <a:cubicBezTo>
                    <a:pt x="90789" y="56"/>
                    <a:pt x="89123" y="56"/>
                    <a:pt x="86268" y="56"/>
                  </a:cubicBezTo>
                  <a:cubicBezTo>
                    <a:pt x="83175" y="56"/>
                    <a:pt x="82700" y="56"/>
                    <a:pt x="80558" y="2267"/>
                  </a:cubicBezTo>
                  <a:cubicBezTo>
                    <a:pt x="57956" y="24924"/>
                    <a:pt x="32498" y="63330"/>
                    <a:pt x="16082" y="121630"/>
                  </a:cubicBezTo>
                  <a:cubicBezTo>
                    <a:pt x="5851" y="158102"/>
                    <a:pt x="379" y="202587"/>
                    <a:pt x="379" y="248453"/>
                  </a:cubicBezTo>
                  <a:cubicBezTo>
                    <a:pt x="379" y="313937"/>
                    <a:pt x="10609" y="387986"/>
                    <a:pt x="47963" y="452089"/>
                  </a:cubicBezTo>
                  <a:cubicBezTo>
                    <a:pt x="54387" y="462865"/>
                    <a:pt x="63190" y="474193"/>
                    <a:pt x="63190" y="474469"/>
                  </a:cubicBezTo>
                  <a:cubicBezTo>
                    <a:pt x="65569" y="477785"/>
                    <a:pt x="68900" y="482206"/>
                    <a:pt x="70804" y="484140"/>
                  </a:cubicBezTo>
                  <a:lnTo>
                    <a:pt x="80082" y="4940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4" name="Dowolny kształt: kształt 1273">
              <a:extLst>
                <a:ext uri="{FF2B5EF4-FFF2-40B4-BE49-F238E27FC236}">
                  <a16:creationId xmlns:a16="http://schemas.microsoft.com/office/drawing/2014/main" id="{9419276F-6477-F441-FCBE-E465C4886A5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942284" y="7322586"/>
              <a:ext cx="152031" cy="247567"/>
            </a:xfrm>
            <a:custGeom>
              <a:avLst/>
              <a:gdLst>
                <a:gd name="connsiteX0" fmla="*/ 1336 w 152031"/>
                <a:gd name="connsiteY0" fmla="*/ 239346 h 247567"/>
                <a:gd name="connsiteX1" fmla="*/ 385 w 152031"/>
                <a:gd name="connsiteY1" fmla="*/ 243767 h 247567"/>
                <a:gd name="connsiteX2" fmla="*/ 6095 w 152031"/>
                <a:gd name="connsiteY2" fmla="*/ 247635 h 247567"/>
                <a:gd name="connsiteX3" fmla="*/ 12281 w 152031"/>
                <a:gd name="connsiteY3" fmla="*/ 241280 h 247567"/>
                <a:gd name="connsiteX4" fmla="*/ 27508 w 152031"/>
                <a:gd name="connsiteY4" fmla="*/ 169994 h 247567"/>
                <a:gd name="connsiteX5" fmla="*/ 74854 w 152031"/>
                <a:gd name="connsiteY5" fmla="*/ 197348 h 247567"/>
                <a:gd name="connsiteX6" fmla="*/ 149324 w 152031"/>
                <a:gd name="connsiteY6" fmla="*/ 118878 h 247567"/>
                <a:gd name="connsiteX7" fmla="*/ 134097 w 152031"/>
                <a:gd name="connsiteY7" fmla="*/ 82129 h 247567"/>
                <a:gd name="connsiteX8" fmla="*/ 152417 w 152031"/>
                <a:gd name="connsiteY8" fmla="*/ 36816 h 247567"/>
                <a:gd name="connsiteX9" fmla="*/ 115301 w 152031"/>
                <a:gd name="connsiteY9" fmla="*/ 67 h 247567"/>
                <a:gd name="connsiteX10" fmla="*/ 37501 w 152031"/>
                <a:gd name="connsiteY10" fmla="*/ 70801 h 247567"/>
                <a:gd name="connsiteX11" fmla="*/ 1336 w 152031"/>
                <a:gd name="connsiteY11" fmla="*/ 239346 h 247567"/>
                <a:gd name="connsiteX12" fmla="*/ 109115 w 152031"/>
                <a:gd name="connsiteY12" fmla="*/ 83235 h 247567"/>
                <a:gd name="connsiteX13" fmla="*/ 94126 w 152031"/>
                <a:gd name="connsiteY13" fmla="*/ 87932 h 247567"/>
                <a:gd name="connsiteX14" fmla="*/ 82706 w 152031"/>
                <a:gd name="connsiteY14" fmla="*/ 85721 h 247567"/>
                <a:gd name="connsiteX15" fmla="*/ 97457 w 152031"/>
                <a:gd name="connsiteY15" fmla="*/ 81300 h 247567"/>
                <a:gd name="connsiteX16" fmla="*/ 109115 w 152031"/>
                <a:gd name="connsiteY16" fmla="*/ 83235 h 247567"/>
                <a:gd name="connsiteX17" fmla="*/ 117204 w 152031"/>
                <a:gd name="connsiteY17" fmla="*/ 73564 h 247567"/>
                <a:gd name="connsiteX18" fmla="*/ 98170 w 152031"/>
                <a:gd name="connsiteY18" fmla="*/ 71354 h 247567"/>
                <a:gd name="connsiteX19" fmla="*/ 71285 w 152031"/>
                <a:gd name="connsiteY19" fmla="*/ 86274 h 247567"/>
                <a:gd name="connsiteX20" fmla="*/ 93888 w 152031"/>
                <a:gd name="connsiteY20" fmla="*/ 97879 h 247567"/>
                <a:gd name="connsiteX21" fmla="*/ 119345 w 152031"/>
                <a:gd name="connsiteY21" fmla="*/ 92629 h 247567"/>
                <a:gd name="connsiteX22" fmla="*/ 121963 w 152031"/>
                <a:gd name="connsiteY22" fmla="*/ 106997 h 247567"/>
                <a:gd name="connsiteX23" fmla="*/ 108401 w 152031"/>
                <a:gd name="connsiteY23" fmla="*/ 164744 h 247567"/>
                <a:gd name="connsiteX24" fmla="*/ 74378 w 152031"/>
                <a:gd name="connsiteY24" fmla="*/ 187401 h 247567"/>
                <a:gd name="connsiteX25" fmla="*/ 33694 w 152031"/>
                <a:gd name="connsiteY25" fmla="*/ 147061 h 247567"/>
                <a:gd name="connsiteX26" fmla="*/ 35359 w 152031"/>
                <a:gd name="connsiteY26" fmla="*/ 132969 h 247567"/>
                <a:gd name="connsiteX27" fmla="*/ 49397 w 152031"/>
                <a:gd name="connsiteY27" fmla="*/ 68314 h 247567"/>
                <a:gd name="connsiteX28" fmla="*/ 114111 w 152031"/>
                <a:gd name="connsiteY28" fmla="*/ 10014 h 247567"/>
                <a:gd name="connsiteX29" fmla="*/ 128149 w 152031"/>
                <a:gd name="connsiteY29" fmla="*/ 25763 h 247567"/>
                <a:gd name="connsiteX30" fmla="*/ 117204 w 152031"/>
                <a:gd name="connsiteY30" fmla="*/ 73564 h 2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031" h="247567">
                  <a:moveTo>
                    <a:pt x="1336" y="239346"/>
                  </a:moveTo>
                  <a:cubicBezTo>
                    <a:pt x="1099" y="239899"/>
                    <a:pt x="385" y="243491"/>
                    <a:pt x="385" y="243767"/>
                  </a:cubicBezTo>
                  <a:cubicBezTo>
                    <a:pt x="385" y="247635"/>
                    <a:pt x="3954" y="247635"/>
                    <a:pt x="6095" y="247635"/>
                  </a:cubicBezTo>
                  <a:cubicBezTo>
                    <a:pt x="10853" y="247635"/>
                    <a:pt x="10853" y="247083"/>
                    <a:pt x="12281" y="241280"/>
                  </a:cubicBezTo>
                  <a:cubicBezTo>
                    <a:pt x="12995" y="236859"/>
                    <a:pt x="27270" y="170546"/>
                    <a:pt x="27508" y="169994"/>
                  </a:cubicBezTo>
                  <a:cubicBezTo>
                    <a:pt x="37501" y="189335"/>
                    <a:pt x="55820" y="197348"/>
                    <a:pt x="74854" y="197348"/>
                  </a:cubicBezTo>
                  <a:cubicBezTo>
                    <a:pt x="122676" y="197348"/>
                    <a:pt x="149324" y="155073"/>
                    <a:pt x="149324" y="118878"/>
                  </a:cubicBezTo>
                  <a:cubicBezTo>
                    <a:pt x="149324" y="99536"/>
                    <a:pt x="141948" y="89037"/>
                    <a:pt x="134097" y="82129"/>
                  </a:cubicBezTo>
                  <a:cubicBezTo>
                    <a:pt x="142662" y="73840"/>
                    <a:pt x="152417" y="55881"/>
                    <a:pt x="152417" y="36816"/>
                  </a:cubicBezTo>
                  <a:cubicBezTo>
                    <a:pt x="152417" y="13330"/>
                    <a:pt x="137665" y="67"/>
                    <a:pt x="115301" y="67"/>
                  </a:cubicBezTo>
                  <a:cubicBezTo>
                    <a:pt x="81278" y="67"/>
                    <a:pt x="46066" y="30737"/>
                    <a:pt x="37501" y="70801"/>
                  </a:cubicBezTo>
                  <a:lnTo>
                    <a:pt x="1336" y="239346"/>
                  </a:lnTo>
                  <a:close/>
                  <a:moveTo>
                    <a:pt x="109115" y="83235"/>
                  </a:moveTo>
                  <a:cubicBezTo>
                    <a:pt x="103405" y="87932"/>
                    <a:pt x="97457" y="87932"/>
                    <a:pt x="94126" y="87932"/>
                  </a:cubicBezTo>
                  <a:cubicBezTo>
                    <a:pt x="93174" y="87932"/>
                    <a:pt x="82706" y="87932"/>
                    <a:pt x="82706" y="85721"/>
                  </a:cubicBezTo>
                  <a:cubicBezTo>
                    <a:pt x="82706" y="81300"/>
                    <a:pt x="94364" y="81300"/>
                    <a:pt x="97457" y="81300"/>
                  </a:cubicBezTo>
                  <a:cubicBezTo>
                    <a:pt x="101739" y="81300"/>
                    <a:pt x="104594" y="81300"/>
                    <a:pt x="109115" y="83235"/>
                  </a:cubicBezTo>
                  <a:close/>
                  <a:moveTo>
                    <a:pt x="117204" y="73564"/>
                  </a:moveTo>
                  <a:cubicBezTo>
                    <a:pt x="109353" y="71354"/>
                    <a:pt x="102691" y="71354"/>
                    <a:pt x="98170" y="71354"/>
                  </a:cubicBezTo>
                  <a:cubicBezTo>
                    <a:pt x="90557" y="71354"/>
                    <a:pt x="71285" y="71354"/>
                    <a:pt x="71285" y="86274"/>
                  </a:cubicBezTo>
                  <a:cubicBezTo>
                    <a:pt x="71285" y="97879"/>
                    <a:pt x="85561" y="97879"/>
                    <a:pt x="93888" y="97879"/>
                  </a:cubicBezTo>
                  <a:cubicBezTo>
                    <a:pt x="97933" y="97879"/>
                    <a:pt x="108639" y="97879"/>
                    <a:pt x="119345" y="92629"/>
                  </a:cubicBezTo>
                  <a:cubicBezTo>
                    <a:pt x="121249" y="96773"/>
                    <a:pt x="121963" y="102300"/>
                    <a:pt x="121963" y="106997"/>
                  </a:cubicBezTo>
                  <a:cubicBezTo>
                    <a:pt x="121963" y="116944"/>
                    <a:pt x="115777" y="150376"/>
                    <a:pt x="108401" y="164744"/>
                  </a:cubicBezTo>
                  <a:cubicBezTo>
                    <a:pt x="101026" y="178283"/>
                    <a:pt x="89367" y="187401"/>
                    <a:pt x="74378" y="187401"/>
                  </a:cubicBezTo>
                  <a:cubicBezTo>
                    <a:pt x="52252" y="187401"/>
                    <a:pt x="33694" y="171928"/>
                    <a:pt x="33694" y="147061"/>
                  </a:cubicBezTo>
                  <a:cubicBezTo>
                    <a:pt x="33694" y="141535"/>
                    <a:pt x="34883" y="135732"/>
                    <a:pt x="35359" y="132969"/>
                  </a:cubicBezTo>
                  <a:cubicBezTo>
                    <a:pt x="38928" y="116667"/>
                    <a:pt x="46542" y="80472"/>
                    <a:pt x="49397" y="68314"/>
                  </a:cubicBezTo>
                  <a:cubicBezTo>
                    <a:pt x="57010" y="38197"/>
                    <a:pt x="85799" y="10014"/>
                    <a:pt x="114111" y="10014"/>
                  </a:cubicBezTo>
                  <a:cubicBezTo>
                    <a:pt x="122914" y="10014"/>
                    <a:pt x="128149" y="14988"/>
                    <a:pt x="128149" y="25763"/>
                  </a:cubicBezTo>
                  <a:cubicBezTo>
                    <a:pt x="128149" y="34329"/>
                    <a:pt x="122438" y="62788"/>
                    <a:pt x="117204" y="735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5" name="Dowolny kształt: kształt 1274">
              <a:extLst>
                <a:ext uri="{FF2B5EF4-FFF2-40B4-BE49-F238E27FC236}">
                  <a16:creationId xmlns:a16="http://schemas.microsoft.com/office/drawing/2014/main" id="{5DD22F5D-A474-AD37-677D-F72DCD7FFA7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122687" y="7247922"/>
              <a:ext cx="43301" cy="193218"/>
            </a:xfrm>
            <a:custGeom>
              <a:avLst/>
              <a:gdLst>
                <a:gd name="connsiteX0" fmla="*/ 40362 w 43301"/>
                <a:gd name="connsiteY0" fmla="*/ 63 h 193218"/>
                <a:gd name="connsiteX1" fmla="*/ 392 w 43301"/>
                <a:gd name="connsiteY1" fmla="*/ 96576 h 193218"/>
                <a:gd name="connsiteX2" fmla="*/ 40362 w 43301"/>
                <a:gd name="connsiteY2" fmla="*/ 193282 h 193218"/>
                <a:gd name="connsiteX3" fmla="*/ 43693 w 43301"/>
                <a:gd name="connsiteY3" fmla="*/ 190961 h 193218"/>
                <a:gd name="connsiteX4" fmla="*/ 42028 w 43301"/>
                <a:gd name="connsiteY4" fmla="*/ 188060 h 193218"/>
                <a:gd name="connsiteX5" fmla="*/ 11717 w 43301"/>
                <a:gd name="connsiteY5" fmla="*/ 96769 h 193218"/>
                <a:gd name="connsiteX6" fmla="*/ 42528 w 43301"/>
                <a:gd name="connsiteY6" fmla="*/ 4705 h 193218"/>
                <a:gd name="connsiteX7" fmla="*/ 43693 w 43301"/>
                <a:gd name="connsiteY7" fmla="*/ 2384 h 193218"/>
                <a:gd name="connsiteX8" fmla="*/ 40362 w 43301"/>
                <a:gd name="connsiteY8" fmla="*/ 63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362" y="63"/>
                  </a:moveTo>
                  <a:cubicBezTo>
                    <a:pt x="8719" y="25980"/>
                    <a:pt x="392" y="66983"/>
                    <a:pt x="392" y="96576"/>
                  </a:cubicBezTo>
                  <a:cubicBezTo>
                    <a:pt x="392" y="123847"/>
                    <a:pt x="7387" y="166204"/>
                    <a:pt x="40362" y="193282"/>
                  </a:cubicBezTo>
                  <a:cubicBezTo>
                    <a:pt x="41695" y="193282"/>
                    <a:pt x="43693" y="193282"/>
                    <a:pt x="43693" y="190961"/>
                  </a:cubicBezTo>
                  <a:cubicBezTo>
                    <a:pt x="43693" y="189800"/>
                    <a:pt x="43194" y="189414"/>
                    <a:pt x="42028" y="188060"/>
                  </a:cubicBezTo>
                  <a:cubicBezTo>
                    <a:pt x="19877" y="164850"/>
                    <a:pt x="11717" y="131970"/>
                    <a:pt x="11717" y="96769"/>
                  </a:cubicBezTo>
                  <a:cubicBezTo>
                    <a:pt x="11717" y="44548"/>
                    <a:pt x="28871" y="19017"/>
                    <a:pt x="42528" y="4705"/>
                  </a:cubicBezTo>
                  <a:cubicBezTo>
                    <a:pt x="43194" y="3931"/>
                    <a:pt x="43693" y="3351"/>
                    <a:pt x="43693" y="2384"/>
                  </a:cubicBezTo>
                  <a:cubicBezTo>
                    <a:pt x="43693" y="63"/>
                    <a:pt x="41695" y="63"/>
                    <a:pt x="40362" y="6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6" name="Dowolny kształt: kształt 1275">
              <a:extLst>
                <a:ext uri="{FF2B5EF4-FFF2-40B4-BE49-F238E27FC236}">
                  <a16:creationId xmlns:a16="http://schemas.microsoft.com/office/drawing/2014/main" id="{13377862-EF14-53AC-6F92-558F30D7C97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185713" y="7307686"/>
              <a:ext cx="152888" cy="87228"/>
            </a:xfrm>
            <a:custGeom>
              <a:avLst/>
              <a:gdLst>
                <a:gd name="connsiteX0" fmla="*/ 64848 w 152888"/>
                <a:gd name="connsiteY0" fmla="*/ 69691 h 87228"/>
                <a:gd name="connsiteX1" fmla="*/ 62516 w 152888"/>
                <a:gd name="connsiteY1" fmla="*/ 81103 h 87228"/>
                <a:gd name="connsiteX2" fmla="*/ 68179 w 152888"/>
                <a:gd name="connsiteY2" fmla="*/ 87292 h 87228"/>
                <a:gd name="connsiteX3" fmla="*/ 74674 w 152888"/>
                <a:gd name="connsiteY3" fmla="*/ 83037 h 87228"/>
                <a:gd name="connsiteX4" fmla="*/ 77672 w 152888"/>
                <a:gd name="connsiteY4" fmla="*/ 71045 h 87228"/>
                <a:gd name="connsiteX5" fmla="*/ 81336 w 152888"/>
                <a:gd name="connsiteY5" fmla="*/ 53638 h 87228"/>
                <a:gd name="connsiteX6" fmla="*/ 84167 w 152888"/>
                <a:gd name="connsiteY6" fmla="*/ 40679 h 87228"/>
                <a:gd name="connsiteX7" fmla="*/ 89330 w 152888"/>
                <a:gd name="connsiteY7" fmla="*/ 25980 h 87228"/>
                <a:gd name="connsiteX8" fmla="*/ 115977 w 152888"/>
                <a:gd name="connsiteY8" fmla="*/ 5478 h 87228"/>
                <a:gd name="connsiteX9" fmla="*/ 125803 w 152888"/>
                <a:gd name="connsiteY9" fmla="*/ 19017 h 87228"/>
                <a:gd name="connsiteX10" fmla="*/ 115977 w 152888"/>
                <a:gd name="connsiteY10" fmla="*/ 60214 h 87228"/>
                <a:gd name="connsiteX11" fmla="*/ 113479 w 152888"/>
                <a:gd name="connsiteY11" fmla="*/ 70658 h 87228"/>
                <a:gd name="connsiteX12" fmla="*/ 129301 w 152888"/>
                <a:gd name="connsiteY12" fmla="*/ 87292 h 87228"/>
                <a:gd name="connsiteX13" fmla="*/ 153283 w 152888"/>
                <a:gd name="connsiteY13" fmla="*/ 57700 h 87228"/>
                <a:gd name="connsiteX14" fmla="*/ 150618 w 152888"/>
                <a:gd name="connsiteY14" fmla="*/ 55185 h 87228"/>
                <a:gd name="connsiteX15" fmla="*/ 147454 w 152888"/>
                <a:gd name="connsiteY15" fmla="*/ 58473 h 87228"/>
                <a:gd name="connsiteX16" fmla="*/ 129800 w 152888"/>
                <a:gd name="connsiteY16" fmla="*/ 81876 h 87228"/>
                <a:gd name="connsiteX17" fmla="*/ 125637 w 152888"/>
                <a:gd name="connsiteY17" fmla="*/ 75107 h 87228"/>
                <a:gd name="connsiteX18" fmla="*/ 129467 w 152888"/>
                <a:gd name="connsiteY18" fmla="*/ 59440 h 87228"/>
                <a:gd name="connsiteX19" fmla="*/ 138294 w 152888"/>
                <a:gd name="connsiteY19" fmla="*/ 22112 h 87228"/>
                <a:gd name="connsiteX20" fmla="*/ 132132 w 152888"/>
                <a:gd name="connsiteY20" fmla="*/ 5285 h 87228"/>
                <a:gd name="connsiteX21" fmla="*/ 116643 w 152888"/>
                <a:gd name="connsiteY21" fmla="*/ 63 h 87228"/>
                <a:gd name="connsiteX22" fmla="*/ 87165 w 152888"/>
                <a:gd name="connsiteY22" fmla="*/ 19597 h 87228"/>
                <a:gd name="connsiteX23" fmla="*/ 65514 w 152888"/>
                <a:gd name="connsiteY23" fmla="*/ 63 h 87228"/>
                <a:gd name="connsiteX24" fmla="*/ 37368 w 152888"/>
                <a:gd name="connsiteY24" fmla="*/ 17663 h 87228"/>
                <a:gd name="connsiteX25" fmla="*/ 19547 w 152888"/>
                <a:gd name="connsiteY25" fmla="*/ 63 h 87228"/>
                <a:gd name="connsiteX26" fmla="*/ 6390 w 152888"/>
                <a:gd name="connsiteY26" fmla="*/ 10507 h 87228"/>
                <a:gd name="connsiteX27" fmla="*/ 395 w 152888"/>
                <a:gd name="connsiteY27" fmla="*/ 29655 h 87228"/>
                <a:gd name="connsiteX28" fmla="*/ 3226 w 152888"/>
                <a:gd name="connsiteY28" fmla="*/ 32169 h 87228"/>
                <a:gd name="connsiteX29" fmla="*/ 6890 w 152888"/>
                <a:gd name="connsiteY29" fmla="*/ 26367 h 87228"/>
                <a:gd name="connsiteX30" fmla="*/ 19048 w 152888"/>
                <a:gd name="connsiteY30" fmla="*/ 5478 h 87228"/>
                <a:gd name="connsiteX31" fmla="*/ 24544 w 152888"/>
                <a:gd name="connsiteY31" fmla="*/ 14956 h 87228"/>
                <a:gd name="connsiteX32" fmla="*/ 21879 w 152888"/>
                <a:gd name="connsiteY32" fmla="*/ 31009 h 87228"/>
                <a:gd name="connsiteX33" fmla="*/ 18215 w 152888"/>
                <a:gd name="connsiteY33" fmla="*/ 48416 h 87228"/>
                <a:gd name="connsiteX34" fmla="*/ 12886 w 152888"/>
                <a:gd name="connsiteY34" fmla="*/ 73173 h 87228"/>
                <a:gd name="connsiteX35" fmla="*/ 11220 w 152888"/>
                <a:gd name="connsiteY35" fmla="*/ 81103 h 87228"/>
                <a:gd name="connsiteX36" fmla="*/ 16883 w 152888"/>
                <a:gd name="connsiteY36" fmla="*/ 87292 h 87228"/>
                <a:gd name="connsiteX37" fmla="*/ 23378 w 152888"/>
                <a:gd name="connsiteY37" fmla="*/ 83037 h 87228"/>
                <a:gd name="connsiteX38" fmla="*/ 26376 w 152888"/>
                <a:gd name="connsiteY38" fmla="*/ 71045 h 87228"/>
                <a:gd name="connsiteX39" fmla="*/ 30040 w 152888"/>
                <a:gd name="connsiteY39" fmla="*/ 53638 h 87228"/>
                <a:gd name="connsiteX40" fmla="*/ 32871 w 152888"/>
                <a:gd name="connsiteY40" fmla="*/ 40679 h 87228"/>
                <a:gd name="connsiteX41" fmla="*/ 39866 w 152888"/>
                <a:gd name="connsiteY41" fmla="*/ 23272 h 87228"/>
                <a:gd name="connsiteX42" fmla="*/ 64848 w 152888"/>
                <a:gd name="connsiteY42" fmla="*/ 5478 h 87228"/>
                <a:gd name="connsiteX43" fmla="*/ 74674 w 152888"/>
                <a:gd name="connsiteY43" fmla="*/ 19017 h 87228"/>
                <a:gd name="connsiteX44" fmla="*/ 71843 w 152888"/>
                <a:gd name="connsiteY44" fmla="*/ 37198 h 87228"/>
                <a:gd name="connsiteX45" fmla="*/ 64848 w 152888"/>
                <a:gd name="connsiteY45" fmla="*/ 69691 h 8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2888" h="87228">
                  <a:moveTo>
                    <a:pt x="64848" y="69691"/>
                  </a:moveTo>
                  <a:cubicBezTo>
                    <a:pt x="64015" y="73560"/>
                    <a:pt x="62516" y="80136"/>
                    <a:pt x="62516" y="81103"/>
                  </a:cubicBezTo>
                  <a:cubicBezTo>
                    <a:pt x="62516" y="85358"/>
                    <a:pt x="65514" y="87292"/>
                    <a:pt x="68179" y="87292"/>
                  </a:cubicBezTo>
                  <a:cubicBezTo>
                    <a:pt x="71176" y="87292"/>
                    <a:pt x="73841" y="84777"/>
                    <a:pt x="74674" y="83037"/>
                  </a:cubicBezTo>
                  <a:cubicBezTo>
                    <a:pt x="75507" y="81296"/>
                    <a:pt x="76839" y="75107"/>
                    <a:pt x="77672" y="71045"/>
                  </a:cubicBezTo>
                  <a:cubicBezTo>
                    <a:pt x="78504" y="67370"/>
                    <a:pt x="80336" y="58473"/>
                    <a:pt x="81336" y="53638"/>
                  </a:cubicBezTo>
                  <a:cubicBezTo>
                    <a:pt x="82335" y="49383"/>
                    <a:pt x="83334" y="45128"/>
                    <a:pt x="84167" y="40679"/>
                  </a:cubicBezTo>
                  <a:cubicBezTo>
                    <a:pt x="85999" y="32363"/>
                    <a:pt x="85999" y="31976"/>
                    <a:pt x="89330" y="25980"/>
                  </a:cubicBezTo>
                  <a:cubicBezTo>
                    <a:pt x="94659" y="16503"/>
                    <a:pt x="102986" y="5478"/>
                    <a:pt x="115977" y="5478"/>
                  </a:cubicBezTo>
                  <a:cubicBezTo>
                    <a:pt x="125304" y="5478"/>
                    <a:pt x="125803" y="14375"/>
                    <a:pt x="125803" y="19017"/>
                  </a:cubicBezTo>
                  <a:cubicBezTo>
                    <a:pt x="125803" y="30622"/>
                    <a:pt x="118642" y="52091"/>
                    <a:pt x="115977" y="60214"/>
                  </a:cubicBezTo>
                  <a:cubicBezTo>
                    <a:pt x="114145" y="65630"/>
                    <a:pt x="113479" y="67370"/>
                    <a:pt x="113479" y="70658"/>
                  </a:cubicBezTo>
                  <a:cubicBezTo>
                    <a:pt x="113479" y="80909"/>
                    <a:pt x="120807" y="87292"/>
                    <a:pt x="129301" y="87292"/>
                  </a:cubicBezTo>
                  <a:cubicBezTo>
                    <a:pt x="145955" y="87292"/>
                    <a:pt x="153283" y="60601"/>
                    <a:pt x="153283" y="57700"/>
                  </a:cubicBezTo>
                  <a:cubicBezTo>
                    <a:pt x="153283" y="55185"/>
                    <a:pt x="151118" y="55185"/>
                    <a:pt x="150618" y="55185"/>
                  </a:cubicBezTo>
                  <a:cubicBezTo>
                    <a:pt x="148287" y="55185"/>
                    <a:pt x="148120" y="56346"/>
                    <a:pt x="147454" y="58473"/>
                  </a:cubicBezTo>
                  <a:cubicBezTo>
                    <a:pt x="143623" y="73946"/>
                    <a:pt x="136462" y="81876"/>
                    <a:pt x="129800" y="81876"/>
                  </a:cubicBezTo>
                  <a:cubicBezTo>
                    <a:pt x="126303" y="81876"/>
                    <a:pt x="125637" y="79168"/>
                    <a:pt x="125637" y="75107"/>
                  </a:cubicBezTo>
                  <a:cubicBezTo>
                    <a:pt x="125637" y="70658"/>
                    <a:pt x="126469" y="68144"/>
                    <a:pt x="129467" y="59440"/>
                  </a:cubicBezTo>
                  <a:cubicBezTo>
                    <a:pt x="131466" y="53445"/>
                    <a:pt x="138294" y="32943"/>
                    <a:pt x="138294" y="22112"/>
                  </a:cubicBezTo>
                  <a:cubicBezTo>
                    <a:pt x="138294" y="19017"/>
                    <a:pt x="138294" y="10894"/>
                    <a:pt x="132132" y="5285"/>
                  </a:cubicBezTo>
                  <a:cubicBezTo>
                    <a:pt x="129301" y="2771"/>
                    <a:pt x="124471" y="63"/>
                    <a:pt x="116643" y="63"/>
                  </a:cubicBezTo>
                  <a:cubicBezTo>
                    <a:pt x="101654" y="63"/>
                    <a:pt x="92494" y="11474"/>
                    <a:pt x="87165" y="19597"/>
                  </a:cubicBezTo>
                  <a:cubicBezTo>
                    <a:pt x="85832" y="3157"/>
                    <a:pt x="74008" y="63"/>
                    <a:pt x="65514" y="63"/>
                  </a:cubicBezTo>
                  <a:cubicBezTo>
                    <a:pt x="51691" y="63"/>
                    <a:pt x="42364" y="9927"/>
                    <a:pt x="37368" y="17663"/>
                  </a:cubicBezTo>
                  <a:cubicBezTo>
                    <a:pt x="36202" y="4318"/>
                    <a:pt x="26376" y="63"/>
                    <a:pt x="19547" y="63"/>
                  </a:cubicBezTo>
                  <a:cubicBezTo>
                    <a:pt x="12386" y="63"/>
                    <a:pt x="8555" y="6059"/>
                    <a:pt x="6390" y="10507"/>
                  </a:cubicBezTo>
                  <a:cubicBezTo>
                    <a:pt x="2726" y="17663"/>
                    <a:pt x="395" y="28688"/>
                    <a:pt x="395" y="29655"/>
                  </a:cubicBezTo>
                  <a:cubicBezTo>
                    <a:pt x="395" y="32169"/>
                    <a:pt x="2726" y="32169"/>
                    <a:pt x="3226" y="32169"/>
                  </a:cubicBezTo>
                  <a:cubicBezTo>
                    <a:pt x="5558" y="32169"/>
                    <a:pt x="5724" y="31589"/>
                    <a:pt x="6890" y="26367"/>
                  </a:cubicBezTo>
                  <a:cubicBezTo>
                    <a:pt x="9388" y="14956"/>
                    <a:pt x="12553" y="5478"/>
                    <a:pt x="19048" y="5478"/>
                  </a:cubicBezTo>
                  <a:cubicBezTo>
                    <a:pt x="23378" y="5478"/>
                    <a:pt x="24544" y="9733"/>
                    <a:pt x="24544" y="14956"/>
                  </a:cubicBezTo>
                  <a:cubicBezTo>
                    <a:pt x="24544" y="18630"/>
                    <a:pt x="23045" y="25787"/>
                    <a:pt x="21879" y="31009"/>
                  </a:cubicBezTo>
                  <a:cubicBezTo>
                    <a:pt x="20713" y="36231"/>
                    <a:pt x="19048" y="44161"/>
                    <a:pt x="18215" y="48416"/>
                  </a:cubicBezTo>
                  <a:lnTo>
                    <a:pt x="12886" y="73173"/>
                  </a:lnTo>
                  <a:cubicBezTo>
                    <a:pt x="12219" y="75687"/>
                    <a:pt x="11220" y="80522"/>
                    <a:pt x="11220" y="81103"/>
                  </a:cubicBezTo>
                  <a:cubicBezTo>
                    <a:pt x="11220" y="85358"/>
                    <a:pt x="14218" y="87292"/>
                    <a:pt x="16883" y="87292"/>
                  </a:cubicBezTo>
                  <a:cubicBezTo>
                    <a:pt x="19881" y="87292"/>
                    <a:pt x="22545" y="84777"/>
                    <a:pt x="23378" y="83037"/>
                  </a:cubicBezTo>
                  <a:cubicBezTo>
                    <a:pt x="24211" y="81296"/>
                    <a:pt x="25543" y="75107"/>
                    <a:pt x="26376" y="71045"/>
                  </a:cubicBezTo>
                  <a:cubicBezTo>
                    <a:pt x="27209" y="67370"/>
                    <a:pt x="29041" y="58473"/>
                    <a:pt x="30040" y="53638"/>
                  </a:cubicBezTo>
                  <a:cubicBezTo>
                    <a:pt x="31039" y="49383"/>
                    <a:pt x="32038" y="45128"/>
                    <a:pt x="32871" y="40679"/>
                  </a:cubicBezTo>
                  <a:cubicBezTo>
                    <a:pt x="34703" y="32749"/>
                    <a:pt x="35036" y="31202"/>
                    <a:pt x="39866" y="23272"/>
                  </a:cubicBezTo>
                  <a:cubicBezTo>
                    <a:pt x="44529" y="15536"/>
                    <a:pt x="52357" y="5478"/>
                    <a:pt x="64848" y="5478"/>
                  </a:cubicBezTo>
                  <a:cubicBezTo>
                    <a:pt x="74507" y="5478"/>
                    <a:pt x="74674" y="15342"/>
                    <a:pt x="74674" y="19017"/>
                  </a:cubicBezTo>
                  <a:cubicBezTo>
                    <a:pt x="74674" y="23853"/>
                    <a:pt x="74174" y="26367"/>
                    <a:pt x="71843" y="37198"/>
                  </a:cubicBezTo>
                  <a:lnTo>
                    <a:pt x="64848" y="696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7" name="Dowolny kształt: kształt 1276">
              <a:extLst>
                <a:ext uri="{FF2B5EF4-FFF2-40B4-BE49-F238E27FC236}">
                  <a16:creationId xmlns:a16="http://schemas.microsoft.com/office/drawing/2014/main" id="{1F3E51B5-2BCC-A493-DFC6-B4CB3AABF40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358542" y="7247922"/>
              <a:ext cx="43135" cy="193218"/>
            </a:xfrm>
            <a:custGeom>
              <a:avLst/>
              <a:gdLst>
                <a:gd name="connsiteX0" fmla="*/ 3566 w 43135"/>
                <a:gd name="connsiteY0" fmla="*/ 63 h 193218"/>
                <a:gd name="connsiteX1" fmla="*/ 402 w 43135"/>
                <a:gd name="connsiteY1" fmla="*/ 2384 h 193218"/>
                <a:gd name="connsiteX2" fmla="*/ 1901 w 43135"/>
                <a:gd name="connsiteY2" fmla="*/ 5285 h 193218"/>
                <a:gd name="connsiteX3" fmla="*/ 32212 w 43135"/>
                <a:gd name="connsiteY3" fmla="*/ 96576 h 193218"/>
                <a:gd name="connsiteX4" fmla="*/ 3400 w 43135"/>
                <a:gd name="connsiteY4" fmla="*/ 186512 h 193218"/>
                <a:gd name="connsiteX5" fmla="*/ 402 w 43135"/>
                <a:gd name="connsiteY5" fmla="*/ 190961 h 193218"/>
                <a:gd name="connsiteX6" fmla="*/ 2567 w 43135"/>
                <a:gd name="connsiteY6" fmla="*/ 193282 h 193218"/>
                <a:gd name="connsiteX7" fmla="*/ 31379 w 43135"/>
                <a:gd name="connsiteY7" fmla="*/ 156340 h 193218"/>
                <a:gd name="connsiteX8" fmla="*/ 43537 w 43135"/>
                <a:gd name="connsiteY8" fmla="*/ 96769 h 193218"/>
                <a:gd name="connsiteX9" fmla="*/ 3566 w 43135"/>
                <a:gd name="connsiteY9" fmla="*/ 63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566" y="63"/>
                  </a:moveTo>
                  <a:cubicBezTo>
                    <a:pt x="2400" y="63"/>
                    <a:pt x="402" y="63"/>
                    <a:pt x="402" y="2384"/>
                  </a:cubicBezTo>
                  <a:cubicBezTo>
                    <a:pt x="402" y="3351"/>
                    <a:pt x="902" y="3931"/>
                    <a:pt x="1901" y="5285"/>
                  </a:cubicBezTo>
                  <a:cubicBezTo>
                    <a:pt x="16224" y="20565"/>
                    <a:pt x="32212" y="46675"/>
                    <a:pt x="32212" y="96576"/>
                  </a:cubicBezTo>
                  <a:cubicBezTo>
                    <a:pt x="32212" y="136999"/>
                    <a:pt x="21387" y="167558"/>
                    <a:pt x="3400" y="186512"/>
                  </a:cubicBezTo>
                  <a:cubicBezTo>
                    <a:pt x="568" y="189800"/>
                    <a:pt x="402" y="189994"/>
                    <a:pt x="402" y="190961"/>
                  </a:cubicBezTo>
                  <a:cubicBezTo>
                    <a:pt x="402" y="191928"/>
                    <a:pt x="902" y="193282"/>
                    <a:pt x="2567" y="193282"/>
                  </a:cubicBezTo>
                  <a:cubicBezTo>
                    <a:pt x="4565" y="193282"/>
                    <a:pt x="20387" y="180517"/>
                    <a:pt x="31379" y="156340"/>
                  </a:cubicBezTo>
                  <a:cubicBezTo>
                    <a:pt x="38707" y="140287"/>
                    <a:pt x="43537" y="119398"/>
                    <a:pt x="43537" y="96769"/>
                  </a:cubicBezTo>
                  <a:cubicBezTo>
                    <a:pt x="43537" y="69498"/>
                    <a:pt x="36542" y="27141"/>
                    <a:pt x="3566" y="6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8" name="Dowolny kształt: kształt 1277">
              <a:extLst>
                <a:ext uri="{FF2B5EF4-FFF2-40B4-BE49-F238E27FC236}">
                  <a16:creationId xmlns:a16="http://schemas.microsoft.com/office/drawing/2014/main" id="{5061E7DB-957F-212D-69DE-35868F89AE3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506591" y="7262137"/>
              <a:ext cx="79227" cy="25696"/>
            </a:xfrm>
            <a:custGeom>
              <a:avLst/>
              <a:gdLst>
                <a:gd name="connsiteX0" fmla="*/ 79636 w 79227"/>
                <a:gd name="connsiteY0" fmla="*/ 4209 h 25696"/>
                <a:gd name="connsiteX1" fmla="*/ 75829 w 79227"/>
                <a:gd name="connsiteY1" fmla="*/ 65 h 25696"/>
                <a:gd name="connsiteX2" fmla="*/ 56319 w 79227"/>
                <a:gd name="connsiteY2" fmla="*/ 13327 h 25696"/>
                <a:gd name="connsiteX3" fmla="*/ 40854 w 79227"/>
                <a:gd name="connsiteY3" fmla="*/ 6420 h 25696"/>
                <a:gd name="connsiteX4" fmla="*/ 26103 w 79227"/>
                <a:gd name="connsiteY4" fmla="*/ 65 h 25696"/>
                <a:gd name="connsiteX5" fmla="*/ 408 w 79227"/>
                <a:gd name="connsiteY5" fmla="*/ 21616 h 25696"/>
                <a:gd name="connsiteX6" fmla="*/ 4214 w 79227"/>
                <a:gd name="connsiteY6" fmla="*/ 25761 h 25696"/>
                <a:gd name="connsiteX7" fmla="*/ 23724 w 79227"/>
                <a:gd name="connsiteY7" fmla="*/ 12498 h 25696"/>
                <a:gd name="connsiteX8" fmla="*/ 39189 w 79227"/>
                <a:gd name="connsiteY8" fmla="*/ 19406 h 25696"/>
                <a:gd name="connsiteX9" fmla="*/ 53940 w 79227"/>
                <a:gd name="connsiteY9" fmla="*/ 25761 h 25696"/>
                <a:gd name="connsiteX10" fmla="*/ 79636 w 79227"/>
                <a:gd name="connsiteY10" fmla="*/ 4209 h 2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27" h="25696">
                  <a:moveTo>
                    <a:pt x="79636" y="4209"/>
                  </a:moveTo>
                  <a:lnTo>
                    <a:pt x="75829" y="65"/>
                  </a:lnTo>
                  <a:cubicBezTo>
                    <a:pt x="75829" y="341"/>
                    <a:pt x="66788" y="13327"/>
                    <a:pt x="56319" y="13327"/>
                  </a:cubicBezTo>
                  <a:cubicBezTo>
                    <a:pt x="50847" y="13327"/>
                    <a:pt x="44899" y="9183"/>
                    <a:pt x="40854" y="6420"/>
                  </a:cubicBezTo>
                  <a:cubicBezTo>
                    <a:pt x="34431" y="1999"/>
                    <a:pt x="30148" y="65"/>
                    <a:pt x="26103" y="65"/>
                  </a:cubicBezTo>
                  <a:cubicBezTo>
                    <a:pt x="17062" y="65"/>
                    <a:pt x="12542" y="6143"/>
                    <a:pt x="408" y="21616"/>
                  </a:cubicBezTo>
                  <a:lnTo>
                    <a:pt x="4214" y="25761"/>
                  </a:lnTo>
                  <a:cubicBezTo>
                    <a:pt x="4214" y="25485"/>
                    <a:pt x="13256" y="12498"/>
                    <a:pt x="23724" y="12498"/>
                  </a:cubicBezTo>
                  <a:cubicBezTo>
                    <a:pt x="29196" y="12498"/>
                    <a:pt x="35144" y="16643"/>
                    <a:pt x="39189" y="19406"/>
                  </a:cubicBezTo>
                  <a:cubicBezTo>
                    <a:pt x="45613" y="23827"/>
                    <a:pt x="49895" y="25761"/>
                    <a:pt x="53940" y="25761"/>
                  </a:cubicBezTo>
                  <a:cubicBezTo>
                    <a:pt x="62981" y="25761"/>
                    <a:pt x="67502" y="19682"/>
                    <a:pt x="79636" y="42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9" name="Dowolny kształt: kształt 1278">
              <a:extLst>
                <a:ext uri="{FF2B5EF4-FFF2-40B4-BE49-F238E27FC236}">
                  <a16:creationId xmlns:a16="http://schemas.microsoft.com/office/drawing/2014/main" id="{3A96407A-26DE-3762-071B-7302B895A92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444860" y="7321757"/>
              <a:ext cx="168924" cy="200872"/>
            </a:xfrm>
            <a:custGeom>
              <a:avLst/>
              <a:gdLst>
                <a:gd name="connsiteX0" fmla="*/ 169330 w 168924"/>
                <a:gd name="connsiteY0" fmla="*/ 2830 h 200872"/>
                <a:gd name="connsiteX1" fmla="*/ 166712 w 168924"/>
                <a:gd name="connsiteY1" fmla="*/ 67 h 200872"/>
                <a:gd name="connsiteX2" fmla="*/ 163144 w 168924"/>
                <a:gd name="connsiteY2" fmla="*/ 3383 h 200872"/>
                <a:gd name="connsiteX3" fmla="*/ 146489 w 168924"/>
                <a:gd name="connsiteY3" fmla="*/ 24658 h 200872"/>
                <a:gd name="connsiteX4" fmla="*/ 106994 w 168924"/>
                <a:gd name="connsiteY4" fmla="*/ 67 h 200872"/>
                <a:gd name="connsiteX5" fmla="*/ 405 w 168924"/>
                <a:gd name="connsiteY5" fmla="*/ 125233 h 200872"/>
                <a:gd name="connsiteX6" fmla="*/ 64882 w 168924"/>
                <a:gd name="connsiteY6" fmla="*/ 200940 h 200872"/>
                <a:gd name="connsiteX7" fmla="*/ 116273 w 168924"/>
                <a:gd name="connsiteY7" fmla="*/ 177178 h 200872"/>
                <a:gd name="connsiteX8" fmla="*/ 142445 w 168924"/>
                <a:gd name="connsiteY8" fmla="*/ 128548 h 200872"/>
                <a:gd name="connsiteX9" fmla="*/ 139589 w 168924"/>
                <a:gd name="connsiteY9" fmla="*/ 125785 h 200872"/>
                <a:gd name="connsiteX10" fmla="*/ 136496 w 168924"/>
                <a:gd name="connsiteY10" fmla="*/ 128548 h 200872"/>
                <a:gd name="connsiteX11" fmla="*/ 112466 w 168924"/>
                <a:gd name="connsiteY11" fmla="*/ 172204 h 200872"/>
                <a:gd name="connsiteX12" fmla="*/ 68689 w 168924"/>
                <a:gd name="connsiteY12" fmla="*/ 192374 h 200872"/>
                <a:gd name="connsiteX13" fmla="*/ 22056 w 168924"/>
                <a:gd name="connsiteY13" fmla="*/ 134903 h 200872"/>
                <a:gd name="connsiteX14" fmla="*/ 50845 w 168924"/>
                <a:gd name="connsiteY14" fmla="*/ 42065 h 200872"/>
                <a:gd name="connsiteX15" fmla="*/ 108898 w 168924"/>
                <a:gd name="connsiteY15" fmla="*/ 8633 h 200872"/>
                <a:gd name="connsiteX16" fmla="*/ 147203 w 168924"/>
                <a:gd name="connsiteY16" fmla="*/ 61959 h 200872"/>
                <a:gd name="connsiteX17" fmla="*/ 146489 w 168924"/>
                <a:gd name="connsiteY17" fmla="*/ 76051 h 200872"/>
                <a:gd name="connsiteX18" fmla="*/ 150058 w 168924"/>
                <a:gd name="connsiteY18" fmla="*/ 78814 h 200872"/>
                <a:gd name="connsiteX19" fmla="*/ 154341 w 168924"/>
                <a:gd name="connsiteY19" fmla="*/ 73288 h 200872"/>
                <a:gd name="connsiteX20" fmla="*/ 169330 w 168924"/>
                <a:gd name="connsiteY20" fmla="*/ 2830 h 20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924" h="200872">
                  <a:moveTo>
                    <a:pt x="169330" y="2830"/>
                  </a:moveTo>
                  <a:cubicBezTo>
                    <a:pt x="169330" y="2001"/>
                    <a:pt x="168854" y="67"/>
                    <a:pt x="166712" y="67"/>
                  </a:cubicBezTo>
                  <a:cubicBezTo>
                    <a:pt x="165999" y="67"/>
                    <a:pt x="165761" y="344"/>
                    <a:pt x="163144" y="3383"/>
                  </a:cubicBezTo>
                  <a:lnTo>
                    <a:pt x="146489" y="24658"/>
                  </a:lnTo>
                  <a:cubicBezTo>
                    <a:pt x="144348" y="20790"/>
                    <a:pt x="133404" y="67"/>
                    <a:pt x="106994" y="67"/>
                  </a:cubicBezTo>
                  <a:cubicBezTo>
                    <a:pt x="53938" y="67"/>
                    <a:pt x="405" y="61130"/>
                    <a:pt x="405" y="125233"/>
                  </a:cubicBezTo>
                  <a:cubicBezTo>
                    <a:pt x="405" y="170823"/>
                    <a:pt x="28480" y="200940"/>
                    <a:pt x="64882" y="200940"/>
                  </a:cubicBezTo>
                  <a:cubicBezTo>
                    <a:pt x="85581" y="200940"/>
                    <a:pt x="103663" y="189888"/>
                    <a:pt x="116273" y="177178"/>
                  </a:cubicBezTo>
                  <a:cubicBezTo>
                    <a:pt x="138400" y="154521"/>
                    <a:pt x="142445" y="129377"/>
                    <a:pt x="142445" y="128548"/>
                  </a:cubicBezTo>
                  <a:cubicBezTo>
                    <a:pt x="142445" y="125785"/>
                    <a:pt x="140065" y="125785"/>
                    <a:pt x="139589" y="125785"/>
                  </a:cubicBezTo>
                  <a:cubicBezTo>
                    <a:pt x="138162" y="125785"/>
                    <a:pt x="136972" y="126338"/>
                    <a:pt x="136496" y="128548"/>
                  </a:cubicBezTo>
                  <a:cubicBezTo>
                    <a:pt x="134355" y="136561"/>
                    <a:pt x="128883" y="156179"/>
                    <a:pt x="112466" y="172204"/>
                  </a:cubicBezTo>
                  <a:cubicBezTo>
                    <a:pt x="96050" y="187677"/>
                    <a:pt x="81061" y="192374"/>
                    <a:pt x="68689" y="192374"/>
                  </a:cubicBezTo>
                  <a:cubicBezTo>
                    <a:pt x="47276" y="192374"/>
                    <a:pt x="22056" y="178007"/>
                    <a:pt x="22056" y="134903"/>
                  </a:cubicBezTo>
                  <a:cubicBezTo>
                    <a:pt x="22056" y="119154"/>
                    <a:pt x="27053" y="74393"/>
                    <a:pt x="50845" y="42065"/>
                  </a:cubicBezTo>
                  <a:cubicBezTo>
                    <a:pt x="65358" y="22448"/>
                    <a:pt x="87723" y="8633"/>
                    <a:pt x="108898" y="8633"/>
                  </a:cubicBezTo>
                  <a:cubicBezTo>
                    <a:pt x="133166" y="8633"/>
                    <a:pt x="147203" y="29908"/>
                    <a:pt x="147203" y="61959"/>
                  </a:cubicBezTo>
                  <a:cubicBezTo>
                    <a:pt x="147203" y="73011"/>
                    <a:pt x="146489" y="73288"/>
                    <a:pt x="146489" y="76051"/>
                  </a:cubicBezTo>
                  <a:cubicBezTo>
                    <a:pt x="146489" y="78814"/>
                    <a:pt x="149106" y="78814"/>
                    <a:pt x="150058" y="78814"/>
                  </a:cubicBezTo>
                  <a:cubicBezTo>
                    <a:pt x="153151" y="78814"/>
                    <a:pt x="153151" y="78261"/>
                    <a:pt x="154341" y="73288"/>
                  </a:cubicBezTo>
                  <a:lnTo>
                    <a:pt x="169330" y="283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0" name="Dowolny kształt: kształt 1279">
              <a:extLst>
                <a:ext uri="{FF2B5EF4-FFF2-40B4-BE49-F238E27FC236}">
                  <a16:creationId xmlns:a16="http://schemas.microsoft.com/office/drawing/2014/main" id="{561B1638-6F52-4E93-49C9-A3031008CDF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630022" y="7284182"/>
              <a:ext cx="111251" cy="132100"/>
            </a:xfrm>
            <a:custGeom>
              <a:avLst/>
              <a:gdLst>
                <a:gd name="connsiteX0" fmla="*/ 413 w 111251"/>
                <a:gd name="connsiteY0" fmla="*/ 64 h 132100"/>
                <a:gd name="connsiteX1" fmla="*/ 413 w 111251"/>
                <a:gd name="connsiteY1" fmla="*/ 7026 h 132100"/>
                <a:gd name="connsiteX2" fmla="*/ 4410 w 111251"/>
                <a:gd name="connsiteY2" fmla="*/ 7026 h 132100"/>
                <a:gd name="connsiteX3" fmla="*/ 17567 w 111251"/>
                <a:gd name="connsiteY3" fmla="*/ 15730 h 132100"/>
                <a:gd name="connsiteX4" fmla="*/ 17567 w 111251"/>
                <a:gd name="connsiteY4" fmla="*/ 116498 h 132100"/>
                <a:gd name="connsiteX5" fmla="*/ 4410 w 111251"/>
                <a:gd name="connsiteY5" fmla="*/ 125201 h 132100"/>
                <a:gd name="connsiteX6" fmla="*/ 413 w 111251"/>
                <a:gd name="connsiteY6" fmla="*/ 125201 h 132100"/>
                <a:gd name="connsiteX7" fmla="*/ 413 w 111251"/>
                <a:gd name="connsiteY7" fmla="*/ 132164 h 132100"/>
                <a:gd name="connsiteX8" fmla="*/ 71028 w 111251"/>
                <a:gd name="connsiteY8" fmla="*/ 132164 h 132100"/>
                <a:gd name="connsiteX9" fmla="*/ 111665 w 111251"/>
                <a:gd name="connsiteY9" fmla="*/ 96770 h 132100"/>
                <a:gd name="connsiteX10" fmla="*/ 76691 w 111251"/>
                <a:gd name="connsiteY10" fmla="*/ 63116 h 132100"/>
                <a:gd name="connsiteX11" fmla="*/ 106669 w 111251"/>
                <a:gd name="connsiteY11" fmla="*/ 32944 h 132100"/>
                <a:gd name="connsiteX12" fmla="*/ 66032 w 111251"/>
                <a:gd name="connsiteY12" fmla="*/ 64 h 132100"/>
                <a:gd name="connsiteX13" fmla="*/ 413 w 111251"/>
                <a:gd name="connsiteY13" fmla="*/ 64 h 132100"/>
                <a:gd name="connsiteX14" fmla="*/ 32223 w 111251"/>
                <a:gd name="connsiteY14" fmla="*/ 60795 h 132100"/>
                <a:gd name="connsiteX15" fmla="*/ 32223 w 111251"/>
                <a:gd name="connsiteY15" fmla="*/ 14570 h 132100"/>
                <a:gd name="connsiteX16" fmla="*/ 40218 w 111251"/>
                <a:gd name="connsiteY16" fmla="*/ 7026 h 132100"/>
                <a:gd name="connsiteX17" fmla="*/ 64866 w 111251"/>
                <a:gd name="connsiteY17" fmla="*/ 7026 h 132100"/>
                <a:gd name="connsiteX18" fmla="*/ 90014 w 111251"/>
                <a:gd name="connsiteY18" fmla="*/ 32944 h 132100"/>
                <a:gd name="connsiteX19" fmla="*/ 59703 w 111251"/>
                <a:gd name="connsiteY19" fmla="*/ 60795 h 132100"/>
                <a:gd name="connsiteX20" fmla="*/ 32223 w 111251"/>
                <a:gd name="connsiteY20" fmla="*/ 60795 h 132100"/>
                <a:gd name="connsiteX21" fmla="*/ 40218 w 111251"/>
                <a:gd name="connsiteY21" fmla="*/ 125201 h 132100"/>
                <a:gd name="connsiteX22" fmla="*/ 32223 w 111251"/>
                <a:gd name="connsiteY22" fmla="*/ 117658 h 132100"/>
                <a:gd name="connsiteX23" fmla="*/ 32223 w 111251"/>
                <a:gd name="connsiteY23" fmla="*/ 66211 h 132100"/>
                <a:gd name="connsiteX24" fmla="*/ 67697 w 111251"/>
                <a:gd name="connsiteY24" fmla="*/ 66211 h 132100"/>
                <a:gd name="connsiteX25" fmla="*/ 94511 w 111251"/>
                <a:gd name="connsiteY25" fmla="*/ 96383 h 132100"/>
                <a:gd name="connsiteX26" fmla="*/ 65199 w 111251"/>
                <a:gd name="connsiteY26" fmla="*/ 125201 h 132100"/>
                <a:gd name="connsiteX27" fmla="*/ 40218 w 111251"/>
                <a:gd name="connsiteY27" fmla="*/ 125201 h 1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251" h="132100">
                  <a:moveTo>
                    <a:pt x="413" y="64"/>
                  </a:moveTo>
                  <a:lnTo>
                    <a:pt x="413" y="7026"/>
                  </a:lnTo>
                  <a:lnTo>
                    <a:pt x="4410" y="7026"/>
                  </a:lnTo>
                  <a:cubicBezTo>
                    <a:pt x="17234" y="7026"/>
                    <a:pt x="17567" y="8961"/>
                    <a:pt x="17567" y="15730"/>
                  </a:cubicBezTo>
                  <a:lnTo>
                    <a:pt x="17567" y="116498"/>
                  </a:lnTo>
                  <a:cubicBezTo>
                    <a:pt x="17567" y="123074"/>
                    <a:pt x="17234" y="125201"/>
                    <a:pt x="4410" y="125201"/>
                  </a:cubicBezTo>
                  <a:lnTo>
                    <a:pt x="413" y="125201"/>
                  </a:lnTo>
                  <a:lnTo>
                    <a:pt x="413" y="132164"/>
                  </a:lnTo>
                  <a:lnTo>
                    <a:pt x="71028" y="132164"/>
                  </a:lnTo>
                  <a:cubicBezTo>
                    <a:pt x="94511" y="132164"/>
                    <a:pt x="111665" y="115144"/>
                    <a:pt x="111665" y="96770"/>
                  </a:cubicBezTo>
                  <a:cubicBezTo>
                    <a:pt x="111665" y="79943"/>
                    <a:pt x="97009" y="65630"/>
                    <a:pt x="76691" y="63116"/>
                  </a:cubicBezTo>
                  <a:cubicBezTo>
                    <a:pt x="93012" y="59635"/>
                    <a:pt x="106669" y="47836"/>
                    <a:pt x="106669" y="32944"/>
                  </a:cubicBezTo>
                  <a:cubicBezTo>
                    <a:pt x="106669" y="15537"/>
                    <a:pt x="89182" y="64"/>
                    <a:pt x="66032" y="64"/>
                  </a:cubicBezTo>
                  <a:lnTo>
                    <a:pt x="413" y="64"/>
                  </a:lnTo>
                  <a:close/>
                  <a:moveTo>
                    <a:pt x="32223" y="60795"/>
                  </a:moveTo>
                  <a:lnTo>
                    <a:pt x="32223" y="14570"/>
                  </a:lnTo>
                  <a:cubicBezTo>
                    <a:pt x="32223" y="8574"/>
                    <a:pt x="32390" y="7026"/>
                    <a:pt x="40218" y="7026"/>
                  </a:cubicBezTo>
                  <a:lnTo>
                    <a:pt x="64866" y="7026"/>
                  </a:lnTo>
                  <a:cubicBezTo>
                    <a:pt x="81354" y="7026"/>
                    <a:pt x="90014" y="20759"/>
                    <a:pt x="90014" y="32944"/>
                  </a:cubicBezTo>
                  <a:cubicBezTo>
                    <a:pt x="90014" y="46676"/>
                    <a:pt x="78856" y="60795"/>
                    <a:pt x="59703" y="60795"/>
                  </a:cubicBezTo>
                  <a:lnTo>
                    <a:pt x="32223" y="60795"/>
                  </a:lnTo>
                  <a:close/>
                  <a:moveTo>
                    <a:pt x="40218" y="125201"/>
                  </a:moveTo>
                  <a:cubicBezTo>
                    <a:pt x="32390" y="125201"/>
                    <a:pt x="32223" y="123654"/>
                    <a:pt x="32223" y="117658"/>
                  </a:cubicBezTo>
                  <a:lnTo>
                    <a:pt x="32223" y="66211"/>
                  </a:lnTo>
                  <a:lnTo>
                    <a:pt x="67697" y="66211"/>
                  </a:lnTo>
                  <a:cubicBezTo>
                    <a:pt x="85351" y="66211"/>
                    <a:pt x="94511" y="82844"/>
                    <a:pt x="94511" y="96383"/>
                  </a:cubicBezTo>
                  <a:cubicBezTo>
                    <a:pt x="94511" y="110696"/>
                    <a:pt x="83519" y="125201"/>
                    <a:pt x="65199" y="125201"/>
                  </a:cubicBezTo>
                  <a:lnTo>
                    <a:pt x="40218" y="12520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1" name="Dowolny kształt: kształt 1280">
              <a:extLst>
                <a:ext uri="{FF2B5EF4-FFF2-40B4-BE49-F238E27FC236}">
                  <a16:creationId xmlns:a16="http://schemas.microsoft.com/office/drawing/2014/main" id="{489806C3-539B-329D-29CB-8EE5869EC91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621165" y="7456706"/>
              <a:ext cx="60622" cy="128425"/>
            </a:xfrm>
            <a:custGeom>
              <a:avLst/>
              <a:gdLst>
                <a:gd name="connsiteX0" fmla="*/ 38052 w 60622"/>
                <a:gd name="connsiteY0" fmla="*/ 5485 h 128425"/>
                <a:gd name="connsiteX1" fmla="*/ 33055 w 60622"/>
                <a:gd name="connsiteY1" fmla="*/ 70 h 128425"/>
                <a:gd name="connsiteX2" fmla="*/ 413 w 60622"/>
                <a:gd name="connsiteY2" fmla="*/ 12448 h 128425"/>
                <a:gd name="connsiteX3" fmla="*/ 413 w 60622"/>
                <a:gd name="connsiteY3" fmla="*/ 19411 h 128425"/>
                <a:gd name="connsiteX4" fmla="*/ 24562 w 60622"/>
                <a:gd name="connsiteY4" fmla="*/ 13995 h 128425"/>
                <a:gd name="connsiteX5" fmla="*/ 24562 w 60622"/>
                <a:gd name="connsiteY5" fmla="*/ 112636 h 128425"/>
                <a:gd name="connsiteX6" fmla="*/ 7907 w 60622"/>
                <a:gd name="connsiteY6" fmla="*/ 121533 h 128425"/>
                <a:gd name="connsiteX7" fmla="*/ 1578 w 60622"/>
                <a:gd name="connsiteY7" fmla="*/ 121533 h 128425"/>
                <a:gd name="connsiteX8" fmla="*/ 1578 w 60622"/>
                <a:gd name="connsiteY8" fmla="*/ 128496 h 128425"/>
                <a:gd name="connsiteX9" fmla="*/ 31223 w 60622"/>
                <a:gd name="connsiteY9" fmla="*/ 127722 h 128425"/>
                <a:gd name="connsiteX10" fmla="*/ 61035 w 60622"/>
                <a:gd name="connsiteY10" fmla="*/ 128496 h 128425"/>
                <a:gd name="connsiteX11" fmla="*/ 61035 w 60622"/>
                <a:gd name="connsiteY11" fmla="*/ 121533 h 128425"/>
                <a:gd name="connsiteX12" fmla="*/ 54706 w 60622"/>
                <a:gd name="connsiteY12" fmla="*/ 121533 h 128425"/>
                <a:gd name="connsiteX13" fmla="*/ 38052 w 60622"/>
                <a:gd name="connsiteY13" fmla="*/ 112636 h 128425"/>
                <a:gd name="connsiteX14" fmla="*/ 38052 w 60622"/>
                <a:gd name="connsiteY14" fmla="*/ 5485 h 12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22" h="128425">
                  <a:moveTo>
                    <a:pt x="38052" y="5485"/>
                  </a:moveTo>
                  <a:cubicBezTo>
                    <a:pt x="38052" y="263"/>
                    <a:pt x="37719" y="70"/>
                    <a:pt x="33055" y="70"/>
                  </a:cubicBezTo>
                  <a:cubicBezTo>
                    <a:pt x="22397" y="12255"/>
                    <a:pt x="7241" y="12448"/>
                    <a:pt x="413" y="12448"/>
                  </a:cubicBezTo>
                  <a:lnTo>
                    <a:pt x="413" y="19411"/>
                  </a:lnTo>
                  <a:cubicBezTo>
                    <a:pt x="4410" y="19411"/>
                    <a:pt x="15402" y="19411"/>
                    <a:pt x="24562" y="13995"/>
                  </a:cubicBezTo>
                  <a:lnTo>
                    <a:pt x="24562" y="112636"/>
                  </a:lnTo>
                  <a:cubicBezTo>
                    <a:pt x="24562" y="119018"/>
                    <a:pt x="24562" y="121533"/>
                    <a:pt x="7907" y="121533"/>
                  </a:cubicBezTo>
                  <a:lnTo>
                    <a:pt x="1578" y="121533"/>
                  </a:lnTo>
                  <a:lnTo>
                    <a:pt x="1578" y="128496"/>
                  </a:lnTo>
                  <a:cubicBezTo>
                    <a:pt x="4576" y="128302"/>
                    <a:pt x="25061" y="127722"/>
                    <a:pt x="31223" y="127722"/>
                  </a:cubicBezTo>
                  <a:cubicBezTo>
                    <a:pt x="36386" y="127722"/>
                    <a:pt x="57371" y="128302"/>
                    <a:pt x="61035" y="128496"/>
                  </a:cubicBezTo>
                  <a:lnTo>
                    <a:pt x="61035" y="121533"/>
                  </a:lnTo>
                  <a:lnTo>
                    <a:pt x="54706" y="121533"/>
                  </a:lnTo>
                  <a:cubicBezTo>
                    <a:pt x="38052" y="121533"/>
                    <a:pt x="38052" y="119018"/>
                    <a:pt x="38052" y="112636"/>
                  </a:cubicBezTo>
                  <a:lnTo>
                    <a:pt x="38052" y="548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2" name="Dowolny kształt: kształt 1281">
              <a:extLst>
                <a:ext uri="{FF2B5EF4-FFF2-40B4-BE49-F238E27FC236}">
                  <a16:creationId xmlns:a16="http://schemas.microsoft.com/office/drawing/2014/main" id="{5A19527C-9E0E-61DB-31E9-4D30D2E4640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706510" y="7456706"/>
              <a:ext cx="77276" cy="132294"/>
            </a:xfrm>
            <a:custGeom>
              <a:avLst/>
              <a:gdLst>
                <a:gd name="connsiteX0" fmla="*/ 77693 w 77276"/>
                <a:gd name="connsiteY0" fmla="*/ 66797 h 132294"/>
                <a:gd name="connsiteX1" fmla="*/ 67867 w 77276"/>
                <a:gd name="connsiteY1" fmla="*/ 16703 h 132294"/>
                <a:gd name="connsiteX2" fmla="*/ 39055 w 77276"/>
                <a:gd name="connsiteY2" fmla="*/ 70 h 132294"/>
                <a:gd name="connsiteX3" fmla="*/ 417 w 77276"/>
                <a:gd name="connsiteY3" fmla="*/ 66797 h 132294"/>
                <a:gd name="connsiteX4" fmla="*/ 39055 w 77276"/>
                <a:gd name="connsiteY4" fmla="*/ 132364 h 132294"/>
                <a:gd name="connsiteX5" fmla="*/ 77693 w 77276"/>
                <a:gd name="connsiteY5" fmla="*/ 66797 h 132294"/>
                <a:gd name="connsiteX6" fmla="*/ 39055 w 77276"/>
                <a:gd name="connsiteY6" fmla="*/ 126948 h 132294"/>
                <a:gd name="connsiteX7" fmla="*/ 17904 w 77276"/>
                <a:gd name="connsiteY7" fmla="*/ 105866 h 132294"/>
                <a:gd name="connsiteX8" fmla="*/ 15572 w 77276"/>
                <a:gd name="connsiteY8" fmla="*/ 64283 h 132294"/>
                <a:gd name="connsiteX9" fmla="*/ 18070 w 77276"/>
                <a:gd name="connsiteY9" fmla="*/ 24826 h 132294"/>
                <a:gd name="connsiteX10" fmla="*/ 39055 w 77276"/>
                <a:gd name="connsiteY10" fmla="*/ 5485 h 132294"/>
                <a:gd name="connsiteX11" fmla="*/ 59707 w 77276"/>
                <a:gd name="connsiteY11" fmla="*/ 23086 h 132294"/>
                <a:gd name="connsiteX12" fmla="*/ 62538 w 77276"/>
                <a:gd name="connsiteY12" fmla="*/ 64283 h 132294"/>
                <a:gd name="connsiteX13" fmla="*/ 60373 w 77276"/>
                <a:gd name="connsiteY13" fmla="*/ 105093 h 132294"/>
                <a:gd name="connsiteX14" fmla="*/ 39055 w 77276"/>
                <a:gd name="connsiteY14" fmla="*/ 126948 h 1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76" h="132294">
                  <a:moveTo>
                    <a:pt x="77693" y="66797"/>
                  </a:moveTo>
                  <a:cubicBezTo>
                    <a:pt x="77693" y="45522"/>
                    <a:pt x="75528" y="30242"/>
                    <a:pt x="67867" y="16703"/>
                  </a:cubicBezTo>
                  <a:cubicBezTo>
                    <a:pt x="62704" y="7806"/>
                    <a:pt x="52379" y="70"/>
                    <a:pt x="39055" y="70"/>
                  </a:cubicBezTo>
                  <a:cubicBezTo>
                    <a:pt x="417" y="70"/>
                    <a:pt x="417" y="52871"/>
                    <a:pt x="417" y="66797"/>
                  </a:cubicBezTo>
                  <a:cubicBezTo>
                    <a:pt x="417" y="80723"/>
                    <a:pt x="417" y="132364"/>
                    <a:pt x="39055" y="132364"/>
                  </a:cubicBezTo>
                  <a:cubicBezTo>
                    <a:pt x="77693" y="132364"/>
                    <a:pt x="77693" y="80723"/>
                    <a:pt x="77693" y="66797"/>
                  </a:cubicBezTo>
                  <a:close/>
                  <a:moveTo>
                    <a:pt x="39055" y="126948"/>
                  </a:moveTo>
                  <a:cubicBezTo>
                    <a:pt x="31394" y="126948"/>
                    <a:pt x="21235" y="121726"/>
                    <a:pt x="17904" y="105866"/>
                  </a:cubicBezTo>
                  <a:cubicBezTo>
                    <a:pt x="15572" y="94455"/>
                    <a:pt x="15572" y="78595"/>
                    <a:pt x="15572" y="64283"/>
                  </a:cubicBezTo>
                  <a:cubicBezTo>
                    <a:pt x="15572" y="50164"/>
                    <a:pt x="15572" y="35464"/>
                    <a:pt x="18070" y="24826"/>
                  </a:cubicBezTo>
                  <a:cubicBezTo>
                    <a:pt x="21568" y="9547"/>
                    <a:pt x="32227" y="5485"/>
                    <a:pt x="39055" y="5485"/>
                  </a:cubicBezTo>
                  <a:cubicBezTo>
                    <a:pt x="48048" y="5485"/>
                    <a:pt x="56709" y="11868"/>
                    <a:pt x="59707" y="23086"/>
                  </a:cubicBezTo>
                  <a:cubicBezTo>
                    <a:pt x="62371" y="33530"/>
                    <a:pt x="62538" y="47456"/>
                    <a:pt x="62538" y="64283"/>
                  </a:cubicBezTo>
                  <a:cubicBezTo>
                    <a:pt x="62538" y="78595"/>
                    <a:pt x="62538" y="92908"/>
                    <a:pt x="60373" y="105093"/>
                  </a:cubicBezTo>
                  <a:cubicBezTo>
                    <a:pt x="57042" y="122693"/>
                    <a:pt x="45717" y="126948"/>
                    <a:pt x="39055" y="126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3" name="Dowolny kształt: kształt 1282">
              <a:extLst>
                <a:ext uri="{FF2B5EF4-FFF2-40B4-BE49-F238E27FC236}">
                  <a16:creationId xmlns:a16="http://schemas.microsoft.com/office/drawing/2014/main" id="{B5A9143B-3438-F60A-EA12-6EA7B1A8974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813149" y="7198799"/>
              <a:ext cx="90410" cy="497069"/>
            </a:xfrm>
            <a:custGeom>
              <a:avLst/>
              <a:gdLst>
                <a:gd name="connsiteX0" fmla="*/ 90831 w 90410"/>
                <a:gd name="connsiteY0" fmla="*/ 248453 h 497069"/>
                <a:gd name="connsiteX1" fmla="*/ 28020 w 90410"/>
                <a:gd name="connsiteY1" fmla="*/ 22713 h 497069"/>
                <a:gd name="connsiteX2" fmla="*/ 10176 w 90410"/>
                <a:gd name="connsiteY2" fmla="*/ 1714 h 497069"/>
                <a:gd name="connsiteX3" fmla="*/ 4942 w 90410"/>
                <a:gd name="connsiteY3" fmla="*/ 56 h 497069"/>
                <a:gd name="connsiteX4" fmla="*/ 421 w 90410"/>
                <a:gd name="connsiteY4" fmla="*/ 2819 h 497069"/>
                <a:gd name="connsiteX5" fmla="*/ 1849 w 90410"/>
                <a:gd name="connsiteY5" fmla="*/ 5582 h 497069"/>
                <a:gd name="connsiteX6" fmla="*/ 37537 w 90410"/>
                <a:gd name="connsiteY6" fmla="*/ 60843 h 497069"/>
                <a:gd name="connsiteX7" fmla="*/ 72749 w 90410"/>
                <a:gd name="connsiteY7" fmla="*/ 248453 h 497069"/>
                <a:gd name="connsiteX8" fmla="*/ 1373 w 90410"/>
                <a:gd name="connsiteY8" fmla="*/ 492153 h 497069"/>
                <a:gd name="connsiteX9" fmla="*/ 421 w 90410"/>
                <a:gd name="connsiteY9" fmla="*/ 494363 h 497069"/>
                <a:gd name="connsiteX10" fmla="*/ 4942 w 90410"/>
                <a:gd name="connsiteY10" fmla="*/ 497126 h 497069"/>
                <a:gd name="connsiteX11" fmla="*/ 10652 w 90410"/>
                <a:gd name="connsiteY11" fmla="*/ 494916 h 497069"/>
                <a:gd name="connsiteX12" fmla="*/ 75128 w 90410"/>
                <a:gd name="connsiteY12" fmla="*/ 375553 h 497069"/>
                <a:gd name="connsiteX13" fmla="*/ 90831 w 90410"/>
                <a:gd name="connsiteY13" fmla="*/ 248453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10" h="497069">
                  <a:moveTo>
                    <a:pt x="90831" y="248453"/>
                  </a:moveTo>
                  <a:cubicBezTo>
                    <a:pt x="90831" y="169154"/>
                    <a:pt x="74890" y="84881"/>
                    <a:pt x="28020" y="22713"/>
                  </a:cubicBezTo>
                  <a:cubicBezTo>
                    <a:pt x="24689" y="18292"/>
                    <a:pt x="15886" y="7516"/>
                    <a:pt x="10176" y="1714"/>
                  </a:cubicBezTo>
                  <a:cubicBezTo>
                    <a:pt x="8510" y="56"/>
                    <a:pt x="8035" y="56"/>
                    <a:pt x="4942" y="56"/>
                  </a:cubicBezTo>
                  <a:cubicBezTo>
                    <a:pt x="2562" y="56"/>
                    <a:pt x="421" y="56"/>
                    <a:pt x="421" y="2819"/>
                  </a:cubicBezTo>
                  <a:cubicBezTo>
                    <a:pt x="421" y="3924"/>
                    <a:pt x="1373" y="5030"/>
                    <a:pt x="1849" y="5582"/>
                  </a:cubicBezTo>
                  <a:cubicBezTo>
                    <a:pt x="9938" y="15253"/>
                    <a:pt x="22786" y="30450"/>
                    <a:pt x="37537" y="60843"/>
                  </a:cubicBezTo>
                  <a:cubicBezTo>
                    <a:pt x="63232" y="113893"/>
                    <a:pt x="72749" y="182140"/>
                    <a:pt x="72749" y="248453"/>
                  </a:cubicBezTo>
                  <a:cubicBezTo>
                    <a:pt x="72749" y="368369"/>
                    <a:pt x="44199" y="441589"/>
                    <a:pt x="1373" y="492153"/>
                  </a:cubicBezTo>
                  <a:cubicBezTo>
                    <a:pt x="897" y="492705"/>
                    <a:pt x="421" y="493534"/>
                    <a:pt x="421" y="494363"/>
                  </a:cubicBezTo>
                  <a:cubicBezTo>
                    <a:pt x="421" y="497126"/>
                    <a:pt x="2562" y="497126"/>
                    <a:pt x="4942" y="497126"/>
                  </a:cubicBezTo>
                  <a:cubicBezTo>
                    <a:pt x="8035" y="497126"/>
                    <a:pt x="8510" y="497126"/>
                    <a:pt x="10652" y="494916"/>
                  </a:cubicBezTo>
                  <a:cubicBezTo>
                    <a:pt x="33254" y="472259"/>
                    <a:pt x="58712" y="433853"/>
                    <a:pt x="75128" y="375553"/>
                  </a:cubicBezTo>
                  <a:cubicBezTo>
                    <a:pt x="85597" y="337699"/>
                    <a:pt x="90831" y="292938"/>
                    <a:pt x="90831" y="24845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4" name="Dowolny kształt: kształt 1283">
              <a:extLst>
                <a:ext uri="{FF2B5EF4-FFF2-40B4-BE49-F238E27FC236}">
                  <a16:creationId xmlns:a16="http://schemas.microsoft.com/office/drawing/2014/main" id="{3406F48A-EFAF-9017-0A2C-02BDB725EEA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955241" y="7198799"/>
              <a:ext cx="90410" cy="497069"/>
            </a:xfrm>
            <a:custGeom>
              <a:avLst/>
              <a:gdLst>
                <a:gd name="connsiteX0" fmla="*/ 90837 w 90410"/>
                <a:gd name="connsiteY0" fmla="*/ 248453 h 497069"/>
                <a:gd name="connsiteX1" fmla="*/ 28026 w 90410"/>
                <a:gd name="connsiteY1" fmla="*/ 22713 h 497069"/>
                <a:gd name="connsiteX2" fmla="*/ 10182 w 90410"/>
                <a:gd name="connsiteY2" fmla="*/ 1714 h 497069"/>
                <a:gd name="connsiteX3" fmla="*/ 4948 w 90410"/>
                <a:gd name="connsiteY3" fmla="*/ 56 h 497069"/>
                <a:gd name="connsiteX4" fmla="*/ 427 w 90410"/>
                <a:gd name="connsiteY4" fmla="*/ 2819 h 497069"/>
                <a:gd name="connsiteX5" fmla="*/ 1855 w 90410"/>
                <a:gd name="connsiteY5" fmla="*/ 5582 h 497069"/>
                <a:gd name="connsiteX6" fmla="*/ 37543 w 90410"/>
                <a:gd name="connsiteY6" fmla="*/ 60843 h 497069"/>
                <a:gd name="connsiteX7" fmla="*/ 72755 w 90410"/>
                <a:gd name="connsiteY7" fmla="*/ 248453 h 497069"/>
                <a:gd name="connsiteX8" fmla="*/ 1379 w 90410"/>
                <a:gd name="connsiteY8" fmla="*/ 492153 h 497069"/>
                <a:gd name="connsiteX9" fmla="*/ 427 w 90410"/>
                <a:gd name="connsiteY9" fmla="*/ 494363 h 497069"/>
                <a:gd name="connsiteX10" fmla="*/ 4948 w 90410"/>
                <a:gd name="connsiteY10" fmla="*/ 497126 h 497069"/>
                <a:gd name="connsiteX11" fmla="*/ 10658 w 90410"/>
                <a:gd name="connsiteY11" fmla="*/ 494916 h 497069"/>
                <a:gd name="connsiteX12" fmla="*/ 75134 w 90410"/>
                <a:gd name="connsiteY12" fmla="*/ 375553 h 497069"/>
                <a:gd name="connsiteX13" fmla="*/ 90837 w 90410"/>
                <a:gd name="connsiteY13" fmla="*/ 248453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10" h="497069">
                  <a:moveTo>
                    <a:pt x="90837" y="248453"/>
                  </a:moveTo>
                  <a:cubicBezTo>
                    <a:pt x="90837" y="169154"/>
                    <a:pt x="74896" y="84881"/>
                    <a:pt x="28026" y="22713"/>
                  </a:cubicBezTo>
                  <a:cubicBezTo>
                    <a:pt x="24695" y="18292"/>
                    <a:pt x="15892" y="7516"/>
                    <a:pt x="10182" y="1714"/>
                  </a:cubicBezTo>
                  <a:cubicBezTo>
                    <a:pt x="8516" y="56"/>
                    <a:pt x="8040" y="56"/>
                    <a:pt x="4948" y="56"/>
                  </a:cubicBezTo>
                  <a:cubicBezTo>
                    <a:pt x="2568" y="56"/>
                    <a:pt x="427" y="56"/>
                    <a:pt x="427" y="2819"/>
                  </a:cubicBezTo>
                  <a:cubicBezTo>
                    <a:pt x="427" y="3924"/>
                    <a:pt x="1379" y="5030"/>
                    <a:pt x="1855" y="5582"/>
                  </a:cubicBezTo>
                  <a:cubicBezTo>
                    <a:pt x="9944" y="15253"/>
                    <a:pt x="22792" y="30450"/>
                    <a:pt x="37543" y="60843"/>
                  </a:cubicBezTo>
                  <a:cubicBezTo>
                    <a:pt x="63238" y="113893"/>
                    <a:pt x="72755" y="182140"/>
                    <a:pt x="72755" y="248453"/>
                  </a:cubicBezTo>
                  <a:cubicBezTo>
                    <a:pt x="72755" y="368369"/>
                    <a:pt x="44205" y="441589"/>
                    <a:pt x="1379" y="492153"/>
                  </a:cubicBezTo>
                  <a:cubicBezTo>
                    <a:pt x="903" y="492705"/>
                    <a:pt x="427" y="493534"/>
                    <a:pt x="427" y="494363"/>
                  </a:cubicBezTo>
                  <a:cubicBezTo>
                    <a:pt x="427" y="497126"/>
                    <a:pt x="2568" y="497126"/>
                    <a:pt x="4948" y="497126"/>
                  </a:cubicBezTo>
                  <a:cubicBezTo>
                    <a:pt x="8040" y="497126"/>
                    <a:pt x="8516" y="497126"/>
                    <a:pt x="10658" y="494916"/>
                  </a:cubicBezTo>
                  <a:cubicBezTo>
                    <a:pt x="33260" y="472259"/>
                    <a:pt x="58718" y="433853"/>
                    <a:pt x="75134" y="375553"/>
                  </a:cubicBezTo>
                  <a:cubicBezTo>
                    <a:pt x="85603" y="337699"/>
                    <a:pt x="90837" y="292938"/>
                    <a:pt x="90837" y="24845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5" name="Dowolny kształt: kształt 1284">
              <a:extLst>
                <a:ext uri="{FF2B5EF4-FFF2-40B4-BE49-F238E27FC236}">
                  <a16:creationId xmlns:a16="http://schemas.microsoft.com/office/drawing/2014/main" id="{2944F371-9F2B-293D-D280-F2C234670E2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092099" y="7115907"/>
              <a:ext cx="62573" cy="662851"/>
            </a:xfrm>
            <a:custGeom>
              <a:avLst/>
              <a:gdLst>
                <a:gd name="connsiteX0" fmla="*/ 49921 w 62573"/>
                <a:gd name="connsiteY0" fmla="*/ 647709 h 662851"/>
                <a:gd name="connsiteX1" fmla="*/ 433 w 62573"/>
                <a:gd name="connsiteY1" fmla="*/ 647709 h 662851"/>
                <a:gd name="connsiteX2" fmla="*/ 433 w 62573"/>
                <a:gd name="connsiteY2" fmla="*/ 662905 h 662851"/>
                <a:gd name="connsiteX3" fmla="*/ 63006 w 62573"/>
                <a:gd name="connsiteY3" fmla="*/ 662905 h 662851"/>
                <a:gd name="connsiteX4" fmla="*/ 63006 w 62573"/>
                <a:gd name="connsiteY4" fmla="*/ 53 h 662851"/>
                <a:gd name="connsiteX5" fmla="*/ 433 w 62573"/>
                <a:gd name="connsiteY5" fmla="*/ 53 h 662851"/>
                <a:gd name="connsiteX6" fmla="*/ 433 w 62573"/>
                <a:gd name="connsiteY6" fmla="*/ 15250 h 662851"/>
                <a:gd name="connsiteX7" fmla="*/ 49921 w 62573"/>
                <a:gd name="connsiteY7" fmla="*/ 15250 h 662851"/>
                <a:gd name="connsiteX8" fmla="*/ 49921 w 62573"/>
                <a:gd name="connsiteY8" fmla="*/ 647709 h 6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73" h="662851">
                  <a:moveTo>
                    <a:pt x="49921" y="647709"/>
                  </a:moveTo>
                  <a:lnTo>
                    <a:pt x="433" y="647709"/>
                  </a:lnTo>
                  <a:lnTo>
                    <a:pt x="433" y="662905"/>
                  </a:lnTo>
                  <a:lnTo>
                    <a:pt x="63006" y="662905"/>
                  </a:lnTo>
                  <a:lnTo>
                    <a:pt x="63006" y="53"/>
                  </a:lnTo>
                  <a:lnTo>
                    <a:pt x="433" y="53"/>
                  </a:lnTo>
                  <a:lnTo>
                    <a:pt x="433" y="15250"/>
                  </a:lnTo>
                  <a:lnTo>
                    <a:pt x="49921" y="15250"/>
                  </a:lnTo>
                  <a:lnTo>
                    <a:pt x="49921" y="64770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2" name="Prostokąt 1">
            <a:extLst>
              <a:ext uri="{FF2B5EF4-FFF2-40B4-BE49-F238E27FC236}">
                <a16:creationId xmlns:a16="http://schemas.microsoft.com/office/drawing/2014/main" id="{7947EBE5-1BE4-0ED3-A88C-14883B306410}"/>
              </a:ext>
            </a:extLst>
          </p:cNvPr>
          <p:cNvSpPr/>
          <p:nvPr/>
        </p:nvSpPr>
        <p:spPr>
          <a:xfrm>
            <a:off x="205289" y="2468981"/>
            <a:ext cx="4464982" cy="23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1" name="pole tekstowe 110">
            <a:extLst>
              <a:ext uri="{FF2B5EF4-FFF2-40B4-BE49-F238E27FC236}">
                <a16:creationId xmlns:a16="http://schemas.microsoft.com/office/drawing/2014/main" id="{78897747-7437-B465-4D5B-2864DC886888}"/>
              </a:ext>
            </a:extLst>
          </p:cNvPr>
          <p:cNvSpPr txBox="1"/>
          <p:nvPr/>
        </p:nvSpPr>
        <p:spPr>
          <a:xfrm>
            <a:off x="5736333" y="2756150"/>
            <a:ext cx="2645823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Bound</a:t>
            </a:r>
            <a:r>
              <a:rPr lang="pl-PL" dirty="0"/>
              <a:t> the </a:t>
            </a:r>
            <a:r>
              <a:rPr lang="pl-PL" dirty="0" err="1"/>
              <a:t>increase</a:t>
            </a:r>
            <a:r>
              <a:rPr lang="pl-PL" dirty="0"/>
              <a:t> of QFI </a:t>
            </a:r>
            <a:r>
              <a:rPr lang="pl-PL" dirty="0" err="1"/>
              <a:t>when</a:t>
            </a:r>
            <a:r>
              <a:rPr lang="pl-PL" dirty="0"/>
              <a:t> a </a:t>
            </a:r>
            <a:r>
              <a:rPr lang="pl-PL" dirty="0" err="1"/>
              <a:t>general</a:t>
            </a:r>
            <a:r>
              <a:rPr lang="pl-PL" dirty="0"/>
              <a:t> Quantum </a:t>
            </a:r>
            <a:r>
              <a:rPr lang="pl-PL" dirty="0" err="1"/>
              <a:t>Comb</a:t>
            </a:r>
            <a:r>
              <a:rPr lang="pl-PL" dirty="0"/>
              <a:t> </a:t>
            </a:r>
            <a:r>
              <a:rPr lang="pl-PL" dirty="0" err="1"/>
              <a:t>acts</a:t>
            </a:r>
            <a:r>
              <a:rPr lang="pl-PL" dirty="0"/>
              <a:t> on m </a:t>
            </a:r>
            <a:r>
              <a:rPr lang="pl-PL" dirty="0" err="1"/>
              <a:t>added</a:t>
            </a:r>
            <a:r>
              <a:rPr lang="pl-PL" dirty="0"/>
              <a:t>  (</a:t>
            </a:r>
            <a:r>
              <a:rPr lang="pl-PL" dirty="0" err="1"/>
              <a:t>correlated</a:t>
            </a:r>
            <a:r>
              <a:rPr lang="pl-PL" dirty="0"/>
              <a:t>!) </a:t>
            </a:r>
            <a:r>
              <a:rPr lang="pl-PL" dirty="0" err="1"/>
              <a:t>channels</a:t>
            </a:r>
            <a:endParaRPr lang="pl-PL" dirty="0"/>
          </a:p>
        </p:txBody>
      </p:sp>
      <p:pic>
        <p:nvPicPr>
          <p:cNvPr id="1363" name="Obraz 1362">
            <a:extLst>
              <a:ext uri="{FF2B5EF4-FFF2-40B4-BE49-F238E27FC236}">
                <a16:creationId xmlns:a16="http://schemas.microsoft.com/office/drawing/2014/main" id="{DF18DAA8-B40E-70F3-4117-9C0890A09868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262942" y="1172837"/>
            <a:ext cx="8926171" cy="4096322"/>
          </a:xfrm>
          <a:prstGeom prst="rect">
            <a:avLst/>
          </a:prstGeom>
        </p:spPr>
      </p:pic>
      <p:sp>
        <p:nvSpPr>
          <p:cNvPr id="1364" name="pole tekstowe 1363">
            <a:extLst>
              <a:ext uri="{FF2B5EF4-FFF2-40B4-BE49-F238E27FC236}">
                <a16:creationId xmlns:a16="http://schemas.microsoft.com/office/drawing/2014/main" id="{23981551-611F-4200-D1FD-EB57EF64C02D}"/>
              </a:ext>
            </a:extLst>
          </p:cNvPr>
          <p:cNvSpPr txBox="1"/>
          <p:nvPr/>
        </p:nvSpPr>
        <p:spPr>
          <a:xfrm>
            <a:off x="450472" y="5246420"/>
            <a:ext cx="792088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Single SDP </a:t>
            </a:r>
            <a:r>
              <a:rPr lang="pl-PL" dirty="0" err="1"/>
              <a:t>optimization</a:t>
            </a:r>
            <a:r>
              <a:rPr lang="pl-PL" dirty="0"/>
              <a:t>. </a:t>
            </a:r>
            <a:r>
              <a:rPr lang="pl-PL" dirty="0" err="1"/>
              <a:t>Larger</a:t>
            </a:r>
            <a:r>
              <a:rPr lang="pl-PL" dirty="0"/>
              <a:t> </a:t>
            </a:r>
            <a:r>
              <a:rPr lang="pl-PL" i="1" dirty="0"/>
              <a:t>m</a:t>
            </a:r>
            <a:r>
              <a:rPr lang="pl-PL" dirty="0"/>
              <a:t> </a:t>
            </a:r>
            <a:r>
              <a:rPr lang="pl-PL" dirty="0" err="1"/>
              <a:t>leads</a:t>
            </a:r>
            <a:r>
              <a:rPr lang="pl-PL" dirty="0"/>
              <a:t> to a </a:t>
            </a:r>
            <a:r>
              <a:rPr lang="pl-PL" dirty="0" err="1"/>
              <a:t>tighter</a:t>
            </a:r>
            <a:r>
              <a:rPr lang="pl-PL" dirty="0"/>
              <a:t> </a:t>
            </a:r>
            <a:r>
              <a:rPr lang="pl-PL" dirty="0" err="1"/>
              <a:t>bound</a:t>
            </a:r>
            <a:r>
              <a:rPr lang="pl-PL" dirty="0"/>
              <a:t>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86ED90F-E235-11DD-B799-7C326810D28E}"/>
              </a:ext>
            </a:extLst>
          </p:cNvPr>
          <p:cNvSpPr txBox="1"/>
          <p:nvPr/>
        </p:nvSpPr>
        <p:spPr>
          <a:xfrm>
            <a:off x="456375" y="5662854"/>
            <a:ext cx="792088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 err="1"/>
              <a:t>Every</a:t>
            </a:r>
            <a:r>
              <a:rPr lang="pl-PL" dirty="0"/>
              <a:t> m-</a:t>
            </a:r>
            <a:r>
              <a:rPr lang="pl-PL" dirty="0" err="1"/>
              <a:t>channels</a:t>
            </a:r>
            <a:r>
              <a:rPr lang="pl-PL" dirty="0"/>
              <a:t> we </a:t>
            </a:r>
            <a:r>
              <a:rPr lang="pl-PL" dirty="0" err="1"/>
              <a:t>allow</a:t>
            </a:r>
            <a:r>
              <a:rPr lang="pl-PL" dirty="0"/>
              <a:t> for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access</a:t>
            </a:r>
            <a:r>
              <a:rPr lang="pl-PL" dirty="0"/>
              <a:t> to environment.</a:t>
            </a:r>
          </a:p>
        </p:txBody>
      </p:sp>
      <p:pic>
        <p:nvPicPr>
          <p:cNvPr id="14" name="Obraz 13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D6620EF9-C08E-4D1B-D410-DF43E1862CED}"/>
              </a:ext>
            </a:extLst>
          </p:cNvPr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7"/>
              </a:ext>
            </a:extLst>
          </a:blip>
          <a:stretch>
            <a:fillRect/>
          </a:stretch>
        </p:blipFill>
        <p:spPr>
          <a:xfrm>
            <a:off x="2982163" y="3867342"/>
            <a:ext cx="595327" cy="595327"/>
          </a:xfrm>
          <a:prstGeom prst="rect">
            <a:avLst/>
          </a:prstGeom>
          <a:noFill/>
        </p:spPr>
      </p:pic>
      <p:pic>
        <p:nvPicPr>
          <p:cNvPr id="15" name="Obraz 14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CCC4A0D4-2082-031E-2D78-6D602627FB58}"/>
              </a:ext>
            </a:extLst>
          </p:cNvPr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7"/>
              </a:ext>
            </a:extLst>
          </a:blip>
          <a:stretch>
            <a:fillRect/>
          </a:stretch>
        </p:blipFill>
        <p:spPr>
          <a:xfrm>
            <a:off x="5671363" y="3868999"/>
            <a:ext cx="595327" cy="5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64132-69FD-AAFC-5797-33886A357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4D349C6-5E44-578A-2F7C-588F801F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4" y="162929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br>
              <a:rPr lang="pl-PL" dirty="0"/>
            </a:br>
            <a:r>
              <a:rPr lang="pl-PL" sz="2700" dirty="0" err="1"/>
              <a:t>correlated</a:t>
            </a:r>
            <a:r>
              <a:rPr lang="pl-PL" sz="2700" dirty="0"/>
              <a:t> (paralel) </a:t>
            </a:r>
            <a:r>
              <a:rPr lang="pl-PL" sz="2700" dirty="0" err="1"/>
              <a:t>dephasing</a:t>
            </a:r>
            <a:r>
              <a:rPr lang="pl-PL" sz="2700" dirty="0"/>
              <a:t> model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06DB15A-5274-F232-0679-1164DE596A0B}"/>
              </a:ext>
            </a:extLst>
          </p:cNvPr>
          <p:cNvSpPr txBox="1"/>
          <p:nvPr/>
        </p:nvSpPr>
        <p:spPr>
          <a:xfrm>
            <a:off x="4679504" y="6453336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Kurdzialek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F. Albarelli, RDD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, arxiv:2410.01881 (2024)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endParaRPr lang="pl-PL" dirty="0"/>
          </a:p>
        </p:txBody>
      </p:sp>
      <p:sp>
        <p:nvSpPr>
          <p:cNvPr id="74" name="Elipsa 25">
            <a:extLst>
              <a:ext uri="{FF2B5EF4-FFF2-40B4-BE49-F238E27FC236}">
                <a16:creationId xmlns:a16="http://schemas.microsoft.com/office/drawing/2014/main" id="{D115847F-3FF0-C1A1-2C43-628C4C989DB9}"/>
              </a:ext>
            </a:extLst>
          </p:cNvPr>
          <p:cNvSpPr/>
          <p:nvPr/>
        </p:nvSpPr>
        <p:spPr>
          <a:xfrm>
            <a:off x="2521663" y="3149595"/>
            <a:ext cx="769188" cy="7691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68000" h="46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Obraz 74">
            <a:extLst>
              <a:ext uri="{FF2B5EF4-FFF2-40B4-BE49-F238E27FC236}">
                <a16:creationId xmlns:a16="http://schemas.microsoft.com/office/drawing/2014/main" id="{A328B220-A742-6283-1D33-954BDECCF8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04" y="3244964"/>
            <a:ext cx="109880" cy="107943"/>
          </a:xfrm>
          <a:prstGeom prst="rect">
            <a:avLst/>
          </a:prstGeom>
          <a:noFill/>
          <a:ln/>
          <a:effectLst/>
        </p:spPr>
      </p:pic>
      <p:sp>
        <p:nvSpPr>
          <p:cNvPr id="76" name="Łuk 75">
            <a:extLst>
              <a:ext uri="{FF2B5EF4-FFF2-40B4-BE49-F238E27FC236}">
                <a16:creationId xmlns:a16="http://schemas.microsoft.com/office/drawing/2014/main" id="{93F035BA-490B-F752-C054-4EBC2B5CE10D}"/>
              </a:ext>
            </a:extLst>
          </p:cNvPr>
          <p:cNvSpPr/>
          <p:nvPr/>
        </p:nvSpPr>
        <p:spPr bwMode="auto">
          <a:xfrm>
            <a:off x="2567813" y="3097858"/>
            <a:ext cx="676889" cy="199085"/>
          </a:xfrm>
          <a:prstGeom prst="arc">
            <a:avLst>
              <a:gd name="adj1" fmla="val 8176016"/>
              <a:gd name="adj2" fmla="val 2201711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upa 7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U_\varphi=e^{i \frac{\sigma_z}{2} \varphi} $&#10;\end{document}&#10;" title="IguanaTex Vector Display">
            <a:extLst>
              <a:ext uri="{FF2B5EF4-FFF2-40B4-BE49-F238E27FC236}">
                <a16:creationId xmlns:a16="http://schemas.microsoft.com/office/drawing/2014/main" id="{907F848E-4ECA-7F81-E132-DD43C546523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58571" y="3299468"/>
            <a:ext cx="1249725" cy="309131"/>
            <a:chOff x="3515184" y="4125483"/>
            <a:chExt cx="1249725" cy="309131"/>
          </a:xfrm>
        </p:grpSpPr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BA79A518-2083-AAC1-D773-83DCEB19C6E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515184" y="4182251"/>
              <a:ext cx="179659" cy="180773"/>
            </a:xfrm>
            <a:custGeom>
              <a:avLst/>
              <a:gdLst>
                <a:gd name="connsiteX0" fmla="*/ 147330 w 179659"/>
                <a:gd name="connsiteY0" fmla="*/ 26986 h 180773"/>
                <a:gd name="connsiteX1" fmla="*/ 175329 w 179659"/>
                <a:gd name="connsiteY1" fmla="*/ 8012 h 180773"/>
                <a:gd name="connsiteX2" fmla="*/ 179736 w 179659"/>
                <a:gd name="connsiteY2" fmla="*/ 2883 h 180773"/>
                <a:gd name="connsiteX3" fmla="*/ 176366 w 179659"/>
                <a:gd name="connsiteY3" fmla="*/ 63 h 180773"/>
                <a:gd name="connsiteX4" fmla="*/ 149923 w 179659"/>
                <a:gd name="connsiteY4" fmla="*/ 832 h 180773"/>
                <a:gd name="connsiteX5" fmla="*/ 122961 w 179659"/>
                <a:gd name="connsiteY5" fmla="*/ 63 h 180773"/>
                <a:gd name="connsiteX6" fmla="*/ 118294 w 179659"/>
                <a:gd name="connsiteY6" fmla="*/ 5191 h 180773"/>
                <a:gd name="connsiteX7" fmla="*/ 122961 w 179659"/>
                <a:gd name="connsiteY7" fmla="*/ 8012 h 180773"/>
                <a:gd name="connsiteX8" fmla="*/ 140590 w 179659"/>
                <a:gd name="connsiteY8" fmla="*/ 19294 h 180773"/>
                <a:gd name="connsiteX9" fmla="*/ 139812 w 179659"/>
                <a:gd name="connsiteY9" fmla="*/ 24679 h 180773"/>
                <a:gd name="connsiteX10" fmla="*/ 116479 w 179659"/>
                <a:gd name="connsiteY10" fmla="*/ 116219 h 180773"/>
                <a:gd name="connsiteX11" fmla="*/ 51926 w 179659"/>
                <a:gd name="connsiteY11" fmla="*/ 172887 h 180773"/>
                <a:gd name="connsiteX12" fmla="*/ 20298 w 179659"/>
                <a:gd name="connsiteY12" fmla="*/ 139553 h 180773"/>
                <a:gd name="connsiteX13" fmla="*/ 23150 w 179659"/>
                <a:gd name="connsiteY13" fmla="*/ 119553 h 180773"/>
                <a:gd name="connsiteX14" fmla="*/ 48297 w 179659"/>
                <a:gd name="connsiteY14" fmla="*/ 19807 h 180773"/>
                <a:gd name="connsiteX15" fmla="*/ 70074 w 179659"/>
                <a:gd name="connsiteY15" fmla="*/ 8012 h 180773"/>
                <a:gd name="connsiteX16" fmla="*/ 78888 w 179659"/>
                <a:gd name="connsiteY16" fmla="*/ 2883 h 180773"/>
                <a:gd name="connsiteX17" fmla="*/ 75259 w 179659"/>
                <a:gd name="connsiteY17" fmla="*/ 63 h 180773"/>
                <a:gd name="connsiteX18" fmla="*/ 42075 w 179659"/>
                <a:gd name="connsiteY18" fmla="*/ 832 h 180773"/>
                <a:gd name="connsiteX19" fmla="*/ 8632 w 179659"/>
                <a:gd name="connsiteY19" fmla="*/ 63 h 180773"/>
                <a:gd name="connsiteX20" fmla="*/ 3706 w 179659"/>
                <a:gd name="connsiteY20" fmla="*/ 5191 h 180773"/>
                <a:gd name="connsiteX21" fmla="*/ 10965 w 179659"/>
                <a:gd name="connsiteY21" fmla="*/ 8012 h 180773"/>
                <a:gd name="connsiteX22" fmla="*/ 20817 w 179659"/>
                <a:gd name="connsiteY22" fmla="*/ 8524 h 180773"/>
                <a:gd name="connsiteX23" fmla="*/ 27816 w 179659"/>
                <a:gd name="connsiteY23" fmla="*/ 12627 h 180773"/>
                <a:gd name="connsiteX24" fmla="*/ 23409 w 179659"/>
                <a:gd name="connsiteY24" fmla="*/ 30833 h 180773"/>
                <a:gd name="connsiteX25" fmla="*/ 17706 w 179659"/>
                <a:gd name="connsiteY25" fmla="*/ 53397 h 180773"/>
                <a:gd name="connsiteX26" fmla="*/ 1891 w 179659"/>
                <a:gd name="connsiteY26" fmla="*/ 116732 h 180773"/>
                <a:gd name="connsiteX27" fmla="*/ 77 w 179659"/>
                <a:gd name="connsiteY27" fmla="*/ 131604 h 180773"/>
                <a:gd name="connsiteX28" fmla="*/ 50889 w 179659"/>
                <a:gd name="connsiteY28" fmla="*/ 180836 h 180773"/>
                <a:gd name="connsiteX29" fmla="*/ 124257 w 179659"/>
                <a:gd name="connsiteY29" fmla="*/ 118014 h 180773"/>
                <a:gd name="connsiteX30" fmla="*/ 147330 w 179659"/>
                <a:gd name="connsiteY30" fmla="*/ 26986 h 18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659" h="180773">
                  <a:moveTo>
                    <a:pt x="147330" y="26986"/>
                  </a:moveTo>
                  <a:cubicBezTo>
                    <a:pt x="149923" y="16473"/>
                    <a:pt x="154589" y="8781"/>
                    <a:pt x="175329" y="8012"/>
                  </a:cubicBezTo>
                  <a:cubicBezTo>
                    <a:pt x="176625" y="8012"/>
                    <a:pt x="179736" y="7755"/>
                    <a:pt x="179736" y="2883"/>
                  </a:cubicBezTo>
                  <a:cubicBezTo>
                    <a:pt x="179736" y="2627"/>
                    <a:pt x="179736" y="63"/>
                    <a:pt x="176366" y="63"/>
                  </a:cubicBezTo>
                  <a:cubicBezTo>
                    <a:pt x="167811" y="63"/>
                    <a:pt x="158737" y="832"/>
                    <a:pt x="149923" y="832"/>
                  </a:cubicBezTo>
                  <a:cubicBezTo>
                    <a:pt x="141108" y="832"/>
                    <a:pt x="131516" y="63"/>
                    <a:pt x="122961" y="63"/>
                  </a:cubicBezTo>
                  <a:cubicBezTo>
                    <a:pt x="121405" y="63"/>
                    <a:pt x="118294" y="63"/>
                    <a:pt x="118294" y="5191"/>
                  </a:cubicBezTo>
                  <a:cubicBezTo>
                    <a:pt x="118294" y="8012"/>
                    <a:pt x="120887" y="8012"/>
                    <a:pt x="122961" y="8012"/>
                  </a:cubicBezTo>
                  <a:cubicBezTo>
                    <a:pt x="137738" y="8268"/>
                    <a:pt x="140590" y="13653"/>
                    <a:pt x="140590" y="19294"/>
                  </a:cubicBezTo>
                  <a:cubicBezTo>
                    <a:pt x="140590" y="20063"/>
                    <a:pt x="140071" y="23909"/>
                    <a:pt x="139812" y="24679"/>
                  </a:cubicBezTo>
                  <a:lnTo>
                    <a:pt x="116479" y="116219"/>
                  </a:lnTo>
                  <a:cubicBezTo>
                    <a:pt x="107665" y="150579"/>
                    <a:pt x="77851" y="172887"/>
                    <a:pt x="51926" y="172887"/>
                  </a:cubicBezTo>
                  <a:cubicBezTo>
                    <a:pt x="34298" y="172887"/>
                    <a:pt x="20298" y="161605"/>
                    <a:pt x="20298" y="139553"/>
                  </a:cubicBezTo>
                  <a:cubicBezTo>
                    <a:pt x="20298" y="139040"/>
                    <a:pt x="20298" y="130835"/>
                    <a:pt x="23150" y="119553"/>
                  </a:cubicBezTo>
                  <a:lnTo>
                    <a:pt x="48297" y="19807"/>
                  </a:lnTo>
                  <a:cubicBezTo>
                    <a:pt x="50630" y="10576"/>
                    <a:pt x="51149" y="8012"/>
                    <a:pt x="70074" y="8012"/>
                  </a:cubicBezTo>
                  <a:cubicBezTo>
                    <a:pt x="76814" y="8012"/>
                    <a:pt x="78888" y="8012"/>
                    <a:pt x="78888" y="2883"/>
                  </a:cubicBezTo>
                  <a:cubicBezTo>
                    <a:pt x="78888" y="63"/>
                    <a:pt x="76037" y="63"/>
                    <a:pt x="75259" y="63"/>
                  </a:cubicBezTo>
                  <a:cubicBezTo>
                    <a:pt x="68000" y="63"/>
                    <a:pt x="49334" y="832"/>
                    <a:pt x="42075" y="832"/>
                  </a:cubicBezTo>
                  <a:cubicBezTo>
                    <a:pt x="34557" y="832"/>
                    <a:pt x="16150" y="63"/>
                    <a:pt x="8632" y="63"/>
                  </a:cubicBezTo>
                  <a:cubicBezTo>
                    <a:pt x="6558" y="63"/>
                    <a:pt x="3706" y="63"/>
                    <a:pt x="3706" y="5191"/>
                  </a:cubicBezTo>
                  <a:cubicBezTo>
                    <a:pt x="3706" y="8012"/>
                    <a:pt x="6039" y="8012"/>
                    <a:pt x="10965" y="8012"/>
                  </a:cubicBezTo>
                  <a:cubicBezTo>
                    <a:pt x="11484" y="8012"/>
                    <a:pt x="16409" y="8012"/>
                    <a:pt x="20817" y="8524"/>
                  </a:cubicBezTo>
                  <a:cubicBezTo>
                    <a:pt x="25483" y="9037"/>
                    <a:pt x="27816" y="9294"/>
                    <a:pt x="27816" y="12627"/>
                  </a:cubicBezTo>
                  <a:cubicBezTo>
                    <a:pt x="27816" y="14166"/>
                    <a:pt x="24965" y="24935"/>
                    <a:pt x="23409" y="30833"/>
                  </a:cubicBezTo>
                  <a:lnTo>
                    <a:pt x="17706" y="53397"/>
                  </a:lnTo>
                  <a:cubicBezTo>
                    <a:pt x="15372" y="63398"/>
                    <a:pt x="2928" y="111860"/>
                    <a:pt x="1891" y="116732"/>
                  </a:cubicBezTo>
                  <a:cubicBezTo>
                    <a:pt x="77" y="123912"/>
                    <a:pt x="77" y="127758"/>
                    <a:pt x="77" y="131604"/>
                  </a:cubicBezTo>
                  <a:cubicBezTo>
                    <a:pt x="77" y="162887"/>
                    <a:pt x="23668" y="180836"/>
                    <a:pt x="50889" y="180836"/>
                  </a:cubicBezTo>
                  <a:cubicBezTo>
                    <a:pt x="83555" y="180836"/>
                    <a:pt x="115702" y="151861"/>
                    <a:pt x="124257" y="118014"/>
                  </a:cubicBezTo>
                  <a:lnTo>
                    <a:pt x="147330" y="26986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B796CE72-8218-DFA3-0522-8370A425251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687346" y="4316689"/>
              <a:ext cx="113602" cy="117925"/>
            </a:xfrm>
            <a:custGeom>
              <a:avLst/>
              <a:gdLst>
                <a:gd name="connsiteX0" fmla="*/ 44908 w 113602"/>
                <a:gd name="connsiteY0" fmla="*/ 80835 h 117925"/>
                <a:gd name="connsiteX1" fmla="*/ 51078 w 113602"/>
                <a:gd name="connsiteY1" fmla="*/ 81015 h 117925"/>
                <a:gd name="connsiteX2" fmla="*/ 113686 w 113602"/>
                <a:gd name="connsiteY2" fmla="*/ 26270 h 117925"/>
                <a:gd name="connsiteX3" fmla="*/ 89913 w 113602"/>
                <a:gd name="connsiteY3" fmla="*/ 64 h 117925"/>
                <a:gd name="connsiteX4" fmla="*/ 46541 w 113602"/>
                <a:gd name="connsiteY4" fmla="*/ 45117 h 117925"/>
                <a:gd name="connsiteX5" fmla="*/ 39100 w 113602"/>
                <a:gd name="connsiteY5" fmla="*/ 67732 h 117925"/>
                <a:gd name="connsiteX6" fmla="*/ 6435 w 113602"/>
                <a:gd name="connsiteY6" fmla="*/ 42783 h 117925"/>
                <a:gd name="connsiteX7" fmla="*/ 22223 w 113602"/>
                <a:gd name="connsiteY7" fmla="*/ 6346 h 117925"/>
                <a:gd name="connsiteX8" fmla="*/ 23675 w 113602"/>
                <a:gd name="connsiteY8" fmla="*/ 4013 h 117925"/>
                <a:gd name="connsiteX9" fmla="*/ 20772 w 113602"/>
                <a:gd name="connsiteY9" fmla="*/ 1859 h 117925"/>
                <a:gd name="connsiteX10" fmla="*/ 14964 w 113602"/>
                <a:gd name="connsiteY10" fmla="*/ 5808 h 117925"/>
                <a:gd name="connsiteX11" fmla="*/ 84 w 113602"/>
                <a:gd name="connsiteY11" fmla="*/ 44578 h 117925"/>
                <a:gd name="connsiteX12" fmla="*/ 35289 w 113602"/>
                <a:gd name="connsiteY12" fmla="*/ 79399 h 117925"/>
                <a:gd name="connsiteX13" fmla="*/ 25127 w 113602"/>
                <a:gd name="connsiteY13" fmla="*/ 112246 h 117925"/>
                <a:gd name="connsiteX14" fmla="*/ 31297 w 113602"/>
                <a:gd name="connsiteY14" fmla="*/ 117990 h 117925"/>
                <a:gd name="connsiteX15" fmla="*/ 38375 w 113602"/>
                <a:gd name="connsiteY15" fmla="*/ 114041 h 117925"/>
                <a:gd name="connsiteX16" fmla="*/ 44908 w 113602"/>
                <a:gd name="connsiteY16" fmla="*/ 80835 h 117925"/>
                <a:gd name="connsiteX17" fmla="*/ 47267 w 113602"/>
                <a:gd name="connsiteY17" fmla="*/ 68630 h 117925"/>
                <a:gd name="connsiteX18" fmla="*/ 61059 w 113602"/>
                <a:gd name="connsiteY18" fmla="*/ 28244 h 117925"/>
                <a:gd name="connsiteX19" fmla="*/ 87917 w 113602"/>
                <a:gd name="connsiteY19" fmla="*/ 12270 h 117925"/>
                <a:gd name="connsiteX20" fmla="*/ 107153 w 113602"/>
                <a:gd name="connsiteY20" fmla="*/ 29860 h 117925"/>
                <a:gd name="connsiteX21" fmla="*/ 53074 w 113602"/>
                <a:gd name="connsiteY21" fmla="*/ 68809 h 117925"/>
                <a:gd name="connsiteX22" fmla="*/ 47267 w 113602"/>
                <a:gd name="connsiteY22" fmla="*/ 68630 h 11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602" h="117925">
                  <a:moveTo>
                    <a:pt x="44908" y="80835"/>
                  </a:moveTo>
                  <a:cubicBezTo>
                    <a:pt x="46904" y="81015"/>
                    <a:pt x="49082" y="81015"/>
                    <a:pt x="51078" y="81015"/>
                  </a:cubicBezTo>
                  <a:cubicBezTo>
                    <a:pt x="83743" y="81015"/>
                    <a:pt x="113686" y="54630"/>
                    <a:pt x="113686" y="26270"/>
                  </a:cubicBezTo>
                  <a:cubicBezTo>
                    <a:pt x="113686" y="10295"/>
                    <a:pt x="104068" y="64"/>
                    <a:pt x="89913" y="64"/>
                  </a:cubicBezTo>
                  <a:cubicBezTo>
                    <a:pt x="64870" y="64"/>
                    <a:pt x="51622" y="31655"/>
                    <a:pt x="46541" y="45117"/>
                  </a:cubicBezTo>
                  <a:cubicBezTo>
                    <a:pt x="44182" y="51758"/>
                    <a:pt x="40189" y="64322"/>
                    <a:pt x="39100" y="67732"/>
                  </a:cubicBezTo>
                  <a:cubicBezTo>
                    <a:pt x="19138" y="65040"/>
                    <a:pt x="6435" y="56066"/>
                    <a:pt x="6435" y="42783"/>
                  </a:cubicBezTo>
                  <a:cubicBezTo>
                    <a:pt x="6435" y="42604"/>
                    <a:pt x="7524" y="22501"/>
                    <a:pt x="22223" y="6346"/>
                  </a:cubicBezTo>
                  <a:cubicBezTo>
                    <a:pt x="23494" y="5090"/>
                    <a:pt x="23675" y="4731"/>
                    <a:pt x="23675" y="4013"/>
                  </a:cubicBezTo>
                  <a:cubicBezTo>
                    <a:pt x="23675" y="1859"/>
                    <a:pt x="21316" y="1859"/>
                    <a:pt x="20772" y="1859"/>
                  </a:cubicBezTo>
                  <a:cubicBezTo>
                    <a:pt x="19138" y="1859"/>
                    <a:pt x="18412" y="1859"/>
                    <a:pt x="14964" y="5808"/>
                  </a:cubicBezTo>
                  <a:cubicBezTo>
                    <a:pt x="4802" y="18193"/>
                    <a:pt x="84" y="36860"/>
                    <a:pt x="84" y="44578"/>
                  </a:cubicBezTo>
                  <a:cubicBezTo>
                    <a:pt x="84" y="60553"/>
                    <a:pt x="11879" y="74374"/>
                    <a:pt x="35289" y="79399"/>
                  </a:cubicBezTo>
                  <a:cubicBezTo>
                    <a:pt x="26216" y="107220"/>
                    <a:pt x="25127" y="110631"/>
                    <a:pt x="25127" y="112246"/>
                  </a:cubicBezTo>
                  <a:cubicBezTo>
                    <a:pt x="25127" y="117093"/>
                    <a:pt x="29301" y="117990"/>
                    <a:pt x="31297" y="117990"/>
                  </a:cubicBezTo>
                  <a:cubicBezTo>
                    <a:pt x="33293" y="117990"/>
                    <a:pt x="36923" y="116734"/>
                    <a:pt x="38375" y="114041"/>
                  </a:cubicBezTo>
                  <a:cubicBezTo>
                    <a:pt x="39645" y="111349"/>
                    <a:pt x="41278" y="102195"/>
                    <a:pt x="44908" y="80835"/>
                  </a:cubicBezTo>
                  <a:close/>
                  <a:moveTo>
                    <a:pt x="47267" y="68630"/>
                  </a:moveTo>
                  <a:cubicBezTo>
                    <a:pt x="50896" y="47988"/>
                    <a:pt x="52348" y="39911"/>
                    <a:pt x="61059" y="28244"/>
                  </a:cubicBezTo>
                  <a:cubicBezTo>
                    <a:pt x="69225" y="17295"/>
                    <a:pt x="78843" y="12270"/>
                    <a:pt x="87917" y="12270"/>
                  </a:cubicBezTo>
                  <a:cubicBezTo>
                    <a:pt x="100439" y="12270"/>
                    <a:pt x="107153" y="20526"/>
                    <a:pt x="107153" y="29860"/>
                  </a:cubicBezTo>
                  <a:cubicBezTo>
                    <a:pt x="107153" y="47988"/>
                    <a:pt x="84288" y="68809"/>
                    <a:pt x="53074" y="68809"/>
                  </a:cubicBezTo>
                  <a:cubicBezTo>
                    <a:pt x="51441" y="68809"/>
                    <a:pt x="48900" y="68809"/>
                    <a:pt x="47267" y="68630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74031E18-DD61-D5C2-6240-D0EC224BD3F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910674" y="4263278"/>
              <a:ext cx="172400" cy="60001"/>
            </a:xfrm>
            <a:custGeom>
              <a:avLst/>
              <a:gdLst>
                <a:gd name="connsiteX0" fmla="*/ 163678 w 172400"/>
                <a:gd name="connsiteY0" fmla="*/ 10319 h 60001"/>
                <a:gd name="connsiteX1" fmla="*/ 172493 w 172400"/>
                <a:gd name="connsiteY1" fmla="*/ 5191 h 60001"/>
                <a:gd name="connsiteX2" fmla="*/ 163937 w 172400"/>
                <a:gd name="connsiteY2" fmla="*/ 63 h 60001"/>
                <a:gd name="connsiteX3" fmla="*/ 8647 w 172400"/>
                <a:gd name="connsiteY3" fmla="*/ 63 h 60001"/>
                <a:gd name="connsiteX4" fmla="*/ 92 w 172400"/>
                <a:gd name="connsiteY4" fmla="*/ 5191 h 60001"/>
                <a:gd name="connsiteX5" fmla="*/ 8906 w 172400"/>
                <a:gd name="connsiteY5" fmla="*/ 10319 h 60001"/>
                <a:gd name="connsiteX6" fmla="*/ 163678 w 172400"/>
                <a:gd name="connsiteY6" fmla="*/ 10319 h 60001"/>
                <a:gd name="connsiteX7" fmla="*/ 163937 w 172400"/>
                <a:gd name="connsiteY7" fmla="*/ 60064 h 60001"/>
                <a:gd name="connsiteX8" fmla="*/ 172493 w 172400"/>
                <a:gd name="connsiteY8" fmla="*/ 54936 h 60001"/>
                <a:gd name="connsiteX9" fmla="*/ 163678 w 172400"/>
                <a:gd name="connsiteY9" fmla="*/ 49807 h 60001"/>
                <a:gd name="connsiteX10" fmla="*/ 8906 w 172400"/>
                <a:gd name="connsiteY10" fmla="*/ 49807 h 60001"/>
                <a:gd name="connsiteX11" fmla="*/ 92 w 172400"/>
                <a:gd name="connsiteY11" fmla="*/ 54936 h 60001"/>
                <a:gd name="connsiteX12" fmla="*/ 8647 w 172400"/>
                <a:gd name="connsiteY12" fmla="*/ 60064 h 60001"/>
                <a:gd name="connsiteX13" fmla="*/ 163937 w 172400"/>
                <a:gd name="connsiteY13" fmla="*/ 60064 h 6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400" h="60001">
                  <a:moveTo>
                    <a:pt x="163678" y="10319"/>
                  </a:moveTo>
                  <a:cubicBezTo>
                    <a:pt x="167567" y="10319"/>
                    <a:pt x="172493" y="10319"/>
                    <a:pt x="172493" y="5191"/>
                  </a:cubicBezTo>
                  <a:cubicBezTo>
                    <a:pt x="172493" y="63"/>
                    <a:pt x="167567" y="63"/>
                    <a:pt x="163937" y="63"/>
                  </a:cubicBezTo>
                  <a:lnTo>
                    <a:pt x="8647" y="63"/>
                  </a:lnTo>
                  <a:cubicBezTo>
                    <a:pt x="5018" y="63"/>
                    <a:pt x="92" y="63"/>
                    <a:pt x="92" y="5191"/>
                  </a:cubicBezTo>
                  <a:cubicBezTo>
                    <a:pt x="92" y="10319"/>
                    <a:pt x="5018" y="10319"/>
                    <a:pt x="8906" y="10319"/>
                  </a:cubicBezTo>
                  <a:lnTo>
                    <a:pt x="163678" y="10319"/>
                  </a:lnTo>
                  <a:close/>
                  <a:moveTo>
                    <a:pt x="163937" y="60064"/>
                  </a:moveTo>
                  <a:cubicBezTo>
                    <a:pt x="167567" y="60064"/>
                    <a:pt x="172493" y="60064"/>
                    <a:pt x="172493" y="54936"/>
                  </a:cubicBezTo>
                  <a:cubicBezTo>
                    <a:pt x="172493" y="49807"/>
                    <a:pt x="167567" y="49807"/>
                    <a:pt x="163678" y="49807"/>
                  </a:cubicBezTo>
                  <a:lnTo>
                    <a:pt x="8906" y="49807"/>
                  </a:lnTo>
                  <a:cubicBezTo>
                    <a:pt x="5018" y="49807"/>
                    <a:pt x="92" y="49807"/>
                    <a:pt x="92" y="54936"/>
                  </a:cubicBezTo>
                  <a:cubicBezTo>
                    <a:pt x="92" y="60064"/>
                    <a:pt x="5018" y="60064"/>
                    <a:pt x="8647" y="60064"/>
                  </a:cubicBezTo>
                  <a:lnTo>
                    <a:pt x="163937" y="60064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8BB3F716-5592-7362-07F1-86C0489A757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181732" y="4244047"/>
              <a:ext cx="99551" cy="116156"/>
            </a:xfrm>
            <a:custGeom>
              <a:avLst/>
              <a:gdLst>
                <a:gd name="connsiteX0" fmla="*/ 36657 w 99551"/>
                <a:gd name="connsiteY0" fmla="*/ 54167 h 116156"/>
                <a:gd name="connsiteX1" fmla="*/ 76322 w 99551"/>
                <a:gd name="connsiteY1" fmla="*/ 48269 h 116156"/>
                <a:gd name="connsiteX2" fmla="*/ 95765 w 99551"/>
                <a:gd name="connsiteY2" fmla="*/ 21858 h 116156"/>
                <a:gd name="connsiteX3" fmla="*/ 68026 w 99551"/>
                <a:gd name="connsiteY3" fmla="*/ 63 h 116156"/>
                <a:gd name="connsiteX4" fmla="*/ 103 w 99551"/>
                <a:gd name="connsiteY4" fmla="*/ 69808 h 116156"/>
                <a:gd name="connsiteX5" fmla="*/ 40805 w 99551"/>
                <a:gd name="connsiteY5" fmla="*/ 116219 h 116156"/>
                <a:gd name="connsiteX6" fmla="*/ 99654 w 99551"/>
                <a:gd name="connsiteY6" fmla="*/ 85962 h 116156"/>
                <a:gd name="connsiteX7" fmla="*/ 96543 w 99551"/>
                <a:gd name="connsiteY7" fmla="*/ 82629 h 116156"/>
                <a:gd name="connsiteX8" fmla="*/ 93173 w 99551"/>
                <a:gd name="connsiteY8" fmla="*/ 85193 h 116156"/>
                <a:gd name="connsiteX9" fmla="*/ 41323 w 99551"/>
                <a:gd name="connsiteY9" fmla="*/ 110578 h 116156"/>
                <a:gd name="connsiteX10" fmla="*/ 18768 w 99551"/>
                <a:gd name="connsiteY10" fmla="*/ 80834 h 116156"/>
                <a:gd name="connsiteX11" fmla="*/ 22916 w 99551"/>
                <a:gd name="connsiteY11" fmla="*/ 54167 h 116156"/>
                <a:gd name="connsiteX12" fmla="*/ 36657 w 99551"/>
                <a:gd name="connsiteY12" fmla="*/ 54167 h 116156"/>
                <a:gd name="connsiteX13" fmla="*/ 24472 w 99551"/>
                <a:gd name="connsiteY13" fmla="*/ 48525 h 116156"/>
                <a:gd name="connsiteX14" fmla="*/ 68026 w 99551"/>
                <a:gd name="connsiteY14" fmla="*/ 5704 h 116156"/>
                <a:gd name="connsiteX15" fmla="*/ 87210 w 99551"/>
                <a:gd name="connsiteY15" fmla="*/ 21858 h 116156"/>
                <a:gd name="connsiteX16" fmla="*/ 35101 w 99551"/>
                <a:gd name="connsiteY16" fmla="*/ 48525 h 116156"/>
                <a:gd name="connsiteX17" fmla="*/ 24472 w 99551"/>
                <a:gd name="connsiteY17" fmla="*/ 48525 h 11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551" h="116156">
                  <a:moveTo>
                    <a:pt x="36657" y="54167"/>
                  </a:moveTo>
                  <a:cubicBezTo>
                    <a:pt x="44175" y="54167"/>
                    <a:pt x="63359" y="53654"/>
                    <a:pt x="76322" y="48269"/>
                  </a:cubicBezTo>
                  <a:cubicBezTo>
                    <a:pt x="94469" y="40576"/>
                    <a:pt x="95765" y="25448"/>
                    <a:pt x="95765" y="21858"/>
                  </a:cubicBezTo>
                  <a:cubicBezTo>
                    <a:pt x="95765" y="10576"/>
                    <a:pt x="85914" y="63"/>
                    <a:pt x="68026" y="63"/>
                  </a:cubicBezTo>
                  <a:cubicBezTo>
                    <a:pt x="39249" y="63"/>
                    <a:pt x="103" y="24935"/>
                    <a:pt x="103" y="69808"/>
                  </a:cubicBezTo>
                  <a:cubicBezTo>
                    <a:pt x="103" y="95962"/>
                    <a:pt x="15398" y="116219"/>
                    <a:pt x="40805" y="116219"/>
                  </a:cubicBezTo>
                  <a:cubicBezTo>
                    <a:pt x="77877" y="116219"/>
                    <a:pt x="99654" y="89039"/>
                    <a:pt x="99654" y="85962"/>
                  </a:cubicBezTo>
                  <a:cubicBezTo>
                    <a:pt x="99654" y="84424"/>
                    <a:pt x="98099" y="82629"/>
                    <a:pt x="96543" y="82629"/>
                  </a:cubicBezTo>
                  <a:cubicBezTo>
                    <a:pt x="95247" y="82629"/>
                    <a:pt x="94728" y="83142"/>
                    <a:pt x="93173" y="85193"/>
                  </a:cubicBezTo>
                  <a:cubicBezTo>
                    <a:pt x="72692" y="110578"/>
                    <a:pt x="44434" y="110578"/>
                    <a:pt x="41323" y="110578"/>
                  </a:cubicBezTo>
                  <a:cubicBezTo>
                    <a:pt x="21102" y="110578"/>
                    <a:pt x="18768" y="89039"/>
                    <a:pt x="18768" y="80834"/>
                  </a:cubicBezTo>
                  <a:cubicBezTo>
                    <a:pt x="18768" y="77757"/>
                    <a:pt x="19028" y="69808"/>
                    <a:pt x="22916" y="54167"/>
                  </a:cubicBezTo>
                  <a:lnTo>
                    <a:pt x="36657" y="54167"/>
                  </a:lnTo>
                  <a:close/>
                  <a:moveTo>
                    <a:pt x="24472" y="48525"/>
                  </a:moveTo>
                  <a:cubicBezTo>
                    <a:pt x="34583" y="9550"/>
                    <a:pt x="61285" y="5704"/>
                    <a:pt x="68026" y="5704"/>
                  </a:cubicBezTo>
                  <a:cubicBezTo>
                    <a:pt x="80210" y="5704"/>
                    <a:pt x="87210" y="13140"/>
                    <a:pt x="87210" y="21858"/>
                  </a:cubicBezTo>
                  <a:cubicBezTo>
                    <a:pt x="87210" y="48525"/>
                    <a:pt x="45730" y="48525"/>
                    <a:pt x="35101" y="48525"/>
                  </a:cubicBezTo>
                  <a:lnTo>
                    <a:pt x="24472" y="48525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C0E181CE-1902-3EB2-263A-BD3A7023591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299049" y="4145329"/>
              <a:ext cx="54986" cy="120797"/>
            </a:xfrm>
            <a:custGeom>
              <a:avLst/>
              <a:gdLst>
                <a:gd name="connsiteX0" fmla="*/ 50376 w 54986"/>
                <a:gd name="connsiteY0" fmla="*/ 6880 h 120797"/>
                <a:gd name="connsiteX1" fmla="*/ 43117 w 54986"/>
                <a:gd name="connsiteY1" fmla="*/ 59 h 120797"/>
                <a:gd name="connsiteX2" fmla="*/ 32954 w 54986"/>
                <a:gd name="connsiteY2" fmla="*/ 9931 h 120797"/>
                <a:gd name="connsiteX3" fmla="*/ 40213 w 54986"/>
                <a:gd name="connsiteY3" fmla="*/ 16752 h 120797"/>
                <a:gd name="connsiteX4" fmla="*/ 50376 w 54986"/>
                <a:gd name="connsiteY4" fmla="*/ 6880 h 120797"/>
                <a:gd name="connsiteX5" fmla="*/ 13355 w 54986"/>
                <a:gd name="connsiteY5" fmla="*/ 98061 h 120797"/>
                <a:gd name="connsiteX6" fmla="*/ 11722 w 54986"/>
                <a:gd name="connsiteY6" fmla="*/ 105600 h 120797"/>
                <a:gd name="connsiteX7" fmla="*/ 28962 w 54986"/>
                <a:gd name="connsiteY7" fmla="*/ 120857 h 120797"/>
                <a:gd name="connsiteX8" fmla="*/ 55094 w 54986"/>
                <a:gd name="connsiteY8" fmla="*/ 93395 h 120797"/>
                <a:gd name="connsiteX9" fmla="*/ 52190 w 54986"/>
                <a:gd name="connsiteY9" fmla="*/ 91061 h 120797"/>
                <a:gd name="connsiteX10" fmla="*/ 48742 w 54986"/>
                <a:gd name="connsiteY10" fmla="*/ 94113 h 120797"/>
                <a:gd name="connsiteX11" fmla="*/ 29506 w 54986"/>
                <a:gd name="connsiteY11" fmla="*/ 115831 h 120797"/>
                <a:gd name="connsiteX12" fmla="*/ 24969 w 54986"/>
                <a:gd name="connsiteY12" fmla="*/ 109549 h 120797"/>
                <a:gd name="connsiteX13" fmla="*/ 27873 w 54986"/>
                <a:gd name="connsiteY13" fmla="*/ 98061 h 120797"/>
                <a:gd name="connsiteX14" fmla="*/ 33680 w 54986"/>
                <a:gd name="connsiteY14" fmla="*/ 83702 h 120797"/>
                <a:gd name="connsiteX15" fmla="*/ 42572 w 54986"/>
                <a:gd name="connsiteY15" fmla="*/ 60907 h 120797"/>
                <a:gd name="connsiteX16" fmla="*/ 43661 w 54986"/>
                <a:gd name="connsiteY16" fmla="*/ 55163 h 120797"/>
                <a:gd name="connsiteX17" fmla="*/ 26421 w 54986"/>
                <a:gd name="connsiteY17" fmla="*/ 39906 h 120797"/>
                <a:gd name="connsiteX18" fmla="*/ 107 w 54986"/>
                <a:gd name="connsiteY18" fmla="*/ 67368 h 120797"/>
                <a:gd name="connsiteX19" fmla="*/ 3192 w 54986"/>
                <a:gd name="connsiteY19" fmla="*/ 69702 h 120797"/>
                <a:gd name="connsiteX20" fmla="*/ 6459 w 54986"/>
                <a:gd name="connsiteY20" fmla="*/ 66830 h 120797"/>
                <a:gd name="connsiteX21" fmla="*/ 25876 w 54986"/>
                <a:gd name="connsiteY21" fmla="*/ 44932 h 120797"/>
                <a:gd name="connsiteX22" fmla="*/ 30413 w 54986"/>
                <a:gd name="connsiteY22" fmla="*/ 51214 h 120797"/>
                <a:gd name="connsiteX23" fmla="*/ 24788 w 54986"/>
                <a:gd name="connsiteY23" fmla="*/ 69163 h 120797"/>
                <a:gd name="connsiteX24" fmla="*/ 13355 w 54986"/>
                <a:gd name="connsiteY24" fmla="*/ 98061 h 12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4986" h="120797">
                  <a:moveTo>
                    <a:pt x="50376" y="6880"/>
                  </a:moveTo>
                  <a:cubicBezTo>
                    <a:pt x="50376" y="4008"/>
                    <a:pt x="48198" y="59"/>
                    <a:pt x="43117" y="59"/>
                  </a:cubicBezTo>
                  <a:cubicBezTo>
                    <a:pt x="38217" y="59"/>
                    <a:pt x="32954" y="4726"/>
                    <a:pt x="32954" y="9931"/>
                  </a:cubicBezTo>
                  <a:cubicBezTo>
                    <a:pt x="32954" y="12983"/>
                    <a:pt x="35313" y="16752"/>
                    <a:pt x="40213" y="16752"/>
                  </a:cubicBezTo>
                  <a:cubicBezTo>
                    <a:pt x="45476" y="16752"/>
                    <a:pt x="50376" y="11726"/>
                    <a:pt x="50376" y="6880"/>
                  </a:cubicBezTo>
                  <a:close/>
                  <a:moveTo>
                    <a:pt x="13355" y="98061"/>
                  </a:moveTo>
                  <a:cubicBezTo>
                    <a:pt x="12629" y="100395"/>
                    <a:pt x="11722" y="102549"/>
                    <a:pt x="11722" y="105600"/>
                  </a:cubicBezTo>
                  <a:cubicBezTo>
                    <a:pt x="11722" y="114036"/>
                    <a:pt x="18980" y="120857"/>
                    <a:pt x="28962" y="120857"/>
                  </a:cubicBezTo>
                  <a:cubicBezTo>
                    <a:pt x="47109" y="120857"/>
                    <a:pt x="55094" y="96087"/>
                    <a:pt x="55094" y="93395"/>
                  </a:cubicBezTo>
                  <a:cubicBezTo>
                    <a:pt x="55094" y="91061"/>
                    <a:pt x="52735" y="91061"/>
                    <a:pt x="52190" y="91061"/>
                  </a:cubicBezTo>
                  <a:cubicBezTo>
                    <a:pt x="49650" y="91061"/>
                    <a:pt x="49468" y="92138"/>
                    <a:pt x="48742" y="94113"/>
                  </a:cubicBezTo>
                  <a:cubicBezTo>
                    <a:pt x="44568" y="108472"/>
                    <a:pt x="36583" y="115831"/>
                    <a:pt x="29506" y="115831"/>
                  </a:cubicBezTo>
                  <a:cubicBezTo>
                    <a:pt x="25876" y="115831"/>
                    <a:pt x="24969" y="113498"/>
                    <a:pt x="24969" y="109549"/>
                  </a:cubicBezTo>
                  <a:cubicBezTo>
                    <a:pt x="24969" y="105420"/>
                    <a:pt x="26239" y="102010"/>
                    <a:pt x="27873" y="98061"/>
                  </a:cubicBezTo>
                  <a:cubicBezTo>
                    <a:pt x="29687" y="93215"/>
                    <a:pt x="31684" y="88369"/>
                    <a:pt x="33680" y="83702"/>
                  </a:cubicBezTo>
                  <a:cubicBezTo>
                    <a:pt x="35313" y="79394"/>
                    <a:pt x="41846" y="63061"/>
                    <a:pt x="42572" y="60907"/>
                  </a:cubicBezTo>
                  <a:cubicBezTo>
                    <a:pt x="43117" y="59112"/>
                    <a:pt x="43661" y="56958"/>
                    <a:pt x="43661" y="55163"/>
                  </a:cubicBezTo>
                  <a:cubicBezTo>
                    <a:pt x="43661" y="46727"/>
                    <a:pt x="36402" y="39906"/>
                    <a:pt x="26421" y="39906"/>
                  </a:cubicBezTo>
                  <a:cubicBezTo>
                    <a:pt x="8455" y="39906"/>
                    <a:pt x="107" y="64317"/>
                    <a:pt x="107" y="67368"/>
                  </a:cubicBezTo>
                  <a:cubicBezTo>
                    <a:pt x="107" y="69702"/>
                    <a:pt x="2648" y="69702"/>
                    <a:pt x="3192" y="69702"/>
                  </a:cubicBezTo>
                  <a:cubicBezTo>
                    <a:pt x="5733" y="69702"/>
                    <a:pt x="5914" y="68804"/>
                    <a:pt x="6459" y="66830"/>
                  </a:cubicBezTo>
                  <a:cubicBezTo>
                    <a:pt x="11177" y="51394"/>
                    <a:pt x="19162" y="44932"/>
                    <a:pt x="25876" y="44932"/>
                  </a:cubicBezTo>
                  <a:cubicBezTo>
                    <a:pt x="28780" y="44932"/>
                    <a:pt x="30413" y="46368"/>
                    <a:pt x="30413" y="51214"/>
                  </a:cubicBezTo>
                  <a:cubicBezTo>
                    <a:pt x="30413" y="55342"/>
                    <a:pt x="29325" y="58035"/>
                    <a:pt x="24788" y="69163"/>
                  </a:cubicBezTo>
                  <a:lnTo>
                    <a:pt x="13355" y="98061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9561C4F6-E7E5-B8B7-A7CC-445747B5659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408460" y="4125483"/>
              <a:ext cx="83348" cy="56667"/>
            </a:xfrm>
            <a:custGeom>
              <a:avLst/>
              <a:gdLst>
                <a:gd name="connsiteX0" fmla="*/ 75942 w 83348"/>
                <a:gd name="connsiteY0" fmla="*/ 9800 h 56667"/>
                <a:gd name="connsiteX1" fmla="*/ 81386 w 83348"/>
                <a:gd name="connsiteY1" fmla="*/ 8518 h 56667"/>
                <a:gd name="connsiteX2" fmla="*/ 83460 w 83348"/>
                <a:gd name="connsiteY2" fmla="*/ 4159 h 56667"/>
                <a:gd name="connsiteX3" fmla="*/ 77497 w 83348"/>
                <a:gd name="connsiteY3" fmla="*/ 56 h 56667"/>
                <a:gd name="connsiteX4" fmla="*/ 39517 w 83348"/>
                <a:gd name="connsiteY4" fmla="*/ 56 h 56667"/>
                <a:gd name="connsiteX5" fmla="*/ 111 w 83348"/>
                <a:gd name="connsiteY5" fmla="*/ 34928 h 56667"/>
                <a:gd name="connsiteX6" fmla="*/ 25647 w 83348"/>
                <a:gd name="connsiteY6" fmla="*/ 56724 h 56667"/>
                <a:gd name="connsiteX7" fmla="*/ 64016 w 83348"/>
                <a:gd name="connsiteY7" fmla="*/ 23262 h 56667"/>
                <a:gd name="connsiteX8" fmla="*/ 59868 w 83348"/>
                <a:gd name="connsiteY8" fmla="*/ 9800 h 56667"/>
                <a:gd name="connsiteX9" fmla="*/ 75942 w 83348"/>
                <a:gd name="connsiteY9" fmla="*/ 9800 h 56667"/>
                <a:gd name="connsiteX10" fmla="*/ 25906 w 83348"/>
                <a:gd name="connsiteY10" fmla="*/ 52365 h 56667"/>
                <a:gd name="connsiteX11" fmla="*/ 10740 w 83348"/>
                <a:gd name="connsiteY11" fmla="*/ 38134 h 56667"/>
                <a:gd name="connsiteX12" fmla="*/ 37443 w 83348"/>
                <a:gd name="connsiteY12" fmla="*/ 9800 h 56667"/>
                <a:gd name="connsiteX13" fmla="*/ 53128 w 83348"/>
                <a:gd name="connsiteY13" fmla="*/ 22236 h 56667"/>
                <a:gd name="connsiteX14" fmla="*/ 25906 w 83348"/>
                <a:gd name="connsiteY14" fmla="*/ 52365 h 5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348" h="56667">
                  <a:moveTo>
                    <a:pt x="75942" y="9800"/>
                  </a:moveTo>
                  <a:cubicBezTo>
                    <a:pt x="78275" y="9800"/>
                    <a:pt x="79571" y="9800"/>
                    <a:pt x="81386" y="8518"/>
                  </a:cubicBezTo>
                  <a:cubicBezTo>
                    <a:pt x="82163" y="7877"/>
                    <a:pt x="83460" y="6082"/>
                    <a:pt x="83460" y="4159"/>
                  </a:cubicBezTo>
                  <a:cubicBezTo>
                    <a:pt x="83460" y="56"/>
                    <a:pt x="79571" y="56"/>
                    <a:pt x="77497" y="56"/>
                  </a:cubicBezTo>
                  <a:lnTo>
                    <a:pt x="39517" y="56"/>
                  </a:lnTo>
                  <a:cubicBezTo>
                    <a:pt x="17351" y="56"/>
                    <a:pt x="111" y="19415"/>
                    <a:pt x="111" y="34928"/>
                  </a:cubicBezTo>
                  <a:cubicBezTo>
                    <a:pt x="111" y="48262"/>
                    <a:pt x="11389" y="56724"/>
                    <a:pt x="25647" y="56724"/>
                  </a:cubicBezTo>
                  <a:cubicBezTo>
                    <a:pt x="44183" y="56724"/>
                    <a:pt x="64016" y="42365"/>
                    <a:pt x="64016" y="23262"/>
                  </a:cubicBezTo>
                  <a:cubicBezTo>
                    <a:pt x="64016" y="18133"/>
                    <a:pt x="62590" y="13646"/>
                    <a:pt x="59868" y="9800"/>
                  </a:cubicBezTo>
                  <a:lnTo>
                    <a:pt x="75942" y="9800"/>
                  </a:lnTo>
                  <a:close/>
                  <a:moveTo>
                    <a:pt x="25906" y="52365"/>
                  </a:moveTo>
                  <a:cubicBezTo>
                    <a:pt x="20073" y="52365"/>
                    <a:pt x="10740" y="49929"/>
                    <a:pt x="10740" y="38134"/>
                  </a:cubicBezTo>
                  <a:cubicBezTo>
                    <a:pt x="10740" y="34159"/>
                    <a:pt x="12426" y="9800"/>
                    <a:pt x="37443" y="9800"/>
                  </a:cubicBezTo>
                  <a:cubicBezTo>
                    <a:pt x="47165" y="9800"/>
                    <a:pt x="53128" y="13390"/>
                    <a:pt x="53128" y="22236"/>
                  </a:cubicBezTo>
                  <a:cubicBezTo>
                    <a:pt x="53128" y="35313"/>
                    <a:pt x="43276" y="52365"/>
                    <a:pt x="25906" y="52365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6D312F4C-6825-D9C9-FDAD-A09AF7CEAC0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514256" y="4149714"/>
              <a:ext cx="65849" cy="58078"/>
            </a:xfrm>
            <a:custGeom>
              <a:avLst/>
              <a:gdLst>
                <a:gd name="connsiteX0" fmla="*/ 16189 w 65849"/>
                <a:gd name="connsiteY0" fmla="*/ 45058 h 58078"/>
                <a:gd name="connsiteX1" fmla="*/ 35373 w 65849"/>
                <a:gd name="connsiteY1" fmla="*/ 30314 h 58078"/>
                <a:gd name="connsiteX2" fmla="*/ 55076 w 65849"/>
                <a:gd name="connsiteY2" fmla="*/ 14801 h 58078"/>
                <a:gd name="connsiteX3" fmla="*/ 65964 w 65849"/>
                <a:gd name="connsiteY3" fmla="*/ 1852 h 58078"/>
                <a:gd name="connsiteX4" fmla="*/ 63242 w 65849"/>
                <a:gd name="connsiteY4" fmla="*/ 57 h 58078"/>
                <a:gd name="connsiteX5" fmla="*/ 60261 w 65849"/>
                <a:gd name="connsiteY5" fmla="*/ 1595 h 58078"/>
                <a:gd name="connsiteX6" fmla="*/ 50150 w 65849"/>
                <a:gd name="connsiteY6" fmla="*/ 8903 h 58078"/>
                <a:gd name="connsiteX7" fmla="*/ 42114 w 65849"/>
                <a:gd name="connsiteY7" fmla="*/ 5570 h 58078"/>
                <a:gd name="connsiteX8" fmla="*/ 29929 w 65849"/>
                <a:gd name="connsiteY8" fmla="*/ 57 h 58078"/>
                <a:gd name="connsiteX9" fmla="*/ 10485 w 65849"/>
                <a:gd name="connsiteY9" fmla="*/ 15314 h 58078"/>
                <a:gd name="connsiteX10" fmla="*/ 13207 w 65849"/>
                <a:gd name="connsiteY10" fmla="*/ 17237 h 58078"/>
                <a:gd name="connsiteX11" fmla="*/ 15929 w 65849"/>
                <a:gd name="connsiteY11" fmla="*/ 15698 h 58078"/>
                <a:gd name="connsiteX12" fmla="*/ 28114 w 65849"/>
                <a:gd name="connsiteY12" fmla="*/ 11083 h 58078"/>
                <a:gd name="connsiteX13" fmla="*/ 41206 w 65849"/>
                <a:gd name="connsiteY13" fmla="*/ 12493 h 58078"/>
                <a:gd name="connsiteX14" fmla="*/ 49761 w 65849"/>
                <a:gd name="connsiteY14" fmla="*/ 13262 h 58078"/>
                <a:gd name="connsiteX15" fmla="*/ 32262 w 65849"/>
                <a:gd name="connsiteY15" fmla="*/ 26852 h 58078"/>
                <a:gd name="connsiteX16" fmla="*/ 11393 w 65849"/>
                <a:gd name="connsiteY16" fmla="*/ 43007 h 58078"/>
                <a:gd name="connsiteX17" fmla="*/ 115 w 65849"/>
                <a:gd name="connsiteY17" fmla="*/ 56340 h 58078"/>
                <a:gd name="connsiteX18" fmla="*/ 2837 w 65849"/>
                <a:gd name="connsiteY18" fmla="*/ 58135 h 58078"/>
                <a:gd name="connsiteX19" fmla="*/ 5559 w 65849"/>
                <a:gd name="connsiteY19" fmla="*/ 56981 h 58078"/>
                <a:gd name="connsiteX20" fmla="*/ 18522 w 65849"/>
                <a:gd name="connsiteY20" fmla="*/ 49289 h 58078"/>
                <a:gd name="connsiteX21" fmla="*/ 28633 w 65849"/>
                <a:gd name="connsiteY21" fmla="*/ 54161 h 58078"/>
                <a:gd name="connsiteX22" fmla="*/ 39003 w 65849"/>
                <a:gd name="connsiteY22" fmla="*/ 58135 h 58078"/>
                <a:gd name="connsiteX23" fmla="*/ 64150 w 65849"/>
                <a:gd name="connsiteY23" fmla="*/ 37750 h 58078"/>
                <a:gd name="connsiteX24" fmla="*/ 61428 w 65849"/>
                <a:gd name="connsiteY24" fmla="*/ 35955 h 58078"/>
                <a:gd name="connsiteX25" fmla="*/ 58576 w 65849"/>
                <a:gd name="connsiteY25" fmla="*/ 38006 h 58078"/>
                <a:gd name="connsiteX26" fmla="*/ 40428 w 65849"/>
                <a:gd name="connsiteY26" fmla="*/ 47109 h 58078"/>
                <a:gd name="connsiteX27" fmla="*/ 30577 w 65849"/>
                <a:gd name="connsiteY27" fmla="*/ 46084 h 58078"/>
                <a:gd name="connsiteX28" fmla="*/ 19429 w 65849"/>
                <a:gd name="connsiteY28" fmla="*/ 44930 h 58078"/>
                <a:gd name="connsiteX29" fmla="*/ 16189 w 65849"/>
                <a:gd name="connsiteY29" fmla="*/ 45058 h 5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5849" h="58078">
                  <a:moveTo>
                    <a:pt x="16189" y="45058"/>
                  </a:moveTo>
                  <a:cubicBezTo>
                    <a:pt x="21633" y="40058"/>
                    <a:pt x="28114" y="35442"/>
                    <a:pt x="35373" y="30314"/>
                  </a:cubicBezTo>
                  <a:cubicBezTo>
                    <a:pt x="44058" y="24160"/>
                    <a:pt x="49632" y="19929"/>
                    <a:pt x="55076" y="14801"/>
                  </a:cubicBezTo>
                  <a:cubicBezTo>
                    <a:pt x="61557" y="8775"/>
                    <a:pt x="65964" y="3134"/>
                    <a:pt x="65964" y="1852"/>
                  </a:cubicBezTo>
                  <a:cubicBezTo>
                    <a:pt x="65964" y="57"/>
                    <a:pt x="64020" y="57"/>
                    <a:pt x="63242" y="57"/>
                  </a:cubicBezTo>
                  <a:cubicBezTo>
                    <a:pt x="61428" y="57"/>
                    <a:pt x="61298" y="185"/>
                    <a:pt x="60261" y="1595"/>
                  </a:cubicBezTo>
                  <a:cubicBezTo>
                    <a:pt x="55335" y="8390"/>
                    <a:pt x="52354" y="8903"/>
                    <a:pt x="50150" y="8903"/>
                  </a:cubicBezTo>
                  <a:cubicBezTo>
                    <a:pt x="48076" y="8903"/>
                    <a:pt x="46132" y="8519"/>
                    <a:pt x="42114" y="5570"/>
                  </a:cubicBezTo>
                  <a:cubicBezTo>
                    <a:pt x="37706" y="2236"/>
                    <a:pt x="34855" y="57"/>
                    <a:pt x="29929" y="57"/>
                  </a:cubicBezTo>
                  <a:cubicBezTo>
                    <a:pt x="18133" y="57"/>
                    <a:pt x="10485" y="11339"/>
                    <a:pt x="10485" y="15314"/>
                  </a:cubicBezTo>
                  <a:cubicBezTo>
                    <a:pt x="10485" y="17237"/>
                    <a:pt x="12300" y="17237"/>
                    <a:pt x="13207" y="17237"/>
                  </a:cubicBezTo>
                  <a:cubicBezTo>
                    <a:pt x="14633" y="17237"/>
                    <a:pt x="15281" y="16980"/>
                    <a:pt x="15929" y="15698"/>
                  </a:cubicBezTo>
                  <a:cubicBezTo>
                    <a:pt x="16448" y="14160"/>
                    <a:pt x="17744" y="11083"/>
                    <a:pt x="28114" y="11083"/>
                  </a:cubicBezTo>
                  <a:cubicBezTo>
                    <a:pt x="31744" y="11083"/>
                    <a:pt x="34466" y="11467"/>
                    <a:pt x="41206" y="12493"/>
                  </a:cubicBezTo>
                  <a:cubicBezTo>
                    <a:pt x="46002" y="13262"/>
                    <a:pt x="47558" y="13262"/>
                    <a:pt x="49761" y="13262"/>
                  </a:cubicBezTo>
                  <a:cubicBezTo>
                    <a:pt x="46002" y="16596"/>
                    <a:pt x="41984" y="19929"/>
                    <a:pt x="32262" y="26852"/>
                  </a:cubicBezTo>
                  <a:cubicBezTo>
                    <a:pt x="22929" y="33391"/>
                    <a:pt x="17355" y="37365"/>
                    <a:pt x="11393" y="43007"/>
                  </a:cubicBezTo>
                  <a:cubicBezTo>
                    <a:pt x="6208" y="47622"/>
                    <a:pt x="115" y="54545"/>
                    <a:pt x="115" y="56340"/>
                  </a:cubicBezTo>
                  <a:cubicBezTo>
                    <a:pt x="115" y="58135"/>
                    <a:pt x="2060" y="58135"/>
                    <a:pt x="2837" y="58135"/>
                  </a:cubicBezTo>
                  <a:cubicBezTo>
                    <a:pt x="4393" y="58135"/>
                    <a:pt x="4782" y="58007"/>
                    <a:pt x="5559" y="56981"/>
                  </a:cubicBezTo>
                  <a:cubicBezTo>
                    <a:pt x="9319" y="51853"/>
                    <a:pt x="13985" y="49289"/>
                    <a:pt x="18522" y="49289"/>
                  </a:cubicBezTo>
                  <a:cubicBezTo>
                    <a:pt x="22151" y="49289"/>
                    <a:pt x="23966" y="50571"/>
                    <a:pt x="28633" y="54161"/>
                  </a:cubicBezTo>
                  <a:cubicBezTo>
                    <a:pt x="32262" y="56853"/>
                    <a:pt x="35243" y="58135"/>
                    <a:pt x="39003" y="58135"/>
                  </a:cubicBezTo>
                  <a:cubicBezTo>
                    <a:pt x="54169" y="58135"/>
                    <a:pt x="64150" y="42878"/>
                    <a:pt x="64150" y="37750"/>
                  </a:cubicBezTo>
                  <a:cubicBezTo>
                    <a:pt x="64150" y="35955"/>
                    <a:pt x="61946" y="35955"/>
                    <a:pt x="61428" y="35955"/>
                  </a:cubicBezTo>
                  <a:cubicBezTo>
                    <a:pt x="59354" y="35955"/>
                    <a:pt x="59094" y="36468"/>
                    <a:pt x="58576" y="38006"/>
                  </a:cubicBezTo>
                  <a:cubicBezTo>
                    <a:pt x="55595" y="45699"/>
                    <a:pt x="45354" y="47109"/>
                    <a:pt x="40428" y="47109"/>
                  </a:cubicBezTo>
                  <a:cubicBezTo>
                    <a:pt x="37706" y="47109"/>
                    <a:pt x="34336" y="46725"/>
                    <a:pt x="30577" y="46084"/>
                  </a:cubicBezTo>
                  <a:cubicBezTo>
                    <a:pt x="23318" y="44930"/>
                    <a:pt x="21244" y="44930"/>
                    <a:pt x="19429" y="44930"/>
                  </a:cubicBezTo>
                  <a:cubicBezTo>
                    <a:pt x="17355" y="44930"/>
                    <a:pt x="17096" y="44930"/>
                    <a:pt x="16189" y="45058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52082E88-02EC-D323-A01E-8CD29CE3141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394979" y="4215100"/>
              <a:ext cx="212696" cy="8717"/>
            </a:xfrm>
            <a:custGeom>
              <a:avLst/>
              <a:gdLst>
                <a:gd name="connsiteX0" fmla="*/ 0 w 212696"/>
                <a:gd name="connsiteY0" fmla="*/ 0 h 8717"/>
                <a:gd name="connsiteX1" fmla="*/ 212696 w 212696"/>
                <a:gd name="connsiteY1" fmla="*/ 0 h 8717"/>
                <a:gd name="connsiteX2" fmla="*/ 212696 w 212696"/>
                <a:gd name="connsiteY2" fmla="*/ 8718 h 8717"/>
                <a:gd name="connsiteX3" fmla="*/ 0 w 212696"/>
                <a:gd name="connsiteY3" fmla="*/ 8718 h 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696" h="8717">
                  <a:moveTo>
                    <a:pt x="0" y="0"/>
                  </a:moveTo>
                  <a:lnTo>
                    <a:pt x="212696" y="0"/>
                  </a:lnTo>
                  <a:lnTo>
                    <a:pt x="212696" y="8718"/>
                  </a:lnTo>
                  <a:lnTo>
                    <a:pt x="0" y="8718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D867CE02-097E-B8F4-00B6-D0E2435F9F6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469014" y="4240728"/>
              <a:ext cx="64552" cy="85386"/>
            </a:xfrm>
            <a:custGeom>
              <a:avLst/>
              <a:gdLst>
                <a:gd name="connsiteX0" fmla="*/ 64667 w 64552"/>
                <a:gd name="connsiteY0" fmla="*/ 60704 h 85386"/>
                <a:gd name="connsiteX1" fmla="*/ 59222 w 64552"/>
                <a:gd name="connsiteY1" fmla="*/ 60704 h 85386"/>
                <a:gd name="connsiteX2" fmla="*/ 55463 w 64552"/>
                <a:gd name="connsiteY2" fmla="*/ 72371 h 85386"/>
                <a:gd name="connsiteX3" fmla="*/ 41593 w 64552"/>
                <a:gd name="connsiteY3" fmla="*/ 73140 h 85386"/>
                <a:gd name="connsiteX4" fmla="*/ 16187 w 64552"/>
                <a:gd name="connsiteY4" fmla="*/ 73140 h 85386"/>
                <a:gd name="connsiteX5" fmla="*/ 42112 w 64552"/>
                <a:gd name="connsiteY5" fmla="*/ 54550 h 85386"/>
                <a:gd name="connsiteX6" fmla="*/ 64667 w 64552"/>
                <a:gd name="connsiteY6" fmla="*/ 25575 h 85386"/>
                <a:gd name="connsiteX7" fmla="*/ 30446 w 64552"/>
                <a:gd name="connsiteY7" fmla="*/ 62 h 85386"/>
                <a:gd name="connsiteX8" fmla="*/ 114 w 64552"/>
                <a:gd name="connsiteY8" fmla="*/ 22626 h 85386"/>
                <a:gd name="connsiteX9" fmla="*/ 7632 w 64552"/>
                <a:gd name="connsiteY9" fmla="*/ 30447 h 85386"/>
                <a:gd name="connsiteX10" fmla="*/ 15280 w 64552"/>
                <a:gd name="connsiteY10" fmla="*/ 22883 h 85386"/>
                <a:gd name="connsiteX11" fmla="*/ 7891 w 64552"/>
                <a:gd name="connsiteY11" fmla="*/ 15318 h 85386"/>
                <a:gd name="connsiteX12" fmla="*/ 27724 w 64552"/>
                <a:gd name="connsiteY12" fmla="*/ 5703 h 85386"/>
                <a:gd name="connsiteX13" fmla="*/ 50797 w 64552"/>
                <a:gd name="connsiteY13" fmla="*/ 25703 h 85386"/>
                <a:gd name="connsiteX14" fmla="*/ 33297 w 64552"/>
                <a:gd name="connsiteY14" fmla="*/ 53011 h 85386"/>
                <a:gd name="connsiteX15" fmla="*/ 1669 w 64552"/>
                <a:gd name="connsiteY15" fmla="*/ 79550 h 85386"/>
                <a:gd name="connsiteX16" fmla="*/ 114 w 64552"/>
                <a:gd name="connsiteY16" fmla="*/ 81602 h 85386"/>
                <a:gd name="connsiteX17" fmla="*/ 114 w 64552"/>
                <a:gd name="connsiteY17" fmla="*/ 85448 h 85386"/>
                <a:gd name="connsiteX18" fmla="*/ 60389 w 64552"/>
                <a:gd name="connsiteY18" fmla="*/ 85448 h 85386"/>
                <a:gd name="connsiteX19" fmla="*/ 64667 w 64552"/>
                <a:gd name="connsiteY19" fmla="*/ 60704 h 8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4552" h="85386">
                  <a:moveTo>
                    <a:pt x="64667" y="60704"/>
                  </a:moveTo>
                  <a:lnTo>
                    <a:pt x="59222" y="60704"/>
                  </a:lnTo>
                  <a:cubicBezTo>
                    <a:pt x="58833" y="63140"/>
                    <a:pt x="57537" y="71089"/>
                    <a:pt x="55463" y="72371"/>
                  </a:cubicBezTo>
                  <a:cubicBezTo>
                    <a:pt x="54426" y="73140"/>
                    <a:pt x="43538" y="73140"/>
                    <a:pt x="41593" y="73140"/>
                  </a:cubicBezTo>
                  <a:lnTo>
                    <a:pt x="16187" y="73140"/>
                  </a:lnTo>
                  <a:cubicBezTo>
                    <a:pt x="24742" y="66858"/>
                    <a:pt x="34334" y="59678"/>
                    <a:pt x="42112" y="54550"/>
                  </a:cubicBezTo>
                  <a:cubicBezTo>
                    <a:pt x="53778" y="46601"/>
                    <a:pt x="64667" y="39165"/>
                    <a:pt x="64667" y="25575"/>
                  </a:cubicBezTo>
                  <a:cubicBezTo>
                    <a:pt x="64667" y="9164"/>
                    <a:pt x="48982" y="62"/>
                    <a:pt x="30446" y="62"/>
                  </a:cubicBezTo>
                  <a:cubicBezTo>
                    <a:pt x="12946" y="62"/>
                    <a:pt x="114" y="10062"/>
                    <a:pt x="114" y="22626"/>
                  </a:cubicBezTo>
                  <a:cubicBezTo>
                    <a:pt x="114" y="29293"/>
                    <a:pt x="5817" y="30447"/>
                    <a:pt x="7632" y="30447"/>
                  </a:cubicBezTo>
                  <a:cubicBezTo>
                    <a:pt x="11132" y="30447"/>
                    <a:pt x="15280" y="28139"/>
                    <a:pt x="15280" y="22883"/>
                  </a:cubicBezTo>
                  <a:cubicBezTo>
                    <a:pt x="15280" y="18267"/>
                    <a:pt x="11909" y="15703"/>
                    <a:pt x="7891" y="15318"/>
                  </a:cubicBezTo>
                  <a:cubicBezTo>
                    <a:pt x="11521" y="9549"/>
                    <a:pt x="19039" y="5703"/>
                    <a:pt x="27724" y="5703"/>
                  </a:cubicBezTo>
                  <a:cubicBezTo>
                    <a:pt x="40297" y="5703"/>
                    <a:pt x="50797" y="13139"/>
                    <a:pt x="50797" y="25703"/>
                  </a:cubicBezTo>
                  <a:cubicBezTo>
                    <a:pt x="50797" y="36473"/>
                    <a:pt x="43279" y="44678"/>
                    <a:pt x="33297" y="53011"/>
                  </a:cubicBezTo>
                  <a:lnTo>
                    <a:pt x="1669" y="79550"/>
                  </a:lnTo>
                  <a:cubicBezTo>
                    <a:pt x="373" y="80704"/>
                    <a:pt x="243" y="80704"/>
                    <a:pt x="114" y="81602"/>
                  </a:cubicBezTo>
                  <a:lnTo>
                    <a:pt x="114" y="85448"/>
                  </a:lnTo>
                  <a:lnTo>
                    <a:pt x="60389" y="85448"/>
                  </a:lnTo>
                  <a:lnTo>
                    <a:pt x="64667" y="60704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4E9DDC57-DE88-C1C5-4232-C7BB7E2FE01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651307" y="4185176"/>
              <a:ext cx="113602" cy="117925"/>
            </a:xfrm>
            <a:custGeom>
              <a:avLst/>
              <a:gdLst>
                <a:gd name="connsiteX0" fmla="*/ 44945 w 113602"/>
                <a:gd name="connsiteY0" fmla="*/ 80830 h 117925"/>
                <a:gd name="connsiteX1" fmla="*/ 51115 w 113602"/>
                <a:gd name="connsiteY1" fmla="*/ 81010 h 117925"/>
                <a:gd name="connsiteX2" fmla="*/ 113723 w 113602"/>
                <a:gd name="connsiteY2" fmla="*/ 26265 h 117925"/>
                <a:gd name="connsiteX3" fmla="*/ 89950 w 113602"/>
                <a:gd name="connsiteY3" fmla="*/ 59 h 117925"/>
                <a:gd name="connsiteX4" fmla="*/ 46578 w 113602"/>
                <a:gd name="connsiteY4" fmla="*/ 45111 h 117925"/>
                <a:gd name="connsiteX5" fmla="*/ 39138 w 113602"/>
                <a:gd name="connsiteY5" fmla="*/ 67727 h 117925"/>
                <a:gd name="connsiteX6" fmla="*/ 6472 w 113602"/>
                <a:gd name="connsiteY6" fmla="*/ 42778 h 117925"/>
                <a:gd name="connsiteX7" fmla="*/ 22260 w 113602"/>
                <a:gd name="connsiteY7" fmla="*/ 6341 h 117925"/>
                <a:gd name="connsiteX8" fmla="*/ 23712 w 113602"/>
                <a:gd name="connsiteY8" fmla="*/ 4008 h 117925"/>
                <a:gd name="connsiteX9" fmla="*/ 20809 w 113602"/>
                <a:gd name="connsiteY9" fmla="*/ 1854 h 117925"/>
                <a:gd name="connsiteX10" fmla="*/ 15001 w 113602"/>
                <a:gd name="connsiteY10" fmla="*/ 5803 h 117925"/>
                <a:gd name="connsiteX11" fmla="*/ 121 w 113602"/>
                <a:gd name="connsiteY11" fmla="*/ 44573 h 117925"/>
                <a:gd name="connsiteX12" fmla="*/ 35327 w 113602"/>
                <a:gd name="connsiteY12" fmla="*/ 79394 h 117925"/>
                <a:gd name="connsiteX13" fmla="*/ 25164 w 113602"/>
                <a:gd name="connsiteY13" fmla="*/ 112241 h 117925"/>
                <a:gd name="connsiteX14" fmla="*/ 31334 w 113602"/>
                <a:gd name="connsiteY14" fmla="*/ 117985 h 117925"/>
                <a:gd name="connsiteX15" fmla="*/ 38412 w 113602"/>
                <a:gd name="connsiteY15" fmla="*/ 114036 h 117925"/>
                <a:gd name="connsiteX16" fmla="*/ 44945 w 113602"/>
                <a:gd name="connsiteY16" fmla="*/ 80830 h 117925"/>
                <a:gd name="connsiteX17" fmla="*/ 47304 w 113602"/>
                <a:gd name="connsiteY17" fmla="*/ 68625 h 117925"/>
                <a:gd name="connsiteX18" fmla="*/ 61096 w 113602"/>
                <a:gd name="connsiteY18" fmla="*/ 28239 h 117925"/>
                <a:gd name="connsiteX19" fmla="*/ 87954 w 113602"/>
                <a:gd name="connsiteY19" fmla="*/ 12265 h 117925"/>
                <a:gd name="connsiteX20" fmla="*/ 107190 w 113602"/>
                <a:gd name="connsiteY20" fmla="*/ 29855 h 117925"/>
                <a:gd name="connsiteX21" fmla="*/ 53111 w 113602"/>
                <a:gd name="connsiteY21" fmla="*/ 68804 h 117925"/>
                <a:gd name="connsiteX22" fmla="*/ 47304 w 113602"/>
                <a:gd name="connsiteY22" fmla="*/ 68625 h 11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602" h="117925">
                  <a:moveTo>
                    <a:pt x="44945" y="80830"/>
                  </a:moveTo>
                  <a:cubicBezTo>
                    <a:pt x="46941" y="81010"/>
                    <a:pt x="49119" y="81010"/>
                    <a:pt x="51115" y="81010"/>
                  </a:cubicBezTo>
                  <a:cubicBezTo>
                    <a:pt x="83780" y="81010"/>
                    <a:pt x="113723" y="54624"/>
                    <a:pt x="113723" y="26265"/>
                  </a:cubicBezTo>
                  <a:cubicBezTo>
                    <a:pt x="113723" y="10290"/>
                    <a:pt x="104105" y="59"/>
                    <a:pt x="89950" y="59"/>
                  </a:cubicBezTo>
                  <a:cubicBezTo>
                    <a:pt x="64907" y="59"/>
                    <a:pt x="51659" y="31650"/>
                    <a:pt x="46578" y="45111"/>
                  </a:cubicBezTo>
                  <a:cubicBezTo>
                    <a:pt x="44219" y="51753"/>
                    <a:pt x="40226" y="64317"/>
                    <a:pt x="39138" y="67727"/>
                  </a:cubicBezTo>
                  <a:cubicBezTo>
                    <a:pt x="19175" y="65035"/>
                    <a:pt x="6472" y="56060"/>
                    <a:pt x="6472" y="42778"/>
                  </a:cubicBezTo>
                  <a:cubicBezTo>
                    <a:pt x="6472" y="42599"/>
                    <a:pt x="7561" y="22496"/>
                    <a:pt x="22260" y="6341"/>
                  </a:cubicBezTo>
                  <a:cubicBezTo>
                    <a:pt x="23531" y="5085"/>
                    <a:pt x="23712" y="4726"/>
                    <a:pt x="23712" y="4008"/>
                  </a:cubicBezTo>
                  <a:cubicBezTo>
                    <a:pt x="23712" y="1854"/>
                    <a:pt x="21353" y="1854"/>
                    <a:pt x="20809" y="1854"/>
                  </a:cubicBezTo>
                  <a:cubicBezTo>
                    <a:pt x="19175" y="1854"/>
                    <a:pt x="18449" y="1854"/>
                    <a:pt x="15001" y="5803"/>
                  </a:cubicBezTo>
                  <a:cubicBezTo>
                    <a:pt x="4839" y="18188"/>
                    <a:pt x="121" y="36855"/>
                    <a:pt x="121" y="44573"/>
                  </a:cubicBezTo>
                  <a:cubicBezTo>
                    <a:pt x="121" y="60548"/>
                    <a:pt x="11916" y="74368"/>
                    <a:pt x="35327" y="79394"/>
                  </a:cubicBezTo>
                  <a:cubicBezTo>
                    <a:pt x="26253" y="107215"/>
                    <a:pt x="25164" y="110626"/>
                    <a:pt x="25164" y="112241"/>
                  </a:cubicBezTo>
                  <a:cubicBezTo>
                    <a:pt x="25164" y="117087"/>
                    <a:pt x="29338" y="117985"/>
                    <a:pt x="31334" y="117985"/>
                  </a:cubicBezTo>
                  <a:cubicBezTo>
                    <a:pt x="33330" y="117985"/>
                    <a:pt x="36960" y="116728"/>
                    <a:pt x="38412" y="114036"/>
                  </a:cubicBezTo>
                  <a:cubicBezTo>
                    <a:pt x="39682" y="111344"/>
                    <a:pt x="41315" y="102190"/>
                    <a:pt x="44945" y="80830"/>
                  </a:cubicBezTo>
                  <a:close/>
                  <a:moveTo>
                    <a:pt x="47304" y="68625"/>
                  </a:moveTo>
                  <a:cubicBezTo>
                    <a:pt x="50933" y="47983"/>
                    <a:pt x="52385" y="39906"/>
                    <a:pt x="61096" y="28239"/>
                  </a:cubicBezTo>
                  <a:cubicBezTo>
                    <a:pt x="69262" y="17290"/>
                    <a:pt x="78880" y="12265"/>
                    <a:pt x="87954" y="12265"/>
                  </a:cubicBezTo>
                  <a:cubicBezTo>
                    <a:pt x="100476" y="12265"/>
                    <a:pt x="107190" y="20521"/>
                    <a:pt x="107190" y="29855"/>
                  </a:cubicBezTo>
                  <a:cubicBezTo>
                    <a:pt x="107190" y="47983"/>
                    <a:pt x="84325" y="68804"/>
                    <a:pt x="53111" y="68804"/>
                  </a:cubicBezTo>
                  <a:cubicBezTo>
                    <a:pt x="51478" y="68804"/>
                    <a:pt x="48937" y="68804"/>
                    <a:pt x="47304" y="68625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89" name="Prostokąt 88">
            <a:extLst>
              <a:ext uri="{FF2B5EF4-FFF2-40B4-BE49-F238E27FC236}">
                <a16:creationId xmlns:a16="http://schemas.microsoft.com/office/drawing/2014/main" id="{4E797213-B1EB-011B-5A0A-41D11E57F0BA}"/>
              </a:ext>
            </a:extLst>
          </p:cNvPr>
          <p:cNvSpPr/>
          <p:nvPr/>
        </p:nvSpPr>
        <p:spPr>
          <a:xfrm>
            <a:off x="1109815" y="1538454"/>
            <a:ext cx="716053" cy="72372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0" name="Prostokąt 89">
            <a:extLst>
              <a:ext uri="{FF2B5EF4-FFF2-40B4-BE49-F238E27FC236}">
                <a16:creationId xmlns:a16="http://schemas.microsoft.com/office/drawing/2014/main" id="{08F6C8D9-9E31-F701-230A-986DE51C75E8}"/>
              </a:ext>
            </a:extLst>
          </p:cNvPr>
          <p:cNvSpPr/>
          <p:nvPr/>
        </p:nvSpPr>
        <p:spPr>
          <a:xfrm>
            <a:off x="2461635" y="1540526"/>
            <a:ext cx="716053" cy="72372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1" name="Prostokąt 90">
            <a:extLst>
              <a:ext uri="{FF2B5EF4-FFF2-40B4-BE49-F238E27FC236}">
                <a16:creationId xmlns:a16="http://schemas.microsoft.com/office/drawing/2014/main" id="{89EEB6B5-6F2C-8CEB-76AE-1F9659588E52}"/>
              </a:ext>
            </a:extLst>
          </p:cNvPr>
          <p:cNvSpPr/>
          <p:nvPr/>
        </p:nvSpPr>
        <p:spPr>
          <a:xfrm>
            <a:off x="4587136" y="1532486"/>
            <a:ext cx="716053" cy="72372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2" name="Obraz 91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usepackage{xcolor}&#10;\begin{document}&#10;$U_{\varphi+\textcolor{red}{\xi_N}}$&#10;\end{document}&#10;" title="IguanaTex Bitmap Display">
            <a:extLst>
              <a:ext uri="{FF2B5EF4-FFF2-40B4-BE49-F238E27FC236}">
                <a16:creationId xmlns:a16="http://schemas.microsoft.com/office/drawing/2014/main" id="{ADFD748F-AF62-7AFB-2274-4D15C5AECA9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77" y="1799027"/>
            <a:ext cx="669883" cy="254813"/>
          </a:xfrm>
          <a:prstGeom prst="rect">
            <a:avLst/>
          </a:prstGeom>
        </p:spPr>
      </p:pic>
      <p:cxnSp>
        <p:nvCxnSpPr>
          <p:cNvPr id="93" name="Łącznik prosty 92">
            <a:extLst>
              <a:ext uri="{FF2B5EF4-FFF2-40B4-BE49-F238E27FC236}">
                <a16:creationId xmlns:a16="http://schemas.microsoft.com/office/drawing/2014/main" id="{0F4C4042-8C09-1211-EF5E-816B846B7C29}"/>
              </a:ext>
            </a:extLst>
          </p:cNvPr>
          <p:cNvCxnSpPr>
            <a:cxnSpLocks/>
            <a:stCxn id="90" idx="3"/>
            <a:endCxn id="91" idx="1"/>
          </p:cNvCxnSpPr>
          <p:nvPr/>
        </p:nvCxnSpPr>
        <p:spPr>
          <a:xfrm flipV="1">
            <a:off x="3177688" y="1894349"/>
            <a:ext cx="1409448" cy="804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Łącznik prosty 93">
            <a:extLst>
              <a:ext uri="{FF2B5EF4-FFF2-40B4-BE49-F238E27FC236}">
                <a16:creationId xmlns:a16="http://schemas.microsoft.com/office/drawing/2014/main" id="{B99D1C3E-6BAC-68DC-7A6F-9BF381012853}"/>
              </a:ext>
            </a:extLst>
          </p:cNvPr>
          <p:cNvCxnSpPr>
            <a:cxnSpLocks/>
            <a:stCxn id="89" idx="3"/>
            <a:endCxn id="90" idx="1"/>
          </p:cNvCxnSpPr>
          <p:nvPr/>
        </p:nvCxnSpPr>
        <p:spPr>
          <a:xfrm>
            <a:off x="1825868" y="1900317"/>
            <a:ext cx="635767" cy="2072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Łącznik prosty 94">
            <a:extLst>
              <a:ext uri="{FF2B5EF4-FFF2-40B4-BE49-F238E27FC236}">
                <a16:creationId xmlns:a16="http://schemas.microsoft.com/office/drawing/2014/main" id="{4A43D066-ADBD-8E36-B3B2-A8FD545B57FE}"/>
              </a:ext>
            </a:extLst>
          </p:cNvPr>
          <p:cNvCxnSpPr>
            <a:cxnSpLocks/>
          </p:cNvCxnSpPr>
          <p:nvPr/>
        </p:nvCxnSpPr>
        <p:spPr>
          <a:xfrm flipV="1">
            <a:off x="779239" y="1869984"/>
            <a:ext cx="334718" cy="5968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Łącznik prosty 95">
            <a:extLst>
              <a:ext uri="{FF2B5EF4-FFF2-40B4-BE49-F238E27FC236}">
                <a16:creationId xmlns:a16="http://schemas.microsoft.com/office/drawing/2014/main" id="{FFA69B6F-0D7E-652B-DB16-9D6D15A5E6FB}"/>
              </a:ext>
            </a:extLst>
          </p:cNvPr>
          <p:cNvCxnSpPr>
            <a:cxnSpLocks/>
          </p:cNvCxnSpPr>
          <p:nvPr/>
        </p:nvCxnSpPr>
        <p:spPr>
          <a:xfrm>
            <a:off x="5289153" y="1926434"/>
            <a:ext cx="522119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Dowolny kształt: kształt 96">
            <a:extLst>
              <a:ext uri="{FF2B5EF4-FFF2-40B4-BE49-F238E27FC236}">
                <a16:creationId xmlns:a16="http://schemas.microsoft.com/office/drawing/2014/main" id="{CC382862-5E30-483B-A9A0-F700B44A2722}"/>
              </a:ext>
            </a:extLst>
          </p:cNvPr>
          <p:cNvSpPr/>
          <p:nvPr/>
        </p:nvSpPr>
        <p:spPr>
          <a:xfrm>
            <a:off x="1488213" y="1351842"/>
            <a:ext cx="1044639" cy="167568"/>
          </a:xfrm>
          <a:custGeom>
            <a:avLst/>
            <a:gdLst>
              <a:gd name="connsiteX0" fmla="*/ 0 w 1576873"/>
              <a:gd name="connsiteY0" fmla="*/ 130629 h 186613"/>
              <a:gd name="connsiteX1" fmla="*/ 83975 w 1576873"/>
              <a:gd name="connsiteY1" fmla="*/ 121298 h 186613"/>
              <a:gd name="connsiteX2" fmla="*/ 186612 w 1576873"/>
              <a:gd name="connsiteY2" fmla="*/ 111968 h 186613"/>
              <a:gd name="connsiteX3" fmla="*/ 195943 w 1576873"/>
              <a:gd name="connsiteY3" fmla="*/ 83976 h 186613"/>
              <a:gd name="connsiteX4" fmla="*/ 307910 w 1576873"/>
              <a:gd name="connsiteY4" fmla="*/ 55984 h 186613"/>
              <a:gd name="connsiteX5" fmla="*/ 401216 w 1576873"/>
              <a:gd name="connsiteY5" fmla="*/ 55984 h 186613"/>
              <a:gd name="connsiteX6" fmla="*/ 429208 w 1576873"/>
              <a:gd name="connsiteY6" fmla="*/ 18662 h 186613"/>
              <a:gd name="connsiteX7" fmla="*/ 494522 w 1576873"/>
              <a:gd name="connsiteY7" fmla="*/ 74645 h 186613"/>
              <a:gd name="connsiteX8" fmla="*/ 541175 w 1576873"/>
              <a:gd name="connsiteY8" fmla="*/ 83976 h 186613"/>
              <a:gd name="connsiteX9" fmla="*/ 615820 w 1576873"/>
              <a:gd name="connsiteY9" fmla="*/ 74645 h 186613"/>
              <a:gd name="connsiteX10" fmla="*/ 671804 w 1576873"/>
              <a:gd name="connsiteY10" fmla="*/ 37323 h 186613"/>
              <a:gd name="connsiteX11" fmla="*/ 699796 w 1576873"/>
              <a:gd name="connsiteY11" fmla="*/ 55984 h 186613"/>
              <a:gd name="connsiteX12" fmla="*/ 774441 w 1576873"/>
              <a:gd name="connsiteY12" fmla="*/ 74645 h 186613"/>
              <a:gd name="connsiteX13" fmla="*/ 839755 w 1576873"/>
              <a:gd name="connsiteY13" fmla="*/ 65315 h 186613"/>
              <a:gd name="connsiteX14" fmla="*/ 867747 w 1576873"/>
              <a:gd name="connsiteY14" fmla="*/ 46653 h 186613"/>
              <a:gd name="connsiteX15" fmla="*/ 895739 w 1576873"/>
              <a:gd name="connsiteY15" fmla="*/ 37323 h 186613"/>
              <a:gd name="connsiteX16" fmla="*/ 979714 w 1576873"/>
              <a:gd name="connsiteY16" fmla="*/ 65315 h 186613"/>
              <a:gd name="connsiteX17" fmla="*/ 1054359 w 1576873"/>
              <a:gd name="connsiteY17" fmla="*/ 55984 h 186613"/>
              <a:gd name="connsiteX18" fmla="*/ 1119673 w 1576873"/>
              <a:gd name="connsiteY18" fmla="*/ 9331 h 186613"/>
              <a:gd name="connsiteX19" fmla="*/ 1147665 w 1576873"/>
              <a:gd name="connsiteY19" fmla="*/ 0 h 186613"/>
              <a:gd name="connsiteX20" fmla="*/ 1231641 w 1576873"/>
              <a:gd name="connsiteY20" fmla="*/ 74645 h 186613"/>
              <a:gd name="connsiteX21" fmla="*/ 1250302 w 1576873"/>
              <a:gd name="connsiteY21" fmla="*/ 102637 h 186613"/>
              <a:gd name="connsiteX22" fmla="*/ 1296955 w 1576873"/>
              <a:gd name="connsiteY22" fmla="*/ 83976 h 186613"/>
              <a:gd name="connsiteX23" fmla="*/ 1352939 w 1576873"/>
              <a:gd name="connsiteY23" fmla="*/ 37323 h 186613"/>
              <a:gd name="connsiteX24" fmla="*/ 1380930 w 1576873"/>
              <a:gd name="connsiteY24" fmla="*/ 55984 h 186613"/>
              <a:gd name="connsiteX25" fmla="*/ 1436914 w 1576873"/>
              <a:gd name="connsiteY25" fmla="*/ 65315 h 186613"/>
              <a:gd name="connsiteX26" fmla="*/ 1502228 w 1576873"/>
              <a:gd name="connsiteY26" fmla="*/ 111968 h 186613"/>
              <a:gd name="connsiteX27" fmla="*/ 1530220 w 1576873"/>
              <a:gd name="connsiteY27" fmla="*/ 93307 h 186613"/>
              <a:gd name="connsiteX28" fmla="*/ 1539551 w 1576873"/>
              <a:gd name="connsiteY28" fmla="*/ 130629 h 186613"/>
              <a:gd name="connsiteX29" fmla="*/ 1558212 w 1576873"/>
              <a:gd name="connsiteY29" fmla="*/ 158621 h 186613"/>
              <a:gd name="connsiteX30" fmla="*/ 1576873 w 1576873"/>
              <a:gd name="connsiteY30" fmla="*/ 167951 h 18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76873" h="186613">
                <a:moveTo>
                  <a:pt x="0" y="130629"/>
                </a:moveTo>
                <a:cubicBezTo>
                  <a:pt x="103856" y="47545"/>
                  <a:pt x="-4464" y="109506"/>
                  <a:pt x="83975" y="121298"/>
                </a:cubicBezTo>
                <a:cubicBezTo>
                  <a:pt x="118027" y="125838"/>
                  <a:pt x="152400" y="115078"/>
                  <a:pt x="186612" y="111968"/>
                </a:cubicBezTo>
                <a:cubicBezTo>
                  <a:pt x="189722" y="102637"/>
                  <a:pt x="193241" y="93433"/>
                  <a:pt x="195943" y="83976"/>
                </a:cubicBezTo>
                <a:cubicBezTo>
                  <a:pt x="216065" y="13549"/>
                  <a:pt x="185911" y="44893"/>
                  <a:pt x="307910" y="55984"/>
                </a:cubicBezTo>
                <a:cubicBezTo>
                  <a:pt x="342382" y="67475"/>
                  <a:pt x="358329" y="77428"/>
                  <a:pt x="401216" y="55984"/>
                </a:cubicBezTo>
                <a:cubicBezTo>
                  <a:pt x="415125" y="49029"/>
                  <a:pt x="419877" y="31103"/>
                  <a:pt x="429208" y="18662"/>
                </a:cubicBezTo>
                <a:cubicBezTo>
                  <a:pt x="445850" y="35304"/>
                  <a:pt x="472979" y="65070"/>
                  <a:pt x="494522" y="74645"/>
                </a:cubicBezTo>
                <a:cubicBezTo>
                  <a:pt x="509014" y="81086"/>
                  <a:pt x="525624" y="80866"/>
                  <a:pt x="541175" y="83976"/>
                </a:cubicBezTo>
                <a:cubicBezTo>
                  <a:pt x="566057" y="80866"/>
                  <a:pt x="592206" y="83079"/>
                  <a:pt x="615820" y="74645"/>
                </a:cubicBezTo>
                <a:cubicBezTo>
                  <a:pt x="636941" y="67102"/>
                  <a:pt x="671804" y="37323"/>
                  <a:pt x="671804" y="37323"/>
                </a:cubicBezTo>
                <a:cubicBezTo>
                  <a:pt x="681135" y="43543"/>
                  <a:pt x="689257" y="52152"/>
                  <a:pt x="699796" y="55984"/>
                </a:cubicBezTo>
                <a:cubicBezTo>
                  <a:pt x="723899" y="64749"/>
                  <a:pt x="774441" y="74645"/>
                  <a:pt x="774441" y="74645"/>
                </a:cubicBezTo>
                <a:cubicBezTo>
                  <a:pt x="796212" y="71535"/>
                  <a:pt x="818690" y="71634"/>
                  <a:pt x="839755" y="65315"/>
                </a:cubicBezTo>
                <a:cubicBezTo>
                  <a:pt x="850496" y="62093"/>
                  <a:pt x="857717" y="51668"/>
                  <a:pt x="867747" y="46653"/>
                </a:cubicBezTo>
                <a:cubicBezTo>
                  <a:pt x="876544" y="42255"/>
                  <a:pt x="886408" y="40433"/>
                  <a:pt x="895739" y="37323"/>
                </a:cubicBezTo>
                <a:cubicBezTo>
                  <a:pt x="926093" y="52500"/>
                  <a:pt x="943540" y="65315"/>
                  <a:pt x="979714" y="65315"/>
                </a:cubicBezTo>
                <a:cubicBezTo>
                  <a:pt x="1004789" y="65315"/>
                  <a:pt x="1029477" y="59094"/>
                  <a:pt x="1054359" y="55984"/>
                </a:cubicBezTo>
                <a:cubicBezTo>
                  <a:pt x="1062816" y="49641"/>
                  <a:pt x="1106026" y="16155"/>
                  <a:pt x="1119673" y="9331"/>
                </a:cubicBezTo>
                <a:cubicBezTo>
                  <a:pt x="1128470" y="4932"/>
                  <a:pt x="1138334" y="3110"/>
                  <a:pt x="1147665" y="0"/>
                </a:cubicBezTo>
                <a:cubicBezTo>
                  <a:pt x="1175403" y="20804"/>
                  <a:pt x="1212427" y="45824"/>
                  <a:pt x="1231641" y="74645"/>
                </a:cubicBezTo>
                <a:lnTo>
                  <a:pt x="1250302" y="102637"/>
                </a:lnTo>
                <a:cubicBezTo>
                  <a:pt x="1265853" y="96417"/>
                  <a:pt x="1282314" y="92110"/>
                  <a:pt x="1296955" y="83976"/>
                </a:cubicBezTo>
                <a:cubicBezTo>
                  <a:pt x="1321904" y="70116"/>
                  <a:pt x="1334261" y="56000"/>
                  <a:pt x="1352939" y="37323"/>
                </a:cubicBezTo>
                <a:cubicBezTo>
                  <a:pt x="1362269" y="43543"/>
                  <a:pt x="1370292" y="52438"/>
                  <a:pt x="1380930" y="55984"/>
                </a:cubicBezTo>
                <a:cubicBezTo>
                  <a:pt x="1398878" y="61967"/>
                  <a:pt x="1420376" y="56127"/>
                  <a:pt x="1436914" y="65315"/>
                </a:cubicBezTo>
                <a:cubicBezTo>
                  <a:pt x="1563441" y="135607"/>
                  <a:pt x="1374911" y="80137"/>
                  <a:pt x="1502228" y="111968"/>
                </a:cubicBezTo>
                <a:cubicBezTo>
                  <a:pt x="1511559" y="105748"/>
                  <a:pt x="1520190" y="88292"/>
                  <a:pt x="1530220" y="93307"/>
                </a:cubicBezTo>
                <a:cubicBezTo>
                  <a:pt x="1541690" y="99042"/>
                  <a:pt x="1534499" y="118842"/>
                  <a:pt x="1539551" y="130629"/>
                </a:cubicBezTo>
                <a:cubicBezTo>
                  <a:pt x="1543968" y="140936"/>
                  <a:pt x="1553197" y="148591"/>
                  <a:pt x="1558212" y="158621"/>
                </a:cubicBezTo>
                <a:cubicBezTo>
                  <a:pt x="1572624" y="187446"/>
                  <a:pt x="1561107" y="199487"/>
                  <a:pt x="1576873" y="167951"/>
                </a:cubicBezTo>
              </a:path>
            </a:pathLst>
          </a:cu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8" name="Dowolny kształt: kształt 97">
            <a:extLst>
              <a:ext uri="{FF2B5EF4-FFF2-40B4-BE49-F238E27FC236}">
                <a16:creationId xmlns:a16="http://schemas.microsoft.com/office/drawing/2014/main" id="{D475AE16-6BAD-1D3D-E5E7-661CE6A08B35}"/>
              </a:ext>
            </a:extLst>
          </p:cNvPr>
          <p:cNvSpPr/>
          <p:nvPr/>
        </p:nvSpPr>
        <p:spPr>
          <a:xfrm>
            <a:off x="2711982" y="1371645"/>
            <a:ext cx="1044639" cy="167568"/>
          </a:xfrm>
          <a:custGeom>
            <a:avLst/>
            <a:gdLst>
              <a:gd name="connsiteX0" fmla="*/ 0 w 1576873"/>
              <a:gd name="connsiteY0" fmla="*/ 130629 h 186613"/>
              <a:gd name="connsiteX1" fmla="*/ 83975 w 1576873"/>
              <a:gd name="connsiteY1" fmla="*/ 121298 h 186613"/>
              <a:gd name="connsiteX2" fmla="*/ 186612 w 1576873"/>
              <a:gd name="connsiteY2" fmla="*/ 111968 h 186613"/>
              <a:gd name="connsiteX3" fmla="*/ 195943 w 1576873"/>
              <a:gd name="connsiteY3" fmla="*/ 83976 h 186613"/>
              <a:gd name="connsiteX4" fmla="*/ 307910 w 1576873"/>
              <a:gd name="connsiteY4" fmla="*/ 55984 h 186613"/>
              <a:gd name="connsiteX5" fmla="*/ 401216 w 1576873"/>
              <a:gd name="connsiteY5" fmla="*/ 55984 h 186613"/>
              <a:gd name="connsiteX6" fmla="*/ 429208 w 1576873"/>
              <a:gd name="connsiteY6" fmla="*/ 18662 h 186613"/>
              <a:gd name="connsiteX7" fmla="*/ 494522 w 1576873"/>
              <a:gd name="connsiteY7" fmla="*/ 74645 h 186613"/>
              <a:gd name="connsiteX8" fmla="*/ 541175 w 1576873"/>
              <a:gd name="connsiteY8" fmla="*/ 83976 h 186613"/>
              <a:gd name="connsiteX9" fmla="*/ 615820 w 1576873"/>
              <a:gd name="connsiteY9" fmla="*/ 74645 h 186613"/>
              <a:gd name="connsiteX10" fmla="*/ 671804 w 1576873"/>
              <a:gd name="connsiteY10" fmla="*/ 37323 h 186613"/>
              <a:gd name="connsiteX11" fmla="*/ 699796 w 1576873"/>
              <a:gd name="connsiteY11" fmla="*/ 55984 h 186613"/>
              <a:gd name="connsiteX12" fmla="*/ 774441 w 1576873"/>
              <a:gd name="connsiteY12" fmla="*/ 74645 h 186613"/>
              <a:gd name="connsiteX13" fmla="*/ 839755 w 1576873"/>
              <a:gd name="connsiteY13" fmla="*/ 65315 h 186613"/>
              <a:gd name="connsiteX14" fmla="*/ 867747 w 1576873"/>
              <a:gd name="connsiteY14" fmla="*/ 46653 h 186613"/>
              <a:gd name="connsiteX15" fmla="*/ 895739 w 1576873"/>
              <a:gd name="connsiteY15" fmla="*/ 37323 h 186613"/>
              <a:gd name="connsiteX16" fmla="*/ 979714 w 1576873"/>
              <a:gd name="connsiteY16" fmla="*/ 65315 h 186613"/>
              <a:gd name="connsiteX17" fmla="*/ 1054359 w 1576873"/>
              <a:gd name="connsiteY17" fmla="*/ 55984 h 186613"/>
              <a:gd name="connsiteX18" fmla="*/ 1119673 w 1576873"/>
              <a:gd name="connsiteY18" fmla="*/ 9331 h 186613"/>
              <a:gd name="connsiteX19" fmla="*/ 1147665 w 1576873"/>
              <a:gd name="connsiteY19" fmla="*/ 0 h 186613"/>
              <a:gd name="connsiteX20" fmla="*/ 1231641 w 1576873"/>
              <a:gd name="connsiteY20" fmla="*/ 74645 h 186613"/>
              <a:gd name="connsiteX21" fmla="*/ 1250302 w 1576873"/>
              <a:gd name="connsiteY21" fmla="*/ 102637 h 186613"/>
              <a:gd name="connsiteX22" fmla="*/ 1296955 w 1576873"/>
              <a:gd name="connsiteY22" fmla="*/ 83976 h 186613"/>
              <a:gd name="connsiteX23" fmla="*/ 1352939 w 1576873"/>
              <a:gd name="connsiteY23" fmla="*/ 37323 h 186613"/>
              <a:gd name="connsiteX24" fmla="*/ 1380930 w 1576873"/>
              <a:gd name="connsiteY24" fmla="*/ 55984 h 186613"/>
              <a:gd name="connsiteX25" fmla="*/ 1436914 w 1576873"/>
              <a:gd name="connsiteY25" fmla="*/ 65315 h 186613"/>
              <a:gd name="connsiteX26" fmla="*/ 1502228 w 1576873"/>
              <a:gd name="connsiteY26" fmla="*/ 111968 h 186613"/>
              <a:gd name="connsiteX27" fmla="*/ 1530220 w 1576873"/>
              <a:gd name="connsiteY27" fmla="*/ 93307 h 186613"/>
              <a:gd name="connsiteX28" fmla="*/ 1539551 w 1576873"/>
              <a:gd name="connsiteY28" fmla="*/ 130629 h 186613"/>
              <a:gd name="connsiteX29" fmla="*/ 1558212 w 1576873"/>
              <a:gd name="connsiteY29" fmla="*/ 158621 h 186613"/>
              <a:gd name="connsiteX30" fmla="*/ 1576873 w 1576873"/>
              <a:gd name="connsiteY30" fmla="*/ 167951 h 18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76873" h="186613">
                <a:moveTo>
                  <a:pt x="0" y="130629"/>
                </a:moveTo>
                <a:cubicBezTo>
                  <a:pt x="103856" y="47545"/>
                  <a:pt x="-4464" y="109506"/>
                  <a:pt x="83975" y="121298"/>
                </a:cubicBezTo>
                <a:cubicBezTo>
                  <a:pt x="118027" y="125838"/>
                  <a:pt x="152400" y="115078"/>
                  <a:pt x="186612" y="111968"/>
                </a:cubicBezTo>
                <a:cubicBezTo>
                  <a:pt x="189722" y="102637"/>
                  <a:pt x="193241" y="93433"/>
                  <a:pt x="195943" y="83976"/>
                </a:cubicBezTo>
                <a:cubicBezTo>
                  <a:pt x="216065" y="13549"/>
                  <a:pt x="185911" y="44893"/>
                  <a:pt x="307910" y="55984"/>
                </a:cubicBezTo>
                <a:cubicBezTo>
                  <a:pt x="342382" y="67475"/>
                  <a:pt x="358329" y="77428"/>
                  <a:pt x="401216" y="55984"/>
                </a:cubicBezTo>
                <a:cubicBezTo>
                  <a:pt x="415125" y="49029"/>
                  <a:pt x="419877" y="31103"/>
                  <a:pt x="429208" y="18662"/>
                </a:cubicBezTo>
                <a:cubicBezTo>
                  <a:pt x="445850" y="35304"/>
                  <a:pt x="472979" y="65070"/>
                  <a:pt x="494522" y="74645"/>
                </a:cubicBezTo>
                <a:cubicBezTo>
                  <a:pt x="509014" y="81086"/>
                  <a:pt x="525624" y="80866"/>
                  <a:pt x="541175" y="83976"/>
                </a:cubicBezTo>
                <a:cubicBezTo>
                  <a:pt x="566057" y="80866"/>
                  <a:pt x="592206" y="83079"/>
                  <a:pt x="615820" y="74645"/>
                </a:cubicBezTo>
                <a:cubicBezTo>
                  <a:pt x="636941" y="67102"/>
                  <a:pt x="671804" y="37323"/>
                  <a:pt x="671804" y="37323"/>
                </a:cubicBezTo>
                <a:cubicBezTo>
                  <a:pt x="681135" y="43543"/>
                  <a:pt x="689257" y="52152"/>
                  <a:pt x="699796" y="55984"/>
                </a:cubicBezTo>
                <a:cubicBezTo>
                  <a:pt x="723899" y="64749"/>
                  <a:pt x="774441" y="74645"/>
                  <a:pt x="774441" y="74645"/>
                </a:cubicBezTo>
                <a:cubicBezTo>
                  <a:pt x="796212" y="71535"/>
                  <a:pt x="818690" y="71634"/>
                  <a:pt x="839755" y="65315"/>
                </a:cubicBezTo>
                <a:cubicBezTo>
                  <a:pt x="850496" y="62093"/>
                  <a:pt x="857717" y="51668"/>
                  <a:pt x="867747" y="46653"/>
                </a:cubicBezTo>
                <a:cubicBezTo>
                  <a:pt x="876544" y="42255"/>
                  <a:pt x="886408" y="40433"/>
                  <a:pt x="895739" y="37323"/>
                </a:cubicBezTo>
                <a:cubicBezTo>
                  <a:pt x="926093" y="52500"/>
                  <a:pt x="943540" y="65315"/>
                  <a:pt x="979714" y="65315"/>
                </a:cubicBezTo>
                <a:cubicBezTo>
                  <a:pt x="1004789" y="65315"/>
                  <a:pt x="1029477" y="59094"/>
                  <a:pt x="1054359" y="55984"/>
                </a:cubicBezTo>
                <a:cubicBezTo>
                  <a:pt x="1062816" y="49641"/>
                  <a:pt x="1106026" y="16155"/>
                  <a:pt x="1119673" y="9331"/>
                </a:cubicBezTo>
                <a:cubicBezTo>
                  <a:pt x="1128470" y="4932"/>
                  <a:pt x="1138334" y="3110"/>
                  <a:pt x="1147665" y="0"/>
                </a:cubicBezTo>
                <a:cubicBezTo>
                  <a:pt x="1175403" y="20804"/>
                  <a:pt x="1212427" y="45824"/>
                  <a:pt x="1231641" y="74645"/>
                </a:cubicBezTo>
                <a:lnTo>
                  <a:pt x="1250302" y="102637"/>
                </a:lnTo>
                <a:cubicBezTo>
                  <a:pt x="1265853" y="96417"/>
                  <a:pt x="1282314" y="92110"/>
                  <a:pt x="1296955" y="83976"/>
                </a:cubicBezTo>
                <a:cubicBezTo>
                  <a:pt x="1321904" y="70116"/>
                  <a:pt x="1334261" y="56000"/>
                  <a:pt x="1352939" y="37323"/>
                </a:cubicBezTo>
                <a:cubicBezTo>
                  <a:pt x="1362269" y="43543"/>
                  <a:pt x="1370292" y="52438"/>
                  <a:pt x="1380930" y="55984"/>
                </a:cubicBezTo>
                <a:cubicBezTo>
                  <a:pt x="1398878" y="61967"/>
                  <a:pt x="1420376" y="56127"/>
                  <a:pt x="1436914" y="65315"/>
                </a:cubicBezTo>
                <a:cubicBezTo>
                  <a:pt x="1563441" y="135607"/>
                  <a:pt x="1374911" y="80137"/>
                  <a:pt x="1502228" y="111968"/>
                </a:cubicBezTo>
                <a:cubicBezTo>
                  <a:pt x="1511559" y="105748"/>
                  <a:pt x="1520190" y="88292"/>
                  <a:pt x="1530220" y="93307"/>
                </a:cubicBezTo>
                <a:cubicBezTo>
                  <a:pt x="1541690" y="99042"/>
                  <a:pt x="1534499" y="118842"/>
                  <a:pt x="1539551" y="130629"/>
                </a:cubicBezTo>
                <a:cubicBezTo>
                  <a:pt x="1543968" y="140936"/>
                  <a:pt x="1553197" y="148591"/>
                  <a:pt x="1558212" y="158621"/>
                </a:cubicBezTo>
                <a:cubicBezTo>
                  <a:pt x="1572624" y="187446"/>
                  <a:pt x="1561107" y="199487"/>
                  <a:pt x="1576873" y="167951"/>
                </a:cubicBezTo>
              </a:path>
            </a:pathLst>
          </a:cu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9" name="Dowolny kształt: kształt 98">
            <a:extLst>
              <a:ext uri="{FF2B5EF4-FFF2-40B4-BE49-F238E27FC236}">
                <a16:creationId xmlns:a16="http://schemas.microsoft.com/office/drawing/2014/main" id="{5DF20A68-95AD-23B8-B047-97C35962D323}"/>
              </a:ext>
            </a:extLst>
          </p:cNvPr>
          <p:cNvSpPr/>
          <p:nvPr/>
        </p:nvSpPr>
        <p:spPr>
          <a:xfrm>
            <a:off x="3998161" y="1354759"/>
            <a:ext cx="1044639" cy="167568"/>
          </a:xfrm>
          <a:custGeom>
            <a:avLst/>
            <a:gdLst>
              <a:gd name="connsiteX0" fmla="*/ 0 w 1576873"/>
              <a:gd name="connsiteY0" fmla="*/ 130629 h 186613"/>
              <a:gd name="connsiteX1" fmla="*/ 83975 w 1576873"/>
              <a:gd name="connsiteY1" fmla="*/ 121298 h 186613"/>
              <a:gd name="connsiteX2" fmla="*/ 186612 w 1576873"/>
              <a:gd name="connsiteY2" fmla="*/ 111968 h 186613"/>
              <a:gd name="connsiteX3" fmla="*/ 195943 w 1576873"/>
              <a:gd name="connsiteY3" fmla="*/ 83976 h 186613"/>
              <a:gd name="connsiteX4" fmla="*/ 307910 w 1576873"/>
              <a:gd name="connsiteY4" fmla="*/ 55984 h 186613"/>
              <a:gd name="connsiteX5" fmla="*/ 401216 w 1576873"/>
              <a:gd name="connsiteY5" fmla="*/ 55984 h 186613"/>
              <a:gd name="connsiteX6" fmla="*/ 429208 w 1576873"/>
              <a:gd name="connsiteY6" fmla="*/ 18662 h 186613"/>
              <a:gd name="connsiteX7" fmla="*/ 494522 w 1576873"/>
              <a:gd name="connsiteY7" fmla="*/ 74645 h 186613"/>
              <a:gd name="connsiteX8" fmla="*/ 541175 w 1576873"/>
              <a:gd name="connsiteY8" fmla="*/ 83976 h 186613"/>
              <a:gd name="connsiteX9" fmla="*/ 615820 w 1576873"/>
              <a:gd name="connsiteY9" fmla="*/ 74645 h 186613"/>
              <a:gd name="connsiteX10" fmla="*/ 671804 w 1576873"/>
              <a:gd name="connsiteY10" fmla="*/ 37323 h 186613"/>
              <a:gd name="connsiteX11" fmla="*/ 699796 w 1576873"/>
              <a:gd name="connsiteY11" fmla="*/ 55984 h 186613"/>
              <a:gd name="connsiteX12" fmla="*/ 774441 w 1576873"/>
              <a:gd name="connsiteY12" fmla="*/ 74645 h 186613"/>
              <a:gd name="connsiteX13" fmla="*/ 839755 w 1576873"/>
              <a:gd name="connsiteY13" fmla="*/ 65315 h 186613"/>
              <a:gd name="connsiteX14" fmla="*/ 867747 w 1576873"/>
              <a:gd name="connsiteY14" fmla="*/ 46653 h 186613"/>
              <a:gd name="connsiteX15" fmla="*/ 895739 w 1576873"/>
              <a:gd name="connsiteY15" fmla="*/ 37323 h 186613"/>
              <a:gd name="connsiteX16" fmla="*/ 979714 w 1576873"/>
              <a:gd name="connsiteY16" fmla="*/ 65315 h 186613"/>
              <a:gd name="connsiteX17" fmla="*/ 1054359 w 1576873"/>
              <a:gd name="connsiteY17" fmla="*/ 55984 h 186613"/>
              <a:gd name="connsiteX18" fmla="*/ 1119673 w 1576873"/>
              <a:gd name="connsiteY18" fmla="*/ 9331 h 186613"/>
              <a:gd name="connsiteX19" fmla="*/ 1147665 w 1576873"/>
              <a:gd name="connsiteY19" fmla="*/ 0 h 186613"/>
              <a:gd name="connsiteX20" fmla="*/ 1231641 w 1576873"/>
              <a:gd name="connsiteY20" fmla="*/ 74645 h 186613"/>
              <a:gd name="connsiteX21" fmla="*/ 1250302 w 1576873"/>
              <a:gd name="connsiteY21" fmla="*/ 102637 h 186613"/>
              <a:gd name="connsiteX22" fmla="*/ 1296955 w 1576873"/>
              <a:gd name="connsiteY22" fmla="*/ 83976 h 186613"/>
              <a:gd name="connsiteX23" fmla="*/ 1352939 w 1576873"/>
              <a:gd name="connsiteY23" fmla="*/ 37323 h 186613"/>
              <a:gd name="connsiteX24" fmla="*/ 1380930 w 1576873"/>
              <a:gd name="connsiteY24" fmla="*/ 55984 h 186613"/>
              <a:gd name="connsiteX25" fmla="*/ 1436914 w 1576873"/>
              <a:gd name="connsiteY25" fmla="*/ 65315 h 186613"/>
              <a:gd name="connsiteX26" fmla="*/ 1502228 w 1576873"/>
              <a:gd name="connsiteY26" fmla="*/ 111968 h 186613"/>
              <a:gd name="connsiteX27" fmla="*/ 1530220 w 1576873"/>
              <a:gd name="connsiteY27" fmla="*/ 93307 h 186613"/>
              <a:gd name="connsiteX28" fmla="*/ 1539551 w 1576873"/>
              <a:gd name="connsiteY28" fmla="*/ 130629 h 186613"/>
              <a:gd name="connsiteX29" fmla="*/ 1558212 w 1576873"/>
              <a:gd name="connsiteY29" fmla="*/ 158621 h 186613"/>
              <a:gd name="connsiteX30" fmla="*/ 1576873 w 1576873"/>
              <a:gd name="connsiteY30" fmla="*/ 167951 h 18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76873" h="186613">
                <a:moveTo>
                  <a:pt x="0" y="130629"/>
                </a:moveTo>
                <a:cubicBezTo>
                  <a:pt x="103856" y="47545"/>
                  <a:pt x="-4464" y="109506"/>
                  <a:pt x="83975" y="121298"/>
                </a:cubicBezTo>
                <a:cubicBezTo>
                  <a:pt x="118027" y="125838"/>
                  <a:pt x="152400" y="115078"/>
                  <a:pt x="186612" y="111968"/>
                </a:cubicBezTo>
                <a:cubicBezTo>
                  <a:pt x="189722" y="102637"/>
                  <a:pt x="193241" y="93433"/>
                  <a:pt x="195943" y="83976"/>
                </a:cubicBezTo>
                <a:cubicBezTo>
                  <a:pt x="216065" y="13549"/>
                  <a:pt x="185911" y="44893"/>
                  <a:pt x="307910" y="55984"/>
                </a:cubicBezTo>
                <a:cubicBezTo>
                  <a:pt x="342382" y="67475"/>
                  <a:pt x="358329" y="77428"/>
                  <a:pt x="401216" y="55984"/>
                </a:cubicBezTo>
                <a:cubicBezTo>
                  <a:pt x="415125" y="49029"/>
                  <a:pt x="419877" y="31103"/>
                  <a:pt x="429208" y="18662"/>
                </a:cubicBezTo>
                <a:cubicBezTo>
                  <a:pt x="445850" y="35304"/>
                  <a:pt x="472979" y="65070"/>
                  <a:pt x="494522" y="74645"/>
                </a:cubicBezTo>
                <a:cubicBezTo>
                  <a:pt x="509014" y="81086"/>
                  <a:pt x="525624" y="80866"/>
                  <a:pt x="541175" y="83976"/>
                </a:cubicBezTo>
                <a:cubicBezTo>
                  <a:pt x="566057" y="80866"/>
                  <a:pt x="592206" y="83079"/>
                  <a:pt x="615820" y="74645"/>
                </a:cubicBezTo>
                <a:cubicBezTo>
                  <a:pt x="636941" y="67102"/>
                  <a:pt x="671804" y="37323"/>
                  <a:pt x="671804" y="37323"/>
                </a:cubicBezTo>
                <a:cubicBezTo>
                  <a:pt x="681135" y="43543"/>
                  <a:pt x="689257" y="52152"/>
                  <a:pt x="699796" y="55984"/>
                </a:cubicBezTo>
                <a:cubicBezTo>
                  <a:pt x="723899" y="64749"/>
                  <a:pt x="774441" y="74645"/>
                  <a:pt x="774441" y="74645"/>
                </a:cubicBezTo>
                <a:cubicBezTo>
                  <a:pt x="796212" y="71535"/>
                  <a:pt x="818690" y="71634"/>
                  <a:pt x="839755" y="65315"/>
                </a:cubicBezTo>
                <a:cubicBezTo>
                  <a:pt x="850496" y="62093"/>
                  <a:pt x="857717" y="51668"/>
                  <a:pt x="867747" y="46653"/>
                </a:cubicBezTo>
                <a:cubicBezTo>
                  <a:pt x="876544" y="42255"/>
                  <a:pt x="886408" y="40433"/>
                  <a:pt x="895739" y="37323"/>
                </a:cubicBezTo>
                <a:cubicBezTo>
                  <a:pt x="926093" y="52500"/>
                  <a:pt x="943540" y="65315"/>
                  <a:pt x="979714" y="65315"/>
                </a:cubicBezTo>
                <a:cubicBezTo>
                  <a:pt x="1004789" y="65315"/>
                  <a:pt x="1029477" y="59094"/>
                  <a:pt x="1054359" y="55984"/>
                </a:cubicBezTo>
                <a:cubicBezTo>
                  <a:pt x="1062816" y="49641"/>
                  <a:pt x="1106026" y="16155"/>
                  <a:pt x="1119673" y="9331"/>
                </a:cubicBezTo>
                <a:cubicBezTo>
                  <a:pt x="1128470" y="4932"/>
                  <a:pt x="1138334" y="3110"/>
                  <a:pt x="1147665" y="0"/>
                </a:cubicBezTo>
                <a:cubicBezTo>
                  <a:pt x="1175403" y="20804"/>
                  <a:pt x="1212427" y="45824"/>
                  <a:pt x="1231641" y="74645"/>
                </a:cubicBezTo>
                <a:lnTo>
                  <a:pt x="1250302" y="102637"/>
                </a:lnTo>
                <a:cubicBezTo>
                  <a:pt x="1265853" y="96417"/>
                  <a:pt x="1282314" y="92110"/>
                  <a:pt x="1296955" y="83976"/>
                </a:cubicBezTo>
                <a:cubicBezTo>
                  <a:pt x="1321904" y="70116"/>
                  <a:pt x="1334261" y="56000"/>
                  <a:pt x="1352939" y="37323"/>
                </a:cubicBezTo>
                <a:cubicBezTo>
                  <a:pt x="1362269" y="43543"/>
                  <a:pt x="1370292" y="52438"/>
                  <a:pt x="1380930" y="55984"/>
                </a:cubicBezTo>
                <a:cubicBezTo>
                  <a:pt x="1398878" y="61967"/>
                  <a:pt x="1420376" y="56127"/>
                  <a:pt x="1436914" y="65315"/>
                </a:cubicBezTo>
                <a:cubicBezTo>
                  <a:pt x="1563441" y="135607"/>
                  <a:pt x="1374911" y="80137"/>
                  <a:pt x="1502228" y="111968"/>
                </a:cubicBezTo>
                <a:cubicBezTo>
                  <a:pt x="1511559" y="105748"/>
                  <a:pt x="1520190" y="88292"/>
                  <a:pt x="1530220" y="93307"/>
                </a:cubicBezTo>
                <a:cubicBezTo>
                  <a:pt x="1541690" y="99042"/>
                  <a:pt x="1534499" y="118842"/>
                  <a:pt x="1539551" y="130629"/>
                </a:cubicBezTo>
                <a:cubicBezTo>
                  <a:pt x="1543968" y="140936"/>
                  <a:pt x="1553197" y="148591"/>
                  <a:pt x="1558212" y="158621"/>
                </a:cubicBezTo>
                <a:cubicBezTo>
                  <a:pt x="1572624" y="187446"/>
                  <a:pt x="1561107" y="199487"/>
                  <a:pt x="1576873" y="167951"/>
                </a:cubicBezTo>
              </a:path>
            </a:pathLst>
          </a:cu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00" name="Grafika 221">
            <a:extLst>
              <a:ext uri="{FF2B5EF4-FFF2-40B4-BE49-F238E27FC236}">
                <a16:creationId xmlns:a16="http://schemas.microsoft.com/office/drawing/2014/main" id="{517D1AF5-C736-EFE3-F056-CC330AE20E80}"/>
              </a:ext>
            </a:extLst>
          </p:cNvPr>
          <p:cNvGrpSpPr/>
          <p:nvPr/>
        </p:nvGrpSpPr>
        <p:grpSpPr>
          <a:xfrm>
            <a:off x="1194182" y="1821397"/>
            <a:ext cx="629925" cy="275506"/>
            <a:chOff x="3222642" y="3374281"/>
            <a:chExt cx="629925" cy="310850"/>
          </a:xfrm>
        </p:grpSpPr>
        <p:sp>
          <p:nvSpPr>
            <p:cNvPr id="101" name="Dowolny kształt: kształt 100">
              <a:extLst>
                <a:ext uri="{FF2B5EF4-FFF2-40B4-BE49-F238E27FC236}">
                  <a16:creationId xmlns:a16="http://schemas.microsoft.com/office/drawing/2014/main" id="{4B2084A9-E799-B16A-0620-0A9BE0397670}"/>
                </a:ext>
              </a:extLst>
            </p:cNvPr>
            <p:cNvSpPr/>
            <p:nvPr/>
          </p:nvSpPr>
          <p:spPr>
            <a:xfrm>
              <a:off x="3222642" y="3374281"/>
              <a:ext cx="182153" cy="222668"/>
            </a:xfrm>
            <a:custGeom>
              <a:avLst/>
              <a:gdLst>
                <a:gd name="connsiteX0" fmla="*/ 149375 w 182153"/>
                <a:gd name="connsiteY0" fmla="*/ 33226 h 222668"/>
                <a:gd name="connsiteX1" fmla="*/ 177762 w 182153"/>
                <a:gd name="connsiteY1" fmla="*/ 9854 h 222668"/>
                <a:gd name="connsiteX2" fmla="*/ 182231 w 182153"/>
                <a:gd name="connsiteY2" fmla="*/ 3537 h 222668"/>
                <a:gd name="connsiteX3" fmla="*/ 178814 w 182153"/>
                <a:gd name="connsiteY3" fmla="*/ 63 h 222668"/>
                <a:gd name="connsiteX4" fmla="*/ 152003 w 182153"/>
                <a:gd name="connsiteY4" fmla="*/ 1010 h 222668"/>
                <a:gd name="connsiteX5" fmla="*/ 124667 w 182153"/>
                <a:gd name="connsiteY5" fmla="*/ 63 h 222668"/>
                <a:gd name="connsiteX6" fmla="*/ 119936 w 182153"/>
                <a:gd name="connsiteY6" fmla="*/ 6380 h 222668"/>
                <a:gd name="connsiteX7" fmla="*/ 124667 w 182153"/>
                <a:gd name="connsiteY7" fmla="*/ 9854 h 222668"/>
                <a:gd name="connsiteX8" fmla="*/ 142541 w 182153"/>
                <a:gd name="connsiteY8" fmla="*/ 23751 h 222668"/>
                <a:gd name="connsiteX9" fmla="*/ 141752 w 182153"/>
                <a:gd name="connsiteY9" fmla="*/ 30384 h 222668"/>
                <a:gd name="connsiteX10" fmla="*/ 118096 w 182153"/>
                <a:gd name="connsiteY10" fmla="*/ 143139 h 222668"/>
                <a:gd name="connsiteX11" fmla="*/ 52646 w 182153"/>
                <a:gd name="connsiteY11" fmla="*/ 212940 h 222668"/>
                <a:gd name="connsiteX12" fmla="*/ 20579 w 182153"/>
                <a:gd name="connsiteY12" fmla="*/ 171881 h 222668"/>
                <a:gd name="connsiteX13" fmla="*/ 23470 w 182153"/>
                <a:gd name="connsiteY13" fmla="*/ 147245 h 222668"/>
                <a:gd name="connsiteX14" fmla="*/ 48967 w 182153"/>
                <a:gd name="connsiteY14" fmla="*/ 24383 h 222668"/>
                <a:gd name="connsiteX15" fmla="*/ 71046 w 182153"/>
                <a:gd name="connsiteY15" fmla="*/ 9854 h 222668"/>
                <a:gd name="connsiteX16" fmla="*/ 79983 w 182153"/>
                <a:gd name="connsiteY16" fmla="*/ 3537 h 222668"/>
                <a:gd name="connsiteX17" fmla="*/ 76303 w 182153"/>
                <a:gd name="connsiteY17" fmla="*/ 63 h 222668"/>
                <a:gd name="connsiteX18" fmla="*/ 42658 w 182153"/>
                <a:gd name="connsiteY18" fmla="*/ 1010 h 222668"/>
                <a:gd name="connsiteX19" fmla="*/ 8751 w 182153"/>
                <a:gd name="connsiteY19" fmla="*/ 63 h 222668"/>
                <a:gd name="connsiteX20" fmla="*/ 3757 w 182153"/>
                <a:gd name="connsiteY20" fmla="*/ 6380 h 222668"/>
                <a:gd name="connsiteX21" fmla="*/ 11116 w 182153"/>
                <a:gd name="connsiteY21" fmla="*/ 9854 h 222668"/>
                <a:gd name="connsiteX22" fmla="*/ 21105 w 182153"/>
                <a:gd name="connsiteY22" fmla="*/ 10486 h 222668"/>
                <a:gd name="connsiteX23" fmla="*/ 28201 w 182153"/>
                <a:gd name="connsiteY23" fmla="*/ 15539 h 222668"/>
                <a:gd name="connsiteX24" fmla="*/ 23733 w 182153"/>
                <a:gd name="connsiteY24" fmla="*/ 37964 h 222668"/>
                <a:gd name="connsiteX25" fmla="*/ 17950 w 182153"/>
                <a:gd name="connsiteY25" fmla="*/ 65758 h 222668"/>
                <a:gd name="connsiteX26" fmla="*/ 1917 w 182153"/>
                <a:gd name="connsiteY26" fmla="*/ 143771 h 222668"/>
                <a:gd name="connsiteX27" fmla="*/ 77 w 182153"/>
                <a:gd name="connsiteY27" fmla="*/ 162089 h 222668"/>
                <a:gd name="connsiteX28" fmla="*/ 51595 w 182153"/>
                <a:gd name="connsiteY28" fmla="*/ 222731 h 222668"/>
                <a:gd name="connsiteX29" fmla="*/ 125981 w 182153"/>
                <a:gd name="connsiteY29" fmla="*/ 145350 h 222668"/>
                <a:gd name="connsiteX30" fmla="*/ 149375 w 182153"/>
                <a:gd name="connsiteY30" fmla="*/ 33226 h 22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153" h="222668">
                  <a:moveTo>
                    <a:pt x="149375" y="33226"/>
                  </a:moveTo>
                  <a:cubicBezTo>
                    <a:pt x="152003" y="20277"/>
                    <a:pt x="156734" y="10801"/>
                    <a:pt x="177762" y="9854"/>
                  </a:cubicBezTo>
                  <a:cubicBezTo>
                    <a:pt x="179076" y="9854"/>
                    <a:pt x="182231" y="9538"/>
                    <a:pt x="182231" y="3537"/>
                  </a:cubicBezTo>
                  <a:cubicBezTo>
                    <a:pt x="182231" y="3221"/>
                    <a:pt x="182231" y="63"/>
                    <a:pt x="178814" y="63"/>
                  </a:cubicBezTo>
                  <a:cubicBezTo>
                    <a:pt x="170140" y="63"/>
                    <a:pt x="160940" y="1010"/>
                    <a:pt x="152003" y="1010"/>
                  </a:cubicBezTo>
                  <a:cubicBezTo>
                    <a:pt x="143066" y="1010"/>
                    <a:pt x="133341" y="63"/>
                    <a:pt x="124667" y="63"/>
                  </a:cubicBezTo>
                  <a:cubicBezTo>
                    <a:pt x="123090" y="63"/>
                    <a:pt x="119936" y="63"/>
                    <a:pt x="119936" y="6380"/>
                  </a:cubicBezTo>
                  <a:cubicBezTo>
                    <a:pt x="119936" y="9854"/>
                    <a:pt x="122564" y="9854"/>
                    <a:pt x="124667" y="9854"/>
                  </a:cubicBezTo>
                  <a:cubicBezTo>
                    <a:pt x="139649" y="10170"/>
                    <a:pt x="142541" y="16802"/>
                    <a:pt x="142541" y="23751"/>
                  </a:cubicBezTo>
                  <a:cubicBezTo>
                    <a:pt x="142541" y="24698"/>
                    <a:pt x="142015" y="29436"/>
                    <a:pt x="141752" y="30384"/>
                  </a:cubicBezTo>
                  <a:lnTo>
                    <a:pt x="118096" y="143139"/>
                  </a:lnTo>
                  <a:cubicBezTo>
                    <a:pt x="109159" y="185462"/>
                    <a:pt x="78931" y="212940"/>
                    <a:pt x="52646" y="212940"/>
                  </a:cubicBezTo>
                  <a:cubicBezTo>
                    <a:pt x="34773" y="212940"/>
                    <a:pt x="20579" y="199043"/>
                    <a:pt x="20579" y="171881"/>
                  </a:cubicBezTo>
                  <a:cubicBezTo>
                    <a:pt x="20579" y="171249"/>
                    <a:pt x="20579" y="161142"/>
                    <a:pt x="23470" y="147245"/>
                  </a:cubicBezTo>
                  <a:lnTo>
                    <a:pt x="48967" y="24383"/>
                  </a:lnTo>
                  <a:cubicBezTo>
                    <a:pt x="51332" y="13012"/>
                    <a:pt x="51858" y="9854"/>
                    <a:pt x="71046" y="9854"/>
                  </a:cubicBezTo>
                  <a:cubicBezTo>
                    <a:pt x="77880" y="9854"/>
                    <a:pt x="79983" y="9854"/>
                    <a:pt x="79983" y="3537"/>
                  </a:cubicBezTo>
                  <a:cubicBezTo>
                    <a:pt x="79983" y="63"/>
                    <a:pt x="77091" y="63"/>
                    <a:pt x="76303" y="63"/>
                  </a:cubicBezTo>
                  <a:cubicBezTo>
                    <a:pt x="68943" y="63"/>
                    <a:pt x="50018" y="1010"/>
                    <a:pt x="42658" y="1010"/>
                  </a:cubicBezTo>
                  <a:cubicBezTo>
                    <a:pt x="35036" y="1010"/>
                    <a:pt x="16373" y="63"/>
                    <a:pt x="8751" y="63"/>
                  </a:cubicBezTo>
                  <a:cubicBezTo>
                    <a:pt x="6648" y="63"/>
                    <a:pt x="3757" y="63"/>
                    <a:pt x="3757" y="6380"/>
                  </a:cubicBezTo>
                  <a:cubicBezTo>
                    <a:pt x="3757" y="9854"/>
                    <a:pt x="6122" y="9854"/>
                    <a:pt x="11116" y="9854"/>
                  </a:cubicBezTo>
                  <a:cubicBezTo>
                    <a:pt x="11642" y="9854"/>
                    <a:pt x="16636" y="9854"/>
                    <a:pt x="21105" y="10486"/>
                  </a:cubicBezTo>
                  <a:cubicBezTo>
                    <a:pt x="25836" y="11117"/>
                    <a:pt x="28201" y="11433"/>
                    <a:pt x="28201" y="15539"/>
                  </a:cubicBezTo>
                  <a:cubicBezTo>
                    <a:pt x="28201" y="17434"/>
                    <a:pt x="25310" y="30699"/>
                    <a:pt x="23733" y="37964"/>
                  </a:cubicBezTo>
                  <a:lnTo>
                    <a:pt x="17950" y="65758"/>
                  </a:lnTo>
                  <a:cubicBezTo>
                    <a:pt x="15585" y="78076"/>
                    <a:pt x="2968" y="137770"/>
                    <a:pt x="1917" y="143771"/>
                  </a:cubicBezTo>
                  <a:cubicBezTo>
                    <a:pt x="77" y="152614"/>
                    <a:pt x="77" y="157352"/>
                    <a:pt x="77" y="162089"/>
                  </a:cubicBezTo>
                  <a:cubicBezTo>
                    <a:pt x="77" y="200622"/>
                    <a:pt x="23996" y="222731"/>
                    <a:pt x="51595" y="222731"/>
                  </a:cubicBezTo>
                  <a:cubicBezTo>
                    <a:pt x="84714" y="222731"/>
                    <a:pt x="117307" y="187041"/>
                    <a:pt x="125981" y="145350"/>
                  </a:cubicBezTo>
                  <a:lnTo>
                    <a:pt x="149375" y="33226"/>
                  </a:lnTo>
                  <a:close/>
                </a:path>
              </a:pathLst>
            </a:custGeom>
            <a:solidFill>
              <a:srgbClr val="000000"/>
            </a:solidFill>
            <a:ln w="26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" name="Dowolny kształt: kształt 101">
              <a:extLst>
                <a:ext uri="{FF2B5EF4-FFF2-40B4-BE49-F238E27FC236}">
                  <a16:creationId xmlns:a16="http://schemas.microsoft.com/office/drawing/2014/main" id="{7A9A8FAB-2B94-BE1A-5A95-AECFEDDD5E3E}"/>
                </a:ext>
              </a:extLst>
            </p:cNvPr>
            <p:cNvSpPr/>
            <p:nvPr/>
          </p:nvSpPr>
          <p:spPr>
            <a:xfrm>
              <a:off x="3397194" y="3539876"/>
              <a:ext cx="115180" cy="145255"/>
            </a:xfrm>
            <a:custGeom>
              <a:avLst/>
              <a:gdLst>
                <a:gd name="connsiteX0" fmla="*/ 45530 w 115180"/>
                <a:gd name="connsiteY0" fmla="*/ 99554 h 145255"/>
                <a:gd name="connsiteX1" fmla="*/ 51786 w 115180"/>
                <a:gd name="connsiteY1" fmla="*/ 99775 h 145255"/>
                <a:gd name="connsiteX2" fmla="*/ 115264 w 115180"/>
                <a:gd name="connsiteY2" fmla="*/ 32343 h 145255"/>
                <a:gd name="connsiteX3" fmla="*/ 91160 w 115180"/>
                <a:gd name="connsiteY3" fmla="*/ 64 h 145255"/>
                <a:gd name="connsiteX4" fmla="*/ 47186 w 115180"/>
                <a:gd name="connsiteY4" fmla="*/ 55558 h 145255"/>
                <a:gd name="connsiteX5" fmla="*/ 39642 w 115180"/>
                <a:gd name="connsiteY5" fmla="*/ 83415 h 145255"/>
                <a:gd name="connsiteX6" fmla="*/ 6523 w 115180"/>
                <a:gd name="connsiteY6" fmla="*/ 52683 h 145255"/>
                <a:gd name="connsiteX7" fmla="*/ 22531 w 115180"/>
                <a:gd name="connsiteY7" fmla="*/ 7802 h 145255"/>
                <a:gd name="connsiteX8" fmla="*/ 24003 w 115180"/>
                <a:gd name="connsiteY8" fmla="*/ 4928 h 145255"/>
                <a:gd name="connsiteX9" fmla="*/ 21059 w 115180"/>
                <a:gd name="connsiteY9" fmla="*/ 2275 h 145255"/>
                <a:gd name="connsiteX10" fmla="*/ 15171 w 115180"/>
                <a:gd name="connsiteY10" fmla="*/ 7139 h 145255"/>
                <a:gd name="connsiteX11" fmla="*/ 84 w 115180"/>
                <a:gd name="connsiteY11" fmla="*/ 54894 h 145255"/>
                <a:gd name="connsiteX12" fmla="*/ 35778 w 115180"/>
                <a:gd name="connsiteY12" fmla="*/ 97786 h 145255"/>
                <a:gd name="connsiteX13" fmla="*/ 25475 w 115180"/>
                <a:gd name="connsiteY13" fmla="*/ 138245 h 145255"/>
                <a:gd name="connsiteX14" fmla="*/ 31730 w 115180"/>
                <a:gd name="connsiteY14" fmla="*/ 145320 h 145255"/>
                <a:gd name="connsiteX15" fmla="*/ 38906 w 115180"/>
                <a:gd name="connsiteY15" fmla="*/ 140456 h 145255"/>
                <a:gd name="connsiteX16" fmla="*/ 45530 w 115180"/>
                <a:gd name="connsiteY16" fmla="*/ 99554 h 145255"/>
                <a:gd name="connsiteX17" fmla="*/ 47922 w 115180"/>
                <a:gd name="connsiteY17" fmla="*/ 84520 h 145255"/>
                <a:gd name="connsiteX18" fmla="*/ 61905 w 115180"/>
                <a:gd name="connsiteY18" fmla="*/ 34775 h 145255"/>
                <a:gd name="connsiteX19" fmla="*/ 89137 w 115180"/>
                <a:gd name="connsiteY19" fmla="*/ 15098 h 145255"/>
                <a:gd name="connsiteX20" fmla="*/ 108640 w 115180"/>
                <a:gd name="connsiteY20" fmla="*/ 36765 h 145255"/>
                <a:gd name="connsiteX21" fmla="*/ 53810 w 115180"/>
                <a:gd name="connsiteY21" fmla="*/ 84741 h 145255"/>
                <a:gd name="connsiteX22" fmla="*/ 47922 w 115180"/>
                <a:gd name="connsiteY22" fmla="*/ 84520 h 14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180" h="145255">
                  <a:moveTo>
                    <a:pt x="45530" y="99554"/>
                  </a:moveTo>
                  <a:cubicBezTo>
                    <a:pt x="47554" y="99775"/>
                    <a:pt x="49762" y="99775"/>
                    <a:pt x="51786" y="99775"/>
                  </a:cubicBezTo>
                  <a:cubicBezTo>
                    <a:pt x="84905" y="99775"/>
                    <a:pt x="115264" y="67275"/>
                    <a:pt x="115264" y="32343"/>
                  </a:cubicBezTo>
                  <a:cubicBezTo>
                    <a:pt x="115264" y="12666"/>
                    <a:pt x="105512" y="64"/>
                    <a:pt x="91160" y="64"/>
                  </a:cubicBezTo>
                  <a:cubicBezTo>
                    <a:pt x="65769" y="64"/>
                    <a:pt x="52338" y="38976"/>
                    <a:pt x="47186" y="55558"/>
                  </a:cubicBezTo>
                  <a:cubicBezTo>
                    <a:pt x="44794" y="63738"/>
                    <a:pt x="40746" y="79214"/>
                    <a:pt x="39642" y="83415"/>
                  </a:cubicBezTo>
                  <a:cubicBezTo>
                    <a:pt x="19403" y="80099"/>
                    <a:pt x="6523" y="69044"/>
                    <a:pt x="6523" y="52683"/>
                  </a:cubicBezTo>
                  <a:cubicBezTo>
                    <a:pt x="6523" y="52462"/>
                    <a:pt x="7627" y="27700"/>
                    <a:pt x="22531" y="7802"/>
                  </a:cubicBezTo>
                  <a:cubicBezTo>
                    <a:pt x="23819" y="6255"/>
                    <a:pt x="24003" y="5813"/>
                    <a:pt x="24003" y="4928"/>
                  </a:cubicBezTo>
                  <a:cubicBezTo>
                    <a:pt x="24003" y="2275"/>
                    <a:pt x="21611" y="2275"/>
                    <a:pt x="21059" y="2275"/>
                  </a:cubicBezTo>
                  <a:cubicBezTo>
                    <a:pt x="19403" y="2275"/>
                    <a:pt x="18667" y="2275"/>
                    <a:pt x="15171" y="7139"/>
                  </a:cubicBezTo>
                  <a:cubicBezTo>
                    <a:pt x="4867" y="22394"/>
                    <a:pt x="84" y="45388"/>
                    <a:pt x="84" y="54894"/>
                  </a:cubicBezTo>
                  <a:cubicBezTo>
                    <a:pt x="84" y="74571"/>
                    <a:pt x="12043" y="91595"/>
                    <a:pt x="35778" y="97786"/>
                  </a:cubicBezTo>
                  <a:cubicBezTo>
                    <a:pt x="26579" y="132054"/>
                    <a:pt x="25475" y="136255"/>
                    <a:pt x="25475" y="138245"/>
                  </a:cubicBezTo>
                  <a:cubicBezTo>
                    <a:pt x="25475" y="144214"/>
                    <a:pt x="29707" y="145320"/>
                    <a:pt x="31730" y="145320"/>
                  </a:cubicBezTo>
                  <a:cubicBezTo>
                    <a:pt x="33754" y="145320"/>
                    <a:pt x="37434" y="143772"/>
                    <a:pt x="38906" y="140456"/>
                  </a:cubicBezTo>
                  <a:cubicBezTo>
                    <a:pt x="40194" y="137140"/>
                    <a:pt x="41850" y="125864"/>
                    <a:pt x="45530" y="99554"/>
                  </a:cubicBezTo>
                  <a:close/>
                  <a:moveTo>
                    <a:pt x="47922" y="84520"/>
                  </a:moveTo>
                  <a:cubicBezTo>
                    <a:pt x="51602" y="59095"/>
                    <a:pt x="53074" y="49146"/>
                    <a:pt x="61905" y="34775"/>
                  </a:cubicBezTo>
                  <a:cubicBezTo>
                    <a:pt x="70185" y="21289"/>
                    <a:pt x="79937" y="15098"/>
                    <a:pt x="89137" y="15098"/>
                  </a:cubicBezTo>
                  <a:cubicBezTo>
                    <a:pt x="101832" y="15098"/>
                    <a:pt x="108640" y="25268"/>
                    <a:pt x="108640" y="36765"/>
                  </a:cubicBezTo>
                  <a:cubicBezTo>
                    <a:pt x="108640" y="59095"/>
                    <a:pt x="85457" y="84741"/>
                    <a:pt x="53810" y="84741"/>
                  </a:cubicBezTo>
                  <a:cubicBezTo>
                    <a:pt x="52154" y="84741"/>
                    <a:pt x="49578" y="84741"/>
                    <a:pt x="47922" y="84520"/>
                  </a:cubicBezTo>
                  <a:close/>
                </a:path>
              </a:pathLst>
            </a:custGeom>
            <a:solidFill>
              <a:srgbClr val="000000"/>
            </a:solidFill>
            <a:ln w="26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" name="Dowolny kształt: kształt 102">
              <a:extLst>
                <a:ext uri="{FF2B5EF4-FFF2-40B4-BE49-F238E27FC236}">
                  <a16:creationId xmlns:a16="http://schemas.microsoft.com/office/drawing/2014/main" id="{D87498BA-3361-BDEE-D184-120B5FF50541}"/>
                </a:ext>
              </a:extLst>
            </p:cNvPr>
            <p:cNvSpPr/>
            <p:nvPr/>
          </p:nvSpPr>
          <p:spPr>
            <a:xfrm>
              <a:off x="3535630" y="3500522"/>
              <a:ext cx="135419" cy="162942"/>
            </a:xfrm>
            <a:custGeom>
              <a:avLst/>
              <a:gdLst>
                <a:gd name="connsiteX0" fmla="*/ 72398 w 135419"/>
                <a:gd name="connsiteY0" fmla="*/ 86952 h 162942"/>
                <a:gd name="connsiteX1" fmla="*/ 128700 w 135419"/>
                <a:gd name="connsiteY1" fmla="*/ 86952 h 162942"/>
                <a:gd name="connsiteX2" fmla="*/ 135508 w 135419"/>
                <a:gd name="connsiteY2" fmla="*/ 81646 h 162942"/>
                <a:gd name="connsiteX3" fmla="*/ 128700 w 135419"/>
                <a:gd name="connsiteY3" fmla="*/ 76119 h 162942"/>
                <a:gd name="connsiteX4" fmla="*/ 72398 w 135419"/>
                <a:gd name="connsiteY4" fmla="*/ 76119 h 162942"/>
                <a:gd name="connsiteX5" fmla="*/ 72398 w 135419"/>
                <a:gd name="connsiteY5" fmla="*/ 8245 h 162942"/>
                <a:gd name="connsiteX6" fmla="*/ 67982 w 135419"/>
                <a:gd name="connsiteY6" fmla="*/ 64 h 162942"/>
                <a:gd name="connsiteX7" fmla="*/ 63383 w 135419"/>
                <a:gd name="connsiteY7" fmla="*/ 8245 h 162942"/>
                <a:gd name="connsiteX8" fmla="*/ 63383 w 135419"/>
                <a:gd name="connsiteY8" fmla="*/ 76119 h 162942"/>
                <a:gd name="connsiteX9" fmla="*/ 6897 w 135419"/>
                <a:gd name="connsiteY9" fmla="*/ 76119 h 162942"/>
                <a:gd name="connsiteX10" fmla="*/ 89 w 135419"/>
                <a:gd name="connsiteY10" fmla="*/ 81425 h 162942"/>
                <a:gd name="connsiteX11" fmla="*/ 6897 w 135419"/>
                <a:gd name="connsiteY11" fmla="*/ 86952 h 162942"/>
                <a:gd name="connsiteX12" fmla="*/ 63383 w 135419"/>
                <a:gd name="connsiteY12" fmla="*/ 86952 h 162942"/>
                <a:gd name="connsiteX13" fmla="*/ 63383 w 135419"/>
                <a:gd name="connsiteY13" fmla="*/ 154827 h 162942"/>
                <a:gd name="connsiteX14" fmla="*/ 67798 w 135419"/>
                <a:gd name="connsiteY14" fmla="*/ 163007 h 162942"/>
                <a:gd name="connsiteX15" fmla="*/ 72398 w 135419"/>
                <a:gd name="connsiteY15" fmla="*/ 154827 h 162942"/>
                <a:gd name="connsiteX16" fmla="*/ 72398 w 135419"/>
                <a:gd name="connsiteY16" fmla="*/ 86952 h 16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419" h="162942">
                  <a:moveTo>
                    <a:pt x="72398" y="86952"/>
                  </a:moveTo>
                  <a:lnTo>
                    <a:pt x="128700" y="86952"/>
                  </a:lnTo>
                  <a:cubicBezTo>
                    <a:pt x="131092" y="86952"/>
                    <a:pt x="135508" y="86952"/>
                    <a:pt x="135508" y="81646"/>
                  </a:cubicBezTo>
                  <a:cubicBezTo>
                    <a:pt x="135508" y="76119"/>
                    <a:pt x="131276" y="76119"/>
                    <a:pt x="128700" y="76119"/>
                  </a:cubicBezTo>
                  <a:lnTo>
                    <a:pt x="72398" y="76119"/>
                  </a:lnTo>
                  <a:lnTo>
                    <a:pt x="72398" y="8245"/>
                  </a:lnTo>
                  <a:cubicBezTo>
                    <a:pt x="72398" y="5370"/>
                    <a:pt x="72398" y="64"/>
                    <a:pt x="67982" y="64"/>
                  </a:cubicBezTo>
                  <a:cubicBezTo>
                    <a:pt x="63383" y="64"/>
                    <a:pt x="63383" y="5149"/>
                    <a:pt x="63383" y="8245"/>
                  </a:cubicBezTo>
                  <a:lnTo>
                    <a:pt x="63383" y="76119"/>
                  </a:lnTo>
                  <a:lnTo>
                    <a:pt x="6897" y="76119"/>
                  </a:lnTo>
                  <a:cubicBezTo>
                    <a:pt x="4505" y="76119"/>
                    <a:pt x="89" y="76119"/>
                    <a:pt x="89" y="81425"/>
                  </a:cubicBezTo>
                  <a:cubicBezTo>
                    <a:pt x="89" y="86952"/>
                    <a:pt x="4321" y="86952"/>
                    <a:pt x="6897" y="86952"/>
                  </a:cubicBezTo>
                  <a:lnTo>
                    <a:pt x="63383" y="86952"/>
                  </a:lnTo>
                  <a:lnTo>
                    <a:pt x="63383" y="154827"/>
                  </a:lnTo>
                  <a:cubicBezTo>
                    <a:pt x="63383" y="157701"/>
                    <a:pt x="63383" y="163007"/>
                    <a:pt x="67798" y="163007"/>
                  </a:cubicBezTo>
                  <a:cubicBezTo>
                    <a:pt x="72398" y="163007"/>
                    <a:pt x="72398" y="157922"/>
                    <a:pt x="72398" y="154827"/>
                  </a:cubicBezTo>
                  <a:lnTo>
                    <a:pt x="72398" y="86952"/>
                  </a:lnTo>
                  <a:close/>
                </a:path>
              </a:pathLst>
            </a:custGeom>
            <a:solidFill>
              <a:srgbClr val="000000"/>
            </a:solidFill>
            <a:ln w="26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04" name="Grafika 221">
              <a:extLst>
                <a:ext uri="{FF2B5EF4-FFF2-40B4-BE49-F238E27FC236}">
                  <a16:creationId xmlns:a16="http://schemas.microsoft.com/office/drawing/2014/main" id="{3D3D7829-4691-25B9-D498-1EE71E9B90B0}"/>
                </a:ext>
              </a:extLst>
            </p:cNvPr>
            <p:cNvGrpSpPr/>
            <p:nvPr/>
          </p:nvGrpSpPr>
          <p:grpSpPr>
            <a:xfrm>
              <a:off x="3691654" y="3482835"/>
              <a:ext cx="160913" cy="199643"/>
              <a:chOff x="3691654" y="3482835"/>
              <a:chExt cx="160913" cy="199643"/>
            </a:xfrm>
          </p:grpSpPr>
          <p:sp>
            <p:nvSpPr>
              <p:cNvPr id="105" name="Dowolny kształt: kształt 104">
                <a:extLst>
                  <a:ext uri="{FF2B5EF4-FFF2-40B4-BE49-F238E27FC236}">
                    <a16:creationId xmlns:a16="http://schemas.microsoft.com/office/drawing/2014/main" id="{112F5319-8CE7-D616-8DB5-B1E9C652EDFE}"/>
                  </a:ext>
                </a:extLst>
              </p:cNvPr>
              <p:cNvSpPr/>
              <p:nvPr/>
            </p:nvSpPr>
            <p:spPr>
              <a:xfrm>
                <a:off x="3691654" y="3482835"/>
                <a:ext cx="83717" cy="199643"/>
              </a:xfrm>
              <a:custGeom>
                <a:avLst/>
                <a:gdLst>
                  <a:gd name="connsiteX0" fmla="*/ 42413 w 83717"/>
                  <a:gd name="connsiteY0" fmla="*/ 169861 h 199643"/>
                  <a:gd name="connsiteX1" fmla="*/ 49957 w 83717"/>
                  <a:gd name="connsiteY1" fmla="*/ 172956 h 199643"/>
                  <a:gd name="connsiteX2" fmla="*/ 61365 w 83717"/>
                  <a:gd name="connsiteY2" fmla="*/ 183126 h 199643"/>
                  <a:gd name="connsiteX3" fmla="*/ 53085 w 83717"/>
                  <a:gd name="connsiteY3" fmla="*/ 193517 h 199643"/>
                  <a:gd name="connsiteX4" fmla="*/ 35238 w 83717"/>
                  <a:gd name="connsiteY4" fmla="*/ 187327 h 199643"/>
                  <a:gd name="connsiteX5" fmla="*/ 32846 w 83717"/>
                  <a:gd name="connsiteY5" fmla="*/ 186000 h 199643"/>
                  <a:gd name="connsiteX6" fmla="*/ 30270 w 83717"/>
                  <a:gd name="connsiteY6" fmla="*/ 189095 h 199643"/>
                  <a:gd name="connsiteX7" fmla="*/ 53085 w 83717"/>
                  <a:gd name="connsiteY7" fmla="*/ 199708 h 199643"/>
                  <a:gd name="connsiteX8" fmla="*/ 73140 w 83717"/>
                  <a:gd name="connsiteY8" fmla="*/ 175609 h 199643"/>
                  <a:gd name="connsiteX9" fmla="*/ 65413 w 83717"/>
                  <a:gd name="connsiteY9" fmla="*/ 160354 h 199643"/>
                  <a:gd name="connsiteX10" fmla="*/ 38918 w 83717"/>
                  <a:gd name="connsiteY10" fmla="*/ 149299 h 199643"/>
                  <a:gd name="connsiteX11" fmla="*/ 11135 w 83717"/>
                  <a:gd name="connsiteY11" fmla="*/ 124980 h 199643"/>
                  <a:gd name="connsiteX12" fmla="*/ 33214 w 83717"/>
                  <a:gd name="connsiteY12" fmla="*/ 89826 h 199643"/>
                  <a:gd name="connsiteX13" fmla="*/ 52349 w 83717"/>
                  <a:gd name="connsiteY13" fmla="*/ 92922 h 199643"/>
                  <a:gd name="connsiteX14" fmla="*/ 71484 w 83717"/>
                  <a:gd name="connsiteY14" fmla="*/ 84741 h 199643"/>
                  <a:gd name="connsiteX15" fmla="*/ 54557 w 83717"/>
                  <a:gd name="connsiteY15" fmla="*/ 77888 h 199643"/>
                  <a:gd name="connsiteX16" fmla="*/ 37078 w 83717"/>
                  <a:gd name="connsiteY16" fmla="*/ 80983 h 199643"/>
                  <a:gd name="connsiteX17" fmla="*/ 30822 w 83717"/>
                  <a:gd name="connsiteY17" fmla="*/ 63738 h 199643"/>
                  <a:gd name="connsiteX18" fmla="*/ 52165 w 83717"/>
                  <a:gd name="connsiteY18" fmla="*/ 27921 h 199643"/>
                  <a:gd name="connsiteX19" fmla="*/ 65597 w 83717"/>
                  <a:gd name="connsiteY19" fmla="*/ 33449 h 199643"/>
                  <a:gd name="connsiteX20" fmla="*/ 83812 w 83717"/>
                  <a:gd name="connsiteY20" fmla="*/ 25268 h 199643"/>
                  <a:gd name="connsiteX21" fmla="*/ 66701 w 83717"/>
                  <a:gd name="connsiteY21" fmla="*/ 18415 h 199643"/>
                  <a:gd name="connsiteX22" fmla="*/ 54741 w 83717"/>
                  <a:gd name="connsiteY22" fmla="*/ 19299 h 199643"/>
                  <a:gd name="connsiteX23" fmla="*/ 54005 w 83717"/>
                  <a:gd name="connsiteY23" fmla="*/ 12666 h 199643"/>
                  <a:gd name="connsiteX24" fmla="*/ 54741 w 83717"/>
                  <a:gd name="connsiteY24" fmla="*/ 5149 h 199643"/>
                  <a:gd name="connsiteX25" fmla="*/ 55109 w 83717"/>
                  <a:gd name="connsiteY25" fmla="*/ 3602 h 199643"/>
                  <a:gd name="connsiteX26" fmla="*/ 52165 w 83717"/>
                  <a:gd name="connsiteY26" fmla="*/ 64 h 199643"/>
                  <a:gd name="connsiteX27" fmla="*/ 47933 w 83717"/>
                  <a:gd name="connsiteY27" fmla="*/ 12224 h 199643"/>
                  <a:gd name="connsiteX28" fmla="*/ 48853 w 83717"/>
                  <a:gd name="connsiteY28" fmla="*/ 20847 h 199643"/>
                  <a:gd name="connsiteX29" fmla="*/ 14630 w 83717"/>
                  <a:gd name="connsiteY29" fmla="*/ 62632 h 199643"/>
                  <a:gd name="connsiteX30" fmla="*/ 26774 w 83717"/>
                  <a:gd name="connsiteY30" fmla="*/ 86289 h 199643"/>
                  <a:gd name="connsiteX31" fmla="*/ 95 w 83717"/>
                  <a:gd name="connsiteY31" fmla="*/ 131833 h 199643"/>
                  <a:gd name="connsiteX32" fmla="*/ 23646 w 83717"/>
                  <a:gd name="connsiteY32" fmla="*/ 161902 h 199643"/>
                  <a:gd name="connsiteX33" fmla="*/ 42413 w 83717"/>
                  <a:gd name="connsiteY33" fmla="*/ 169861 h 199643"/>
                  <a:gd name="connsiteX34" fmla="*/ 76636 w 83717"/>
                  <a:gd name="connsiteY34" fmla="*/ 25932 h 199643"/>
                  <a:gd name="connsiteX35" fmla="*/ 65597 w 83717"/>
                  <a:gd name="connsiteY35" fmla="*/ 27258 h 199643"/>
                  <a:gd name="connsiteX36" fmla="*/ 58237 w 83717"/>
                  <a:gd name="connsiteY36" fmla="*/ 25711 h 199643"/>
                  <a:gd name="connsiteX37" fmla="*/ 66885 w 83717"/>
                  <a:gd name="connsiteY37" fmla="*/ 24605 h 199643"/>
                  <a:gd name="connsiteX38" fmla="*/ 76636 w 83717"/>
                  <a:gd name="connsiteY38" fmla="*/ 25711 h 199643"/>
                  <a:gd name="connsiteX39" fmla="*/ 76636 w 83717"/>
                  <a:gd name="connsiteY39" fmla="*/ 25932 h 199643"/>
                  <a:gd name="connsiteX40" fmla="*/ 64125 w 83717"/>
                  <a:gd name="connsiteY40" fmla="*/ 85405 h 199643"/>
                  <a:gd name="connsiteX41" fmla="*/ 52901 w 83717"/>
                  <a:gd name="connsiteY41" fmla="*/ 86731 h 199643"/>
                  <a:gd name="connsiteX42" fmla="*/ 43701 w 83717"/>
                  <a:gd name="connsiteY42" fmla="*/ 85405 h 199643"/>
                  <a:gd name="connsiteX43" fmla="*/ 54373 w 83717"/>
                  <a:gd name="connsiteY43" fmla="*/ 84078 h 199643"/>
                  <a:gd name="connsiteX44" fmla="*/ 64125 w 83717"/>
                  <a:gd name="connsiteY44" fmla="*/ 85184 h 199643"/>
                  <a:gd name="connsiteX45" fmla="*/ 64125 w 83717"/>
                  <a:gd name="connsiteY45" fmla="*/ 85405 h 199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3717" h="199643">
                    <a:moveTo>
                      <a:pt x="42413" y="169861"/>
                    </a:moveTo>
                    <a:cubicBezTo>
                      <a:pt x="43701" y="170303"/>
                      <a:pt x="48301" y="172293"/>
                      <a:pt x="49957" y="172956"/>
                    </a:cubicBezTo>
                    <a:cubicBezTo>
                      <a:pt x="58973" y="176714"/>
                      <a:pt x="61365" y="177599"/>
                      <a:pt x="61365" y="183126"/>
                    </a:cubicBezTo>
                    <a:cubicBezTo>
                      <a:pt x="61365" y="186221"/>
                      <a:pt x="59341" y="193517"/>
                      <a:pt x="53085" y="193517"/>
                    </a:cubicBezTo>
                    <a:cubicBezTo>
                      <a:pt x="50325" y="193517"/>
                      <a:pt x="43149" y="192854"/>
                      <a:pt x="35238" y="187327"/>
                    </a:cubicBezTo>
                    <a:cubicBezTo>
                      <a:pt x="33950" y="186000"/>
                      <a:pt x="33582" y="186000"/>
                      <a:pt x="32846" y="186000"/>
                    </a:cubicBezTo>
                    <a:cubicBezTo>
                      <a:pt x="31742" y="186000"/>
                      <a:pt x="30270" y="186885"/>
                      <a:pt x="30270" y="189095"/>
                    </a:cubicBezTo>
                    <a:cubicBezTo>
                      <a:pt x="30270" y="193075"/>
                      <a:pt x="43149" y="199708"/>
                      <a:pt x="53085" y="199708"/>
                    </a:cubicBezTo>
                    <a:cubicBezTo>
                      <a:pt x="65781" y="199708"/>
                      <a:pt x="73140" y="185779"/>
                      <a:pt x="73140" y="175609"/>
                    </a:cubicBezTo>
                    <a:cubicBezTo>
                      <a:pt x="73140" y="167208"/>
                      <a:pt x="69277" y="162786"/>
                      <a:pt x="65413" y="160354"/>
                    </a:cubicBezTo>
                    <a:cubicBezTo>
                      <a:pt x="63941" y="159470"/>
                      <a:pt x="40941" y="149963"/>
                      <a:pt x="38918" y="149299"/>
                    </a:cubicBezTo>
                    <a:cubicBezTo>
                      <a:pt x="21070" y="141782"/>
                      <a:pt x="11135" y="137803"/>
                      <a:pt x="11135" y="124980"/>
                    </a:cubicBezTo>
                    <a:cubicBezTo>
                      <a:pt x="11135" y="117020"/>
                      <a:pt x="17574" y="99775"/>
                      <a:pt x="33214" y="89826"/>
                    </a:cubicBezTo>
                    <a:cubicBezTo>
                      <a:pt x="41125" y="92922"/>
                      <a:pt x="49037" y="92922"/>
                      <a:pt x="52349" y="92922"/>
                    </a:cubicBezTo>
                    <a:cubicBezTo>
                      <a:pt x="58973" y="92922"/>
                      <a:pt x="71484" y="92922"/>
                      <a:pt x="71484" y="84741"/>
                    </a:cubicBezTo>
                    <a:cubicBezTo>
                      <a:pt x="71484" y="77888"/>
                      <a:pt x="60997" y="77888"/>
                      <a:pt x="54557" y="77888"/>
                    </a:cubicBezTo>
                    <a:cubicBezTo>
                      <a:pt x="50141" y="77888"/>
                      <a:pt x="44621" y="77888"/>
                      <a:pt x="37078" y="80983"/>
                    </a:cubicBezTo>
                    <a:cubicBezTo>
                      <a:pt x="32110" y="76119"/>
                      <a:pt x="30822" y="69044"/>
                      <a:pt x="30822" y="63738"/>
                    </a:cubicBezTo>
                    <a:cubicBezTo>
                      <a:pt x="30822" y="51136"/>
                      <a:pt x="38366" y="35660"/>
                      <a:pt x="52165" y="27921"/>
                    </a:cubicBezTo>
                    <a:cubicBezTo>
                      <a:pt x="56397" y="33449"/>
                      <a:pt x="60997" y="33449"/>
                      <a:pt x="65597" y="33449"/>
                    </a:cubicBezTo>
                    <a:cubicBezTo>
                      <a:pt x="71300" y="33449"/>
                      <a:pt x="83812" y="33449"/>
                      <a:pt x="83812" y="25268"/>
                    </a:cubicBezTo>
                    <a:cubicBezTo>
                      <a:pt x="83812" y="18415"/>
                      <a:pt x="73508" y="18415"/>
                      <a:pt x="66701" y="18415"/>
                    </a:cubicBezTo>
                    <a:cubicBezTo>
                      <a:pt x="63941" y="18415"/>
                      <a:pt x="59893" y="18415"/>
                      <a:pt x="54741" y="19299"/>
                    </a:cubicBezTo>
                    <a:cubicBezTo>
                      <a:pt x="54741" y="19078"/>
                      <a:pt x="54005" y="15541"/>
                      <a:pt x="54005" y="12666"/>
                    </a:cubicBezTo>
                    <a:cubicBezTo>
                      <a:pt x="54005" y="10234"/>
                      <a:pt x="54373" y="7581"/>
                      <a:pt x="54741" y="5149"/>
                    </a:cubicBezTo>
                    <a:cubicBezTo>
                      <a:pt x="54925" y="4928"/>
                      <a:pt x="55109" y="4044"/>
                      <a:pt x="55109" y="3602"/>
                    </a:cubicBezTo>
                    <a:cubicBezTo>
                      <a:pt x="55109" y="1833"/>
                      <a:pt x="53821" y="64"/>
                      <a:pt x="52165" y="64"/>
                    </a:cubicBezTo>
                    <a:cubicBezTo>
                      <a:pt x="47933" y="64"/>
                      <a:pt x="47933" y="8466"/>
                      <a:pt x="47933" y="12224"/>
                    </a:cubicBezTo>
                    <a:cubicBezTo>
                      <a:pt x="47933" y="13109"/>
                      <a:pt x="47933" y="17972"/>
                      <a:pt x="48853" y="20847"/>
                    </a:cubicBezTo>
                    <a:cubicBezTo>
                      <a:pt x="23462" y="29027"/>
                      <a:pt x="14630" y="48262"/>
                      <a:pt x="14630" y="62632"/>
                    </a:cubicBezTo>
                    <a:cubicBezTo>
                      <a:pt x="14630" y="71476"/>
                      <a:pt x="18126" y="80099"/>
                      <a:pt x="26774" y="86289"/>
                    </a:cubicBezTo>
                    <a:cubicBezTo>
                      <a:pt x="5983" y="100439"/>
                      <a:pt x="95" y="122548"/>
                      <a:pt x="95" y="131833"/>
                    </a:cubicBezTo>
                    <a:cubicBezTo>
                      <a:pt x="95" y="151953"/>
                      <a:pt x="17758" y="159470"/>
                      <a:pt x="23646" y="161902"/>
                    </a:cubicBezTo>
                    <a:lnTo>
                      <a:pt x="42413" y="169861"/>
                    </a:lnTo>
                    <a:close/>
                    <a:moveTo>
                      <a:pt x="76636" y="25932"/>
                    </a:moveTo>
                    <a:cubicBezTo>
                      <a:pt x="75164" y="26374"/>
                      <a:pt x="72956" y="27258"/>
                      <a:pt x="65597" y="27258"/>
                    </a:cubicBezTo>
                    <a:cubicBezTo>
                      <a:pt x="62653" y="27258"/>
                      <a:pt x="60445" y="27258"/>
                      <a:pt x="58237" y="25711"/>
                    </a:cubicBezTo>
                    <a:cubicBezTo>
                      <a:pt x="61549" y="24605"/>
                      <a:pt x="63021" y="24605"/>
                      <a:pt x="66885" y="24605"/>
                    </a:cubicBezTo>
                    <a:cubicBezTo>
                      <a:pt x="72588" y="24605"/>
                      <a:pt x="73692" y="24826"/>
                      <a:pt x="76636" y="25711"/>
                    </a:cubicBezTo>
                    <a:lnTo>
                      <a:pt x="76636" y="25932"/>
                    </a:lnTo>
                    <a:close/>
                    <a:moveTo>
                      <a:pt x="64125" y="85405"/>
                    </a:moveTo>
                    <a:cubicBezTo>
                      <a:pt x="61549" y="86289"/>
                      <a:pt x="59157" y="86731"/>
                      <a:pt x="52901" y="86731"/>
                    </a:cubicBezTo>
                    <a:cubicBezTo>
                      <a:pt x="49405" y="86731"/>
                      <a:pt x="47197" y="86731"/>
                      <a:pt x="43701" y="85405"/>
                    </a:cubicBezTo>
                    <a:cubicBezTo>
                      <a:pt x="48485" y="84078"/>
                      <a:pt x="50141" y="84078"/>
                      <a:pt x="54373" y="84078"/>
                    </a:cubicBezTo>
                    <a:cubicBezTo>
                      <a:pt x="60077" y="84078"/>
                      <a:pt x="60629" y="84299"/>
                      <a:pt x="64125" y="85184"/>
                    </a:cubicBezTo>
                    <a:lnTo>
                      <a:pt x="64125" y="85405"/>
                    </a:lnTo>
                    <a:close/>
                  </a:path>
                </a:pathLst>
              </a:custGeom>
              <a:solidFill>
                <a:srgbClr val="FF0000"/>
              </a:solidFill>
              <a:ln w="262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6" name="Dowolny kształt: kształt 105">
                <a:extLst>
                  <a:ext uri="{FF2B5EF4-FFF2-40B4-BE49-F238E27FC236}">
                    <a16:creationId xmlns:a16="http://schemas.microsoft.com/office/drawing/2014/main" id="{60AA009C-AC31-D59C-D195-7EF777748CEF}"/>
                  </a:ext>
                </a:extLst>
              </p:cNvPr>
              <p:cNvSpPr/>
              <p:nvPr/>
            </p:nvSpPr>
            <p:spPr>
              <a:xfrm>
                <a:off x="3798552" y="3563785"/>
                <a:ext cx="54015" cy="105175"/>
              </a:xfrm>
              <a:custGeom>
                <a:avLst/>
                <a:gdLst>
                  <a:gd name="connsiteX0" fmla="*/ 33612 w 54015"/>
                  <a:gd name="connsiteY0" fmla="*/ 4803 h 105175"/>
                  <a:gd name="connsiteX1" fmla="*/ 28880 w 54015"/>
                  <a:gd name="connsiteY1" fmla="*/ 65 h 105175"/>
                  <a:gd name="connsiteX2" fmla="*/ 2333 w 54015"/>
                  <a:gd name="connsiteY2" fmla="*/ 10172 h 105175"/>
                  <a:gd name="connsiteX3" fmla="*/ 98 w 54015"/>
                  <a:gd name="connsiteY3" fmla="*/ 10172 h 105175"/>
                  <a:gd name="connsiteX4" fmla="*/ 98 w 54015"/>
                  <a:gd name="connsiteY4" fmla="*/ 17121 h 105175"/>
                  <a:gd name="connsiteX5" fmla="*/ 2333 w 54015"/>
                  <a:gd name="connsiteY5" fmla="*/ 17121 h 105175"/>
                  <a:gd name="connsiteX6" fmla="*/ 21521 w 54015"/>
                  <a:gd name="connsiteY6" fmla="*/ 12699 h 105175"/>
                  <a:gd name="connsiteX7" fmla="*/ 21521 w 54015"/>
                  <a:gd name="connsiteY7" fmla="*/ 91659 h 105175"/>
                  <a:gd name="connsiteX8" fmla="*/ 7590 w 54015"/>
                  <a:gd name="connsiteY8" fmla="*/ 98292 h 105175"/>
                  <a:gd name="connsiteX9" fmla="*/ 1018 w 54015"/>
                  <a:gd name="connsiteY9" fmla="*/ 98292 h 105175"/>
                  <a:gd name="connsiteX10" fmla="*/ 1018 w 54015"/>
                  <a:gd name="connsiteY10" fmla="*/ 105241 h 105175"/>
                  <a:gd name="connsiteX11" fmla="*/ 27566 w 54015"/>
                  <a:gd name="connsiteY11" fmla="*/ 104609 h 105175"/>
                  <a:gd name="connsiteX12" fmla="*/ 54114 w 54015"/>
                  <a:gd name="connsiteY12" fmla="*/ 105241 h 105175"/>
                  <a:gd name="connsiteX13" fmla="*/ 54114 w 54015"/>
                  <a:gd name="connsiteY13" fmla="*/ 98292 h 105175"/>
                  <a:gd name="connsiteX14" fmla="*/ 47543 w 54015"/>
                  <a:gd name="connsiteY14" fmla="*/ 98292 h 105175"/>
                  <a:gd name="connsiteX15" fmla="*/ 33612 w 54015"/>
                  <a:gd name="connsiteY15" fmla="*/ 91659 h 105175"/>
                  <a:gd name="connsiteX16" fmla="*/ 33612 w 54015"/>
                  <a:gd name="connsiteY16" fmla="*/ 4803 h 10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015" h="105175">
                    <a:moveTo>
                      <a:pt x="33612" y="4803"/>
                    </a:moveTo>
                    <a:cubicBezTo>
                      <a:pt x="33612" y="65"/>
                      <a:pt x="33217" y="65"/>
                      <a:pt x="28880" y="65"/>
                    </a:cubicBezTo>
                    <a:cubicBezTo>
                      <a:pt x="19549" y="10172"/>
                      <a:pt x="4961" y="10172"/>
                      <a:pt x="2333" y="10172"/>
                    </a:cubicBezTo>
                    <a:lnTo>
                      <a:pt x="98" y="10172"/>
                    </a:lnTo>
                    <a:lnTo>
                      <a:pt x="98" y="17121"/>
                    </a:lnTo>
                    <a:lnTo>
                      <a:pt x="2333" y="17121"/>
                    </a:lnTo>
                    <a:cubicBezTo>
                      <a:pt x="5355" y="17121"/>
                      <a:pt x="13898" y="16647"/>
                      <a:pt x="21521" y="12699"/>
                    </a:cubicBezTo>
                    <a:lnTo>
                      <a:pt x="21521" y="91659"/>
                    </a:lnTo>
                    <a:cubicBezTo>
                      <a:pt x="21521" y="96555"/>
                      <a:pt x="21521" y="98292"/>
                      <a:pt x="7590" y="98292"/>
                    </a:cubicBezTo>
                    <a:lnTo>
                      <a:pt x="1018" y="98292"/>
                    </a:lnTo>
                    <a:lnTo>
                      <a:pt x="1018" y="105241"/>
                    </a:lnTo>
                    <a:cubicBezTo>
                      <a:pt x="8247" y="104609"/>
                      <a:pt x="19944" y="104609"/>
                      <a:pt x="27566" y="104609"/>
                    </a:cubicBezTo>
                    <a:cubicBezTo>
                      <a:pt x="35189" y="104609"/>
                      <a:pt x="46885" y="104609"/>
                      <a:pt x="54114" y="105241"/>
                    </a:cubicBezTo>
                    <a:lnTo>
                      <a:pt x="54114" y="98292"/>
                    </a:lnTo>
                    <a:lnTo>
                      <a:pt x="47543" y="98292"/>
                    </a:lnTo>
                    <a:cubicBezTo>
                      <a:pt x="33612" y="98292"/>
                      <a:pt x="33612" y="96555"/>
                      <a:pt x="33612" y="91659"/>
                    </a:cubicBezTo>
                    <a:lnTo>
                      <a:pt x="33612" y="4803"/>
                    </a:lnTo>
                    <a:close/>
                  </a:path>
                </a:pathLst>
              </a:custGeom>
              <a:solidFill>
                <a:srgbClr val="FF0000"/>
              </a:solidFill>
              <a:ln w="262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pic>
        <p:nvPicPr>
          <p:cNvPr id="107" name="Obraz 10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usepackage{xcolor}&#10;\begin{document}&#10;$U_{\varphi+\textcolor{red}{\xi_2}}$&#10;\end{document}&#10;" title="IguanaTex Bitmap Display">
            <a:extLst>
              <a:ext uri="{FF2B5EF4-FFF2-40B4-BE49-F238E27FC236}">
                <a16:creationId xmlns:a16="http://schemas.microsoft.com/office/drawing/2014/main" id="{A25844BB-86A1-9715-D6F1-D2122BFD9CF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53" y="1812503"/>
            <a:ext cx="625201" cy="271661"/>
          </a:xfrm>
          <a:prstGeom prst="rect">
            <a:avLst/>
          </a:prstGeom>
        </p:spPr>
      </p:pic>
      <p:sp>
        <p:nvSpPr>
          <p:cNvPr id="1071" name="Dowolny kształt: kształt 1070">
            <a:extLst>
              <a:ext uri="{FF2B5EF4-FFF2-40B4-BE49-F238E27FC236}">
                <a16:creationId xmlns:a16="http://schemas.microsoft.com/office/drawing/2014/main" id="{62007FF1-D374-8140-2CAA-5FDA54B7B2C9}"/>
              </a:ext>
            </a:extLst>
          </p:cNvPr>
          <p:cNvSpPr/>
          <p:nvPr/>
        </p:nvSpPr>
        <p:spPr>
          <a:xfrm>
            <a:off x="382723" y="1551377"/>
            <a:ext cx="6324803" cy="1499610"/>
          </a:xfrm>
          <a:custGeom>
            <a:avLst/>
            <a:gdLst>
              <a:gd name="connsiteX0" fmla="*/ 0 w 3601616"/>
              <a:gd name="connsiteY0" fmla="*/ 0 h 1268963"/>
              <a:gd name="connsiteX1" fmla="*/ 0 w 3601616"/>
              <a:gd name="connsiteY1" fmla="*/ 1268963 h 1268963"/>
              <a:gd name="connsiteX2" fmla="*/ 3601616 w 3601616"/>
              <a:gd name="connsiteY2" fmla="*/ 1268963 h 1268963"/>
              <a:gd name="connsiteX3" fmla="*/ 3601616 w 3601616"/>
              <a:gd name="connsiteY3" fmla="*/ 37322 h 1268963"/>
              <a:gd name="connsiteX4" fmla="*/ 3069771 w 3601616"/>
              <a:gd name="connsiteY4" fmla="*/ 37322 h 1268963"/>
              <a:gd name="connsiteX5" fmla="*/ 3069771 w 3601616"/>
              <a:gd name="connsiteY5" fmla="*/ 718457 h 1268963"/>
              <a:gd name="connsiteX6" fmla="*/ 2351314 w 3601616"/>
              <a:gd name="connsiteY6" fmla="*/ 718457 h 1268963"/>
              <a:gd name="connsiteX7" fmla="*/ 2351314 w 3601616"/>
              <a:gd name="connsiteY7" fmla="*/ 37322 h 1268963"/>
              <a:gd name="connsiteX8" fmla="*/ 1828800 w 3601616"/>
              <a:gd name="connsiteY8" fmla="*/ 37322 h 1268963"/>
              <a:gd name="connsiteX9" fmla="*/ 1828800 w 3601616"/>
              <a:gd name="connsiteY9" fmla="*/ 737118 h 1268963"/>
              <a:gd name="connsiteX10" fmla="*/ 1147665 w 3601616"/>
              <a:gd name="connsiteY10" fmla="*/ 737118 h 1268963"/>
              <a:gd name="connsiteX11" fmla="*/ 1147665 w 3601616"/>
              <a:gd name="connsiteY11" fmla="*/ 9330 h 1268963"/>
              <a:gd name="connsiteX12" fmla="*/ 849085 w 3601616"/>
              <a:gd name="connsiteY12" fmla="*/ 9330 h 1268963"/>
              <a:gd name="connsiteX13" fmla="*/ 849085 w 3601616"/>
              <a:gd name="connsiteY13" fmla="*/ 709126 h 1268963"/>
              <a:gd name="connsiteX14" fmla="*/ 354563 w 3601616"/>
              <a:gd name="connsiteY14" fmla="*/ 709126 h 1268963"/>
              <a:gd name="connsiteX15" fmla="*/ 363894 w 3601616"/>
              <a:gd name="connsiteY15" fmla="*/ 37322 h 1268963"/>
              <a:gd name="connsiteX16" fmla="*/ 363894 w 3601616"/>
              <a:gd name="connsiteY16" fmla="*/ 37322 h 1268963"/>
              <a:gd name="connsiteX17" fmla="*/ 0 w 3601616"/>
              <a:gd name="connsiteY17" fmla="*/ 0 h 1268963"/>
              <a:gd name="connsiteX0" fmla="*/ 0 w 3601616"/>
              <a:gd name="connsiteY0" fmla="*/ 0 h 1268963"/>
              <a:gd name="connsiteX1" fmla="*/ 0 w 3601616"/>
              <a:gd name="connsiteY1" fmla="*/ 1268963 h 1268963"/>
              <a:gd name="connsiteX2" fmla="*/ 3601616 w 3601616"/>
              <a:gd name="connsiteY2" fmla="*/ 1268963 h 1268963"/>
              <a:gd name="connsiteX3" fmla="*/ 3601616 w 3601616"/>
              <a:gd name="connsiteY3" fmla="*/ 37322 h 1268963"/>
              <a:gd name="connsiteX4" fmla="*/ 3069771 w 3601616"/>
              <a:gd name="connsiteY4" fmla="*/ 37322 h 1268963"/>
              <a:gd name="connsiteX5" fmla="*/ 3069771 w 3601616"/>
              <a:gd name="connsiteY5" fmla="*/ 718457 h 1268963"/>
              <a:gd name="connsiteX6" fmla="*/ 2351314 w 3601616"/>
              <a:gd name="connsiteY6" fmla="*/ 718457 h 1268963"/>
              <a:gd name="connsiteX7" fmla="*/ 2351314 w 3601616"/>
              <a:gd name="connsiteY7" fmla="*/ 37322 h 1268963"/>
              <a:gd name="connsiteX8" fmla="*/ 1828800 w 3601616"/>
              <a:gd name="connsiteY8" fmla="*/ 37322 h 1268963"/>
              <a:gd name="connsiteX9" fmla="*/ 1828800 w 3601616"/>
              <a:gd name="connsiteY9" fmla="*/ 737118 h 1268963"/>
              <a:gd name="connsiteX10" fmla="*/ 1147665 w 3601616"/>
              <a:gd name="connsiteY10" fmla="*/ 737118 h 1268963"/>
              <a:gd name="connsiteX11" fmla="*/ 1147665 w 3601616"/>
              <a:gd name="connsiteY11" fmla="*/ 9330 h 1268963"/>
              <a:gd name="connsiteX12" fmla="*/ 849085 w 3601616"/>
              <a:gd name="connsiteY12" fmla="*/ 9330 h 1268963"/>
              <a:gd name="connsiteX13" fmla="*/ 849085 w 3601616"/>
              <a:gd name="connsiteY13" fmla="*/ 709126 h 1268963"/>
              <a:gd name="connsiteX14" fmla="*/ 354563 w 3601616"/>
              <a:gd name="connsiteY14" fmla="*/ 709126 h 1268963"/>
              <a:gd name="connsiteX15" fmla="*/ 363894 w 3601616"/>
              <a:gd name="connsiteY15" fmla="*/ 37322 h 1268963"/>
              <a:gd name="connsiteX16" fmla="*/ 363894 w 3601616"/>
              <a:gd name="connsiteY16" fmla="*/ 9330 h 1268963"/>
              <a:gd name="connsiteX17" fmla="*/ 0 w 3601616"/>
              <a:gd name="connsiteY17" fmla="*/ 0 h 126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01616" h="1268963">
                <a:moveTo>
                  <a:pt x="0" y="0"/>
                </a:moveTo>
                <a:lnTo>
                  <a:pt x="0" y="1268963"/>
                </a:lnTo>
                <a:lnTo>
                  <a:pt x="3601616" y="1268963"/>
                </a:lnTo>
                <a:lnTo>
                  <a:pt x="3601616" y="37322"/>
                </a:lnTo>
                <a:lnTo>
                  <a:pt x="3069771" y="37322"/>
                </a:lnTo>
                <a:lnTo>
                  <a:pt x="3069771" y="718457"/>
                </a:lnTo>
                <a:lnTo>
                  <a:pt x="2351314" y="718457"/>
                </a:lnTo>
                <a:lnTo>
                  <a:pt x="2351314" y="37322"/>
                </a:lnTo>
                <a:lnTo>
                  <a:pt x="1828800" y="37322"/>
                </a:lnTo>
                <a:lnTo>
                  <a:pt x="1828800" y="737118"/>
                </a:lnTo>
                <a:lnTo>
                  <a:pt x="1147665" y="737118"/>
                </a:lnTo>
                <a:lnTo>
                  <a:pt x="1147665" y="9330"/>
                </a:lnTo>
                <a:lnTo>
                  <a:pt x="849085" y="9330"/>
                </a:lnTo>
                <a:lnTo>
                  <a:pt x="849085" y="709126"/>
                </a:lnTo>
                <a:lnTo>
                  <a:pt x="354563" y="709126"/>
                </a:lnTo>
                <a:cubicBezTo>
                  <a:pt x="370956" y="348503"/>
                  <a:pt x="363894" y="572348"/>
                  <a:pt x="363894" y="37322"/>
                </a:cubicBezTo>
                <a:lnTo>
                  <a:pt x="363894" y="93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151" name="Łącznik prosty 1150">
            <a:extLst>
              <a:ext uri="{FF2B5EF4-FFF2-40B4-BE49-F238E27FC236}">
                <a16:creationId xmlns:a16="http://schemas.microsoft.com/office/drawing/2014/main" id="{7E9AD9BF-F363-551F-828D-BAFA755B5A8C}"/>
              </a:ext>
            </a:extLst>
          </p:cNvPr>
          <p:cNvCxnSpPr>
            <a:cxnSpLocks/>
          </p:cNvCxnSpPr>
          <p:nvPr/>
        </p:nvCxnSpPr>
        <p:spPr>
          <a:xfrm flipV="1">
            <a:off x="6692390" y="1933284"/>
            <a:ext cx="415026" cy="3437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2" name="Łącznik prosty 1151">
            <a:extLst>
              <a:ext uri="{FF2B5EF4-FFF2-40B4-BE49-F238E27FC236}">
                <a16:creationId xmlns:a16="http://schemas.microsoft.com/office/drawing/2014/main" id="{8D7909BA-AB0C-F7C8-37BE-4E5A9F62B682}"/>
              </a:ext>
            </a:extLst>
          </p:cNvPr>
          <p:cNvCxnSpPr>
            <a:cxnSpLocks/>
          </p:cNvCxnSpPr>
          <p:nvPr/>
        </p:nvCxnSpPr>
        <p:spPr>
          <a:xfrm>
            <a:off x="6692390" y="2688693"/>
            <a:ext cx="415026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3" name="Grafika 761">
            <a:extLst>
              <a:ext uri="{FF2B5EF4-FFF2-40B4-BE49-F238E27FC236}">
                <a16:creationId xmlns:a16="http://schemas.microsoft.com/office/drawing/2014/main" id="{F9BE6291-B3DD-3511-C0F6-3A4C67B26C11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134173" y="2579999"/>
            <a:ext cx="248058" cy="236459"/>
          </a:xfrm>
          <a:custGeom>
            <a:avLst/>
            <a:gdLst>
              <a:gd name="connsiteX0" fmla="*/ 65392 w 177320"/>
              <a:gd name="connsiteY0" fmla="*/ 90888 h 169029"/>
              <a:gd name="connsiteX1" fmla="*/ 107612 w 177320"/>
              <a:gd name="connsiteY1" fmla="*/ 90888 h 169029"/>
              <a:gd name="connsiteX2" fmla="*/ 177398 w 177320"/>
              <a:gd name="connsiteY2" fmla="*/ 37432 h 169029"/>
              <a:gd name="connsiteX3" fmla="*/ 128473 w 177320"/>
              <a:gd name="connsiteY3" fmla="*/ 63 h 169029"/>
              <a:gd name="connsiteX4" fmla="*/ 48008 w 177320"/>
              <a:gd name="connsiteY4" fmla="*/ 63 h 169029"/>
              <a:gd name="connsiteX5" fmla="*/ 40558 w 177320"/>
              <a:gd name="connsiteY5" fmla="*/ 4765 h 169029"/>
              <a:gd name="connsiteX6" fmla="*/ 47760 w 177320"/>
              <a:gd name="connsiteY6" fmla="*/ 7735 h 169029"/>
              <a:gd name="connsiteX7" fmla="*/ 58439 w 177320"/>
              <a:gd name="connsiteY7" fmla="*/ 8230 h 169029"/>
              <a:gd name="connsiteX8" fmla="*/ 63902 w 177320"/>
              <a:gd name="connsiteY8" fmla="*/ 12189 h 169029"/>
              <a:gd name="connsiteX9" fmla="*/ 62909 w 177320"/>
              <a:gd name="connsiteY9" fmla="*/ 16891 h 169029"/>
              <a:gd name="connsiteX10" fmla="*/ 29630 w 177320"/>
              <a:gd name="connsiteY10" fmla="*/ 149788 h 169029"/>
              <a:gd name="connsiteX11" fmla="*/ 7030 w 177320"/>
              <a:gd name="connsiteY11" fmla="*/ 161420 h 169029"/>
              <a:gd name="connsiteX12" fmla="*/ 77 w 177320"/>
              <a:gd name="connsiteY12" fmla="*/ 166122 h 169029"/>
              <a:gd name="connsiteX13" fmla="*/ 3802 w 177320"/>
              <a:gd name="connsiteY13" fmla="*/ 169092 h 169029"/>
              <a:gd name="connsiteX14" fmla="*/ 35342 w 177320"/>
              <a:gd name="connsiteY14" fmla="*/ 168350 h 169029"/>
              <a:gd name="connsiteX15" fmla="*/ 51237 w 177320"/>
              <a:gd name="connsiteY15" fmla="*/ 168597 h 169029"/>
              <a:gd name="connsiteX16" fmla="*/ 67379 w 177320"/>
              <a:gd name="connsiteY16" fmla="*/ 169092 h 169029"/>
              <a:gd name="connsiteX17" fmla="*/ 72346 w 177320"/>
              <a:gd name="connsiteY17" fmla="*/ 164142 h 169029"/>
              <a:gd name="connsiteX18" fmla="*/ 65392 w 177320"/>
              <a:gd name="connsiteY18" fmla="*/ 161420 h 169029"/>
              <a:gd name="connsiteX19" fmla="*/ 49250 w 177320"/>
              <a:gd name="connsiteY19" fmla="*/ 156965 h 169029"/>
              <a:gd name="connsiteX20" fmla="*/ 49995 w 177320"/>
              <a:gd name="connsiteY20" fmla="*/ 152758 h 169029"/>
              <a:gd name="connsiteX21" fmla="*/ 65392 w 177320"/>
              <a:gd name="connsiteY21" fmla="*/ 90888 h 169029"/>
              <a:gd name="connsiteX22" fmla="*/ 83274 w 177320"/>
              <a:gd name="connsiteY22" fmla="*/ 17139 h 169029"/>
              <a:gd name="connsiteX23" fmla="*/ 96684 w 177320"/>
              <a:gd name="connsiteY23" fmla="*/ 7735 h 169029"/>
              <a:gd name="connsiteX24" fmla="*/ 120526 w 177320"/>
              <a:gd name="connsiteY24" fmla="*/ 7735 h 169029"/>
              <a:gd name="connsiteX25" fmla="*/ 154301 w 177320"/>
              <a:gd name="connsiteY25" fmla="*/ 31493 h 169029"/>
              <a:gd name="connsiteX26" fmla="*/ 139649 w 177320"/>
              <a:gd name="connsiteY26" fmla="*/ 71337 h 169029"/>
              <a:gd name="connsiteX27" fmla="*/ 101403 w 177320"/>
              <a:gd name="connsiteY27" fmla="*/ 84454 h 169029"/>
              <a:gd name="connsiteX28" fmla="*/ 66386 w 177320"/>
              <a:gd name="connsiteY28" fmla="*/ 84454 h 169029"/>
              <a:gd name="connsiteX29" fmla="*/ 83274 w 177320"/>
              <a:gd name="connsiteY29" fmla="*/ 17139 h 16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7320" h="169029">
                <a:moveTo>
                  <a:pt x="65392" y="90888"/>
                </a:moveTo>
                <a:lnTo>
                  <a:pt x="107612" y="90888"/>
                </a:lnTo>
                <a:cubicBezTo>
                  <a:pt x="142877" y="90888"/>
                  <a:pt x="177398" y="65150"/>
                  <a:pt x="177398" y="37432"/>
                </a:cubicBezTo>
                <a:cubicBezTo>
                  <a:pt x="177398" y="18376"/>
                  <a:pt x="161007" y="63"/>
                  <a:pt x="128473" y="63"/>
                </a:cubicBezTo>
                <a:lnTo>
                  <a:pt x="48008" y="63"/>
                </a:lnTo>
                <a:cubicBezTo>
                  <a:pt x="43289" y="63"/>
                  <a:pt x="40558" y="63"/>
                  <a:pt x="40558" y="4765"/>
                </a:cubicBezTo>
                <a:cubicBezTo>
                  <a:pt x="40558" y="7735"/>
                  <a:pt x="42793" y="7735"/>
                  <a:pt x="47760" y="7735"/>
                </a:cubicBezTo>
                <a:cubicBezTo>
                  <a:pt x="50988" y="7735"/>
                  <a:pt x="55458" y="7982"/>
                  <a:pt x="58439" y="8230"/>
                </a:cubicBezTo>
                <a:cubicBezTo>
                  <a:pt x="62412" y="8725"/>
                  <a:pt x="63902" y="9467"/>
                  <a:pt x="63902" y="12189"/>
                </a:cubicBezTo>
                <a:cubicBezTo>
                  <a:pt x="63902" y="13179"/>
                  <a:pt x="63654" y="13922"/>
                  <a:pt x="62909" y="16891"/>
                </a:cubicBezTo>
                <a:lnTo>
                  <a:pt x="29630" y="149788"/>
                </a:lnTo>
                <a:cubicBezTo>
                  <a:pt x="27147" y="159440"/>
                  <a:pt x="26650" y="161420"/>
                  <a:pt x="7030" y="161420"/>
                </a:cubicBezTo>
                <a:cubicBezTo>
                  <a:pt x="2809" y="161420"/>
                  <a:pt x="77" y="161420"/>
                  <a:pt x="77" y="166122"/>
                </a:cubicBezTo>
                <a:cubicBezTo>
                  <a:pt x="77" y="169092"/>
                  <a:pt x="3057" y="169092"/>
                  <a:pt x="3802" y="169092"/>
                </a:cubicBezTo>
                <a:cubicBezTo>
                  <a:pt x="10756" y="169092"/>
                  <a:pt x="28388" y="168350"/>
                  <a:pt x="35342" y="168350"/>
                </a:cubicBezTo>
                <a:cubicBezTo>
                  <a:pt x="40558" y="168350"/>
                  <a:pt x="46021" y="168597"/>
                  <a:pt x="51237" y="168597"/>
                </a:cubicBezTo>
                <a:cubicBezTo>
                  <a:pt x="56700" y="168597"/>
                  <a:pt x="62164" y="169092"/>
                  <a:pt x="67379" y="169092"/>
                </a:cubicBezTo>
                <a:cubicBezTo>
                  <a:pt x="69118" y="169092"/>
                  <a:pt x="72346" y="169092"/>
                  <a:pt x="72346" y="164142"/>
                </a:cubicBezTo>
                <a:cubicBezTo>
                  <a:pt x="72346" y="161420"/>
                  <a:pt x="70111" y="161420"/>
                  <a:pt x="65392" y="161420"/>
                </a:cubicBezTo>
                <a:cubicBezTo>
                  <a:pt x="56204" y="161420"/>
                  <a:pt x="49250" y="161420"/>
                  <a:pt x="49250" y="156965"/>
                </a:cubicBezTo>
                <a:cubicBezTo>
                  <a:pt x="49250" y="155481"/>
                  <a:pt x="49746" y="154243"/>
                  <a:pt x="49995" y="152758"/>
                </a:cubicBezTo>
                <a:lnTo>
                  <a:pt x="65392" y="90888"/>
                </a:lnTo>
                <a:close/>
                <a:moveTo>
                  <a:pt x="83274" y="17139"/>
                </a:moveTo>
                <a:cubicBezTo>
                  <a:pt x="85509" y="8477"/>
                  <a:pt x="86005" y="7735"/>
                  <a:pt x="96684" y="7735"/>
                </a:cubicBezTo>
                <a:lnTo>
                  <a:pt x="120526" y="7735"/>
                </a:lnTo>
                <a:cubicBezTo>
                  <a:pt x="141139" y="7735"/>
                  <a:pt x="154301" y="14417"/>
                  <a:pt x="154301" y="31493"/>
                </a:cubicBezTo>
                <a:cubicBezTo>
                  <a:pt x="154301" y="41145"/>
                  <a:pt x="149334" y="62428"/>
                  <a:pt x="139649" y="71337"/>
                </a:cubicBezTo>
                <a:cubicBezTo>
                  <a:pt x="127231" y="82474"/>
                  <a:pt x="112330" y="84454"/>
                  <a:pt x="101403" y="84454"/>
                </a:cubicBezTo>
                <a:lnTo>
                  <a:pt x="66386" y="84454"/>
                </a:lnTo>
                <a:lnTo>
                  <a:pt x="83274" y="17139"/>
                </a:lnTo>
                <a:close/>
              </a:path>
            </a:pathLst>
          </a:custGeom>
          <a:solidFill>
            <a:srgbClr val="000000"/>
          </a:solidFill>
          <a:ln w="23813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154" name="Grupa 115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 title="IguanaTex Vector Display">
            <a:extLst>
              <a:ext uri="{FF2B5EF4-FFF2-40B4-BE49-F238E27FC236}">
                <a16:creationId xmlns:a16="http://schemas.microsoft.com/office/drawing/2014/main" id="{3A6D3F27-1848-DE37-F778-61B4E74649C1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084698" y="2164239"/>
            <a:ext cx="388449" cy="303375"/>
            <a:chOff x="16331303" y="4762992"/>
            <a:chExt cx="388449" cy="303375"/>
          </a:xfrm>
        </p:grpSpPr>
        <p:sp>
          <p:nvSpPr>
            <p:cNvPr id="1155" name="Dowolny kształt: kształt 1154">
              <a:extLst>
                <a:ext uri="{FF2B5EF4-FFF2-40B4-BE49-F238E27FC236}">
                  <a16:creationId xmlns:a16="http://schemas.microsoft.com/office/drawing/2014/main" id="{837AE16A-7C66-6731-7C47-B30028F3EA0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6331303" y="4762992"/>
              <a:ext cx="188335" cy="268596"/>
            </a:xfrm>
            <a:custGeom>
              <a:avLst/>
              <a:gdLst>
                <a:gd name="connsiteX0" fmla="*/ 1425 w 188335"/>
                <a:gd name="connsiteY0" fmla="*/ 251119 h 268596"/>
                <a:gd name="connsiteX1" fmla="*/ 228 w 188335"/>
                <a:gd name="connsiteY1" fmla="*/ 257650 h 268596"/>
                <a:gd name="connsiteX2" fmla="*/ 11401 w 188335"/>
                <a:gd name="connsiteY2" fmla="*/ 268672 h 268596"/>
                <a:gd name="connsiteX3" fmla="*/ 25366 w 188335"/>
                <a:gd name="connsiteY3" fmla="*/ 260099 h 268596"/>
                <a:gd name="connsiteX4" fmla="*/ 50903 w 188335"/>
                <a:gd name="connsiteY4" fmla="*/ 157641 h 268596"/>
                <a:gd name="connsiteX5" fmla="*/ 90406 w 188335"/>
                <a:gd name="connsiteY5" fmla="*/ 184990 h 268596"/>
                <a:gd name="connsiteX6" fmla="*/ 188564 w 188335"/>
                <a:gd name="connsiteY6" fmla="*/ 66612 h 268596"/>
                <a:gd name="connsiteX7" fmla="*/ 133101 w 188335"/>
                <a:gd name="connsiteY7" fmla="*/ 75 h 268596"/>
                <a:gd name="connsiteX8" fmla="*/ 40529 w 188335"/>
                <a:gd name="connsiteY8" fmla="*/ 90696 h 268596"/>
                <a:gd name="connsiteX9" fmla="*/ 1425 w 188335"/>
                <a:gd name="connsiteY9" fmla="*/ 251119 h 268596"/>
                <a:gd name="connsiteX10" fmla="*/ 90007 w 188335"/>
                <a:gd name="connsiteY10" fmla="*/ 176010 h 268596"/>
                <a:gd name="connsiteX11" fmla="*/ 55692 w 188335"/>
                <a:gd name="connsiteY11" fmla="*/ 139680 h 268596"/>
                <a:gd name="connsiteX12" fmla="*/ 58884 w 188335"/>
                <a:gd name="connsiteY12" fmla="*/ 124576 h 268596"/>
                <a:gd name="connsiteX13" fmla="*/ 82825 w 188335"/>
                <a:gd name="connsiteY13" fmla="*/ 47834 h 268596"/>
                <a:gd name="connsiteX14" fmla="*/ 132303 w 188335"/>
                <a:gd name="connsiteY14" fmla="*/ 9055 h 268596"/>
                <a:gd name="connsiteX15" fmla="*/ 159835 w 188335"/>
                <a:gd name="connsiteY15" fmla="*/ 49059 h 268596"/>
                <a:gd name="connsiteX16" fmla="*/ 137490 w 188335"/>
                <a:gd name="connsiteY16" fmla="*/ 137231 h 268596"/>
                <a:gd name="connsiteX17" fmla="*/ 90007 w 188335"/>
                <a:gd name="connsiteY17" fmla="*/ 176010 h 26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335" h="268596">
                  <a:moveTo>
                    <a:pt x="1425" y="251119"/>
                  </a:moveTo>
                  <a:cubicBezTo>
                    <a:pt x="228" y="256017"/>
                    <a:pt x="228" y="256834"/>
                    <a:pt x="228" y="257650"/>
                  </a:cubicBezTo>
                  <a:cubicBezTo>
                    <a:pt x="228" y="263773"/>
                    <a:pt x="4617" y="268672"/>
                    <a:pt x="11401" y="268672"/>
                  </a:cubicBezTo>
                  <a:cubicBezTo>
                    <a:pt x="19780" y="268672"/>
                    <a:pt x="24568" y="261324"/>
                    <a:pt x="25366" y="260099"/>
                  </a:cubicBezTo>
                  <a:cubicBezTo>
                    <a:pt x="27361" y="256426"/>
                    <a:pt x="40130" y="201727"/>
                    <a:pt x="50903" y="157641"/>
                  </a:cubicBezTo>
                  <a:cubicBezTo>
                    <a:pt x="58884" y="173969"/>
                    <a:pt x="71652" y="184990"/>
                    <a:pt x="90406" y="184990"/>
                  </a:cubicBezTo>
                  <a:cubicBezTo>
                    <a:pt x="137091" y="184990"/>
                    <a:pt x="188564" y="127434"/>
                    <a:pt x="188564" y="66612"/>
                  </a:cubicBezTo>
                  <a:cubicBezTo>
                    <a:pt x="188564" y="23342"/>
                    <a:pt x="162229" y="75"/>
                    <a:pt x="133101" y="75"/>
                  </a:cubicBezTo>
                  <a:cubicBezTo>
                    <a:pt x="94396" y="75"/>
                    <a:pt x="52499" y="40895"/>
                    <a:pt x="40529" y="90696"/>
                  </a:cubicBezTo>
                  <a:lnTo>
                    <a:pt x="1425" y="251119"/>
                  </a:lnTo>
                  <a:close/>
                  <a:moveTo>
                    <a:pt x="90007" y="176010"/>
                  </a:moveTo>
                  <a:cubicBezTo>
                    <a:pt x="62076" y="176010"/>
                    <a:pt x="55692" y="143354"/>
                    <a:pt x="55692" y="139680"/>
                  </a:cubicBezTo>
                  <a:cubicBezTo>
                    <a:pt x="55692" y="138047"/>
                    <a:pt x="57687" y="129883"/>
                    <a:pt x="58884" y="124576"/>
                  </a:cubicBezTo>
                  <a:cubicBezTo>
                    <a:pt x="70056" y="78858"/>
                    <a:pt x="74046" y="64162"/>
                    <a:pt x="82825" y="47834"/>
                  </a:cubicBezTo>
                  <a:cubicBezTo>
                    <a:pt x="99982" y="18036"/>
                    <a:pt x="119933" y="9055"/>
                    <a:pt x="132303" y="9055"/>
                  </a:cubicBezTo>
                  <a:cubicBezTo>
                    <a:pt x="147066" y="9055"/>
                    <a:pt x="159835" y="20893"/>
                    <a:pt x="159835" y="49059"/>
                  </a:cubicBezTo>
                  <a:cubicBezTo>
                    <a:pt x="159835" y="71510"/>
                    <a:pt x="148263" y="117229"/>
                    <a:pt x="137490" y="137231"/>
                  </a:cubicBezTo>
                  <a:cubicBezTo>
                    <a:pt x="124322" y="162947"/>
                    <a:pt x="105170" y="176010"/>
                    <a:pt x="90007" y="176010"/>
                  </a:cubicBezTo>
                  <a:close/>
                </a:path>
              </a:pathLst>
            </a:custGeom>
            <a:solidFill>
              <a:srgbClr val="000000"/>
            </a:solidFill>
            <a:ln w="40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56" name="Dowolny kształt: kształt 1155">
              <a:extLst>
                <a:ext uri="{FF2B5EF4-FFF2-40B4-BE49-F238E27FC236}">
                  <a16:creationId xmlns:a16="http://schemas.microsoft.com/office/drawing/2014/main" id="{5F269D96-418C-8697-1373-6CF7E1D7DD8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6544903" y="4878635"/>
              <a:ext cx="174849" cy="187732"/>
            </a:xfrm>
            <a:custGeom>
              <a:avLst/>
              <a:gdLst>
                <a:gd name="connsiteX0" fmla="*/ 69223 w 174849"/>
                <a:gd name="connsiteY0" fmla="*/ 128660 h 187732"/>
                <a:gd name="connsiteX1" fmla="*/ 78720 w 174849"/>
                <a:gd name="connsiteY1" fmla="*/ 128946 h 187732"/>
                <a:gd name="connsiteX2" fmla="*/ 175082 w 174849"/>
                <a:gd name="connsiteY2" fmla="*/ 41794 h 187732"/>
                <a:gd name="connsiteX3" fmla="*/ 138493 w 174849"/>
                <a:gd name="connsiteY3" fmla="*/ 76 h 187732"/>
                <a:gd name="connsiteX4" fmla="*/ 71737 w 174849"/>
                <a:gd name="connsiteY4" fmla="*/ 71797 h 187732"/>
                <a:gd name="connsiteX5" fmla="*/ 60285 w 174849"/>
                <a:gd name="connsiteY5" fmla="*/ 107801 h 187732"/>
                <a:gd name="connsiteX6" fmla="*/ 10009 w 174849"/>
                <a:gd name="connsiteY6" fmla="*/ 68083 h 187732"/>
                <a:gd name="connsiteX7" fmla="*/ 34309 w 174849"/>
                <a:gd name="connsiteY7" fmla="*/ 10077 h 187732"/>
                <a:gd name="connsiteX8" fmla="*/ 36544 w 174849"/>
                <a:gd name="connsiteY8" fmla="*/ 6363 h 187732"/>
                <a:gd name="connsiteX9" fmla="*/ 32075 w 174849"/>
                <a:gd name="connsiteY9" fmla="*/ 2934 h 187732"/>
                <a:gd name="connsiteX10" fmla="*/ 23137 w 174849"/>
                <a:gd name="connsiteY10" fmla="*/ 9220 h 187732"/>
                <a:gd name="connsiteX11" fmla="*/ 233 w 174849"/>
                <a:gd name="connsiteY11" fmla="*/ 70940 h 187732"/>
                <a:gd name="connsiteX12" fmla="*/ 54420 w 174849"/>
                <a:gd name="connsiteY12" fmla="*/ 126374 h 187732"/>
                <a:gd name="connsiteX13" fmla="*/ 38778 w 174849"/>
                <a:gd name="connsiteY13" fmla="*/ 178665 h 187732"/>
                <a:gd name="connsiteX14" fmla="*/ 48275 w 174849"/>
                <a:gd name="connsiteY14" fmla="*/ 187808 h 187732"/>
                <a:gd name="connsiteX15" fmla="*/ 59168 w 174849"/>
                <a:gd name="connsiteY15" fmla="*/ 181522 h 187732"/>
                <a:gd name="connsiteX16" fmla="*/ 69223 w 174849"/>
                <a:gd name="connsiteY16" fmla="*/ 128660 h 187732"/>
                <a:gd name="connsiteX17" fmla="*/ 72854 w 174849"/>
                <a:gd name="connsiteY17" fmla="*/ 109229 h 187732"/>
                <a:gd name="connsiteX18" fmla="*/ 94082 w 174849"/>
                <a:gd name="connsiteY18" fmla="*/ 44938 h 187732"/>
                <a:gd name="connsiteX19" fmla="*/ 135420 w 174849"/>
                <a:gd name="connsiteY19" fmla="*/ 19507 h 187732"/>
                <a:gd name="connsiteX20" fmla="*/ 165027 w 174849"/>
                <a:gd name="connsiteY20" fmla="*/ 47509 h 187732"/>
                <a:gd name="connsiteX21" fmla="*/ 81792 w 174849"/>
                <a:gd name="connsiteY21" fmla="*/ 109515 h 187732"/>
                <a:gd name="connsiteX22" fmla="*/ 72854 w 174849"/>
                <a:gd name="connsiteY22" fmla="*/ 109229 h 187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849" h="187732">
                  <a:moveTo>
                    <a:pt x="69223" y="128660"/>
                  </a:moveTo>
                  <a:cubicBezTo>
                    <a:pt x="72296" y="128946"/>
                    <a:pt x="75647" y="128946"/>
                    <a:pt x="78720" y="128946"/>
                  </a:cubicBezTo>
                  <a:cubicBezTo>
                    <a:pt x="128996" y="128946"/>
                    <a:pt x="175082" y="86942"/>
                    <a:pt x="175082" y="41794"/>
                  </a:cubicBezTo>
                  <a:cubicBezTo>
                    <a:pt x="175082" y="16363"/>
                    <a:pt x="160279" y="76"/>
                    <a:pt x="138493" y="76"/>
                  </a:cubicBezTo>
                  <a:cubicBezTo>
                    <a:pt x="99948" y="76"/>
                    <a:pt x="79558" y="50367"/>
                    <a:pt x="71737" y="71797"/>
                  </a:cubicBezTo>
                  <a:cubicBezTo>
                    <a:pt x="68106" y="82370"/>
                    <a:pt x="61961" y="102372"/>
                    <a:pt x="60285" y="107801"/>
                  </a:cubicBezTo>
                  <a:cubicBezTo>
                    <a:pt x="29561" y="103515"/>
                    <a:pt x="10009" y="89228"/>
                    <a:pt x="10009" y="68083"/>
                  </a:cubicBezTo>
                  <a:cubicBezTo>
                    <a:pt x="10009" y="67797"/>
                    <a:pt x="11685" y="35794"/>
                    <a:pt x="34309" y="10077"/>
                  </a:cubicBezTo>
                  <a:cubicBezTo>
                    <a:pt x="36265" y="8077"/>
                    <a:pt x="36544" y="7505"/>
                    <a:pt x="36544" y="6363"/>
                  </a:cubicBezTo>
                  <a:cubicBezTo>
                    <a:pt x="36544" y="2934"/>
                    <a:pt x="32913" y="2934"/>
                    <a:pt x="32075" y="2934"/>
                  </a:cubicBezTo>
                  <a:cubicBezTo>
                    <a:pt x="29561" y="2934"/>
                    <a:pt x="28444" y="2934"/>
                    <a:pt x="23137" y="9220"/>
                  </a:cubicBezTo>
                  <a:cubicBezTo>
                    <a:pt x="7495" y="28936"/>
                    <a:pt x="233" y="58653"/>
                    <a:pt x="233" y="70940"/>
                  </a:cubicBezTo>
                  <a:cubicBezTo>
                    <a:pt x="233" y="96371"/>
                    <a:pt x="18389" y="118373"/>
                    <a:pt x="54420" y="126374"/>
                  </a:cubicBezTo>
                  <a:cubicBezTo>
                    <a:pt x="40454" y="170664"/>
                    <a:pt x="38778" y="176093"/>
                    <a:pt x="38778" y="178665"/>
                  </a:cubicBezTo>
                  <a:cubicBezTo>
                    <a:pt x="38778" y="186380"/>
                    <a:pt x="45202" y="187808"/>
                    <a:pt x="48275" y="187808"/>
                  </a:cubicBezTo>
                  <a:cubicBezTo>
                    <a:pt x="51347" y="187808"/>
                    <a:pt x="56934" y="185808"/>
                    <a:pt x="59168" y="181522"/>
                  </a:cubicBezTo>
                  <a:cubicBezTo>
                    <a:pt x="61123" y="177236"/>
                    <a:pt x="63637" y="162663"/>
                    <a:pt x="69223" y="128660"/>
                  </a:cubicBezTo>
                  <a:close/>
                  <a:moveTo>
                    <a:pt x="72854" y="109229"/>
                  </a:moveTo>
                  <a:cubicBezTo>
                    <a:pt x="78441" y="76369"/>
                    <a:pt x="80675" y="63511"/>
                    <a:pt x="94082" y="44938"/>
                  </a:cubicBezTo>
                  <a:cubicBezTo>
                    <a:pt x="106651" y="27507"/>
                    <a:pt x="121455" y="19507"/>
                    <a:pt x="135420" y="19507"/>
                  </a:cubicBezTo>
                  <a:cubicBezTo>
                    <a:pt x="154693" y="19507"/>
                    <a:pt x="165027" y="32651"/>
                    <a:pt x="165027" y="47509"/>
                  </a:cubicBezTo>
                  <a:cubicBezTo>
                    <a:pt x="165027" y="76369"/>
                    <a:pt x="129834" y="109515"/>
                    <a:pt x="81792" y="109515"/>
                  </a:cubicBezTo>
                  <a:cubicBezTo>
                    <a:pt x="79279" y="109515"/>
                    <a:pt x="75368" y="109515"/>
                    <a:pt x="72854" y="109229"/>
                  </a:cubicBezTo>
                  <a:close/>
                </a:path>
              </a:pathLst>
            </a:custGeom>
            <a:solidFill>
              <a:srgbClr val="000000"/>
            </a:solidFill>
            <a:ln w="40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3AA987C6-51D4-B35C-02BA-5CE9BF8B2514}"/>
              </a:ext>
            </a:extLst>
          </p:cNvPr>
          <p:cNvGrpSpPr/>
          <p:nvPr/>
        </p:nvGrpSpPr>
        <p:grpSpPr>
          <a:xfrm>
            <a:off x="4206590" y="3220485"/>
            <a:ext cx="6188923" cy="3215731"/>
            <a:chOff x="4206590" y="3220485"/>
            <a:chExt cx="6188923" cy="3215731"/>
          </a:xfrm>
        </p:grpSpPr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82D3D406-5D4F-F09F-CF6B-9665197292AC}"/>
                </a:ext>
              </a:extLst>
            </p:cNvPr>
            <p:cNvGrpSpPr/>
            <p:nvPr/>
          </p:nvGrpSpPr>
          <p:grpSpPr>
            <a:xfrm>
              <a:off x="4206590" y="3220485"/>
              <a:ext cx="6188923" cy="3020138"/>
              <a:chOff x="4206590" y="3220485"/>
              <a:chExt cx="6188923" cy="3020138"/>
            </a:xfrm>
          </p:grpSpPr>
          <p:pic>
            <p:nvPicPr>
              <p:cNvPr id="1163" name="Obraz 1162">
                <a:extLst>
                  <a:ext uri="{FF2B5EF4-FFF2-40B4-BE49-F238E27FC236}">
                    <a16:creationId xmlns:a16="http://schemas.microsoft.com/office/drawing/2014/main" id="{1E094959-2833-43E8-3284-44B7BEBCEB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206590" y="3220485"/>
                <a:ext cx="4886314" cy="3020138"/>
              </a:xfrm>
              <a:prstGeom prst="rect">
                <a:avLst/>
              </a:prstGeom>
            </p:spPr>
          </p:pic>
          <p:sp>
            <p:nvSpPr>
              <p:cNvPr id="1165" name="pole tekstowe 1164">
                <a:extLst>
                  <a:ext uri="{FF2B5EF4-FFF2-40B4-BE49-F238E27FC236}">
                    <a16:creationId xmlns:a16="http://schemas.microsoft.com/office/drawing/2014/main" id="{E229C94B-09E0-B4E6-F544-349802965864}"/>
                  </a:ext>
                </a:extLst>
              </p:cNvPr>
              <p:cNvSpPr txBox="1"/>
              <p:nvPr/>
            </p:nvSpPr>
            <p:spPr>
              <a:xfrm>
                <a:off x="5818849" y="3385300"/>
                <a:ext cx="457666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1600" dirty="0" err="1"/>
                  <a:t>bounds</a:t>
                </a:r>
                <a:endParaRPr lang="pl-PL" sz="1600" dirty="0"/>
              </a:p>
            </p:txBody>
          </p:sp>
          <p:cxnSp>
            <p:nvCxnSpPr>
              <p:cNvPr id="1167" name="Łącznik prosty 1166">
                <a:extLst>
                  <a:ext uri="{FF2B5EF4-FFF2-40B4-BE49-F238E27FC236}">
                    <a16:creationId xmlns:a16="http://schemas.microsoft.com/office/drawing/2014/main" id="{88E358AC-E00F-76EB-98DF-E298700538A7}"/>
                  </a:ext>
                </a:extLst>
              </p:cNvPr>
              <p:cNvCxnSpPr/>
              <p:nvPr/>
            </p:nvCxnSpPr>
            <p:spPr>
              <a:xfrm>
                <a:off x="5027664" y="3446622"/>
                <a:ext cx="768472" cy="10784"/>
              </a:xfrm>
              <a:prstGeom prst="line">
                <a:avLst/>
              </a:prstGeom>
              <a:ln w="38100">
                <a:solidFill>
                  <a:srgbClr val="0057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8" name="Łącznik prosty 1167">
                <a:extLst>
                  <a:ext uri="{FF2B5EF4-FFF2-40B4-BE49-F238E27FC236}">
                    <a16:creationId xmlns:a16="http://schemas.microsoft.com/office/drawing/2014/main" id="{D7F2A5E8-4277-0420-591F-1DF86016DF78}"/>
                  </a:ext>
                </a:extLst>
              </p:cNvPr>
              <p:cNvCxnSpPr/>
              <p:nvPr/>
            </p:nvCxnSpPr>
            <p:spPr>
              <a:xfrm>
                <a:off x="5048348" y="3664727"/>
                <a:ext cx="768472" cy="1078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70" name="Obraz 1169">
                <a:extLst>
                  <a:ext uri="{FF2B5EF4-FFF2-40B4-BE49-F238E27FC236}">
                    <a16:creationId xmlns:a16="http://schemas.microsoft.com/office/drawing/2014/main" id="{D64FFD3B-6FA0-F607-E484-85DF61ACF0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735274" y="3316930"/>
                <a:ext cx="885949" cy="400106"/>
              </a:xfrm>
              <a:prstGeom prst="rect">
                <a:avLst/>
              </a:prstGeom>
            </p:spPr>
          </p:pic>
        </p:grpSp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0A921609-60B9-1268-3EA8-B650F944DFA9}"/>
                </a:ext>
              </a:extLst>
            </p:cNvPr>
            <p:cNvSpPr txBox="1"/>
            <p:nvPr/>
          </p:nvSpPr>
          <p:spPr>
            <a:xfrm>
              <a:off x="6731008" y="6036106"/>
              <a:ext cx="3561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2000" i="1" dirty="0">
                  <a:latin typeface="Times" panose="02020603050405020304" pitchFamily="18" charset="0"/>
                  <a:cs typeface="Times" panose="02020603050405020304" pitchFamily="18" charset="0"/>
                </a:rPr>
                <a:t>N</a:t>
              </a: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D5BD1A76-1F9F-29DE-93DB-A3112CA4B877}"/>
              </a:ext>
            </a:extLst>
          </p:cNvPr>
          <p:cNvGrpSpPr/>
          <p:nvPr/>
        </p:nvGrpSpPr>
        <p:grpSpPr>
          <a:xfrm>
            <a:off x="299364" y="4035411"/>
            <a:ext cx="4990661" cy="2104026"/>
            <a:chOff x="347301" y="3858146"/>
            <a:chExt cx="4990661" cy="2104026"/>
          </a:xfrm>
        </p:grpSpPr>
        <p:grpSp>
          <p:nvGrpSpPr>
            <p:cNvPr id="7" name="Grupa 6" descr="IguanaTex Vector Display&#10;&#10;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usepackage{xcolor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color{red}&#10;\begin{array}{c||c|c}&#10;p(\xi_{i+1}|\xi_{i}) &amp; \xi_i = +\epsilon &amp; \xi_i=-\epsilon \\&#10;\hline\hline&#10;\xi_{i+1}=+\epsilon &amp; \frac{1+C}{2} &amp; \frac{1-C}{2} \\&#10;\hline&#10;\xi_{i+1}= -\epsilon &amp;  \frac{1-C}{2} &amp; \frac{1+C}{2}  &#10;\end{array}&#10;$&#10;\end{document}&#10;">
              <a:extLst>
                <a:ext uri="{FF2B5EF4-FFF2-40B4-BE49-F238E27FC236}">
                  <a16:creationId xmlns:a16="http://schemas.microsoft.com/office/drawing/2014/main" id="{57329024-A6F4-46B7-51E7-E2AA4109A021}"/>
                </a:ext>
              </a:extLst>
            </p:cNvPr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>
            <a:xfrm>
              <a:off x="368300" y="4546600"/>
              <a:ext cx="3747600" cy="1056804"/>
              <a:chOff x="2417810" y="5962750"/>
              <a:chExt cx="3747600" cy="1056804"/>
            </a:xfrm>
          </p:grpSpPr>
          <p:sp>
            <p:nvSpPr>
              <p:cNvPr id="11" name="Dowolny kształt: kształt 10">
                <a:extLst>
                  <a:ext uri="{FF2B5EF4-FFF2-40B4-BE49-F238E27FC236}">
                    <a16:creationId xmlns:a16="http://schemas.microsoft.com/office/drawing/2014/main" id="{2A02191D-ED02-E9EB-FD0B-EA67A3B7E619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2567436" y="6069390"/>
                <a:ext cx="138989" cy="170412"/>
              </a:xfrm>
              <a:custGeom>
                <a:avLst/>
                <a:gdLst>
                  <a:gd name="connsiteX0" fmla="*/ 20585 w 138989"/>
                  <a:gd name="connsiteY0" fmla="*/ 151181 h 170412"/>
                  <a:gd name="connsiteX1" fmla="*/ 6207 w 138989"/>
                  <a:gd name="connsiteY1" fmla="*/ 162167 h 170412"/>
                  <a:gd name="connsiteX2" fmla="*/ 83 w 138989"/>
                  <a:gd name="connsiteY2" fmla="*/ 167258 h 170412"/>
                  <a:gd name="connsiteX3" fmla="*/ 3544 w 138989"/>
                  <a:gd name="connsiteY3" fmla="*/ 170473 h 170412"/>
                  <a:gd name="connsiteX4" fmla="*/ 25910 w 138989"/>
                  <a:gd name="connsiteY4" fmla="*/ 169669 h 170412"/>
                  <a:gd name="connsiteX5" fmla="*/ 52270 w 138989"/>
                  <a:gd name="connsiteY5" fmla="*/ 170473 h 170412"/>
                  <a:gd name="connsiteX6" fmla="*/ 57063 w 138989"/>
                  <a:gd name="connsiteY6" fmla="*/ 165114 h 170412"/>
                  <a:gd name="connsiteX7" fmla="*/ 50673 w 138989"/>
                  <a:gd name="connsiteY7" fmla="*/ 162167 h 170412"/>
                  <a:gd name="connsiteX8" fmla="*/ 37359 w 138989"/>
                  <a:gd name="connsiteY8" fmla="*/ 157880 h 170412"/>
                  <a:gd name="connsiteX9" fmla="*/ 50406 w 138989"/>
                  <a:gd name="connsiteY9" fmla="*/ 104291 h 170412"/>
                  <a:gd name="connsiteX10" fmla="*/ 74902 w 138989"/>
                  <a:gd name="connsiteY10" fmla="*/ 121440 h 170412"/>
                  <a:gd name="connsiteX11" fmla="*/ 139072 w 138989"/>
                  <a:gd name="connsiteY11" fmla="*/ 42932 h 170412"/>
                  <a:gd name="connsiteX12" fmla="*/ 103659 w 138989"/>
                  <a:gd name="connsiteY12" fmla="*/ 61 h 170412"/>
                  <a:gd name="connsiteX13" fmla="*/ 68778 w 138989"/>
                  <a:gd name="connsiteY13" fmla="*/ 20157 h 170412"/>
                  <a:gd name="connsiteX14" fmla="*/ 44815 w 138989"/>
                  <a:gd name="connsiteY14" fmla="*/ 61 h 170412"/>
                  <a:gd name="connsiteX15" fmla="*/ 25111 w 138989"/>
                  <a:gd name="connsiteY15" fmla="*/ 15334 h 170412"/>
                  <a:gd name="connsiteX16" fmla="*/ 16857 w 138989"/>
                  <a:gd name="connsiteY16" fmla="*/ 41324 h 170412"/>
                  <a:gd name="connsiteX17" fmla="*/ 20052 w 138989"/>
                  <a:gd name="connsiteY17" fmla="*/ 44004 h 170412"/>
                  <a:gd name="connsiteX18" fmla="*/ 24579 w 138989"/>
                  <a:gd name="connsiteY18" fmla="*/ 37841 h 170412"/>
                  <a:gd name="connsiteX19" fmla="*/ 44016 w 138989"/>
                  <a:gd name="connsiteY19" fmla="*/ 5956 h 170412"/>
                  <a:gd name="connsiteX20" fmla="*/ 52270 w 138989"/>
                  <a:gd name="connsiteY20" fmla="*/ 18281 h 170412"/>
                  <a:gd name="connsiteX21" fmla="*/ 50406 w 138989"/>
                  <a:gd name="connsiteY21" fmla="*/ 31946 h 170412"/>
                  <a:gd name="connsiteX22" fmla="*/ 20585 w 138989"/>
                  <a:gd name="connsiteY22" fmla="*/ 151181 h 170412"/>
                  <a:gd name="connsiteX23" fmla="*/ 67447 w 138989"/>
                  <a:gd name="connsiteY23" fmla="*/ 34894 h 170412"/>
                  <a:gd name="connsiteX24" fmla="*/ 81293 w 138989"/>
                  <a:gd name="connsiteY24" fmla="*/ 16138 h 170412"/>
                  <a:gd name="connsiteX25" fmla="*/ 102860 w 138989"/>
                  <a:gd name="connsiteY25" fmla="*/ 5956 h 170412"/>
                  <a:gd name="connsiteX26" fmla="*/ 119901 w 138989"/>
                  <a:gd name="connsiteY26" fmla="*/ 31143 h 170412"/>
                  <a:gd name="connsiteX27" fmla="*/ 106322 w 138989"/>
                  <a:gd name="connsiteY27" fmla="*/ 87947 h 170412"/>
                  <a:gd name="connsiteX28" fmla="*/ 74636 w 138989"/>
                  <a:gd name="connsiteY28" fmla="*/ 115545 h 170412"/>
                  <a:gd name="connsiteX29" fmla="*/ 53601 w 138989"/>
                  <a:gd name="connsiteY29" fmla="*/ 91698 h 170412"/>
                  <a:gd name="connsiteX30" fmla="*/ 54400 w 138989"/>
                  <a:gd name="connsiteY30" fmla="*/ 87411 h 170412"/>
                  <a:gd name="connsiteX31" fmla="*/ 67447 w 138989"/>
                  <a:gd name="connsiteY31" fmla="*/ 34894 h 17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8989" h="170412">
                    <a:moveTo>
                      <a:pt x="20585" y="151181"/>
                    </a:moveTo>
                    <a:cubicBezTo>
                      <a:pt x="18455" y="160291"/>
                      <a:pt x="17922" y="162167"/>
                      <a:pt x="6207" y="162167"/>
                    </a:cubicBezTo>
                    <a:cubicBezTo>
                      <a:pt x="3012" y="162167"/>
                      <a:pt x="83" y="162167"/>
                      <a:pt x="83" y="167258"/>
                    </a:cubicBezTo>
                    <a:cubicBezTo>
                      <a:pt x="83" y="169401"/>
                      <a:pt x="1414" y="170473"/>
                      <a:pt x="3544" y="170473"/>
                    </a:cubicBezTo>
                    <a:cubicBezTo>
                      <a:pt x="10733" y="170473"/>
                      <a:pt x="18455" y="169669"/>
                      <a:pt x="25910" y="169669"/>
                    </a:cubicBezTo>
                    <a:cubicBezTo>
                      <a:pt x="34697" y="169669"/>
                      <a:pt x="43750" y="170473"/>
                      <a:pt x="52270" y="170473"/>
                    </a:cubicBezTo>
                    <a:cubicBezTo>
                      <a:pt x="53601" y="170473"/>
                      <a:pt x="57063" y="170473"/>
                      <a:pt x="57063" y="165114"/>
                    </a:cubicBezTo>
                    <a:cubicBezTo>
                      <a:pt x="57063" y="162167"/>
                      <a:pt x="54400" y="162167"/>
                      <a:pt x="50673" y="162167"/>
                    </a:cubicBezTo>
                    <a:cubicBezTo>
                      <a:pt x="37359" y="162167"/>
                      <a:pt x="37359" y="160291"/>
                      <a:pt x="37359" y="157880"/>
                    </a:cubicBezTo>
                    <a:cubicBezTo>
                      <a:pt x="37359" y="154665"/>
                      <a:pt x="48542" y="110990"/>
                      <a:pt x="50406" y="104291"/>
                    </a:cubicBezTo>
                    <a:cubicBezTo>
                      <a:pt x="53868" y="112062"/>
                      <a:pt x="61323" y="121440"/>
                      <a:pt x="74902" y="121440"/>
                    </a:cubicBezTo>
                    <a:cubicBezTo>
                      <a:pt x="105789" y="121440"/>
                      <a:pt x="139072" y="82320"/>
                      <a:pt x="139072" y="42932"/>
                    </a:cubicBezTo>
                    <a:cubicBezTo>
                      <a:pt x="139072" y="17745"/>
                      <a:pt x="123895" y="61"/>
                      <a:pt x="103659" y="61"/>
                    </a:cubicBezTo>
                    <a:cubicBezTo>
                      <a:pt x="90346" y="61"/>
                      <a:pt x="77565" y="9707"/>
                      <a:pt x="68778" y="20157"/>
                    </a:cubicBezTo>
                    <a:cubicBezTo>
                      <a:pt x="66116" y="5688"/>
                      <a:pt x="54667" y="61"/>
                      <a:pt x="44815" y="61"/>
                    </a:cubicBezTo>
                    <a:cubicBezTo>
                      <a:pt x="32567" y="61"/>
                      <a:pt x="27508" y="10511"/>
                      <a:pt x="25111" y="15334"/>
                    </a:cubicBezTo>
                    <a:cubicBezTo>
                      <a:pt x="20319" y="24444"/>
                      <a:pt x="16857" y="40521"/>
                      <a:pt x="16857" y="41324"/>
                    </a:cubicBezTo>
                    <a:cubicBezTo>
                      <a:pt x="16857" y="44004"/>
                      <a:pt x="19520" y="44004"/>
                      <a:pt x="20052" y="44004"/>
                    </a:cubicBezTo>
                    <a:cubicBezTo>
                      <a:pt x="22715" y="44004"/>
                      <a:pt x="22981" y="43736"/>
                      <a:pt x="24579" y="37841"/>
                    </a:cubicBezTo>
                    <a:cubicBezTo>
                      <a:pt x="29105" y="18817"/>
                      <a:pt x="34431" y="5956"/>
                      <a:pt x="44016" y="5956"/>
                    </a:cubicBezTo>
                    <a:cubicBezTo>
                      <a:pt x="48542" y="5956"/>
                      <a:pt x="52270" y="8099"/>
                      <a:pt x="52270" y="18281"/>
                    </a:cubicBezTo>
                    <a:cubicBezTo>
                      <a:pt x="52270" y="24444"/>
                      <a:pt x="51471" y="27391"/>
                      <a:pt x="50406" y="31946"/>
                    </a:cubicBezTo>
                    <a:lnTo>
                      <a:pt x="20585" y="151181"/>
                    </a:lnTo>
                    <a:close/>
                    <a:moveTo>
                      <a:pt x="67447" y="34894"/>
                    </a:moveTo>
                    <a:cubicBezTo>
                      <a:pt x="69311" y="27659"/>
                      <a:pt x="76500" y="20157"/>
                      <a:pt x="81293" y="16138"/>
                    </a:cubicBezTo>
                    <a:cubicBezTo>
                      <a:pt x="90612" y="7832"/>
                      <a:pt x="98334" y="5956"/>
                      <a:pt x="102860" y="5956"/>
                    </a:cubicBezTo>
                    <a:cubicBezTo>
                      <a:pt x="113511" y="5956"/>
                      <a:pt x="119901" y="15334"/>
                      <a:pt x="119901" y="31143"/>
                    </a:cubicBezTo>
                    <a:cubicBezTo>
                      <a:pt x="119901" y="46951"/>
                      <a:pt x="111114" y="77765"/>
                      <a:pt x="106322" y="87947"/>
                    </a:cubicBezTo>
                    <a:cubicBezTo>
                      <a:pt x="97269" y="106703"/>
                      <a:pt x="84488" y="115545"/>
                      <a:pt x="74636" y="115545"/>
                    </a:cubicBezTo>
                    <a:cubicBezTo>
                      <a:pt x="57063" y="115545"/>
                      <a:pt x="53601" y="93305"/>
                      <a:pt x="53601" y="91698"/>
                    </a:cubicBezTo>
                    <a:cubicBezTo>
                      <a:pt x="53601" y="91162"/>
                      <a:pt x="53601" y="90626"/>
                      <a:pt x="54400" y="87411"/>
                    </a:cubicBezTo>
                    <a:lnTo>
                      <a:pt x="67447" y="34894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B5EB2893-4920-C22F-57CE-818E4E7DF0C2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2736280" y="5986864"/>
                <a:ext cx="61773" cy="267943"/>
              </a:xfrm>
              <a:custGeom>
                <a:avLst/>
                <a:gdLst>
                  <a:gd name="connsiteX0" fmla="*/ 61861 w 61773"/>
                  <a:gd name="connsiteY0" fmla="*/ 265325 h 267943"/>
                  <a:gd name="connsiteX1" fmla="*/ 57334 w 61773"/>
                  <a:gd name="connsiteY1" fmla="*/ 259430 h 267943"/>
                  <a:gd name="connsiteX2" fmla="*/ 15531 w 61773"/>
                  <a:gd name="connsiteY2" fmla="*/ 134033 h 267943"/>
                  <a:gd name="connsiteX3" fmla="*/ 58399 w 61773"/>
                  <a:gd name="connsiteY3" fmla="*/ 7296 h 267943"/>
                  <a:gd name="connsiteX4" fmla="*/ 61861 w 61773"/>
                  <a:gd name="connsiteY4" fmla="*/ 2741 h 267943"/>
                  <a:gd name="connsiteX5" fmla="*/ 59198 w 61773"/>
                  <a:gd name="connsiteY5" fmla="*/ 61 h 267943"/>
                  <a:gd name="connsiteX6" fmla="*/ 16862 w 61773"/>
                  <a:gd name="connsiteY6" fmla="*/ 52310 h 267943"/>
                  <a:gd name="connsiteX7" fmla="*/ 88 w 61773"/>
                  <a:gd name="connsiteY7" fmla="*/ 134033 h 267943"/>
                  <a:gd name="connsiteX8" fmla="*/ 17661 w 61773"/>
                  <a:gd name="connsiteY8" fmla="*/ 217631 h 267943"/>
                  <a:gd name="connsiteX9" fmla="*/ 59198 w 61773"/>
                  <a:gd name="connsiteY9" fmla="*/ 268005 h 267943"/>
                  <a:gd name="connsiteX10" fmla="*/ 61861 w 61773"/>
                  <a:gd name="connsiteY10" fmla="*/ 265325 h 26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773" h="267943">
                    <a:moveTo>
                      <a:pt x="61861" y="265325"/>
                    </a:moveTo>
                    <a:cubicBezTo>
                      <a:pt x="61861" y="264521"/>
                      <a:pt x="61861" y="263985"/>
                      <a:pt x="57334" y="259430"/>
                    </a:cubicBezTo>
                    <a:cubicBezTo>
                      <a:pt x="24051" y="225670"/>
                      <a:pt x="15531" y="175028"/>
                      <a:pt x="15531" y="134033"/>
                    </a:cubicBezTo>
                    <a:cubicBezTo>
                      <a:pt x="15531" y="87411"/>
                      <a:pt x="25649" y="40789"/>
                      <a:pt x="58399" y="7296"/>
                    </a:cubicBezTo>
                    <a:cubicBezTo>
                      <a:pt x="61861" y="4080"/>
                      <a:pt x="61861" y="3544"/>
                      <a:pt x="61861" y="2741"/>
                    </a:cubicBezTo>
                    <a:cubicBezTo>
                      <a:pt x="61861" y="865"/>
                      <a:pt x="60796" y="61"/>
                      <a:pt x="59198" y="61"/>
                    </a:cubicBezTo>
                    <a:cubicBezTo>
                      <a:pt x="56535" y="61"/>
                      <a:pt x="32572" y="18281"/>
                      <a:pt x="16862" y="52310"/>
                    </a:cubicBezTo>
                    <a:cubicBezTo>
                      <a:pt x="3283" y="81784"/>
                      <a:pt x="88" y="111526"/>
                      <a:pt x="88" y="134033"/>
                    </a:cubicBezTo>
                    <a:cubicBezTo>
                      <a:pt x="88" y="154932"/>
                      <a:pt x="3017" y="187354"/>
                      <a:pt x="17661" y="217631"/>
                    </a:cubicBezTo>
                    <a:cubicBezTo>
                      <a:pt x="33637" y="250588"/>
                      <a:pt x="56535" y="268005"/>
                      <a:pt x="59198" y="268005"/>
                    </a:cubicBezTo>
                    <a:cubicBezTo>
                      <a:pt x="60796" y="268005"/>
                      <a:pt x="61861" y="267201"/>
                      <a:pt x="61861" y="2653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013904DD-D313-493F-9FCF-3B6FC92455F0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2819591" y="6001065"/>
                <a:ext cx="112629" cy="241684"/>
              </a:xfrm>
              <a:custGeom>
                <a:avLst/>
                <a:gdLst>
                  <a:gd name="connsiteX0" fmla="*/ 34972 w 112629"/>
                  <a:gd name="connsiteY0" fmla="*/ 104827 h 241684"/>
                  <a:gd name="connsiteX1" fmla="*/ 92 w 112629"/>
                  <a:gd name="connsiteY1" fmla="*/ 158952 h 241684"/>
                  <a:gd name="connsiteX2" fmla="*/ 7813 w 112629"/>
                  <a:gd name="connsiteY2" fmla="*/ 180119 h 241684"/>
                  <a:gd name="connsiteX3" fmla="*/ 38700 w 112629"/>
                  <a:gd name="connsiteY3" fmla="*/ 197535 h 241684"/>
                  <a:gd name="connsiteX4" fmla="*/ 70917 w 112629"/>
                  <a:gd name="connsiteY4" fmla="*/ 210129 h 241684"/>
                  <a:gd name="connsiteX5" fmla="*/ 80237 w 112629"/>
                  <a:gd name="connsiteY5" fmla="*/ 221650 h 241684"/>
                  <a:gd name="connsiteX6" fmla="*/ 67190 w 112629"/>
                  <a:gd name="connsiteY6" fmla="*/ 235851 h 241684"/>
                  <a:gd name="connsiteX7" fmla="*/ 43759 w 112629"/>
                  <a:gd name="connsiteY7" fmla="*/ 227277 h 241684"/>
                  <a:gd name="connsiteX8" fmla="*/ 40830 w 112629"/>
                  <a:gd name="connsiteY8" fmla="*/ 225937 h 241684"/>
                  <a:gd name="connsiteX9" fmla="*/ 38167 w 112629"/>
                  <a:gd name="connsiteY9" fmla="*/ 228885 h 241684"/>
                  <a:gd name="connsiteX10" fmla="*/ 67190 w 112629"/>
                  <a:gd name="connsiteY10" fmla="*/ 241746 h 241684"/>
                  <a:gd name="connsiteX11" fmla="*/ 94881 w 112629"/>
                  <a:gd name="connsiteY11" fmla="*/ 213076 h 241684"/>
                  <a:gd name="connsiteX12" fmla="*/ 82100 w 112629"/>
                  <a:gd name="connsiteY12" fmla="*/ 194052 h 241684"/>
                  <a:gd name="connsiteX13" fmla="*/ 65858 w 112629"/>
                  <a:gd name="connsiteY13" fmla="*/ 187890 h 241684"/>
                  <a:gd name="connsiteX14" fmla="*/ 49616 w 112629"/>
                  <a:gd name="connsiteY14" fmla="*/ 181727 h 241684"/>
                  <a:gd name="connsiteX15" fmla="*/ 33641 w 112629"/>
                  <a:gd name="connsiteY15" fmla="*/ 175296 h 241684"/>
                  <a:gd name="connsiteX16" fmla="*/ 13671 w 112629"/>
                  <a:gd name="connsiteY16" fmla="*/ 151449 h 241684"/>
                  <a:gd name="connsiteX17" fmla="*/ 46421 w 112629"/>
                  <a:gd name="connsiteY17" fmla="*/ 105899 h 241684"/>
                  <a:gd name="connsiteX18" fmla="*/ 69852 w 112629"/>
                  <a:gd name="connsiteY18" fmla="*/ 109382 h 241684"/>
                  <a:gd name="connsiteX19" fmla="*/ 94615 w 112629"/>
                  <a:gd name="connsiteY19" fmla="*/ 101076 h 241684"/>
                  <a:gd name="connsiteX20" fmla="*/ 72781 w 112629"/>
                  <a:gd name="connsiteY20" fmla="*/ 93841 h 241684"/>
                  <a:gd name="connsiteX21" fmla="*/ 50415 w 112629"/>
                  <a:gd name="connsiteY21" fmla="*/ 97057 h 241684"/>
                  <a:gd name="connsiteX22" fmla="*/ 42427 w 112629"/>
                  <a:gd name="connsiteY22" fmla="*/ 76157 h 241684"/>
                  <a:gd name="connsiteX23" fmla="*/ 71983 w 112629"/>
                  <a:gd name="connsiteY23" fmla="*/ 30607 h 241684"/>
                  <a:gd name="connsiteX24" fmla="*/ 89023 w 112629"/>
                  <a:gd name="connsiteY24" fmla="*/ 36501 h 241684"/>
                  <a:gd name="connsiteX25" fmla="*/ 112721 w 112629"/>
                  <a:gd name="connsiteY25" fmla="*/ 28195 h 241684"/>
                  <a:gd name="connsiteX26" fmla="*/ 90621 w 112629"/>
                  <a:gd name="connsiteY26" fmla="*/ 20961 h 241684"/>
                  <a:gd name="connsiteX27" fmla="*/ 73846 w 112629"/>
                  <a:gd name="connsiteY27" fmla="*/ 22300 h 241684"/>
                  <a:gd name="connsiteX28" fmla="*/ 72515 w 112629"/>
                  <a:gd name="connsiteY28" fmla="*/ 13458 h 241684"/>
                  <a:gd name="connsiteX29" fmla="*/ 73846 w 112629"/>
                  <a:gd name="connsiteY29" fmla="*/ 3544 h 241684"/>
                  <a:gd name="connsiteX30" fmla="*/ 70651 w 112629"/>
                  <a:gd name="connsiteY30" fmla="*/ 61 h 241684"/>
                  <a:gd name="connsiteX31" fmla="*/ 65858 w 112629"/>
                  <a:gd name="connsiteY31" fmla="*/ 13190 h 241684"/>
                  <a:gd name="connsiteX32" fmla="*/ 67722 w 112629"/>
                  <a:gd name="connsiteY32" fmla="*/ 23640 h 241684"/>
                  <a:gd name="connsiteX33" fmla="*/ 21126 w 112629"/>
                  <a:gd name="connsiteY33" fmla="*/ 73746 h 241684"/>
                  <a:gd name="connsiteX34" fmla="*/ 38433 w 112629"/>
                  <a:gd name="connsiteY34" fmla="*/ 102148 h 241684"/>
                  <a:gd name="connsiteX35" fmla="*/ 34972 w 112629"/>
                  <a:gd name="connsiteY35" fmla="*/ 104827 h 241684"/>
                  <a:gd name="connsiteX36" fmla="*/ 78107 w 112629"/>
                  <a:gd name="connsiteY36" fmla="*/ 28195 h 241684"/>
                  <a:gd name="connsiteX37" fmla="*/ 90887 w 112629"/>
                  <a:gd name="connsiteY37" fmla="*/ 26856 h 241684"/>
                  <a:gd name="connsiteX38" fmla="*/ 105798 w 112629"/>
                  <a:gd name="connsiteY38" fmla="*/ 28463 h 241684"/>
                  <a:gd name="connsiteX39" fmla="*/ 89290 w 112629"/>
                  <a:gd name="connsiteY39" fmla="*/ 30607 h 241684"/>
                  <a:gd name="connsiteX40" fmla="*/ 78107 w 112629"/>
                  <a:gd name="connsiteY40" fmla="*/ 28195 h 241684"/>
                  <a:gd name="connsiteX41" fmla="*/ 57338 w 112629"/>
                  <a:gd name="connsiteY41" fmla="*/ 101344 h 241684"/>
                  <a:gd name="connsiteX42" fmla="*/ 72515 w 112629"/>
                  <a:gd name="connsiteY42" fmla="*/ 99736 h 241684"/>
                  <a:gd name="connsiteX43" fmla="*/ 87692 w 112629"/>
                  <a:gd name="connsiteY43" fmla="*/ 101344 h 241684"/>
                  <a:gd name="connsiteX44" fmla="*/ 70651 w 112629"/>
                  <a:gd name="connsiteY44" fmla="*/ 103487 h 241684"/>
                  <a:gd name="connsiteX45" fmla="*/ 57338 w 112629"/>
                  <a:gd name="connsiteY45" fmla="*/ 101344 h 24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2629" h="241684">
                    <a:moveTo>
                      <a:pt x="34972" y="104827"/>
                    </a:moveTo>
                    <a:cubicBezTo>
                      <a:pt x="5949" y="124119"/>
                      <a:pt x="92" y="149306"/>
                      <a:pt x="92" y="158952"/>
                    </a:cubicBezTo>
                    <a:cubicBezTo>
                      <a:pt x="92" y="171813"/>
                      <a:pt x="7281" y="179315"/>
                      <a:pt x="7813" y="180119"/>
                    </a:cubicBezTo>
                    <a:cubicBezTo>
                      <a:pt x="16334" y="188961"/>
                      <a:pt x="18730" y="190033"/>
                      <a:pt x="38700" y="197535"/>
                    </a:cubicBezTo>
                    <a:lnTo>
                      <a:pt x="70917" y="210129"/>
                    </a:lnTo>
                    <a:cubicBezTo>
                      <a:pt x="74911" y="212004"/>
                      <a:pt x="80237" y="213880"/>
                      <a:pt x="80237" y="221650"/>
                    </a:cubicBezTo>
                    <a:cubicBezTo>
                      <a:pt x="80237" y="227813"/>
                      <a:pt x="75444" y="235851"/>
                      <a:pt x="67190" y="235851"/>
                    </a:cubicBezTo>
                    <a:cubicBezTo>
                      <a:pt x="55474" y="235851"/>
                      <a:pt x="46688" y="229421"/>
                      <a:pt x="43759" y="227277"/>
                    </a:cubicBezTo>
                    <a:cubicBezTo>
                      <a:pt x="42161" y="226205"/>
                      <a:pt x="41895" y="225937"/>
                      <a:pt x="40830" y="225937"/>
                    </a:cubicBezTo>
                    <a:cubicBezTo>
                      <a:pt x="38700" y="225937"/>
                      <a:pt x="38167" y="227813"/>
                      <a:pt x="38167" y="228885"/>
                    </a:cubicBezTo>
                    <a:cubicBezTo>
                      <a:pt x="38167" y="232100"/>
                      <a:pt x="52279" y="241746"/>
                      <a:pt x="67190" y="241746"/>
                    </a:cubicBezTo>
                    <a:cubicBezTo>
                      <a:pt x="83698" y="241746"/>
                      <a:pt x="94881" y="226205"/>
                      <a:pt x="94881" y="213076"/>
                    </a:cubicBezTo>
                    <a:cubicBezTo>
                      <a:pt x="94881" y="200215"/>
                      <a:pt x="85029" y="195392"/>
                      <a:pt x="82100" y="194052"/>
                    </a:cubicBezTo>
                    <a:cubicBezTo>
                      <a:pt x="78373" y="192712"/>
                      <a:pt x="69320" y="189229"/>
                      <a:pt x="65858" y="187890"/>
                    </a:cubicBezTo>
                    <a:cubicBezTo>
                      <a:pt x="60533" y="185746"/>
                      <a:pt x="55208" y="183602"/>
                      <a:pt x="49616" y="181727"/>
                    </a:cubicBezTo>
                    <a:lnTo>
                      <a:pt x="33641" y="175296"/>
                    </a:lnTo>
                    <a:cubicBezTo>
                      <a:pt x="21659" y="170473"/>
                      <a:pt x="13671" y="162703"/>
                      <a:pt x="13671" y="151449"/>
                    </a:cubicBezTo>
                    <a:cubicBezTo>
                      <a:pt x="13671" y="140464"/>
                      <a:pt x="24055" y="117152"/>
                      <a:pt x="46421" y="105899"/>
                    </a:cubicBezTo>
                    <a:cubicBezTo>
                      <a:pt x="56273" y="109382"/>
                      <a:pt x="64261" y="109382"/>
                      <a:pt x="69852" y="109382"/>
                    </a:cubicBezTo>
                    <a:cubicBezTo>
                      <a:pt x="77840" y="109382"/>
                      <a:pt x="94615" y="109382"/>
                      <a:pt x="94615" y="101076"/>
                    </a:cubicBezTo>
                    <a:cubicBezTo>
                      <a:pt x="94615" y="94377"/>
                      <a:pt x="83166" y="93841"/>
                      <a:pt x="72781" y="93841"/>
                    </a:cubicBezTo>
                    <a:cubicBezTo>
                      <a:pt x="67989" y="93841"/>
                      <a:pt x="60267" y="93841"/>
                      <a:pt x="50415" y="97057"/>
                    </a:cubicBezTo>
                    <a:cubicBezTo>
                      <a:pt x="43492" y="90090"/>
                      <a:pt x="42427" y="81248"/>
                      <a:pt x="42427" y="76157"/>
                    </a:cubicBezTo>
                    <a:cubicBezTo>
                      <a:pt x="42427" y="61152"/>
                      <a:pt x="52013" y="40521"/>
                      <a:pt x="71983" y="30607"/>
                    </a:cubicBezTo>
                    <a:cubicBezTo>
                      <a:pt x="76775" y="36501"/>
                      <a:pt x="82899" y="36501"/>
                      <a:pt x="89023" y="36501"/>
                    </a:cubicBezTo>
                    <a:cubicBezTo>
                      <a:pt x="95680" y="36501"/>
                      <a:pt x="112721" y="36501"/>
                      <a:pt x="112721" y="28195"/>
                    </a:cubicBezTo>
                    <a:cubicBezTo>
                      <a:pt x="112721" y="21229"/>
                      <a:pt x="101005" y="20961"/>
                      <a:pt x="90621" y="20961"/>
                    </a:cubicBezTo>
                    <a:cubicBezTo>
                      <a:pt x="87159" y="20961"/>
                      <a:pt x="80769" y="20961"/>
                      <a:pt x="73846" y="22300"/>
                    </a:cubicBezTo>
                    <a:cubicBezTo>
                      <a:pt x="73048" y="19889"/>
                      <a:pt x="72515" y="18013"/>
                      <a:pt x="72515" y="13458"/>
                    </a:cubicBezTo>
                    <a:cubicBezTo>
                      <a:pt x="72515" y="9707"/>
                      <a:pt x="73846" y="4080"/>
                      <a:pt x="73846" y="3544"/>
                    </a:cubicBezTo>
                    <a:cubicBezTo>
                      <a:pt x="73846" y="1401"/>
                      <a:pt x="72515" y="61"/>
                      <a:pt x="70651" y="61"/>
                    </a:cubicBezTo>
                    <a:cubicBezTo>
                      <a:pt x="65858" y="61"/>
                      <a:pt x="65858" y="12387"/>
                      <a:pt x="65858" y="13190"/>
                    </a:cubicBezTo>
                    <a:cubicBezTo>
                      <a:pt x="65858" y="18549"/>
                      <a:pt x="67456" y="22568"/>
                      <a:pt x="67722" y="23640"/>
                    </a:cubicBezTo>
                    <a:cubicBezTo>
                      <a:pt x="39232" y="31678"/>
                      <a:pt x="21126" y="53114"/>
                      <a:pt x="21126" y="73746"/>
                    </a:cubicBezTo>
                    <a:cubicBezTo>
                      <a:pt x="21126" y="83660"/>
                      <a:pt x="25919" y="94913"/>
                      <a:pt x="38433" y="102148"/>
                    </a:cubicBezTo>
                    <a:lnTo>
                      <a:pt x="34972" y="104827"/>
                    </a:lnTo>
                    <a:close/>
                    <a:moveTo>
                      <a:pt x="78107" y="28195"/>
                    </a:moveTo>
                    <a:cubicBezTo>
                      <a:pt x="82367" y="26856"/>
                      <a:pt x="87958" y="26856"/>
                      <a:pt x="90887" y="26856"/>
                    </a:cubicBezTo>
                    <a:cubicBezTo>
                      <a:pt x="99940" y="26856"/>
                      <a:pt x="101005" y="27123"/>
                      <a:pt x="105798" y="28463"/>
                    </a:cubicBezTo>
                    <a:cubicBezTo>
                      <a:pt x="103668" y="29267"/>
                      <a:pt x="101005" y="30607"/>
                      <a:pt x="89290" y="30607"/>
                    </a:cubicBezTo>
                    <a:cubicBezTo>
                      <a:pt x="84231" y="30607"/>
                      <a:pt x="81035" y="30607"/>
                      <a:pt x="78107" y="28195"/>
                    </a:cubicBezTo>
                    <a:close/>
                    <a:moveTo>
                      <a:pt x="57338" y="101344"/>
                    </a:moveTo>
                    <a:cubicBezTo>
                      <a:pt x="63462" y="99736"/>
                      <a:pt x="69320" y="99736"/>
                      <a:pt x="72515" y="99736"/>
                    </a:cubicBezTo>
                    <a:cubicBezTo>
                      <a:pt x="81834" y="99736"/>
                      <a:pt x="82899" y="100004"/>
                      <a:pt x="87692" y="101344"/>
                    </a:cubicBezTo>
                    <a:cubicBezTo>
                      <a:pt x="85562" y="102416"/>
                      <a:pt x="82899" y="103487"/>
                      <a:pt x="70651" y="103487"/>
                    </a:cubicBezTo>
                    <a:cubicBezTo>
                      <a:pt x="64527" y="103487"/>
                      <a:pt x="62131" y="103487"/>
                      <a:pt x="57338" y="101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4" name="Dowolny kształt: kształt 13">
                <a:extLst>
                  <a:ext uri="{FF2B5EF4-FFF2-40B4-BE49-F238E27FC236}">
                    <a16:creationId xmlns:a16="http://schemas.microsoft.com/office/drawing/2014/main" id="{78F9C0FB-C904-7716-0B97-6D111C1816C6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2938718" y="6103660"/>
                <a:ext cx="56474" cy="126228"/>
              </a:xfrm>
              <a:custGeom>
                <a:avLst/>
                <a:gdLst>
                  <a:gd name="connsiteX0" fmla="*/ 51724 w 56474"/>
                  <a:gd name="connsiteY0" fmla="*/ 7190 h 126228"/>
                  <a:gd name="connsiteX1" fmla="*/ 44269 w 56474"/>
                  <a:gd name="connsiteY1" fmla="*/ 63 h 126228"/>
                  <a:gd name="connsiteX2" fmla="*/ 33831 w 56474"/>
                  <a:gd name="connsiteY2" fmla="*/ 10378 h 126228"/>
                  <a:gd name="connsiteX3" fmla="*/ 41287 w 56474"/>
                  <a:gd name="connsiteY3" fmla="*/ 17506 h 126228"/>
                  <a:gd name="connsiteX4" fmla="*/ 51724 w 56474"/>
                  <a:gd name="connsiteY4" fmla="*/ 7190 h 126228"/>
                  <a:gd name="connsiteX5" fmla="*/ 13702 w 56474"/>
                  <a:gd name="connsiteY5" fmla="*/ 102471 h 126228"/>
                  <a:gd name="connsiteX6" fmla="*/ 12024 w 56474"/>
                  <a:gd name="connsiteY6" fmla="*/ 110348 h 126228"/>
                  <a:gd name="connsiteX7" fmla="*/ 29731 w 56474"/>
                  <a:gd name="connsiteY7" fmla="*/ 126291 h 126228"/>
                  <a:gd name="connsiteX8" fmla="*/ 56570 w 56474"/>
                  <a:gd name="connsiteY8" fmla="*/ 97594 h 126228"/>
                  <a:gd name="connsiteX9" fmla="*/ 53588 w 56474"/>
                  <a:gd name="connsiteY9" fmla="*/ 95156 h 126228"/>
                  <a:gd name="connsiteX10" fmla="*/ 50047 w 56474"/>
                  <a:gd name="connsiteY10" fmla="*/ 98344 h 126228"/>
                  <a:gd name="connsiteX11" fmla="*/ 30290 w 56474"/>
                  <a:gd name="connsiteY11" fmla="*/ 121039 h 126228"/>
                  <a:gd name="connsiteX12" fmla="*/ 25630 w 56474"/>
                  <a:gd name="connsiteY12" fmla="*/ 114475 h 126228"/>
                  <a:gd name="connsiteX13" fmla="*/ 28613 w 56474"/>
                  <a:gd name="connsiteY13" fmla="*/ 102471 h 126228"/>
                  <a:gd name="connsiteX14" fmla="*/ 34577 w 56474"/>
                  <a:gd name="connsiteY14" fmla="*/ 87466 h 126228"/>
                  <a:gd name="connsiteX15" fmla="*/ 43710 w 56474"/>
                  <a:gd name="connsiteY15" fmla="*/ 63646 h 126228"/>
                  <a:gd name="connsiteX16" fmla="*/ 44828 w 56474"/>
                  <a:gd name="connsiteY16" fmla="*/ 57644 h 126228"/>
                  <a:gd name="connsiteX17" fmla="*/ 27122 w 56474"/>
                  <a:gd name="connsiteY17" fmla="*/ 41701 h 126228"/>
                  <a:gd name="connsiteX18" fmla="*/ 96 w 56474"/>
                  <a:gd name="connsiteY18" fmla="*/ 70398 h 126228"/>
                  <a:gd name="connsiteX19" fmla="*/ 3264 w 56474"/>
                  <a:gd name="connsiteY19" fmla="*/ 72836 h 126228"/>
                  <a:gd name="connsiteX20" fmla="*/ 6619 w 56474"/>
                  <a:gd name="connsiteY20" fmla="*/ 69835 h 126228"/>
                  <a:gd name="connsiteX21" fmla="*/ 26562 w 56474"/>
                  <a:gd name="connsiteY21" fmla="*/ 46953 h 126228"/>
                  <a:gd name="connsiteX22" fmla="*/ 31222 w 56474"/>
                  <a:gd name="connsiteY22" fmla="*/ 53517 h 126228"/>
                  <a:gd name="connsiteX23" fmla="*/ 25444 w 56474"/>
                  <a:gd name="connsiteY23" fmla="*/ 72273 h 126228"/>
                  <a:gd name="connsiteX24" fmla="*/ 13702 w 56474"/>
                  <a:gd name="connsiteY24" fmla="*/ 102471 h 12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474" h="126228">
                    <a:moveTo>
                      <a:pt x="51724" y="7190"/>
                    </a:moveTo>
                    <a:cubicBezTo>
                      <a:pt x="51724" y="4189"/>
                      <a:pt x="49488" y="63"/>
                      <a:pt x="44269" y="63"/>
                    </a:cubicBezTo>
                    <a:cubicBezTo>
                      <a:pt x="39237" y="63"/>
                      <a:pt x="33831" y="4939"/>
                      <a:pt x="33831" y="10378"/>
                    </a:cubicBezTo>
                    <a:cubicBezTo>
                      <a:pt x="33831" y="13567"/>
                      <a:pt x="36254" y="17506"/>
                      <a:pt x="41287" y="17506"/>
                    </a:cubicBezTo>
                    <a:cubicBezTo>
                      <a:pt x="46692" y="17506"/>
                      <a:pt x="51724" y="12254"/>
                      <a:pt x="51724" y="7190"/>
                    </a:cubicBezTo>
                    <a:close/>
                    <a:moveTo>
                      <a:pt x="13702" y="102471"/>
                    </a:moveTo>
                    <a:cubicBezTo>
                      <a:pt x="12956" y="104909"/>
                      <a:pt x="12024" y="107160"/>
                      <a:pt x="12024" y="110348"/>
                    </a:cubicBezTo>
                    <a:cubicBezTo>
                      <a:pt x="12024" y="119164"/>
                      <a:pt x="19480" y="126291"/>
                      <a:pt x="29731" y="126291"/>
                    </a:cubicBezTo>
                    <a:cubicBezTo>
                      <a:pt x="48369" y="126291"/>
                      <a:pt x="56570" y="100407"/>
                      <a:pt x="56570" y="97594"/>
                    </a:cubicBezTo>
                    <a:cubicBezTo>
                      <a:pt x="56570" y="95156"/>
                      <a:pt x="54147" y="95156"/>
                      <a:pt x="53588" y="95156"/>
                    </a:cubicBezTo>
                    <a:cubicBezTo>
                      <a:pt x="50979" y="95156"/>
                      <a:pt x="50792" y="96281"/>
                      <a:pt x="50047" y="98344"/>
                    </a:cubicBezTo>
                    <a:cubicBezTo>
                      <a:pt x="45760" y="113349"/>
                      <a:pt x="37559" y="121039"/>
                      <a:pt x="30290" y="121039"/>
                    </a:cubicBezTo>
                    <a:cubicBezTo>
                      <a:pt x="26562" y="121039"/>
                      <a:pt x="25630" y="118601"/>
                      <a:pt x="25630" y="114475"/>
                    </a:cubicBezTo>
                    <a:cubicBezTo>
                      <a:pt x="25630" y="110161"/>
                      <a:pt x="26935" y="106597"/>
                      <a:pt x="28613" y="102471"/>
                    </a:cubicBezTo>
                    <a:cubicBezTo>
                      <a:pt x="30476" y="97407"/>
                      <a:pt x="32527" y="92342"/>
                      <a:pt x="34577" y="87466"/>
                    </a:cubicBezTo>
                    <a:cubicBezTo>
                      <a:pt x="36254" y="82964"/>
                      <a:pt x="42964" y="65896"/>
                      <a:pt x="43710" y="63646"/>
                    </a:cubicBezTo>
                    <a:cubicBezTo>
                      <a:pt x="44269" y="61770"/>
                      <a:pt x="44828" y="59519"/>
                      <a:pt x="44828" y="57644"/>
                    </a:cubicBezTo>
                    <a:cubicBezTo>
                      <a:pt x="44828" y="48828"/>
                      <a:pt x="37373" y="41701"/>
                      <a:pt x="27122" y="41701"/>
                    </a:cubicBezTo>
                    <a:cubicBezTo>
                      <a:pt x="8670" y="41701"/>
                      <a:pt x="96" y="67209"/>
                      <a:pt x="96" y="70398"/>
                    </a:cubicBezTo>
                    <a:cubicBezTo>
                      <a:pt x="96" y="72836"/>
                      <a:pt x="2705" y="72836"/>
                      <a:pt x="3264" y="72836"/>
                    </a:cubicBezTo>
                    <a:cubicBezTo>
                      <a:pt x="5874" y="72836"/>
                      <a:pt x="6060" y="71898"/>
                      <a:pt x="6619" y="69835"/>
                    </a:cubicBezTo>
                    <a:cubicBezTo>
                      <a:pt x="11465" y="53705"/>
                      <a:pt x="19666" y="46953"/>
                      <a:pt x="26562" y="46953"/>
                    </a:cubicBezTo>
                    <a:cubicBezTo>
                      <a:pt x="29545" y="46953"/>
                      <a:pt x="31222" y="48453"/>
                      <a:pt x="31222" y="53517"/>
                    </a:cubicBezTo>
                    <a:cubicBezTo>
                      <a:pt x="31222" y="57831"/>
                      <a:pt x="30104" y="60645"/>
                      <a:pt x="25444" y="72273"/>
                    </a:cubicBezTo>
                    <a:lnTo>
                      <a:pt x="13702" y="102471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5" name="Dowolny kształt: kształt 14">
                <a:extLst>
                  <a:ext uri="{FF2B5EF4-FFF2-40B4-BE49-F238E27FC236}">
                    <a16:creationId xmlns:a16="http://schemas.microsoft.com/office/drawing/2014/main" id="{3DE46C1F-6ABE-F6AB-42E2-3A0A6C2FDDE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3018338" y="6111912"/>
                <a:ext cx="137178" cy="138232"/>
              </a:xfrm>
              <a:custGeom>
                <a:avLst/>
                <a:gdLst>
                  <a:gd name="connsiteX0" fmla="*/ 73348 w 137178"/>
                  <a:gd name="connsiteY0" fmla="*/ 73774 h 138232"/>
                  <a:gd name="connsiteX1" fmla="*/ 130381 w 137178"/>
                  <a:gd name="connsiteY1" fmla="*/ 73774 h 138232"/>
                  <a:gd name="connsiteX2" fmla="*/ 137277 w 137178"/>
                  <a:gd name="connsiteY2" fmla="*/ 69272 h 138232"/>
                  <a:gd name="connsiteX3" fmla="*/ 130381 w 137178"/>
                  <a:gd name="connsiteY3" fmla="*/ 64583 h 138232"/>
                  <a:gd name="connsiteX4" fmla="*/ 73348 w 137178"/>
                  <a:gd name="connsiteY4" fmla="*/ 64583 h 138232"/>
                  <a:gd name="connsiteX5" fmla="*/ 73348 w 137178"/>
                  <a:gd name="connsiteY5" fmla="*/ 7002 h 138232"/>
                  <a:gd name="connsiteX6" fmla="*/ 68874 w 137178"/>
                  <a:gd name="connsiteY6" fmla="*/ 63 h 138232"/>
                  <a:gd name="connsiteX7" fmla="*/ 64215 w 137178"/>
                  <a:gd name="connsiteY7" fmla="*/ 7002 h 138232"/>
                  <a:gd name="connsiteX8" fmla="*/ 64215 w 137178"/>
                  <a:gd name="connsiteY8" fmla="*/ 64583 h 138232"/>
                  <a:gd name="connsiteX9" fmla="*/ 6995 w 137178"/>
                  <a:gd name="connsiteY9" fmla="*/ 64583 h 138232"/>
                  <a:gd name="connsiteX10" fmla="*/ 99 w 137178"/>
                  <a:gd name="connsiteY10" fmla="*/ 69085 h 138232"/>
                  <a:gd name="connsiteX11" fmla="*/ 6995 w 137178"/>
                  <a:gd name="connsiteY11" fmla="*/ 73774 h 138232"/>
                  <a:gd name="connsiteX12" fmla="*/ 64215 w 137178"/>
                  <a:gd name="connsiteY12" fmla="*/ 73774 h 138232"/>
                  <a:gd name="connsiteX13" fmla="*/ 64215 w 137178"/>
                  <a:gd name="connsiteY13" fmla="*/ 131355 h 138232"/>
                  <a:gd name="connsiteX14" fmla="*/ 68688 w 137178"/>
                  <a:gd name="connsiteY14" fmla="*/ 138295 h 138232"/>
                  <a:gd name="connsiteX15" fmla="*/ 73348 w 137178"/>
                  <a:gd name="connsiteY15" fmla="*/ 131355 h 138232"/>
                  <a:gd name="connsiteX16" fmla="*/ 73348 w 137178"/>
                  <a:gd name="connsiteY16" fmla="*/ 73774 h 13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178" h="138232">
                    <a:moveTo>
                      <a:pt x="73348" y="73774"/>
                    </a:moveTo>
                    <a:lnTo>
                      <a:pt x="130381" y="73774"/>
                    </a:lnTo>
                    <a:cubicBezTo>
                      <a:pt x="132804" y="73774"/>
                      <a:pt x="137277" y="73774"/>
                      <a:pt x="137277" y="69272"/>
                    </a:cubicBezTo>
                    <a:cubicBezTo>
                      <a:pt x="137277" y="64583"/>
                      <a:pt x="132991" y="64583"/>
                      <a:pt x="130381" y="64583"/>
                    </a:cubicBezTo>
                    <a:lnTo>
                      <a:pt x="73348" y="64583"/>
                    </a:lnTo>
                    <a:lnTo>
                      <a:pt x="73348" y="7002"/>
                    </a:lnTo>
                    <a:cubicBezTo>
                      <a:pt x="73348" y="4564"/>
                      <a:pt x="73348" y="63"/>
                      <a:pt x="68874" y="63"/>
                    </a:cubicBezTo>
                    <a:cubicBezTo>
                      <a:pt x="64215" y="63"/>
                      <a:pt x="64215" y="4377"/>
                      <a:pt x="64215" y="7002"/>
                    </a:cubicBezTo>
                    <a:lnTo>
                      <a:pt x="64215" y="64583"/>
                    </a:lnTo>
                    <a:lnTo>
                      <a:pt x="6995" y="64583"/>
                    </a:lnTo>
                    <a:cubicBezTo>
                      <a:pt x="4572" y="64583"/>
                      <a:pt x="99" y="64583"/>
                      <a:pt x="99" y="69085"/>
                    </a:cubicBezTo>
                    <a:cubicBezTo>
                      <a:pt x="99" y="73774"/>
                      <a:pt x="4386" y="73774"/>
                      <a:pt x="6995" y="73774"/>
                    </a:cubicBezTo>
                    <a:lnTo>
                      <a:pt x="64215" y="73774"/>
                    </a:lnTo>
                    <a:lnTo>
                      <a:pt x="64215" y="131355"/>
                    </a:lnTo>
                    <a:cubicBezTo>
                      <a:pt x="64215" y="133793"/>
                      <a:pt x="64215" y="138295"/>
                      <a:pt x="68688" y="138295"/>
                    </a:cubicBezTo>
                    <a:cubicBezTo>
                      <a:pt x="73348" y="138295"/>
                      <a:pt x="73348" y="133981"/>
                      <a:pt x="73348" y="131355"/>
                    </a:cubicBezTo>
                    <a:lnTo>
                      <a:pt x="73348" y="73774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F7586EFA-E0F5-8007-DA73-2632CA1EAE5C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3189064" y="6103472"/>
                <a:ext cx="67843" cy="124540"/>
              </a:xfrm>
              <a:custGeom>
                <a:avLst/>
                <a:gdLst>
                  <a:gd name="connsiteX0" fmla="*/ 42228 w 67843"/>
                  <a:gd name="connsiteY0" fmla="*/ 5314 h 124540"/>
                  <a:gd name="connsiteX1" fmla="*/ 36636 w 67843"/>
                  <a:gd name="connsiteY1" fmla="*/ 63 h 124540"/>
                  <a:gd name="connsiteX2" fmla="*/ 105 w 67843"/>
                  <a:gd name="connsiteY2" fmla="*/ 12067 h 124540"/>
                  <a:gd name="connsiteX3" fmla="*/ 105 w 67843"/>
                  <a:gd name="connsiteY3" fmla="*/ 18819 h 124540"/>
                  <a:gd name="connsiteX4" fmla="*/ 27131 w 67843"/>
                  <a:gd name="connsiteY4" fmla="*/ 13567 h 124540"/>
                  <a:gd name="connsiteX5" fmla="*/ 27131 w 67843"/>
                  <a:gd name="connsiteY5" fmla="*/ 109223 h 124540"/>
                  <a:gd name="connsiteX6" fmla="*/ 8492 w 67843"/>
                  <a:gd name="connsiteY6" fmla="*/ 117851 h 124540"/>
                  <a:gd name="connsiteX7" fmla="*/ 1409 w 67843"/>
                  <a:gd name="connsiteY7" fmla="*/ 117851 h 124540"/>
                  <a:gd name="connsiteX8" fmla="*/ 1409 w 67843"/>
                  <a:gd name="connsiteY8" fmla="*/ 124603 h 124540"/>
                  <a:gd name="connsiteX9" fmla="*/ 34586 w 67843"/>
                  <a:gd name="connsiteY9" fmla="*/ 123853 h 124540"/>
                  <a:gd name="connsiteX10" fmla="*/ 67949 w 67843"/>
                  <a:gd name="connsiteY10" fmla="*/ 124603 h 124540"/>
                  <a:gd name="connsiteX11" fmla="*/ 67949 w 67843"/>
                  <a:gd name="connsiteY11" fmla="*/ 117851 h 124540"/>
                  <a:gd name="connsiteX12" fmla="*/ 60866 w 67843"/>
                  <a:gd name="connsiteY12" fmla="*/ 117851 h 124540"/>
                  <a:gd name="connsiteX13" fmla="*/ 42228 w 67843"/>
                  <a:gd name="connsiteY13" fmla="*/ 109223 h 124540"/>
                  <a:gd name="connsiteX14" fmla="*/ 42228 w 67843"/>
                  <a:gd name="connsiteY14" fmla="*/ 5314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843" h="124540">
                    <a:moveTo>
                      <a:pt x="42228" y="5314"/>
                    </a:moveTo>
                    <a:cubicBezTo>
                      <a:pt x="42228" y="250"/>
                      <a:pt x="41855" y="63"/>
                      <a:pt x="36636" y="63"/>
                    </a:cubicBezTo>
                    <a:cubicBezTo>
                      <a:pt x="24708" y="11879"/>
                      <a:pt x="7747" y="12067"/>
                      <a:pt x="105" y="12067"/>
                    </a:cubicBezTo>
                    <a:lnTo>
                      <a:pt x="105" y="18819"/>
                    </a:lnTo>
                    <a:cubicBezTo>
                      <a:pt x="4578" y="18819"/>
                      <a:pt x="16879" y="18819"/>
                      <a:pt x="27131" y="13567"/>
                    </a:cubicBezTo>
                    <a:lnTo>
                      <a:pt x="27131" y="109223"/>
                    </a:lnTo>
                    <a:cubicBezTo>
                      <a:pt x="27131" y="115412"/>
                      <a:pt x="27131" y="117851"/>
                      <a:pt x="8492" y="117851"/>
                    </a:cubicBezTo>
                    <a:lnTo>
                      <a:pt x="1409" y="117851"/>
                    </a:lnTo>
                    <a:lnTo>
                      <a:pt x="1409" y="124603"/>
                    </a:lnTo>
                    <a:cubicBezTo>
                      <a:pt x="4764" y="124415"/>
                      <a:pt x="27690" y="123853"/>
                      <a:pt x="34586" y="123853"/>
                    </a:cubicBezTo>
                    <a:cubicBezTo>
                      <a:pt x="40364" y="123853"/>
                      <a:pt x="63848" y="124415"/>
                      <a:pt x="67949" y="124603"/>
                    </a:cubicBezTo>
                    <a:lnTo>
                      <a:pt x="67949" y="117851"/>
                    </a:lnTo>
                    <a:lnTo>
                      <a:pt x="60866" y="117851"/>
                    </a:lnTo>
                    <a:cubicBezTo>
                      <a:pt x="42228" y="117851"/>
                      <a:pt x="42228" y="115412"/>
                      <a:pt x="42228" y="109223"/>
                    </a:cubicBezTo>
                    <a:lnTo>
                      <a:pt x="42228" y="5314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05BA559C-FDFB-5CC0-2528-92FE9D1046B2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3319882" y="5986864"/>
                <a:ext cx="10650" cy="267943"/>
              </a:xfrm>
              <a:custGeom>
                <a:avLst/>
                <a:gdLst>
                  <a:gd name="connsiteX0" fmla="*/ 10760 w 10650"/>
                  <a:gd name="connsiteY0" fmla="*/ 9707 h 267943"/>
                  <a:gd name="connsiteX1" fmla="*/ 5435 w 10650"/>
                  <a:gd name="connsiteY1" fmla="*/ 61 h 267943"/>
                  <a:gd name="connsiteX2" fmla="*/ 109 w 10650"/>
                  <a:gd name="connsiteY2" fmla="*/ 9707 h 267943"/>
                  <a:gd name="connsiteX3" fmla="*/ 109 w 10650"/>
                  <a:gd name="connsiteY3" fmla="*/ 258359 h 267943"/>
                  <a:gd name="connsiteX4" fmla="*/ 5435 w 10650"/>
                  <a:gd name="connsiteY4" fmla="*/ 268005 h 267943"/>
                  <a:gd name="connsiteX5" fmla="*/ 10760 w 10650"/>
                  <a:gd name="connsiteY5" fmla="*/ 258359 h 267943"/>
                  <a:gd name="connsiteX6" fmla="*/ 10760 w 10650"/>
                  <a:gd name="connsiteY6" fmla="*/ 9707 h 26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50" h="267943">
                    <a:moveTo>
                      <a:pt x="10760" y="9707"/>
                    </a:moveTo>
                    <a:cubicBezTo>
                      <a:pt x="10760" y="4884"/>
                      <a:pt x="10760" y="61"/>
                      <a:pt x="5435" y="61"/>
                    </a:cubicBezTo>
                    <a:cubicBezTo>
                      <a:pt x="109" y="61"/>
                      <a:pt x="109" y="4884"/>
                      <a:pt x="109" y="9707"/>
                    </a:cubicBezTo>
                    <a:lnTo>
                      <a:pt x="109" y="258359"/>
                    </a:lnTo>
                    <a:cubicBezTo>
                      <a:pt x="109" y="263182"/>
                      <a:pt x="109" y="268005"/>
                      <a:pt x="5435" y="268005"/>
                    </a:cubicBezTo>
                    <a:cubicBezTo>
                      <a:pt x="10760" y="268005"/>
                      <a:pt x="10760" y="263182"/>
                      <a:pt x="10760" y="258359"/>
                    </a:cubicBezTo>
                    <a:lnTo>
                      <a:pt x="10760" y="9707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2F11D3EB-B611-E5A6-0981-B1F57EBD3AE5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3368283" y="6001065"/>
                <a:ext cx="112629" cy="241684"/>
              </a:xfrm>
              <a:custGeom>
                <a:avLst/>
                <a:gdLst>
                  <a:gd name="connsiteX0" fmla="*/ 34992 w 112629"/>
                  <a:gd name="connsiteY0" fmla="*/ 104827 h 241684"/>
                  <a:gd name="connsiteX1" fmla="*/ 112 w 112629"/>
                  <a:gd name="connsiteY1" fmla="*/ 158952 h 241684"/>
                  <a:gd name="connsiteX2" fmla="*/ 7834 w 112629"/>
                  <a:gd name="connsiteY2" fmla="*/ 180119 h 241684"/>
                  <a:gd name="connsiteX3" fmla="*/ 38720 w 112629"/>
                  <a:gd name="connsiteY3" fmla="*/ 197535 h 241684"/>
                  <a:gd name="connsiteX4" fmla="*/ 70938 w 112629"/>
                  <a:gd name="connsiteY4" fmla="*/ 210129 h 241684"/>
                  <a:gd name="connsiteX5" fmla="*/ 80257 w 112629"/>
                  <a:gd name="connsiteY5" fmla="*/ 221650 h 241684"/>
                  <a:gd name="connsiteX6" fmla="*/ 67210 w 112629"/>
                  <a:gd name="connsiteY6" fmla="*/ 235851 h 241684"/>
                  <a:gd name="connsiteX7" fmla="*/ 43779 w 112629"/>
                  <a:gd name="connsiteY7" fmla="*/ 227277 h 241684"/>
                  <a:gd name="connsiteX8" fmla="*/ 40850 w 112629"/>
                  <a:gd name="connsiteY8" fmla="*/ 225937 h 241684"/>
                  <a:gd name="connsiteX9" fmla="*/ 38188 w 112629"/>
                  <a:gd name="connsiteY9" fmla="*/ 228885 h 241684"/>
                  <a:gd name="connsiteX10" fmla="*/ 67210 w 112629"/>
                  <a:gd name="connsiteY10" fmla="*/ 241746 h 241684"/>
                  <a:gd name="connsiteX11" fmla="*/ 94902 w 112629"/>
                  <a:gd name="connsiteY11" fmla="*/ 213076 h 241684"/>
                  <a:gd name="connsiteX12" fmla="*/ 82121 w 112629"/>
                  <a:gd name="connsiteY12" fmla="*/ 194052 h 241684"/>
                  <a:gd name="connsiteX13" fmla="*/ 65879 w 112629"/>
                  <a:gd name="connsiteY13" fmla="*/ 187890 h 241684"/>
                  <a:gd name="connsiteX14" fmla="*/ 49637 w 112629"/>
                  <a:gd name="connsiteY14" fmla="*/ 181727 h 241684"/>
                  <a:gd name="connsiteX15" fmla="*/ 33661 w 112629"/>
                  <a:gd name="connsiteY15" fmla="*/ 175296 h 241684"/>
                  <a:gd name="connsiteX16" fmla="*/ 13691 w 112629"/>
                  <a:gd name="connsiteY16" fmla="*/ 151449 h 241684"/>
                  <a:gd name="connsiteX17" fmla="*/ 46442 w 112629"/>
                  <a:gd name="connsiteY17" fmla="*/ 105899 h 241684"/>
                  <a:gd name="connsiteX18" fmla="*/ 69873 w 112629"/>
                  <a:gd name="connsiteY18" fmla="*/ 109382 h 241684"/>
                  <a:gd name="connsiteX19" fmla="*/ 94635 w 112629"/>
                  <a:gd name="connsiteY19" fmla="*/ 101076 h 241684"/>
                  <a:gd name="connsiteX20" fmla="*/ 72802 w 112629"/>
                  <a:gd name="connsiteY20" fmla="*/ 93841 h 241684"/>
                  <a:gd name="connsiteX21" fmla="*/ 50436 w 112629"/>
                  <a:gd name="connsiteY21" fmla="*/ 97057 h 241684"/>
                  <a:gd name="connsiteX22" fmla="*/ 42448 w 112629"/>
                  <a:gd name="connsiteY22" fmla="*/ 76157 h 241684"/>
                  <a:gd name="connsiteX23" fmla="*/ 72003 w 112629"/>
                  <a:gd name="connsiteY23" fmla="*/ 30607 h 241684"/>
                  <a:gd name="connsiteX24" fmla="*/ 89044 w 112629"/>
                  <a:gd name="connsiteY24" fmla="*/ 36501 h 241684"/>
                  <a:gd name="connsiteX25" fmla="*/ 112741 w 112629"/>
                  <a:gd name="connsiteY25" fmla="*/ 28195 h 241684"/>
                  <a:gd name="connsiteX26" fmla="*/ 90641 w 112629"/>
                  <a:gd name="connsiteY26" fmla="*/ 20961 h 241684"/>
                  <a:gd name="connsiteX27" fmla="*/ 73867 w 112629"/>
                  <a:gd name="connsiteY27" fmla="*/ 22300 h 241684"/>
                  <a:gd name="connsiteX28" fmla="*/ 72536 w 112629"/>
                  <a:gd name="connsiteY28" fmla="*/ 13458 h 241684"/>
                  <a:gd name="connsiteX29" fmla="*/ 73867 w 112629"/>
                  <a:gd name="connsiteY29" fmla="*/ 3544 h 241684"/>
                  <a:gd name="connsiteX30" fmla="*/ 70672 w 112629"/>
                  <a:gd name="connsiteY30" fmla="*/ 61 h 241684"/>
                  <a:gd name="connsiteX31" fmla="*/ 65879 w 112629"/>
                  <a:gd name="connsiteY31" fmla="*/ 13190 h 241684"/>
                  <a:gd name="connsiteX32" fmla="*/ 67743 w 112629"/>
                  <a:gd name="connsiteY32" fmla="*/ 23640 h 241684"/>
                  <a:gd name="connsiteX33" fmla="*/ 21147 w 112629"/>
                  <a:gd name="connsiteY33" fmla="*/ 73746 h 241684"/>
                  <a:gd name="connsiteX34" fmla="*/ 38454 w 112629"/>
                  <a:gd name="connsiteY34" fmla="*/ 102148 h 241684"/>
                  <a:gd name="connsiteX35" fmla="*/ 34992 w 112629"/>
                  <a:gd name="connsiteY35" fmla="*/ 104827 h 241684"/>
                  <a:gd name="connsiteX36" fmla="*/ 78127 w 112629"/>
                  <a:gd name="connsiteY36" fmla="*/ 28195 h 241684"/>
                  <a:gd name="connsiteX37" fmla="*/ 90908 w 112629"/>
                  <a:gd name="connsiteY37" fmla="*/ 26856 h 241684"/>
                  <a:gd name="connsiteX38" fmla="*/ 105818 w 112629"/>
                  <a:gd name="connsiteY38" fmla="*/ 28463 h 241684"/>
                  <a:gd name="connsiteX39" fmla="*/ 89310 w 112629"/>
                  <a:gd name="connsiteY39" fmla="*/ 30607 h 241684"/>
                  <a:gd name="connsiteX40" fmla="*/ 78127 w 112629"/>
                  <a:gd name="connsiteY40" fmla="*/ 28195 h 241684"/>
                  <a:gd name="connsiteX41" fmla="*/ 57359 w 112629"/>
                  <a:gd name="connsiteY41" fmla="*/ 101344 h 241684"/>
                  <a:gd name="connsiteX42" fmla="*/ 72536 w 112629"/>
                  <a:gd name="connsiteY42" fmla="*/ 99736 h 241684"/>
                  <a:gd name="connsiteX43" fmla="*/ 87713 w 112629"/>
                  <a:gd name="connsiteY43" fmla="*/ 101344 h 241684"/>
                  <a:gd name="connsiteX44" fmla="*/ 70672 w 112629"/>
                  <a:gd name="connsiteY44" fmla="*/ 103487 h 241684"/>
                  <a:gd name="connsiteX45" fmla="*/ 57359 w 112629"/>
                  <a:gd name="connsiteY45" fmla="*/ 101344 h 24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2629" h="241684">
                    <a:moveTo>
                      <a:pt x="34992" y="104827"/>
                    </a:moveTo>
                    <a:cubicBezTo>
                      <a:pt x="5970" y="124119"/>
                      <a:pt x="112" y="149306"/>
                      <a:pt x="112" y="158952"/>
                    </a:cubicBezTo>
                    <a:cubicBezTo>
                      <a:pt x="112" y="171813"/>
                      <a:pt x="7301" y="179315"/>
                      <a:pt x="7834" y="180119"/>
                    </a:cubicBezTo>
                    <a:cubicBezTo>
                      <a:pt x="16354" y="188961"/>
                      <a:pt x="18750" y="190033"/>
                      <a:pt x="38720" y="197535"/>
                    </a:cubicBezTo>
                    <a:lnTo>
                      <a:pt x="70938" y="210129"/>
                    </a:lnTo>
                    <a:cubicBezTo>
                      <a:pt x="74932" y="212004"/>
                      <a:pt x="80257" y="213880"/>
                      <a:pt x="80257" y="221650"/>
                    </a:cubicBezTo>
                    <a:cubicBezTo>
                      <a:pt x="80257" y="227813"/>
                      <a:pt x="75464" y="235851"/>
                      <a:pt x="67210" y="235851"/>
                    </a:cubicBezTo>
                    <a:cubicBezTo>
                      <a:pt x="55495" y="235851"/>
                      <a:pt x="46708" y="229421"/>
                      <a:pt x="43779" y="227277"/>
                    </a:cubicBezTo>
                    <a:cubicBezTo>
                      <a:pt x="42182" y="226205"/>
                      <a:pt x="41915" y="225937"/>
                      <a:pt x="40850" y="225937"/>
                    </a:cubicBezTo>
                    <a:cubicBezTo>
                      <a:pt x="38720" y="225937"/>
                      <a:pt x="38188" y="227813"/>
                      <a:pt x="38188" y="228885"/>
                    </a:cubicBezTo>
                    <a:cubicBezTo>
                      <a:pt x="38188" y="232100"/>
                      <a:pt x="52300" y="241746"/>
                      <a:pt x="67210" y="241746"/>
                    </a:cubicBezTo>
                    <a:cubicBezTo>
                      <a:pt x="83719" y="241746"/>
                      <a:pt x="94902" y="226205"/>
                      <a:pt x="94902" y="213076"/>
                    </a:cubicBezTo>
                    <a:cubicBezTo>
                      <a:pt x="94902" y="200215"/>
                      <a:pt x="85050" y="195392"/>
                      <a:pt x="82121" y="194052"/>
                    </a:cubicBezTo>
                    <a:cubicBezTo>
                      <a:pt x="78393" y="192712"/>
                      <a:pt x="69340" y="189229"/>
                      <a:pt x="65879" y="187890"/>
                    </a:cubicBezTo>
                    <a:cubicBezTo>
                      <a:pt x="60554" y="185746"/>
                      <a:pt x="55228" y="183602"/>
                      <a:pt x="49637" y="181727"/>
                    </a:cubicBezTo>
                    <a:lnTo>
                      <a:pt x="33661" y="175296"/>
                    </a:lnTo>
                    <a:cubicBezTo>
                      <a:pt x="21679" y="170473"/>
                      <a:pt x="13691" y="162703"/>
                      <a:pt x="13691" y="151449"/>
                    </a:cubicBezTo>
                    <a:cubicBezTo>
                      <a:pt x="13691" y="140464"/>
                      <a:pt x="24076" y="117152"/>
                      <a:pt x="46442" y="105899"/>
                    </a:cubicBezTo>
                    <a:cubicBezTo>
                      <a:pt x="56294" y="109382"/>
                      <a:pt x="64281" y="109382"/>
                      <a:pt x="69873" y="109382"/>
                    </a:cubicBezTo>
                    <a:cubicBezTo>
                      <a:pt x="77861" y="109382"/>
                      <a:pt x="94635" y="109382"/>
                      <a:pt x="94635" y="101076"/>
                    </a:cubicBezTo>
                    <a:cubicBezTo>
                      <a:pt x="94635" y="94377"/>
                      <a:pt x="83186" y="93841"/>
                      <a:pt x="72802" y="93841"/>
                    </a:cubicBezTo>
                    <a:cubicBezTo>
                      <a:pt x="68009" y="93841"/>
                      <a:pt x="60287" y="93841"/>
                      <a:pt x="50436" y="97057"/>
                    </a:cubicBezTo>
                    <a:cubicBezTo>
                      <a:pt x="43513" y="90090"/>
                      <a:pt x="42448" y="81248"/>
                      <a:pt x="42448" y="76157"/>
                    </a:cubicBezTo>
                    <a:cubicBezTo>
                      <a:pt x="42448" y="61152"/>
                      <a:pt x="52033" y="40521"/>
                      <a:pt x="72003" y="30607"/>
                    </a:cubicBezTo>
                    <a:cubicBezTo>
                      <a:pt x="76796" y="36501"/>
                      <a:pt x="82920" y="36501"/>
                      <a:pt x="89044" y="36501"/>
                    </a:cubicBezTo>
                    <a:cubicBezTo>
                      <a:pt x="95700" y="36501"/>
                      <a:pt x="112741" y="36501"/>
                      <a:pt x="112741" y="28195"/>
                    </a:cubicBezTo>
                    <a:cubicBezTo>
                      <a:pt x="112741" y="21229"/>
                      <a:pt x="101026" y="20961"/>
                      <a:pt x="90641" y="20961"/>
                    </a:cubicBezTo>
                    <a:cubicBezTo>
                      <a:pt x="87180" y="20961"/>
                      <a:pt x="80790" y="20961"/>
                      <a:pt x="73867" y="22300"/>
                    </a:cubicBezTo>
                    <a:cubicBezTo>
                      <a:pt x="73068" y="19889"/>
                      <a:pt x="72536" y="18013"/>
                      <a:pt x="72536" y="13458"/>
                    </a:cubicBezTo>
                    <a:cubicBezTo>
                      <a:pt x="72536" y="9707"/>
                      <a:pt x="73867" y="4080"/>
                      <a:pt x="73867" y="3544"/>
                    </a:cubicBezTo>
                    <a:cubicBezTo>
                      <a:pt x="73867" y="1401"/>
                      <a:pt x="72536" y="61"/>
                      <a:pt x="70672" y="61"/>
                    </a:cubicBezTo>
                    <a:cubicBezTo>
                      <a:pt x="65879" y="61"/>
                      <a:pt x="65879" y="12387"/>
                      <a:pt x="65879" y="13190"/>
                    </a:cubicBezTo>
                    <a:cubicBezTo>
                      <a:pt x="65879" y="18549"/>
                      <a:pt x="67477" y="22568"/>
                      <a:pt x="67743" y="23640"/>
                    </a:cubicBezTo>
                    <a:cubicBezTo>
                      <a:pt x="39253" y="31678"/>
                      <a:pt x="21147" y="53114"/>
                      <a:pt x="21147" y="73746"/>
                    </a:cubicBezTo>
                    <a:cubicBezTo>
                      <a:pt x="21147" y="83660"/>
                      <a:pt x="25940" y="94913"/>
                      <a:pt x="38454" y="102148"/>
                    </a:cubicBezTo>
                    <a:lnTo>
                      <a:pt x="34992" y="104827"/>
                    </a:lnTo>
                    <a:close/>
                    <a:moveTo>
                      <a:pt x="78127" y="28195"/>
                    </a:moveTo>
                    <a:cubicBezTo>
                      <a:pt x="82387" y="26856"/>
                      <a:pt x="87979" y="26856"/>
                      <a:pt x="90908" y="26856"/>
                    </a:cubicBezTo>
                    <a:cubicBezTo>
                      <a:pt x="99961" y="26856"/>
                      <a:pt x="101026" y="27123"/>
                      <a:pt x="105818" y="28463"/>
                    </a:cubicBezTo>
                    <a:cubicBezTo>
                      <a:pt x="103688" y="29267"/>
                      <a:pt x="101026" y="30607"/>
                      <a:pt x="89310" y="30607"/>
                    </a:cubicBezTo>
                    <a:cubicBezTo>
                      <a:pt x="84251" y="30607"/>
                      <a:pt x="81056" y="30607"/>
                      <a:pt x="78127" y="28195"/>
                    </a:cubicBezTo>
                    <a:close/>
                    <a:moveTo>
                      <a:pt x="57359" y="101344"/>
                    </a:moveTo>
                    <a:cubicBezTo>
                      <a:pt x="63483" y="99736"/>
                      <a:pt x="69340" y="99736"/>
                      <a:pt x="72536" y="99736"/>
                    </a:cubicBezTo>
                    <a:cubicBezTo>
                      <a:pt x="81855" y="99736"/>
                      <a:pt x="82920" y="100004"/>
                      <a:pt x="87713" y="101344"/>
                    </a:cubicBezTo>
                    <a:cubicBezTo>
                      <a:pt x="85582" y="102416"/>
                      <a:pt x="82920" y="103487"/>
                      <a:pt x="70672" y="103487"/>
                    </a:cubicBezTo>
                    <a:cubicBezTo>
                      <a:pt x="64548" y="103487"/>
                      <a:pt x="62151" y="103487"/>
                      <a:pt x="57359" y="101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9" name="Dowolny kształt: kształt 18">
                <a:extLst>
                  <a:ext uri="{FF2B5EF4-FFF2-40B4-BE49-F238E27FC236}">
                    <a16:creationId xmlns:a16="http://schemas.microsoft.com/office/drawing/2014/main" id="{40D8F9E5-4E49-68DD-8707-BB1515579E41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3487409" y="6103660"/>
                <a:ext cx="56474" cy="126228"/>
              </a:xfrm>
              <a:custGeom>
                <a:avLst/>
                <a:gdLst>
                  <a:gd name="connsiteX0" fmla="*/ 51745 w 56474"/>
                  <a:gd name="connsiteY0" fmla="*/ 7190 h 126228"/>
                  <a:gd name="connsiteX1" fmla="*/ 44289 w 56474"/>
                  <a:gd name="connsiteY1" fmla="*/ 63 h 126228"/>
                  <a:gd name="connsiteX2" fmla="*/ 33852 w 56474"/>
                  <a:gd name="connsiteY2" fmla="*/ 10378 h 126228"/>
                  <a:gd name="connsiteX3" fmla="*/ 41307 w 56474"/>
                  <a:gd name="connsiteY3" fmla="*/ 17506 h 126228"/>
                  <a:gd name="connsiteX4" fmla="*/ 51745 w 56474"/>
                  <a:gd name="connsiteY4" fmla="*/ 7190 h 126228"/>
                  <a:gd name="connsiteX5" fmla="*/ 13722 w 56474"/>
                  <a:gd name="connsiteY5" fmla="*/ 102471 h 126228"/>
                  <a:gd name="connsiteX6" fmla="*/ 12045 w 56474"/>
                  <a:gd name="connsiteY6" fmla="*/ 110348 h 126228"/>
                  <a:gd name="connsiteX7" fmla="*/ 29751 w 56474"/>
                  <a:gd name="connsiteY7" fmla="*/ 126291 h 126228"/>
                  <a:gd name="connsiteX8" fmla="*/ 56591 w 56474"/>
                  <a:gd name="connsiteY8" fmla="*/ 97594 h 126228"/>
                  <a:gd name="connsiteX9" fmla="*/ 53609 w 56474"/>
                  <a:gd name="connsiteY9" fmla="*/ 95156 h 126228"/>
                  <a:gd name="connsiteX10" fmla="*/ 50067 w 56474"/>
                  <a:gd name="connsiteY10" fmla="*/ 98344 h 126228"/>
                  <a:gd name="connsiteX11" fmla="*/ 30311 w 56474"/>
                  <a:gd name="connsiteY11" fmla="*/ 121039 h 126228"/>
                  <a:gd name="connsiteX12" fmla="*/ 25651 w 56474"/>
                  <a:gd name="connsiteY12" fmla="*/ 114475 h 126228"/>
                  <a:gd name="connsiteX13" fmla="*/ 28633 w 56474"/>
                  <a:gd name="connsiteY13" fmla="*/ 102471 h 126228"/>
                  <a:gd name="connsiteX14" fmla="*/ 34597 w 56474"/>
                  <a:gd name="connsiteY14" fmla="*/ 87466 h 126228"/>
                  <a:gd name="connsiteX15" fmla="*/ 43730 w 56474"/>
                  <a:gd name="connsiteY15" fmla="*/ 63646 h 126228"/>
                  <a:gd name="connsiteX16" fmla="*/ 44849 w 56474"/>
                  <a:gd name="connsiteY16" fmla="*/ 57644 h 126228"/>
                  <a:gd name="connsiteX17" fmla="*/ 27142 w 56474"/>
                  <a:gd name="connsiteY17" fmla="*/ 41701 h 126228"/>
                  <a:gd name="connsiteX18" fmla="*/ 116 w 56474"/>
                  <a:gd name="connsiteY18" fmla="*/ 70398 h 126228"/>
                  <a:gd name="connsiteX19" fmla="*/ 3285 w 56474"/>
                  <a:gd name="connsiteY19" fmla="*/ 72836 h 126228"/>
                  <a:gd name="connsiteX20" fmla="*/ 6640 w 56474"/>
                  <a:gd name="connsiteY20" fmla="*/ 69835 h 126228"/>
                  <a:gd name="connsiteX21" fmla="*/ 26583 w 56474"/>
                  <a:gd name="connsiteY21" fmla="*/ 46953 h 126228"/>
                  <a:gd name="connsiteX22" fmla="*/ 31243 w 56474"/>
                  <a:gd name="connsiteY22" fmla="*/ 53517 h 126228"/>
                  <a:gd name="connsiteX23" fmla="*/ 25465 w 56474"/>
                  <a:gd name="connsiteY23" fmla="*/ 72273 h 126228"/>
                  <a:gd name="connsiteX24" fmla="*/ 13722 w 56474"/>
                  <a:gd name="connsiteY24" fmla="*/ 102471 h 12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474" h="126228">
                    <a:moveTo>
                      <a:pt x="51745" y="7190"/>
                    </a:moveTo>
                    <a:cubicBezTo>
                      <a:pt x="51745" y="4189"/>
                      <a:pt x="49508" y="63"/>
                      <a:pt x="44289" y="63"/>
                    </a:cubicBezTo>
                    <a:cubicBezTo>
                      <a:pt x="39257" y="63"/>
                      <a:pt x="33852" y="4939"/>
                      <a:pt x="33852" y="10378"/>
                    </a:cubicBezTo>
                    <a:cubicBezTo>
                      <a:pt x="33852" y="13567"/>
                      <a:pt x="36275" y="17506"/>
                      <a:pt x="41307" y="17506"/>
                    </a:cubicBezTo>
                    <a:cubicBezTo>
                      <a:pt x="46712" y="17506"/>
                      <a:pt x="51745" y="12254"/>
                      <a:pt x="51745" y="7190"/>
                    </a:cubicBezTo>
                    <a:close/>
                    <a:moveTo>
                      <a:pt x="13722" y="102471"/>
                    </a:moveTo>
                    <a:cubicBezTo>
                      <a:pt x="12977" y="104909"/>
                      <a:pt x="12045" y="107160"/>
                      <a:pt x="12045" y="110348"/>
                    </a:cubicBezTo>
                    <a:cubicBezTo>
                      <a:pt x="12045" y="119164"/>
                      <a:pt x="19500" y="126291"/>
                      <a:pt x="29751" y="126291"/>
                    </a:cubicBezTo>
                    <a:cubicBezTo>
                      <a:pt x="48390" y="126291"/>
                      <a:pt x="56591" y="100407"/>
                      <a:pt x="56591" y="97594"/>
                    </a:cubicBezTo>
                    <a:cubicBezTo>
                      <a:pt x="56591" y="95156"/>
                      <a:pt x="54168" y="95156"/>
                      <a:pt x="53609" y="95156"/>
                    </a:cubicBezTo>
                    <a:cubicBezTo>
                      <a:pt x="50999" y="95156"/>
                      <a:pt x="50813" y="96281"/>
                      <a:pt x="50067" y="98344"/>
                    </a:cubicBezTo>
                    <a:cubicBezTo>
                      <a:pt x="45781" y="113349"/>
                      <a:pt x="37580" y="121039"/>
                      <a:pt x="30311" y="121039"/>
                    </a:cubicBezTo>
                    <a:cubicBezTo>
                      <a:pt x="26583" y="121039"/>
                      <a:pt x="25651" y="118601"/>
                      <a:pt x="25651" y="114475"/>
                    </a:cubicBezTo>
                    <a:cubicBezTo>
                      <a:pt x="25651" y="110161"/>
                      <a:pt x="26956" y="106597"/>
                      <a:pt x="28633" y="102471"/>
                    </a:cubicBezTo>
                    <a:cubicBezTo>
                      <a:pt x="30497" y="97407"/>
                      <a:pt x="32547" y="92342"/>
                      <a:pt x="34597" y="87466"/>
                    </a:cubicBezTo>
                    <a:cubicBezTo>
                      <a:pt x="36275" y="82964"/>
                      <a:pt x="42985" y="65896"/>
                      <a:pt x="43730" y="63646"/>
                    </a:cubicBezTo>
                    <a:cubicBezTo>
                      <a:pt x="44289" y="61770"/>
                      <a:pt x="44849" y="59519"/>
                      <a:pt x="44849" y="57644"/>
                    </a:cubicBezTo>
                    <a:cubicBezTo>
                      <a:pt x="44849" y="48828"/>
                      <a:pt x="37393" y="41701"/>
                      <a:pt x="27142" y="41701"/>
                    </a:cubicBezTo>
                    <a:cubicBezTo>
                      <a:pt x="8690" y="41701"/>
                      <a:pt x="116" y="67209"/>
                      <a:pt x="116" y="70398"/>
                    </a:cubicBezTo>
                    <a:cubicBezTo>
                      <a:pt x="116" y="72836"/>
                      <a:pt x="2726" y="72836"/>
                      <a:pt x="3285" y="72836"/>
                    </a:cubicBezTo>
                    <a:cubicBezTo>
                      <a:pt x="5894" y="72836"/>
                      <a:pt x="6081" y="71898"/>
                      <a:pt x="6640" y="69835"/>
                    </a:cubicBezTo>
                    <a:cubicBezTo>
                      <a:pt x="11486" y="53705"/>
                      <a:pt x="19687" y="46953"/>
                      <a:pt x="26583" y="46953"/>
                    </a:cubicBezTo>
                    <a:cubicBezTo>
                      <a:pt x="29565" y="46953"/>
                      <a:pt x="31243" y="48453"/>
                      <a:pt x="31243" y="53517"/>
                    </a:cubicBezTo>
                    <a:cubicBezTo>
                      <a:pt x="31243" y="57831"/>
                      <a:pt x="30124" y="60645"/>
                      <a:pt x="25465" y="72273"/>
                    </a:cubicBezTo>
                    <a:lnTo>
                      <a:pt x="13722" y="102471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5930DDB5-96A2-5463-6AC4-45E1D987B9B6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3582473" y="5986864"/>
                <a:ext cx="61773" cy="267943"/>
              </a:xfrm>
              <a:custGeom>
                <a:avLst/>
                <a:gdLst>
                  <a:gd name="connsiteX0" fmla="*/ 61893 w 61773"/>
                  <a:gd name="connsiteY0" fmla="*/ 134033 h 267943"/>
                  <a:gd name="connsiteX1" fmla="*/ 44319 w 61773"/>
                  <a:gd name="connsiteY1" fmla="*/ 50435 h 267943"/>
                  <a:gd name="connsiteX2" fmla="*/ 2782 w 61773"/>
                  <a:gd name="connsiteY2" fmla="*/ 61 h 267943"/>
                  <a:gd name="connsiteX3" fmla="*/ 120 w 61773"/>
                  <a:gd name="connsiteY3" fmla="*/ 2741 h 267943"/>
                  <a:gd name="connsiteX4" fmla="*/ 5179 w 61773"/>
                  <a:gd name="connsiteY4" fmla="*/ 8903 h 267943"/>
                  <a:gd name="connsiteX5" fmla="*/ 46449 w 61773"/>
                  <a:gd name="connsiteY5" fmla="*/ 134033 h 267943"/>
                  <a:gd name="connsiteX6" fmla="*/ 3581 w 61773"/>
                  <a:gd name="connsiteY6" fmla="*/ 260770 h 267943"/>
                  <a:gd name="connsiteX7" fmla="*/ 120 w 61773"/>
                  <a:gd name="connsiteY7" fmla="*/ 265325 h 267943"/>
                  <a:gd name="connsiteX8" fmla="*/ 2782 w 61773"/>
                  <a:gd name="connsiteY8" fmla="*/ 268005 h 267943"/>
                  <a:gd name="connsiteX9" fmla="*/ 45118 w 61773"/>
                  <a:gd name="connsiteY9" fmla="*/ 215756 h 267943"/>
                  <a:gd name="connsiteX10" fmla="*/ 61893 w 61773"/>
                  <a:gd name="connsiteY10" fmla="*/ 134033 h 26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773" h="267943">
                    <a:moveTo>
                      <a:pt x="61893" y="134033"/>
                    </a:moveTo>
                    <a:cubicBezTo>
                      <a:pt x="61893" y="113133"/>
                      <a:pt x="58964" y="80712"/>
                      <a:pt x="44319" y="50435"/>
                    </a:cubicBezTo>
                    <a:cubicBezTo>
                      <a:pt x="28344" y="17478"/>
                      <a:pt x="5445" y="61"/>
                      <a:pt x="2782" y="61"/>
                    </a:cubicBezTo>
                    <a:cubicBezTo>
                      <a:pt x="1185" y="61"/>
                      <a:pt x="120" y="1133"/>
                      <a:pt x="120" y="2741"/>
                    </a:cubicBezTo>
                    <a:cubicBezTo>
                      <a:pt x="120" y="3544"/>
                      <a:pt x="120" y="4080"/>
                      <a:pt x="5179" y="8903"/>
                    </a:cubicBezTo>
                    <a:cubicBezTo>
                      <a:pt x="31272" y="35430"/>
                      <a:pt x="46449" y="78033"/>
                      <a:pt x="46449" y="134033"/>
                    </a:cubicBezTo>
                    <a:cubicBezTo>
                      <a:pt x="46449" y="179851"/>
                      <a:pt x="36598" y="227009"/>
                      <a:pt x="3581" y="260770"/>
                    </a:cubicBezTo>
                    <a:cubicBezTo>
                      <a:pt x="120" y="263985"/>
                      <a:pt x="120" y="264521"/>
                      <a:pt x="120" y="265325"/>
                    </a:cubicBezTo>
                    <a:cubicBezTo>
                      <a:pt x="120" y="266933"/>
                      <a:pt x="1185" y="268005"/>
                      <a:pt x="2782" y="268005"/>
                    </a:cubicBezTo>
                    <a:cubicBezTo>
                      <a:pt x="5445" y="268005"/>
                      <a:pt x="29409" y="249784"/>
                      <a:pt x="45118" y="215756"/>
                    </a:cubicBezTo>
                    <a:cubicBezTo>
                      <a:pt x="58698" y="186282"/>
                      <a:pt x="61893" y="156540"/>
                      <a:pt x="61893" y="1340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2B80D34A-93C5-ADE3-FE73-AA308E88CF9A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3823663" y="5962750"/>
                <a:ext cx="10650" cy="321532"/>
              </a:xfrm>
              <a:custGeom>
                <a:avLst/>
                <a:gdLst>
                  <a:gd name="connsiteX0" fmla="*/ 0 w 10650"/>
                  <a:gd name="connsiteY0" fmla="*/ 0 h 321532"/>
                  <a:gd name="connsiteX1" fmla="*/ 10650 w 10650"/>
                  <a:gd name="connsiteY1" fmla="*/ 0 h 321532"/>
                  <a:gd name="connsiteX2" fmla="*/ 10650 w 10650"/>
                  <a:gd name="connsiteY2" fmla="*/ 321532 h 321532"/>
                  <a:gd name="connsiteX3" fmla="*/ 0 w 10650"/>
                  <a:gd name="connsiteY3" fmla="*/ 321532 h 32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" h="321532">
                    <a:moveTo>
                      <a:pt x="0" y="0"/>
                    </a:moveTo>
                    <a:lnTo>
                      <a:pt x="10650" y="0"/>
                    </a:lnTo>
                    <a:lnTo>
                      <a:pt x="10650" y="321532"/>
                    </a:lnTo>
                    <a:lnTo>
                      <a:pt x="0" y="321532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2" name="Dowolny kształt: kształt 21">
                <a:extLst>
                  <a:ext uri="{FF2B5EF4-FFF2-40B4-BE49-F238E27FC236}">
                    <a16:creationId xmlns:a16="http://schemas.microsoft.com/office/drawing/2014/main" id="{302A091C-959C-6BEE-8CA9-7BBFC1D76061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3876916" y="5962750"/>
                <a:ext cx="10650" cy="321532"/>
              </a:xfrm>
              <a:custGeom>
                <a:avLst/>
                <a:gdLst>
                  <a:gd name="connsiteX0" fmla="*/ 0 w 10650"/>
                  <a:gd name="connsiteY0" fmla="*/ 0 h 321532"/>
                  <a:gd name="connsiteX1" fmla="*/ 10650 w 10650"/>
                  <a:gd name="connsiteY1" fmla="*/ 0 h 321532"/>
                  <a:gd name="connsiteX2" fmla="*/ 10650 w 10650"/>
                  <a:gd name="connsiteY2" fmla="*/ 321532 h 321532"/>
                  <a:gd name="connsiteX3" fmla="*/ 0 w 10650"/>
                  <a:gd name="connsiteY3" fmla="*/ 321532 h 32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" h="321532">
                    <a:moveTo>
                      <a:pt x="0" y="0"/>
                    </a:moveTo>
                    <a:lnTo>
                      <a:pt x="10650" y="0"/>
                    </a:lnTo>
                    <a:lnTo>
                      <a:pt x="10650" y="321532"/>
                    </a:lnTo>
                    <a:lnTo>
                      <a:pt x="0" y="321532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3" name="Dowolny kształt: kształt 22">
                <a:extLst>
                  <a:ext uri="{FF2B5EF4-FFF2-40B4-BE49-F238E27FC236}">
                    <a16:creationId xmlns:a16="http://schemas.microsoft.com/office/drawing/2014/main" id="{F99A071D-8A1E-288E-10F6-B07688A6E7E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4021496" y="6001065"/>
                <a:ext cx="112629" cy="241684"/>
              </a:xfrm>
              <a:custGeom>
                <a:avLst/>
                <a:gdLst>
                  <a:gd name="connsiteX0" fmla="*/ 35017 w 112629"/>
                  <a:gd name="connsiteY0" fmla="*/ 104827 h 241684"/>
                  <a:gd name="connsiteX1" fmla="*/ 136 w 112629"/>
                  <a:gd name="connsiteY1" fmla="*/ 158952 h 241684"/>
                  <a:gd name="connsiteX2" fmla="*/ 7858 w 112629"/>
                  <a:gd name="connsiteY2" fmla="*/ 180119 h 241684"/>
                  <a:gd name="connsiteX3" fmla="*/ 38745 w 112629"/>
                  <a:gd name="connsiteY3" fmla="*/ 197535 h 241684"/>
                  <a:gd name="connsiteX4" fmla="*/ 70962 w 112629"/>
                  <a:gd name="connsiteY4" fmla="*/ 210129 h 241684"/>
                  <a:gd name="connsiteX5" fmla="*/ 80282 w 112629"/>
                  <a:gd name="connsiteY5" fmla="*/ 221650 h 241684"/>
                  <a:gd name="connsiteX6" fmla="*/ 67235 w 112629"/>
                  <a:gd name="connsiteY6" fmla="*/ 235851 h 241684"/>
                  <a:gd name="connsiteX7" fmla="*/ 43804 w 112629"/>
                  <a:gd name="connsiteY7" fmla="*/ 227277 h 241684"/>
                  <a:gd name="connsiteX8" fmla="*/ 40875 w 112629"/>
                  <a:gd name="connsiteY8" fmla="*/ 225937 h 241684"/>
                  <a:gd name="connsiteX9" fmla="*/ 38212 w 112629"/>
                  <a:gd name="connsiteY9" fmla="*/ 228885 h 241684"/>
                  <a:gd name="connsiteX10" fmla="*/ 67235 w 112629"/>
                  <a:gd name="connsiteY10" fmla="*/ 241746 h 241684"/>
                  <a:gd name="connsiteX11" fmla="*/ 94926 w 112629"/>
                  <a:gd name="connsiteY11" fmla="*/ 213076 h 241684"/>
                  <a:gd name="connsiteX12" fmla="*/ 82145 w 112629"/>
                  <a:gd name="connsiteY12" fmla="*/ 194052 h 241684"/>
                  <a:gd name="connsiteX13" fmla="*/ 65903 w 112629"/>
                  <a:gd name="connsiteY13" fmla="*/ 187890 h 241684"/>
                  <a:gd name="connsiteX14" fmla="*/ 49661 w 112629"/>
                  <a:gd name="connsiteY14" fmla="*/ 181727 h 241684"/>
                  <a:gd name="connsiteX15" fmla="*/ 33686 w 112629"/>
                  <a:gd name="connsiteY15" fmla="*/ 175296 h 241684"/>
                  <a:gd name="connsiteX16" fmla="*/ 13716 w 112629"/>
                  <a:gd name="connsiteY16" fmla="*/ 151449 h 241684"/>
                  <a:gd name="connsiteX17" fmla="*/ 46466 w 112629"/>
                  <a:gd name="connsiteY17" fmla="*/ 105899 h 241684"/>
                  <a:gd name="connsiteX18" fmla="*/ 69897 w 112629"/>
                  <a:gd name="connsiteY18" fmla="*/ 109382 h 241684"/>
                  <a:gd name="connsiteX19" fmla="*/ 94660 w 112629"/>
                  <a:gd name="connsiteY19" fmla="*/ 101076 h 241684"/>
                  <a:gd name="connsiteX20" fmla="*/ 72826 w 112629"/>
                  <a:gd name="connsiteY20" fmla="*/ 93841 h 241684"/>
                  <a:gd name="connsiteX21" fmla="*/ 50460 w 112629"/>
                  <a:gd name="connsiteY21" fmla="*/ 97057 h 241684"/>
                  <a:gd name="connsiteX22" fmla="*/ 42472 w 112629"/>
                  <a:gd name="connsiteY22" fmla="*/ 76157 h 241684"/>
                  <a:gd name="connsiteX23" fmla="*/ 72027 w 112629"/>
                  <a:gd name="connsiteY23" fmla="*/ 30607 h 241684"/>
                  <a:gd name="connsiteX24" fmla="*/ 89068 w 112629"/>
                  <a:gd name="connsiteY24" fmla="*/ 36501 h 241684"/>
                  <a:gd name="connsiteX25" fmla="*/ 112766 w 112629"/>
                  <a:gd name="connsiteY25" fmla="*/ 28195 h 241684"/>
                  <a:gd name="connsiteX26" fmla="*/ 90666 w 112629"/>
                  <a:gd name="connsiteY26" fmla="*/ 20961 h 241684"/>
                  <a:gd name="connsiteX27" fmla="*/ 73891 w 112629"/>
                  <a:gd name="connsiteY27" fmla="*/ 22300 h 241684"/>
                  <a:gd name="connsiteX28" fmla="*/ 72560 w 112629"/>
                  <a:gd name="connsiteY28" fmla="*/ 13458 h 241684"/>
                  <a:gd name="connsiteX29" fmla="*/ 73891 w 112629"/>
                  <a:gd name="connsiteY29" fmla="*/ 3544 h 241684"/>
                  <a:gd name="connsiteX30" fmla="*/ 70696 w 112629"/>
                  <a:gd name="connsiteY30" fmla="*/ 61 h 241684"/>
                  <a:gd name="connsiteX31" fmla="*/ 65903 w 112629"/>
                  <a:gd name="connsiteY31" fmla="*/ 13190 h 241684"/>
                  <a:gd name="connsiteX32" fmla="*/ 67767 w 112629"/>
                  <a:gd name="connsiteY32" fmla="*/ 23640 h 241684"/>
                  <a:gd name="connsiteX33" fmla="*/ 21171 w 112629"/>
                  <a:gd name="connsiteY33" fmla="*/ 73746 h 241684"/>
                  <a:gd name="connsiteX34" fmla="*/ 38478 w 112629"/>
                  <a:gd name="connsiteY34" fmla="*/ 102148 h 241684"/>
                  <a:gd name="connsiteX35" fmla="*/ 35017 w 112629"/>
                  <a:gd name="connsiteY35" fmla="*/ 104827 h 241684"/>
                  <a:gd name="connsiteX36" fmla="*/ 78152 w 112629"/>
                  <a:gd name="connsiteY36" fmla="*/ 28195 h 241684"/>
                  <a:gd name="connsiteX37" fmla="*/ 90932 w 112629"/>
                  <a:gd name="connsiteY37" fmla="*/ 26856 h 241684"/>
                  <a:gd name="connsiteX38" fmla="*/ 105843 w 112629"/>
                  <a:gd name="connsiteY38" fmla="*/ 28463 h 241684"/>
                  <a:gd name="connsiteX39" fmla="*/ 89335 w 112629"/>
                  <a:gd name="connsiteY39" fmla="*/ 30607 h 241684"/>
                  <a:gd name="connsiteX40" fmla="*/ 78152 w 112629"/>
                  <a:gd name="connsiteY40" fmla="*/ 28195 h 241684"/>
                  <a:gd name="connsiteX41" fmla="*/ 57383 w 112629"/>
                  <a:gd name="connsiteY41" fmla="*/ 101344 h 241684"/>
                  <a:gd name="connsiteX42" fmla="*/ 72560 w 112629"/>
                  <a:gd name="connsiteY42" fmla="*/ 99736 h 241684"/>
                  <a:gd name="connsiteX43" fmla="*/ 87737 w 112629"/>
                  <a:gd name="connsiteY43" fmla="*/ 101344 h 241684"/>
                  <a:gd name="connsiteX44" fmla="*/ 70696 w 112629"/>
                  <a:gd name="connsiteY44" fmla="*/ 103487 h 241684"/>
                  <a:gd name="connsiteX45" fmla="*/ 57383 w 112629"/>
                  <a:gd name="connsiteY45" fmla="*/ 101344 h 24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2629" h="241684">
                    <a:moveTo>
                      <a:pt x="35017" y="104827"/>
                    </a:moveTo>
                    <a:cubicBezTo>
                      <a:pt x="5994" y="124119"/>
                      <a:pt x="136" y="149306"/>
                      <a:pt x="136" y="158952"/>
                    </a:cubicBezTo>
                    <a:cubicBezTo>
                      <a:pt x="136" y="171813"/>
                      <a:pt x="7326" y="179315"/>
                      <a:pt x="7858" y="180119"/>
                    </a:cubicBezTo>
                    <a:cubicBezTo>
                      <a:pt x="16379" y="188961"/>
                      <a:pt x="18775" y="190033"/>
                      <a:pt x="38745" y="197535"/>
                    </a:cubicBezTo>
                    <a:lnTo>
                      <a:pt x="70962" y="210129"/>
                    </a:lnTo>
                    <a:cubicBezTo>
                      <a:pt x="74956" y="212004"/>
                      <a:pt x="80282" y="213880"/>
                      <a:pt x="80282" y="221650"/>
                    </a:cubicBezTo>
                    <a:cubicBezTo>
                      <a:pt x="80282" y="227813"/>
                      <a:pt x="75489" y="235851"/>
                      <a:pt x="67235" y="235851"/>
                    </a:cubicBezTo>
                    <a:cubicBezTo>
                      <a:pt x="55519" y="235851"/>
                      <a:pt x="46733" y="229421"/>
                      <a:pt x="43804" y="227277"/>
                    </a:cubicBezTo>
                    <a:cubicBezTo>
                      <a:pt x="42206" y="226205"/>
                      <a:pt x="41940" y="225937"/>
                      <a:pt x="40875" y="225937"/>
                    </a:cubicBezTo>
                    <a:cubicBezTo>
                      <a:pt x="38745" y="225937"/>
                      <a:pt x="38212" y="227813"/>
                      <a:pt x="38212" y="228885"/>
                    </a:cubicBezTo>
                    <a:cubicBezTo>
                      <a:pt x="38212" y="232100"/>
                      <a:pt x="52324" y="241746"/>
                      <a:pt x="67235" y="241746"/>
                    </a:cubicBezTo>
                    <a:cubicBezTo>
                      <a:pt x="83743" y="241746"/>
                      <a:pt x="94926" y="226205"/>
                      <a:pt x="94926" y="213076"/>
                    </a:cubicBezTo>
                    <a:cubicBezTo>
                      <a:pt x="94926" y="200215"/>
                      <a:pt x="85074" y="195392"/>
                      <a:pt x="82145" y="194052"/>
                    </a:cubicBezTo>
                    <a:cubicBezTo>
                      <a:pt x="78418" y="192712"/>
                      <a:pt x="69365" y="189229"/>
                      <a:pt x="65903" y="187890"/>
                    </a:cubicBezTo>
                    <a:cubicBezTo>
                      <a:pt x="60578" y="185746"/>
                      <a:pt x="55253" y="183602"/>
                      <a:pt x="49661" y="181727"/>
                    </a:cubicBezTo>
                    <a:lnTo>
                      <a:pt x="33686" y="175296"/>
                    </a:lnTo>
                    <a:cubicBezTo>
                      <a:pt x="21704" y="170473"/>
                      <a:pt x="13716" y="162703"/>
                      <a:pt x="13716" y="151449"/>
                    </a:cubicBezTo>
                    <a:cubicBezTo>
                      <a:pt x="13716" y="140464"/>
                      <a:pt x="24100" y="117152"/>
                      <a:pt x="46466" y="105899"/>
                    </a:cubicBezTo>
                    <a:cubicBezTo>
                      <a:pt x="56318" y="109382"/>
                      <a:pt x="64306" y="109382"/>
                      <a:pt x="69897" y="109382"/>
                    </a:cubicBezTo>
                    <a:cubicBezTo>
                      <a:pt x="77885" y="109382"/>
                      <a:pt x="94660" y="109382"/>
                      <a:pt x="94660" y="101076"/>
                    </a:cubicBezTo>
                    <a:cubicBezTo>
                      <a:pt x="94660" y="94377"/>
                      <a:pt x="83211" y="93841"/>
                      <a:pt x="72826" y="93841"/>
                    </a:cubicBezTo>
                    <a:cubicBezTo>
                      <a:pt x="68034" y="93841"/>
                      <a:pt x="60312" y="93841"/>
                      <a:pt x="50460" y="97057"/>
                    </a:cubicBezTo>
                    <a:cubicBezTo>
                      <a:pt x="43537" y="90090"/>
                      <a:pt x="42472" y="81248"/>
                      <a:pt x="42472" y="76157"/>
                    </a:cubicBezTo>
                    <a:cubicBezTo>
                      <a:pt x="42472" y="61152"/>
                      <a:pt x="52058" y="40521"/>
                      <a:pt x="72027" y="30607"/>
                    </a:cubicBezTo>
                    <a:cubicBezTo>
                      <a:pt x="76820" y="36501"/>
                      <a:pt x="82944" y="36501"/>
                      <a:pt x="89068" y="36501"/>
                    </a:cubicBezTo>
                    <a:cubicBezTo>
                      <a:pt x="95725" y="36501"/>
                      <a:pt x="112766" y="36501"/>
                      <a:pt x="112766" y="28195"/>
                    </a:cubicBezTo>
                    <a:cubicBezTo>
                      <a:pt x="112766" y="21229"/>
                      <a:pt x="101050" y="20961"/>
                      <a:pt x="90666" y="20961"/>
                    </a:cubicBezTo>
                    <a:cubicBezTo>
                      <a:pt x="87204" y="20961"/>
                      <a:pt x="80814" y="20961"/>
                      <a:pt x="73891" y="22300"/>
                    </a:cubicBezTo>
                    <a:cubicBezTo>
                      <a:pt x="73093" y="19889"/>
                      <a:pt x="72560" y="18013"/>
                      <a:pt x="72560" y="13458"/>
                    </a:cubicBezTo>
                    <a:cubicBezTo>
                      <a:pt x="72560" y="9707"/>
                      <a:pt x="73891" y="4080"/>
                      <a:pt x="73891" y="3544"/>
                    </a:cubicBezTo>
                    <a:cubicBezTo>
                      <a:pt x="73891" y="1401"/>
                      <a:pt x="72560" y="61"/>
                      <a:pt x="70696" y="61"/>
                    </a:cubicBezTo>
                    <a:cubicBezTo>
                      <a:pt x="65903" y="61"/>
                      <a:pt x="65903" y="12387"/>
                      <a:pt x="65903" y="13190"/>
                    </a:cubicBezTo>
                    <a:cubicBezTo>
                      <a:pt x="65903" y="18549"/>
                      <a:pt x="67501" y="22568"/>
                      <a:pt x="67767" y="23640"/>
                    </a:cubicBezTo>
                    <a:cubicBezTo>
                      <a:pt x="39277" y="31678"/>
                      <a:pt x="21171" y="53114"/>
                      <a:pt x="21171" y="73746"/>
                    </a:cubicBezTo>
                    <a:cubicBezTo>
                      <a:pt x="21171" y="83660"/>
                      <a:pt x="25964" y="94913"/>
                      <a:pt x="38478" y="102148"/>
                    </a:cubicBezTo>
                    <a:lnTo>
                      <a:pt x="35017" y="104827"/>
                    </a:lnTo>
                    <a:close/>
                    <a:moveTo>
                      <a:pt x="78152" y="28195"/>
                    </a:moveTo>
                    <a:cubicBezTo>
                      <a:pt x="82412" y="26856"/>
                      <a:pt x="88003" y="26856"/>
                      <a:pt x="90932" y="26856"/>
                    </a:cubicBezTo>
                    <a:cubicBezTo>
                      <a:pt x="99985" y="26856"/>
                      <a:pt x="101050" y="27123"/>
                      <a:pt x="105843" y="28463"/>
                    </a:cubicBezTo>
                    <a:cubicBezTo>
                      <a:pt x="103713" y="29267"/>
                      <a:pt x="101050" y="30607"/>
                      <a:pt x="89335" y="30607"/>
                    </a:cubicBezTo>
                    <a:cubicBezTo>
                      <a:pt x="84276" y="30607"/>
                      <a:pt x="81080" y="30607"/>
                      <a:pt x="78152" y="28195"/>
                    </a:cubicBezTo>
                    <a:close/>
                    <a:moveTo>
                      <a:pt x="57383" y="101344"/>
                    </a:moveTo>
                    <a:cubicBezTo>
                      <a:pt x="63507" y="99736"/>
                      <a:pt x="69365" y="99736"/>
                      <a:pt x="72560" y="99736"/>
                    </a:cubicBezTo>
                    <a:cubicBezTo>
                      <a:pt x="81879" y="99736"/>
                      <a:pt x="82944" y="100004"/>
                      <a:pt x="87737" y="101344"/>
                    </a:cubicBezTo>
                    <a:cubicBezTo>
                      <a:pt x="85607" y="102416"/>
                      <a:pt x="82944" y="103487"/>
                      <a:pt x="70696" y="103487"/>
                    </a:cubicBezTo>
                    <a:cubicBezTo>
                      <a:pt x="64572" y="103487"/>
                      <a:pt x="62176" y="103487"/>
                      <a:pt x="57383" y="101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4" name="Dowolny kształt: kształt 23">
                <a:extLst>
                  <a:ext uri="{FF2B5EF4-FFF2-40B4-BE49-F238E27FC236}">
                    <a16:creationId xmlns:a16="http://schemas.microsoft.com/office/drawing/2014/main" id="{17ACD9C0-E2D6-740C-74F9-18903A6B3F0A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4140623" y="6103660"/>
                <a:ext cx="56474" cy="126228"/>
              </a:xfrm>
              <a:custGeom>
                <a:avLst/>
                <a:gdLst>
                  <a:gd name="connsiteX0" fmla="*/ 51769 w 56474"/>
                  <a:gd name="connsiteY0" fmla="*/ 7190 h 126228"/>
                  <a:gd name="connsiteX1" fmla="*/ 44314 w 56474"/>
                  <a:gd name="connsiteY1" fmla="*/ 63 h 126228"/>
                  <a:gd name="connsiteX2" fmla="*/ 33876 w 56474"/>
                  <a:gd name="connsiteY2" fmla="*/ 10378 h 126228"/>
                  <a:gd name="connsiteX3" fmla="*/ 41332 w 56474"/>
                  <a:gd name="connsiteY3" fmla="*/ 17506 h 126228"/>
                  <a:gd name="connsiteX4" fmla="*/ 51769 w 56474"/>
                  <a:gd name="connsiteY4" fmla="*/ 7190 h 126228"/>
                  <a:gd name="connsiteX5" fmla="*/ 13747 w 56474"/>
                  <a:gd name="connsiteY5" fmla="*/ 102471 h 126228"/>
                  <a:gd name="connsiteX6" fmla="*/ 12069 w 56474"/>
                  <a:gd name="connsiteY6" fmla="*/ 110348 h 126228"/>
                  <a:gd name="connsiteX7" fmla="*/ 29776 w 56474"/>
                  <a:gd name="connsiteY7" fmla="*/ 126291 h 126228"/>
                  <a:gd name="connsiteX8" fmla="*/ 56615 w 56474"/>
                  <a:gd name="connsiteY8" fmla="*/ 97594 h 126228"/>
                  <a:gd name="connsiteX9" fmla="*/ 53633 w 56474"/>
                  <a:gd name="connsiteY9" fmla="*/ 95156 h 126228"/>
                  <a:gd name="connsiteX10" fmla="*/ 50092 w 56474"/>
                  <a:gd name="connsiteY10" fmla="*/ 98344 h 126228"/>
                  <a:gd name="connsiteX11" fmla="*/ 30335 w 56474"/>
                  <a:gd name="connsiteY11" fmla="*/ 121039 h 126228"/>
                  <a:gd name="connsiteX12" fmla="*/ 25675 w 56474"/>
                  <a:gd name="connsiteY12" fmla="*/ 114475 h 126228"/>
                  <a:gd name="connsiteX13" fmla="*/ 28658 w 56474"/>
                  <a:gd name="connsiteY13" fmla="*/ 102471 h 126228"/>
                  <a:gd name="connsiteX14" fmla="*/ 34622 w 56474"/>
                  <a:gd name="connsiteY14" fmla="*/ 87466 h 126228"/>
                  <a:gd name="connsiteX15" fmla="*/ 43755 w 56474"/>
                  <a:gd name="connsiteY15" fmla="*/ 63646 h 126228"/>
                  <a:gd name="connsiteX16" fmla="*/ 44873 w 56474"/>
                  <a:gd name="connsiteY16" fmla="*/ 57644 h 126228"/>
                  <a:gd name="connsiteX17" fmla="*/ 27167 w 56474"/>
                  <a:gd name="connsiteY17" fmla="*/ 41701 h 126228"/>
                  <a:gd name="connsiteX18" fmla="*/ 141 w 56474"/>
                  <a:gd name="connsiteY18" fmla="*/ 70398 h 126228"/>
                  <a:gd name="connsiteX19" fmla="*/ 3309 w 56474"/>
                  <a:gd name="connsiteY19" fmla="*/ 72836 h 126228"/>
                  <a:gd name="connsiteX20" fmla="*/ 6664 w 56474"/>
                  <a:gd name="connsiteY20" fmla="*/ 69835 h 126228"/>
                  <a:gd name="connsiteX21" fmla="*/ 26607 w 56474"/>
                  <a:gd name="connsiteY21" fmla="*/ 46953 h 126228"/>
                  <a:gd name="connsiteX22" fmla="*/ 31267 w 56474"/>
                  <a:gd name="connsiteY22" fmla="*/ 53517 h 126228"/>
                  <a:gd name="connsiteX23" fmla="*/ 25489 w 56474"/>
                  <a:gd name="connsiteY23" fmla="*/ 72273 h 126228"/>
                  <a:gd name="connsiteX24" fmla="*/ 13747 w 56474"/>
                  <a:gd name="connsiteY24" fmla="*/ 102471 h 12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474" h="126228">
                    <a:moveTo>
                      <a:pt x="51769" y="7190"/>
                    </a:moveTo>
                    <a:cubicBezTo>
                      <a:pt x="51769" y="4189"/>
                      <a:pt x="49533" y="63"/>
                      <a:pt x="44314" y="63"/>
                    </a:cubicBezTo>
                    <a:cubicBezTo>
                      <a:pt x="39281" y="63"/>
                      <a:pt x="33876" y="4939"/>
                      <a:pt x="33876" y="10378"/>
                    </a:cubicBezTo>
                    <a:cubicBezTo>
                      <a:pt x="33876" y="13567"/>
                      <a:pt x="36299" y="17506"/>
                      <a:pt x="41332" y="17506"/>
                    </a:cubicBezTo>
                    <a:cubicBezTo>
                      <a:pt x="46737" y="17506"/>
                      <a:pt x="51769" y="12254"/>
                      <a:pt x="51769" y="7190"/>
                    </a:cubicBezTo>
                    <a:close/>
                    <a:moveTo>
                      <a:pt x="13747" y="102471"/>
                    </a:moveTo>
                    <a:cubicBezTo>
                      <a:pt x="13001" y="104909"/>
                      <a:pt x="12069" y="107160"/>
                      <a:pt x="12069" y="110348"/>
                    </a:cubicBezTo>
                    <a:cubicBezTo>
                      <a:pt x="12069" y="119164"/>
                      <a:pt x="19525" y="126291"/>
                      <a:pt x="29776" y="126291"/>
                    </a:cubicBezTo>
                    <a:cubicBezTo>
                      <a:pt x="48414" y="126291"/>
                      <a:pt x="56615" y="100407"/>
                      <a:pt x="56615" y="97594"/>
                    </a:cubicBezTo>
                    <a:cubicBezTo>
                      <a:pt x="56615" y="95156"/>
                      <a:pt x="54192" y="95156"/>
                      <a:pt x="53633" y="95156"/>
                    </a:cubicBezTo>
                    <a:cubicBezTo>
                      <a:pt x="51024" y="95156"/>
                      <a:pt x="50837" y="96281"/>
                      <a:pt x="50092" y="98344"/>
                    </a:cubicBezTo>
                    <a:cubicBezTo>
                      <a:pt x="45805" y="113349"/>
                      <a:pt x="37604" y="121039"/>
                      <a:pt x="30335" y="121039"/>
                    </a:cubicBezTo>
                    <a:cubicBezTo>
                      <a:pt x="26607" y="121039"/>
                      <a:pt x="25675" y="118601"/>
                      <a:pt x="25675" y="114475"/>
                    </a:cubicBezTo>
                    <a:cubicBezTo>
                      <a:pt x="25675" y="110161"/>
                      <a:pt x="26980" y="106597"/>
                      <a:pt x="28658" y="102471"/>
                    </a:cubicBezTo>
                    <a:cubicBezTo>
                      <a:pt x="30521" y="97407"/>
                      <a:pt x="32572" y="92342"/>
                      <a:pt x="34622" y="87466"/>
                    </a:cubicBezTo>
                    <a:cubicBezTo>
                      <a:pt x="36299" y="82964"/>
                      <a:pt x="43009" y="65896"/>
                      <a:pt x="43755" y="63646"/>
                    </a:cubicBezTo>
                    <a:cubicBezTo>
                      <a:pt x="44314" y="61770"/>
                      <a:pt x="44873" y="59519"/>
                      <a:pt x="44873" y="57644"/>
                    </a:cubicBezTo>
                    <a:cubicBezTo>
                      <a:pt x="44873" y="48828"/>
                      <a:pt x="37418" y="41701"/>
                      <a:pt x="27167" y="41701"/>
                    </a:cubicBezTo>
                    <a:cubicBezTo>
                      <a:pt x="8715" y="41701"/>
                      <a:pt x="141" y="67209"/>
                      <a:pt x="141" y="70398"/>
                    </a:cubicBezTo>
                    <a:cubicBezTo>
                      <a:pt x="141" y="72836"/>
                      <a:pt x="2750" y="72836"/>
                      <a:pt x="3309" y="72836"/>
                    </a:cubicBezTo>
                    <a:cubicBezTo>
                      <a:pt x="5919" y="72836"/>
                      <a:pt x="6105" y="71898"/>
                      <a:pt x="6664" y="69835"/>
                    </a:cubicBezTo>
                    <a:cubicBezTo>
                      <a:pt x="11510" y="53705"/>
                      <a:pt x="19711" y="46953"/>
                      <a:pt x="26607" y="46953"/>
                    </a:cubicBezTo>
                    <a:cubicBezTo>
                      <a:pt x="29590" y="46953"/>
                      <a:pt x="31267" y="48453"/>
                      <a:pt x="31267" y="53517"/>
                    </a:cubicBezTo>
                    <a:cubicBezTo>
                      <a:pt x="31267" y="57831"/>
                      <a:pt x="30149" y="60645"/>
                      <a:pt x="25489" y="72273"/>
                    </a:cubicBezTo>
                    <a:lnTo>
                      <a:pt x="13747" y="102471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5" name="Dowolny kształt: kształt 24">
                <a:extLst>
                  <a:ext uri="{FF2B5EF4-FFF2-40B4-BE49-F238E27FC236}">
                    <a16:creationId xmlns:a16="http://schemas.microsoft.com/office/drawing/2014/main" id="{36601C0C-6D78-079B-2E21-06704B97102F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4309380" y="6089486"/>
                <a:ext cx="177064" cy="62698"/>
              </a:xfrm>
              <a:custGeom>
                <a:avLst/>
                <a:gdLst>
                  <a:gd name="connsiteX0" fmla="*/ 168159 w 177064"/>
                  <a:gd name="connsiteY0" fmla="*/ 10779 h 62698"/>
                  <a:gd name="connsiteX1" fmla="*/ 177212 w 177064"/>
                  <a:gd name="connsiteY1" fmla="*/ 5420 h 62698"/>
                  <a:gd name="connsiteX2" fmla="*/ 168425 w 177064"/>
                  <a:gd name="connsiteY2" fmla="*/ 61 h 62698"/>
                  <a:gd name="connsiteX3" fmla="*/ 8934 w 177064"/>
                  <a:gd name="connsiteY3" fmla="*/ 61 h 62698"/>
                  <a:gd name="connsiteX4" fmla="*/ 147 w 177064"/>
                  <a:gd name="connsiteY4" fmla="*/ 5420 h 62698"/>
                  <a:gd name="connsiteX5" fmla="*/ 9200 w 177064"/>
                  <a:gd name="connsiteY5" fmla="*/ 10779 h 62698"/>
                  <a:gd name="connsiteX6" fmla="*/ 168159 w 177064"/>
                  <a:gd name="connsiteY6" fmla="*/ 10779 h 62698"/>
                  <a:gd name="connsiteX7" fmla="*/ 168425 w 177064"/>
                  <a:gd name="connsiteY7" fmla="*/ 62760 h 62698"/>
                  <a:gd name="connsiteX8" fmla="*/ 177212 w 177064"/>
                  <a:gd name="connsiteY8" fmla="*/ 57401 h 62698"/>
                  <a:gd name="connsiteX9" fmla="*/ 168159 w 177064"/>
                  <a:gd name="connsiteY9" fmla="*/ 52042 h 62698"/>
                  <a:gd name="connsiteX10" fmla="*/ 9200 w 177064"/>
                  <a:gd name="connsiteY10" fmla="*/ 52042 h 62698"/>
                  <a:gd name="connsiteX11" fmla="*/ 147 w 177064"/>
                  <a:gd name="connsiteY11" fmla="*/ 57401 h 62698"/>
                  <a:gd name="connsiteX12" fmla="*/ 8934 w 177064"/>
                  <a:gd name="connsiteY12" fmla="*/ 62760 h 62698"/>
                  <a:gd name="connsiteX13" fmla="*/ 168425 w 177064"/>
                  <a:gd name="connsiteY13" fmla="*/ 62760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7064" h="62698">
                    <a:moveTo>
                      <a:pt x="168159" y="10779"/>
                    </a:moveTo>
                    <a:cubicBezTo>
                      <a:pt x="172153" y="10779"/>
                      <a:pt x="177212" y="10779"/>
                      <a:pt x="177212" y="5420"/>
                    </a:cubicBezTo>
                    <a:cubicBezTo>
                      <a:pt x="177212" y="61"/>
                      <a:pt x="172153" y="61"/>
                      <a:pt x="168425" y="61"/>
                    </a:cubicBezTo>
                    <a:lnTo>
                      <a:pt x="8934" y="61"/>
                    </a:lnTo>
                    <a:cubicBezTo>
                      <a:pt x="5206" y="61"/>
                      <a:pt x="147" y="61"/>
                      <a:pt x="147" y="5420"/>
                    </a:cubicBezTo>
                    <a:cubicBezTo>
                      <a:pt x="147" y="10779"/>
                      <a:pt x="5206" y="10779"/>
                      <a:pt x="9200" y="10779"/>
                    </a:cubicBezTo>
                    <a:lnTo>
                      <a:pt x="168159" y="10779"/>
                    </a:lnTo>
                    <a:close/>
                    <a:moveTo>
                      <a:pt x="168425" y="62760"/>
                    </a:moveTo>
                    <a:cubicBezTo>
                      <a:pt x="172153" y="62760"/>
                      <a:pt x="177212" y="62760"/>
                      <a:pt x="177212" y="57401"/>
                    </a:cubicBezTo>
                    <a:cubicBezTo>
                      <a:pt x="177212" y="52042"/>
                      <a:pt x="172153" y="52042"/>
                      <a:pt x="168159" y="52042"/>
                    </a:cubicBezTo>
                    <a:lnTo>
                      <a:pt x="9200" y="52042"/>
                    </a:lnTo>
                    <a:cubicBezTo>
                      <a:pt x="5206" y="52042"/>
                      <a:pt x="147" y="52042"/>
                      <a:pt x="147" y="57401"/>
                    </a:cubicBezTo>
                    <a:cubicBezTo>
                      <a:pt x="147" y="62760"/>
                      <a:pt x="5206" y="62760"/>
                      <a:pt x="8934" y="62760"/>
                    </a:cubicBezTo>
                    <a:lnTo>
                      <a:pt x="168425" y="62760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6" name="Dowolny kształt: kształt 25">
                <a:extLst>
                  <a:ext uri="{FF2B5EF4-FFF2-40B4-BE49-F238E27FC236}">
                    <a16:creationId xmlns:a16="http://schemas.microsoft.com/office/drawing/2014/main" id="{96BF272F-BDFB-68A2-4275-64A3C4EA390E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4590434" y="6031610"/>
                <a:ext cx="177064" cy="178450"/>
              </a:xfrm>
              <a:custGeom>
                <a:avLst/>
                <a:gdLst>
                  <a:gd name="connsiteX0" fmla="*/ 94148 w 177064"/>
                  <a:gd name="connsiteY0" fmla="*/ 94645 h 178450"/>
                  <a:gd name="connsiteX1" fmla="*/ 168436 w 177064"/>
                  <a:gd name="connsiteY1" fmla="*/ 94645 h 178450"/>
                  <a:gd name="connsiteX2" fmla="*/ 177222 w 177064"/>
                  <a:gd name="connsiteY2" fmla="*/ 89286 h 178450"/>
                  <a:gd name="connsiteX3" fmla="*/ 168436 w 177064"/>
                  <a:gd name="connsiteY3" fmla="*/ 83927 h 178450"/>
                  <a:gd name="connsiteX4" fmla="*/ 94148 w 177064"/>
                  <a:gd name="connsiteY4" fmla="*/ 83927 h 178450"/>
                  <a:gd name="connsiteX5" fmla="*/ 94148 w 177064"/>
                  <a:gd name="connsiteY5" fmla="*/ 8903 h 178450"/>
                  <a:gd name="connsiteX6" fmla="*/ 88823 w 177064"/>
                  <a:gd name="connsiteY6" fmla="*/ 61 h 178450"/>
                  <a:gd name="connsiteX7" fmla="*/ 83498 w 177064"/>
                  <a:gd name="connsiteY7" fmla="*/ 8903 h 178450"/>
                  <a:gd name="connsiteX8" fmla="*/ 83498 w 177064"/>
                  <a:gd name="connsiteY8" fmla="*/ 83927 h 178450"/>
                  <a:gd name="connsiteX9" fmla="*/ 8944 w 177064"/>
                  <a:gd name="connsiteY9" fmla="*/ 83927 h 178450"/>
                  <a:gd name="connsiteX10" fmla="*/ 157 w 177064"/>
                  <a:gd name="connsiteY10" fmla="*/ 89286 h 178450"/>
                  <a:gd name="connsiteX11" fmla="*/ 8944 w 177064"/>
                  <a:gd name="connsiteY11" fmla="*/ 94645 h 178450"/>
                  <a:gd name="connsiteX12" fmla="*/ 83498 w 177064"/>
                  <a:gd name="connsiteY12" fmla="*/ 94645 h 178450"/>
                  <a:gd name="connsiteX13" fmla="*/ 83498 w 177064"/>
                  <a:gd name="connsiteY13" fmla="*/ 169669 h 178450"/>
                  <a:gd name="connsiteX14" fmla="*/ 88823 w 177064"/>
                  <a:gd name="connsiteY14" fmla="*/ 178511 h 178450"/>
                  <a:gd name="connsiteX15" fmla="*/ 94148 w 177064"/>
                  <a:gd name="connsiteY15" fmla="*/ 169669 h 178450"/>
                  <a:gd name="connsiteX16" fmla="*/ 94148 w 177064"/>
                  <a:gd name="connsiteY16" fmla="*/ 94645 h 17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7064" h="178450">
                    <a:moveTo>
                      <a:pt x="94148" y="94645"/>
                    </a:moveTo>
                    <a:lnTo>
                      <a:pt x="168436" y="94645"/>
                    </a:lnTo>
                    <a:cubicBezTo>
                      <a:pt x="172163" y="94645"/>
                      <a:pt x="177222" y="94645"/>
                      <a:pt x="177222" y="89286"/>
                    </a:cubicBezTo>
                    <a:cubicBezTo>
                      <a:pt x="177222" y="83927"/>
                      <a:pt x="172163" y="83927"/>
                      <a:pt x="168436" y="83927"/>
                    </a:cubicBezTo>
                    <a:lnTo>
                      <a:pt x="94148" y="83927"/>
                    </a:lnTo>
                    <a:lnTo>
                      <a:pt x="94148" y="8903"/>
                    </a:lnTo>
                    <a:cubicBezTo>
                      <a:pt x="94148" y="5152"/>
                      <a:pt x="94148" y="61"/>
                      <a:pt x="88823" y="61"/>
                    </a:cubicBezTo>
                    <a:cubicBezTo>
                      <a:pt x="83498" y="61"/>
                      <a:pt x="83498" y="5152"/>
                      <a:pt x="83498" y="8903"/>
                    </a:cubicBezTo>
                    <a:lnTo>
                      <a:pt x="83498" y="83927"/>
                    </a:lnTo>
                    <a:lnTo>
                      <a:pt x="8944" y="83927"/>
                    </a:lnTo>
                    <a:cubicBezTo>
                      <a:pt x="5216" y="83927"/>
                      <a:pt x="157" y="83927"/>
                      <a:pt x="157" y="89286"/>
                    </a:cubicBezTo>
                    <a:cubicBezTo>
                      <a:pt x="157" y="94645"/>
                      <a:pt x="5216" y="94645"/>
                      <a:pt x="8944" y="94645"/>
                    </a:cubicBezTo>
                    <a:lnTo>
                      <a:pt x="83498" y="94645"/>
                    </a:lnTo>
                    <a:lnTo>
                      <a:pt x="83498" y="169669"/>
                    </a:lnTo>
                    <a:cubicBezTo>
                      <a:pt x="83498" y="173421"/>
                      <a:pt x="83498" y="178511"/>
                      <a:pt x="88823" y="178511"/>
                    </a:cubicBezTo>
                    <a:cubicBezTo>
                      <a:pt x="94148" y="178511"/>
                      <a:pt x="94148" y="173421"/>
                      <a:pt x="94148" y="169669"/>
                    </a:cubicBezTo>
                    <a:lnTo>
                      <a:pt x="94148" y="9464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7" name="Dowolny kształt: kształt 26">
                <a:extLst>
                  <a:ext uri="{FF2B5EF4-FFF2-40B4-BE49-F238E27FC236}">
                    <a16:creationId xmlns:a16="http://schemas.microsoft.com/office/drawing/2014/main" id="{7B6D2EE7-5701-BBA1-BA94-7C252F36F50E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4795132" y="6072337"/>
                <a:ext cx="87600" cy="118430"/>
              </a:xfrm>
              <a:custGeom>
                <a:avLst/>
                <a:gdLst>
                  <a:gd name="connsiteX0" fmla="*/ 66997 w 87600"/>
                  <a:gd name="connsiteY0" fmla="*/ 54990 h 118430"/>
                  <a:gd name="connsiteX1" fmla="*/ 76050 w 87600"/>
                  <a:gd name="connsiteY1" fmla="*/ 50435 h 118430"/>
                  <a:gd name="connsiteX2" fmla="*/ 68329 w 87600"/>
                  <a:gd name="connsiteY2" fmla="*/ 46683 h 118430"/>
                  <a:gd name="connsiteX3" fmla="*/ 25194 w 87600"/>
                  <a:gd name="connsiteY3" fmla="*/ 46683 h 118430"/>
                  <a:gd name="connsiteX4" fmla="*/ 70725 w 87600"/>
                  <a:gd name="connsiteY4" fmla="*/ 8367 h 118430"/>
                  <a:gd name="connsiteX5" fmla="*/ 78979 w 87600"/>
                  <a:gd name="connsiteY5" fmla="*/ 8367 h 118430"/>
                  <a:gd name="connsiteX6" fmla="*/ 87766 w 87600"/>
                  <a:gd name="connsiteY6" fmla="*/ 3812 h 118430"/>
                  <a:gd name="connsiteX7" fmla="*/ 79778 w 87600"/>
                  <a:gd name="connsiteY7" fmla="*/ 61 h 118430"/>
                  <a:gd name="connsiteX8" fmla="*/ 70459 w 87600"/>
                  <a:gd name="connsiteY8" fmla="*/ 61 h 118430"/>
                  <a:gd name="connsiteX9" fmla="*/ 165 w 87600"/>
                  <a:gd name="connsiteY9" fmla="*/ 67851 h 118430"/>
                  <a:gd name="connsiteX10" fmla="*/ 48359 w 87600"/>
                  <a:gd name="connsiteY10" fmla="*/ 118492 h 118430"/>
                  <a:gd name="connsiteX11" fmla="*/ 82973 w 87600"/>
                  <a:gd name="connsiteY11" fmla="*/ 104827 h 118430"/>
                  <a:gd name="connsiteX12" fmla="*/ 80310 w 87600"/>
                  <a:gd name="connsiteY12" fmla="*/ 101076 h 118430"/>
                  <a:gd name="connsiteX13" fmla="*/ 76849 w 87600"/>
                  <a:gd name="connsiteY13" fmla="*/ 102684 h 118430"/>
                  <a:gd name="connsiteX14" fmla="*/ 48891 w 87600"/>
                  <a:gd name="connsiteY14" fmla="*/ 112597 h 118430"/>
                  <a:gd name="connsiteX15" fmla="*/ 20135 w 87600"/>
                  <a:gd name="connsiteY15" fmla="*/ 77765 h 118430"/>
                  <a:gd name="connsiteX16" fmla="*/ 23064 w 87600"/>
                  <a:gd name="connsiteY16" fmla="*/ 54990 h 118430"/>
                  <a:gd name="connsiteX17" fmla="*/ 66997 w 87600"/>
                  <a:gd name="connsiteY17" fmla="*/ 54990 h 118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600" h="118430">
                    <a:moveTo>
                      <a:pt x="66997" y="54990"/>
                    </a:moveTo>
                    <a:cubicBezTo>
                      <a:pt x="71257" y="54990"/>
                      <a:pt x="76050" y="54990"/>
                      <a:pt x="76050" y="50435"/>
                    </a:cubicBezTo>
                    <a:cubicBezTo>
                      <a:pt x="76050" y="46683"/>
                      <a:pt x="72855" y="46683"/>
                      <a:pt x="68329" y="46683"/>
                    </a:cubicBezTo>
                    <a:lnTo>
                      <a:pt x="25194" y="46683"/>
                    </a:lnTo>
                    <a:cubicBezTo>
                      <a:pt x="31584" y="23908"/>
                      <a:pt x="46495" y="8367"/>
                      <a:pt x="70725" y="8367"/>
                    </a:cubicBezTo>
                    <a:lnTo>
                      <a:pt x="78979" y="8367"/>
                    </a:lnTo>
                    <a:cubicBezTo>
                      <a:pt x="83505" y="8367"/>
                      <a:pt x="87766" y="8367"/>
                      <a:pt x="87766" y="3812"/>
                    </a:cubicBezTo>
                    <a:cubicBezTo>
                      <a:pt x="87766" y="61"/>
                      <a:pt x="84304" y="61"/>
                      <a:pt x="79778" y="61"/>
                    </a:cubicBezTo>
                    <a:lnTo>
                      <a:pt x="70459" y="61"/>
                    </a:lnTo>
                    <a:cubicBezTo>
                      <a:pt x="35844" y="61"/>
                      <a:pt x="165" y="26856"/>
                      <a:pt x="165" y="67851"/>
                    </a:cubicBezTo>
                    <a:cubicBezTo>
                      <a:pt x="165" y="97325"/>
                      <a:pt x="20135" y="118492"/>
                      <a:pt x="48359" y="118492"/>
                    </a:cubicBezTo>
                    <a:cubicBezTo>
                      <a:pt x="65666" y="118492"/>
                      <a:pt x="82973" y="107774"/>
                      <a:pt x="82973" y="104827"/>
                    </a:cubicBezTo>
                    <a:cubicBezTo>
                      <a:pt x="82973" y="104023"/>
                      <a:pt x="82707" y="101076"/>
                      <a:pt x="80310" y="101076"/>
                    </a:cubicBezTo>
                    <a:cubicBezTo>
                      <a:pt x="79778" y="101076"/>
                      <a:pt x="79245" y="101076"/>
                      <a:pt x="76849" y="102684"/>
                    </a:cubicBezTo>
                    <a:cubicBezTo>
                      <a:pt x="68595" y="108042"/>
                      <a:pt x="58743" y="112597"/>
                      <a:pt x="48891" y="112597"/>
                    </a:cubicBezTo>
                    <a:cubicBezTo>
                      <a:pt x="33448" y="112597"/>
                      <a:pt x="20135" y="101344"/>
                      <a:pt x="20135" y="77765"/>
                    </a:cubicBezTo>
                    <a:cubicBezTo>
                      <a:pt x="20135" y="68387"/>
                      <a:pt x="22265" y="58205"/>
                      <a:pt x="23064" y="54990"/>
                    </a:cubicBezTo>
                    <a:lnTo>
                      <a:pt x="66997" y="54990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8" name="Dowolny kształt: kształt 27">
                <a:extLst>
                  <a:ext uri="{FF2B5EF4-FFF2-40B4-BE49-F238E27FC236}">
                    <a16:creationId xmlns:a16="http://schemas.microsoft.com/office/drawing/2014/main" id="{DBBD681B-ED00-7FDB-0552-441C677EB4FC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5018501" y="5962750"/>
                <a:ext cx="10650" cy="321532"/>
              </a:xfrm>
              <a:custGeom>
                <a:avLst/>
                <a:gdLst>
                  <a:gd name="connsiteX0" fmla="*/ 0 w 10650"/>
                  <a:gd name="connsiteY0" fmla="*/ 0 h 321532"/>
                  <a:gd name="connsiteX1" fmla="*/ 10650 w 10650"/>
                  <a:gd name="connsiteY1" fmla="*/ 0 h 321532"/>
                  <a:gd name="connsiteX2" fmla="*/ 10650 w 10650"/>
                  <a:gd name="connsiteY2" fmla="*/ 321532 h 321532"/>
                  <a:gd name="connsiteX3" fmla="*/ 0 w 10650"/>
                  <a:gd name="connsiteY3" fmla="*/ 321532 h 32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" h="321532">
                    <a:moveTo>
                      <a:pt x="0" y="0"/>
                    </a:moveTo>
                    <a:lnTo>
                      <a:pt x="10650" y="0"/>
                    </a:lnTo>
                    <a:lnTo>
                      <a:pt x="10650" y="321532"/>
                    </a:lnTo>
                    <a:lnTo>
                      <a:pt x="0" y="321532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9" name="Dowolny kształt: kształt 28">
                <a:extLst>
                  <a:ext uri="{FF2B5EF4-FFF2-40B4-BE49-F238E27FC236}">
                    <a16:creationId xmlns:a16="http://schemas.microsoft.com/office/drawing/2014/main" id="{840F88FA-BFA2-90E3-E4F2-8124C8A32F8B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5163081" y="6001065"/>
                <a:ext cx="112629" cy="241684"/>
              </a:xfrm>
              <a:custGeom>
                <a:avLst/>
                <a:gdLst>
                  <a:gd name="connsiteX0" fmla="*/ 35060 w 112629"/>
                  <a:gd name="connsiteY0" fmla="*/ 104827 h 241684"/>
                  <a:gd name="connsiteX1" fmla="*/ 179 w 112629"/>
                  <a:gd name="connsiteY1" fmla="*/ 158952 h 241684"/>
                  <a:gd name="connsiteX2" fmla="*/ 7901 w 112629"/>
                  <a:gd name="connsiteY2" fmla="*/ 180119 h 241684"/>
                  <a:gd name="connsiteX3" fmla="*/ 38787 w 112629"/>
                  <a:gd name="connsiteY3" fmla="*/ 197535 h 241684"/>
                  <a:gd name="connsiteX4" fmla="*/ 71005 w 112629"/>
                  <a:gd name="connsiteY4" fmla="*/ 210129 h 241684"/>
                  <a:gd name="connsiteX5" fmla="*/ 80324 w 112629"/>
                  <a:gd name="connsiteY5" fmla="*/ 221650 h 241684"/>
                  <a:gd name="connsiteX6" fmla="*/ 67277 w 112629"/>
                  <a:gd name="connsiteY6" fmla="*/ 235851 h 241684"/>
                  <a:gd name="connsiteX7" fmla="*/ 43846 w 112629"/>
                  <a:gd name="connsiteY7" fmla="*/ 227277 h 241684"/>
                  <a:gd name="connsiteX8" fmla="*/ 40917 w 112629"/>
                  <a:gd name="connsiteY8" fmla="*/ 225937 h 241684"/>
                  <a:gd name="connsiteX9" fmla="*/ 38255 w 112629"/>
                  <a:gd name="connsiteY9" fmla="*/ 228885 h 241684"/>
                  <a:gd name="connsiteX10" fmla="*/ 67277 w 112629"/>
                  <a:gd name="connsiteY10" fmla="*/ 241746 h 241684"/>
                  <a:gd name="connsiteX11" fmla="*/ 94969 w 112629"/>
                  <a:gd name="connsiteY11" fmla="*/ 213076 h 241684"/>
                  <a:gd name="connsiteX12" fmla="*/ 82188 w 112629"/>
                  <a:gd name="connsiteY12" fmla="*/ 194052 h 241684"/>
                  <a:gd name="connsiteX13" fmla="*/ 65946 w 112629"/>
                  <a:gd name="connsiteY13" fmla="*/ 187890 h 241684"/>
                  <a:gd name="connsiteX14" fmla="*/ 49704 w 112629"/>
                  <a:gd name="connsiteY14" fmla="*/ 181727 h 241684"/>
                  <a:gd name="connsiteX15" fmla="*/ 33728 w 112629"/>
                  <a:gd name="connsiteY15" fmla="*/ 175296 h 241684"/>
                  <a:gd name="connsiteX16" fmla="*/ 13759 w 112629"/>
                  <a:gd name="connsiteY16" fmla="*/ 151449 h 241684"/>
                  <a:gd name="connsiteX17" fmla="*/ 46509 w 112629"/>
                  <a:gd name="connsiteY17" fmla="*/ 105899 h 241684"/>
                  <a:gd name="connsiteX18" fmla="*/ 69940 w 112629"/>
                  <a:gd name="connsiteY18" fmla="*/ 109382 h 241684"/>
                  <a:gd name="connsiteX19" fmla="*/ 94703 w 112629"/>
                  <a:gd name="connsiteY19" fmla="*/ 101076 h 241684"/>
                  <a:gd name="connsiteX20" fmla="*/ 72869 w 112629"/>
                  <a:gd name="connsiteY20" fmla="*/ 93841 h 241684"/>
                  <a:gd name="connsiteX21" fmla="*/ 50503 w 112629"/>
                  <a:gd name="connsiteY21" fmla="*/ 97057 h 241684"/>
                  <a:gd name="connsiteX22" fmla="*/ 42515 w 112629"/>
                  <a:gd name="connsiteY22" fmla="*/ 76157 h 241684"/>
                  <a:gd name="connsiteX23" fmla="*/ 72070 w 112629"/>
                  <a:gd name="connsiteY23" fmla="*/ 30607 h 241684"/>
                  <a:gd name="connsiteX24" fmla="*/ 89111 w 112629"/>
                  <a:gd name="connsiteY24" fmla="*/ 36501 h 241684"/>
                  <a:gd name="connsiteX25" fmla="*/ 112808 w 112629"/>
                  <a:gd name="connsiteY25" fmla="*/ 28195 h 241684"/>
                  <a:gd name="connsiteX26" fmla="*/ 90709 w 112629"/>
                  <a:gd name="connsiteY26" fmla="*/ 20961 h 241684"/>
                  <a:gd name="connsiteX27" fmla="*/ 73934 w 112629"/>
                  <a:gd name="connsiteY27" fmla="*/ 22300 h 241684"/>
                  <a:gd name="connsiteX28" fmla="*/ 72603 w 112629"/>
                  <a:gd name="connsiteY28" fmla="*/ 13458 h 241684"/>
                  <a:gd name="connsiteX29" fmla="*/ 73934 w 112629"/>
                  <a:gd name="connsiteY29" fmla="*/ 3544 h 241684"/>
                  <a:gd name="connsiteX30" fmla="*/ 70739 w 112629"/>
                  <a:gd name="connsiteY30" fmla="*/ 61 h 241684"/>
                  <a:gd name="connsiteX31" fmla="*/ 65946 w 112629"/>
                  <a:gd name="connsiteY31" fmla="*/ 13190 h 241684"/>
                  <a:gd name="connsiteX32" fmla="*/ 67810 w 112629"/>
                  <a:gd name="connsiteY32" fmla="*/ 23640 h 241684"/>
                  <a:gd name="connsiteX33" fmla="*/ 21214 w 112629"/>
                  <a:gd name="connsiteY33" fmla="*/ 73746 h 241684"/>
                  <a:gd name="connsiteX34" fmla="*/ 38521 w 112629"/>
                  <a:gd name="connsiteY34" fmla="*/ 102148 h 241684"/>
                  <a:gd name="connsiteX35" fmla="*/ 35060 w 112629"/>
                  <a:gd name="connsiteY35" fmla="*/ 104827 h 241684"/>
                  <a:gd name="connsiteX36" fmla="*/ 78194 w 112629"/>
                  <a:gd name="connsiteY36" fmla="*/ 28195 h 241684"/>
                  <a:gd name="connsiteX37" fmla="*/ 90975 w 112629"/>
                  <a:gd name="connsiteY37" fmla="*/ 26856 h 241684"/>
                  <a:gd name="connsiteX38" fmla="*/ 105886 w 112629"/>
                  <a:gd name="connsiteY38" fmla="*/ 28463 h 241684"/>
                  <a:gd name="connsiteX39" fmla="*/ 89377 w 112629"/>
                  <a:gd name="connsiteY39" fmla="*/ 30607 h 241684"/>
                  <a:gd name="connsiteX40" fmla="*/ 78194 w 112629"/>
                  <a:gd name="connsiteY40" fmla="*/ 28195 h 241684"/>
                  <a:gd name="connsiteX41" fmla="*/ 57426 w 112629"/>
                  <a:gd name="connsiteY41" fmla="*/ 101344 h 241684"/>
                  <a:gd name="connsiteX42" fmla="*/ 72603 w 112629"/>
                  <a:gd name="connsiteY42" fmla="*/ 99736 h 241684"/>
                  <a:gd name="connsiteX43" fmla="*/ 87780 w 112629"/>
                  <a:gd name="connsiteY43" fmla="*/ 101344 h 241684"/>
                  <a:gd name="connsiteX44" fmla="*/ 70739 w 112629"/>
                  <a:gd name="connsiteY44" fmla="*/ 103487 h 241684"/>
                  <a:gd name="connsiteX45" fmla="*/ 57426 w 112629"/>
                  <a:gd name="connsiteY45" fmla="*/ 101344 h 24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2629" h="241684">
                    <a:moveTo>
                      <a:pt x="35060" y="104827"/>
                    </a:moveTo>
                    <a:cubicBezTo>
                      <a:pt x="6037" y="124119"/>
                      <a:pt x="179" y="149306"/>
                      <a:pt x="179" y="158952"/>
                    </a:cubicBezTo>
                    <a:cubicBezTo>
                      <a:pt x="179" y="171813"/>
                      <a:pt x="7368" y="179315"/>
                      <a:pt x="7901" y="180119"/>
                    </a:cubicBezTo>
                    <a:cubicBezTo>
                      <a:pt x="16421" y="188961"/>
                      <a:pt x="18818" y="190033"/>
                      <a:pt x="38787" y="197535"/>
                    </a:cubicBezTo>
                    <a:lnTo>
                      <a:pt x="71005" y="210129"/>
                    </a:lnTo>
                    <a:cubicBezTo>
                      <a:pt x="74999" y="212004"/>
                      <a:pt x="80324" y="213880"/>
                      <a:pt x="80324" y="221650"/>
                    </a:cubicBezTo>
                    <a:cubicBezTo>
                      <a:pt x="80324" y="227813"/>
                      <a:pt x="75532" y="235851"/>
                      <a:pt x="67277" y="235851"/>
                    </a:cubicBezTo>
                    <a:cubicBezTo>
                      <a:pt x="55562" y="235851"/>
                      <a:pt x="46775" y="229421"/>
                      <a:pt x="43846" y="227277"/>
                    </a:cubicBezTo>
                    <a:cubicBezTo>
                      <a:pt x="42249" y="226205"/>
                      <a:pt x="41982" y="225937"/>
                      <a:pt x="40917" y="225937"/>
                    </a:cubicBezTo>
                    <a:cubicBezTo>
                      <a:pt x="38787" y="225937"/>
                      <a:pt x="38255" y="227813"/>
                      <a:pt x="38255" y="228885"/>
                    </a:cubicBezTo>
                    <a:cubicBezTo>
                      <a:pt x="38255" y="232100"/>
                      <a:pt x="52367" y="241746"/>
                      <a:pt x="67277" y="241746"/>
                    </a:cubicBezTo>
                    <a:cubicBezTo>
                      <a:pt x="83786" y="241746"/>
                      <a:pt x="94969" y="226205"/>
                      <a:pt x="94969" y="213076"/>
                    </a:cubicBezTo>
                    <a:cubicBezTo>
                      <a:pt x="94969" y="200215"/>
                      <a:pt x="85117" y="195392"/>
                      <a:pt x="82188" y="194052"/>
                    </a:cubicBezTo>
                    <a:cubicBezTo>
                      <a:pt x="78461" y="192712"/>
                      <a:pt x="69408" y="189229"/>
                      <a:pt x="65946" y="187890"/>
                    </a:cubicBezTo>
                    <a:cubicBezTo>
                      <a:pt x="60621" y="185746"/>
                      <a:pt x="55296" y="183602"/>
                      <a:pt x="49704" y="181727"/>
                    </a:cubicBezTo>
                    <a:lnTo>
                      <a:pt x="33728" y="175296"/>
                    </a:lnTo>
                    <a:cubicBezTo>
                      <a:pt x="21747" y="170473"/>
                      <a:pt x="13759" y="162703"/>
                      <a:pt x="13759" y="151449"/>
                    </a:cubicBezTo>
                    <a:cubicBezTo>
                      <a:pt x="13759" y="140464"/>
                      <a:pt x="24143" y="117152"/>
                      <a:pt x="46509" y="105899"/>
                    </a:cubicBezTo>
                    <a:cubicBezTo>
                      <a:pt x="56361" y="109382"/>
                      <a:pt x="64349" y="109382"/>
                      <a:pt x="69940" y="109382"/>
                    </a:cubicBezTo>
                    <a:cubicBezTo>
                      <a:pt x="77928" y="109382"/>
                      <a:pt x="94703" y="109382"/>
                      <a:pt x="94703" y="101076"/>
                    </a:cubicBezTo>
                    <a:cubicBezTo>
                      <a:pt x="94703" y="94377"/>
                      <a:pt x="83253" y="93841"/>
                      <a:pt x="72869" y="93841"/>
                    </a:cubicBezTo>
                    <a:cubicBezTo>
                      <a:pt x="68076" y="93841"/>
                      <a:pt x="60355" y="93841"/>
                      <a:pt x="50503" y="97057"/>
                    </a:cubicBezTo>
                    <a:cubicBezTo>
                      <a:pt x="43580" y="90090"/>
                      <a:pt x="42515" y="81248"/>
                      <a:pt x="42515" y="76157"/>
                    </a:cubicBezTo>
                    <a:cubicBezTo>
                      <a:pt x="42515" y="61152"/>
                      <a:pt x="52100" y="40521"/>
                      <a:pt x="72070" y="30607"/>
                    </a:cubicBezTo>
                    <a:cubicBezTo>
                      <a:pt x="76863" y="36501"/>
                      <a:pt x="82987" y="36501"/>
                      <a:pt x="89111" y="36501"/>
                    </a:cubicBezTo>
                    <a:cubicBezTo>
                      <a:pt x="95768" y="36501"/>
                      <a:pt x="112808" y="36501"/>
                      <a:pt x="112808" y="28195"/>
                    </a:cubicBezTo>
                    <a:cubicBezTo>
                      <a:pt x="112808" y="21229"/>
                      <a:pt x="101093" y="20961"/>
                      <a:pt x="90709" y="20961"/>
                    </a:cubicBezTo>
                    <a:cubicBezTo>
                      <a:pt x="87247" y="20961"/>
                      <a:pt x="80857" y="20961"/>
                      <a:pt x="73934" y="22300"/>
                    </a:cubicBezTo>
                    <a:cubicBezTo>
                      <a:pt x="73135" y="19889"/>
                      <a:pt x="72603" y="18013"/>
                      <a:pt x="72603" y="13458"/>
                    </a:cubicBezTo>
                    <a:cubicBezTo>
                      <a:pt x="72603" y="9707"/>
                      <a:pt x="73934" y="4080"/>
                      <a:pt x="73934" y="3544"/>
                    </a:cubicBezTo>
                    <a:cubicBezTo>
                      <a:pt x="73934" y="1401"/>
                      <a:pt x="72603" y="61"/>
                      <a:pt x="70739" y="61"/>
                    </a:cubicBezTo>
                    <a:cubicBezTo>
                      <a:pt x="65946" y="61"/>
                      <a:pt x="65946" y="12387"/>
                      <a:pt x="65946" y="13190"/>
                    </a:cubicBezTo>
                    <a:cubicBezTo>
                      <a:pt x="65946" y="18549"/>
                      <a:pt x="67544" y="22568"/>
                      <a:pt x="67810" y="23640"/>
                    </a:cubicBezTo>
                    <a:cubicBezTo>
                      <a:pt x="39320" y="31678"/>
                      <a:pt x="21214" y="53114"/>
                      <a:pt x="21214" y="73746"/>
                    </a:cubicBezTo>
                    <a:cubicBezTo>
                      <a:pt x="21214" y="83660"/>
                      <a:pt x="26007" y="94913"/>
                      <a:pt x="38521" y="102148"/>
                    </a:cubicBezTo>
                    <a:lnTo>
                      <a:pt x="35060" y="104827"/>
                    </a:lnTo>
                    <a:close/>
                    <a:moveTo>
                      <a:pt x="78194" y="28195"/>
                    </a:moveTo>
                    <a:cubicBezTo>
                      <a:pt x="82454" y="26856"/>
                      <a:pt x="88046" y="26856"/>
                      <a:pt x="90975" y="26856"/>
                    </a:cubicBezTo>
                    <a:cubicBezTo>
                      <a:pt x="100028" y="26856"/>
                      <a:pt x="101093" y="27123"/>
                      <a:pt x="105886" y="28463"/>
                    </a:cubicBezTo>
                    <a:cubicBezTo>
                      <a:pt x="103755" y="29267"/>
                      <a:pt x="101093" y="30607"/>
                      <a:pt x="89377" y="30607"/>
                    </a:cubicBezTo>
                    <a:cubicBezTo>
                      <a:pt x="84318" y="30607"/>
                      <a:pt x="81123" y="30607"/>
                      <a:pt x="78194" y="28195"/>
                    </a:cubicBezTo>
                    <a:close/>
                    <a:moveTo>
                      <a:pt x="57426" y="101344"/>
                    </a:moveTo>
                    <a:cubicBezTo>
                      <a:pt x="63550" y="99736"/>
                      <a:pt x="69408" y="99736"/>
                      <a:pt x="72603" y="99736"/>
                    </a:cubicBezTo>
                    <a:cubicBezTo>
                      <a:pt x="81922" y="99736"/>
                      <a:pt x="82987" y="100004"/>
                      <a:pt x="87780" y="101344"/>
                    </a:cubicBezTo>
                    <a:cubicBezTo>
                      <a:pt x="85650" y="102416"/>
                      <a:pt x="82987" y="103487"/>
                      <a:pt x="70739" y="103487"/>
                    </a:cubicBezTo>
                    <a:cubicBezTo>
                      <a:pt x="64615" y="103487"/>
                      <a:pt x="62218" y="103487"/>
                      <a:pt x="57426" y="101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0" name="Dowolny kształt: kształt 29">
                <a:extLst>
                  <a:ext uri="{FF2B5EF4-FFF2-40B4-BE49-F238E27FC236}">
                    <a16:creationId xmlns:a16="http://schemas.microsoft.com/office/drawing/2014/main" id="{2C3B1FA3-8760-8992-5AD2-47A517F96235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5282208" y="6103660"/>
                <a:ext cx="56474" cy="126228"/>
              </a:xfrm>
              <a:custGeom>
                <a:avLst/>
                <a:gdLst>
                  <a:gd name="connsiteX0" fmla="*/ 51812 w 56474"/>
                  <a:gd name="connsiteY0" fmla="*/ 7190 h 126228"/>
                  <a:gd name="connsiteX1" fmla="*/ 44357 w 56474"/>
                  <a:gd name="connsiteY1" fmla="*/ 63 h 126228"/>
                  <a:gd name="connsiteX2" fmla="*/ 33919 w 56474"/>
                  <a:gd name="connsiteY2" fmla="*/ 10378 h 126228"/>
                  <a:gd name="connsiteX3" fmla="*/ 41374 w 56474"/>
                  <a:gd name="connsiteY3" fmla="*/ 17506 h 126228"/>
                  <a:gd name="connsiteX4" fmla="*/ 51812 w 56474"/>
                  <a:gd name="connsiteY4" fmla="*/ 7190 h 126228"/>
                  <a:gd name="connsiteX5" fmla="*/ 13790 w 56474"/>
                  <a:gd name="connsiteY5" fmla="*/ 102471 h 126228"/>
                  <a:gd name="connsiteX6" fmla="*/ 12112 w 56474"/>
                  <a:gd name="connsiteY6" fmla="*/ 110348 h 126228"/>
                  <a:gd name="connsiteX7" fmla="*/ 29819 w 56474"/>
                  <a:gd name="connsiteY7" fmla="*/ 126291 h 126228"/>
                  <a:gd name="connsiteX8" fmla="*/ 56658 w 56474"/>
                  <a:gd name="connsiteY8" fmla="*/ 97594 h 126228"/>
                  <a:gd name="connsiteX9" fmla="*/ 53676 w 56474"/>
                  <a:gd name="connsiteY9" fmla="*/ 95156 h 126228"/>
                  <a:gd name="connsiteX10" fmla="*/ 50134 w 56474"/>
                  <a:gd name="connsiteY10" fmla="*/ 98344 h 126228"/>
                  <a:gd name="connsiteX11" fmla="*/ 30378 w 56474"/>
                  <a:gd name="connsiteY11" fmla="*/ 121039 h 126228"/>
                  <a:gd name="connsiteX12" fmla="*/ 25718 w 56474"/>
                  <a:gd name="connsiteY12" fmla="*/ 114475 h 126228"/>
                  <a:gd name="connsiteX13" fmla="*/ 28700 w 56474"/>
                  <a:gd name="connsiteY13" fmla="*/ 102471 h 126228"/>
                  <a:gd name="connsiteX14" fmla="*/ 34665 w 56474"/>
                  <a:gd name="connsiteY14" fmla="*/ 87466 h 126228"/>
                  <a:gd name="connsiteX15" fmla="*/ 43797 w 56474"/>
                  <a:gd name="connsiteY15" fmla="*/ 63646 h 126228"/>
                  <a:gd name="connsiteX16" fmla="*/ 44916 w 56474"/>
                  <a:gd name="connsiteY16" fmla="*/ 57644 h 126228"/>
                  <a:gd name="connsiteX17" fmla="*/ 27209 w 56474"/>
                  <a:gd name="connsiteY17" fmla="*/ 41701 h 126228"/>
                  <a:gd name="connsiteX18" fmla="*/ 184 w 56474"/>
                  <a:gd name="connsiteY18" fmla="*/ 70398 h 126228"/>
                  <a:gd name="connsiteX19" fmla="*/ 3352 w 56474"/>
                  <a:gd name="connsiteY19" fmla="*/ 72836 h 126228"/>
                  <a:gd name="connsiteX20" fmla="*/ 6707 w 56474"/>
                  <a:gd name="connsiteY20" fmla="*/ 69835 h 126228"/>
                  <a:gd name="connsiteX21" fmla="*/ 26650 w 56474"/>
                  <a:gd name="connsiteY21" fmla="*/ 46953 h 126228"/>
                  <a:gd name="connsiteX22" fmla="*/ 31310 w 56474"/>
                  <a:gd name="connsiteY22" fmla="*/ 53517 h 126228"/>
                  <a:gd name="connsiteX23" fmla="*/ 25532 w 56474"/>
                  <a:gd name="connsiteY23" fmla="*/ 72273 h 126228"/>
                  <a:gd name="connsiteX24" fmla="*/ 13790 w 56474"/>
                  <a:gd name="connsiteY24" fmla="*/ 102471 h 12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474" h="126228">
                    <a:moveTo>
                      <a:pt x="51812" y="7190"/>
                    </a:moveTo>
                    <a:cubicBezTo>
                      <a:pt x="51812" y="4189"/>
                      <a:pt x="49575" y="63"/>
                      <a:pt x="44357" y="63"/>
                    </a:cubicBezTo>
                    <a:cubicBezTo>
                      <a:pt x="39324" y="63"/>
                      <a:pt x="33919" y="4939"/>
                      <a:pt x="33919" y="10378"/>
                    </a:cubicBezTo>
                    <a:cubicBezTo>
                      <a:pt x="33919" y="13567"/>
                      <a:pt x="36342" y="17506"/>
                      <a:pt x="41374" y="17506"/>
                    </a:cubicBezTo>
                    <a:cubicBezTo>
                      <a:pt x="46780" y="17506"/>
                      <a:pt x="51812" y="12254"/>
                      <a:pt x="51812" y="7190"/>
                    </a:cubicBezTo>
                    <a:close/>
                    <a:moveTo>
                      <a:pt x="13790" y="102471"/>
                    </a:moveTo>
                    <a:cubicBezTo>
                      <a:pt x="13044" y="104909"/>
                      <a:pt x="12112" y="107160"/>
                      <a:pt x="12112" y="110348"/>
                    </a:cubicBezTo>
                    <a:cubicBezTo>
                      <a:pt x="12112" y="119164"/>
                      <a:pt x="19567" y="126291"/>
                      <a:pt x="29819" y="126291"/>
                    </a:cubicBezTo>
                    <a:cubicBezTo>
                      <a:pt x="48457" y="126291"/>
                      <a:pt x="56658" y="100407"/>
                      <a:pt x="56658" y="97594"/>
                    </a:cubicBezTo>
                    <a:cubicBezTo>
                      <a:pt x="56658" y="95156"/>
                      <a:pt x="54235" y="95156"/>
                      <a:pt x="53676" y="95156"/>
                    </a:cubicBezTo>
                    <a:cubicBezTo>
                      <a:pt x="51066" y="95156"/>
                      <a:pt x="50880" y="96281"/>
                      <a:pt x="50134" y="98344"/>
                    </a:cubicBezTo>
                    <a:cubicBezTo>
                      <a:pt x="45848" y="113349"/>
                      <a:pt x="37647" y="121039"/>
                      <a:pt x="30378" y="121039"/>
                    </a:cubicBezTo>
                    <a:cubicBezTo>
                      <a:pt x="26650" y="121039"/>
                      <a:pt x="25718" y="118601"/>
                      <a:pt x="25718" y="114475"/>
                    </a:cubicBezTo>
                    <a:cubicBezTo>
                      <a:pt x="25718" y="110161"/>
                      <a:pt x="27023" y="106597"/>
                      <a:pt x="28700" y="102471"/>
                    </a:cubicBezTo>
                    <a:cubicBezTo>
                      <a:pt x="30564" y="97407"/>
                      <a:pt x="32614" y="92342"/>
                      <a:pt x="34665" y="87466"/>
                    </a:cubicBezTo>
                    <a:cubicBezTo>
                      <a:pt x="36342" y="82964"/>
                      <a:pt x="43052" y="65896"/>
                      <a:pt x="43797" y="63646"/>
                    </a:cubicBezTo>
                    <a:cubicBezTo>
                      <a:pt x="44357" y="61770"/>
                      <a:pt x="44916" y="59519"/>
                      <a:pt x="44916" y="57644"/>
                    </a:cubicBezTo>
                    <a:cubicBezTo>
                      <a:pt x="44916" y="48828"/>
                      <a:pt x="37460" y="41701"/>
                      <a:pt x="27209" y="41701"/>
                    </a:cubicBezTo>
                    <a:cubicBezTo>
                      <a:pt x="8757" y="41701"/>
                      <a:pt x="184" y="67209"/>
                      <a:pt x="184" y="70398"/>
                    </a:cubicBezTo>
                    <a:cubicBezTo>
                      <a:pt x="184" y="72836"/>
                      <a:pt x="2793" y="72836"/>
                      <a:pt x="3352" y="72836"/>
                    </a:cubicBezTo>
                    <a:cubicBezTo>
                      <a:pt x="5961" y="72836"/>
                      <a:pt x="6148" y="71898"/>
                      <a:pt x="6707" y="69835"/>
                    </a:cubicBezTo>
                    <a:cubicBezTo>
                      <a:pt x="11553" y="53705"/>
                      <a:pt x="19754" y="46953"/>
                      <a:pt x="26650" y="46953"/>
                    </a:cubicBezTo>
                    <a:cubicBezTo>
                      <a:pt x="29632" y="46953"/>
                      <a:pt x="31310" y="48453"/>
                      <a:pt x="31310" y="53517"/>
                    </a:cubicBezTo>
                    <a:cubicBezTo>
                      <a:pt x="31310" y="57831"/>
                      <a:pt x="30191" y="60645"/>
                      <a:pt x="25532" y="72273"/>
                    </a:cubicBezTo>
                    <a:lnTo>
                      <a:pt x="13790" y="102471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1" name="Dowolny kształt: kształt 30">
                <a:extLst>
                  <a:ext uri="{FF2B5EF4-FFF2-40B4-BE49-F238E27FC236}">
                    <a16:creationId xmlns:a16="http://schemas.microsoft.com/office/drawing/2014/main" id="{465E6174-07BD-AC3F-B9BF-B57810C864B4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5450965" y="6089486"/>
                <a:ext cx="177064" cy="62698"/>
              </a:xfrm>
              <a:custGeom>
                <a:avLst/>
                <a:gdLst>
                  <a:gd name="connsiteX0" fmla="*/ 168202 w 177064"/>
                  <a:gd name="connsiteY0" fmla="*/ 10779 h 62698"/>
                  <a:gd name="connsiteX1" fmla="*/ 177255 w 177064"/>
                  <a:gd name="connsiteY1" fmla="*/ 5420 h 62698"/>
                  <a:gd name="connsiteX2" fmla="*/ 168468 w 177064"/>
                  <a:gd name="connsiteY2" fmla="*/ 61 h 62698"/>
                  <a:gd name="connsiteX3" fmla="*/ 8976 w 177064"/>
                  <a:gd name="connsiteY3" fmla="*/ 61 h 62698"/>
                  <a:gd name="connsiteX4" fmla="*/ 190 w 177064"/>
                  <a:gd name="connsiteY4" fmla="*/ 5420 h 62698"/>
                  <a:gd name="connsiteX5" fmla="*/ 9243 w 177064"/>
                  <a:gd name="connsiteY5" fmla="*/ 10779 h 62698"/>
                  <a:gd name="connsiteX6" fmla="*/ 168202 w 177064"/>
                  <a:gd name="connsiteY6" fmla="*/ 10779 h 62698"/>
                  <a:gd name="connsiteX7" fmla="*/ 168468 w 177064"/>
                  <a:gd name="connsiteY7" fmla="*/ 62760 h 62698"/>
                  <a:gd name="connsiteX8" fmla="*/ 177255 w 177064"/>
                  <a:gd name="connsiteY8" fmla="*/ 57401 h 62698"/>
                  <a:gd name="connsiteX9" fmla="*/ 168202 w 177064"/>
                  <a:gd name="connsiteY9" fmla="*/ 52042 h 62698"/>
                  <a:gd name="connsiteX10" fmla="*/ 9243 w 177064"/>
                  <a:gd name="connsiteY10" fmla="*/ 52042 h 62698"/>
                  <a:gd name="connsiteX11" fmla="*/ 190 w 177064"/>
                  <a:gd name="connsiteY11" fmla="*/ 57401 h 62698"/>
                  <a:gd name="connsiteX12" fmla="*/ 8976 w 177064"/>
                  <a:gd name="connsiteY12" fmla="*/ 62760 h 62698"/>
                  <a:gd name="connsiteX13" fmla="*/ 168468 w 177064"/>
                  <a:gd name="connsiteY13" fmla="*/ 62760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7064" h="62698">
                    <a:moveTo>
                      <a:pt x="168202" y="10779"/>
                    </a:moveTo>
                    <a:cubicBezTo>
                      <a:pt x="172195" y="10779"/>
                      <a:pt x="177255" y="10779"/>
                      <a:pt x="177255" y="5420"/>
                    </a:cubicBezTo>
                    <a:cubicBezTo>
                      <a:pt x="177255" y="61"/>
                      <a:pt x="172195" y="61"/>
                      <a:pt x="168468" y="61"/>
                    </a:cubicBezTo>
                    <a:lnTo>
                      <a:pt x="8976" y="61"/>
                    </a:lnTo>
                    <a:cubicBezTo>
                      <a:pt x="5249" y="61"/>
                      <a:pt x="190" y="61"/>
                      <a:pt x="190" y="5420"/>
                    </a:cubicBezTo>
                    <a:cubicBezTo>
                      <a:pt x="190" y="10779"/>
                      <a:pt x="5249" y="10779"/>
                      <a:pt x="9243" y="10779"/>
                    </a:cubicBezTo>
                    <a:lnTo>
                      <a:pt x="168202" y="10779"/>
                    </a:lnTo>
                    <a:close/>
                    <a:moveTo>
                      <a:pt x="168468" y="62760"/>
                    </a:moveTo>
                    <a:cubicBezTo>
                      <a:pt x="172195" y="62760"/>
                      <a:pt x="177255" y="62760"/>
                      <a:pt x="177255" y="57401"/>
                    </a:cubicBezTo>
                    <a:cubicBezTo>
                      <a:pt x="177255" y="52042"/>
                      <a:pt x="172195" y="52042"/>
                      <a:pt x="168202" y="52042"/>
                    </a:cubicBezTo>
                    <a:lnTo>
                      <a:pt x="9243" y="52042"/>
                    </a:lnTo>
                    <a:cubicBezTo>
                      <a:pt x="5249" y="52042"/>
                      <a:pt x="190" y="52042"/>
                      <a:pt x="190" y="57401"/>
                    </a:cubicBezTo>
                    <a:cubicBezTo>
                      <a:pt x="190" y="62760"/>
                      <a:pt x="5249" y="62760"/>
                      <a:pt x="8976" y="62760"/>
                    </a:cubicBezTo>
                    <a:lnTo>
                      <a:pt x="168468" y="62760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2" name="Dowolny kształt: kształt 31">
                <a:extLst>
                  <a:ext uri="{FF2B5EF4-FFF2-40B4-BE49-F238E27FC236}">
                    <a16:creationId xmlns:a16="http://schemas.microsoft.com/office/drawing/2014/main" id="{DA4CF928-3684-70F3-4FF2-759A4841F204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5739209" y="6115476"/>
                <a:ext cx="162686" cy="10717"/>
              </a:xfrm>
              <a:custGeom>
                <a:avLst/>
                <a:gdLst>
                  <a:gd name="connsiteX0" fmla="*/ 153568 w 162686"/>
                  <a:gd name="connsiteY0" fmla="*/ 10779 h 10717"/>
                  <a:gd name="connsiteX1" fmla="*/ 162887 w 162686"/>
                  <a:gd name="connsiteY1" fmla="*/ 5420 h 10717"/>
                  <a:gd name="connsiteX2" fmla="*/ 153568 w 162686"/>
                  <a:gd name="connsiteY2" fmla="*/ 61 h 10717"/>
                  <a:gd name="connsiteX3" fmla="*/ 9519 w 162686"/>
                  <a:gd name="connsiteY3" fmla="*/ 61 h 10717"/>
                  <a:gd name="connsiteX4" fmla="*/ 200 w 162686"/>
                  <a:gd name="connsiteY4" fmla="*/ 5420 h 10717"/>
                  <a:gd name="connsiteX5" fmla="*/ 9519 w 162686"/>
                  <a:gd name="connsiteY5" fmla="*/ 10779 h 10717"/>
                  <a:gd name="connsiteX6" fmla="*/ 153568 w 162686"/>
                  <a:gd name="connsiteY6" fmla="*/ 10779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686" h="10717">
                    <a:moveTo>
                      <a:pt x="153568" y="10779"/>
                    </a:moveTo>
                    <a:cubicBezTo>
                      <a:pt x="158094" y="10779"/>
                      <a:pt x="162887" y="10779"/>
                      <a:pt x="162887" y="5420"/>
                    </a:cubicBezTo>
                    <a:cubicBezTo>
                      <a:pt x="162887" y="61"/>
                      <a:pt x="158094" y="61"/>
                      <a:pt x="153568" y="61"/>
                    </a:cubicBezTo>
                    <a:lnTo>
                      <a:pt x="9519" y="61"/>
                    </a:lnTo>
                    <a:cubicBezTo>
                      <a:pt x="4993" y="61"/>
                      <a:pt x="200" y="61"/>
                      <a:pt x="200" y="5420"/>
                    </a:cubicBezTo>
                    <a:cubicBezTo>
                      <a:pt x="200" y="10779"/>
                      <a:pt x="4993" y="10779"/>
                      <a:pt x="9519" y="10779"/>
                    </a:cubicBezTo>
                    <a:lnTo>
                      <a:pt x="153568" y="10779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3" name="Dowolny kształt: kształt 32">
                <a:extLst>
                  <a:ext uri="{FF2B5EF4-FFF2-40B4-BE49-F238E27FC236}">
                    <a16:creationId xmlns:a16="http://schemas.microsoft.com/office/drawing/2014/main" id="{9A786217-4F2C-B451-3711-C3EAC5FA3BB1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5936717" y="6072337"/>
                <a:ext cx="87600" cy="118430"/>
              </a:xfrm>
              <a:custGeom>
                <a:avLst/>
                <a:gdLst>
                  <a:gd name="connsiteX0" fmla="*/ 67040 w 87600"/>
                  <a:gd name="connsiteY0" fmla="*/ 54990 h 118430"/>
                  <a:gd name="connsiteX1" fmla="*/ 76093 w 87600"/>
                  <a:gd name="connsiteY1" fmla="*/ 50435 h 118430"/>
                  <a:gd name="connsiteX2" fmla="*/ 68371 w 87600"/>
                  <a:gd name="connsiteY2" fmla="*/ 46683 h 118430"/>
                  <a:gd name="connsiteX3" fmla="*/ 25237 w 87600"/>
                  <a:gd name="connsiteY3" fmla="*/ 46683 h 118430"/>
                  <a:gd name="connsiteX4" fmla="*/ 70768 w 87600"/>
                  <a:gd name="connsiteY4" fmla="*/ 8367 h 118430"/>
                  <a:gd name="connsiteX5" fmla="*/ 79022 w 87600"/>
                  <a:gd name="connsiteY5" fmla="*/ 8367 h 118430"/>
                  <a:gd name="connsiteX6" fmla="*/ 87808 w 87600"/>
                  <a:gd name="connsiteY6" fmla="*/ 3812 h 118430"/>
                  <a:gd name="connsiteX7" fmla="*/ 79821 w 87600"/>
                  <a:gd name="connsiteY7" fmla="*/ 61 h 118430"/>
                  <a:gd name="connsiteX8" fmla="*/ 70501 w 87600"/>
                  <a:gd name="connsiteY8" fmla="*/ 61 h 118430"/>
                  <a:gd name="connsiteX9" fmla="*/ 208 w 87600"/>
                  <a:gd name="connsiteY9" fmla="*/ 67851 h 118430"/>
                  <a:gd name="connsiteX10" fmla="*/ 48402 w 87600"/>
                  <a:gd name="connsiteY10" fmla="*/ 118492 h 118430"/>
                  <a:gd name="connsiteX11" fmla="*/ 83016 w 87600"/>
                  <a:gd name="connsiteY11" fmla="*/ 104827 h 118430"/>
                  <a:gd name="connsiteX12" fmla="*/ 80353 w 87600"/>
                  <a:gd name="connsiteY12" fmla="*/ 101076 h 118430"/>
                  <a:gd name="connsiteX13" fmla="*/ 76892 w 87600"/>
                  <a:gd name="connsiteY13" fmla="*/ 102684 h 118430"/>
                  <a:gd name="connsiteX14" fmla="*/ 48934 w 87600"/>
                  <a:gd name="connsiteY14" fmla="*/ 112597 h 118430"/>
                  <a:gd name="connsiteX15" fmla="*/ 20178 w 87600"/>
                  <a:gd name="connsiteY15" fmla="*/ 77765 h 118430"/>
                  <a:gd name="connsiteX16" fmla="*/ 23107 w 87600"/>
                  <a:gd name="connsiteY16" fmla="*/ 54990 h 118430"/>
                  <a:gd name="connsiteX17" fmla="*/ 67040 w 87600"/>
                  <a:gd name="connsiteY17" fmla="*/ 54990 h 118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600" h="118430">
                    <a:moveTo>
                      <a:pt x="67040" y="54990"/>
                    </a:moveTo>
                    <a:cubicBezTo>
                      <a:pt x="71300" y="54990"/>
                      <a:pt x="76093" y="54990"/>
                      <a:pt x="76093" y="50435"/>
                    </a:cubicBezTo>
                    <a:cubicBezTo>
                      <a:pt x="76093" y="46683"/>
                      <a:pt x="72898" y="46683"/>
                      <a:pt x="68371" y="46683"/>
                    </a:cubicBezTo>
                    <a:lnTo>
                      <a:pt x="25237" y="46683"/>
                    </a:lnTo>
                    <a:cubicBezTo>
                      <a:pt x="31627" y="23908"/>
                      <a:pt x="46538" y="8367"/>
                      <a:pt x="70768" y="8367"/>
                    </a:cubicBezTo>
                    <a:lnTo>
                      <a:pt x="79022" y="8367"/>
                    </a:lnTo>
                    <a:cubicBezTo>
                      <a:pt x="83548" y="8367"/>
                      <a:pt x="87808" y="8367"/>
                      <a:pt x="87808" y="3812"/>
                    </a:cubicBezTo>
                    <a:cubicBezTo>
                      <a:pt x="87808" y="61"/>
                      <a:pt x="84347" y="61"/>
                      <a:pt x="79821" y="61"/>
                    </a:cubicBezTo>
                    <a:lnTo>
                      <a:pt x="70501" y="61"/>
                    </a:lnTo>
                    <a:cubicBezTo>
                      <a:pt x="35887" y="61"/>
                      <a:pt x="208" y="26856"/>
                      <a:pt x="208" y="67851"/>
                    </a:cubicBezTo>
                    <a:cubicBezTo>
                      <a:pt x="208" y="97325"/>
                      <a:pt x="20178" y="118492"/>
                      <a:pt x="48402" y="118492"/>
                    </a:cubicBezTo>
                    <a:cubicBezTo>
                      <a:pt x="65709" y="118492"/>
                      <a:pt x="83016" y="107774"/>
                      <a:pt x="83016" y="104827"/>
                    </a:cubicBezTo>
                    <a:cubicBezTo>
                      <a:pt x="83016" y="104023"/>
                      <a:pt x="82749" y="101076"/>
                      <a:pt x="80353" y="101076"/>
                    </a:cubicBezTo>
                    <a:cubicBezTo>
                      <a:pt x="79821" y="101076"/>
                      <a:pt x="79288" y="101076"/>
                      <a:pt x="76892" y="102684"/>
                    </a:cubicBezTo>
                    <a:cubicBezTo>
                      <a:pt x="68638" y="108042"/>
                      <a:pt x="58786" y="112597"/>
                      <a:pt x="48934" y="112597"/>
                    </a:cubicBezTo>
                    <a:cubicBezTo>
                      <a:pt x="33491" y="112597"/>
                      <a:pt x="20178" y="101344"/>
                      <a:pt x="20178" y="77765"/>
                    </a:cubicBezTo>
                    <a:cubicBezTo>
                      <a:pt x="20178" y="68387"/>
                      <a:pt x="22308" y="58205"/>
                      <a:pt x="23107" y="54990"/>
                    </a:cubicBezTo>
                    <a:lnTo>
                      <a:pt x="67040" y="54990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4" name="Dowolny kształt: kształt 33">
                <a:extLst>
                  <a:ext uri="{FF2B5EF4-FFF2-40B4-BE49-F238E27FC236}">
                    <a16:creationId xmlns:a16="http://schemas.microsoft.com/office/drawing/2014/main" id="{2FF00B11-4F1C-1C38-D114-0347CCC43FDB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2417810" y="6284282"/>
                <a:ext cx="3747600" cy="10717"/>
              </a:xfrm>
              <a:custGeom>
                <a:avLst/>
                <a:gdLst>
                  <a:gd name="connsiteX0" fmla="*/ 0 w 3747600"/>
                  <a:gd name="connsiteY0" fmla="*/ 0 h 10717"/>
                  <a:gd name="connsiteX1" fmla="*/ 3747601 w 3747600"/>
                  <a:gd name="connsiteY1" fmla="*/ 0 h 10717"/>
                  <a:gd name="connsiteX2" fmla="*/ 3747601 w 3747600"/>
                  <a:gd name="connsiteY2" fmla="*/ 10718 h 10717"/>
                  <a:gd name="connsiteX3" fmla="*/ 0 w 3747600"/>
                  <a:gd name="connsiteY3" fmla="*/ 10718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47600" h="10717">
                    <a:moveTo>
                      <a:pt x="0" y="0"/>
                    </a:moveTo>
                    <a:lnTo>
                      <a:pt x="3747601" y="0"/>
                    </a:lnTo>
                    <a:lnTo>
                      <a:pt x="3747601" y="10718"/>
                    </a:lnTo>
                    <a:lnTo>
                      <a:pt x="0" y="10718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5" name="Dowolny kształt: kształt 34">
                <a:extLst>
                  <a:ext uri="{FF2B5EF4-FFF2-40B4-BE49-F238E27FC236}">
                    <a16:creationId xmlns:a16="http://schemas.microsoft.com/office/drawing/2014/main" id="{7814A136-D385-2291-4A61-F2E3F25A09B8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2417810" y="6337870"/>
                <a:ext cx="3747600" cy="10717"/>
              </a:xfrm>
              <a:custGeom>
                <a:avLst/>
                <a:gdLst>
                  <a:gd name="connsiteX0" fmla="*/ 0 w 3747600"/>
                  <a:gd name="connsiteY0" fmla="*/ 0 h 10717"/>
                  <a:gd name="connsiteX1" fmla="*/ 3747601 w 3747600"/>
                  <a:gd name="connsiteY1" fmla="*/ 0 h 10717"/>
                  <a:gd name="connsiteX2" fmla="*/ 3747601 w 3747600"/>
                  <a:gd name="connsiteY2" fmla="*/ 10717 h 10717"/>
                  <a:gd name="connsiteX3" fmla="*/ 0 w 3747600"/>
                  <a:gd name="connsiteY3" fmla="*/ 10717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47600" h="10717">
                    <a:moveTo>
                      <a:pt x="0" y="0"/>
                    </a:moveTo>
                    <a:lnTo>
                      <a:pt x="3747601" y="0"/>
                    </a:lnTo>
                    <a:lnTo>
                      <a:pt x="3747601" y="10717"/>
                    </a:lnTo>
                    <a:lnTo>
                      <a:pt x="0" y="10717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6" name="Dowolny kształt: kształt 35">
                <a:extLst>
                  <a:ext uri="{FF2B5EF4-FFF2-40B4-BE49-F238E27FC236}">
                    <a16:creationId xmlns:a16="http://schemas.microsoft.com/office/drawing/2014/main" id="{79E31821-CDA9-2FF2-6D6B-50B7D6C561A5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2557066" y="6395496"/>
                <a:ext cx="112629" cy="241684"/>
              </a:xfrm>
              <a:custGeom>
                <a:avLst/>
                <a:gdLst>
                  <a:gd name="connsiteX0" fmla="*/ 34962 w 112629"/>
                  <a:gd name="connsiteY0" fmla="*/ 104842 h 241684"/>
                  <a:gd name="connsiteX1" fmla="*/ 82 w 112629"/>
                  <a:gd name="connsiteY1" fmla="*/ 158966 h 241684"/>
                  <a:gd name="connsiteX2" fmla="*/ 7803 w 112629"/>
                  <a:gd name="connsiteY2" fmla="*/ 180134 h 241684"/>
                  <a:gd name="connsiteX3" fmla="*/ 38690 w 112629"/>
                  <a:gd name="connsiteY3" fmla="*/ 197550 h 241684"/>
                  <a:gd name="connsiteX4" fmla="*/ 70908 w 112629"/>
                  <a:gd name="connsiteY4" fmla="*/ 210143 h 241684"/>
                  <a:gd name="connsiteX5" fmla="*/ 80227 w 112629"/>
                  <a:gd name="connsiteY5" fmla="*/ 221665 h 241684"/>
                  <a:gd name="connsiteX6" fmla="*/ 67180 w 112629"/>
                  <a:gd name="connsiteY6" fmla="*/ 235866 h 241684"/>
                  <a:gd name="connsiteX7" fmla="*/ 43749 w 112629"/>
                  <a:gd name="connsiteY7" fmla="*/ 227292 h 241684"/>
                  <a:gd name="connsiteX8" fmla="*/ 40820 w 112629"/>
                  <a:gd name="connsiteY8" fmla="*/ 225952 h 241684"/>
                  <a:gd name="connsiteX9" fmla="*/ 38157 w 112629"/>
                  <a:gd name="connsiteY9" fmla="*/ 228900 h 241684"/>
                  <a:gd name="connsiteX10" fmla="*/ 67180 w 112629"/>
                  <a:gd name="connsiteY10" fmla="*/ 241761 h 241684"/>
                  <a:gd name="connsiteX11" fmla="*/ 94871 w 112629"/>
                  <a:gd name="connsiteY11" fmla="*/ 213091 h 241684"/>
                  <a:gd name="connsiteX12" fmla="*/ 82091 w 112629"/>
                  <a:gd name="connsiteY12" fmla="*/ 194067 h 241684"/>
                  <a:gd name="connsiteX13" fmla="*/ 65849 w 112629"/>
                  <a:gd name="connsiteY13" fmla="*/ 187904 h 241684"/>
                  <a:gd name="connsiteX14" fmla="*/ 49607 w 112629"/>
                  <a:gd name="connsiteY14" fmla="*/ 181741 h 241684"/>
                  <a:gd name="connsiteX15" fmla="*/ 33631 w 112629"/>
                  <a:gd name="connsiteY15" fmla="*/ 175311 h 241684"/>
                  <a:gd name="connsiteX16" fmla="*/ 13661 w 112629"/>
                  <a:gd name="connsiteY16" fmla="*/ 151464 h 241684"/>
                  <a:gd name="connsiteX17" fmla="*/ 46411 w 112629"/>
                  <a:gd name="connsiteY17" fmla="*/ 105913 h 241684"/>
                  <a:gd name="connsiteX18" fmla="*/ 69843 w 112629"/>
                  <a:gd name="connsiteY18" fmla="*/ 109397 h 241684"/>
                  <a:gd name="connsiteX19" fmla="*/ 94605 w 112629"/>
                  <a:gd name="connsiteY19" fmla="*/ 101091 h 241684"/>
                  <a:gd name="connsiteX20" fmla="*/ 72771 w 112629"/>
                  <a:gd name="connsiteY20" fmla="*/ 93856 h 241684"/>
                  <a:gd name="connsiteX21" fmla="*/ 50405 w 112629"/>
                  <a:gd name="connsiteY21" fmla="*/ 97071 h 241684"/>
                  <a:gd name="connsiteX22" fmla="*/ 42417 w 112629"/>
                  <a:gd name="connsiteY22" fmla="*/ 76172 h 241684"/>
                  <a:gd name="connsiteX23" fmla="*/ 71973 w 112629"/>
                  <a:gd name="connsiteY23" fmla="*/ 30621 h 241684"/>
                  <a:gd name="connsiteX24" fmla="*/ 89014 w 112629"/>
                  <a:gd name="connsiteY24" fmla="*/ 36516 h 241684"/>
                  <a:gd name="connsiteX25" fmla="*/ 112711 w 112629"/>
                  <a:gd name="connsiteY25" fmla="*/ 28210 h 241684"/>
                  <a:gd name="connsiteX26" fmla="*/ 90611 w 112629"/>
                  <a:gd name="connsiteY26" fmla="*/ 20975 h 241684"/>
                  <a:gd name="connsiteX27" fmla="*/ 73837 w 112629"/>
                  <a:gd name="connsiteY27" fmla="*/ 22315 h 241684"/>
                  <a:gd name="connsiteX28" fmla="*/ 72505 w 112629"/>
                  <a:gd name="connsiteY28" fmla="*/ 13473 h 241684"/>
                  <a:gd name="connsiteX29" fmla="*/ 73837 w 112629"/>
                  <a:gd name="connsiteY29" fmla="*/ 3559 h 241684"/>
                  <a:gd name="connsiteX30" fmla="*/ 70641 w 112629"/>
                  <a:gd name="connsiteY30" fmla="*/ 76 h 241684"/>
                  <a:gd name="connsiteX31" fmla="*/ 65849 w 112629"/>
                  <a:gd name="connsiteY31" fmla="*/ 13205 h 241684"/>
                  <a:gd name="connsiteX32" fmla="*/ 67712 w 112629"/>
                  <a:gd name="connsiteY32" fmla="*/ 23655 h 241684"/>
                  <a:gd name="connsiteX33" fmla="*/ 21116 w 112629"/>
                  <a:gd name="connsiteY33" fmla="*/ 73760 h 241684"/>
                  <a:gd name="connsiteX34" fmla="*/ 38424 w 112629"/>
                  <a:gd name="connsiteY34" fmla="*/ 102162 h 241684"/>
                  <a:gd name="connsiteX35" fmla="*/ 34962 w 112629"/>
                  <a:gd name="connsiteY35" fmla="*/ 104842 h 241684"/>
                  <a:gd name="connsiteX36" fmla="*/ 78097 w 112629"/>
                  <a:gd name="connsiteY36" fmla="*/ 28210 h 241684"/>
                  <a:gd name="connsiteX37" fmla="*/ 90877 w 112629"/>
                  <a:gd name="connsiteY37" fmla="*/ 26870 h 241684"/>
                  <a:gd name="connsiteX38" fmla="*/ 105788 w 112629"/>
                  <a:gd name="connsiteY38" fmla="*/ 28478 h 241684"/>
                  <a:gd name="connsiteX39" fmla="*/ 89280 w 112629"/>
                  <a:gd name="connsiteY39" fmla="*/ 30621 h 241684"/>
                  <a:gd name="connsiteX40" fmla="*/ 78097 w 112629"/>
                  <a:gd name="connsiteY40" fmla="*/ 28210 h 241684"/>
                  <a:gd name="connsiteX41" fmla="*/ 57328 w 112629"/>
                  <a:gd name="connsiteY41" fmla="*/ 101358 h 241684"/>
                  <a:gd name="connsiteX42" fmla="*/ 72505 w 112629"/>
                  <a:gd name="connsiteY42" fmla="*/ 99751 h 241684"/>
                  <a:gd name="connsiteX43" fmla="*/ 87682 w 112629"/>
                  <a:gd name="connsiteY43" fmla="*/ 101358 h 241684"/>
                  <a:gd name="connsiteX44" fmla="*/ 70641 w 112629"/>
                  <a:gd name="connsiteY44" fmla="*/ 103502 h 241684"/>
                  <a:gd name="connsiteX45" fmla="*/ 57328 w 112629"/>
                  <a:gd name="connsiteY45" fmla="*/ 101358 h 24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2629" h="241684">
                    <a:moveTo>
                      <a:pt x="34962" y="104842"/>
                    </a:moveTo>
                    <a:cubicBezTo>
                      <a:pt x="5939" y="124134"/>
                      <a:pt x="82" y="149320"/>
                      <a:pt x="82" y="158966"/>
                    </a:cubicBezTo>
                    <a:cubicBezTo>
                      <a:pt x="82" y="171828"/>
                      <a:pt x="7271" y="179330"/>
                      <a:pt x="7803" y="180134"/>
                    </a:cubicBezTo>
                    <a:cubicBezTo>
                      <a:pt x="16324" y="188976"/>
                      <a:pt x="18720" y="190048"/>
                      <a:pt x="38690" y="197550"/>
                    </a:cubicBezTo>
                    <a:lnTo>
                      <a:pt x="70908" y="210143"/>
                    </a:lnTo>
                    <a:cubicBezTo>
                      <a:pt x="74902" y="212019"/>
                      <a:pt x="80227" y="213895"/>
                      <a:pt x="80227" y="221665"/>
                    </a:cubicBezTo>
                    <a:cubicBezTo>
                      <a:pt x="80227" y="227828"/>
                      <a:pt x="75434" y="235866"/>
                      <a:pt x="67180" y="235866"/>
                    </a:cubicBezTo>
                    <a:cubicBezTo>
                      <a:pt x="55464" y="235866"/>
                      <a:pt x="46678" y="229435"/>
                      <a:pt x="43749" y="227292"/>
                    </a:cubicBezTo>
                    <a:cubicBezTo>
                      <a:pt x="42151" y="226220"/>
                      <a:pt x="41885" y="225952"/>
                      <a:pt x="40820" y="225952"/>
                    </a:cubicBezTo>
                    <a:cubicBezTo>
                      <a:pt x="38690" y="225952"/>
                      <a:pt x="38157" y="227828"/>
                      <a:pt x="38157" y="228900"/>
                    </a:cubicBezTo>
                    <a:cubicBezTo>
                      <a:pt x="38157" y="232115"/>
                      <a:pt x="52269" y="241761"/>
                      <a:pt x="67180" y="241761"/>
                    </a:cubicBezTo>
                    <a:cubicBezTo>
                      <a:pt x="83688" y="241761"/>
                      <a:pt x="94871" y="226220"/>
                      <a:pt x="94871" y="213091"/>
                    </a:cubicBezTo>
                    <a:cubicBezTo>
                      <a:pt x="94871" y="200230"/>
                      <a:pt x="85020" y="195407"/>
                      <a:pt x="82091" y="194067"/>
                    </a:cubicBezTo>
                    <a:cubicBezTo>
                      <a:pt x="78363" y="192727"/>
                      <a:pt x="69310" y="189244"/>
                      <a:pt x="65849" y="187904"/>
                    </a:cubicBezTo>
                    <a:cubicBezTo>
                      <a:pt x="60523" y="185761"/>
                      <a:pt x="55198" y="183617"/>
                      <a:pt x="49607" y="181741"/>
                    </a:cubicBezTo>
                    <a:lnTo>
                      <a:pt x="33631" y="175311"/>
                    </a:lnTo>
                    <a:cubicBezTo>
                      <a:pt x="21649" y="170488"/>
                      <a:pt x="13661" y="162717"/>
                      <a:pt x="13661" y="151464"/>
                    </a:cubicBezTo>
                    <a:cubicBezTo>
                      <a:pt x="13661" y="140478"/>
                      <a:pt x="24045" y="117167"/>
                      <a:pt x="46411" y="105913"/>
                    </a:cubicBezTo>
                    <a:cubicBezTo>
                      <a:pt x="56263" y="109397"/>
                      <a:pt x="64251" y="109397"/>
                      <a:pt x="69843" y="109397"/>
                    </a:cubicBezTo>
                    <a:cubicBezTo>
                      <a:pt x="77830" y="109397"/>
                      <a:pt x="94605" y="109397"/>
                      <a:pt x="94605" y="101091"/>
                    </a:cubicBezTo>
                    <a:cubicBezTo>
                      <a:pt x="94605" y="94392"/>
                      <a:pt x="83156" y="93856"/>
                      <a:pt x="72771" y="93856"/>
                    </a:cubicBezTo>
                    <a:cubicBezTo>
                      <a:pt x="67979" y="93856"/>
                      <a:pt x="60257" y="93856"/>
                      <a:pt x="50405" y="97071"/>
                    </a:cubicBezTo>
                    <a:cubicBezTo>
                      <a:pt x="43483" y="90105"/>
                      <a:pt x="42417" y="81263"/>
                      <a:pt x="42417" y="76172"/>
                    </a:cubicBezTo>
                    <a:cubicBezTo>
                      <a:pt x="42417" y="61167"/>
                      <a:pt x="52003" y="40535"/>
                      <a:pt x="71973" y="30621"/>
                    </a:cubicBezTo>
                    <a:cubicBezTo>
                      <a:pt x="76765" y="36516"/>
                      <a:pt x="82889" y="36516"/>
                      <a:pt x="89014" y="36516"/>
                    </a:cubicBezTo>
                    <a:cubicBezTo>
                      <a:pt x="95670" y="36516"/>
                      <a:pt x="112711" y="36516"/>
                      <a:pt x="112711" y="28210"/>
                    </a:cubicBezTo>
                    <a:cubicBezTo>
                      <a:pt x="112711" y="21243"/>
                      <a:pt x="100995" y="20975"/>
                      <a:pt x="90611" y="20975"/>
                    </a:cubicBezTo>
                    <a:cubicBezTo>
                      <a:pt x="87150" y="20975"/>
                      <a:pt x="80759" y="20975"/>
                      <a:pt x="73837" y="22315"/>
                    </a:cubicBezTo>
                    <a:cubicBezTo>
                      <a:pt x="73038" y="19904"/>
                      <a:pt x="72505" y="18028"/>
                      <a:pt x="72505" y="13473"/>
                    </a:cubicBezTo>
                    <a:cubicBezTo>
                      <a:pt x="72505" y="9722"/>
                      <a:pt x="73837" y="4095"/>
                      <a:pt x="73837" y="3559"/>
                    </a:cubicBezTo>
                    <a:cubicBezTo>
                      <a:pt x="73837" y="1416"/>
                      <a:pt x="72505" y="76"/>
                      <a:pt x="70641" y="76"/>
                    </a:cubicBezTo>
                    <a:cubicBezTo>
                      <a:pt x="65849" y="76"/>
                      <a:pt x="65849" y="12401"/>
                      <a:pt x="65849" y="13205"/>
                    </a:cubicBezTo>
                    <a:cubicBezTo>
                      <a:pt x="65849" y="18564"/>
                      <a:pt x="67446" y="22583"/>
                      <a:pt x="67712" y="23655"/>
                    </a:cubicBezTo>
                    <a:cubicBezTo>
                      <a:pt x="39222" y="31693"/>
                      <a:pt x="21116" y="53129"/>
                      <a:pt x="21116" y="73760"/>
                    </a:cubicBezTo>
                    <a:cubicBezTo>
                      <a:pt x="21116" y="83674"/>
                      <a:pt x="25909" y="94928"/>
                      <a:pt x="38424" y="102162"/>
                    </a:cubicBezTo>
                    <a:lnTo>
                      <a:pt x="34962" y="104842"/>
                    </a:lnTo>
                    <a:close/>
                    <a:moveTo>
                      <a:pt x="78097" y="28210"/>
                    </a:moveTo>
                    <a:cubicBezTo>
                      <a:pt x="82357" y="26870"/>
                      <a:pt x="87948" y="26870"/>
                      <a:pt x="90877" y="26870"/>
                    </a:cubicBezTo>
                    <a:cubicBezTo>
                      <a:pt x="99930" y="26870"/>
                      <a:pt x="100995" y="27138"/>
                      <a:pt x="105788" y="28478"/>
                    </a:cubicBezTo>
                    <a:cubicBezTo>
                      <a:pt x="103658" y="29282"/>
                      <a:pt x="100995" y="30621"/>
                      <a:pt x="89280" y="30621"/>
                    </a:cubicBezTo>
                    <a:cubicBezTo>
                      <a:pt x="84221" y="30621"/>
                      <a:pt x="81026" y="30621"/>
                      <a:pt x="78097" y="28210"/>
                    </a:cubicBezTo>
                    <a:close/>
                    <a:moveTo>
                      <a:pt x="57328" y="101358"/>
                    </a:moveTo>
                    <a:cubicBezTo>
                      <a:pt x="63452" y="99751"/>
                      <a:pt x="69310" y="99751"/>
                      <a:pt x="72505" y="99751"/>
                    </a:cubicBezTo>
                    <a:cubicBezTo>
                      <a:pt x="81824" y="99751"/>
                      <a:pt x="82889" y="100019"/>
                      <a:pt x="87682" y="101358"/>
                    </a:cubicBezTo>
                    <a:cubicBezTo>
                      <a:pt x="85552" y="102430"/>
                      <a:pt x="82889" y="103502"/>
                      <a:pt x="70641" y="103502"/>
                    </a:cubicBezTo>
                    <a:cubicBezTo>
                      <a:pt x="64517" y="103502"/>
                      <a:pt x="62121" y="103502"/>
                      <a:pt x="57328" y="1013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7" name="Dowolny kształt: kształt 36">
                <a:extLst>
                  <a:ext uri="{FF2B5EF4-FFF2-40B4-BE49-F238E27FC236}">
                    <a16:creationId xmlns:a16="http://schemas.microsoft.com/office/drawing/2014/main" id="{DAD98A65-2860-43DA-D36F-CF6CA7BE1BE2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2676192" y="6498091"/>
                <a:ext cx="56474" cy="126228"/>
              </a:xfrm>
              <a:custGeom>
                <a:avLst/>
                <a:gdLst>
                  <a:gd name="connsiteX0" fmla="*/ 51714 w 56474"/>
                  <a:gd name="connsiteY0" fmla="*/ 7205 h 126228"/>
                  <a:gd name="connsiteX1" fmla="*/ 44259 w 56474"/>
                  <a:gd name="connsiteY1" fmla="*/ 77 h 126228"/>
                  <a:gd name="connsiteX2" fmla="*/ 33822 w 56474"/>
                  <a:gd name="connsiteY2" fmla="*/ 10393 h 126228"/>
                  <a:gd name="connsiteX3" fmla="*/ 41277 w 56474"/>
                  <a:gd name="connsiteY3" fmla="*/ 17520 h 126228"/>
                  <a:gd name="connsiteX4" fmla="*/ 51714 w 56474"/>
                  <a:gd name="connsiteY4" fmla="*/ 7205 h 126228"/>
                  <a:gd name="connsiteX5" fmla="*/ 13692 w 56474"/>
                  <a:gd name="connsiteY5" fmla="*/ 102485 h 126228"/>
                  <a:gd name="connsiteX6" fmla="*/ 12015 w 56474"/>
                  <a:gd name="connsiteY6" fmla="*/ 110363 h 126228"/>
                  <a:gd name="connsiteX7" fmla="*/ 29721 w 56474"/>
                  <a:gd name="connsiteY7" fmla="*/ 126305 h 126228"/>
                  <a:gd name="connsiteX8" fmla="*/ 56560 w 56474"/>
                  <a:gd name="connsiteY8" fmla="*/ 97609 h 126228"/>
                  <a:gd name="connsiteX9" fmla="*/ 53578 w 56474"/>
                  <a:gd name="connsiteY9" fmla="*/ 95170 h 126228"/>
                  <a:gd name="connsiteX10" fmla="*/ 50037 w 56474"/>
                  <a:gd name="connsiteY10" fmla="*/ 98359 h 126228"/>
                  <a:gd name="connsiteX11" fmla="*/ 30280 w 56474"/>
                  <a:gd name="connsiteY11" fmla="*/ 121054 h 126228"/>
                  <a:gd name="connsiteX12" fmla="*/ 25621 w 56474"/>
                  <a:gd name="connsiteY12" fmla="*/ 114489 h 126228"/>
                  <a:gd name="connsiteX13" fmla="*/ 28603 w 56474"/>
                  <a:gd name="connsiteY13" fmla="*/ 102485 h 126228"/>
                  <a:gd name="connsiteX14" fmla="*/ 34567 w 56474"/>
                  <a:gd name="connsiteY14" fmla="*/ 87480 h 126228"/>
                  <a:gd name="connsiteX15" fmla="*/ 43700 w 56474"/>
                  <a:gd name="connsiteY15" fmla="*/ 63660 h 126228"/>
                  <a:gd name="connsiteX16" fmla="*/ 44818 w 56474"/>
                  <a:gd name="connsiteY16" fmla="*/ 57658 h 126228"/>
                  <a:gd name="connsiteX17" fmla="*/ 27112 w 56474"/>
                  <a:gd name="connsiteY17" fmla="*/ 41716 h 126228"/>
                  <a:gd name="connsiteX18" fmla="*/ 86 w 56474"/>
                  <a:gd name="connsiteY18" fmla="*/ 70412 h 126228"/>
                  <a:gd name="connsiteX19" fmla="*/ 3255 w 56474"/>
                  <a:gd name="connsiteY19" fmla="*/ 72851 h 126228"/>
                  <a:gd name="connsiteX20" fmla="*/ 6610 w 56474"/>
                  <a:gd name="connsiteY20" fmla="*/ 69850 h 126228"/>
                  <a:gd name="connsiteX21" fmla="*/ 26553 w 56474"/>
                  <a:gd name="connsiteY21" fmla="*/ 46967 h 126228"/>
                  <a:gd name="connsiteX22" fmla="*/ 31212 w 56474"/>
                  <a:gd name="connsiteY22" fmla="*/ 53532 h 126228"/>
                  <a:gd name="connsiteX23" fmla="*/ 25434 w 56474"/>
                  <a:gd name="connsiteY23" fmla="*/ 72288 h 126228"/>
                  <a:gd name="connsiteX24" fmla="*/ 13692 w 56474"/>
                  <a:gd name="connsiteY24" fmla="*/ 102485 h 12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474" h="126228">
                    <a:moveTo>
                      <a:pt x="51714" y="7205"/>
                    </a:moveTo>
                    <a:cubicBezTo>
                      <a:pt x="51714" y="4204"/>
                      <a:pt x="49478" y="77"/>
                      <a:pt x="44259" y="77"/>
                    </a:cubicBezTo>
                    <a:cubicBezTo>
                      <a:pt x="39227" y="77"/>
                      <a:pt x="33822" y="4954"/>
                      <a:pt x="33822" y="10393"/>
                    </a:cubicBezTo>
                    <a:cubicBezTo>
                      <a:pt x="33822" y="13582"/>
                      <a:pt x="36245" y="17520"/>
                      <a:pt x="41277" y="17520"/>
                    </a:cubicBezTo>
                    <a:cubicBezTo>
                      <a:pt x="46682" y="17520"/>
                      <a:pt x="51714" y="12269"/>
                      <a:pt x="51714" y="7205"/>
                    </a:cubicBezTo>
                    <a:close/>
                    <a:moveTo>
                      <a:pt x="13692" y="102485"/>
                    </a:moveTo>
                    <a:cubicBezTo>
                      <a:pt x="12947" y="104924"/>
                      <a:pt x="12015" y="107174"/>
                      <a:pt x="12015" y="110363"/>
                    </a:cubicBezTo>
                    <a:cubicBezTo>
                      <a:pt x="12015" y="119178"/>
                      <a:pt x="19470" y="126305"/>
                      <a:pt x="29721" y="126305"/>
                    </a:cubicBezTo>
                    <a:cubicBezTo>
                      <a:pt x="48360" y="126305"/>
                      <a:pt x="56560" y="100422"/>
                      <a:pt x="56560" y="97609"/>
                    </a:cubicBezTo>
                    <a:cubicBezTo>
                      <a:pt x="56560" y="95170"/>
                      <a:pt x="54137" y="95170"/>
                      <a:pt x="53578" y="95170"/>
                    </a:cubicBezTo>
                    <a:cubicBezTo>
                      <a:pt x="50969" y="95170"/>
                      <a:pt x="50783" y="96296"/>
                      <a:pt x="50037" y="98359"/>
                    </a:cubicBezTo>
                    <a:cubicBezTo>
                      <a:pt x="45750" y="113364"/>
                      <a:pt x="37549" y="121054"/>
                      <a:pt x="30280" y="121054"/>
                    </a:cubicBezTo>
                    <a:cubicBezTo>
                      <a:pt x="26553" y="121054"/>
                      <a:pt x="25621" y="118616"/>
                      <a:pt x="25621" y="114489"/>
                    </a:cubicBezTo>
                    <a:cubicBezTo>
                      <a:pt x="25621" y="110175"/>
                      <a:pt x="26925" y="106612"/>
                      <a:pt x="28603" y="102485"/>
                    </a:cubicBezTo>
                    <a:cubicBezTo>
                      <a:pt x="30467" y="97421"/>
                      <a:pt x="32517" y="92357"/>
                      <a:pt x="34567" y="87480"/>
                    </a:cubicBezTo>
                    <a:cubicBezTo>
                      <a:pt x="36245" y="82979"/>
                      <a:pt x="42954" y="65911"/>
                      <a:pt x="43700" y="63660"/>
                    </a:cubicBezTo>
                    <a:cubicBezTo>
                      <a:pt x="44259" y="61785"/>
                      <a:pt x="44818" y="59534"/>
                      <a:pt x="44818" y="57658"/>
                    </a:cubicBezTo>
                    <a:cubicBezTo>
                      <a:pt x="44818" y="48843"/>
                      <a:pt x="37363" y="41716"/>
                      <a:pt x="27112" y="41716"/>
                    </a:cubicBezTo>
                    <a:cubicBezTo>
                      <a:pt x="8660" y="41716"/>
                      <a:pt x="86" y="67224"/>
                      <a:pt x="86" y="70412"/>
                    </a:cubicBezTo>
                    <a:cubicBezTo>
                      <a:pt x="86" y="72851"/>
                      <a:pt x="2695" y="72851"/>
                      <a:pt x="3255" y="72851"/>
                    </a:cubicBezTo>
                    <a:cubicBezTo>
                      <a:pt x="5864" y="72851"/>
                      <a:pt x="6050" y="71913"/>
                      <a:pt x="6610" y="69850"/>
                    </a:cubicBezTo>
                    <a:cubicBezTo>
                      <a:pt x="11455" y="53720"/>
                      <a:pt x="19656" y="46967"/>
                      <a:pt x="26553" y="46967"/>
                    </a:cubicBezTo>
                    <a:cubicBezTo>
                      <a:pt x="29535" y="46967"/>
                      <a:pt x="31212" y="48468"/>
                      <a:pt x="31212" y="53532"/>
                    </a:cubicBezTo>
                    <a:cubicBezTo>
                      <a:pt x="31212" y="57846"/>
                      <a:pt x="30094" y="60659"/>
                      <a:pt x="25434" y="72288"/>
                    </a:cubicBezTo>
                    <a:lnTo>
                      <a:pt x="13692" y="10248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8" name="Dowolny kształt: kształt 37">
                <a:extLst>
                  <a:ext uri="{FF2B5EF4-FFF2-40B4-BE49-F238E27FC236}">
                    <a16:creationId xmlns:a16="http://schemas.microsoft.com/office/drawing/2014/main" id="{0E04ED31-FACB-4CDA-3213-45A73EA86D9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2755813" y="6506343"/>
                <a:ext cx="137178" cy="138232"/>
              </a:xfrm>
              <a:custGeom>
                <a:avLst/>
                <a:gdLst>
                  <a:gd name="connsiteX0" fmla="*/ 73338 w 137178"/>
                  <a:gd name="connsiteY0" fmla="*/ 73789 h 138232"/>
                  <a:gd name="connsiteX1" fmla="*/ 130371 w 137178"/>
                  <a:gd name="connsiteY1" fmla="*/ 73789 h 138232"/>
                  <a:gd name="connsiteX2" fmla="*/ 137268 w 137178"/>
                  <a:gd name="connsiteY2" fmla="*/ 69287 h 138232"/>
                  <a:gd name="connsiteX3" fmla="*/ 130371 w 137178"/>
                  <a:gd name="connsiteY3" fmla="*/ 64598 h 138232"/>
                  <a:gd name="connsiteX4" fmla="*/ 73338 w 137178"/>
                  <a:gd name="connsiteY4" fmla="*/ 64598 h 138232"/>
                  <a:gd name="connsiteX5" fmla="*/ 73338 w 137178"/>
                  <a:gd name="connsiteY5" fmla="*/ 7017 h 138232"/>
                  <a:gd name="connsiteX6" fmla="*/ 68865 w 137178"/>
                  <a:gd name="connsiteY6" fmla="*/ 77 h 138232"/>
                  <a:gd name="connsiteX7" fmla="*/ 64205 w 137178"/>
                  <a:gd name="connsiteY7" fmla="*/ 7017 h 138232"/>
                  <a:gd name="connsiteX8" fmla="*/ 64205 w 137178"/>
                  <a:gd name="connsiteY8" fmla="*/ 64598 h 138232"/>
                  <a:gd name="connsiteX9" fmla="*/ 6985 w 137178"/>
                  <a:gd name="connsiteY9" fmla="*/ 64598 h 138232"/>
                  <a:gd name="connsiteX10" fmla="*/ 89 w 137178"/>
                  <a:gd name="connsiteY10" fmla="*/ 69100 h 138232"/>
                  <a:gd name="connsiteX11" fmla="*/ 6985 w 137178"/>
                  <a:gd name="connsiteY11" fmla="*/ 73789 h 138232"/>
                  <a:gd name="connsiteX12" fmla="*/ 64205 w 137178"/>
                  <a:gd name="connsiteY12" fmla="*/ 73789 h 138232"/>
                  <a:gd name="connsiteX13" fmla="*/ 64205 w 137178"/>
                  <a:gd name="connsiteY13" fmla="*/ 131370 h 138232"/>
                  <a:gd name="connsiteX14" fmla="*/ 68678 w 137178"/>
                  <a:gd name="connsiteY14" fmla="*/ 138309 h 138232"/>
                  <a:gd name="connsiteX15" fmla="*/ 73338 w 137178"/>
                  <a:gd name="connsiteY15" fmla="*/ 131370 h 138232"/>
                  <a:gd name="connsiteX16" fmla="*/ 73338 w 137178"/>
                  <a:gd name="connsiteY16" fmla="*/ 73789 h 13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178" h="138232">
                    <a:moveTo>
                      <a:pt x="73338" y="73789"/>
                    </a:moveTo>
                    <a:lnTo>
                      <a:pt x="130371" y="73789"/>
                    </a:lnTo>
                    <a:cubicBezTo>
                      <a:pt x="132794" y="73789"/>
                      <a:pt x="137268" y="73789"/>
                      <a:pt x="137268" y="69287"/>
                    </a:cubicBezTo>
                    <a:cubicBezTo>
                      <a:pt x="137268" y="64598"/>
                      <a:pt x="132981" y="64598"/>
                      <a:pt x="130371" y="64598"/>
                    </a:cubicBezTo>
                    <a:lnTo>
                      <a:pt x="73338" y="64598"/>
                    </a:lnTo>
                    <a:lnTo>
                      <a:pt x="73338" y="7017"/>
                    </a:lnTo>
                    <a:cubicBezTo>
                      <a:pt x="73338" y="4579"/>
                      <a:pt x="73338" y="77"/>
                      <a:pt x="68865" y="77"/>
                    </a:cubicBezTo>
                    <a:cubicBezTo>
                      <a:pt x="64205" y="77"/>
                      <a:pt x="64205" y="4391"/>
                      <a:pt x="64205" y="7017"/>
                    </a:cubicBezTo>
                    <a:lnTo>
                      <a:pt x="64205" y="64598"/>
                    </a:lnTo>
                    <a:lnTo>
                      <a:pt x="6985" y="64598"/>
                    </a:lnTo>
                    <a:cubicBezTo>
                      <a:pt x="4562" y="64598"/>
                      <a:pt x="89" y="64598"/>
                      <a:pt x="89" y="69100"/>
                    </a:cubicBezTo>
                    <a:cubicBezTo>
                      <a:pt x="89" y="73789"/>
                      <a:pt x="4376" y="73789"/>
                      <a:pt x="6985" y="73789"/>
                    </a:cubicBezTo>
                    <a:lnTo>
                      <a:pt x="64205" y="73789"/>
                    </a:lnTo>
                    <a:lnTo>
                      <a:pt x="64205" y="131370"/>
                    </a:lnTo>
                    <a:cubicBezTo>
                      <a:pt x="64205" y="133808"/>
                      <a:pt x="64205" y="138309"/>
                      <a:pt x="68678" y="138309"/>
                    </a:cubicBezTo>
                    <a:cubicBezTo>
                      <a:pt x="73338" y="138309"/>
                      <a:pt x="73338" y="133995"/>
                      <a:pt x="73338" y="131370"/>
                    </a:cubicBezTo>
                    <a:lnTo>
                      <a:pt x="73338" y="73789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9" name="Dowolny kształt: kształt 38">
                <a:extLst>
                  <a:ext uri="{FF2B5EF4-FFF2-40B4-BE49-F238E27FC236}">
                    <a16:creationId xmlns:a16="http://schemas.microsoft.com/office/drawing/2014/main" id="{45595F6C-3262-559C-AA13-754758868679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2926538" y="6497903"/>
                <a:ext cx="67843" cy="124540"/>
              </a:xfrm>
              <a:custGeom>
                <a:avLst/>
                <a:gdLst>
                  <a:gd name="connsiteX0" fmla="*/ 42218 w 67843"/>
                  <a:gd name="connsiteY0" fmla="*/ 5329 h 124540"/>
                  <a:gd name="connsiteX1" fmla="*/ 36626 w 67843"/>
                  <a:gd name="connsiteY1" fmla="*/ 77 h 124540"/>
                  <a:gd name="connsiteX2" fmla="*/ 95 w 67843"/>
                  <a:gd name="connsiteY2" fmla="*/ 12081 h 124540"/>
                  <a:gd name="connsiteX3" fmla="*/ 95 w 67843"/>
                  <a:gd name="connsiteY3" fmla="*/ 18833 h 124540"/>
                  <a:gd name="connsiteX4" fmla="*/ 27121 w 67843"/>
                  <a:gd name="connsiteY4" fmla="*/ 13582 h 124540"/>
                  <a:gd name="connsiteX5" fmla="*/ 27121 w 67843"/>
                  <a:gd name="connsiteY5" fmla="*/ 109237 h 124540"/>
                  <a:gd name="connsiteX6" fmla="*/ 8482 w 67843"/>
                  <a:gd name="connsiteY6" fmla="*/ 117865 h 124540"/>
                  <a:gd name="connsiteX7" fmla="*/ 1400 w 67843"/>
                  <a:gd name="connsiteY7" fmla="*/ 117865 h 124540"/>
                  <a:gd name="connsiteX8" fmla="*/ 1400 w 67843"/>
                  <a:gd name="connsiteY8" fmla="*/ 124617 h 124540"/>
                  <a:gd name="connsiteX9" fmla="*/ 34576 w 67843"/>
                  <a:gd name="connsiteY9" fmla="*/ 123867 h 124540"/>
                  <a:gd name="connsiteX10" fmla="*/ 67939 w 67843"/>
                  <a:gd name="connsiteY10" fmla="*/ 124617 h 124540"/>
                  <a:gd name="connsiteX11" fmla="*/ 67939 w 67843"/>
                  <a:gd name="connsiteY11" fmla="*/ 117865 h 124540"/>
                  <a:gd name="connsiteX12" fmla="*/ 60856 w 67843"/>
                  <a:gd name="connsiteY12" fmla="*/ 117865 h 124540"/>
                  <a:gd name="connsiteX13" fmla="*/ 42218 w 67843"/>
                  <a:gd name="connsiteY13" fmla="*/ 109237 h 124540"/>
                  <a:gd name="connsiteX14" fmla="*/ 42218 w 67843"/>
                  <a:gd name="connsiteY14" fmla="*/ 5329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843" h="124540">
                    <a:moveTo>
                      <a:pt x="42218" y="5329"/>
                    </a:moveTo>
                    <a:cubicBezTo>
                      <a:pt x="42218" y="265"/>
                      <a:pt x="41845" y="77"/>
                      <a:pt x="36626" y="77"/>
                    </a:cubicBezTo>
                    <a:cubicBezTo>
                      <a:pt x="24698" y="11894"/>
                      <a:pt x="7737" y="12081"/>
                      <a:pt x="95" y="12081"/>
                    </a:cubicBezTo>
                    <a:lnTo>
                      <a:pt x="95" y="18833"/>
                    </a:lnTo>
                    <a:cubicBezTo>
                      <a:pt x="4568" y="18833"/>
                      <a:pt x="16870" y="18833"/>
                      <a:pt x="27121" y="13582"/>
                    </a:cubicBezTo>
                    <a:lnTo>
                      <a:pt x="27121" y="109237"/>
                    </a:lnTo>
                    <a:cubicBezTo>
                      <a:pt x="27121" y="115427"/>
                      <a:pt x="27121" y="117865"/>
                      <a:pt x="8482" y="117865"/>
                    </a:cubicBezTo>
                    <a:lnTo>
                      <a:pt x="1400" y="117865"/>
                    </a:lnTo>
                    <a:lnTo>
                      <a:pt x="1400" y="124617"/>
                    </a:lnTo>
                    <a:cubicBezTo>
                      <a:pt x="4755" y="124430"/>
                      <a:pt x="27680" y="123867"/>
                      <a:pt x="34576" y="123867"/>
                    </a:cubicBezTo>
                    <a:cubicBezTo>
                      <a:pt x="40354" y="123867"/>
                      <a:pt x="63838" y="124430"/>
                      <a:pt x="67939" y="124617"/>
                    </a:cubicBezTo>
                    <a:lnTo>
                      <a:pt x="67939" y="117865"/>
                    </a:lnTo>
                    <a:lnTo>
                      <a:pt x="60856" y="117865"/>
                    </a:lnTo>
                    <a:cubicBezTo>
                      <a:pt x="42218" y="117865"/>
                      <a:pt x="42218" y="115427"/>
                      <a:pt x="42218" y="109237"/>
                    </a:cubicBezTo>
                    <a:lnTo>
                      <a:pt x="42218" y="5329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0" name="Dowolny kształt: kształt 39">
                <a:extLst>
                  <a:ext uri="{FF2B5EF4-FFF2-40B4-BE49-F238E27FC236}">
                    <a16:creationId xmlns:a16="http://schemas.microsoft.com/office/drawing/2014/main" id="{9ADF0543-1E07-E40B-100C-486C76054941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3114542" y="6483917"/>
                <a:ext cx="177064" cy="62698"/>
              </a:xfrm>
              <a:custGeom>
                <a:avLst/>
                <a:gdLst>
                  <a:gd name="connsiteX0" fmla="*/ 168114 w 177064"/>
                  <a:gd name="connsiteY0" fmla="*/ 10794 h 62698"/>
                  <a:gd name="connsiteX1" fmla="*/ 177167 w 177064"/>
                  <a:gd name="connsiteY1" fmla="*/ 5435 h 62698"/>
                  <a:gd name="connsiteX2" fmla="*/ 168380 w 177064"/>
                  <a:gd name="connsiteY2" fmla="*/ 76 h 62698"/>
                  <a:gd name="connsiteX3" fmla="*/ 8889 w 177064"/>
                  <a:gd name="connsiteY3" fmla="*/ 76 h 62698"/>
                  <a:gd name="connsiteX4" fmla="*/ 102 w 177064"/>
                  <a:gd name="connsiteY4" fmla="*/ 5435 h 62698"/>
                  <a:gd name="connsiteX5" fmla="*/ 9155 w 177064"/>
                  <a:gd name="connsiteY5" fmla="*/ 10794 h 62698"/>
                  <a:gd name="connsiteX6" fmla="*/ 168114 w 177064"/>
                  <a:gd name="connsiteY6" fmla="*/ 10794 h 62698"/>
                  <a:gd name="connsiteX7" fmla="*/ 168380 w 177064"/>
                  <a:gd name="connsiteY7" fmla="*/ 62775 h 62698"/>
                  <a:gd name="connsiteX8" fmla="*/ 177167 w 177064"/>
                  <a:gd name="connsiteY8" fmla="*/ 57416 h 62698"/>
                  <a:gd name="connsiteX9" fmla="*/ 168114 w 177064"/>
                  <a:gd name="connsiteY9" fmla="*/ 52057 h 62698"/>
                  <a:gd name="connsiteX10" fmla="*/ 9155 w 177064"/>
                  <a:gd name="connsiteY10" fmla="*/ 52057 h 62698"/>
                  <a:gd name="connsiteX11" fmla="*/ 102 w 177064"/>
                  <a:gd name="connsiteY11" fmla="*/ 57416 h 62698"/>
                  <a:gd name="connsiteX12" fmla="*/ 8889 w 177064"/>
                  <a:gd name="connsiteY12" fmla="*/ 62775 h 62698"/>
                  <a:gd name="connsiteX13" fmla="*/ 168380 w 177064"/>
                  <a:gd name="connsiteY13" fmla="*/ 62775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7064" h="62698">
                    <a:moveTo>
                      <a:pt x="168114" y="10794"/>
                    </a:moveTo>
                    <a:cubicBezTo>
                      <a:pt x="172108" y="10794"/>
                      <a:pt x="177167" y="10794"/>
                      <a:pt x="177167" y="5435"/>
                    </a:cubicBezTo>
                    <a:cubicBezTo>
                      <a:pt x="177167" y="76"/>
                      <a:pt x="172108" y="76"/>
                      <a:pt x="168380" y="76"/>
                    </a:cubicBezTo>
                    <a:lnTo>
                      <a:pt x="8889" y="76"/>
                    </a:lnTo>
                    <a:cubicBezTo>
                      <a:pt x="5161" y="76"/>
                      <a:pt x="102" y="76"/>
                      <a:pt x="102" y="5435"/>
                    </a:cubicBezTo>
                    <a:cubicBezTo>
                      <a:pt x="102" y="10794"/>
                      <a:pt x="5161" y="10794"/>
                      <a:pt x="9155" y="10794"/>
                    </a:cubicBezTo>
                    <a:lnTo>
                      <a:pt x="168114" y="10794"/>
                    </a:lnTo>
                    <a:close/>
                    <a:moveTo>
                      <a:pt x="168380" y="62775"/>
                    </a:moveTo>
                    <a:cubicBezTo>
                      <a:pt x="172108" y="62775"/>
                      <a:pt x="177167" y="62775"/>
                      <a:pt x="177167" y="57416"/>
                    </a:cubicBezTo>
                    <a:cubicBezTo>
                      <a:pt x="177167" y="52057"/>
                      <a:pt x="172108" y="52057"/>
                      <a:pt x="168114" y="52057"/>
                    </a:cubicBezTo>
                    <a:lnTo>
                      <a:pt x="9155" y="52057"/>
                    </a:lnTo>
                    <a:cubicBezTo>
                      <a:pt x="5161" y="52057"/>
                      <a:pt x="102" y="52057"/>
                      <a:pt x="102" y="57416"/>
                    </a:cubicBezTo>
                    <a:cubicBezTo>
                      <a:pt x="102" y="62775"/>
                      <a:pt x="5161" y="62775"/>
                      <a:pt x="8889" y="62775"/>
                    </a:cubicBezTo>
                    <a:lnTo>
                      <a:pt x="168380" y="6277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1" name="Dowolny kształt: kształt 40">
                <a:extLst>
                  <a:ext uri="{FF2B5EF4-FFF2-40B4-BE49-F238E27FC236}">
                    <a16:creationId xmlns:a16="http://schemas.microsoft.com/office/drawing/2014/main" id="{7F427F14-491A-A87B-09DB-573472FDF57B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3395596" y="6426041"/>
                <a:ext cx="177064" cy="178450"/>
              </a:xfrm>
              <a:custGeom>
                <a:avLst/>
                <a:gdLst>
                  <a:gd name="connsiteX0" fmla="*/ 94104 w 177064"/>
                  <a:gd name="connsiteY0" fmla="*/ 94660 h 178450"/>
                  <a:gd name="connsiteX1" fmla="*/ 168391 w 177064"/>
                  <a:gd name="connsiteY1" fmla="*/ 94660 h 178450"/>
                  <a:gd name="connsiteX2" fmla="*/ 177178 w 177064"/>
                  <a:gd name="connsiteY2" fmla="*/ 89301 h 178450"/>
                  <a:gd name="connsiteX3" fmla="*/ 168391 w 177064"/>
                  <a:gd name="connsiteY3" fmla="*/ 83942 h 178450"/>
                  <a:gd name="connsiteX4" fmla="*/ 94104 w 177064"/>
                  <a:gd name="connsiteY4" fmla="*/ 83942 h 178450"/>
                  <a:gd name="connsiteX5" fmla="*/ 94104 w 177064"/>
                  <a:gd name="connsiteY5" fmla="*/ 8918 h 178450"/>
                  <a:gd name="connsiteX6" fmla="*/ 88778 w 177064"/>
                  <a:gd name="connsiteY6" fmla="*/ 76 h 178450"/>
                  <a:gd name="connsiteX7" fmla="*/ 83453 w 177064"/>
                  <a:gd name="connsiteY7" fmla="*/ 8918 h 178450"/>
                  <a:gd name="connsiteX8" fmla="*/ 83453 w 177064"/>
                  <a:gd name="connsiteY8" fmla="*/ 83942 h 178450"/>
                  <a:gd name="connsiteX9" fmla="*/ 8899 w 177064"/>
                  <a:gd name="connsiteY9" fmla="*/ 83942 h 178450"/>
                  <a:gd name="connsiteX10" fmla="*/ 113 w 177064"/>
                  <a:gd name="connsiteY10" fmla="*/ 89301 h 178450"/>
                  <a:gd name="connsiteX11" fmla="*/ 8899 w 177064"/>
                  <a:gd name="connsiteY11" fmla="*/ 94660 h 178450"/>
                  <a:gd name="connsiteX12" fmla="*/ 83453 w 177064"/>
                  <a:gd name="connsiteY12" fmla="*/ 94660 h 178450"/>
                  <a:gd name="connsiteX13" fmla="*/ 83453 w 177064"/>
                  <a:gd name="connsiteY13" fmla="*/ 169684 h 178450"/>
                  <a:gd name="connsiteX14" fmla="*/ 88778 w 177064"/>
                  <a:gd name="connsiteY14" fmla="*/ 178526 h 178450"/>
                  <a:gd name="connsiteX15" fmla="*/ 94104 w 177064"/>
                  <a:gd name="connsiteY15" fmla="*/ 169684 h 178450"/>
                  <a:gd name="connsiteX16" fmla="*/ 94104 w 177064"/>
                  <a:gd name="connsiteY16" fmla="*/ 94660 h 17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7064" h="178450">
                    <a:moveTo>
                      <a:pt x="94104" y="94660"/>
                    </a:moveTo>
                    <a:lnTo>
                      <a:pt x="168391" y="94660"/>
                    </a:lnTo>
                    <a:cubicBezTo>
                      <a:pt x="172119" y="94660"/>
                      <a:pt x="177178" y="94660"/>
                      <a:pt x="177178" y="89301"/>
                    </a:cubicBezTo>
                    <a:cubicBezTo>
                      <a:pt x="177178" y="83942"/>
                      <a:pt x="172119" y="83942"/>
                      <a:pt x="168391" y="83942"/>
                    </a:cubicBezTo>
                    <a:lnTo>
                      <a:pt x="94104" y="83942"/>
                    </a:lnTo>
                    <a:lnTo>
                      <a:pt x="94104" y="8918"/>
                    </a:lnTo>
                    <a:cubicBezTo>
                      <a:pt x="94104" y="5167"/>
                      <a:pt x="94104" y="76"/>
                      <a:pt x="88778" y="76"/>
                    </a:cubicBezTo>
                    <a:cubicBezTo>
                      <a:pt x="83453" y="76"/>
                      <a:pt x="83453" y="5167"/>
                      <a:pt x="83453" y="8918"/>
                    </a:cubicBezTo>
                    <a:lnTo>
                      <a:pt x="83453" y="83942"/>
                    </a:lnTo>
                    <a:lnTo>
                      <a:pt x="8899" y="83942"/>
                    </a:lnTo>
                    <a:cubicBezTo>
                      <a:pt x="5172" y="83942"/>
                      <a:pt x="113" y="83942"/>
                      <a:pt x="113" y="89301"/>
                    </a:cubicBezTo>
                    <a:cubicBezTo>
                      <a:pt x="113" y="94660"/>
                      <a:pt x="5172" y="94660"/>
                      <a:pt x="8899" y="94660"/>
                    </a:cubicBezTo>
                    <a:lnTo>
                      <a:pt x="83453" y="94660"/>
                    </a:lnTo>
                    <a:lnTo>
                      <a:pt x="83453" y="169684"/>
                    </a:lnTo>
                    <a:cubicBezTo>
                      <a:pt x="83453" y="173435"/>
                      <a:pt x="83453" y="178526"/>
                      <a:pt x="88778" y="178526"/>
                    </a:cubicBezTo>
                    <a:cubicBezTo>
                      <a:pt x="94104" y="178526"/>
                      <a:pt x="94104" y="173435"/>
                      <a:pt x="94104" y="169684"/>
                    </a:cubicBezTo>
                    <a:lnTo>
                      <a:pt x="94104" y="94660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2" name="Dowolny kształt: kształt 41">
                <a:extLst>
                  <a:ext uri="{FF2B5EF4-FFF2-40B4-BE49-F238E27FC236}">
                    <a16:creationId xmlns:a16="http://schemas.microsoft.com/office/drawing/2014/main" id="{136E14BD-7459-040F-D1B0-CAE9C8B25FA9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3600294" y="6466769"/>
                <a:ext cx="87600" cy="118430"/>
              </a:xfrm>
              <a:custGeom>
                <a:avLst/>
                <a:gdLst>
                  <a:gd name="connsiteX0" fmla="*/ 66953 w 87600"/>
                  <a:gd name="connsiteY0" fmla="*/ 55004 h 118430"/>
                  <a:gd name="connsiteX1" fmla="*/ 76005 w 87600"/>
                  <a:gd name="connsiteY1" fmla="*/ 50449 h 118430"/>
                  <a:gd name="connsiteX2" fmla="*/ 68284 w 87600"/>
                  <a:gd name="connsiteY2" fmla="*/ 46698 h 118430"/>
                  <a:gd name="connsiteX3" fmla="*/ 25149 w 87600"/>
                  <a:gd name="connsiteY3" fmla="*/ 46698 h 118430"/>
                  <a:gd name="connsiteX4" fmla="*/ 70680 w 87600"/>
                  <a:gd name="connsiteY4" fmla="*/ 8382 h 118430"/>
                  <a:gd name="connsiteX5" fmla="*/ 78934 w 87600"/>
                  <a:gd name="connsiteY5" fmla="*/ 8382 h 118430"/>
                  <a:gd name="connsiteX6" fmla="*/ 87721 w 87600"/>
                  <a:gd name="connsiteY6" fmla="*/ 3827 h 118430"/>
                  <a:gd name="connsiteX7" fmla="*/ 79733 w 87600"/>
                  <a:gd name="connsiteY7" fmla="*/ 76 h 118430"/>
                  <a:gd name="connsiteX8" fmla="*/ 70414 w 87600"/>
                  <a:gd name="connsiteY8" fmla="*/ 76 h 118430"/>
                  <a:gd name="connsiteX9" fmla="*/ 120 w 87600"/>
                  <a:gd name="connsiteY9" fmla="*/ 67866 h 118430"/>
                  <a:gd name="connsiteX10" fmla="*/ 48314 w 87600"/>
                  <a:gd name="connsiteY10" fmla="*/ 118507 h 118430"/>
                  <a:gd name="connsiteX11" fmla="*/ 82928 w 87600"/>
                  <a:gd name="connsiteY11" fmla="*/ 104842 h 118430"/>
                  <a:gd name="connsiteX12" fmla="*/ 80266 w 87600"/>
                  <a:gd name="connsiteY12" fmla="*/ 101091 h 118430"/>
                  <a:gd name="connsiteX13" fmla="*/ 76804 w 87600"/>
                  <a:gd name="connsiteY13" fmla="*/ 102698 h 118430"/>
                  <a:gd name="connsiteX14" fmla="*/ 48847 w 87600"/>
                  <a:gd name="connsiteY14" fmla="*/ 112612 h 118430"/>
                  <a:gd name="connsiteX15" fmla="*/ 20090 w 87600"/>
                  <a:gd name="connsiteY15" fmla="*/ 77779 h 118430"/>
                  <a:gd name="connsiteX16" fmla="*/ 23019 w 87600"/>
                  <a:gd name="connsiteY16" fmla="*/ 55004 h 118430"/>
                  <a:gd name="connsiteX17" fmla="*/ 66953 w 87600"/>
                  <a:gd name="connsiteY17" fmla="*/ 55004 h 118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600" h="118430">
                    <a:moveTo>
                      <a:pt x="66953" y="55004"/>
                    </a:moveTo>
                    <a:cubicBezTo>
                      <a:pt x="71213" y="55004"/>
                      <a:pt x="76005" y="55004"/>
                      <a:pt x="76005" y="50449"/>
                    </a:cubicBezTo>
                    <a:cubicBezTo>
                      <a:pt x="76005" y="46698"/>
                      <a:pt x="72810" y="46698"/>
                      <a:pt x="68284" y="46698"/>
                    </a:cubicBezTo>
                    <a:lnTo>
                      <a:pt x="25149" y="46698"/>
                    </a:lnTo>
                    <a:cubicBezTo>
                      <a:pt x="31540" y="23923"/>
                      <a:pt x="46450" y="8382"/>
                      <a:pt x="70680" y="8382"/>
                    </a:cubicBezTo>
                    <a:lnTo>
                      <a:pt x="78934" y="8382"/>
                    </a:lnTo>
                    <a:cubicBezTo>
                      <a:pt x="83461" y="8382"/>
                      <a:pt x="87721" y="8382"/>
                      <a:pt x="87721" y="3827"/>
                    </a:cubicBezTo>
                    <a:cubicBezTo>
                      <a:pt x="87721" y="76"/>
                      <a:pt x="84260" y="76"/>
                      <a:pt x="79733" y="76"/>
                    </a:cubicBezTo>
                    <a:lnTo>
                      <a:pt x="70414" y="76"/>
                    </a:lnTo>
                    <a:cubicBezTo>
                      <a:pt x="35800" y="76"/>
                      <a:pt x="120" y="26870"/>
                      <a:pt x="120" y="67866"/>
                    </a:cubicBezTo>
                    <a:cubicBezTo>
                      <a:pt x="120" y="97339"/>
                      <a:pt x="20090" y="118507"/>
                      <a:pt x="48314" y="118507"/>
                    </a:cubicBezTo>
                    <a:cubicBezTo>
                      <a:pt x="65621" y="118507"/>
                      <a:pt x="82928" y="107789"/>
                      <a:pt x="82928" y="104842"/>
                    </a:cubicBezTo>
                    <a:cubicBezTo>
                      <a:pt x="82928" y="104038"/>
                      <a:pt x="82662" y="101091"/>
                      <a:pt x="80266" y="101091"/>
                    </a:cubicBezTo>
                    <a:cubicBezTo>
                      <a:pt x="79733" y="101091"/>
                      <a:pt x="79201" y="101091"/>
                      <a:pt x="76804" y="102698"/>
                    </a:cubicBezTo>
                    <a:cubicBezTo>
                      <a:pt x="68550" y="108057"/>
                      <a:pt x="58698" y="112612"/>
                      <a:pt x="48847" y="112612"/>
                    </a:cubicBezTo>
                    <a:cubicBezTo>
                      <a:pt x="33403" y="112612"/>
                      <a:pt x="20090" y="101358"/>
                      <a:pt x="20090" y="77779"/>
                    </a:cubicBezTo>
                    <a:cubicBezTo>
                      <a:pt x="20090" y="68401"/>
                      <a:pt x="22220" y="58220"/>
                      <a:pt x="23019" y="55004"/>
                    </a:cubicBezTo>
                    <a:lnTo>
                      <a:pt x="66953" y="55004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3" name="Dowolny kształt: kształt 42">
                <a:extLst>
                  <a:ext uri="{FF2B5EF4-FFF2-40B4-BE49-F238E27FC236}">
                    <a16:creationId xmlns:a16="http://schemas.microsoft.com/office/drawing/2014/main" id="{A2A5812C-5FF2-3061-1DBB-64284EA5E1EF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3823663" y="6348588"/>
                <a:ext cx="10650" cy="330124"/>
              </a:xfrm>
              <a:custGeom>
                <a:avLst/>
                <a:gdLst>
                  <a:gd name="connsiteX0" fmla="*/ 0 w 10650"/>
                  <a:gd name="connsiteY0" fmla="*/ 0 h 330124"/>
                  <a:gd name="connsiteX1" fmla="*/ 10651 w 10650"/>
                  <a:gd name="connsiteY1" fmla="*/ 0 h 330124"/>
                  <a:gd name="connsiteX2" fmla="*/ 10651 w 10650"/>
                  <a:gd name="connsiteY2" fmla="*/ 330125 h 330124"/>
                  <a:gd name="connsiteX3" fmla="*/ 0 w 10650"/>
                  <a:gd name="connsiteY3" fmla="*/ 330125 h 33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" h="330124">
                    <a:moveTo>
                      <a:pt x="0" y="0"/>
                    </a:moveTo>
                    <a:lnTo>
                      <a:pt x="10651" y="0"/>
                    </a:lnTo>
                    <a:lnTo>
                      <a:pt x="10651" y="330125"/>
                    </a:lnTo>
                    <a:lnTo>
                      <a:pt x="0" y="33012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4" name="Dowolny kształt: kształt 43">
                <a:extLst>
                  <a:ext uri="{FF2B5EF4-FFF2-40B4-BE49-F238E27FC236}">
                    <a16:creationId xmlns:a16="http://schemas.microsoft.com/office/drawing/2014/main" id="{11E1EC9B-559A-F017-5513-C001C72342F4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3876916" y="6348588"/>
                <a:ext cx="10650" cy="330124"/>
              </a:xfrm>
              <a:custGeom>
                <a:avLst/>
                <a:gdLst>
                  <a:gd name="connsiteX0" fmla="*/ 0 w 10650"/>
                  <a:gd name="connsiteY0" fmla="*/ 0 h 330124"/>
                  <a:gd name="connsiteX1" fmla="*/ 10650 w 10650"/>
                  <a:gd name="connsiteY1" fmla="*/ 0 h 330124"/>
                  <a:gd name="connsiteX2" fmla="*/ 10650 w 10650"/>
                  <a:gd name="connsiteY2" fmla="*/ 330125 h 330124"/>
                  <a:gd name="connsiteX3" fmla="*/ 0 w 10650"/>
                  <a:gd name="connsiteY3" fmla="*/ 330125 h 33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" h="330124">
                    <a:moveTo>
                      <a:pt x="0" y="0"/>
                    </a:moveTo>
                    <a:lnTo>
                      <a:pt x="10650" y="0"/>
                    </a:lnTo>
                    <a:lnTo>
                      <a:pt x="10650" y="330125"/>
                    </a:lnTo>
                    <a:lnTo>
                      <a:pt x="0" y="33012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5" name="Dowolny kształt: kształt 44">
                <a:extLst>
                  <a:ext uri="{FF2B5EF4-FFF2-40B4-BE49-F238E27FC236}">
                    <a16:creationId xmlns:a16="http://schemas.microsoft.com/office/drawing/2014/main" id="{F4478293-DF7B-719A-D3A0-BE9FB2E59FD3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4255666" y="6352214"/>
                <a:ext cx="67843" cy="124540"/>
              </a:xfrm>
              <a:custGeom>
                <a:avLst/>
                <a:gdLst>
                  <a:gd name="connsiteX0" fmla="*/ 42268 w 67843"/>
                  <a:gd name="connsiteY0" fmla="*/ 5324 h 124540"/>
                  <a:gd name="connsiteX1" fmla="*/ 36676 w 67843"/>
                  <a:gd name="connsiteY1" fmla="*/ 72 h 124540"/>
                  <a:gd name="connsiteX2" fmla="*/ 145 w 67843"/>
                  <a:gd name="connsiteY2" fmla="*/ 12076 h 124540"/>
                  <a:gd name="connsiteX3" fmla="*/ 145 w 67843"/>
                  <a:gd name="connsiteY3" fmla="*/ 18828 h 124540"/>
                  <a:gd name="connsiteX4" fmla="*/ 27170 w 67843"/>
                  <a:gd name="connsiteY4" fmla="*/ 13576 h 124540"/>
                  <a:gd name="connsiteX5" fmla="*/ 27170 w 67843"/>
                  <a:gd name="connsiteY5" fmla="*/ 109232 h 124540"/>
                  <a:gd name="connsiteX6" fmla="*/ 8532 w 67843"/>
                  <a:gd name="connsiteY6" fmla="*/ 117860 h 124540"/>
                  <a:gd name="connsiteX7" fmla="*/ 1449 w 67843"/>
                  <a:gd name="connsiteY7" fmla="*/ 117860 h 124540"/>
                  <a:gd name="connsiteX8" fmla="*/ 1449 w 67843"/>
                  <a:gd name="connsiteY8" fmla="*/ 124612 h 124540"/>
                  <a:gd name="connsiteX9" fmla="*/ 34626 w 67843"/>
                  <a:gd name="connsiteY9" fmla="*/ 123862 h 124540"/>
                  <a:gd name="connsiteX10" fmla="*/ 67989 w 67843"/>
                  <a:gd name="connsiteY10" fmla="*/ 124612 h 124540"/>
                  <a:gd name="connsiteX11" fmla="*/ 67989 w 67843"/>
                  <a:gd name="connsiteY11" fmla="*/ 117860 h 124540"/>
                  <a:gd name="connsiteX12" fmla="*/ 60906 w 67843"/>
                  <a:gd name="connsiteY12" fmla="*/ 117860 h 124540"/>
                  <a:gd name="connsiteX13" fmla="*/ 42268 w 67843"/>
                  <a:gd name="connsiteY13" fmla="*/ 109232 h 124540"/>
                  <a:gd name="connsiteX14" fmla="*/ 42268 w 67843"/>
                  <a:gd name="connsiteY14" fmla="*/ 5324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843" h="124540">
                    <a:moveTo>
                      <a:pt x="42268" y="5324"/>
                    </a:moveTo>
                    <a:cubicBezTo>
                      <a:pt x="42268" y="259"/>
                      <a:pt x="41895" y="72"/>
                      <a:pt x="36676" y="72"/>
                    </a:cubicBezTo>
                    <a:cubicBezTo>
                      <a:pt x="24747" y="11888"/>
                      <a:pt x="7786" y="12076"/>
                      <a:pt x="145" y="12076"/>
                    </a:cubicBezTo>
                    <a:lnTo>
                      <a:pt x="145" y="18828"/>
                    </a:lnTo>
                    <a:cubicBezTo>
                      <a:pt x="4618" y="18828"/>
                      <a:pt x="16919" y="18828"/>
                      <a:pt x="27170" y="13576"/>
                    </a:cubicBezTo>
                    <a:lnTo>
                      <a:pt x="27170" y="109232"/>
                    </a:lnTo>
                    <a:cubicBezTo>
                      <a:pt x="27170" y="115422"/>
                      <a:pt x="27170" y="117860"/>
                      <a:pt x="8532" y="117860"/>
                    </a:cubicBezTo>
                    <a:lnTo>
                      <a:pt x="1449" y="117860"/>
                    </a:lnTo>
                    <a:lnTo>
                      <a:pt x="1449" y="124612"/>
                    </a:lnTo>
                    <a:cubicBezTo>
                      <a:pt x="4804" y="124424"/>
                      <a:pt x="27730" y="123862"/>
                      <a:pt x="34626" y="123862"/>
                    </a:cubicBezTo>
                    <a:cubicBezTo>
                      <a:pt x="40404" y="123862"/>
                      <a:pt x="63888" y="124424"/>
                      <a:pt x="67989" y="124612"/>
                    </a:cubicBezTo>
                    <a:lnTo>
                      <a:pt x="67989" y="117860"/>
                    </a:lnTo>
                    <a:lnTo>
                      <a:pt x="60906" y="117860"/>
                    </a:lnTo>
                    <a:cubicBezTo>
                      <a:pt x="42268" y="117860"/>
                      <a:pt x="42268" y="115422"/>
                      <a:pt x="42268" y="109232"/>
                    </a:cubicBezTo>
                    <a:lnTo>
                      <a:pt x="42268" y="5324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6" name="Dowolny kształt: kształt 45">
                <a:extLst>
                  <a:ext uri="{FF2B5EF4-FFF2-40B4-BE49-F238E27FC236}">
                    <a16:creationId xmlns:a16="http://schemas.microsoft.com/office/drawing/2014/main" id="{5B7C4BA5-F97C-6CF8-61C5-CBFC90465224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4354533" y="6360655"/>
                <a:ext cx="137178" cy="138232"/>
              </a:xfrm>
              <a:custGeom>
                <a:avLst/>
                <a:gdLst>
                  <a:gd name="connsiteX0" fmla="*/ 73398 w 137178"/>
                  <a:gd name="connsiteY0" fmla="*/ 73783 h 138232"/>
                  <a:gd name="connsiteX1" fmla="*/ 130431 w 137178"/>
                  <a:gd name="connsiteY1" fmla="*/ 73783 h 138232"/>
                  <a:gd name="connsiteX2" fmla="*/ 137327 w 137178"/>
                  <a:gd name="connsiteY2" fmla="*/ 69282 h 138232"/>
                  <a:gd name="connsiteX3" fmla="*/ 130431 w 137178"/>
                  <a:gd name="connsiteY3" fmla="*/ 64593 h 138232"/>
                  <a:gd name="connsiteX4" fmla="*/ 73398 w 137178"/>
                  <a:gd name="connsiteY4" fmla="*/ 64593 h 138232"/>
                  <a:gd name="connsiteX5" fmla="*/ 73398 w 137178"/>
                  <a:gd name="connsiteY5" fmla="*/ 7012 h 138232"/>
                  <a:gd name="connsiteX6" fmla="*/ 68924 w 137178"/>
                  <a:gd name="connsiteY6" fmla="*/ 72 h 138232"/>
                  <a:gd name="connsiteX7" fmla="*/ 64265 w 137178"/>
                  <a:gd name="connsiteY7" fmla="*/ 7012 h 138232"/>
                  <a:gd name="connsiteX8" fmla="*/ 64265 w 137178"/>
                  <a:gd name="connsiteY8" fmla="*/ 64593 h 138232"/>
                  <a:gd name="connsiteX9" fmla="*/ 7045 w 137178"/>
                  <a:gd name="connsiteY9" fmla="*/ 64593 h 138232"/>
                  <a:gd name="connsiteX10" fmla="*/ 149 w 137178"/>
                  <a:gd name="connsiteY10" fmla="*/ 69094 h 138232"/>
                  <a:gd name="connsiteX11" fmla="*/ 7045 w 137178"/>
                  <a:gd name="connsiteY11" fmla="*/ 73783 h 138232"/>
                  <a:gd name="connsiteX12" fmla="*/ 64265 w 137178"/>
                  <a:gd name="connsiteY12" fmla="*/ 73783 h 138232"/>
                  <a:gd name="connsiteX13" fmla="*/ 64265 w 137178"/>
                  <a:gd name="connsiteY13" fmla="*/ 131364 h 138232"/>
                  <a:gd name="connsiteX14" fmla="*/ 68738 w 137178"/>
                  <a:gd name="connsiteY14" fmla="*/ 138304 h 138232"/>
                  <a:gd name="connsiteX15" fmla="*/ 73398 w 137178"/>
                  <a:gd name="connsiteY15" fmla="*/ 131364 h 138232"/>
                  <a:gd name="connsiteX16" fmla="*/ 73398 w 137178"/>
                  <a:gd name="connsiteY16" fmla="*/ 73783 h 13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178" h="138232">
                    <a:moveTo>
                      <a:pt x="73398" y="73783"/>
                    </a:moveTo>
                    <a:lnTo>
                      <a:pt x="130431" y="73783"/>
                    </a:lnTo>
                    <a:cubicBezTo>
                      <a:pt x="132854" y="73783"/>
                      <a:pt x="137327" y="73783"/>
                      <a:pt x="137327" y="69282"/>
                    </a:cubicBezTo>
                    <a:cubicBezTo>
                      <a:pt x="137327" y="64593"/>
                      <a:pt x="133041" y="64593"/>
                      <a:pt x="130431" y="64593"/>
                    </a:cubicBezTo>
                    <a:lnTo>
                      <a:pt x="73398" y="64593"/>
                    </a:lnTo>
                    <a:lnTo>
                      <a:pt x="73398" y="7012"/>
                    </a:lnTo>
                    <a:cubicBezTo>
                      <a:pt x="73398" y="4573"/>
                      <a:pt x="73398" y="72"/>
                      <a:pt x="68924" y="72"/>
                    </a:cubicBezTo>
                    <a:cubicBezTo>
                      <a:pt x="64265" y="72"/>
                      <a:pt x="64265" y="4386"/>
                      <a:pt x="64265" y="7012"/>
                    </a:cubicBezTo>
                    <a:lnTo>
                      <a:pt x="64265" y="64593"/>
                    </a:lnTo>
                    <a:lnTo>
                      <a:pt x="7045" y="64593"/>
                    </a:lnTo>
                    <a:cubicBezTo>
                      <a:pt x="4622" y="64593"/>
                      <a:pt x="149" y="64593"/>
                      <a:pt x="149" y="69094"/>
                    </a:cubicBezTo>
                    <a:cubicBezTo>
                      <a:pt x="149" y="73783"/>
                      <a:pt x="4436" y="73783"/>
                      <a:pt x="7045" y="73783"/>
                    </a:cubicBezTo>
                    <a:lnTo>
                      <a:pt x="64265" y="73783"/>
                    </a:lnTo>
                    <a:lnTo>
                      <a:pt x="64265" y="131364"/>
                    </a:lnTo>
                    <a:cubicBezTo>
                      <a:pt x="64265" y="133802"/>
                      <a:pt x="64265" y="138304"/>
                      <a:pt x="68738" y="138304"/>
                    </a:cubicBezTo>
                    <a:cubicBezTo>
                      <a:pt x="73398" y="138304"/>
                      <a:pt x="73398" y="133990"/>
                      <a:pt x="73398" y="131364"/>
                    </a:cubicBezTo>
                    <a:lnTo>
                      <a:pt x="73398" y="73783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7" name="Dowolny kształt: kształt 46">
                <a:extLst>
                  <a:ext uri="{FF2B5EF4-FFF2-40B4-BE49-F238E27FC236}">
                    <a16:creationId xmlns:a16="http://schemas.microsoft.com/office/drawing/2014/main" id="{464A9377-AA63-94A4-7260-650E0EA2FA25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4517989" y="6344899"/>
                <a:ext cx="144074" cy="135606"/>
              </a:xfrm>
              <a:custGeom>
                <a:avLst/>
                <a:gdLst>
                  <a:gd name="connsiteX0" fmla="*/ 144230 w 144074"/>
                  <a:gd name="connsiteY0" fmla="*/ 2510 h 135606"/>
                  <a:gd name="connsiteX1" fmla="*/ 141807 w 144074"/>
                  <a:gd name="connsiteY1" fmla="*/ 72 h 135606"/>
                  <a:gd name="connsiteX2" fmla="*/ 138452 w 144074"/>
                  <a:gd name="connsiteY2" fmla="*/ 2323 h 135606"/>
                  <a:gd name="connsiteX3" fmla="*/ 124846 w 144074"/>
                  <a:gd name="connsiteY3" fmla="*/ 16765 h 135606"/>
                  <a:gd name="connsiteX4" fmla="*/ 89806 w 144074"/>
                  <a:gd name="connsiteY4" fmla="*/ 72 h 135606"/>
                  <a:gd name="connsiteX5" fmla="*/ 155 w 144074"/>
                  <a:gd name="connsiteY5" fmla="*/ 82786 h 135606"/>
                  <a:gd name="connsiteX6" fmla="*/ 57375 w 144074"/>
                  <a:gd name="connsiteY6" fmla="*/ 135678 h 135606"/>
                  <a:gd name="connsiteX7" fmla="*/ 104530 w 144074"/>
                  <a:gd name="connsiteY7" fmla="*/ 117297 h 135606"/>
                  <a:gd name="connsiteX8" fmla="*/ 123355 w 144074"/>
                  <a:gd name="connsiteY8" fmla="*/ 86912 h 135606"/>
                  <a:gd name="connsiteX9" fmla="*/ 120186 w 144074"/>
                  <a:gd name="connsiteY9" fmla="*/ 84474 h 135606"/>
                  <a:gd name="connsiteX10" fmla="*/ 116831 w 144074"/>
                  <a:gd name="connsiteY10" fmla="*/ 87475 h 135606"/>
                  <a:gd name="connsiteX11" fmla="*/ 60543 w 144074"/>
                  <a:gd name="connsiteY11" fmla="*/ 128926 h 135606"/>
                  <a:gd name="connsiteX12" fmla="*/ 18793 w 144074"/>
                  <a:gd name="connsiteY12" fmla="*/ 88600 h 135606"/>
                  <a:gd name="connsiteX13" fmla="*/ 41532 w 144074"/>
                  <a:gd name="connsiteY13" fmla="*/ 29894 h 135606"/>
                  <a:gd name="connsiteX14" fmla="*/ 91669 w 144074"/>
                  <a:gd name="connsiteY14" fmla="*/ 6824 h 135606"/>
                  <a:gd name="connsiteX15" fmla="*/ 125964 w 144074"/>
                  <a:gd name="connsiteY15" fmla="*/ 43586 h 135606"/>
                  <a:gd name="connsiteX16" fmla="*/ 125405 w 144074"/>
                  <a:gd name="connsiteY16" fmla="*/ 51276 h 135606"/>
                  <a:gd name="connsiteX17" fmla="*/ 128760 w 144074"/>
                  <a:gd name="connsiteY17" fmla="*/ 53714 h 135606"/>
                  <a:gd name="connsiteX18" fmla="*/ 132674 w 144074"/>
                  <a:gd name="connsiteY18" fmla="*/ 49588 h 135606"/>
                  <a:gd name="connsiteX19" fmla="*/ 144230 w 144074"/>
                  <a:gd name="connsiteY19" fmla="*/ 2510 h 13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074" h="135606">
                    <a:moveTo>
                      <a:pt x="144230" y="2510"/>
                    </a:moveTo>
                    <a:cubicBezTo>
                      <a:pt x="144230" y="1572"/>
                      <a:pt x="143671" y="72"/>
                      <a:pt x="141807" y="72"/>
                    </a:cubicBezTo>
                    <a:cubicBezTo>
                      <a:pt x="140502" y="72"/>
                      <a:pt x="140129" y="447"/>
                      <a:pt x="138452" y="2323"/>
                    </a:cubicBezTo>
                    <a:lnTo>
                      <a:pt x="124846" y="16765"/>
                    </a:lnTo>
                    <a:cubicBezTo>
                      <a:pt x="123168" y="14514"/>
                      <a:pt x="112731" y="72"/>
                      <a:pt x="89806" y="72"/>
                    </a:cubicBezTo>
                    <a:cubicBezTo>
                      <a:pt x="44514" y="72"/>
                      <a:pt x="155" y="40397"/>
                      <a:pt x="155" y="82786"/>
                    </a:cubicBezTo>
                    <a:cubicBezTo>
                      <a:pt x="155" y="113358"/>
                      <a:pt x="24012" y="135678"/>
                      <a:pt x="57375" y="135678"/>
                    </a:cubicBezTo>
                    <a:cubicBezTo>
                      <a:pt x="67439" y="135678"/>
                      <a:pt x="85332" y="133615"/>
                      <a:pt x="104530" y="117297"/>
                    </a:cubicBezTo>
                    <a:cubicBezTo>
                      <a:pt x="119254" y="104731"/>
                      <a:pt x="123355" y="88413"/>
                      <a:pt x="123355" y="86912"/>
                    </a:cubicBezTo>
                    <a:cubicBezTo>
                      <a:pt x="123355" y="84474"/>
                      <a:pt x="121118" y="84474"/>
                      <a:pt x="120186" y="84474"/>
                    </a:cubicBezTo>
                    <a:cubicBezTo>
                      <a:pt x="117763" y="84474"/>
                      <a:pt x="117390" y="85412"/>
                      <a:pt x="116831" y="87475"/>
                    </a:cubicBezTo>
                    <a:cubicBezTo>
                      <a:pt x="109189" y="113171"/>
                      <a:pt x="83096" y="128926"/>
                      <a:pt x="60543" y="128926"/>
                    </a:cubicBezTo>
                    <a:cubicBezTo>
                      <a:pt x="40787" y="128926"/>
                      <a:pt x="18793" y="118235"/>
                      <a:pt x="18793" y="88600"/>
                    </a:cubicBezTo>
                    <a:cubicBezTo>
                      <a:pt x="18793" y="83161"/>
                      <a:pt x="20098" y="53527"/>
                      <a:pt x="41532" y="29894"/>
                    </a:cubicBezTo>
                    <a:cubicBezTo>
                      <a:pt x="54393" y="15452"/>
                      <a:pt x="73963" y="6824"/>
                      <a:pt x="91669" y="6824"/>
                    </a:cubicBezTo>
                    <a:cubicBezTo>
                      <a:pt x="113290" y="6824"/>
                      <a:pt x="125964" y="22579"/>
                      <a:pt x="125964" y="43586"/>
                    </a:cubicBezTo>
                    <a:cubicBezTo>
                      <a:pt x="125964" y="48838"/>
                      <a:pt x="125405" y="50151"/>
                      <a:pt x="125405" y="51276"/>
                    </a:cubicBezTo>
                    <a:cubicBezTo>
                      <a:pt x="125405" y="53714"/>
                      <a:pt x="127828" y="53714"/>
                      <a:pt x="128760" y="53714"/>
                    </a:cubicBezTo>
                    <a:cubicBezTo>
                      <a:pt x="131742" y="53714"/>
                      <a:pt x="131742" y="53152"/>
                      <a:pt x="132674" y="49588"/>
                    </a:cubicBezTo>
                    <a:lnTo>
                      <a:pt x="144230" y="2510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8" name="Dowolny kształt: kształt 47">
                <a:extLst>
                  <a:ext uri="{FF2B5EF4-FFF2-40B4-BE49-F238E27FC236}">
                    <a16:creationId xmlns:a16="http://schemas.microsoft.com/office/drawing/2014/main" id="{E0A76274-1115-D1E2-28F1-02C9FF0105D7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4235350" y="6509908"/>
                <a:ext cx="435367" cy="10717"/>
              </a:xfrm>
              <a:custGeom>
                <a:avLst/>
                <a:gdLst>
                  <a:gd name="connsiteX0" fmla="*/ 0 w 435367"/>
                  <a:gd name="connsiteY0" fmla="*/ 0 h 10717"/>
                  <a:gd name="connsiteX1" fmla="*/ 435367 w 435367"/>
                  <a:gd name="connsiteY1" fmla="*/ 0 h 10717"/>
                  <a:gd name="connsiteX2" fmla="*/ 435367 w 435367"/>
                  <a:gd name="connsiteY2" fmla="*/ 10717 h 10717"/>
                  <a:gd name="connsiteX3" fmla="*/ 0 w 435367"/>
                  <a:gd name="connsiteY3" fmla="*/ 10717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5367" h="10717">
                    <a:moveTo>
                      <a:pt x="0" y="0"/>
                    </a:moveTo>
                    <a:lnTo>
                      <a:pt x="435367" y="0"/>
                    </a:lnTo>
                    <a:lnTo>
                      <a:pt x="435367" y="10717"/>
                    </a:lnTo>
                    <a:lnTo>
                      <a:pt x="0" y="10717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9" name="Dowolny kształt: kształt 48">
                <a:extLst>
                  <a:ext uri="{FF2B5EF4-FFF2-40B4-BE49-F238E27FC236}">
                    <a16:creationId xmlns:a16="http://schemas.microsoft.com/office/drawing/2014/main" id="{2213F1F6-23FF-19F8-A4BB-47C9A2AF759B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4411708" y="6550110"/>
                <a:ext cx="82381" cy="124540"/>
              </a:xfrm>
              <a:custGeom>
                <a:avLst/>
                <a:gdLst>
                  <a:gd name="connsiteX0" fmla="*/ 82533 w 82381"/>
                  <a:gd name="connsiteY0" fmla="*/ 90483 h 124540"/>
                  <a:gd name="connsiteX1" fmla="*/ 76196 w 82381"/>
                  <a:gd name="connsiteY1" fmla="*/ 90483 h 124540"/>
                  <a:gd name="connsiteX2" fmla="*/ 71350 w 82381"/>
                  <a:gd name="connsiteY2" fmla="*/ 107551 h 124540"/>
                  <a:gd name="connsiteX3" fmla="*/ 52898 w 82381"/>
                  <a:gd name="connsiteY3" fmla="*/ 108677 h 124540"/>
                  <a:gd name="connsiteX4" fmla="*/ 18603 w 82381"/>
                  <a:gd name="connsiteY4" fmla="*/ 108677 h 124540"/>
                  <a:gd name="connsiteX5" fmla="*/ 55880 w 82381"/>
                  <a:gd name="connsiteY5" fmla="*/ 77167 h 124540"/>
                  <a:gd name="connsiteX6" fmla="*/ 82533 w 82381"/>
                  <a:gd name="connsiteY6" fmla="*/ 36654 h 124540"/>
                  <a:gd name="connsiteX7" fmla="*/ 38919 w 82381"/>
                  <a:gd name="connsiteY7" fmla="*/ 79 h 124540"/>
                  <a:gd name="connsiteX8" fmla="*/ 151 w 82381"/>
                  <a:gd name="connsiteY8" fmla="*/ 33653 h 124540"/>
                  <a:gd name="connsiteX9" fmla="*/ 10029 w 82381"/>
                  <a:gd name="connsiteY9" fmla="*/ 44156 h 124540"/>
                  <a:gd name="connsiteX10" fmla="*/ 19908 w 82381"/>
                  <a:gd name="connsiteY10" fmla="*/ 34215 h 124540"/>
                  <a:gd name="connsiteX11" fmla="*/ 8911 w 82381"/>
                  <a:gd name="connsiteY11" fmla="*/ 24275 h 124540"/>
                  <a:gd name="connsiteX12" fmla="*/ 36123 w 82381"/>
                  <a:gd name="connsiteY12" fmla="*/ 6831 h 124540"/>
                  <a:gd name="connsiteX13" fmla="*/ 64453 w 82381"/>
                  <a:gd name="connsiteY13" fmla="*/ 36654 h 124540"/>
                  <a:gd name="connsiteX14" fmla="*/ 46933 w 82381"/>
                  <a:gd name="connsiteY14" fmla="*/ 72665 h 124540"/>
                  <a:gd name="connsiteX15" fmla="*/ 2015 w 82381"/>
                  <a:gd name="connsiteY15" fmla="*/ 117305 h 124540"/>
                  <a:gd name="connsiteX16" fmla="*/ 151 w 82381"/>
                  <a:gd name="connsiteY16" fmla="*/ 124619 h 124540"/>
                  <a:gd name="connsiteX17" fmla="*/ 76941 w 82381"/>
                  <a:gd name="connsiteY17" fmla="*/ 124619 h 124540"/>
                  <a:gd name="connsiteX18" fmla="*/ 82533 w 82381"/>
                  <a:gd name="connsiteY18" fmla="*/ 90483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381" h="124540">
                    <a:moveTo>
                      <a:pt x="82533" y="90483"/>
                    </a:moveTo>
                    <a:lnTo>
                      <a:pt x="76196" y="90483"/>
                    </a:lnTo>
                    <a:cubicBezTo>
                      <a:pt x="75636" y="94610"/>
                      <a:pt x="73773" y="105676"/>
                      <a:pt x="71350" y="107551"/>
                    </a:cubicBezTo>
                    <a:cubicBezTo>
                      <a:pt x="69859" y="108677"/>
                      <a:pt x="55507" y="108677"/>
                      <a:pt x="52898" y="108677"/>
                    </a:cubicBezTo>
                    <a:lnTo>
                      <a:pt x="18603" y="108677"/>
                    </a:lnTo>
                    <a:cubicBezTo>
                      <a:pt x="38173" y="91234"/>
                      <a:pt x="44697" y="85982"/>
                      <a:pt x="55880" y="77167"/>
                    </a:cubicBezTo>
                    <a:cubicBezTo>
                      <a:pt x="69672" y="66101"/>
                      <a:pt x="82533" y="54472"/>
                      <a:pt x="82533" y="36654"/>
                    </a:cubicBezTo>
                    <a:cubicBezTo>
                      <a:pt x="82533" y="13959"/>
                      <a:pt x="62776" y="79"/>
                      <a:pt x="38919" y="79"/>
                    </a:cubicBezTo>
                    <a:cubicBezTo>
                      <a:pt x="15807" y="79"/>
                      <a:pt x="151" y="16397"/>
                      <a:pt x="151" y="33653"/>
                    </a:cubicBezTo>
                    <a:cubicBezTo>
                      <a:pt x="151" y="43218"/>
                      <a:pt x="8165" y="44156"/>
                      <a:pt x="10029" y="44156"/>
                    </a:cubicBezTo>
                    <a:cubicBezTo>
                      <a:pt x="14502" y="44156"/>
                      <a:pt x="19908" y="40967"/>
                      <a:pt x="19908" y="34215"/>
                    </a:cubicBezTo>
                    <a:cubicBezTo>
                      <a:pt x="19908" y="30839"/>
                      <a:pt x="18603" y="24275"/>
                      <a:pt x="8911" y="24275"/>
                    </a:cubicBezTo>
                    <a:cubicBezTo>
                      <a:pt x="14689" y="10958"/>
                      <a:pt x="27363" y="6831"/>
                      <a:pt x="36123" y="6831"/>
                    </a:cubicBezTo>
                    <a:cubicBezTo>
                      <a:pt x="54761" y="6831"/>
                      <a:pt x="64453" y="21461"/>
                      <a:pt x="64453" y="36654"/>
                    </a:cubicBezTo>
                    <a:cubicBezTo>
                      <a:pt x="64453" y="52971"/>
                      <a:pt x="52898" y="65913"/>
                      <a:pt x="46933" y="72665"/>
                    </a:cubicBezTo>
                    <a:lnTo>
                      <a:pt x="2015" y="117305"/>
                    </a:lnTo>
                    <a:cubicBezTo>
                      <a:pt x="151" y="118993"/>
                      <a:pt x="151" y="119368"/>
                      <a:pt x="151" y="124619"/>
                    </a:cubicBezTo>
                    <a:lnTo>
                      <a:pt x="76941" y="124619"/>
                    </a:lnTo>
                    <a:lnTo>
                      <a:pt x="82533" y="90483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0" name="Dowolny kształt: kształt 49">
                <a:extLst>
                  <a:ext uri="{FF2B5EF4-FFF2-40B4-BE49-F238E27FC236}">
                    <a16:creationId xmlns:a16="http://schemas.microsoft.com/office/drawing/2014/main" id="{0AA524EE-2B70-E876-3033-C39B575FA648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5018501" y="6348588"/>
                <a:ext cx="10650" cy="330124"/>
              </a:xfrm>
              <a:custGeom>
                <a:avLst/>
                <a:gdLst>
                  <a:gd name="connsiteX0" fmla="*/ 0 w 10650"/>
                  <a:gd name="connsiteY0" fmla="*/ 0 h 330124"/>
                  <a:gd name="connsiteX1" fmla="*/ 10651 w 10650"/>
                  <a:gd name="connsiteY1" fmla="*/ 0 h 330124"/>
                  <a:gd name="connsiteX2" fmla="*/ 10651 w 10650"/>
                  <a:gd name="connsiteY2" fmla="*/ 330125 h 330124"/>
                  <a:gd name="connsiteX3" fmla="*/ 0 w 10650"/>
                  <a:gd name="connsiteY3" fmla="*/ 330125 h 33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" h="330124">
                    <a:moveTo>
                      <a:pt x="0" y="0"/>
                    </a:moveTo>
                    <a:lnTo>
                      <a:pt x="10651" y="0"/>
                    </a:lnTo>
                    <a:lnTo>
                      <a:pt x="10651" y="330125"/>
                    </a:lnTo>
                    <a:lnTo>
                      <a:pt x="0" y="33012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1" name="Dowolny kształt: kształt 50">
                <a:extLst>
                  <a:ext uri="{FF2B5EF4-FFF2-40B4-BE49-F238E27FC236}">
                    <a16:creationId xmlns:a16="http://schemas.microsoft.com/office/drawing/2014/main" id="{7CB550F9-AF3D-7247-C026-98BB6A291EDD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5395772" y="6352214"/>
                <a:ext cx="67843" cy="124540"/>
              </a:xfrm>
              <a:custGeom>
                <a:avLst/>
                <a:gdLst>
                  <a:gd name="connsiteX0" fmla="*/ 42310 w 67843"/>
                  <a:gd name="connsiteY0" fmla="*/ 5324 h 124540"/>
                  <a:gd name="connsiteX1" fmla="*/ 36719 w 67843"/>
                  <a:gd name="connsiteY1" fmla="*/ 72 h 124540"/>
                  <a:gd name="connsiteX2" fmla="*/ 187 w 67843"/>
                  <a:gd name="connsiteY2" fmla="*/ 12076 h 124540"/>
                  <a:gd name="connsiteX3" fmla="*/ 187 w 67843"/>
                  <a:gd name="connsiteY3" fmla="*/ 18828 h 124540"/>
                  <a:gd name="connsiteX4" fmla="*/ 27213 w 67843"/>
                  <a:gd name="connsiteY4" fmla="*/ 13576 h 124540"/>
                  <a:gd name="connsiteX5" fmla="*/ 27213 w 67843"/>
                  <a:gd name="connsiteY5" fmla="*/ 109232 h 124540"/>
                  <a:gd name="connsiteX6" fmla="*/ 8575 w 67843"/>
                  <a:gd name="connsiteY6" fmla="*/ 117860 h 124540"/>
                  <a:gd name="connsiteX7" fmla="*/ 1492 w 67843"/>
                  <a:gd name="connsiteY7" fmla="*/ 117860 h 124540"/>
                  <a:gd name="connsiteX8" fmla="*/ 1492 w 67843"/>
                  <a:gd name="connsiteY8" fmla="*/ 124612 h 124540"/>
                  <a:gd name="connsiteX9" fmla="*/ 34668 w 67843"/>
                  <a:gd name="connsiteY9" fmla="*/ 123862 h 124540"/>
                  <a:gd name="connsiteX10" fmla="*/ 68031 w 67843"/>
                  <a:gd name="connsiteY10" fmla="*/ 124612 h 124540"/>
                  <a:gd name="connsiteX11" fmla="*/ 68031 w 67843"/>
                  <a:gd name="connsiteY11" fmla="*/ 117860 h 124540"/>
                  <a:gd name="connsiteX12" fmla="*/ 60949 w 67843"/>
                  <a:gd name="connsiteY12" fmla="*/ 117860 h 124540"/>
                  <a:gd name="connsiteX13" fmla="*/ 42310 w 67843"/>
                  <a:gd name="connsiteY13" fmla="*/ 109232 h 124540"/>
                  <a:gd name="connsiteX14" fmla="*/ 42310 w 67843"/>
                  <a:gd name="connsiteY14" fmla="*/ 5324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843" h="124540">
                    <a:moveTo>
                      <a:pt x="42310" y="5324"/>
                    </a:moveTo>
                    <a:cubicBezTo>
                      <a:pt x="42310" y="259"/>
                      <a:pt x="41937" y="72"/>
                      <a:pt x="36719" y="72"/>
                    </a:cubicBezTo>
                    <a:cubicBezTo>
                      <a:pt x="24790" y="11888"/>
                      <a:pt x="7829" y="12076"/>
                      <a:pt x="187" y="12076"/>
                    </a:cubicBezTo>
                    <a:lnTo>
                      <a:pt x="187" y="18828"/>
                    </a:lnTo>
                    <a:cubicBezTo>
                      <a:pt x="4661" y="18828"/>
                      <a:pt x="16962" y="18828"/>
                      <a:pt x="27213" y="13576"/>
                    </a:cubicBezTo>
                    <a:lnTo>
                      <a:pt x="27213" y="109232"/>
                    </a:lnTo>
                    <a:cubicBezTo>
                      <a:pt x="27213" y="115422"/>
                      <a:pt x="27213" y="117860"/>
                      <a:pt x="8575" y="117860"/>
                    </a:cubicBezTo>
                    <a:lnTo>
                      <a:pt x="1492" y="117860"/>
                    </a:lnTo>
                    <a:lnTo>
                      <a:pt x="1492" y="124612"/>
                    </a:lnTo>
                    <a:cubicBezTo>
                      <a:pt x="4847" y="124424"/>
                      <a:pt x="27772" y="123862"/>
                      <a:pt x="34668" y="123862"/>
                    </a:cubicBezTo>
                    <a:cubicBezTo>
                      <a:pt x="40446" y="123862"/>
                      <a:pt x="63931" y="124424"/>
                      <a:pt x="68031" y="124612"/>
                    </a:cubicBezTo>
                    <a:lnTo>
                      <a:pt x="68031" y="117860"/>
                    </a:lnTo>
                    <a:lnTo>
                      <a:pt x="60949" y="117860"/>
                    </a:lnTo>
                    <a:cubicBezTo>
                      <a:pt x="42310" y="117860"/>
                      <a:pt x="42310" y="115422"/>
                      <a:pt x="42310" y="109232"/>
                    </a:cubicBezTo>
                    <a:lnTo>
                      <a:pt x="42310" y="5324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2" name="Dowolny kształt: kształt 51">
                <a:extLst>
                  <a:ext uri="{FF2B5EF4-FFF2-40B4-BE49-F238E27FC236}">
                    <a16:creationId xmlns:a16="http://schemas.microsoft.com/office/drawing/2014/main" id="{1F7E5196-33C5-8D0C-0CF7-DC8233F49FA5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5501721" y="6425175"/>
                <a:ext cx="125995" cy="9190"/>
              </a:xfrm>
              <a:custGeom>
                <a:avLst/>
                <a:gdLst>
                  <a:gd name="connsiteX0" fmla="*/ 118732 w 125995"/>
                  <a:gd name="connsiteY0" fmla="*/ 9262 h 9190"/>
                  <a:gd name="connsiteX1" fmla="*/ 126187 w 125995"/>
                  <a:gd name="connsiteY1" fmla="*/ 4761 h 9190"/>
                  <a:gd name="connsiteX2" fmla="*/ 118732 w 125995"/>
                  <a:gd name="connsiteY2" fmla="*/ 72 h 9190"/>
                  <a:gd name="connsiteX3" fmla="*/ 7647 w 125995"/>
                  <a:gd name="connsiteY3" fmla="*/ 72 h 9190"/>
                  <a:gd name="connsiteX4" fmla="*/ 191 w 125995"/>
                  <a:gd name="connsiteY4" fmla="*/ 4573 h 9190"/>
                  <a:gd name="connsiteX5" fmla="*/ 7647 w 125995"/>
                  <a:gd name="connsiteY5" fmla="*/ 9262 h 9190"/>
                  <a:gd name="connsiteX6" fmla="*/ 118732 w 125995"/>
                  <a:gd name="connsiteY6" fmla="*/ 9262 h 9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995" h="9190">
                    <a:moveTo>
                      <a:pt x="118732" y="9262"/>
                    </a:moveTo>
                    <a:cubicBezTo>
                      <a:pt x="121714" y="9262"/>
                      <a:pt x="126187" y="9262"/>
                      <a:pt x="126187" y="4761"/>
                    </a:cubicBezTo>
                    <a:cubicBezTo>
                      <a:pt x="126187" y="72"/>
                      <a:pt x="121900" y="72"/>
                      <a:pt x="118732" y="72"/>
                    </a:cubicBezTo>
                    <a:lnTo>
                      <a:pt x="7647" y="72"/>
                    </a:lnTo>
                    <a:cubicBezTo>
                      <a:pt x="4665" y="72"/>
                      <a:pt x="191" y="72"/>
                      <a:pt x="191" y="4573"/>
                    </a:cubicBezTo>
                    <a:cubicBezTo>
                      <a:pt x="191" y="9262"/>
                      <a:pt x="4478" y="9262"/>
                      <a:pt x="7647" y="9262"/>
                    </a:cubicBezTo>
                    <a:lnTo>
                      <a:pt x="118732" y="9262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3" name="Dowolny kształt: kształt 52">
                <a:extLst>
                  <a:ext uri="{FF2B5EF4-FFF2-40B4-BE49-F238E27FC236}">
                    <a16:creationId xmlns:a16="http://schemas.microsoft.com/office/drawing/2014/main" id="{9978FE7B-5DE1-1B8C-FDBF-62FB1E34377F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5661054" y="6344899"/>
                <a:ext cx="144074" cy="135606"/>
              </a:xfrm>
              <a:custGeom>
                <a:avLst/>
                <a:gdLst>
                  <a:gd name="connsiteX0" fmla="*/ 144272 w 144074"/>
                  <a:gd name="connsiteY0" fmla="*/ 2510 h 135606"/>
                  <a:gd name="connsiteX1" fmla="*/ 141849 w 144074"/>
                  <a:gd name="connsiteY1" fmla="*/ 72 h 135606"/>
                  <a:gd name="connsiteX2" fmla="*/ 138495 w 144074"/>
                  <a:gd name="connsiteY2" fmla="*/ 2323 h 135606"/>
                  <a:gd name="connsiteX3" fmla="*/ 124889 w 144074"/>
                  <a:gd name="connsiteY3" fmla="*/ 16765 h 135606"/>
                  <a:gd name="connsiteX4" fmla="*/ 89848 w 144074"/>
                  <a:gd name="connsiteY4" fmla="*/ 72 h 135606"/>
                  <a:gd name="connsiteX5" fmla="*/ 198 w 144074"/>
                  <a:gd name="connsiteY5" fmla="*/ 82786 h 135606"/>
                  <a:gd name="connsiteX6" fmla="*/ 57418 w 144074"/>
                  <a:gd name="connsiteY6" fmla="*/ 135678 h 135606"/>
                  <a:gd name="connsiteX7" fmla="*/ 104573 w 144074"/>
                  <a:gd name="connsiteY7" fmla="*/ 117297 h 135606"/>
                  <a:gd name="connsiteX8" fmla="*/ 123397 w 144074"/>
                  <a:gd name="connsiteY8" fmla="*/ 86912 h 135606"/>
                  <a:gd name="connsiteX9" fmla="*/ 120229 w 144074"/>
                  <a:gd name="connsiteY9" fmla="*/ 84474 h 135606"/>
                  <a:gd name="connsiteX10" fmla="*/ 116874 w 144074"/>
                  <a:gd name="connsiteY10" fmla="*/ 87475 h 135606"/>
                  <a:gd name="connsiteX11" fmla="*/ 60586 w 144074"/>
                  <a:gd name="connsiteY11" fmla="*/ 128926 h 135606"/>
                  <a:gd name="connsiteX12" fmla="*/ 18836 w 144074"/>
                  <a:gd name="connsiteY12" fmla="*/ 88600 h 135606"/>
                  <a:gd name="connsiteX13" fmla="*/ 41575 w 144074"/>
                  <a:gd name="connsiteY13" fmla="*/ 29894 h 135606"/>
                  <a:gd name="connsiteX14" fmla="*/ 91712 w 144074"/>
                  <a:gd name="connsiteY14" fmla="*/ 6824 h 135606"/>
                  <a:gd name="connsiteX15" fmla="*/ 126007 w 144074"/>
                  <a:gd name="connsiteY15" fmla="*/ 43586 h 135606"/>
                  <a:gd name="connsiteX16" fmla="*/ 125448 w 144074"/>
                  <a:gd name="connsiteY16" fmla="*/ 51276 h 135606"/>
                  <a:gd name="connsiteX17" fmla="*/ 128803 w 144074"/>
                  <a:gd name="connsiteY17" fmla="*/ 53714 h 135606"/>
                  <a:gd name="connsiteX18" fmla="*/ 132717 w 144074"/>
                  <a:gd name="connsiteY18" fmla="*/ 49588 h 135606"/>
                  <a:gd name="connsiteX19" fmla="*/ 144272 w 144074"/>
                  <a:gd name="connsiteY19" fmla="*/ 2510 h 13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074" h="135606">
                    <a:moveTo>
                      <a:pt x="144272" y="2510"/>
                    </a:moveTo>
                    <a:cubicBezTo>
                      <a:pt x="144272" y="1572"/>
                      <a:pt x="143713" y="72"/>
                      <a:pt x="141849" y="72"/>
                    </a:cubicBezTo>
                    <a:cubicBezTo>
                      <a:pt x="140545" y="72"/>
                      <a:pt x="140172" y="447"/>
                      <a:pt x="138495" y="2323"/>
                    </a:cubicBezTo>
                    <a:lnTo>
                      <a:pt x="124889" y="16765"/>
                    </a:lnTo>
                    <a:cubicBezTo>
                      <a:pt x="123211" y="14514"/>
                      <a:pt x="112774" y="72"/>
                      <a:pt x="89848" y="72"/>
                    </a:cubicBezTo>
                    <a:cubicBezTo>
                      <a:pt x="44557" y="72"/>
                      <a:pt x="198" y="40397"/>
                      <a:pt x="198" y="82786"/>
                    </a:cubicBezTo>
                    <a:cubicBezTo>
                      <a:pt x="198" y="113358"/>
                      <a:pt x="24055" y="135678"/>
                      <a:pt x="57418" y="135678"/>
                    </a:cubicBezTo>
                    <a:cubicBezTo>
                      <a:pt x="67482" y="135678"/>
                      <a:pt x="85375" y="133615"/>
                      <a:pt x="104573" y="117297"/>
                    </a:cubicBezTo>
                    <a:cubicBezTo>
                      <a:pt x="119297" y="104731"/>
                      <a:pt x="123397" y="88413"/>
                      <a:pt x="123397" y="86912"/>
                    </a:cubicBezTo>
                    <a:cubicBezTo>
                      <a:pt x="123397" y="84474"/>
                      <a:pt x="121161" y="84474"/>
                      <a:pt x="120229" y="84474"/>
                    </a:cubicBezTo>
                    <a:cubicBezTo>
                      <a:pt x="117806" y="84474"/>
                      <a:pt x="117433" y="85412"/>
                      <a:pt x="116874" y="87475"/>
                    </a:cubicBezTo>
                    <a:cubicBezTo>
                      <a:pt x="109232" y="113171"/>
                      <a:pt x="83139" y="128926"/>
                      <a:pt x="60586" y="128926"/>
                    </a:cubicBezTo>
                    <a:cubicBezTo>
                      <a:pt x="40829" y="128926"/>
                      <a:pt x="18836" y="118235"/>
                      <a:pt x="18836" y="88600"/>
                    </a:cubicBezTo>
                    <a:cubicBezTo>
                      <a:pt x="18836" y="83161"/>
                      <a:pt x="20141" y="53527"/>
                      <a:pt x="41575" y="29894"/>
                    </a:cubicBezTo>
                    <a:cubicBezTo>
                      <a:pt x="54435" y="15452"/>
                      <a:pt x="74006" y="6824"/>
                      <a:pt x="91712" y="6824"/>
                    </a:cubicBezTo>
                    <a:cubicBezTo>
                      <a:pt x="113333" y="6824"/>
                      <a:pt x="126007" y="22579"/>
                      <a:pt x="126007" y="43586"/>
                    </a:cubicBezTo>
                    <a:cubicBezTo>
                      <a:pt x="126007" y="48838"/>
                      <a:pt x="125448" y="50151"/>
                      <a:pt x="125448" y="51276"/>
                    </a:cubicBezTo>
                    <a:cubicBezTo>
                      <a:pt x="125448" y="53714"/>
                      <a:pt x="127871" y="53714"/>
                      <a:pt x="128803" y="53714"/>
                    </a:cubicBezTo>
                    <a:cubicBezTo>
                      <a:pt x="131785" y="53714"/>
                      <a:pt x="131785" y="53152"/>
                      <a:pt x="132717" y="49588"/>
                    </a:cubicBezTo>
                    <a:lnTo>
                      <a:pt x="144272" y="2510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4" name="Dowolny kształt: kształt 53">
                <a:extLst>
                  <a:ext uri="{FF2B5EF4-FFF2-40B4-BE49-F238E27FC236}">
                    <a16:creationId xmlns:a16="http://schemas.microsoft.com/office/drawing/2014/main" id="{2AD1AAAC-8BDC-88EE-47BB-6DBE944123AD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5375456" y="6509908"/>
                <a:ext cx="438325" cy="10717"/>
              </a:xfrm>
              <a:custGeom>
                <a:avLst/>
                <a:gdLst>
                  <a:gd name="connsiteX0" fmla="*/ 0 w 438325"/>
                  <a:gd name="connsiteY0" fmla="*/ 0 h 10717"/>
                  <a:gd name="connsiteX1" fmla="*/ 438325 w 438325"/>
                  <a:gd name="connsiteY1" fmla="*/ 0 h 10717"/>
                  <a:gd name="connsiteX2" fmla="*/ 438325 w 438325"/>
                  <a:gd name="connsiteY2" fmla="*/ 10717 h 10717"/>
                  <a:gd name="connsiteX3" fmla="*/ 0 w 438325"/>
                  <a:gd name="connsiteY3" fmla="*/ 10717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325" h="10717">
                    <a:moveTo>
                      <a:pt x="0" y="0"/>
                    </a:moveTo>
                    <a:lnTo>
                      <a:pt x="438325" y="0"/>
                    </a:lnTo>
                    <a:lnTo>
                      <a:pt x="438325" y="10717"/>
                    </a:lnTo>
                    <a:lnTo>
                      <a:pt x="0" y="10717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5" name="Dowolny kształt: kształt 54">
                <a:extLst>
                  <a:ext uri="{FF2B5EF4-FFF2-40B4-BE49-F238E27FC236}">
                    <a16:creationId xmlns:a16="http://schemas.microsoft.com/office/drawing/2014/main" id="{51445189-DE08-D7D1-353D-7217520F6F39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5553293" y="6550110"/>
                <a:ext cx="82381" cy="124540"/>
              </a:xfrm>
              <a:custGeom>
                <a:avLst/>
                <a:gdLst>
                  <a:gd name="connsiteX0" fmla="*/ 82575 w 82381"/>
                  <a:gd name="connsiteY0" fmla="*/ 90483 h 124540"/>
                  <a:gd name="connsiteX1" fmla="*/ 76238 w 82381"/>
                  <a:gd name="connsiteY1" fmla="*/ 90483 h 124540"/>
                  <a:gd name="connsiteX2" fmla="*/ 71392 w 82381"/>
                  <a:gd name="connsiteY2" fmla="*/ 107551 h 124540"/>
                  <a:gd name="connsiteX3" fmla="*/ 52940 w 82381"/>
                  <a:gd name="connsiteY3" fmla="*/ 108677 h 124540"/>
                  <a:gd name="connsiteX4" fmla="*/ 18646 w 82381"/>
                  <a:gd name="connsiteY4" fmla="*/ 108677 h 124540"/>
                  <a:gd name="connsiteX5" fmla="*/ 55922 w 82381"/>
                  <a:gd name="connsiteY5" fmla="*/ 77167 h 124540"/>
                  <a:gd name="connsiteX6" fmla="*/ 82575 w 82381"/>
                  <a:gd name="connsiteY6" fmla="*/ 36654 h 124540"/>
                  <a:gd name="connsiteX7" fmla="*/ 38961 w 82381"/>
                  <a:gd name="connsiteY7" fmla="*/ 79 h 124540"/>
                  <a:gd name="connsiteX8" fmla="*/ 194 w 82381"/>
                  <a:gd name="connsiteY8" fmla="*/ 33653 h 124540"/>
                  <a:gd name="connsiteX9" fmla="*/ 10072 w 82381"/>
                  <a:gd name="connsiteY9" fmla="*/ 44156 h 124540"/>
                  <a:gd name="connsiteX10" fmla="*/ 19950 w 82381"/>
                  <a:gd name="connsiteY10" fmla="*/ 34215 h 124540"/>
                  <a:gd name="connsiteX11" fmla="*/ 8954 w 82381"/>
                  <a:gd name="connsiteY11" fmla="*/ 24275 h 124540"/>
                  <a:gd name="connsiteX12" fmla="*/ 36166 w 82381"/>
                  <a:gd name="connsiteY12" fmla="*/ 6831 h 124540"/>
                  <a:gd name="connsiteX13" fmla="*/ 64496 w 82381"/>
                  <a:gd name="connsiteY13" fmla="*/ 36654 h 124540"/>
                  <a:gd name="connsiteX14" fmla="*/ 46976 w 82381"/>
                  <a:gd name="connsiteY14" fmla="*/ 72665 h 124540"/>
                  <a:gd name="connsiteX15" fmla="*/ 2057 w 82381"/>
                  <a:gd name="connsiteY15" fmla="*/ 117305 h 124540"/>
                  <a:gd name="connsiteX16" fmla="*/ 194 w 82381"/>
                  <a:gd name="connsiteY16" fmla="*/ 124619 h 124540"/>
                  <a:gd name="connsiteX17" fmla="*/ 76984 w 82381"/>
                  <a:gd name="connsiteY17" fmla="*/ 124619 h 124540"/>
                  <a:gd name="connsiteX18" fmla="*/ 82575 w 82381"/>
                  <a:gd name="connsiteY18" fmla="*/ 90483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381" h="124540">
                    <a:moveTo>
                      <a:pt x="82575" y="90483"/>
                    </a:moveTo>
                    <a:lnTo>
                      <a:pt x="76238" y="90483"/>
                    </a:lnTo>
                    <a:cubicBezTo>
                      <a:pt x="75679" y="94610"/>
                      <a:pt x="73815" y="105676"/>
                      <a:pt x="71392" y="107551"/>
                    </a:cubicBezTo>
                    <a:cubicBezTo>
                      <a:pt x="69901" y="108677"/>
                      <a:pt x="55550" y="108677"/>
                      <a:pt x="52940" y="108677"/>
                    </a:cubicBezTo>
                    <a:lnTo>
                      <a:pt x="18646" y="108677"/>
                    </a:lnTo>
                    <a:cubicBezTo>
                      <a:pt x="38216" y="91234"/>
                      <a:pt x="44739" y="85982"/>
                      <a:pt x="55922" y="77167"/>
                    </a:cubicBezTo>
                    <a:cubicBezTo>
                      <a:pt x="69715" y="66101"/>
                      <a:pt x="82575" y="54472"/>
                      <a:pt x="82575" y="36654"/>
                    </a:cubicBezTo>
                    <a:cubicBezTo>
                      <a:pt x="82575" y="13959"/>
                      <a:pt x="62819" y="79"/>
                      <a:pt x="38961" y="79"/>
                    </a:cubicBezTo>
                    <a:cubicBezTo>
                      <a:pt x="15850" y="79"/>
                      <a:pt x="194" y="16397"/>
                      <a:pt x="194" y="33653"/>
                    </a:cubicBezTo>
                    <a:cubicBezTo>
                      <a:pt x="194" y="43218"/>
                      <a:pt x="8208" y="44156"/>
                      <a:pt x="10072" y="44156"/>
                    </a:cubicBezTo>
                    <a:cubicBezTo>
                      <a:pt x="14545" y="44156"/>
                      <a:pt x="19950" y="40967"/>
                      <a:pt x="19950" y="34215"/>
                    </a:cubicBezTo>
                    <a:cubicBezTo>
                      <a:pt x="19950" y="30839"/>
                      <a:pt x="18646" y="24275"/>
                      <a:pt x="8954" y="24275"/>
                    </a:cubicBezTo>
                    <a:cubicBezTo>
                      <a:pt x="14732" y="10958"/>
                      <a:pt x="27406" y="6831"/>
                      <a:pt x="36166" y="6831"/>
                    </a:cubicBezTo>
                    <a:cubicBezTo>
                      <a:pt x="54804" y="6831"/>
                      <a:pt x="64496" y="21461"/>
                      <a:pt x="64496" y="36654"/>
                    </a:cubicBezTo>
                    <a:cubicBezTo>
                      <a:pt x="64496" y="52971"/>
                      <a:pt x="52940" y="65913"/>
                      <a:pt x="46976" y="72665"/>
                    </a:cubicBezTo>
                    <a:lnTo>
                      <a:pt x="2057" y="117305"/>
                    </a:lnTo>
                    <a:cubicBezTo>
                      <a:pt x="194" y="118993"/>
                      <a:pt x="194" y="119368"/>
                      <a:pt x="194" y="124619"/>
                    </a:cubicBezTo>
                    <a:lnTo>
                      <a:pt x="76984" y="124619"/>
                    </a:lnTo>
                    <a:lnTo>
                      <a:pt x="82575" y="90483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6" name="Dowolny kształt: kształt 55">
                <a:extLst>
                  <a:ext uri="{FF2B5EF4-FFF2-40B4-BE49-F238E27FC236}">
                    <a16:creationId xmlns:a16="http://schemas.microsoft.com/office/drawing/2014/main" id="{76A6A22A-416A-2C43-32E2-0AF367A91060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2417810" y="6678713"/>
                <a:ext cx="3747600" cy="10717"/>
              </a:xfrm>
              <a:custGeom>
                <a:avLst/>
                <a:gdLst>
                  <a:gd name="connsiteX0" fmla="*/ 0 w 3747600"/>
                  <a:gd name="connsiteY0" fmla="*/ 0 h 10717"/>
                  <a:gd name="connsiteX1" fmla="*/ 3747601 w 3747600"/>
                  <a:gd name="connsiteY1" fmla="*/ 0 h 10717"/>
                  <a:gd name="connsiteX2" fmla="*/ 3747601 w 3747600"/>
                  <a:gd name="connsiteY2" fmla="*/ 10718 h 10717"/>
                  <a:gd name="connsiteX3" fmla="*/ 0 w 3747600"/>
                  <a:gd name="connsiteY3" fmla="*/ 10718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47600" h="10717">
                    <a:moveTo>
                      <a:pt x="0" y="0"/>
                    </a:moveTo>
                    <a:lnTo>
                      <a:pt x="3747601" y="0"/>
                    </a:lnTo>
                    <a:lnTo>
                      <a:pt x="3747601" y="10718"/>
                    </a:lnTo>
                    <a:lnTo>
                      <a:pt x="0" y="10718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7" name="Dowolny kształt: kształt 56">
                <a:extLst>
                  <a:ext uri="{FF2B5EF4-FFF2-40B4-BE49-F238E27FC236}">
                    <a16:creationId xmlns:a16="http://schemas.microsoft.com/office/drawing/2014/main" id="{FBE6FD41-6B8D-BDDC-210E-880326F26225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2557066" y="6736338"/>
                <a:ext cx="112629" cy="241684"/>
              </a:xfrm>
              <a:custGeom>
                <a:avLst/>
                <a:gdLst>
                  <a:gd name="connsiteX0" fmla="*/ 34962 w 112629"/>
                  <a:gd name="connsiteY0" fmla="*/ 104854 h 241684"/>
                  <a:gd name="connsiteX1" fmla="*/ 82 w 112629"/>
                  <a:gd name="connsiteY1" fmla="*/ 158979 h 241684"/>
                  <a:gd name="connsiteX2" fmla="*/ 7803 w 112629"/>
                  <a:gd name="connsiteY2" fmla="*/ 180146 h 241684"/>
                  <a:gd name="connsiteX3" fmla="*/ 38690 w 112629"/>
                  <a:gd name="connsiteY3" fmla="*/ 197563 h 241684"/>
                  <a:gd name="connsiteX4" fmla="*/ 70908 w 112629"/>
                  <a:gd name="connsiteY4" fmla="*/ 210156 h 241684"/>
                  <a:gd name="connsiteX5" fmla="*/ 80227 w 112629"/>
                  <a:gd name="connsiteY5" fmla="*/ 221678 h 241684"/>
                  <a:gd name="connsiteX6" fmla="*/ 67180 w 112629"/>
                  <a:gd name="connsiteY6" fmla="*/ 235879 h 241684"/>
                  <a:gd name="connsiteX7" fmla="*/ 43749 w 112629"/>
                  <a:gd name="connsiteY7" fmla="*/ 227305 h 241684"/>
                  <a:gd name="connsiteX8" fmla="*/ 40820 w 112629"/>
                  <a:gd name="connsiteY8" fmla="*/ 225965 h 241684"/>
                  <a:gd name="connsiteX9" fmla="*/ 38157 w 112629"/>
                  <a:gd name="connsiteY9" fmla="*/ 228912 h 241684"/>
                  <a:gd name="connsiteX10" fmla="*/ 67180 w 112629"/>
                  <a:gd name="connsiteY10" fmla="*/ 241773 h 241684"/>
                  <a:gd name="connsiteX11" fmla="*/ 94871 w 112629"/>
                  <a:gd name="connsiteY11" fmla="*/ 213104 h 241684"/>
                  <a:gd name="connsiteX12" fmla="*/ 82091 w 112629"/>
                  <a:gd name="connsiteY12" fmla="*/ 194080 h 241684"/>
                  <a:gd name="connsiteX13" fmla="*/ 65849 w 112629"/>
                  <a:gd name="connsiteY13" fmla="*/ 187917 h 241684"/>
                  <a:gd name="connsiteX14" fmla="*/ 49607 w 112629"/>
                  <a:gd name="connsiteY14" fmla="*/ 181754 h 241684"/>
                  <a:gd name="connsiteX15" fmla="*/ 33631 w 112629"/>
                  <a:gd name="connsiteY15" fmla="*/ 175324 h 241684"/>
                  <a:gd name="connsiteX16" fmla="*/ 13661 w 112629"/>
                  <a:gd name="connsiteY16" fmla="*/ 151477 h 241684"/>
                  <a:gd name="connsiteX17" fmla="*/ 46411 w 112629"/>
                  <a:gd name="connsiteY17" fmla="*/ 105926 h 241684"/>
                  <a:gd name="connsiteX18" fmla="*/ 69843 w 112629"/>
                  <a:gd name="connsiteY18" fmla="*/ 109409 h 241684"/>
                  <a:gd name="connsiteX19" fmla="*/ 94605 w 112629"/>
                  <a:gd name="connsiteY19" fmla="*/ 101103 h 241684"/>
                  <a:gd name="connsiteX20" fmla="*/ 72771 w 112629"/>
                  <a:gd name="connsiteY20" fmla="*/ 93869 h 241684"/>
                  <a:gd name="connsiteX21" fmla="*/ 50405 w 112629"/>
                  <a:gd name="connsiteY21" fmla="*/ 97084 h 241684"/>
                  <a:gd name="connsiteX22" fmla="*/ 42417 w 112629"/>
                  <a:gd name="connsiteY22" fmla="*/ 76184 h 241684"/>
                  <a:gd name="connsiteX23" fmla="*/ 71973 w 112629"/>
                  <a:gd name="connsiteY23" fmla="*/ 30634 h 241684"/>
                  <a:gd name="connsiteX24" fmla="*/ 89014 w 112629"/>
                  <a:gd name="connsiteY24" fmla="*/ 36529 h 241684"/>
                  <a:gd name="connsiteX25" fmla="*/ 112711 w 112629"/>
                  <a:gd name="connsiteY25" fmla="*/ 28223 h 241684"/>
                  <a:gd name="connsiteX26" fmla="*/ 90611 w 112629"/>
                  <a:gd name="connsiteY26" fmla="*/ 20988 h 241684"/>
                  <a:gd name="connsiteX27" fmla="*/ 73837 w 112629"/>
                  <a:gd name="connsiteY27" fmla="*/ 22328 h 241684"/>
                  <a:gd name="connsiteX28" fmla="*/ 72505 w 112629"/>
                  <a:gd name="connsiteY28" fmla="*/ 13486 h 241684"/>
                  <a:gd name="connsiteX29" fmla="*/ 73837 w 112629"/>
                  <a:gd name="connsiteY29" fmla="*/ 3572 h 241684"/>
                  <a:gd name="connsiteX30" fmla="*/ 70641 w 112629"/>
                  <a:gd name="connsiteY30" fmla="*/ 89 h 241684"/>
                  <a:gd name="connsiteX31" fmla="*/ 65849 w 112629"/>
                  <a:gd name="connsiteY31" fmla="*/ 13218 h 241684"/>
                  <a:gd name="connsiteX32" fmla="*/ 67712 w 112629"/>
                  <a:gd name="connsiteY32" fmla="*/ 23668 h 241684"/>
                  <a:gd name="connsiteX33" fmla="*/ 21116 w 112629"/>
                  <a:gd name="connsiteY33" fmla="*/ 73773 h 241684"/>
                  <a:gd name="connsiteX34" fmla="*/ 38424 w 112629"/>
                  <a:gd name="connsiteY34" fmla="*/ 102175 h 241684"/>
                  <a:gd name="connsiteX35" fmla="*/ 34962 w 112629"/>
                  <a:gd name="connsiteY35" fmla="*/ 104854 h 241684"/>
                  <a:gd name="connsiteX36" fmla="*/ 78097 w 112629"/>
                  <a:gd name="connsiteY36" fmla="*/ 28223 h 241684"/>
                  <a:gd name="connsiteX37" fmla="*/ 90877 w 112629"/>
                  <a:gd name="connsiteY37" fmla="*/ 26883 h 241684"/>
                  <a:gd name="connsiteX38" fmla="*/ 105788 w 112629"/>
                  <a:gd name="connsiteY38" fmla="*/ 28491 h 241684"/>
                  <a:gd name="connsiteX39" fmla="*/ 89280 w 112629"/>
                  <a:gd name="connsiteY39" fmla="*/ 30634 h 241684"/>
                  <a:gd name="connsiteX40" fmla="*/ 78097 w 112629"/>
                  <a:gd name="connsiteY40" fmla="*/ 28223 h 241684"/>
                  <a:gd name="connsiteX41" fmla="*/ 57328 w 112629"/>
                  <a:gd name="connsiteY41" fmla="*/ 101371 h 241684"/>
                  <a:gd name="connsiteX42" fmla="*/ 72505 w 112629"/>
                  <a:gd name="connsiteY42" fmla="*/ 99763 h 241684"/>
                  <a:gd name="connsiteX43" fmla="*/ 87682 w 112629"/>
                  <a:gd name="connsiteY43" fmla="*/ 101371 h 241684"/>
                  <a:gd name="connsiteX44" fmla="*/ 70641 w 112629"/>
                  <a:gd name="connsiteY44" fmla="*/ 103515 h 241684"/>
                  <a:gd name="connsiteX45" fmla="*/ 57328 w 112629"/>
                  <a:gd name="connsiteY45" fmla="*/ 101371 h 24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2629" h="241684">
                    <a:moveTo>
                      <a:pt x="34962" y="104854"/>
                    </a:moveTo>
                    <a:cubicBezTo>
                      <a:pt x="5939" y="124146"/>
                      <a:pt x="82" y="149333"/>
                      <a:pt x="82" y="158979"/>
                    </a:cubicBezTo>
                    <a:cubicBezTo>
                      <a:pt x="82" y="171840"/>
                      <a:pt x="7271" y="179343"/>
                      <a:pt x="7803" y="180146"/>
                    </a:cubicBezTo>
                    <a:cubicBezTo>
                      <a:pt x="16324" y="188989"/>
                      <a:pt x="18720" y="190060"/>
                      <a:pt x="38690" y="197563"/>
                    </a:cubicBezTo>
                    <a:lnTo>
                      <a:pt x="70908" y="210156"/>
                    </a:lnTo>
                    <a:cubicBezTo>
                      <a:pt x="74902" y="212032"/>
                      <a:pt x="80227" y="213907"/>
                      <a:pt x="80227" y="221678"/>
                    </a:cubicBezTo>
                    <a:cubicBezTo>
                      <a:pt x="80227" y="227840"/>
                      <a:pt x="75434" y="235879"/>
                      <a:pt x="67180" y="235879"/>
                    </a:cubicBezTo>
                    <a:cubicBezTo>
                      <a:pt x="55464" y="235879"/>
                      <a:pt x="46678" y="229448"/>
                      <a:pt x="43749" y="227305"/>
                    </a:cubicBezTo>
                    <a:cubicBezTo>
                      <a:pt x="42151" y="226233"/>
                      <a:pt x="41885" y="225965"/>
                      <a:pt x="40820" y="225965"/>
                    </a:cubicBezTo>
                    <a:cubicBezTo>
                      <a:pt x="38690" y="225965"/>
                      <a:pt x="38157" y="227840"/>
                      <a:pt x="38157" y="228912"/>
                    </a:cubicBezTo>
                    <a:cubicBezTo>
                      <a:pt x="38157" y="232128"/>
                      <a:pt x="52269" y="241773"/>
                      <a:pt x="67180" y="241773"/>
                    </a:cubicBezTo>
                    <a:cubicBezTo>
                      <a:pt x="83688" y="241773"/>
                      <a:pt x="94871" y="226233"/>
                      <a:pt x="94871" y="213104"/>
                    </a:cubicBezTo>
                    <a:cubicBezTo>
                      <a:pt x="94871" y="200242"/>
                      <a:pt x="85020" y="195419"/>
                      <a:pt x="82091" y="194080"/>
                    </a:cubicBezTo>
                    <a:cubicBezTo>
                      <a:pt x="78363" y="192740"/>
                      <a:pt x="69310" y="189257"/>
                      <a:pt x="65849" y="187917"/>
                    </a:cubicBezTo>
                    <a:cubicBezTo>
                      <a:pt x="60523" y="185773"/>
                      <a:pt x="55198" y="183630"/>
                      <a:pt x="49607" y="181754"/>
                    </a:cubicBezTo>
                    <a:lnTo>
                      <a:pt x="33631" y="175324"/>
                    </a:lnTo>
                    <a:cubicBezTo>
                      <a:pt x="21649" y="170501"/>
                      <a:pt x="13661" y="162730"/>
                      <a:pt x="13661" y="151477"/>
                    </a:cubicBezTo>
                    <a:cubicBezTo>
                      <a:pt x="13661" y="140491"/>
                      <a:pt x="24045" y="117180"/>
                      <a:pt x="46411" y="105926"/>
                    </a:cubicBezTo>
                    <a:cubicBezTo>
                      <a:pt x="56263" y="109409"/>
                      <a:pt x="64251" y="109409"/>
                      <a:pt x="69843" y="109409"/>
                    </a:cubicBezTo>
                    <a:cubicBezTo>
                      <a:pt x="77830" y="109409"/>
                      <a:pt x="94605" y="109409"/>
                      <a:pt x="94605" y="101103"/>
                    </a:cubicBezTo>
                    <a:cubicBezTo>
                      <a:pt x="94605" y="94405"/>
                      <a:pt x="83156" y="93869"/>
                      <a:pt x="72771" y="93869"/>
                    </a:cubicBezTo>
                    <a:cubicBezTo>
                      <a:pt x="67979" y="93869"/>
                      <a:pt x="60257" y="93869"/>
                      <a:pt x="50405" y="97084"/>
                    </a:cubicBezTo>
                    <a:cubicBezTo>
                      <a:pt x="43483" y="90118"/>
                      <a:pt x="42417" y="81275"/>
                      <a:pt x="42417" y="76184"/>
                    </a:cubicBezTo>
                    <a:cubicBezTo>
                      <a:pt x="42417" y="61180"/>
                      <a:pt x="52003" y="40548"/>
                      <a:pt x="71973" y="30634"/>
                    </a:cubicBezTo>
                    <a:cubicBezTo>
                      <a:pt x="76765" y="36529"/>
                      <a:pt x="82889" y="36529"/>
                      <a:pt x="89014" y="36529"/>
                    </a:cubicBezTo>
                    <a:cubicBezTo>
                      <a:pt x="95670" y="36529"/>
                      <a:pt x="112711" y="36529"/>
                      <a:pt x="112711" y="28223"/>
                    </a:cubicBezTo>
                    <a:cubicBezTo>
                      <a:pt x="112711" y="21256"/>
                      <a:pt x="100995" y="20988"/>
                      <a:pt x="90611" y="20988"/>
                    </a:cubicBezTo>
                    <a:cubicBezTo>
                      <a:pt x="87150" y="20988"/>
                      <a:pt x="80759" y="20988"/>
                      <a:pt x="73837" y="22328"/>
                    </a:cubicBezTo>
                    <a:cubicBezTo>
                      <a:pt x="73038" y="19916"/>
                      <a:pt x="72505" y="18041"/>
                      <a:pt x="72505" y="13486"/>
                    </a:cubicBezTo>
                    <a:cubicBezTo>
                      <a:pt x="72505" y="9734"/>
                      <a:pt x="73837" y="4108"/>
                      <a:pt x="73837" y="3572"/>
                    </a:cubicBezTo>
                    <a:cubicBezTo>
                      <a:pt x="73837" y="1428"/>
                      <a:pt x="72505" y="89"/>
                      <a:pt x="70641" y="89"/>
                    </a:cubicBezTo>
                    <a:cubicBezTo>
                      <a:pt x="65849" y="89"/>
                      <a:pt x="65849" y="12414"/>
                      <a:pt x="65849" y="13218"/>
                    </a:cubicBezTo>
                    <a:cubicBezTo>
                      <a:pt x="65849" y="18577"/>
                      <a:pt x="67446" y="22596"/>
                      <a:pt x="67712" y="23668"/>
                    </a:cubicBezTo>
                    <a:cubicBezTo>
                      <a:pt x="39222" y="31706"/>
                      <a:pt x="21116" y="53141"/>
                      <a:pt x="21116" y="73773"/>
                    </a:cubicBezTo>
                    <a:cubicBezTo>
                      <a:pt x="21116" y="83687"/>
                      <a:pt x="25909" y="94940"/>
                      <a:pt x="38424" y="102175"/>
                    </a:cubicBezTo>
                    <a:lnTo>
                      <a:pt x="34962" y="104854"/>
                    </a:lnTo>
                    <a:close/>
                    <a:moveTo>
                      <a:pt x="78097" y="28223"/>
                    </a:moveTo>
                    <a:cubicBezTo>
                      <a:pt x="82357" y="26883"/>
                      <a:pt x="87948" y="26883"/>
                      <a:pt x="90877" y="26883"/>
                    </a:cubicBezTo>
                    <a:cubicBezTo>
                      <a:pt x="99930" y="26883"/>
                      <a:pt x="100995" y="27151"/>
                      <a:pt x="105788" y="28491"/>
                    </a:cubicBezTo>
                    <a:cubicBezTo>
                      <a:pt x="103658" y="29294"/>
                      <a:pt x="100995" y="30634"/>
                      <a:pt x="89280" y="30634"/>
                    </a:cubicBezTo>
                    <a:cubicBezTo>
                      <a:pt x="84221" y="30634"/>
                      <a:pt x="81026" y="30634"/>
                      <a:pt x="78097" y="28223"/>
                    </a:cubicBezTo>
                    <a:close/>
                    <a:moveTo>
                      <a:pt x="57328" y="101371"/>
                    </a:moveTo>
                    <a:cubicBezTo>
                      <a:pt x="63452" y="99763"/>
                      <a:pt x="69310" y="99763"/>
                      <a:pt x="72505" y="99763"/>
                    </a:cubicBezTo>
                    <a:cubicBezTo>
                      <a:pt x="81824" y="99763"/>
                      <a:pt x="82889" y="100031"/>
                      <a:pt x="87682" y="101371"/>
                    </a:cubicBezTo>
                    <a:cubicBezTo>
                      <a:pt x="85552" y="102443"/>
                      <a:pt x="82889" y="103515"/>
                      <a:pt x="70641" y="103515"/>
                    </a:cubicBezTo>
                    <a:cubicBezTo>
                      <a:pt x="64517" y="103515"/>
                      <a:pt x="62121" y="103515"/>
                      <a:pt x="57328" y="1013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8" name="Dowolny kształt: kształt 57">
                <a:extLst>
                  <a:ext uri="{FF2B5EF4-FFF2-40B4-BE49-F238E27FC236}">
                    <a16:creationId xmlns:a16="http://schemas.microsoft.com/office/drawing/2014/main" id="{B88D144B-D469-2E28-A621-E2E394910CC0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2676192" y="6838933"/>
                <a:ext cx="56474" cy="126228"/>
              </a:xfrm>
              <a:custGeom>
                <a:avLst/>
                <a:gdLst>
                  <a:gd name="connsiteX0" fmla="*/ 51714 w 56474"/>
                  <a:gd name="connsiteY0" fmla="*/ 7217 h 126228"/>
                  <a:gd name="connsiteX1" fmla="*/ 44259 w 56474"/>
                  <a:gd name="connsiteY1" fmla="*/ 90 h 126228"/>
                  <a:gd name="connsiteX2" fmla="*/ 33822 w 56474"/>
                  <a:gd name="connsiteY2" fmla="*/ 10406 h 126228"/>
                  <a:gd name="connsiteX3" fmla="*/ 41277 w 56474"/>
                  <a:gd name="connsiteY3" fmla="*/ 17533 h 126228"/>
                  <a:gd name="connsiteX4" fmla="*/ 51714 w 56474"/>
                  <a:gd name="connsiteY4" fmla="*/ 7217 h 126228"/>
                  <a:gd name="connsiteX5" fmla="*/ 13692 w 56474"/>
                  <a:gd name="connsiteY5" fmla="*/ 102498 h 126228"/>
                  <a:gd name="connsiteX6" fmla="*/ 12015 w 56474"/>
                  <a:gd name="connsiteY6" fmla="*/ 110376 h 126228"/>
                  <a:gd name="connsiteX7" fmla="*/ 29721 w 56474"/>
                  <a:gd name="connsiteY7" fmla="*/ 126318 h 126228"/>
                  <a:gd name="connsiteX8" fmla="*/ 56560 w 56474"/>
                  <a:gd name="connsiteY8" fmla="*/ 97621 h 126228"/>
                  <a:gd name="connsiteX9" fmla="*/ 53578 w 56474"/>
                  <a:gd name="connsiteY9" fmla="*/ 95183 h 126228"/>
                  <a:gd name="connsiteX10" fmla="*/ 50037 w 56474"/>
                  <a:gd name="connsiteY10" fmla="*/ 98372 h 126228"/>
                  <a:gd name="connsiteX11" fmla="*/ 30280 w 56474"/>
                  <a:gd name="connsiteY11" fmla="*/ 121066 h 126228"/>
                  <a:gd name="connsiteX12" fmla="*/ 25621 w 56474"/>
                  <a:gd name="connsiteY12" fmla="*/ 114502 h 126228"/>
                  <a:gd name="connsiteX13" fmla="*/ 28603 w 56474"/>
                  <a:gd name="connsiteY13" fmla="*/ 102498 h 126228"/>
                  <a:gd name="connsiteX14" fmla="*/ 34567 w 56474"/>
                  <a:gd name="connsiteY14" fmla="*/ 87493 h 126228"/>
                  <a:gd name="connsiteX15" fmla="*/ 43700 w 56474"/>
                  <a:gd name="connsiteY15" fmla="*/ 63673 h 126228"/>
                  <a:gd name="connsiteX16" fmla="*/ 44818 w 56474"/>
                  <a:gd name="connsiteY16" fmla="*/ 57671 h 126228"/>
                  <a:gd name="connsiteX17" fmla="*/ 27112 w 56474"/>
                  <a:gd name="connsiteY17" fmla="*/ 41728 h 126228"/>
                  <a:gd name="connsiteX18" fmla="*/ 86 w 56474"/>
                  <a:gd name="connsiteY18" fmla="*/ 70425 h 126228"/>
                  <a:gd name="connsiteX19" fmla="*/ 3255 w 56474"/>
                  <a:gd name="connsiteY19" fmla="*/ 72863 h 126228"/>
                  <a:gd name="connsiteX20" fmla="*/ 6610 w 56474"/>
                  <a:gd name="connsiteY20" fmla="*/ 69862 h 126228"/>
                  <a:gd name="connsiteX21" fmla="*/ 26553 w 56474"/>
                  <a:gd name="connsiteY21" fmla="*/ 46980 h 126228"/>
                  <a:gd name="connsiteX22" fmla="*/ 31212 w 56474"/>
                  <a:gd name="connsiteY22" fmla="*/ 53545 h 126228"/>
                  <a:gd name="connsiteX23" fmla="*/ 25434 w 56474"/>
                  <a:gd name="connsiteY23" fmla="*/ 72301 h 126228"/>
                  <a:gd name="connsiteX24" fmla="*/ 13692 w 56474"/>
                  <a:gd name="connsiteY24" fmla="*/ 102498 h 12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474" h="126228">
                    <a:moveTo>
                      <a:pt x="51714" y="7217"/>
                    </a:moveTo>
                    <a:cubicBezTo>
                      <a:pt x="51714" y="4216"/>
                      <a:pt x="49478" y="90"/>
                      <a:pt x="44259" y="90"/>
                    </a:cubicBezTo>
                    <a:cubicBezTo>
                      <a:pt x="39227" y="90"/>
                      <a:pt x="33822" y="4967"/>
                      <a:pt x="33822" y="10406"/>
                    </a:cubicBezTo>
                    <a:cubicBezTo>
                      <a:pt x="33822" y="13594"/>
                      <a:pt x="36245" y="17533"/>
                      <a:pt x="41277" y="17533"/>
                    </a:cubicBezTo>
                    <a:cubicBezTo>
                      <a:pt x="46682" y="17533"/>
                      <a:pt x="51714" y="12281"/>
                      <a:pt x="51714" y="7217"/>
                    </a:cubicBezTo>
                    <a:close/>
                    <a:moveTo>
                      <a:pt x="13692" y="102498"/>
                    </a:moveTo>
                    <a:cubicBezTo>
                      <a:pt x="12947" y="104936"/>
                      <a:pt x="12015" y="107187"/>
                      <a:pt x="12015" y="110376"/>
                    </a:cubicBezTo>
                    <a:cubicBezTo>
                      <a:pt x="12015" y="119191"/>
                      <a:pt x="19470" y="126318"/>
                      <a:pt x="29721" y="126318"/>
                    </a:cubicBezTo>
                    <a:cubicBezTo>
                      <a:pt x="48360" y="126318"/>
                      <a:pt x="56560" y="100435"/>
                      <a:pt x="56560" y="97621"/>
                    </a:cubicBezTo>
                    <a:cubicBezTo>
                      <a:pt x="56560" y="95183"/>
                      <a:pt x="54137" y="95183"/>
                      <a:pt x="53578" y="95183"/>
                    </a:cubicBezTo>
                    <a:cubicBezTo>
                      <a:pt x="50969" y="95183"/>
                      <a:pt x="50783" y="96308"/>
                      <a:pt x="50037" y="98372"/>
                    </a:cubicBezTo>
                    <a:cubicBezTo>
                      <a:pt x="45750" y="113376"/>
                      <a:pt x="37549" y="121066"/>
                      <a:pt x="30280" y="121066"/>
                    </a:cubicBezTo>
                    <a:cubicBezTo>
                      <a:pt x="26553" y="121066"/>
                      <a:pt x="25621" y="118628"/>
                      <a:pt x="25621" y="114502"/>
                    </a:cubicBezTo>
                    <a:cubicBezTo>
                      <a:pt x="25621" y="110188"/>
                      <a:pt x="26925" y="106624"/>
                      <a:pt x="28603" y="102498"/>
                    </a:cubicBezTo>
                    <a:cubicBezTo>
                      <a:pt x="30467" y="97434"/>
                      <a:pt x="32517" y="92370"/>
                      <a:pt x="34567" y="87493"/>
                    </a:cubicBezTo>
                    <a:cubicBezTo>
                      <a:pt x="36245" y="82992"/>
                      <a:pt x="42954" y="65924"/>
                      <a:pt x="43700" y="63673"/>
                    </a:cubicBezTo>
                    <a:cubicBezTo>
                      <a:pt x="44259" y="61797"/>
                      <a:pt x="44818" y="59547"/>
                      <a:pt x="44818" y="57671"/>
                    </a:cubicBezTo>
                    <a:cubicBezTo>
                      <a:pt x="44818" y="48856"/>
                      <a:pt x="37363" y="41728"/>
                      <a:pt x="27112" y="41728"/>
                    </a:cubicBezTo>
                    <a:cubicBezTo>
                      <a:pt x="8660" y="41728"/>
                      <a:pt x="86" y="67237"/>
                      <a:pt x="86" y="70425"/>
                    </a:cubicBezTo>
                    <a:cubicBezTo>
                      <a:pt x="86" y="72863"/>
                      <a:pt x="2695" y="72863"/>
                      <a:pt x="3255" y="72863"/>
                    </a:cubicBezTo>
                    <a:cubicBezTo>
                      <a:pt x="5864" y="72863"/>
                      <a:pt x="6050" y="71926"/>
                      <a:pt x="6610" y="69862"/>
                    </a:cubicBezTo>
                    <a:cubicBezTo>
                      <a:pt x="11455" y="53732"/>
                      <a:pt x="19656" y="46980"/>
                      <a:pt x="26553" y="46980"/>
                    </a:cubicBezTo>
                    <a:cubicBezTo>
                      <a:pt x="29535" y="46980"/>
                      <a:pt x="31212" y="48481"/>
                      <a:pt x="31212" y="53545"/>
                    </a:cubicBezTo>
                    <a:cubicBezTo>
                      <a:pt x="31212" y="57859"/>
                      <a:pt x="30094" y="60672"/>
                      <a:pt x="25434" y="72301"/>
                    </a:cubicBezTo>
                    <a:lnTo>
                      <a:pt x="13692" y="102498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9" name="Dowolny kształt: kształt 58">
                <a:extLst>
                  <a:ext uri="{FF2B5EF4-FFF2-40B4-BE49-F238E27FC236}">
                    <a16:creationId xmlns:a16="http://schemas.microsoft.com/office/drawing/2014/main" id="{F7E39820-5804-B275-2013-042672440D52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>
                <a:off x="2755813" y="6847186"/>
                <a:ext cx="137178" cy="138232"/>
              </a:xfrm>
              <a:custGeom>
                <a:avLst/>
                <a:gdLst>
                  <a:gd name="connsiteX0" fmla="*/ 73338 w 137178"/>
                  <a:gd name="connsiteY0" fmla="*/ 73801 h 138232"/>
                  <a:gd name="connsiteX1" fmla="*/ 130371 w 137178"/>
                  <a:gd name="connsiteY1" fmla="*/ 73801 h 138232"/>
                  <a:gd name="connsiteX2" fmla="*/ 137268 w 137178"/>
                  <a:gd name="connsiteY2" fmla="*/ 69300 h 138232"/>
                  <a:gd name="connsiteX3" fmla="*/ 130371 w 137178"/>
                  <a:gd name="connsiteY3" fmla="*/ 64611 h 138232"/>
                  <a:gd name="connsiteX4" fmla="*/ 73338 w 137178"/>
                  <a:gd name="connsiteY4" fmla="*/ 64611 h 138232"/>
                  <a:gd name="connsiteX5" fmla="*/ 73338 w 137178"/>
                  <a:gd name="connsiteY5" fmla="*/ 7030 h 138232"/>
                  <a:gd name="connsiteX6" fmla="*/ 68865 w 137178"/>
                  <a:gd name="connsiteY6" fmla="*/ 90 h 138232"/>
                  <a:gd name="connsiteX7" fmla="*/ 64205 w 137178"/>
                  <a:gd name="connsiteY7" fmla="*/ 7030 h 138232"/>
                  <a:gd name="connsiteX8" fmla="*/ 64205 w 137178"/>
                  <a:gd name="connsiteY8" fmla="*/ 64611 h 138232"/>
                  <a:gd name="connsiteX9" fmla="*/ 6985 w 137178"/>
                  <a:gd name="connsiteY9" fmla="*/ 64611 h 138232"/>
                  <a:gd name="connsiteX10" fmla="*/ 89 w 137178"/>
                  <a:gd name="connsiteY10" fmla="*/ 69112 h 138232"/>
                  <a:gd name="connsiteX11" fmla="*/ 6985 w 137178"/>
                  <a:gd name="connsiteY11" fmla="*/ 73801 h 138232"/>
                  <a:gd name="connsiteX12" fmla="*/ 64205 w 137178"/>
                  <a:gd name="connsiteY12" fmla="*/ 73801 h 138232"/>
                  <a:gd name="connsiteX13" fmla="*/ 64205 w 137178"/>
                  <a:gd name="connsiteY13" fmla="*/ 131382 h 138232"/>
                  <a:gd name="connsiteX14" fmla="*/ 68678 w 137178"/>
                  <a:gd name="connsiteY14" fmla="*/ 138322 h 138232"/>
                  <a:gd name="connsiteX15" fmla="*/ 73338 w 137178"/>
                  <a:gd name="connsiteY15" fmla="*/ 131382 h 138232"/>
                  <a:gd name="connsiteX16" fmla="*/ 73338 w 137178"/>
                  <a:gd name="connsiteY16" fmla="*/ 73801 h 13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178" h="138232">
                    <a:moveTo>
                      <a:pt x="73338" y="73801"/>
                    </a:moveTo>
                    <a:lnTo>
                      <a:pt x="130371" y="73801"/>
                    </a:lnTo>
                    <a:cubicBezTo>
                      <a:pt x="132794" y="73801"/>
                      <a:pt x="137268" y="73801"/>
                      <a:pt x="137268" y="69300"/>
                    </a:cubicBezTo>
                    <a:cubicBezTo>
                      <a:pt x="137268" y="64611"/>
                      <a:pt x="132981" y="64611"/>
                      <a:pt x="130371" y="64611"/>
                    </a:cubicBezTo>
                    <a:lnTo>
                      <a:pt x="73338" y="64611"/>
                    </a:lnTo>
                    <a:lnTo>
                      <a:pt x="73338" y="7030"/>
                    </a:lnTo>
                    <a:cubicBezTo>
                      <a:pt x="73338" y="4591"/>
                      <a:pt x="73338" y="90"/>
                      <a:pt x="68865" y="90"/>
                    </a:cubicBezTo>
                    <a:cubicBezTo>
                      <a:pt x="64205" y="90"/>
                      <a:pt x="64205" y="4404"/>
                      <a:pt x="64205" y="7030"/>
                    </a:cubicBezTo>
                    <a:lnTo>
                      <a:pt x="64205" y="64611"/>
                    </a:lnTo>
                    <a:lnTo>
                      <a:pt x="6985" y="64611"/>
                    </a:lnTo>
                    <a:cubicBezTo>
                      <a:pt x="4562" y="64611"/>
                      <a:pt x="89" y="64611"/>
                      <a:pt x="89" y="69112"/>
                    </a:cubicBezTo>
                    <a:cubicBezTo>
                      <a:pt x="89" y="73801"/>
                      <a:pt x="4376" y="73801"/>
                      <a:pt x="6985" y="73801"/>
                    </a:cubicBezTo>
                    <a:lnTo>
                      <a:pt x="64205" y="73801"/>
                    </a:lnTo>
                    <a:lnTo>
                      <a:pt x="64205" y="131382"/>
                    </a:lnTo>
                    <a:cubicBezTo>
                      <a:pt x="64205" y="133821"/>
                      <a:pt x="64205" y="138322"/>
                      <a:pt x="68678" y="138322"/>
                    </a:cubicBezTo>
                    <a:cubicBezTo>
                      <a:pt x="73338" y="138322"/>
                      <a:pt x="73338" y="134008"/>
                      <a:pt x="73338" y="131382"/>
                    </a:cubicBezTo>
                    <a:lnTo>
                      <a:pt x="73338" y="73801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0" name="Dowolny kształt: kształt 59">
                <a:extLst>
                  <a:ext uri="{FF2B5EF4-FFF2-40B4-BE49-F238E27FC236}">
                    <a16:creationId xmlns:a16="http://schemas.microsoft.com/office/drawing/2014/main" id="{45790F3A-3B22-9F10-FDAE-6E8E4BF270AE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>
                <a:off x="2926538" y="6838746"/>
                <a:ext cx="67843" cy="124540"/>
              </a:xfrm>
              <a:custGeom>
                <a:avLst/>
                <a:gdLst>
                  <a:gd name="connsiteX0" fmla="*/ 42218 w 67843"/>
                  <a:gd name="connsiteY0" fmla="*/ 5342 h 124540"/>
                  <a:gd name="connsiteX1" fmla="*/ 36626 w 67843"/>
                  <a:gd name="connsiteY1" fmla="*/ 90 h 124540"/>
                  <a:gd name="connsiteX2" fmla="*/ 95 w 67843"/>
                  <a:gd name="connsiteY2" fmla="*/ 12094 h 124540"/>
                  <a:gd name="connsiteX3" fmla="*/ 95 w 67843"/>
                  <a:gd name="connsiteY3" fmla="*/ 18846 h 124540"/>
                  <a:gd name="connsiteX4" fmla="*/ 27121 w 67843"/>
                  <a:gd name="connsiteY4" fmla="*/ 13594 h 124540"/>
                  <a:gd name="connsiteX5" fmla="*/ 27121 w 67843"/>
                  <a:gd name="connsiteY5" fmla="*/ 109250 h 124540"/>
                  <a:gd name="connsiteX6" fmla="*/ 8482 w 67843"/>
                  <a:gd name="connsiteY6" fmla="*/ 117878 h 124540"/>
                  <a:gd name="connsiteX7" fmla="*/ 1400 w 67843"/>
                  <a:gd name="connsiteY7" fmla="*/ 117878 h 124540"/>
                  <a:gd name="connsiteX8" fmla="*/ 1400 w 67843"/>
                  <a:gd name="connsiteY8" fmla="*/ 124630 h 124540"/>
                  <a:gd name="connsiteX9" fmla="*/ 34576 w 67843"/>
                  <a:gd name="connsiteY9" fmla="*/ 123880 h 124540"/>
                  <a:gd name="connsiteX10" fmla="*/ 67939 w 67843"/>
                  <a:gd name="connsiteY10" fmla="*/ 124630 h 124540"/>
                  <a:gd name="connsiteX11" fmla="*/ 67939 w 67843"/>
                  <a:gd name="connsiteY11" fmla="*/ 117878 h 124540"/>
                  <a:gd name="connsiteX12" fmla="*/ 60856 w 67843"/>
                  <a:gd name="connsiteY12" fmla="*/ 117878 h 124540"/>
                  <a:gd name="connsiteX13" fmla="*/ 42218 w 67843"/>
                  <a:gd name="connsiteY13" fmla="*/ 109250 h 124540"/>
                  <a:gd name="connsiteX14" fmla="*/ 42218 w 67843"/>
                  <a:gd name="connsiteY14" fmla="*/ 5342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843" h="124540">
                    <a:moveTo>
                      <a:pt x="42218" y="5342"/>
                    </a:moveTo>
                    <a:cubicBezTo>
                      <a:pt x="42218" y="278"/>
                      <a:pt x="41845" y="90"/>
                      <a:pt x="36626" y="90"/>
                    </a:cubicBezTo>
                    <a:cubicBezTo>
                      <a:pt x="24698" y="11906"/>
                      <a:pt x="7737" y="12094"/>
                      <a:pt x="95" y="12094"/>
                    </a:cubicBezTo>
                    <a:lnTo>
                      <a:pt x="95" y="18846"/>
                    </a:lnTo>
                    <a:cubicBezTo>
                      <a:pt x="4568" y="18846"/>
                      <a:pt x="16870" y="18846"/>
                      <a:pt x="27121" y="13594"/>
                    </a:cubicBezTo>
                    <a:lnTo>
                      <a:pt x="27121" y="109250"/>
                    </a:lnTo>
                    <a:cubicBezTo>
                      <a:pt x="27121" y="115440"/>
                      <a:pt x="27121" y="117878"/>
                      <a:pt x="8482" y="117878"/>
                    </a:cubicBezTo>
                    <a:lnTo>
                      <a:pt x="1400" y="117878"/>
                    </a:lnTo>
                    <a:lnTo>
                      <a:pt x="1400" y="124630"/>
                    </a:lnTo>
                    <a:cubicBezTo>
                      <a:pt x="4755" y="124443"/>
                      <a:pt x="27680" y="123880"/>
                      <a:pt x="34576" y="123880"/>
                    </a:cubicBezTo>
                    <a:cubicBezTo>
                      <a:pt x="40354" y="123880"/>
                      <a:pt x="63838" y="124443"/>
                      <a:pt x="67939" y="124630"/>
                    </a:cubicBezTo>
                    <a:lnTo>
                      <a:pt x="67939" y="117878"/>
                    </a:lnTo>
                    <a:lnTo>
                      <a:pt x="60856" y="117878"/>
                    </a:lnTo>
                    <a:cubicBezTo>
                      <a:pt x="42218" y="117878"/>
                      <a:pt x="42218" y="115440"/>
                      <a:pt x="42218" y="109250"/>
                    </a:cubicBezTo>
                    <a:lnTo>
                      <a:pt x="42218" y="5342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1" name="Dowolny kształt: kształt 60">
                <a:extLst>
                  <a:ext uri="{FF2B5EF4-FFF2-40B4-BE49-F238E27FC236}">
                    <a16:creationId xmlns:a16="http://schemas.microsoft.com/office/drawing/2014/main" id="{769BB043-4CCC-8ABD-682E-B6628D7BCD4F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3114542" y="6824759"/>
                <a:ext cx="177064" cy="62698"/>
              </a:xfrm>
              <a:custGeom>
                <a:avLst/>
                <a:gdLst>
                  <a:gd name="connsiteX0" fmla="*/ 168114 w 177064"/>
                  <a:gd name="connsiteY0" fmla="*/ 10806 h 62698"/>
                  <a:gd name="connsiteX1" fmla="*/ 177167 w 177064"/>
                  <a:gd name="connsiteY1" fmla="*/ 5447 h 62698"/>
                  <a:gd name="connsiteX2" fmla="*/ 168380 w 177064"/>
                  <a:gd name="connsiteY2" fmla="*/ 89 h 62698"/>
                  <a:gd name="connsiteX3" fmla="*/ 8889 w 177064"/>
                  <a:gd name="connsiteY3" fmla="*/ 89 h 62698"/>
                  <a:gd name="connsiteX4" fmla="*/ 102 w 177064"/>
                  <a:gd name="connsiteY4" fmla="*/ 5447 h 62698"/>
                  <a:gd name="connsiteX5" fmla="*/ 9155 w 177064"/>
                  <a:gd name="connsiteY5" fmla="*/ 10806 h 62698"/>
                  <a:gd name="connsiteX6" fmla="*/ 168114 w 177064"/>
                  <a:gd name="connsiteY6" fmla="*/ 10806 h 62698"/>
                  <a:gd name="connsiteX7" fmla="*/ 168380 w 177064"/>
                  <a:gd name="connsiteY7" fmla="*/ 62787 h 62698"/>
                  <a:gd name="connsiteX8" fmla="*/ 177167 w 177064"/>
                  <a:gd name="connsiteY8" fmla="*/ 57428 h 62698"/>
                  <a:gd name="connsiteX9" fmla="*/ 168114 w 177064"/>
                  <a:gd name="connsiteY9" fmla="*/ 52070 h 62698"/>
                  <a:gd name="connsiteX10" fmla="*/ 9155 w 177064"/>
                  <a:gd name="connsiteY10" fmla="*/ 52070 h 62698"/>
                  <a:gd name="connsiteX11" fmla="*/ 102 w 177064"/>
                  <a:gd name="connsiteY11" fmla="*/ 57428 h 62698"/>
                  <a:gd name="connsiteX12" fmla="*/ 8889 w 177064"/>
                  <a:gd name="connsiteY12" fmla="*/ 62787 h 62698"/>
                  <a:gd name="connsiteX13" fmla="*/ 168380 w 177064"/>
                  <a:gd name="connsiteY13" fmla="*/ 62787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7064" h="62698">
                    <a:moveTo>
                      <a:pt x="168114" y="10806"/>
                    </a:moveTo>
                    <a:cubicBezTo>
                      <a:pt x="172108" y="10806"/>
                      <a:pt x="177167" y="10806"/>
                      <a:pt x="177167" y="5447"/>
                    </a:cubicBezTo>
                    <a:cubicBezTo>
                      <a:pt x="177167" y="89"/>
                      <a:pt x="172108" y="89"/>
                      <a:pt x="168380" y="89"/>
                    </a:cubicBezTo>
                    <a:lnTo>
                      <a:pt x="8889" y="89"/>
                    </a:lnTo>
                    <a:cubicBezTo>
                      <a:pt x="5161" y="89"/>
                      <a:pt x="102" y="89"/>
                      <a:pt x="102" y="5447"/>
                    </a:cubicBezTo>
                    <a:cubicBezTo>
                      <a:pt x="102" y="10806"/>
                      <a:pt x="5161" y="10806"/>
                      <a:pt x="9155" y="10806"/>
                    </a:cubicBezTo>
                    <a:lnTo>
                      <a:pt x="168114" y="10806"/>
                    </a:lnTo>
                    <a:close/>
                    <a:moveTo>
                      <a:pt x="168380" y="62787"/>
                    </a:moveTo>
                    <a:cubicBezTo>
                      <a:pt x="172108" y="62787"/>
                      <a:pt x="177167" y="62787"/>
                      <a:pt x="177167" y="57428"/>
                    </a:cubicBezTo>
                    <a:cubicBezTo>
                      <a:pt x="177167" y="52070"/>
                      <a:pt x="172108" y="52070"/>
                      <a:pt x="168114" y="52070"/>
                    </a:cubicBezTo>
                    <a:lnTo>
                      <a:pt x="9155" y="52070"/>
                    </a:lnTo>
                    <a:cubicBezTo>
                      <a:pt x="5161" y="52070"/>
                      <a:pt x="102" y="52070"/>
                      <a:pt x="102" y="57428"/>
                    </a:cubicBezTo>
                    <a:cubicBezTo>
                      <a:pt x="102" y="62787"/>
                      <a:pt x="5161" y="62787"/>
                      <a:pt x="8889" y="62787"/>
                    </a:cubicBezTo>
                    <a:lnTo>
                      <a:pt x="168380" y="62787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2" name="Dowolny kształt: kształt 61">
                <a:extLst>
                  <a:ext uri="{FF2B5EF4-FFF2-40B4-BE49-F238E27FC236}">
                    <a16:creationId xmlns:a16="http://schemas.microsoft.com/office/drawing/2014/main" id="{380B2AE7-A9BE-632E-062B-00D189AFF9EF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>
                <a:off x="3402785" y="6850750"/>
                <a:ext cx="162686" cy="10717"/>
              </a:xfrm>
              <a:custGeom>
                <a:avLst/>
                <a:gdLst>
                  <a:gd name="connsiteX0" fmla="*/ 153480 w 162686"/>
                  <a:gd name="connsiteY0" fmla="*/ 10806 h 10717"/>
                  <a:gd name="connsiteX1" fmla="*/ 162799 w 162686"/>
                  <a:gd name="connsiteY1" fmla="*/ 5447 h 10717"/>
                  <a:gd name="connsiteX2" fmla="*/ 153480 w 162686"/>
                  <a:gd name="connsiteY2" fmla="*/ 89 h 10717"/>
                  <a:gd name="connsiteX3" fmla="*/ 9432 w 162686"/>
                  <a:gd name="connsiteY3" fmla="*/ 89 h 10717"/>
                  <a:gd name="connsiteX4" fmla="*/ 113 w 162686"/>
                  <a:gd name="connsiteY4" fmla="*/ 5447 h 10717"/>
                  <a:gd name="connsiteX5" fmla="*/ 9432 w 162686"/>
                  <a:gd name="connsiteY5" fmla="*/ 10806 h 10717"/>
                  <a:gd name="connsiteX6" fmla="*/ 153480 w 162686"/>
                  <a:gd name="connsiteY6" fmla="*/ 10806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686" h="10717">
                    <a:moveTo>
                      <a:pt x="153480" y="10806"/>
                    </a:moveTo>
                    <a:cubicBezTo>
                      <a:pt x="158007" y="10806"/>
                      <a:pt x="162799" y="10806"/>
                      <a:pt x="162799" y="5447"/>
                    </a:cubicBezTo>
                    <a:cubicBezTo>
                      <a:pt x="162799" y="89"/>
                      <a:pt x="158007" y="89"/>
                      <a:pt x="153480" y="89"/>
                    </a:cubicBezTo>
                    <a:lnTo>
                      <a:pt x="9432" y="89"/>
                    </a:lnTo>
                    <a:cubicBezTo>
                      <a:pt x="4905" y="89"/>
                      <a:pt x="113" y="89"/>
                      <a:pt x="113" y="5447"/>
                    </a:cubicBezTo>
                    <a:cubicBezTo>
                      <a:pt x="113" y="10806"/>
                      <a:pt x="4905" y="10806"/>
                      <a:pt x="9432" y="10806"/>
                    </a:cubicBezTo>
                    <a:lnTo>
                      <a:pt x="153480" y="10806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3" name="Dowolny kształt: kształt 62">
                <a:extLst>
                  <a:ext uri="{FF2B5EF4-FFF2-40B4-BE49-F238E27FC236}">
                    <a16:creationId xmlns:a16="http://schemas.microsoft.com/office/drawing/2014/main" id="{E9ADED98-A009-BBC4-86BE-DD4E9744EC23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>
                <a:off x="3600294" y="6807611"/>
                <a:ext cx="87600" cy="118430"/>
              </a:xfrm>
              <a:custGeom>
                <a:avLst/>
                <a:gdLst>
                  <a:gd name="connsiteX0" fmla="*/ 66953 w 87600"/>
                  <a:gd name="connsiteY0" fmla="*/ 55017 h 118430"/>
                  <a:gd name="connsiteX1" fmla="*/ 76005 w 87600"/>
                  <a:gd name="connsiteY1" fmla="*/ 50462 h 118430"/>
                  <a:gd name="connsiteX2" fmla="*/ 68284 w 87600"/>
                  <a:gd name="connsiteY2" fmla="*/ 46711 h 118430"/>
                  <a:gd name="connsiteX3" fmla="*/ 25149 w 87600"/>
                  <a:gd name="connsiteY3" fmla="*/ 46711 h 118430"/>
                  <a:gd name="connsiteX4" fmla="*/ 70680 w 87600"/>
                  <a:gd name="connsiteY4" fmla="*/ 8395 h 118430"/>
                  <a:gd name="connsiteX5" fmla="*/ 78934 w 87600"/>
                  <a:gd name="connsiteY5" fmla="*/ 8395 h 118430"/>
                  <a:gd name="connsiteX6" fmla="*/ 87721 w 87600"/>
                  <a:gd name="connsiteY6" fmla="*/ 3840 h 118430"/>
                  <a:gd name="connsiteX7" fmla="*/ 79733 w 87600"/>
                  <a:gd name="connsiteY7" fmla="*/ 89 h 118430"/>
                  <a:gd name="connsiteX8" fmla="*/ 70414 w 87600"/>
                  <a:gd name="connsiteY8" fmla="*/ 89 h 118430"/>
                  <a:gd name="connsiteX9" fmla="*/ 120 w 87600"/>
                  <a:gd name="connsiteY9" fmla="*/ 67878 h 118430"/>
                  <a:gd name="connsiteX10" fmla="*/ 48314 w 87600"/>
                  <a:gd name="connsiteY10" fmla="*/ 118520 h 118430"/>
                  <a:gd name="connsiteX11" fmla="*/ 82928 w 87600"/>
                  <a:gd name="connsiteY11" fmla="*/ 104854 h 118430"/>
                  <a:gd name="connsiteX12" fmla="*/ 80266 w 87600"/>
                  <a:gd name="connsiteY12" fmla="*/ 101103 h 118430"/>
                  <a:gd name="connsiteX13" fmla="*/ 76804 w 87600"/>
                  <a:gd name="connsiteY13" fmla="*/ 102711 h 118430"/>
                  <a:gd name="connsiteX14" fmla="*/ 48847 w 87600"/>
                  <a:gd name="connsiteY14" fmla="*/ 112625 h 118430"/>
                  <a:gd name="connsiteX15" fmla="*/ 20090 w 87600"/>
                  <a:gd name="connsiteY15" fmla="*/ 77792 h 118430"/>
                  <a:gd name="connsiteX16" fmla="*/ 23019 w 87600"/>
                  <a:gd name="connsiteY16" fmla="*/ 55017 h 118430"/>
                  <a:gd name="connsiteX17" fmla="*/ 66953 w 87600"/>
                  <a:gd name="connsiteY17" fmla="*/ 55017 h 118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600" h="118430">
                    <a:moveTo>
                      <a:pt x="66953" y="55017"/>
                    </a:moveTo>
                    <a:cubicBezTo>
                      <a:pt x="71213" y="55017"/>
                      <a:pt x="76005" y="55017"/>
                      <a:pt x="76005" y="50462"/>
                    </a:cubicBezTo>
                    <a:cubicBezTo>
                      <a:pt x="76005" y="46711"/>
                      <a:pt x="72810" y="46711"/>
                      <a:pt x="68284" y="46711"/>
                    </a:cubicBezTo>
                    <a:lnTo>
                      <a:pt x="25149" y="46711"/>
                    </a:lnTo>
                    <a:cubicBezTo>
                      <a:pt x="31540" y="23935"/>
                      <a:pt x="46450" y="8395"/>
                      <a:pt x="70680" y="8395"/>
                    </a:cubicBezTo>
                    <a:lnTo>
                      <a:pt x="78934" y="8395"/>
                    </a:lnTo>
                    <a:cubicBezTo>
                      <a:pt x="83461" y="8395"/>
                      <a:pt x="87721" y="8395"/>
                      <a:pt x="87721" y="3840"/>
                    </a:cubicBezTo>
                    <a:cubicBezTo>
                      <a:pt x="87721" y="89"/>
                      <a:pt x="84260" y="89"/>
                      <a:pt x="79733" y="89"/>
                    </a:cubicBezTo>
                    <a:lnTo>
                      <a:pt x="70414" y="89"/>
                    </a:lnTo>
                    <a:cubicBezTo>
                      <a:pt x="35800" y="89"/>
                      <a:pt x="120" y="26883"/>
                      <a:pt x="120" y="67878"/>
                    </a:cubicBezTo>
                    <a:cubicBezTo>
                      <a:pt x="120" y="97352"/>
                      <a:pt x="20090" y="118520"/>
                      <a:pt x="48314" y="118520"/>
                    </a:cubicBezTo>
                    <a:cubicBezTo>
                      <a:pt x="65621" y="118520"/>
                      <a:pt x="82928" y="107802"/>
                      <a:pt x="82928" y="104854"/>
                    </a:cubicBezTo>
                    <a:cubicBezTo>
                      <a:pt x="82928" y="104051"/>
                      <a:pt x="82662" y="101103"/>
                      <a:pt x="80266" y="101103"/>
                    </a:cubicBezTo>
                    <a:cubicBezTo>
                      <a:pt x="79733" y="101103"/>
                      <a:pt x="79201" y="101103"/>
                      <a:pt x="76804" y="102711"/>
                    </a:cubicBezTo>
                    <a:cubicBezTo>
                      <a:pt x="68550" y="108070"/>
                      <a:pt x="58698" y="112625"/>
                      <a:pt x="48847" y="112625"/>
                    </a:cubicBezTo>
                    <a:cubicBezTo>
                      <a:pt x="33403" y="112625"/>
                      <a:pt x="20090" y="101371"/>
                      <a:pt x="20090" y="77792"/>
                    </a:cubicBezTo>
                    <a:cubicBezTo>
                      <a:pt x="20090" y="68414"/>
                      <a:pt x="22220" y="58232"/>
                      <a:pt x="23019" y="55017"/>
                    </a:cubicBezTo>
                    <a:lnTo>
                      <a:pt x="66953" y="55017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4" name="Dowolny kształt: kształt 63">
                <a:extLst>
                  <a:ext uri="{FF2B5EF4-FFF2-40B4-BE49-F238E27FC236}">
                    <a16:creationId xmlns:a16="http://schemas.microsoft.com/office/drawing/2014/main" id="{10F9F614-1686-171F-8EB3-008707CBA7FD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>
              <a:xfrm>
                <a:off x="3823663" y="6689430"/>
                <a:ext cx="10650" cy="330124"/>
              </a:xfrm>
              <a:custGeom>
                <a:avLst/>
                <a:gdLst>
                  <a:gd name="connsiteX0" fmla="*/ 0 w 10650"/>
                  <a:gd name="connsiteY0" fmla="*/ 0 h 330124"/>
                  <a:gd name="connsiteX1" fmla="*/ 10651 w 10650"/>
                  <a:gd name="connsiteY1" fmla="*/ 0 h 330124"/>
                  <a:gd name="connsiteX2" fmla="*/ 10651 w 10650"/>
                  <a:gd name="connsiteY2" fmla="*/ 330125 h 330124"/>
                  <a:gd name="connsiteX3" fmla="*/ 0 w 10650"/>
                  <a:gd name="connsiteY3" fmla="*/ 330125 h 33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" h="330124">
                    <a:moveTo>
                      <a:pt x="0" y="0"/>
                    </a:moveTo>
                    <a:lnTo>
                      <a:pt x="10651" y="0"/>
                    </a:lnTo>
                    <a:lnTo>
                      <a:pt x="10651" y="330125"/>
                    </a:lnTo>
                    <a:lnTo>
                      <a:pt x="0" y="33012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5" name="Dowolny kształt: kształt 64">
                <a:extLst>
                  <a:ext uri="{FF2B5EF4-FFF2-40B4-BE49-F238E27FC236}">
                    <a16:creationId xmlns:a16="http://schemas.microsoft.com/office/drawing/2014/main" id="{DCAD0F86-680A-33A7-FE84-A52B67E30BBE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>
              <a:xfrm>
                <a:off x="3876916" y="6689430"/>
                <a:ext cx="10650" cy="330124"/>
              </a:xfrm>
              <a:custGeom>
                <a:avLst/>
                <a:gdLst>
                  <a:gd name="connsiteX0" fmla="*/ 0 w 10650"/>
                  <a:gd name="connsiteY0" fmla="*/ 0 h 330124"/>
                  <a:gd name="connsiteX1" fmla="*/ 10650 w 10650"/>
                  <a:gd name="connsiteY1" fmla="*/ 0 h 330124"/>
                  <a:gd name="connsiteX2" fmla="*/ 10650 w 10650"/>
                  <a:gd name="connsiteY2" fmla="*/ 330125 h 330124"/>
                  <a:gd name="connsiteX3" fmla="*/ 0 w 10650"/>
                  <a:gd name="connsiteY3" fmla="*/ 330125 h 33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" h="330124">
                    <a:moveTo>
                      <a:pt x="0" y="0"/>
                    </a:moveTo>
                    <a:lnTo>
                      <a:pt x="10650" y="0"/>
                    </a:lnTo>
                    <a:lnTo>
                      <a:pt x="10650" y="330125"/>
                    </a:lnTo>
                    <a:lnTo>
                      <a:pt x="0" y="33012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6" name="Dowolny kształt: kształt 65">
                <a:extLst>
                  <a:ext uri="{FF2B5EF4-FFF2-40B4-BE49-F238E27FC236}">
                    <a16:creationId xmlns:a16="http://schemas.microsoft.com/office/drawing/2014/main" id="{53F72E37-9938-0E30-9C5C-D446220C1D34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>
                <a:off x="4254186" y="6693057"/>
                <a:ext cx="67843" cy="124540"/>
              </a:xfrm>
              <a:custGeom>
                <a:avLst/>
                <a:gdLst>
                  <a:gd name="connsiteX0" fmla="*/ 42267 w 67843"/>
                  <a:gd name="connsiteY0" fmla="*/ 5336 h 124540"/>
                  <a:gd name="connsiteX1" fmla="*/ 36676 w 67843"/>
                  <a:gd name="connsiteY1" fmla="*/ 85 h 124540"/>
                  <a:gd name="connsiteX2" fmla="*/ 145 w 67843"/>
                  <a:gd name="connsiteY2" fmla="*/ 12088 h 124540"/>
                  <a:gd name="connsiteX3" fmla="*/ 145 w 67843"/>
                  <a:gd name="connsiteY3" fmla="*/ 18841 h 124540"/>
                  <a:gd name="connsiteX4" fmla="*/ 27170 w 67843"/>
                  <a:gd name="connsiteY4" fmla="*/ 13589 h 124540"/>
                  <a:gd name="connsiteX5" fmla="*/ 27170 w 67843"/>
                  <a:gd name="connsiteY5" fmla="*/ 109245 h 124540"/>
                  <a:gd name="connsiteX6" fmla="*/ 8532 w 67843"/>
                  <a:gd name="connsiteY6" fmla="*/ 117872 h 124540"/>
                  <a:gd name="connsiteX7" fmla="*/ 1449 w 67843"/>
                  <a:gd name="connsiteY7" fmla="*/ 117872 h 124540"/>
                  <a:gd name="connsiteX8" fmla="*/ 1449 w 67843"/>
                  <a:gd name="connsiteY8" fmla="*/ 124625 h 124540"/>
                  <a:gd name="connsiteX9" fmla="*/ 34626 w 67843"/>
                  <a:gd name="connsiteY9" fmla="*/ 123874 h 124540"/>
                  <a:gd name="connsiteX10" fmla="*/ 67988 w 67843"/>
                  <a:gd name="connsiteY10" fmla="*/ 124625 h 124540"/>
                  <a:gd name="connsiteX11" fmla="*/ 67988 w 67843"/>
                  <a:gd name="connsiteY11" fmla="*/ 117872 h 124540"/>
                  <a:gd name="connsiteX12" fmla="*/ 60906 w 67843"/>
                  <a:gd name="connsiteY12" fmla="*/ 117872 h 124540"/>
                  <a:gd name="connsiteX13" fmla="*/ 42267 w 67843"/>
                  <a:gd name="connsiteY13" fmla="*/ 109245 h 124540"/>
                  <a:gd name="connsiteX14" fmla="*/ 42267 w 67843"/>
                  <a:gd name="connsiteY14" fmla="*/ 5336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843" h="124540">
                    <a:moveTo>
                      <a:pt x="42267" y="5336"/>
                    </a:moveTo>
                    <a:cubicBezTo>
                      <a:pt x="42267" y="272"/>
                      <a:pt x="41895" y="85"/>
                      <a:pt x="36676" y="85"/>
                    </a:cubicBezTo>
                    <a:cubicBezTo>
                      <a:pt x="24747" y="11901"/>
                      <a:pt x="7786" y="12088"/>
                      <a:pt x="145" y="12088"/>
                    </a:cubicBezTo>
                    <a:lnTo>
                      <a:pt x="145" y="18841"/>
                    </a:lnTo>
                    <a:cubicBezTo>
                      <a:pt x="4618" y="18841"/>
                      <a:pt x="16919" y="18841"/>
                      <a:pt x="27170" y="13589"/>
                    </a:cubicBezTo>
                    <a:lnTo>
                      <a:pt x="27170" y="109245"/>
                    </a:lnTo>
                    <a:cubicBezTo>
                      <a:pt x="27170" y="115434"/>
                      <a:pt x="27170" y="117872"/>
                      <a:pt x="8532" y="117872"/>
                    </a:cubicBezTo>
                    <a:lnTo>
                      <a:pt x="1449" y="117872"/>
                    </a:lnTo>
                    <a:lnTo>
                      <a:pt x="1449" y="124625"/>
                    </a:lnTo>
                    <a:cubicBezTo>
                      <a:pt x="4804" y="124437"/>
                      <a:pt x="27730" y="123874"/>
                      <a:pt x="34626" y="123874"/>
                    </a:cubicBezTo>
                    <a:cubicBezTo>
                      <a:pt x="40404" y="123874"/>
                      <a:pt x="63888" y="124437"/>
                      <a:pt x="67988" y="124625"/>
                    </a:cubicBezTo>
                    <a:lnTo>
                      <a:pt x="67988" y="117872"/>
                    </a:lnTo>
                    <a:lnTo>
                      <a:pt x="60906" y="117872"/>
                    </a:lnTo>
                    <a:cubicBezTo>
                      <a:pt x="42267" y="117872"/>
                      <a:pt x="42267" y="115434"/>
                      <a:pt x="42267" y="109245"/>
                    </a:cubicBezTo>
                    <a:lnTo>
                      <a:pt x="42267" y="5336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92701424-7CF8-A1E7-3B76-B73665DA18C2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>
              <a:xfrm>
                <a:off x="4360136" y="6766018"/>
                <a:ext cx="125995" cy="9190"/>
              </a:xfrm>
              <a:custGeom>
                <a:avLst/>
                <a:gdLst>
                  <a:gd name="connsiteX0" fmla="*/ 118689 w 125995"/>
                  <a:gd name="connsiteY0" fmla="*/ 9275 h 9190"/>
                  <a:gd name="connsiteX1" fmla="*/ 126144 w 125995"/>
                  <a:gd name="connsiteY1" fmla="*/ 4774 h 9190"/>
                  <a:gd name="connsiteX2" fmla="*/ 118689 w 125995"/>
                  <a:gd name="connsiteY2" fmla="*/ 85 h 9190"/>
                  <a:gd name="connsiteX3" fmla="*/ 7604 w 125995"/>
                  <a:gd name="connsiteY3" fmla="*/ 85 h 9190"/>
                  <a:gd name="connsiteX4" fmla="*/ 149 w 125995"/>
                  <a:gd name="connsiteY4" fmla="*/ 4586 h 9190"/>
                  <a:gd name="connsiteX5" fmla="*/ 7604 w 125995"/>
                  <a:gd name="connsiteY5" fmla="*/ 9275 h 9190"/>
                  <a:gd name="connsiteX6" fmla="*/ 118689 w 125995"/>
                  <a:gd name="connsiteY6" fmla="*/ 9275 h 9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995" h="9190">
                    <a:moveTo>
                      <a:pt x="118689" y="9275"/>
                    </a:moveTo>
                    <a:cubicBezTo>
                      <a:pt x="121671" y="9275"/>
                      <a:pt x="126144" y="9275"/>
                      <a:pt x="126144" y="4774"/>
                    </a:cubicBezTo>
                    <a:cubicBezTo>
                      <a:pt x="126144" y="85"/>
                      <a:pt x="121857" y="85"/>
                      <a:pt x="118689" y="85"/>
                    </a:cubicBezTo>
                    <a:lnTo>
                      <a:pt x="7604" y="85"/>
                    </a:lnTo>
                    <a:cubicBezTo>
                      <a:pt x="4622" y="85"/>
                      <a:pt x="149" y="85"/>
                      <a:pt x="149" y="4586"/>
                    </a:cubicBezTo>
                    <a:cubicBezTo>
                      <a:pt x="149" y="9275"/>
                      <a:pt x="4435" y="9275"/>
                      <a:pt x="7604" y="9275"/>
                    </a:cubicBezTo>
                    <a:lnTo>
                      <a:pt x="118689" y="927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134BB93F-2618-8DC6-A43D-7642F3CBD2D7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>
              <a:xfrm>
                <a:off x="4519468" y="6685742"/>
                <a:ext cx="144074" cy="135606"/>
              </a:xfrm>
              <a:custGeom>
                <a:avLst/>
                <a:gdLst>
                  <a:gd name="connsiteX0" fmla="*/ 144230 w 144074"/>
                  <a:gd name="connsiteY0" fmla="*/ 2523 h 135606"/>
                  <a:gd name="connsiteX1" fmla="*/ 141807 w 144074"/>
                  <a:gd name="connsiteY1" fmla="*/ 85 h 135606"/>
                  <a:gd name="connsiteX2" fmla="*/ 138452 w 144074"/>
                  <a:gd name="connsiteY2" fmla="*/ 2335 h 135606"/>
                  <a:gd name="connsiteX3" fmla="*/ 124846 w 144074"/>
                  <a:gd name="connsiteY3" fmla="*/ 16777 h 135606"/>
                  <a:gd name="connsiteX4" fmla="*/ 89806 w 144074"/>
                  <a:gd name="connsiteY4" fmla="*/ 85 h 135606"/>
                  <a:gd name="connsiteX5" fmla="*/ 155 w 144074"/>
                  <a:gd name="connsiteY5" fmla="*/ 82799 h 135606"/>
                  <a:gd name="connsiteX6" fmla="*/ 57375 w 144074"/>
                  <a:gd name="connsiteY6" fmla="*/ 135691 h 135606"/>
                  <a:gd name="connsiteX7" fmla="*/ 104530 w 144074"/>
                  <a:gd name="connsiteY7" fmla="*/ 117310 h 135606"/>
                  <a:gd name="connsiteX8" fmla="*/ 123355 w 144074"/>
                  <a:gd name="connsiteY8" fmla="*/ 86925 h 135606"/>
                  <a:gd name="connsiteX9" fmla="*/ 120186 w 144074"/>
                  <a:gd name="connsiteY9" fmla="*/ 84487 h 135606"/>
                  <a:gd name="connsiteX10" fmla="*/ 116831 w 144074"/>
                  <a:gd name="connsiteY10" fmla="*/ 87488 h 135606"/>
                  <a:gd name="connsiteX11" fmla="*/ 60543 w 144074"/>
                  <a:gd name="connsiteY11" fmla="*/ 128939 h 135606"/>
                  <a:gd name="connsiteX12" fmla="*/ 18793 w 144074"/>
                  <a:gd name="connsiteY12" fmla="*/ 88613 h 135606"/>
                  <a:gd name="connsiteX13" fmla="*/ 41532 w 144074"/>
                  <a:gd name="connsiteY13" fmla="*/ 29907 h 135606"/>
                  <a:gd name="connsiteX14" fmla="*/ 91669 w 144074"/>
                  <a:gd name="connsiteY14" fmla="*/ 6837 h 135606"/>
                  <a:gd name="connsiteX15" fmla="*/ 125964 w 144074"/>
                  <a:gd name="connsiteY15" fmla="*/ 43599 h 135606"/>
                  <a:gd name="connsiteX16" fmla="*/ 125405 w 144074"/>
                  <a:gd name="connsiteY16" fmla="*/ 51289 h 135606"/>
                  <a:gd name="connsiteX17" fmla="*/ 128760 w 144074"/>
                  <a:gd name="connsiteY17" fmla="*/ 53727 h 135606"/>
                  <a:gd name="connsiteX18" fmla="*/ 132674 w 144074"/>
                  <a:gd name="connsiteY18" fmla="*/ 49601 h 135606"/>
                  <a:gd name="connsiteX19" fmla="*/ 144230 w 144074"/>
                  <a:gd name="connsiteY19" fmla="*/ 2523 h 13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074" h="135606">
                    <a:moveTo>
                      <a:pt x="144230" y="2523"/>
                    </a:moveTo>
                    <a:cubicBezTo>
                      <a:pt x="144230" y="1585"/>
                      <a:pt x="143671" y="85"/>
                      <a:pt x="141807" y="85"/>
                    </a:cubicBezTo>
                    <a:cubicBezTo>
                      <a:pt x="140502" y="85"/>
                      <a:pt x="140129" y="460"/>
                      <a:pt x="138452" y="2335"/>
                    </a:cubicBezTo>
                    <a:lnTo>
                      <a:pt x="124846" y="16777"/>
                    </a:lnTo>
                    <a:cubicBezTo>
                      <a:pt x="123168" y="14527"/>
                      <a:pt x="112731" y="85"/>
                      <a:pt x="89806" y="85"/>
                    </a:cubicBezTo>
                    <a:cubicBezTo>
                      <a:pt x="44514" y="85"/>
                      <a:pt x="155" y="40410"/>
                      <a:pt x="155" y="82799"/>
                    </a:cubicBezTo>
                    <a:cubicBezTo>
                      <a:pt x="155" y="113371"/>
                      <a:pt x="24012" y="135691"/>
                      <a:pt x="57375" y="135691"/>
                    </a:cubicBezTo>
                    <a:cubicBezTo>
                      <a:pt x="67440" y="135691"/>
                      <a:pt x="85332" y="133628"/>
                      <a:pt x="104530" y="117310"/>
                    </a:cubicBezTo>
                    <a:cubicBezTo>
                      <a:pt x="119254" y="104743"/>
                      <a:pt x="123355" y="88426"/>
                      <a:pt x="123355" y="86925"/>
                    </a:cubicBezTo>
                    <a:cubicBezTo>
                      <a:pt x="123355" y="84487"/>
                      <a:pt x="121118" y="84487"/>
                      <a:pt x="120186" y="84487"/>
                    </a:cubicBezTo>
                    <a:cubicBezTo>
                      <a:pt x="117763" y="84487"/>
                      <a:pt x="117390" y="85425"/>
                      <a:pt x="116831" y="87488"/>
                    </a:cubicBezTo>
                    <a:cubicBezTo>
                      <a:pt x="109190" y="113183"/>
                      <a:pt x="83096" y="128939"/>
                      <a:pt x="60543" y="128939"/>
                    </a:cubicBezTo>
                    <a:cubicBezTo>
                      <a:pt x="40787" y="128939"/>
                      <a:pt x="18793" y="118248"/>
                      <a:pt x="18793" y="88613"/>
                    </a:cubicBezTo>
                    <a:cubicBezTo>
                      <a:pt x="18793" y="83174"/>
                      <a:pt x="20098" y="53539"/>
                      <a:pt x="41532" y="29907"/>
                    </a:cubicBezTo>
                    <a:cubicBezTo>
                      <a:pt x="54393" y="15465"/>
                      <a:pt x="73963" y="6837"/>
                      <a:pt x="91669" y="6837"/>
                    </a:cubicBezTo>
                    <a:cubicBezTo>
                      <a:pt x="113290" y="6837"/>
                      <a:pt x="125964" y="22592"/>
                      <a:pt x="125964" y="43599"/>
                    </a:cubicBezTo>
                    <a:cubicBezTo>
                      <a:pt x="125964" y="48850"/>
                      <a:pt x="125405" y="50163"/>
                      <a:pt x="125405" y="51289"/>
                    </a:cubicBezTo>
                    <a:cubicBezTo>
                      <a:pt x="125405" y="53727"/>
                      <a:pt x="127828" y="53727"/>
                      <a:pt x="128760" y="53727"/>
                    </a:cubicBezTo>
                    <a:cubicBezTo>
                      <a:pt x="131742" y="53727"/>
                      <a:pt x="131742" y="53164"/>
                      <a:pt x="132674" y="49601"/>
                    </a:cubicBezTo>
                    <a:lnTo>
                      <a:pt x="144230" y="2523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2097EF76-9451-9697-A125-6A402338EF38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>
              <a:xfrm>
                <a:off x="4233870" y="6850750"/>
                <a:ext cx="438325" cy="10717"/>
              </a:xfrm>
              <a:custGeom>
                <a:avLst/>
                <a:gdLst>
                  <a:gd name="connsiteX0" fmla="*/ 0 w 438325"/>
                  <a:gd name="connsiteY0" fmla="*/ 0 h 10717"/>
                  <a:gd name="connsiteX1" fmla="*/ 438325 w 438325"/>
                  <a:gd name="connsiteY1" fmla="*/ 0 h 10717"/>
                  <a:gd name="connsiteX2" fmla="*/ 438325 w 438325"/>
                  <a:gd name="connsiteY2" fmla="*/ 10717 h 10717"/>
                  <a:gd name="connsiteX3" fmla="*/ 0 w 438325"/>
                  <a:gd name="connsiteY3" fmla="*/ 10717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325" h="10717">
                    <a:moveTo>
                      <a:pt x="0" y="0"/>
                    </a:moveTo>
                    <a:lnTo>
                      <a:pt x="438325" y="0"/>
                    </a:lnTo>
                    <a:lnTo>
                      <a:pt x="438325" y="10717"/>
                    </a:lnTo>
                    <a:lnTo>
                      <a:pt x="0" y="10717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45435E2E-187F-0A14-6708-FDC9EA2F5A73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>
              <a:xfrm>
                <a:off x="4411708" y="6890952"/>
                <a:ext cx="82381" cy="124540"/>
              </a:xfrm>
              <a:custGeom>
                <a:avLst/>
                <a:gdLst>
                  <a:gd name="connsiteX0" fmla="*/ 82533 w 82381"/>
                  <a:gd name="connsiteY0" fmla="*/ 90496 h 124540"/>
                  <a:gd name="connsiteX1" fmla="*/ 76196 w 82381"/>
                  <a:gd name="connsiteY1" fmla="*/ 90496 h 124540"/>
                  <a:gd name="connsiteX2" fmla="*/ 71350 w 82381"/>
                  <a:gd name="connsiteY2" fmla="*/ 107564 h 124540"/>
                  <a:gd name="connsiteX3" fmla="*/ 52898 w 82381"/>
                  <a:gd name="connsiteY3" fmla="*/ 108689 h 124540"/>
                  <a:gd name="connsiteX4" fmla="*/ 18603 w 82381"/>
                  <a:gd name="connsiteY4" fmla="*/ 108689 h 124540"/>
                  <a:gd name="connsiteX5" fmla="*/ 55880 w 82381"/>
                  <a:gd name="connsiteY5" fmla="*/ 77179 h 124540"/>
                  <a:gd name="connsiteX6" fmla="*/ 82533 w 82381"/>
                  <a:gd name="connsiteY6" fmla="*/ 36666 h 124540"/>
                  <a:gd name="connsiteX7" fmla="*/ 38919 w 82381"/>
                  <a:gd name="connsiteY7" fmla="*/ 92 h 124540"/>
                  <a:gd name="connsiteX8" fmla="*/ 151 w 82381"/>
                  <a:gd name="connsiteY8" fmla="*/ 33665 h 124540"/>
                  <a:gd name="connsiteX9" fmla="*/ 10029 w 82381"/>
                  <a:gd name="connsiteY9" fmla="*/ 44169 h 124540"/>
                  <a:gd name="connsiteX10" fmla="*/ 19908 w 82381"/>
                  <a:gd name="connsiteY10" fmla="*/ 34228 h 124540"/>
                  <a:gd name="connsiteX11" fmla="*/ 8911 w 82381"/>
                  <a:gd name="connsiteY11" fmla="*/ 24287 h 124540"/>
                  <a:gd name="connsiteX12" fmla="*/ 36123 w 82381"/>
                  <a:gd name="connsiteY12" fmla="*/ 6844 h 124540"/>
                  <a:gd name="connsiteX13" fmla="*/ 64453 w 82381"/>
                  <a:gd name="connsiteY13" fmla="*/ 36666 h 124540"/>
                  <a:gd name="connsiteX14" fmla="*/ 46933 w 82381"/>
                  <a:gd name="connsiteY14" fmla="*/ 72678 h 124540"/>
                  <a:gd name="connsiteX15" fmla="*/ 2015 w 82381"/>
                  <a:gd name="connsiteY15" fmla="*/ 117317 h 124540"/>
                  <a:gd name="connsiteX16" fmla="*/ 151 w 82381"/>
                  <a:gd name="connsiteY16" fmla="*/ 124632 h 124540"/>
                  <a:gd name="connsiteX17" fmla="*/ 76941 w 82381"/>
                  <a:gd name="connsiteY17" fmla="*/ 124632 h 124540"/>
                  <a:gd name="connsiteX18" fmla="*/ 82533 w 82381"/>
                  <a:gd name="connsiteY18" fmla="*/ 90496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381" h="124540">
                    <a:moveTo>
                      <a:pt x="82533" y="90496"/>
                    </a:moveTo>
                    <a:lnTo>
                      <a:pt x="76196" y="90496"/>
                    </a:lnTo>
                    <a:cubicBezTo>
                      <a:pt x="75636" y="94622"/>
                      <a:pt x="73773" y="105688"/>
                      <a:pt x="71350" y="107564"/>
                    </a:cubicBezTo>
                    <a:cubicBezTo>
                      <a:pt x="69859" y="108689"/>
                      <a:pt x="55507" y="108689"/>
                      <a:pt x="52898" y="108689"/>
                    </a:cubicBezTo>
                    <a:lnTo>
                      <a:pt x="18603" y="108689"/>
                    </a:lnTo>
                    <a:cubicBezTo>
                      <a:pt x="38173" y="91246"/>
                      <a:pt x="44697" y="85995"/>
                      <a:pt x="55880" y="77179"/>
                    </a:cubicBezTo>
                    <a:cubicBezTo>
                      <a:pt x="69672" y="66113"/>
                      <a:pt x="82533" y="54484"/>
                      <a:pt x="82533" y="36666"/>
                    </a:cubicBezTo>
                    <a:cubicBezTo>
                      <a:pt x="82533" y="13971"/>
                      <a:pt x="62776" y="92"/>
                      <a:pt x="38919" y="92"/>
                    </a:cubicBezTo>
                    <a:cubicBezTo>
                      <a:pt x="15807" y="92"/>
                      <a:pt x="151" y="16410"/>
                      <a:pt x="151" y="33665"/>
                    </a:cubicBezTo>
                    <a:cubicBezTo>
                      <a:pt x="151" y="43231"/>
                      <a:pt x="8165" y="44169"/>
                      <a:pt x="10029" y="44169"/>
                    </a:cubicBezTo>
                    <a:cubicBezTo>
                      <a:pt x="14502" y="44169"/>
                      <a:pt x="19908" y="40980"/>
                      <a:pt x="19908" y="34228"/>
                    </a:cubicBezTo>
                    <a:cubicBezTo>
                      <a:pt x="19908" y="30852"/>
                      <a:pt x="18603" y="24287"/>
                      <a:pt x="8911" y="24287"/>
                    </a:cubicBezTo>
                    <a:cubicBezTo>
                      <a:pt x="14689" y="10970"/>
                      <a:pt x="27363" y="6844"/>
                      <a:pt x="36123" y="6844"/>
                    </a:cubicBezTo>
                    <a:cubicBezTo>
                      <a:pt x="54761" y="6844"/>
                      <a:pt x="64453" y="21474"/>
                      <a:pt x="64453" y="36666"/>
                    </a:cubicBezTo>
                    <a:cubicBezTo>
                      <a:pt x="64453" y="52984"/>
                      <a:pt x="52898" y="65926"/>
                      <a:pt x="46933" y="72678"/>
                    </a:cubicBezTo>
                    <a:lnTo>
                      <a:pt x="2015" y="117317"/>
                    </a:lnTo>
                    <a:cubicBezTo>
                      <a:pt x="151" y="119005"/>
                      <a:pt x="151" y="119380"/>
                      <a:pt x="151" y="124632"/>
                    </a:cubicBezTo>
                    <a:lnTo>
                      <a:pt x="76941" y="124632"/>
                    </a:lnTo>
                    <a:lnTo>
                      <a:pt x="82533" y="90496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4E4E017E-7C49-E14B-23E8-B838A4F03F00}"/>
                  </a:ext>
                </a:extLst>
              </p:cNvPr>
              <p:cNvSpPr/>
              <p:nvPr>
                <p:custDataLst>
                  <p:tags r:id="rId68"/>
                </p:custDataLst>
              </p:nvPr>
            </p:nvSpPr>
            <p:spPr>
              <a:xfrm>
                <a:off x="5018501" y="6689430"/>
                <a:ext cx="10650" cy="330124"/>
              </a:xfrm>
              <a:custGeom>
                <a:avLst/>
                <a:gdLst>
                  <a:gd name="connsiteX0" fmla="*/ 0 w 10650"/>
                  <a:gd name="connsiteY0" fmla="*/ 0 h 330124"/>
                  <a:gd name="connsiteX1" fmla="*/ 10651 w 10650"/>
                  <a:gd name="connsiteY1" fmla="*/ 0 h 330124"/>
                  <a:gd name="connsiteX2" fmla="*/ 10651 w 10650"/>
                  <a:gd name="connsiteY2" fmla="*/ 330125 h 330124"/>
                  <a:gd name="connsiteX3" fmla="*/ 0 w 10650"/>
                  <a:gd name="connsiteY3" fmla="*/ 330125 h 33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" h="330124">
                    <a:moveTo>
                      <a:pt x="0" y="0"/>
                    </a:moveTo>
                    <a:lnTo>
                      <a:pt x="10651" y="0"/>
                    </a:lnTo>
                    <a:lnTo>
                      <a:pt x="10651" y="330125"/>
                    </a:lnTo>
                    <a:lnTo>
                      <a:pt x="0" y="33012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09052D08-0D2B-E933-5ED0-20EE995718B1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>
              <a:xfrm>
                <a:off x="5397251" y="6693057"/>
                <a:ext cx="67843" cy="124540"/>
              </a:xfrm>
              <a:custGeom>
                <a:avLst/>
                <a:gdLst>
                  <a:gd name="connsiteX0" fmla="*/ 42310 w 67843"/>
                  <a:gd name="connsiteY0" fmla="*/ 5336 h 124540"/>
                  <a:gd name="connsiteX1" fmla="*/ 36719 w 67843"/>
                  <a:gd name="connsiteY1" fmla="*/ 85 h 124540"/>
                  <a:gd name="connsiteX2" fmla="*/ 187 w 67843"/>
                  <a:gd name="connsiteY2" fmla="*/ 12088 h 124540"/>
                  <a:gd name="connsiteX3" fmla="*/ 187 w 67843"/>
                  <a:gd name="connsiteY3" fmla="*/ 18841 h 124540"/>
                  <a:gd name="connsiteX4" fmla="*/ 27213 w 67843"/>
                  <a:gd name="connsiteY4" fmla="*/ 13589 h 124540"/>
                  <a:gd name="connsiteX5" fmla="*/ 27213 w 67843"/>
                  <a:gd name="connsiteY5" fmla="*/ 109245 h 124540"/>
                  <a:gd name="connsiteX6" fmla="*/ 8575 w 67843"/>
                  <a:gd name="connsiteY6" fmla="*/ 117872 h 124540"/>
                  <a:gd name="connsiteX7" fmla="*/ 1492 w 67843"/>
                  <a:gd name="connsiteY7" fmla="*/ 117872 h 124540"/>
                  <a:gd name="connsiteX8" fmla="*/ 1492 w 67843"/>
                  <a:gd name="connsiteY8" fmla="*/ 124625 h 124540"/>
                  <a:gd name="connsiteX9" fmla="*/ 34668 w 67843"/>
                  <a:gd name="connsiteY9" fmla="*/ 123874 h 124540"/>
                  <a:gd name="connsiteX10" fmla="*/ 68031 w 67843"/>
                  <a:gd name="connsiteY10" fmla="*/ 124625 h 124540"/>
                  <a:gd name="connsiteX11" fmla="*/ 68031 w 67843"/>
                  <a:gd name="connsiteY11" fmla="*/ 117872 h 124540"/>
                  <a:gd name="connsiteX12" fmla="*/ 60949 w 67843"/>
                  <a:gd name="connsiteY12" fmla="*/ 117872 h 124540"/>
                  <a:gd name="connsiteX13" fmla="*/ 42310 w 67843"/>
                  <a:gd name="connsiteY13" fmla="*/ 109245 h 124540"/>
                  <a:gd name="connsiteX14" fmla="*/ 42310 w 67843"/>
                  <a:gd name="connsiteY14" fmla="*/ 5336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843" h="124540">
                    <a:moveTo>
                      <a:pt x="42310" y="5336"/>
                    </a:moveTo>
                    <a:cubicBezTo>
                      <a:pt x="42310" y="272"/>
                      <a:pt x="41937" y="85"/>
                      <a:pt x="36719" y="85"/>
                    </a:cubicBezTo>
                    <a:cubicBezTo>
                      <a:pt x="24790" y="11901"/>
                      <a:pt x="7829" y="12088"/>
                      <a:pt x="187" y="12088"/>
                    </a:cubicBezTo>
                    <a:lnTo>
                      <a:pt x="187" y="18841"/>
                    </a:lnTo>
                    <a:cubicBezTo>
                      <a:pt x="4661" y="18841"/>
                      <a:pt x="16962" y="18841"/>
                      <a:pt x="27213" y="13589"/>
                    </a:cubicBezTo>
                    <a:lnTo>
                      <a:pt x="27213" y="109245"/>
                    </a:lnTo>
                    <a:cubicBezTo>
                      <a:pt x="27213" y="115434"/>
                      <a:pt x="27213" y="117872"/>
                      <a:pt x="8575" y="117872"/>
                    </a:cubicBezTo>
                    <a:lnTo>
                      <a:pt x="1492" y="117872"/>
                    </a:lnTo>
                    <a:lnTo>
                      <a:pt x="1492" y="124625"/>
                    </a:lnTo>
                    <a:cubicBezTo>
                      <a:pt x="4847" y="124437"/>
                      <a:pt x="27772" y="123874"/>
                      <a:pt x="34668" y="123874"/>
                    </a:cubicBezTo>
                    <a:cubicBezTo>
                      <a:pt x="40446" y="123874"/>
                      <a:pt x="63931" y="124437"/>
                      <a:pt x="68031" y="124625"/>
                    </a:cubicBezTo>
                    <a:lnTo>
                      <a:pt x="68031" y="117872"/>
                    </a:lnTo>
                    <a:lnTo>
                      <a:pt x="60949" y="117872"/>
                    </a:lnTo>
                    <a:cubicBezTo>
                      <a:pt x="42310" y="117872"/>
                      <a:pt x="42310" y="115434"/>
                      <a:pt x="42310" y="109245"/>
                    </a:cubicBezTo>
                    <a:lnTo>
                      <a:pt x="42310" y="5336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3" name="Dowolny kształt: kształt 72">
                <a:extLst>
                  <a:ext uri="{FF2B5EF4-FFF2-40B4-BE49-F238E27FC236}">
                    <a16:creationId xmlns:a16="http://schemas.microsoft.com/office/drawing/2014/main" id="{8B913C85-C09E-F607-3DD5-E61C2F263363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>
              <a:xfrm>
                <a:off x="5496118" y="6701497"/>
                <a:ext cx="137178" cy="138232"/>
              </a:xfrm>
              <a:custGeom>
                <a:avLst/>
                <a:gdLst>
                  <a:gd name="connsiteX0" fmla="*/ 73440 w 137178"/>
                  <a:gd name="connsiteY0" fmla="*/ 73796 h 138232"/>
                  <a:gd name="connsiteX1" fmla="*/ 130474 w 137178"/>
                  <a:gd name="connsiteY1" fmla="*/ 73796 h 138232"/>
                  <a:gd name="connsiteX2" fmla="*/ 137370 w 137178"/>
                  <a:gd name="connsiteY2" fmla="*/ 69294 h 138232"/>
                  <a:gd name="connsiteX3" fmla="*/ 130474 w 137178"/>
                  <a:gd name="connsiteY3" fmla="*/ 64605 h 138232"/>
                  <a:gd name="connsiteX4" fmla="*/ 73440 w 137178"/>
                  <a:gd name="connsiteY4" fmla="*/ 64605 h 138232"/>
                  <a:gd name="connsiteX5" fmla="*/ 73440 w 137178"/>
                  <a:gd name="connsiteY5" fmla="*/ 7024 h 138232"/>
                  <a:gd name="connsiteX6" fmla="*/ 68967 w 137178"/>
                  <a:gd name="connsiteY6" fmla="*/ 85 h 138232"/>
                  <a:gd name="connsiteX7" fmla="*/ 64308 w 137178"/>
                  <a:gd name="connsiteY7" fmla="*/ 7024 h 138232"/>
                  <a:gd name="connsiteX8" fmla="*/ 64308 w 137178"/>
                  <a:gd name="connsiteY8" fmla="*/ 64605 h 138232"/>
                  <a:gd name="connsiteX9" fmla="*/ 7088 w 137178"/>
                  <a:gd name="connsiteY9" fmla="*/ 64605 h 138232"/>
                  <a:gd name="connsiteX10" fmla="*/ 191 w 137178"/>
                  <a:gd name="connsiteY10" fmla="*/ 69107 h 138232"/>
                  <a:gd name="connsiteX11" fmla="*/ 7088 w 137178"/>
                  <a:gd name="connsiteY11" fmla="*/ 73796 h 138232"/>
                  <a:gd name="connsiteX12" fmla="*/ 64308 w 137178"/>
                  <a:gd name="connsiteY12" fmla="*/ 73796 h 138232"/>
                  <a:gd name="connsiteX13" fmla="*/ 64308 w 137178"/>
                  <a:gd name="connsiteY13" fmla="*/ 131377 h 138232"/>
                  <a:gd name="connsiteX14" fmla="*/ 68781 w 137178"/>
                  <a:gd name="connsiteY14" fmla="*/ 138317 h 138232"/>
                  <a:gd name="connsiteX15" fmla="*/ 73440 w 137178"/>
                  <a:gd name="connsiteY15" fmla="*/ 131377 h 138232"/>
                  <a:gd name="connsiteX16" fmla="*/ 73440 w 137178"/>
                  <a:gd name="connsiteY16" fmla="*/ 73796 h 13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178" h="138232">
                    <a:moveTo>
                      <a:pt x="73440" y="73796"/>
                    </a:moveTo>
                    <a:lnTo>
                      <a:pt x="130474" y="73796"/>
                    </a:lnTo>
                    <a:cubicBezTo>
                      <a:pt x="132897" y="73796"/>
                      <a:pt x="137370" y="73796"/>
                      <a:pt x="137370" y="69294"/>
                    </a:cubicBezTo>
                    <a:cubicBezTo>
                      <a:pt x="137370" y="64605"/>
                      <a:pt x="133083" y="64605"/>
                      <a:pt x="130474" y="64605"/>
                    </a:cubicBezTo>
                    <a:lnTo>
                      <a:pt x="73440" y="64605"/>
                    </a:lnTo>
                    <a:lnTo>
                      <a:pt x="73440" y="7024"/>
                    </a:lnTo>
                    <a:cubicBezTo>
                      <a:pt x="73440" y="4586"/>
                      <a:pt x="73440" y="85"/>
                      <a:pt x="68967" y="85"/>
                    </a:cubicBezTo>
                    <a:cubicBezTo>
                      <a:pt x="64308" y="85"/>
                      <a:pt x="64308" y="4398"/>
                      <a:pt x="64308" y="7024"/>
                    </a:cubicBezTo>
                    <a:lnTo>
                      <a:pt x="64308" y="64605"/>
                    </a:lnTo>
                    <a:lnTo>
                      <a:pt x="7088" y="64605"/>
                    </a:lnTo>
                    <a:cubicBezTo>
                      <a:pt x="4665" y="64605"/>
                      <a:pt x="191" y="64605"/>
                      <a:pt x="191" y="69107"/>
                    </a:cubicBezTo>
                    <a:cubicBezTo>
                      <a:pt x="191" y="73796"/>
                      <a:pt x="4478" y="73796"/>
                      <a:pt x="7088" y="73796"/>
                    </a:cubicBezTo>
                    <a:lnTo>
                      <a:pt x="64308" y="73796"/>
                    </a:lnTo>
                    <a:lnTo>
                      <a:pt x="64308" y="131377"/>
                    </a:lnTo>
                    <a:cubicBezTo>
                      <a:pt x="64308" y="133815"/>
                      <a:pt x="64308" y="138317"/>
                      <a:pt x="68781" y="138317"/>
                    </a:cubicBezTo>
                    <a:cubicBezTo>
                      <a:pt x="73440" y="138317"/>
                      <a:pt x="73440" y="134003"/>
                      <a:pt x="73440" y="131377"/>
                    </a:cubicBezTo>
                    <a:lnTo>
                      <a:pt x="73440" y="73796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7" name="Dowolny kształt: kształt 76">
                <a:extLst>
                  <a:ext uri="{FF2B5EF4-FFF2-40B4-BE49-F238E27FC236}">
                    <a16:creationId xmlns:a16="http://schemas.microsoft.com/office/drawing/2014/main" id="{3180ECBA-9176-0F29-23DD-20FBF677E70D}"/>
                  </a:ext>
                </a:extLst>
              </p:cNvPr>
              <p:cNvSpPr/>
              <p:nvPr>
                <p:custDataLst>
                  <p:tags r:id="rId71"/>
                </p:custDataLst>
              </p:nvPr>
            </p:nvSpPr>
            <p:spPr>
              <a:xfrm>
                <a:off x="5659574" y="6685742"/>
                <a:ext cx="144074" cy="135606"/>
              </a:xfrm>
              <a:custGeom>
                <a:avLst/>
                <a:gdLst>
                  <a:gd name="connsiteX0" fmla="*/ 144272 w 144074"/>
                  <a:gd name="connsiteY0" fmla="*/ 2523 h 135606"/>
                  <a:gd name="connsiteX1" fmla="*/ 141849 w 144074"/>
                  <a:gd name="connsiteY1" fmla="*/ 85 h 135606"/>
                  <a:gd name="connsiteX2" fmla="*/ 138495 w 144074"/>
                  <a:gd name="connsiteY2" fmla="*/ 2335 h 135606"/>
                  <a:gd name="connsiteX3" fmla="*/ 124888 w 144074"/>
                  <a:gd name="connsiteY3" fmla="*/ 16777 h 135606"/>
                  <a:gd name="connsiteX4" fmla="*/ 89848 w 144074"/>
                  <a:gd name="connsiteY4" fmla="*/ 85 h 135606"/>
                  <a:gd name="connsiteX5" fmla="*/ 198 w 144074"/>
                  <a:gd name="connsiteY5" fmla="*/ 82799 h 135606"/>
                  <a:gd name="connsiteX6" fmla="*/ 57417 w 144074"/>
                  <a:gd name="connsiteY6" fmla="*/ 135691 h 135606"/>
                  <a:gd name="connsiteX7" fmla="*/ 104573 w 144074"/>
                  <a:gd name="connsiteY7" fmla="*/ 117310 h 135606"/>
                  <a:gd name="connsiteX8" fmla="*/ 123397 w 144074"/>
                  <a:gd name="connsiteY8" fmla="*/ 86925 h 135606"/>
                  <a:gd name="connsiteX9" fmla="*/ 120229 w 144074"/>
                  <a:gd name="connsiteY9" fmla="*/ 84487 h 135606"/>
                  <a:gd name="connsiteX10" fmla="*/ 116874 w 144074"/>
                  <a:gd name="connsiteY10" fmla="*/ 87488 h 135606"/>
                  <a:gd name="connsiteX11" fmla="*/ 60586 w 144074"/>
                  <a:gd name="connsiteY11" fmla="*/ 128939 h 135606"/>
                  <a:gd name="connsiteX12" fmla="*/ 18836 w 144074"/>
                  <a:gd name="connsiteY12" fmla="*/ 88613 h 135606"/>
                  <a:gd name="connsiteX13" fmla="*/ 41575 w 144074"/>
                  <a:gd name="connsiteY13" fmla="*/ 29907 h 135606"/>
                  <a:gd name="connsiteX14" fmla="*/ 91712 w 144074"/>
                  <a:gd name="connsiteY14" fmla="*/ 6837 h 135606"/>
                  <a:gd name="connsiteX15" fmla="*/ 126007 w 144074"/>
                  <a:gd name="connsiteY15" fmla="*/ 43599 h 135606"/>
                  <a:gd name="connsiteX16" fmla="*/ 125448 w 144074"/>
                  <a:gd name="connsiteY16" fmla="*/ 51289 h 135606"/>
                  <a:gd name="connsiteX17" fmla="*/ 128803 w 144074"/>
                  <a:gd name="connsiteY17" fmla="*/ 53727 h 135606"/>
                  <a:gd name="connsiteX18" fmla="*/ 132717 w 144074"/>
                  <a:gd name="connsiteY18" fmla="*/ 49601 h 135606"/>
                  <a:gd name="connsiteX19" fmla="*/ 144272 w 144074"/>
                  <a:gd name="connsiteY19" fmla="*/ 2523 h 13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074" h="135606">
                    <a:moveTo>
                      <a:pt x="144272" y="2523"/>
                    </a:moveTo>
                    <a:cubicBezTo>
                      <a:pt x="144272" y="1585"/>
                      <a:pt x="143713" y="85"/>
                      <a:pt x="141849" y="85"/>
                    </a:cubicBezTo>
                    <a:cubicBezTo>
                      <a:pt x="140545" y="85"/>
                      <a:pt x="140172" y="460"/>
                      <a:pt x="138495" y="2335"/>
                    </a:cubicBezTo>
                    <a:lnTo>
                      <a:pt x="124888" y="16777"/>
                    </a:lnTo>
                    <a:cubicBezTo>
                      <a:pt x="123211" y="14527"/>
                      <a:pt x="112774" y="85"/>
                      <a:pt x="89848" y="85"/>
                    </a:cubicBezTo>
                    <a:cubicBezTo>
                      <a:pt x="44557" y="85"/>
                      <a:pt x="198" y="40410"/>
                      <a:pt x="198" y="82799"/>
                    </a:cubicBezTo>
                    <a:cubicBezTo>
                      <a:pt x="198" y="113371"/>
                      <a:pt x="24055" y="135691"/>
                      <a:pt x="57417" y="135691"/>
                    </a:cubicBezTo>
                    <a:cubicBezTo>
                      <a:pt x="67482" y="135691"/>
                      <a:pt x="85375" y="133628"/>
                      <a:pt x="104573" y="117310"/>
                    </a:cubicBezTo>
                    <a:cubicBezTo>
                      <a:pt x="119297" y="104743"/>
                      <a:pt x="123397" y="88426"/>
                      <a:pt x="123397" y="86925"/>
                    </a:cubicBezTo>
                    <a:cubicBezTo>
                      <a:pt x="123397" y="84487"/>
                      <a:pt x="121161" y="84487"/>
                      <a:pt x="120229" y="84487"/>
                    </a:cubicBezTo>
                    <a:cubicBezTo>
                      <a:pt x="117806" y="84487"/>
                      <a:pt x="117433" y="85425"/>
                      <a:pt x="116874" y="87488"/>
                    </a:cubicBezTo>
                    <a:cubicBezTo>
                      <a:pt x="109232" y="113183"/>
                      <a:pt x="83138" y="128939"/>
                      <a:pt x="60586" y="128939"/>
                    </a:cubicBezTo>
                    <a:cubicBezTo>
                      <a:pt x="40829" y="128939"/>
                      <a:pt x="18836" y="118248"/>
                      <a:pt x="18836" y="88613"/>
                    </a:cubicBezTo>
                    <a:cubicBezTo>
                      <a:pt x="18836" y="83174"/>
                      <a:pt x="20141" y="53539"/>
                      <a:pt x="41575" y="29907"/>
                    </a:cubicBezTo>
                    <a:cubicBezTo>
                      <a:pt x="54435" y="15465"/>
                      <a:pt x="74006" y="6837"/>
                      <a:pt x="91712" y="6837"/>
                    </a:cubicBezTo>
                    <a:cubicBezTo>
                      <a:pt x="113333" y="6837"/>
                      <a:pt x="126007" y="22592"/>
                      <a:pt x="126007" y="43599"/>
                    </a:cubicBezTo>
                    <a:cubicBezTo>
                      <a:pt x="126007" y="48850"/>
                      <a:pt x="125448" y="50163"/>
                      <a:pt x="125448" y="51289"/>
                    </a:cubicBezTo>
                    <a:cubicBezTo>
                      <a:pt x="125448" y="53727"/>
                      <a:pt x="127871" y="53727"/>
                      <a:pt x="128803" y="53727"/>
                    </a:cubicBezTo>
                    <a:cubicBezTo>
                      <a:pt x="131785" y="53727"/>
                      <a:pt x="131785" y="53164"/>
                      <a:pt x="132717" y="49601"/>
                    </a:cubicBezTo>
                    <a:lnTo>
                      <a:pt x="144272" y="2523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11" name="Dowolny kształt: kształt 110">
                <a:extLst>
                  <a:ext uri="{FF2B5EF4-FFF2-40B4-BE49-F238E27FC236}">
                    <a16:creationId xmlns:a16="http://schemas.microsoft.com/office/drawing/2014/main" id="{42DB90EF-B258-B09C-2925-37DCDA4DCEA8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>
              <a:xfrm>
                <a:off x="5376935" y="6850750"/>
                <a:ext cx="435367" cy="10717"/>
              </a:xfrm>
              <a:custGeom>
                <a:avLst/>
                <a:gdLst>
                  <a:gd name="connsiteX0" fmla="*/ 0 w 435367"/>
                  <a:gd name="connsiteY0" fmla="*/ 0 h 10717"/>
                  <a:gd name="connsiteX1" fmla="*/ 435368 w 435367"/>
                  <a:gd name="connsiteY1" fmla="*/ 0 h 10717"/>
                  <a:gd name="connsiteX2" fmla="*/ 435368 w 435367"/>
                  <a:gd name="connsiteY2" fmla="*/ 10717 h 10717"/>
                  <a:gd name="connsiteX3" fmla="*/ 0 w 435367"/>
                  <a:gd name="connsiteY3" fmla="*/ 10717 h 1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5367" h="10717">
                    <a:moveTo>
                      <a:pt x="0" y="0"/>
                    </a:moveTo>
                    <a:lnTo>
                      <a:pt x="435368" y="0"/>
                    </a:lnTo>
                    <a:lnTo>
                      <a:pt x="435368" y="10717"/>
                    </a:lnTo>
                    <a:lnTo>
                      <a:pt x="0" y="10717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13" name="Dowolny kształt: kształt 112">
                <a:extLst>
                  <a:ext uri="{FF2B5EF4-FFF2-40B4-BE49-F238E27FC236}">
                    <a16:creationId xmlns:a16="http://schemas.microsoft.com/office/drawing/2014/main" id="{C5C0868F-DEF7-6FBC-47D7-C3B5E4F9AE13}"/>
                  </a:ext>
                </a:extLst>
              </p:cNvPr>
              <p:cNvSpPr/>
              <p:nvPr>
                <p:custDataLst>
                  <p:tags r:id="rId73"/>
                </p:custDataLst>
              </p:nvPr>
            </p:nvSpPr>
            <p:spPr>
              <a:xfrm>
                <a:off x="5553293" y="6890952"/>
                <a:ext cx="82381" cy="124540"/>
              </a:xfrm>
              <a:custGeom>
                <a:avLst/>
                <a:gdLst>
                  <a:gd name="connsiteX0" fmla="*/ 82575 w 82381"/>
                  <a:gd name="connsiteY0" fmla="*/ 90496 h 124540"/>
                  <a:gd name="connsiteX1" fmla="*/ 76238 w 82381"/>
                  <a:gd name="connsiteY1" fmla="*/ 90496 h 124540"/>
                  <a:gd name="connsiteX2" fmla="*/ 71392 w 82381"/>
                  <a:gd name="connsiteY2" fmla="*/ 107564 h 124540"/>
                  <a:gd name="connsiteX3" fmla="*/ 52940 w 82381"/>
                  <a:gd name="connsiteY3" fmla="*/ 108689 h 124540"/>
                  <a:gd name="connsiteX4" fmla="*/ 18646 w 82381"/>
                  <a:gd name="connsiteY4" fmla="*/ 108689 h 124540"/>
                  <a:gd name="connsiteX5" fmla="*/ 55922 w 82381"/>
                  <a:gd name="connsiteY5" fmla="*/ 77179 h 124540"/>
                  <a:gd name="connsiteX6" fmla="*/ 82575 w 82381"/>
                  <a:gd name="connsiteY6" fmla="*/ 36666 h 124540"/>
                  <a:gd name="connsiteX7" fmla="*/ 38961 w 82381"/>
                  <a:gd name="connsiteY7" fmla="*/ 92 h 124540"/>
                  <a:gd name="connsiteX8" fmla="*/ 194 w 82381"/>
                  <a:gd name="connsiteY8" fmla="*/ 33665 h 124540"/>
                  <a:gd name="connsiteX9" fmla="*/ 10072 w 82381"/>
                  <a:gd name="connsiteY9" fmla="*/ 44169 h 124540"/>
                  <a:gd name="connsiteX10" fmla="*/ 19950 w 82381"/>
                  <a:gd name="connsiteY10" fmla="*/ 34228 h 124540"/>
                  <a:gd name="connsiteX11" fmla="*/ 8954 w 82381"/>
                  <a:gd name="connsiteY11" fmla="*/ 24287 h 124540"/>
                  <a:gd name="connsiteX12" fmla="*/ 36166 w 82381"/>
                  <a:gd name="connsiteY12" fmla="*/ 6844 h 124540"/>
                  <a:gd name="connsiteX13" fmla="*/ 64496 w 82381"/>
                  <a:gd name="connsiteY13" fmla="*/ 36666 h 124540"/>
                  <a:gd name="connsiteX14" fmla="*/ 46976 w 82381"/>
                  <a:gd name="connsiteY14" fmla="*/ 72678 h 124540"/>
                  <a:gd name="connsiteX15" fmla="*/ 2057 w 82381"/>
                  <a:gd name="connsiteY15" fmla="*/ 117317 h 124540"/>
                  <a:gd name="connsiteX16" fmla="*/ 194 w 82381"/>
                  <a:gd name="connsiteY16" fmla="*/ 124632 h 124540"/>
                  <a:gd name="connsiteX17" fmla="*/ 76984 w 82381"/>
                  <a:gd name="connsiteY17" fmla="*/ 124632 h 124540"/>
                  <a:gd name="connsiteX18" fmla="*/ 82575 w 82381"/>
                  <a:gd name="connsiteY18" fmla="*/ 90496 h 12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381" h="124540">
                    <a:moveTo>
                      <a:pt x="82575" y="90496"/>
                    </a:moveTo>
                    <a:lnTo>
                      <a:pt x="76238" y="90496"/>
                    </a:lnTo>
                    <a:cubicBezTo>
                      <a:pt x="75679" y="94622"/>
                      <a:pt x="73815" y="105688"/>
                      <a:pt x="71392" y="107564"/>
                    </a:cubicBezTo>
                    <a:cubicBezTo>
                      <a:pt x="69901" y="108689"/>
                      <a:pt x="55550" y="108689"/>
                      <a:pt x="52940" y="108689"/>
                    </a:cubicBezTo>
                    <a:lnTo>
                      <a:pt x="18646" y="108689"/>
                    </a:lnTo>
                    <a:cubicBezTo>
                      <a:pt x="38216" y="91246"/>
                      <a:pt x="44739" y="85995"/>
                      <a:pt x="55922" y="77179"/>
                    </a:cubicBezTo>
                    <a:cubicBezTo>
                      <a:pt x="69715" y="66113"/>
                      <a:pt x="82575" y="54484"/>
                      <a:pt x="82575" y="36666"/>
                    </a:cubicBezTo>
                    <a:cubicBezTo>
                      <a:pt x="82575" y="13971"/>
                      <a:pt x="62819" y="92"/>
                      <a:pt x="38961" y="92"/>
                    </a:cubicBezTo>
                    <a:cubicBezTo>
                      <a:pt x="15850" y="92"/>
                      <a:pt x="194" y="16410"/>
                      <a:pt x="194" y="33665"/>
                    </a:cubicBezTo>
                    <a:cubicBezTo>
                      <a:pt x="194" y="43231"/>
                      <a:pt x="8208" y="44169"/>
                      <a:pt x="10072" y="44169"/>
                    </a:cubicBezTo>
                    <a:cubicBezTo>
                      <a:pt x="14545" y="44169"/>
                      <a:pt x="19950" y="40980"/>
                      <a:pt x="19950" y="34228"/>
                    </a:cubicBezTo>
                    <a:cubicBezTo>
                      <a:pt x="19950" y="30852"/>
                      <a:pt x="18646" y="24287"/>
                      <a:pt x="8954" y="24287"/>
                    </a:cubicBezTo>
                    <a:cubicBezTo>
                      <a:pt x="14732" y="10970"/>
                      <a:pt x="27406" y="6844"/>
                      <a:pt x="36166" y="6844"/>
                    </a:cubicBezTo>
                    <a:cubicBezTo>
                      <a:pt x="54804" y="6844"/>
                      <a:pt x="64496" y="21474"/>
                      <a:pt x="64496" y="36666"/>
                    </a:cubicBezTo>
                    <a:cubicBezTo>
                      <a:pt x="64496" y="52984"/>
                      <a:pt x="52940" y="65926"/>
                      <a:pt x="46976" y="72678"/>
                    </a:cubicBezTo>
                    <a:lnTo>
                      <a:pt x="2057" y="117317"/>
                    </a:lnTo>
                    <a:cubicBezTo>
                      <a:pt x="194" y="119005"/>
                      <a:pt x="194" y="119380"/>
                      <a:pt x="194" y="124632"/>
                    </a:cubicBezTo>
                    <a:lnTo>
                      <a:pt x="76984" y="124632"/>
                    </a:lnTo>
                    <a:lnTo>
                      <a:pt x="82575" y="90496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9C293614-4585-CF5C-B993-715D6A10A012}"/>
                </a:ext>
              </a:extLst>
            </p:cNvPr>
            <p:cNvSpPr txBox="1"/>
            <p:nvPr/>
          </p:nvSpPr>
          <p:spPr>
            <a:xfrm>
              <a:off x="347301" y="3858146"/>
              <a:ext cx="40022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600" b="1" dirty="0" err="1"/>
                <a:t>Binary</a:t>
              </a:r>
              <a:r>
                <a:rPr lang="pl-PL" sz="1600" b="1" dirty="0"/>
                <a:t> </a:t>
              </a:r>
              <a:r>
                <a:rPr lang="pl-PL" sz="1600" b="1" dirty="0" err="1"/>
                <a:t>phase</a:t>
              </a:r>
              <a:r>
                <a:rPr lang="pl-PL" sz="1600" b="1" dirty="0"/>
                <a:t> </a:t>
              </a:r>
              <a:r>
                <a:rPr lang="pl-PL" sz="1600" b="1" dirty="0" err="1"/>
                <a:t>shifts</a:t>
              </a:r>
              <a:r>
                <a:rPr lang="pl-PL" sz="1600" b="1" dirty="0"/>
                <a:t> </a:t>
              </a:r>
              <a:r>
                <a:rPr lang="pl-PL" sz="1600" b="1" dirty="0" err="1"/>
                <a:t>correlated</a:t>
              </a:r>
              <a:r>
                <a:rPr lang="pl-PL" sz="1600" b="1" dirty="0"/>
                <a:t> via a </a:t>
              </a:r>
              <a:r>
                <a:rPr lang="pl-PL" sz="1600" b="1" dirty="0" err="1"/>
                <a:t>Markov</a:t>
              </a:r>
              <a:r>
                <a:rPr lang="pl-PL" sz="1600" b="1" dirty="0"/>
                <a:t> </a:t>
              </a:r>
              <a:r>
                <a:rPr lang="pl-PL" sz="1600" b="1" dirty="0" err="1"/>
                <a:t>process</a:t>
              </a:r>
              <a:endParaRPr lang="pl-PL" sz="1600" b="1" i="1" dirty="0"/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666D6424-8111-FB96-7FE6-E6612AF43560}"/>
                </a:ext>
              </a:extLst>
            </p:cNvPr>
            <p:cNvSpPr txBox="1"/>
            <p:nvPr/>
          </p:nvSpPr>
          <p:spPr>
            <a:xfrm>
              <a:off x="987141" y="5623618"/>
              <a:ext cx="435082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600" b="1" i="1" dirty="0"/>
                <a:t>C</a:t>
              </a:r>
              <a:r>
                <a:rPr lang="pl-PL" sz="1600" b="1" dirty="0"/>
                <a:t> – </a:t>
              </a:r>
              <a:r>
                <a:rPr lang="pl-PL" sz="1600" b="1" dirty="0" err="1"/>
                <a:t>correlation</a:t>
              </a:r>
              <a:r>
                <a:rPr lang="pl-PL" sz="1600" b="1" dirty="0"/>
                <a:t> </a:t>
              </a:r>
              <a:r>
                <a:rPr lang="pl-PL" sz="1600" b="1" dirty="0" err="1"/>
                <a:t>parameter</a:t>
              </a:r>
              <a:endParaRPr lang="pl-PL" sz="1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48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F3BD641-E45C-0858-85FE-D49A70BE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4" y="162929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br>
              <a:rPr lang="pl-PL" dirty="0"/>
            </a:br>
            <a:r>
              <a:rPr lang="pl-PL" sz="2700" dirty="0" err="1"/>
              <a:t>latest</a:t>
            </a:r>
            <a:r>
              <a:rPr lang="pl-PL" sz="2700" dirty="0"/>
              <a:t> </a:t>
            </a:r>
            <a:r>
              <a:rPr lang="pl-PL" sz="2700" dirty="0" err="1"/>
              <a:t>developments</a:t>
            </a:r>
            <a:r>
              <a:rPr lang="pl-PL" sz="2700" dirty="0"/>
              <a:t>, </a:t>
            </a:r>
            <a:r>
              <a:rPr lang="pl-PL" sz="2700" dirty="0" err="1"/>
              <a:t>continuous</a:t>
            </a:r>
            <a:r>
              <a:rPr lang="pl-PL" sz="2700" dirty="0"/>
              <a:t> </a:t>
            </a:r>
            <a:r>
              <a:rPr lang="pl-PL" sz="2700" dirty="0" err="1"/>
              <a:t>time</a:t>
            </a:r>
            <a:r>
              <a:rPr lang="pl-PL" sz="2700" dirty="0"/>
              <a:t> </a:t>
            </a:r>
            <a:r>
              <a:rPr lang="pl-PL" sz="2700" dirty="0" err="1"/>
              <a:t>models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327C7E5-D683-030D-E58A-EF5808833DC9}"/>
              </a:ext>
            </a:extLst>
          </p:cNvPr>
          <p:cNvSpPr txBox="1"/>
          <p:nvPr/>
        </p:nvSpPr>
        <p:spPr>
          <a:xfrm>
            <a:off x="2051720" y="6541182"/>
            <a:ext cx="6972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A. Das, W. Górecki, RDD, </a:t>
            </a:r>
            <a:r>
              <a:rPr lang="pl-PL" sz="1400" dirty="0" err="1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arxiv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: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arXiv:2404.03954 (2024)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63D12C7B-403C-EB11-FAEE-3611D6E8A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7" y="1656719"/>
            <a:ext cx="4283968" cy="119495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C6A080C-80DB-58C4-F22E-52A9EE8D8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38817"/>
            <a:ext cx="4283968" cy="1288731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BC91D693-26DB-9858-BCDD-23F5E6589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589" y="4144322"/>
            <a:ext cx="6339052" cy="1952837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4833D47-FB45-06BA-C8F0-0771304A61AD}"/>
              </a:ext>
            </a:extLst>
          </p:cNvPr>
          <p:cNvSpPr txBox="1"/>
          <p:nvPr/>
        </p:nvSpPr>
        <p:spPr>
          <a:xfrm>
            <a:off x="1333377" y="3174834"/>
            <a:ext cx="6175774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Assuming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optimal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quantum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control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what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is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the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character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of the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short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and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asymtpotic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time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scaling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of the QFI?</a:t>
            </a:r>
            <a:endParaRPr lang="en-US" sz="20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2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F3BD641-E45C-0858-85FE-D49A70BE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4" y="162929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br>
              <a:rPr lang="pl-PL" dirty="0"/>
            </a:br>
            <a:r>
              <a:rPr lang="pl-PL" sz="2700" dirty="0" err="1"/>
              <a:t>latest</a:t>
            </a:r>
            <a:r>
              <a:rPr lang="pl-PL" sz="2700" dirty="0"/>
              <a:t> </a:t>
            </a:r>
            <a:r>
              <a:rPr lang="pl-PL" sz="2700" dirty="0" err="1"/>
              <a:t>developments</a:t>
            </a:r>
            <a:r>
              <a:rPr lang="pl-PL" sz="2700" dirty="0"/>
              <a:t>, </a:t>
            </a:r>
            <a:r>
              <a:rPr lang="pl-PL" sz="2700" dirty="0" err="1"/>
              <a:t>continuous</a:t>
            </a:r>
            <a:r>
              <a:rPr lang="pl-PL" sz="2700" dirty="0"/>
              <a:t> </a:t>
            </a:r>
            <a:r>
              <a:rPr lang="pl-PL" sz="2700" dirty="0" err="1"/>
              <a:t>time</a:t>
            </a:r>
            <a:r>
              <a:rPr lang="pl-PL" sz="2700" dirty="0"/>
              <a:t> </a:t>
            </a:r>
            <a:r>
              <a:rPr lang="pl-PL" sz="2700" dirty="0" err="1"/>
              <a:t>models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21BFEE6-719C-B4C2-35E0-42F2A61EEFB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696529" y="4020935"/>
            <a:ext cx="4491819" cy="798133"/>
          </a:xfrm>
          <a:prstGeom prst="rect">
            <a:avLst/>
          </a:prstGeom>
        </p:spPr>
      </p:pic>
      <p:pic>
        <p:nvPicPr>
          <p:cNvPr id="47" name="Obraz 46">
            <a:extLst>
              <a:ext uri="{FF2B5EF4-FFF2-40B4-BE49-F238E27FC236}">
                <a16:creationId xmlns:a16="http://schemas.microsoft.com/office/drawing/2014/main" id="{77640473-4814-44E8-C8C5-3D7DBBD2D303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331640" y="1305929"/>
            <a:ext cx="4876931" cy="1467110"/>
          </a:xfrm>
          <a:prstGeom prst="rect">
            <a:avLst/>
          </a:prstGeom>
        </p:spPr>
      </p:pic>
      <p:sp>
        <p:nvSpPr>
          <p:cNvPr id="51" name="pole tekstowe 50">
            <a:extLst>
              <a:ext uri="{FF2B5EF4-FFF2-40B4-BE49-F238E27FC236}">
                <a16:creationId xmlns:a16="http://schemas.microsoft.com/office/drawing/2014/main" id="{93312695-4F8F-A2A5-A5C5-A45E0019A3D2}"/>
              </a:ext>
            </a:extLst>
          </p:cNvPr>
          <p:cNvSpPr txBox="1"/>
          <p:nvPr/>
        </p:nvSpPr>
        <p:spPr>
          <a:xfrm>
            <a:off x="251520" y="2940713"/>
            <a:ext cx="5864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Taking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the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continuous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limit of the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discrete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bound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endParaRPr lang="pl-PL" dirty="0"/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BD0A049A-A36D-0234-66EA-61076CCAEEC3}"/>
              </a:ext>
            </a:extLst>
          </p:cNvPr>
          <p:cNvSpPr txBox="1"/>
          <p:nvPr/>
        </p:nvSpPr>
        <p:spPr>
          <a:xfrm>
            <a:off x="277202" y="3949437"/>
            <a:ext cx="5864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We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get</a:t>
            </a:r>
            <a:endParaRPr lang="pl-PL" dirty="0"/>
          </a:p>
        </p:txBody>
      </p:sp>
      <p:grpSp>
        <p:nvGrpSpPr>
          <p:cNvPr id="53" name="Grupa 5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^{(n+1)} \leq F^{(n)} +  4 \min_{\tilde{K}^{(n)}_k} \| \alpha\| + 2 \| \beta \| \sqrt{F^{(n)}}  &#10;$$&#10; \end{document}&#10;" title="IguanaTex Vector Display">
            <a:extLst>
              <a:ext uri="{FF2B5EF4-FFF2-40B4-BE49-F238E27FC236}">
                <a16:creationId xmlns:a16="http://schemas.microsoft.com/office/drawing/2014/main" id="{2A8E8CE5-9B49-467E-5349-513FE743E60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927033" y="3404624"/>
            <a:ext cx="4274146" cy="572253"/>
            <a:chOff x="5807302" y="5881006"/>
            <a:chExt cx="4971676" cy="665643"/>
          </a:xfrm>
        </p:grpSpPr>
        <p:sp>
          <p:nvSpPr>
            <p:cNvPr id="54" name="Dowolny kształt: kształt 53">
              <a:extLst>
                <a:ext uri="{FF2B5EF4-FFF2-40B4-BE49-F238E27FC236}">
                  <a16:creationId xmlns:a16="http://schemas.microsoft.com/office/drawing/2014/main" id="{03676762-821D-B191-D106-5CAC9B37B16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807302" y="6005148"/>
              <a:ext cx="196819" cy="200623"/>
            </a:xfrm>
            <a:custGeom>
              <a:avLst/>
              <a:gdLst>
                <a:gd name="connsiteX0" fmla="*/ 73524 w 196819"/>
                <a:gd name="connsiteY0" fmla="*/ 104812 h 200623"/>
                <a:gd name="connsiteX1" fmla="*/ 100384 w 196819"/>
                <a:gd name="connsiteY1" fmla="*/ 104812 h 200623"/>
                <a:gd name="connsiteX2" fmla="*/ 123368 w 196819"/>
                <a:gd name="connsiteY2" fmla="*/ 118089 h 200623"/>
                <a:gd name="connsiteX3" fmla="*/ 121429 w 196819"/>
                <a:gd name="connsiteY3" fmla="*/ 132545 h 200623"/>
                <a:gd name="connsiteX4" fmla="*/ 120599 w 196819"/>
                <a:gd name="connsiteY4" fmla="*/ 135791 h 200623"/>
                <a:gd name="connsiteX5" fmla="*/ 123922 w 196819"/>
                <a:gd name="connsiteY5" fmla="*/ 139331 h 200623"/>
                <a:gd name="connsiteX6" fmla="*/ 128075 w 196819"/>
                <a:gd name="connsiteY6" fmla="*/ 133135 h 200623"/>
                <a:gd name="connsiteX7" fmla="*/ 143305 w 196819"/>
                <a:gd name="connsiteY7" fmla="*/ 69113 h 200623"/>
                <a:gd name="connsiteX8" fmla="*/ 144136 w 196819"/>
                <a:gd name="connsiteY8" fmla="*/ 64392 h 200623"/>
                <a:gd name="connsiteX9" fmla="*/ 140813 w 196819"/>
                <a:gd name="connsiteY9" fmla="*/ 61147 h 200623"/>
                <a:gd name="connsiteX10" fmla="*/ 136659 w 196819"/>
                <a:gd name="connsiteY10" fmla="*/ 67343 h 200623"/>
                <a:gd name="connsiteX11" fmla="*/ 100938 w 196819"/>
                <a:gd name="connsiteY11" fmla="*/ 95666 h 200623"/>
                <a:gd name="connsiteX12" fmla="*/ 75740 w 196819"/>
                <a:gd name="connsiteY12" fmla="*/ 95666 h 200623"/>
                <a:gd name="connsiteX13" fmla="*/ 93462 w 196819"/>
                <a:gd name="connsiteY13" fmla="*/ 20727 h 200623"/>
                <a:gd name="connsiteX14" fmla="*/ 108415 w 196819"/>
                <a:gd name="connsiteY14" fmla="*/ 9221 h 200623"/>
                <a:gd name="connsiteX15" fmla="*/ 144967 w 196819"/>
                <a:gd name="connsiteY15" fmla="*/ 9221 h 200623"/>
                <a:gd name="connsiteX16" fmla="*/ 185395 w 196819"/>
                <a:gd name="connsiteY16" fmla="*/ 41675 h 200623"/>
                <a:gd name="connsiteX17" fmla="*/ 184564 w 196819"/>
                <a:gd name="connsiteY17" fmla="*/ 57607 h 200623"/>
                <a:gd name="connsiteX18" fmla="*/ 184010 w 196819"/>
                <a:gd name="connsiteY18" fmla="*/ 62917 h 200623"/>
                <a:gd name="connsiteX19" fmla="*/ 187333 w 196819"/>
                <a:gd name="connsiteY19" fmla="*/ 66458 h 200623"/>
                <a:gd name="connsiteX20" fmla="*/ 191210 w 196819"/>
                <a:gd name="connsiteY20" fmla="*/ 59082 h 200623"/>
                <a:gd name="connsiteX21" fmla="*/ 196748 w 196819"/>
                <a:gd name="connsiteY21" fmla="*/ 8041 h 200623"/>
                <a:gd name="connsiteX22" fmla="*/ 189272 w 196819"/>
                <a:gd name="connsiteY22" fmla="*/ 75 h 200623"/>
                <a:gd name="connsiteX23" fmla="*/ 53587 w 196819"/>
                <a:gd name="connsiteY23" fmla="*/ 75 h 200623"/>
                <a:gd name="connsiteX24" fmla="*/ 45280 w 196819"/>
                <a:gd name="connsiteY24" fmla="*/ 5975 h 200623"/>
                <a:gd name="connsiteX25" fmla="*/ 53033 w 196819"/>
                <a:gd name="connsiteY25" fmla="*/ 9221 h 200623"/>
                <a:gd name="connsiteX26" fmla="*/ 71032 w 196819"/>
                <a:gd name="connsiteY26" fmla="*/ 14531 h 200623"/>
                <a:gd name="connsiteX27" fmla="*/ 69648 w 196819"/>
                <a:gd name="connsiteY27" fmla="*/ 21612 h 200623"/>
                <a:gd name="connsiteX28" fmla="*/ 33096 w 196819"/>
                <a:gd name="connsiteY28" fmla="*/ 177686 h 200623"/>
                <a:gd name="connsiteX29" fmla="*/ 7897 w 196819"/>
                <a:gd name="connsiteY29" fmla="*/ 191552 h 200623"/>
                <a:gd name="connsiteX30" fmla="*/ 144 w 196819"/>
                <a:gd name="connsiteY30" fmla="*/ 197158 h 200623"/>
                <a:gd name="connsiteX31" fmla="*/ 4298 w 196819"/>
                <a:gd name="connsiteY31" fmla="*/ 200699 h 200623"/>
                <a:gd name="connsiteX32" fmla="*/ 40849 w 196819"/>
                <a:gd name="connsiteY32" fmla="*/ 199813 h 200623"/>
                <a:gd name="connsiteX33" fmla="*/ 82109 w 196819"/>
                <a:gd name="connsiteY33" fmla="*/ 200699 h 200623"/>
                <a:gd name="connsiteX34" fmla="*/ 87924 w 196819"/>
                <a:gd name="connsiteY34" fmla="*/ 195093 h 200623"/>
                <a:gd name="connsiteX35" fmla="*/ 86262 w 196819"/>
                <a:gd name="connsiteY35" fmla="*/ 191847 h 200623"/>
                <a:gd name="connsiteX36" fmla="*/ 78509 w 196819"/>
                <a:gd name="connsiteY36" fmla="*/ 191552 h 200623"/>
                <a:gd name="connsiteX37" fmla="*/ 64110 w 196819"/>
                <a:gd name="connsiteY37" fmla="*/ 190962 h 200623"/>
                <a:gd name="connsiteX38" fmla="*/ 55249 w 196819"/>
                <a:gd name="connsiteY38" fmla="*/ 185062 h 200623"/>
                <a:gd name="connsiteX39" fmla="*/ 56356 w 196819"/>
                <a:gd name="connsiteY39" fmla="*/ 178276 h 200623"/>
                <a:gd name="connsiteX40" fmla="*/ 73524 w 196819"/>
                <a:gd name="connsiteY40" fmla="*/ 104812 h 2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6819" h="200623">
                  <a:moveTo>
                    <a:pt x="73524" y="104812"/>
                  </a:moveTo>
                  <a:lnTo>
                    <a:pt x="100384" y="104812"/>
                  </a:lnTo>
                  <a:cubicBezTo>
                    <a:pt x="121153" y="104812"/>
                    <a:pt x="123368" y="109533"/>
                    <a:pt x="123368" y="118089"/>
                  </a:cubicBezTo>
                  <a:cubicBezTo>
                    <a:pt x="123368" y="120154"/>
                    <a:pt x="123368" y="123694"/>
                    <a:pt x="121429" y="132545"/>
                  </a:cubicBezTo>
                  <a:cubicBezTo>
                    <a:pt x="120876" y="134021"/>
                    <a:pt x="120599" y="135201"/>
                    <a:pt x="120599" y="135791"/>
                  </a:cubicBezTo>
                  <a:cubicBezTo>
                    <a:pt x="120599" y="138151"/>
                    <a:pt x="122260" y="139331"/>
                    <a:pt x="123922" y="139331"/>
                  </a:cubicBezTo>
                  <a:cubicBezTo>
                    <a:pt x="126691" y="139331"/>
                    <a:pt x="126691" y="138446"/>
                    <a:pt x="128075" y="133135"/>
                  </a:cubicBezTo>
                  <a:lnTo>
                    <a:pt x="143305" y="69113"/>
                  </a:lnTo>
                  <a:cubicBezTo>
                    <a:pt x="144136" y="65867"/>
                    <a:pt x="144136" y="65277"/>
                    <a:pt x="144136" y="64392"/>
                  </a:cubicBezTo>
                  <a:cubicBezTo>
                    <a:pt x="144136" y="63802"/>
                    <a:pt x="143582" y="61147"/>
                    <a:pt x="140813" y="61147"/>
                  </a:cubicBezTo>
                  <a:cubicBezTo>
                    <a:pt x="138044" y="61147"/>
                    <a:pt x="137767" y="62622"/>
                    <a:pt x="136659" y="67343"/>
                  </a:cubicBezTo>
                  <a:cubicBezTo>
                    <a:pt x="130844" y="90355"/>
                    <a:pt x="124475" y="95666"/>
                    <a:pt x="100938" y="95666"/>
                  </a:cubicBezTo>
                  <a:lnTo>
                    <a:pt x="75740" y="95666"/>
                  </a:lnTo>
                  <a:lnTo>
                    <a:pt x="93462" y="20727"/>
                  </a:lnTo>
                  <a:cubicBezTo>
                    <a:pt x="95954" y="10401"/>
                    <a:pt x="96231" y="9221"/>
                    <a:pt x="108415" y="9221"/>
                  </a:cubicBezTo>
                  <a:lnTo>
                    <a:pt x="144967" y="9221"/>
                  </a:lnTo>
                  <a:cubicBezTo>
                    <a:pt x="179026" y="9221"/>
                    <a:pt x="185395" y="18957"/>
                    <a:pt x="185395" y="41675"/>
                  </a:cubicBezTo>
                  <a:cubicBezTo>
                    <a:pt x="185395" y="48460"/>
                    <a:pt x="185395" y="49641"/>
                    <a:pt x="184564" y="57607"/>
                  </a:cubicBezTo>
                  <a:cubicBezTo>
                    <a:pt x="184010" y="61442"/>
                    <a:pt x="184010" y="62032"/>
                    <a:pt x="184010" y="62917"/>
                  </a:cubicBezTo>
                  <a:cubicBezTo>
                    <a:pt x="184010" y="64392"/>
                    <a:pt x="184841" y="66458"/>
                    <a:pt x="187333" y="66458"/>
                  </a:cubicBezTo>
                  <a:cubicBezTo>
                    <a:pt x="190379" y="66458"/>
                    <a:pt x="190656" y="64687"/>
                    <a:pt x="191210" y="59082"/>
                  </a:cubicBezTo>
                  <a:lnTo>
                    <a:pt x="196748" y="8041"/>
                  </a:lnTo>
                  <a:cubicBezTo>
                    <a:pt x="197579" y="75"/>
                    <a:pt x="196194" y="75"/>
                    <a:pt x="189272" y="75"/>
                  </a:cubicBezTo>
                  <a:lnTo>
                    <a:pt x="53587" y="75"/>
                  </a:lnTo>
                  <a:cubicBezTo>
                    <a:pt x="48049" y="75"/>
                    <a:pt x="45280" y="75"/>
                    <a:pt x="45280" y="5975"/>
                  </a:cubicBezTo>
                  <a:cubicBezTo>
                    <a:pt x="45280" y="9221"/>
                    <a:pt x="47772" y="9221"/>
                    <a:pt x="53033" y="9221"/>
                  </a:cubicBezTo>
                  <a:cubicBezTo>
                    <a:pt x="63279" y="9221"/>
                    <a:pt x="71032" y="9221"/>
                    <a:pt x="71032" y="14531"/>
                  </a:cubicBezTo>
                  <a:cubicBezTo>
                    <a:pt x="71032" y="15712"/>
                    <a:pt x="71032" y="16302"/>
                    <a:pt x="69648" y="21612"/>
                  </a:cubicBezTo>
                  <a:lnTo>
                    <a:pt x="33096" y="177686"/>
                  </a:lnTo>
                  <a:cubicBezTo>
                    <a:pt x="30327" y="189192"/>
                    <a:pt x="29773" y="191552"/>
                    <a:pt x="7897" y="191552"/>
                  </a:cubicBezTo>
                  <a:cubicBezTo>
                    <a:pt x="3190" y="191552"/>
                    <a:pt x="144" y="191552"/>
                    <a:pt x="144" y="197158"/>
                  </a:cubicBezTo>
                  <a:cubicBezTo>
                    <a:pt x="144" y="200699"/>
                    <a:pt x="3467" y="200699"/>
                    <a:pt x="4298" y="200699"/>
                  </a:cubicBezTo>
                  <a:cubicBezTo>
                    <a:pt x="12328" y="200699"/>
                    <a:pt x="32819" y="199813"/>
                    <a:pt x="40849" y="199813"/>
                  </a:cubicBezTo>
                  <a:cubicBezTo>
                    <a:pt x="49987" y="199813"/>
                    <a:pt x="72971" y="200699"/>
                    <a:pt x="82109" y="200699"/>
                  </a:cubicBezTo>
                  <a:cubicBezTo>
                    <a:pt x="84601" y="200699"/>
                    <a:pt x="87924" y="200699"/>
                    <a:pt x="87924" y="195093"/>
                  </a:cubicBezTo>
                  <a:cubicBezTo>
                    <a:pt x="87924" y="192733"/>
                    <a:pt x="86262" y="192142"/>
                    <a:pt x="86262" y="191847"/>
                  </a:cubicBezTo>
                  <a:cubicBezTo>
                    <a:pt x="85431" y="191552"/>
                    <a:pt x="84878" y="191552"/>
                    <a:pt x="78509" y="191552"/>
                  </a:cubicBezTo>
                  <a:cubicBezTo>
                    <a:pt x="72417" y="191552"/>
                    <a:pt x="71032" y="191552"/>
                    <a:pt x="64110" y="190962"/>
                  </a:cubicBezTo>
                  <a:cubicBezTo>
                    <a:pt x="56079" y="190077"/>
                    <a:pt x="55249" y="188897"/>
                    <a:pt x="55249" y="185062"/>
                  </a:cubicBezTo>
                  <a:cubicBezTo>
                    <a:pt x="55249" y="184472"/>
                    <a:pt x="55249" y="182701"/>
                    <a:pt x="56356" y="178276"/>
                  </a:cubicBezTo>
                  <a:lnTo>
                    <a:pt x="73524" y="10481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0A6F520C-A3C2-38A7-57CA-113EEA6D5A4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035597" y="5929061"/>
              <a:ext cx="50397" cy="206317"/>
            </a:xfrm>
            <a:custGeom>
              <a:avLst/>
              <a:gdLst>
                <a:gd name="connsiteX0" fmla="*/ 46672 w 50397"/>
                <a:gd name="connsiteY0" fmla="*/ 71 h 206317"/>
                <a:gd name="connsiteX1" fmla="*/ 152 w 50397"/>
                <a:gd name="connsiteY1" fmla="*/ 103126 h 206317"/>
                <a:gd name="connsiteX2" fmla="*/ 46672 w 50397"/>
                <a:gd name="connsiteY2" fmla="*/ 206389 h 206317"/>
                <a:gd name="connsiteX3" fmla="*/ 50549 w 50397"/>
                <a:gd name="connsiteY3" fmla="*/ 203910 h 206317"/>
                <a:gd name="connsiteX4" fmla="*/ 48611 w 50397"/>
                <a:gd name="connsiteY4" fmla="*/ 200812 h 206317"/>
                <a:gd name="connsiteX5" fmla="*/ 13333 w 50397"/>
                <a:gd name="connsiteY5" fmla="*/ 103333 h 206317"/>
                <a:gd name="connsiteX6" fmla="*/ 49192 w 50397"/>
                <a:gd name="connsiteY6" fmla="*/ 5027 h 206317"/>
                <a:gd name="connsiteX7" fmla="*/ 50549 w 50397"/>
                <a:gd name="connsiteY7" fmla="*/ 2549 h 206317"/>
                <a:gd name="connsiteX8" fmla="*/ 46672 w 50397"/>
                <a:gd name="connsiteY8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97" h="206317">
                  <a:moveTo>
                    <a:pt x="46672" y="71"/>
                  </a:moveTo>
                  <a:cubicBezTo>
                    <a:pt x="9844" y="27745"/>
                    <a:pt x="152" y="71528"/>
                    <a:pt x="152" y="103126"/>
                  </a:cubicBezTo>
                  <a:cubicBezTo>
                    <a:pt x="152" y="132246"/>
                    <a:pt x="8293" y="177475"/>
                    <a:pt x="46672" y="206389"/>
                  </a:cubicBezTo>
                  <a:cubicBezTo>
                    <a:pt x="48223" y="206389"/>
                    <a:pt x="50549" y="206389"/>
                    <a:pt x="50549" y="203910"/>
                  </a:cubicBezTo>
                  <a:cubicBezTo>
                    <a:pt x="50549" y="202671"/>
                    <a:pt x="49967" y="202258"/>
                    <a:pt x="48611" y="200812"/>
                  </a:cubicBezTo>
                  <a:cubicBezTo>
                    <a:pt x="22830" y="176029"/>
                    <a:pt x="13333" y="140920"/>
                    <a:pt x="13333" y="103333"/>
                  </a:cubicBezTo>
                  <a:cubicBezTo>
                    <a:pt x="13333" y="47571"/>
                    <a:pt x="33298" y="20310"/>
                    <a:pt x="49192" y="5027"/>
                  </a:cubicBezTo>
                  <a:cubicBezTo>
                    <a:pt x="49967" y="4201"/>
                    <a:pt x="50549" y="3581"/>
                    <a:pt x="50549" y="2549"/>
                  </a:cubicBezTo>
                  <a:cubicBezTo>
                    <a:pt x="50549" y="71"/>
                    <a:pt x="48223" y="71"/>
                    <a:pt x="46672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601D9B05-969F-872E-0841-3B056CDB26B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108951" y="5992877"/>
              <a:ext cx="118433" cy="93142"/>
            </a:xfrm>
            <a:custGeom>
              <a:avLst/>
              <a:gdLst>
                <a:gd name="connsiteX0" fmla="*/ 14693 w 118433"/>
                <a:gd name="connsiteY0" fmla="*/ 78137 h 93142"/>
                <a:gd name="connsiteX1" fmla="*/ 12754 w 118433"/>
                <a:gd name="connsiteY1" fmla="*/ 86604 h 93142"/>
                <a:gd name="connsiteX2" fmla="*/ 19345 w 118433"/>
                <a:gd name="connsiteY2" fmla="*/ 93213 h 93142"/>
                <a:gd name="connsiteX3" fmla="*/ 26904 w 118433"/>
                <a:gd name="connsiteY3" fmla="*/ 88670 h 93142"/>
                <a:gd name="connsiteX4" fmla="*/ 30393 w 118433"/>
                <a:gd name="connsiteY4" fmla="*/ 75865 h 93142"/>
                <a:gd name="connsiteX5" fmla="*/ 34658 w 118433"/>
                <a:gd name="connsiteY5" fmla="*/ 57278 h 93142"/>
                <a:gd name="connsiteX6" fmla="*/ 37953 w 118433"/>
                <a:gd name="connsiteY6" fmla="*/ 43441 h 93142"/>
                <a:gd name="connsiteX7" fmla="*/ 46094 w 118433"/>
                <a:gd name="connsiteY7" fmla="*/ 24854 h 93142"/>
                <a:gd name="connsiteX8" fmla="*/ 75169 w 118433"/>
                <a:gd name="connsiteY8" fmla="*/ 5853 h 93142"/>
                <a:gd name="connsiteX9" fmla="*/ 86605 w 118433"/>
                <a:gd name="connsiteY9" fmla="*/ 20310 h 93142"/>
                <a:gd name="connsiteX10" fmla="*/ 75169 w 118433"/>
                <a:gd name="connsiteY10" fmla="*/ 64300 h 93142"/>
                <a:gd name="connsiteX11" fmla="*/ 72262 w 118433"/>
                <a:gd name="connsiteY11" fmla="*/ 75452 h 93142"/>
                <a:gd name="connsiteX12" fmla="*/ 90676 w 118433"/>
                <a:gd name="connsiteY12" fmla="*/ 93213 h 93142"/>
                <a:gd name="connsiteX13" fmla="*/ 118588 w 118433"/>
                <a:gd name="connsiteY13" fmla="*/ 61615 h 93142"/>
                <a:gd name="connsiteX14" fmla="*/ 115487 w 118433"/>
                <a:gd name="connsiteY14" fmla="*/ 58930 h 93142"/>
                <a:gd name="connsiteX15" fmla="*/ 111804 w 118433"/>
                <a:gd name="connsiteY15" fmla="*/ 62441 h 93142"/>
                <a:gd name="connsiteX16" fmla="*/ 91257 w 118433"/>
                <a:gd name="connsiteY16" fmla="*/ 87430 h 93142"/>
                <a:gd name="connsiteX17" fmla="*/ 86412 w 118433"/>
                <a:gd name="connsiteY17" fmla="*/ 80202 h 93142"/>
                <a:gd name="connsiteX18" fmla="*/ 90870 w 118433"/>
                <a:gd name="connsiteY18" fmla="*/ 63474 h 93142"/>
                <a:gd name="connsiteX19" fmla="*/ 101143 w 118433"/>
                <a:gd name="connsiteY19" fmla="*/ 23614 h 93142"/>
                <a:gd name="connsiteX20" fmla="*/ 75944 w 118433"/>
                <a:gd name="connsiteY20" fmla="*/ 71 h 93142"/>
                <a:gd name="connsiteX21" fmla="*/ 43186 w 118433"/>
                <a:gd name="connsiteY21" fmla="*/ 18864 h 93142"/>
                <a:gd name="connsiteX22" fmla="*/ 22446 w 118433"/>
                <a:gd name="connsiteY22" fmla="*/ 71 h 93142"/>
                <a:gd name="connsiteX23" fmla="*/ 7133 w 118433"/>
                <a:gd name="connsiteY23" fmla="*/ 11223 h 93142"/>
                <a:gd name="connsiteX24" fmla="*/ 155 w 118433"/>
                <a:gd name="connsiteY24" fmla="*/ 31669 h 93142"/>
                <a:gd name="connsiteX25" fmla="*/ 3450 w 118433"/>
                <a:gd name="connsiteY25" fmla="*/ 34354 h 93142"/>
                <a:gd name="connsiteX26" fmla="*/ 7714 w 118433"/>
                <a:gd name="connsiteY26" fmla="*/ 28158 h 93142"/>
                <a:gd name="connsiteX27" fmla="*/ 21864 w 118433"/>
                <a:gd name="connsiteY27" fmla="*/ 5853 h 93142"/>
                <a:gd name="connsiteX28" fmla="*/ 28261 w 118433"/>
                <a:gd name="connsiteY28" fmla="*/ 15973 h 93142"/>
                <a:gd name="connsiteX29" fmla="*/ 25160 w 118433"/>
                <a:gd name="connsiteY29" fmla="*/ 33115 h 93142"/>
                <a:gd name="connsiteX30" fmla="*/ 20895 w 118433"/>
                <a:gd name="connsiteY30" fmla="*/ 51702 h 93142"/>
                <a:gd name="connsiteX31" fmla="*/ 14693 w 118433"/>
                <a:gd name="connsiteY31" fmla="*/ 78137 h 9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433" h="93142">
                  <a:moveTo>
                    <a:pt x="14693" y="78137"/>
                  </a:moveTo>
                  <a:cubicBezTo>
                    <a:pt x="13917" y="80822"/>
                    <a:pt x="12754" y="85985"/>
                    <a:pt x="12754" y="86604"/>
                  </a:cubicBezTo>
                  <a:cubicBezTo>
                    <a:pt x="12754" y="91148"/>
                    <a:pt x="16243" y="93213"/>
                    <a:pt x="19345" y="93213"/>
                  </a:cubicBezTo>
                  <a:cubicBezTo>
                    <a:pt x="22834" y="93213"/>
                    <a:pt x="25935" y="90528"/>
                    <a:pt x="26904" y="88670"/>
                  </a:cubicBezTo>
                  <a:cubicBezTo>
                    <a:pt x="27873" y="86811"/>
                    <a:pt x="29424" y="80202"/>
                    <a:pt x="30393" y="75865"/>
                  </a:cubicBezTo>
                  <a:cubicBezTo>
                    <a:pt x="31362" y="71941"/>
                    <a:pt x="33495" y="62441"/>
                    <a:pt x="34658" y="57278"/>
                  </a:cubicBezTo>
                  <a:cubicBezTo>
                    <a:pt x="35821" y="52734"/>
                    <a:pt x="36984" y="48191"/>
                    <a:pt x="37953" y="43441"/>
                  </a:cubicBezTo>
                  <a:cubicBezTo>
                    <a:pt x="40085" y="34973"/>
                    <a:pt x="40473" y="33321"/>
                    <a:pt x="46094" y="24854"/>
                  </a:cubicBezTo>
                  <a:cubicBezTo>
                    <a:pt x="51521" y="16593"/>
                    <a:pt x="60631" y="5853"/>
                    <a:pt x="75169" y="5853"/>
                  </a:cubicBezTo>
                  <a:cubicBezTo>
                    <a:pt x="86412" y="5853"/>
                    <a:pt x="86605" y="16386"/>
                    <a:pt x="86605" y="20310"/>
                  </a:cubicBezTo>
                  <a:cubicBezTo>
                    <a:pt x="86605" y="32701"/>
                    <a:pt x="78270" y="55626"/>
                    <a:pt x="75169" y="64300"/>
                  </a:cubicBezTo>
                  <a:cubicBezTo>
                    <a:pt x="73037" y="70082"/>
                    <a:pt x="72262" y="71941"/>
                    <a:pt x="72262" y="75452"/>
                  </a:cubicBezTo>
                  <a:cubicBezTo>
                    <a:pt x="72262" y="86398"/>
                    <a:pt x="80790" y="93213"/>
                    <a:pt x="90676" y="93213"/>
                  </a:cubicBezTo>
                  <a:cubicBezTo>
                    <a:pt x="110059" y="93213"/>
                    <a:pt x="118588" y="64713"/>
                    <a:pt x="118588" y="61615"/>
                  </a:cubicBezTo>
                  <a:cubicBezTo>
                    <a:pt x="118588" y="58930"/>
                    <a:pt x="116068" y="58930"/>
                    <a:pt x="115487" y="58930"/>
                  </a:cubicBezTo>
                  <a:cubicBezTo>
                    <a:pt x="112773" y="58930"/>
                    <a:pt x="112579" y="60169"/>
                    <a:pt x="111804" y="62441"/>
                  </a:cubicBezTo>
                  <a:cubicBezTo>
                    <a:pt x="107346" y="78963"/>
                    <a:pt x="99011" y="87430"/>
                    <a:pt x="91257" y="87430"/>
                  </a:cubicBezTo>
                  <a:cubicBezTo>
                    <a:pt x="87187" y="87430"/>
                    <a:pt x="86412" y="84539"/>
                    <a:pt x="86412" y="80202"/>
                  </a:cubicBezTo>
                  <a:cubicBezTo>
                    <a:pt x="86412" y="75452"/>
                    <a:pt x="87381" y="72767"/>
                    <a:pt x="90870" y="63474"/>
                  </a:cubicBezTo>
                  <a:cubicBezTo>
                    <a:pt x="93196" y="57071"/>
                    <a:pt x="101143" y="35180"/>
                    <a:pt x="101143" y="23614"/>
                  </a:cubicBezTo>
                  <a:cubicBezTo>
                    <a:pt x="101143" y="3582"/>
                    <a:pt x="86218" y="71"/>
                    <a:pt x="75944" y="71"/>
                  </a:cubicBezTo>
                  <a:cubicBezTo>
                    <a:pt x="59856" y="71"/>
                    <a:pt x="49001" y="10603"/>
                    <a:pt x="43186" y="18864"/>
                  </a:cubicBezTo>
                  <a:cubicBezTo>
                    <a:pt x="41829" y="4614"/>
                    <a:pt x="30393" y="71"/>
                    <a:pt x="22446" y="71"/>
                  </a:cubicBezTo>
                  <a:cubicBezTo>
                    <a:pt x="14111" y="71"/>
                    <a:pt x="9653" y="6473"/>
                    <a:pt x="7133" y="11223"/>
                  </a:cubicBezTo>
                  <a:cubicBezTo>
                    <a:pt x="2869" y="18864"/>
                    <a:pt x="155" y="30636"/>
                    <a:pt x="155" y="31669"/>
                  </a:cubicBezTo>
                  <a:cubicBezTo>
                    <a:pt x="155" y="34354"/>
                    <a:pt x="2869" y="34354"/>
                    <a:pt x="3450" y="34354"/>
                  </a:cubicBezTo>
                  <a:cubicBezTo>
                    <a:pt x="6164" y="34354"/>
                    <a:pt x="6358" y="33734"/>
                    <a:pt x="7714" y="28158"/>
                  </a:cubicBezTo>
                  <a:cubicBezTo>
                    <a:pt x="10622" y="15973"/>
                    <a:pt x="14305" y="5853"/>
                    <a:pt x="21864" y="5853"/>
                  </a:cubicBezTo>
                  <a:cubicBezTo>
                    <a:pt x="26904" y="5853"/>
                    <a:pt x="28261" y="10397"/>
                    <a:pt x="28261" y="15973"/>
                  </a:cubicBezTo>
                  <a:cubicBezTo>
                    <a:pt x="28261" y="19897"/>
                    <a:pt x="26516" y="27538"/>
                    <a:pt x="25160" y="33115"/>
                  </a:cubicBezTo>
                  <a:cubicBezTo>
                    <a:pt x="23803" y="38691"/>
                    <a:pt x="21864" y="47158"/>
                    <a:pt x="20895" y="51702"/>
                  </a:cubicBezTo>
                  <a:lnTo>
                    <a:pt x="14693" y="7813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30C79D1A-FB71-BFB9-6C43-42FE8117F54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250293" y="5956116"/>
              <a:ext cx="142662" cy="152208"/>
            </a:xfrm>
            <a:custGeom>
              <a:avLst/>
              <a:gdLst>
                <a:gd name="connsiteX0" fmla="*/ 76337 w 142662"/>
                <a:gd name="connsiteY0" fmla="*/ 81235 h 152208"/>
                <a:gd name="connsiteX1" fmla="*/ 135651 w 142662"/>
                <a:gd name="connsiteY1" fmla="*/ 81235 h 152208"/>
                <a:gd name="connsiteX2" fmla="*/ 142823 w 142662"/>
                <a:gd name="connsiteY2" fmla="*/ 76278 h 152208"/>
                <a:gd name="connsiteX3" fmla="*/ 135651 w 142662"/>
                <a:gd name="connsiteY3" fmla="*/ 71115 h 152208"/>
                <a:gd name="connsiteX4" fmla="*/ 76337 w 142662"/>
                <a:gd name="connsiteY4" fmla="*/ 71115 h 152208"/>
                <a:gd name="connsiteX5" fmla="*/ 76337 w 142662"/>
                <a:gd name="connsiteY5" fmla="*/ 7712 h 152208"/>
                <a:gd name="connsiteX6" fmla="*/ 71685 w 142662"/>
                <a:gd name="connsiteY6" fmla="*/ 71 h 152208"/>
                <a:gd name="connsiteX7" fmla="*/ 66839 w 142662"/>
                <a:gd name="connsiteY7" fmla="*/ 7712 h 152208"/>
                <a:gd name="connsiteX8" fmla="*/ 66839 w 142662"/>
                <a:gd name="connsiteY8" fmla="*/ 71115 h 152208"/>
                <a:gd name="connsiteX9" fmla="*/ 7332 w 142662"/>
                <a:gd name="connsiteY9" fmla="*/ 71115 h 152208"/>
                <a:gd name="connsiteX10" fmla="*/ 160 w 142662"/>
                <a:gd name="connsiteY10" fmla="*/ 76072 h 152208"/>
                <a:gd name="connsiteX11" fmla="*/ 7332 w 142662"/>
                <a:gd name="connsiteY11" fmla="*/ 81235 h 152208"/>
                <a:gd name="connsiteX12" fmla="*/ 66839 w 142662"/>
                <a:gd name="connsiteY12" fmla="*/ 81235 h 152208"/>
                <a:gd name="connsiteX13" fmla="*/ 66839 w 142662"/>
                <a:gd name="connsiteY13" fmla="*/ 144638 h 152208"/>
                <a:gd name="connsiteX14" fmla="*/ 71491 w 142662"/>
                <a:gd name="connsiteY14" fmla="*/ 152279 h 152208"/>
                <a:gd name="connsiteX15" fmla="*/ 76337 w 142662"/>
                <a:gd name="connsiteY15" fmla="*/ 144638 h 152208"/>
                <a:gd name="connsiteX16" fmla="*/ 76337 w 142662"/>
                <a:gd name="connsiteY16" fmla="*/ 81235 h 15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662" h="152208">
                  <a:moveTo>
                    <a:pt x="76337" y="81235"/>
                  </a:moveTo>
                  <a:lnTo>
                    <a:pt x="135651" y="81235"/>
                  </a:lnTo>
                  <a:cubicBezTo>
                    <a:pt x="138170" y="81235"/>
                    <a:pt x="142823" y="81235"/>
                    <a:pt x="142823" y="76278"/>
                  </a:cubicBezTo>
                  <a:cubicBezTo>
                    <a:pt x="142823" y="71115"/>
                    <a:pt x="138364" y="71115"/>
                    <a:pt x="135651" y="71115"/>
                  </a:cubicBezTo>
                  <a:lnTo>
                    <a:pt x="76337" y="71115"/>
                  </a:lnTo>
                  <a:lnTo>
                    <a:pt x="76337" y="7712"/>
                  </a:lnTo>
                  <a:cubicBezTo>
                    <a:pt x="76337" y="5027"/>
                    <a:pt x="76337" y="71"/>
                    <a:pt x="71685" y="71"/>
                  </a:cubicBezTo>
                  <a:cubicBezTo>
                    <a:pt x="66839" y="71"/>
                    <a:pt x="66839" y="4821"/>
                    <a:pt x="66839" y="7712"/>
                  </a:cubicBezTo>
                  <a:lnTo>
                    <a:pt x="66839" y="71115"/>
                  </a:lnTo>
                  <a:lnTo>
                    <a:pt x="7332" y="71115"/>
                  </a:lnTo>
                  <a:cubicBezTo>
                    <a:pt x="4812" y="71115"/>
                    <a:pt x="160" y="71115"/>
                    <a:pt x="160" y="76072"/>
                  </a:cubicBezTo>
                  <a:cubicBezTo>
                    <a:pt x="160" y="81235"/>
                    <a:pt x="4618" y="81235"/>
                    <a:pt x="7332" y="81235"/>
                  </a:cubicBezTo>
                  <a:lnTo>
                    <a:pt x="66839" y="81235"/>
                  </a:lnTo>
                  <a:lnTo>
                    <a:pt x="66839" y="144638"/>
                  </a:lnTo>
                  <a:cubicBezTo>
                    <a:pt x="66839" y="147323"/>
                    <a:pt x="66839" y="152279"/>
                    <a:pt x="71491" y="152279"/>
                  </a:cubicBezTo>
                  <a:cubicBezTo>
                    <a:pt x="76337" y="152279"/>
                    <a:pt x="76337" y="147529"/>
                    <a:pt x="76337" y="144638"/>
                  </a:cubicBezTo>
                  <a:lnTo>
                    <a:pt x="76337" y="8123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3E712F35-323B-2613-A359-C623A236269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427844" y="5946822"/>
              <a:ext cx="70556" cy="137132"/>
            </a:xfrm>
            <a:custGeom>
              <a:avLst/>
              <a:gdLst>
                <a:gd name="connsiteX0" fmla="*/ 43973 w 70556"/>
                <a:gd name="connsiteY0" fmla="*/ 5853 h 137132"/>
                <a:gd name="connsiteX1" fmla="*/ 38158 w 70556"/>
                <a:gd name="connsiteY1" fmla="*/ 71 h 137132"/>
                <a:gd name="connsiteX2" fmla="*/ 166 w 70556"/>
                <a:gd name="connsiteY2" fmla="*/ 13288 h 137132"/>
                <a:gd name="connsiteX3" fmla="*/ 166 w 70556"/>
                <a:gd name="connsiteY3" fmla="*/ 20723 h 137132"/>
                <a:gd name="connsiteX4" fmla="*/ 28272 w 70556"/>
                <a:gd name="connsiteY4" fmla="*/ 14940 h 137132"/>
                <a:gd name="connsiteX5" fmla="*/ 28272 w 70556"/>
                <a:gd name="connsiteY5" fmla="*/ 120268 h 137132"/>
                <a:gd name="connsiteX6" fmla="*/ 8889 w 70556"/>
                <a:gd name="connsiteY6" fmla="*/ 129768 h 137132"/>
                <a:gd name="connsiteX7" fmla="*/ 1523 w 70556"/>
                <a:gd name="connsiteY7" fmla="*/ 129768 h 137132"/>
                <a:gd name="connsiteX8" fmla="*/ 1523 w 70556"/>
                <a:gd name="connsiteY8" fmla="*/ 137203 h 137132"/>
                <a:gd name="connsiteX9" fmla="*/ 36025 w 70556"/>
                <a:gd name="connsiteY9" fmla="*/ 136377 h 137132"/>
                <a:gd name="connsiteX10" fmla="*/ 70722 w 70556"/>
                <a:gd name="connsiteY10" fmla="*/ 137203 h 137132"/>
                <a:gd name="connsiteX11" fmla="*/ 70722 w 70556"/>
                <a:gd name="connsiteY11" fmla="*/ 129768 h 137132"/>
                <a:gd name="connsiteX12" fmla="*/ 63356 w 70556"/>
                <a:gd name="connsiteY12" fmla="*/ 129768 h 137132"/>
                <a:gd name="connsiteX13" fmla="*/ 43973 w 70556"/>
                <a:gd name="connsiteY13" fmla="*/ 120268 h 137132"/>
                <a:gd name="connsiteX14" fmla="*/ 43973 w 70556"/>
                <a:gd name="connsiteY14" fmla="*/ 5853 h 13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556" h="137132">
                  <a:moveTo>
                    <a:pt x="43973" y="5853"/>
                  </a:moveTo>
                  <a:cubicBezTo>
                    <a:pt x="43973" y="277"/>
                    <a:pt x="43585" y="71"/>
                    <a:pt x="38158" y="71"/>
                  </a:cubicBezTo>
                  <a:cubicBezTo>
                    <a:pt x="25752" y="13082"/>
                    <a:pt x="8113" y="13288"/>
                    <a:pt x="166" y="13288"/>
                  </a:cubicBezTo>
                  <a:lnTo>
                    <a:pt x="166" y="20723"/>
                  </a:lnTo>
                  <a:cubicBezTo>
                    <a:pt x="4818" y="20723"/>
                    <a:pt x="17611" y="20723"/>
                    <a:pt x="28272" y="14940"/>
                  </a:cubicBezTo>
                  <a:lnTo>
                    <a:pt x="28272" y="120268"/>
                  </a:lnTo>
                  <a:cubicBezTo>
                    <a:pt x="28272" y="127083"/>
                    <a:pt x="28272" y="129768"/>
                    <a:pt x="8889" y="129768"/>
                  </a:cubicBezTo>
                  <a:lnTo>
                    <a:pt x="1523" y="129768"/>
                  </a:lnTo>
                  <a:lnTo>
                    <a:pt x="1523" y="137203"/>
                  </a:lnTo>
                  <a:cubicBezTo>
                    <a:pt x="5012" y="136996"/>
                    <a:pt x="28854" y="136377"/>
                    <a:pt x="36025" y="136377"/>
                  </a:cubicBezTo>
                  <a:cubicBezTo>
                    <a:pt x="42034" y="136377"/>
                    <a:pt x="66458" y="136996"/>
                    <a:pt x="70722" y="137203"/>
                  </a:cubicBezTo>
                  <a:lnTo>
                    <a:pt x="70722" y="129768"/>
                  </a:lnTo>
                  <a:lnTo>
                    <a:pt x="63356" y="129768"/>
                  </a:lnTo>
                  <a:cubicBezTo>
                    <a:pt x="43973" y="129768"/>
                    <a:pt x="43973" y="127083"/>
                    <a:pt x="43973" y="120268"/>
                  </a:cubicBezTo>
                  <a:lnTo>
                    <a:pt x="43973" y="5853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50157241-17AC-54C5-B5EF-B1CC386AA8E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530857" y="5929061"/>
              <a:ext cx="50203" cy="206317"/>
            </a:xfrm>
            <a:custGeom>
              <a:avLst/>
              <a:gdLst>
                <a:gd name="connsiteX0" fmla="*/ 3853 w 50203"/>
                <a:gd name="connsiteY0" fmla="*/ 71 h 206317"/>
                <a:gd name="connsiteX1" fmla="*/ 170 w 50203"/>
                <a:gd name="connsiteY1" fmla="*/ 2549 h 206317"/>
                <a:gd name="connsiteX2" fmla="*/ 1914 w 50203"/>
                <a:gd name="connsiteY2" fmla="*/ 5647 h 206317"/>
                <a:gd name="connsiteX3" fmla="*/ 37192 w 50203"/>
                <a:gd name="connsiteY3" fmla="*/ 103126 h 206317"/>
                <a:gd name="connsiteX4" fmla="*/ 3659 w 50203"/>
                <a:gd name="connsiteY4" fmla="*/ 199160 h 206317"/>
                <a:gd name="connsiteX5" fmla="*/ 170 w 50203"/>
                <a:gd name="connsiteY5" fmla="*/ 203910 h 206317"/>
                <a:gd name="connsiteX6" fmla="*/ 2690 w 50203"/>
                <a:gd name="connsiteY6" fmla="*/ 206389 h 206317"/>
                <a:gd name="connsiteX7" fmla="*/ 36223 w 50203"/>
                <a:gd name="connsiteY7" fmla="*/ 166942 h 206317"/>
                <a:gd name="connsiteX8" fmla="*/ 50373 w 50203"/>
                <a:gd name="connsiteY8" fmla="*/ 103333 h 206317"/>
                <a:gd name="connsiteX9" fmla="*/ 3853 w 50203"/>
                <a:gd name="connsiteY9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03" h="206317">
                  <a:moveTo>
                    <a:pt x="3853" y="71"/>
                  </a:moveTo>
                  <a:cubicBezTo>
                    <a:pt x="2496" y="71"/>
                    <a:pt x="170" y="71"/>
                    <a:pt x="170" y="2549"/>
                  </a:cubicBezTo>
                  <a:cubicBezTo>
                    <a:pt x="170" y="3581"/>
                    <a:pt x="751" y="4201"/>
                    <a:pt x="1914" y="5647"/>
                  </a:cubicBezTo>
                  <a:cubicBezTo>
                    <a:pt x="18584" y="21962"/>
                    <a:pt x="37192" y="49843"/>
                    <a:pt x="37192" y="103126"/>
                  </a:cubicBezTo>
                  <a:cubicBezTo>
                    <a:pt x="37192" y="146290"/>
                    <a:pt x="24593" y="178921"/>
                    <a:pt x="3659" y="199160"/>
                  </a:cubicBezTo>
                  <a:cubicBezTo>
                    <a:pt x="364" y="202671"/>
                    <a:pt x="170" y="202878"/>
                    <a:pt x="170" y="203910"/>
                  </a:cubicBezTo>
                  <a:cubicBezTo>
                    <a:pt x="170" y="204943"/>
                    <a:pt x="751" y="206389"/>
                    <a:pt x="2690" y="206389"/>
                  </a:cubicBezTo>
                  <a:cubicBezTo>
                    <a:pt x="5016" y="206389"/>
                    <a:pt x="23430" y="192758"/>
                    <a:pt x="36223" y="166942"/>
                  </a:cubicBezTo>
                  <a:cubicBezTo>
                    <a:pt x="44752" y="149801"/>
                    <a:pt x="50373" y="127496"/>
                    <a:pt x="50373" y="103333"/>
                  </a:cubicBezTo>
                  <a:cubicBezTo>
                    <a:pt x="50373" y="74213"/>
                    <a:pt x="42232" y="28984"/>
                    <a:pt x="3853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897AAD59-2923-2A4F-7686-30616B8AB22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717374" y="6018130"/>
              <a:ext cx="169190" cy="228062"/>
            </a:xfrm>
            <a:custGeom>
              <a:avLst/>
              <a:gdLst>
                <a:gd name="connsiteX0" fmla="*/ 164105 w 169190"/>
                <a:gd name="connsiteY0" fmla="*/ 12466 h 228062"/>
                <a:gd name="connsiteX1" fmla="*/ 169367 w 169190"/>
                <a:gd name="connsiteY1" fmla="*/ 5975 h 228062"/>
                <a:gd name="connsiteX2" fmla="*/ 163829 w 169190"/>
                <a:gd name="connsiteY2" fmla="*/ 75 h 228062"/>
                <a:gd name="connsiteX3" fmla="*/ 158844 w 169190"/>
                <a:gd name="connsiteY3" fmla="*/ 1845 h 228062"/>
                <a:gd name="connsiteX4" fmla="*/ 5714 w 169190"/>
                <a:gd name="connsiteY4" fmla="*/ 78849 h 228062"/>
                <a:gd name="connsiteX5" fmla="*/ 176 w 169190"/>
                <a:gd name="connsiteY5" fmla="*/ 85635 h 228062"/>
                <a:gd name="connsiteX6" fmla="*/ 5714 w 169190"/>
                <a:gd name="connsiteY6" fmla="*/ 92126 h 228062"/>
                <a:gd name="connsiteX7" fmla="*/ 158844 w 169190"/>
                <a:gd name="connsiteY7" fmla="*/ 168835 h 228062"/>
                <a:gd name="connsiteX8" fmla="*/ 163829 w 169190"/>
                <a:gd name="connsiteY8" fmla="*/ 170900 h 228062"/>
                <a:gd name="connsiteX9" fmla="*/ 169367 w 169190"/>
                <a:gd name="connsiteY9" fmla="*/ 164999 h 228062"/>
                <a:gd name="connsiteX10" fmla="*/ 163552 w 169190"/>
                <a:gd name="connsiteY10" fmla="*/ 158213 h 228062"/>
                <a:gd name="connsiteX11" fmla="*/ 18729 w 169190"/>
                <a:gd name="connsiteY11" fmla="*/ 85635 h 228062"/>
                <a:gd name="connsiteX12" fmla="*/ 164105 w 169190"/>
                <a:gd name="connsiteY12" fmla="*/ 12466 h 228062"/>
                <a:gd name="connsiteX13" fmla="*/ 159675 w 169190"/>
                <a:gd name="connsiteY13" fmla="*/ 228137 h 228062"/>
                <a:gd name="connsiteX14" fmla="*/ 169367 w 169190"/>
                <a:gd name="connsiteY14" fmla="*/ 222236 h 228062"/>
                <a:gd name="connsiteX15" fmla="*/ 159398 w 169190"/>
                <a:gd name="connsiteY15" fmla="*/ 216335 h 228062"/>
                <a:gd name="connsiteX16" fmla="*/ 10145 w 169190"/>
                <a:gd name="connsiteY16" fmla="*/ 216335 h 228062"/>
                <a:gd name="connsiteX17" fmla="*/ 176 w 169190"/>
                <a:gd name="connsiteY17" fmla="*/ 222236 h 228062"/>
                <a:gd name="connsiteX18" fmla="*/ 9868 w 169190"/>
                <a:gd name="connsiteY18" fmla="*/ 228137 h 228062"/>
                <a:gd name="connsiteX19" fmla="*/ 159675 w 169190"/>
                <a:gd name="connsiteY19" fmla="*/ 228137 h 22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9190" h="228062">
                  <a:moveTo>
                    <a:pt x="164105" y="12466"/>
                  </a:moveTo>
                  <a:cubicBezTo>
                    <a:pt x="167151" y="10991"/>
                    <a:pt x="169367" y="9516"/>
                    <a:pt x="169367" y="5975"/>
                  </a:cubicBezTo>
                  <a:cubicBezTo>
                    <a:pt x="169367" y="2730"/>
                    <a:pt x="167151" y="75"/>
                    <a:pt x="163829" y="75"/>
                  </a:cubicBezTo>
                  <a:cubicBezTo>
                    <a:pt x="162444" y="75"/>
                    <a:pt x="159952" y="1255"/>
                    <a:pt x="158844" y="1845"/>
                  </a:cubicBezTo>
                  <a:lnTo>
                    <a:pt x="5714" y="78849"/>
                  </a:lnTo>
                  <a:cubicBezTo>
                    <a:pt x="1007" y="81209"/>
                    <a:pt x="176" y="83275"/>
                    <a:pt x="176" y="85635"/>
                  </a:cubicBezTo>
                  <a:cubicBezTo>
                    <a:pt x="176" y="88290"/>
                    <a:pt x="1838" y="90355"/>
                    <a:pt x="5714" y="92126"/>
                  </a:cubicBezTo>
                  <a:lnTo>
                    <a:pt x="158844" y="168835"/>
                  </a:lnTo>
                  <a:cubicBezTo>
                    <a:pt x="162444" y="170900"/>
                    <a:pt x="162998" y="170900"/>
                    <a:pt x="163829" y="170900"/>
                  </a:cubicBezTo>
                  <a:cubicBezTo>
                    <a:pt x="166875" y="170900"/>
                    <a:pt x="169367" y="168245"/>
                    <a:pt x="169367" y="164999"/>
                  </a:cubicBezTo>
                  <a:cubicBezTo>
                    <a:pt x="169367" y="162344"/>
                    <a:pt x="168259" y="160574"/>
                    <a:pt x="163552" y="158213"/>
                  </a:cubicBezTo>
                  <a:lnTo>
                    <a:pt x="18729" y="85635"/>
                  </a:lnTo>
                  <a:lnTo>
                    <a:pt x="164105" y="12466"/>
                  </a:lnTo>
                  <a:close/>
                  <a:moveTo>
                    <a:pt x="159675" y="228137"/>
                  </a:moveTo>
                  <a:cubicBezTo>
                    <a:pt x="164382" y="228137"/>
                    <a:pt x="169367" y="228137"/>
                    <a:pt x="169367" y="222236"/>
                  </a:cubicBezTo>
                  <a:cubicBezTo>
                    <a:pt x="169367" y="216335"/>
                    <a:pt x="163552" y="216335"/>
                    <a:pt x="159398" y="216335"/>
                  </a:cubicBezTo>
                  <a:lnTo>
                    <a:pt x="10145" y="216335"/>
                  </a:lnTo>
                  <a:cubicBezTo>
                    <a:pt x="5991" y="216335"/>
                    <a:pt x="176" y="216335"/>
                    <a:pt x="176" y="222236"/>
                  </a:cubicBezTo>
                  <a:cubicBezTo>
                    <a:pt x="176" y="228137"/>
                    <a:pt x="5161" y="228137"/>
                    <a:pt x="9868" y="228137"/>
                  </a:cubicBezTo>
                  <a:lnTo>
                    <a:pt x="159675" y="22813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B2456143-3225-AB68-68D8-2F72356CC1E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997203" y="6005148"/>
              <a:ext cx="196819" cy="200623"/>
            </a:xfrm>
            <a:custGeom>
              <a:avLst/>
              <a:gdLst>
                <a:gd name="connsiteX0" fmla="*/ 73567 w 196819"/>
                <a:gd name="connsiteY0" fmla="*/ 104812 h 200623"/>
                <a:gd name="connsiteX1" fmla="*/ 100427 w 196819"/>
                <a:gd name="connsiteY1" fmla="*/ 104812 h 200623"/>
                <a:gd name="connsiteX2" fmla="*/ 123411 w 196819"/>
                <a:gd name="connsiteY2" fmla="*/ 118089 h 200623"/>
                <a:gd name="connsiteX3" fmla="*/ 121472 w 196819"/>
                <a:gd name="connsiteY3" fmla="*/ 132545 h 200623"/>
                <a:gd name="connsiteX4" fmla="*/ 120642 w 196819"/>
                <a:gd name="connsiteY4" fmla="*/ 135791 h 200623"/>
                <a:gd name="connsiteX5" fmla="*/ 123964 w 196819"/>
                <a:gd name="connsiteY5" fmla="*/ 139331 h 200623"/>
                <a:gd name="connsiteX6" fmla="*/ 128118 w 196819"/>
                <a:gd name="connsiteY6" fmla="*/ 133135 h 200623"/>
                <a:gd name="connsiteX7" fmla="*/ 143348 w 196819"/>
                <a:gd name="connsiteY7" fmla="*/ 69113 h 200623"/>
                <a:gd name="connsiteX8" fmla="*/ 144179 w 196819"/>
                <a:gd name="connsiteY8" fmla="*/ 64392 h 200623"/>
                <a:gd name="connsiteX9" fmla="*/ 140856 w 196819"/>
                <a:gd name="connsiteY9" fmla="*/ 61147 h 200623"/>
                <a:gd name="connsiteX10" fmla="*/ 136702 w 196819"/>
                <a:gd name="connsiteY10" fmla="*/ 67343 h 200623"/>
                <a:gd name="connsiteX11" fmla="*/ 100981 w 196819"/>
                <a:gd name="connsiteY11" fmla="*/ 95666 h 200623"/>
                <a:gd name="connsiteX12" fmla="*/ 75783 w 196819"/>
                <a:gd name="connsiteY12" fmla="*/ 95666 h 200623"/>
                <a:gd name="connsiteX13" fmla="*/ 93505 w 196819"/>
                <a:gd name="connsiteY13" fmla="*/ 20727 h 200623"/>
                <a:gd name="connsiteX14" fmla="*/ 108458 w 196819"/>
                <a:gd name="connsiteY14" fmla="*/ 9221 h 200623"/>
                <a:gd name="connsiteX15" fmla="*/ 145009 w 196819"/>
                <a:gd name="connsiteY15" fmla="*/ 9221 h 200623"/>
                <a:gd name="connsiteX16" fmla="*/ 185438 w 196819"/>
                <a:gd name="connsiteY16" fmla="*/ 41675 h 200623"/>
                <a:gd name="connsiteX17" fmla="*/ 184607 w 196819"/>
                <a:gd name="connsiteY17" fmla="*/ 57607 h 200623"/>
                <a:gd name="connsiteX18" fmla="*/ 184053 w 196819"/>
                <a:gd name="connsiteY18" fmla="*/ 62917 h 200623"/>
                <a:gd name="connsiteX19" fmla="*/ 187376 w 196819"/>
                <a:gd name="connsiteY19" fmla="*/ 66458 h 200623"/>
                <a:gd name="connsiteX20" fmla="*/ 191253 w 196819"/>
                <a:gd name="connsiteY20" fmla="*/ 59082 h 200623"/>
                <a:gd name="connsiteX21" fmla="*/ 196791 w 196819"/>
                <a:gd name="connsiteY21" fmla="*/ 8041 h 200623"/>
                <a:gd name="connsiteX22" fmla="*/ 189315 w 196819"/>
                <a:gd name="connsiteY22" fmla="*/ 75 h 200623"/>
                <a:gd name="connsiteX23" fmla="*/ 53630 w 196819"/>
                <a:gd name="connsiteY23" fmla="*/ 75 h 200623"/>
                <a:gd name="connsiteX24" fmla="*/ 45323 w 196819"/>
                <a:gd name="connsiteY24" fmla="*/ 5975 h 200623"/>
                <a:gd name="connsiteX25" fmla="*/ 53076 w 196819"/>
                <a:gd name="connsiteY25" fmla="*/ 9221 h 200623"/>
                <a:gd name="connsiteX26" fmla="*/ 71075 w 196819"/>
                <a:gd name="connsiteY26" fmla="*/ 14531 h 200623"/>
                <a:gd name="connsiteX27" fmla="*/ 69691 w 196819"/>
                <a:gd name="connsiteY27" fmla="*/ 21612 h 200623"/>
                <a:gd name="connsiteX28" fmla="*/ 33139 w 196819"/>
                <a:gd name="connsiteY28" fmla="*/ 177686 h 200623"/>
                <a:gd name="connsiteX29" fmla="*/ 7940 w 196819"/>
                <a:gd name="connsiteY29" fmla="*/ 191552 h 200623"/>
                <a:gd name="connsiteX30" fmla="*/ 187 w 196819"/>
                <a:gd name="connsiteY30" fmla="*/ 197158 h 200623"/>
                <a:gd name="connsiteX31" fmla="*/ 4340 w 196819"/>
                <a:gd name="connsiteY31" fmla="*/ 200699 h 200623"/>
                <a:gd name="connsiteX32" fmla="*/ 40892 w 196819"/>
                <a:gd name="connsiteY32" fmla="*/ 199813 h 200623"/>
                <a:gd name="connsiteX33" fmla="*/ 82151 w 196819"/>
                <a:gd name="connsiteY33" fmla="*/ 200699 h 200623"/>
                <a:gd name="connsiteX34" fmla="*/ 87966 w 196819"/>
                <a:gd name="connsiteY34" fmla="*/ 195093 h 200623"/>
                <a:gd name="connsiteX35" fmla="*/ 86305 w 196819"/>
                <a:gd name="connsiteY35" fmla="*/ 191847 h 200623"/>
                <a:gd name="connsiteX36" fmla="*/ 78552 w 196819"/>
                <a:gd name="connsiteY36" fmla="*/ 191552 h 200623"/>
                <a:gd name="connsiteX37" fmla="*/ 64152 w 196819"/>
                <a:gd name="connsiteY37" fmla="*/ 190962 h 200623"/>
                <a:gd name="connsiteX38" fmla="*/ 55291 w 196819"/>
                <a:gd name="connsiteY38" fmla="*/ 185062 h 200623"/>
                <a:gd name="connsiteX39" fmla="*/ 56399 w 196819"/>
                <a:gd name="connsiteY39" fmla="*/ 178276 h 200623"/>
                <a:gd name="connsiteX40" fmla="*/ 73567 w 196819"/>
                <a:gd name="connsiteY40" fmla="*/ 104812 h 2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6819" h="200623">
                  <a:moveTo>
                    <a:pt x="73567" y="104812"/>
                  </a:moveTo>
                  <a:lnTo>
                    <a:pt x="100427" y="104812"/>
                  </a:lnTo>
                  <a:cubicBezTo>
                    <a:pt x="121195" y="104812"/>
                    <a:pt x="123411" y="109533"/>
                    <a:pt x="123411" y="118089"/>
                  </a:cubicBezTo>
                  <a:cubicBezTo>
                    <a:pt x="123411" y="120154"/>
                    <a:pt x="123411" y="123694"/>
                    <a:pt x="121472" y="132545"/>
                  </a:cubicBezTo>
                  <a:cubicBezTo>
                    <a:pt x="120918" y="134021"/>
                    <a:pt x="120642" y="135201"/>
                    <a:pt x="120642" y="135791"/>
                  </a:cubicBezTo>
                  <a:cubicBezTo>
                    <a:pt x="120642" y="138151"/>
                    <a:pt x="122303" y="139331"/>
                    <a:pt x="123964" y="139331"/>
                  </a:cubicBezTo>
                  <a:cubicBezTo>
                    <a:pt x="126733" y="139331"/>
                    <a:pt x="126733" y="138446"/>
                    <a:pt x="128118" y="133135"/>
                  </a:cubicBezTo>
                  <a:lnTo>
                    <a:pt x="143348" y="69113"/>
                  </a:lnTo>
                  <a:cubicBezTo>
                    <a:pt x="144179" y="65867"/>
                    <a:pt x="144179" y="65277"/>
                    <a:pt x="144179" y="64392"/>
                  </a:cubicBezTo>
                  <a:cubicBezTo>
                    <a:pt x="144179" y="63802"/>
                    <a:pt x="143625" y="61147"/>
                    <a:pt x="140856" y="61147"/>
                  </a:cubicBezTo>
                  <a:cubicBezTo>
                    <a:pt x="138087" y="61147"/>
                    <a:pt x="137810" y="62622"/>
                    <a:pt x="136702" y="67343"/>
                  </a:cubicBezTo>
                  <a:cubicBezTo>
                    <a:pt x="130887" y="90355"/>
                    <a:pt x="124518" y="95666"/>
                    <a:pt x="100981" y="95666"/>
                  </a:cubicBezTo>
                  <a:lnTo>
                    <a:pt x="75783" y="95666"/>
                  </a:lnTo>
                  <a:lnTo>
                    <a:pt x="93505" y="20727"/>
                  </a:lnTo>
                  <a:cubicBezTo>
                    <a:pt x="95997" y="10401"/>
                    <a:pt x="96274" y="9221"/>
                    <a:pt x="108458" y="9221"/>
                  </a:cubicBezTo>
                  <a:lnTo>
                    <a:pt x="145009" y="9221"/>
                  </a:lnTo>
                  <a:cubicBezTo>
                    <a:pt x="179069" y="9221"/>
                    <a:pt x="185438" y="18957"/>
                    <a:pt x="185438" y="41675"/>
                  </a:cubicBezTo>
                  <a:cubicBezTo>
                    <a:pt x="185438" y="48460"/>
                    <a:pt x="185438" y="49641"/>
                    <a:pt x="184607" y="57607"/>
                  </a:cubicBezTo>
                  <a:cubicBezTo>
                    <a:pt x="184053" y="61442"/>
                    <a:pt x="184053" y="62032"/>
                    <a:pt x="184053" y="62917"/>
                  </a:cubicBezTo>
                  <a:cubicBezTo>
                    <a:pt x="184053" y="64392"/>
                    <a:pt x="184884" y="66458"/>
                    <a:pt x="187376" y="66458"/>
                  </a:cubicBezTo>
                  <a:cubicBezTo>
                    <a:pt x="190422" y="66458"/>
                    <a:pt x="190699" y="64687"/>
                    <a:pt x="191253" y="59082"/>
                  </a:cubicBezTo>
                  <a:lnTo>
                    <a:pt x="196791" y="8041"/>
                  </a:lnTo>
                  <a:cubicBezTo>
                    <a:pt x="197622" y="75"/>
                    <a:pt x="196237" y="75"/>
                    <a:pt x="189315" y="75"/>
                  </a:cubicBezTo>
                  <a:lnTo>
                    <a:pt x="53630" y="75"/>
                  </a:lnTo>
                  <a:cubicBezTo>
                    <a:pt x="48092" y="75"/>
                    <a:pt x="45323" y="75"/>
                    <a:pt x="45323" y="5975"/>
                  </a:cubicBezTo>
                  <a:cubicBezTo>
                    <a:pt x="45323" y="9221"/>
                    <a:pt x="47815" y="9221"/>
                    <a:pt x="53076" y="9221"/>
                  </a:cubicBezTo>
                  <a:cubicBezTo>
                    <a:pt x="63322" y="9221"/>
                    <a:pt x="71075" y="9221"/>
                    <a:pt x="71075" y="14531"/>
                  </a:cubicBezTo>
                  <a:cubicBezTo>
                    <a:pt x="71075" y="15712"/>
                    <a:pt x="71075" y="16302"/>
                    <a:pt x="69691" y="21612"/>
                  </a:cubicBezTo>
                  <a:lnTo>
                    <a:pt x="33139" y="177686"/>
                  </a:lnTo>
                  <a:cubicBezTo>
                    <a:pt x="30370" y="189192"/>
                    <a:pt x="29816" y="191552"/>
                    <a:pt x="7940" y="191552"/>
                  </a:cubicBezTo>
                  <a:cubicBezTo>
                    <a:pt x="3233" y="191552"/>
                    <a:pt x="187" y="191552"/>
                    <a:pt x="187" y="197158"/>
                  </a:cubicBezTo>
                  <a:cubicBezTo>
                    <a:pt x="187" y="200699"/>
                    <a:pt x="3510" y="200699"/>
                    <a:pt x="4340" y="200699"/>
                  </a:cubicBezTo>
                  <a:cubicBezTo>
                    <a:pt x="12371" y="200699"/>
                    <a:pt x="32862" y="199813"/>
                    <a:pt x="40892" y="199813"/>
                  </a:cubicBezTo>
                  <a:cubicBezTo>
                    <a:pt x="50030" y="199813"/>
                    <a:pt x="73013" y="200699"/>
                    <a:pt x="82151" y="200699"/>
                  </a:cubicBezTo>
                  <a:cubicBezTo>
                    <a:pt x="84644" y="200699"/>
                    <a:pt x="87966" y="200699"/>
                    <a:pt x="87966" y="195093"/>
                  </a:cubicBezTo>
                  <a:cubicBezTo>
                    <a:pt x="87966" y="192733"/>
                    <a:pt x="86305" y="192142"/>
                    <a:pt x="86305" y="191847"/>
                  </a:cubicBezTo>
                  <a:cubicBezTo>
                    <a:pt x="85474" y="191552"/>
                    <a:pt x="84920" y="191552"/>
                    <a:pt x="78552" y="191552"/>
                  </a:cubicBezTo>
                  <a:cubicBezTo>
                    <a:pt x="72460" y="191552"/>
                    <a:pt x="71075" y="191552"/>
                    <a:pt x="64152" y="190962"/>
                  </a:cubicBezTo>
                  <a:cubicBezTo>
                    <a:pt x="56122" y="190077"/>
                    <a:pt x="55291" y="188897"/>
                    <a:pt x="55291" y="185062"/>
                  </a:cubicBezTo>
                  <a:cubicBezTo>
                    <a:pt x="55291" y="184472"/>
                    <a:pt x="55291" y="182701"/>
                    <a:pt x="56399" y="178276"/>
                  </a:cubicBezTo>
                  <a:lnTo>
                    <a:pt x="73567" y="10481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E7C5E6E7-06A4-E062-002A-1D9316A8818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225499" y="5929061"/>
              <a:ext cx="50397" cy="206317"/>
            </a:xfrm>
            <a:custGeom>
              <a:avLst/>
              <a:gdLst>
                <a:gd name="connsiteX0" fmla="*/ 46715 w 50397"/>
                <a:gd name="connsiteY0" fmla="*/ 71 h 206317"/>
                <a:gd name="connsiteX1" fmla="*/ 195 w 50397"/>
                <a:gd name="connsiteY1" fmla="*/ 103126 h 206317"/>
                <a:gd name="connsiteX2" fmla="*/ 46715 w 50397"/>
                <a:gd name="connsiteY2" fmla="*/ 206389 h 206317"/>
                <a:gd name="connsiteX3" fmla="*/ 50592 w 50397"/>
                <a:gd name="connsiteY3" fmla="*/ 203910 h 206317"/>
                <a:gd name="connsiteX4" fmla="*/ 48653 w 50397"/>
                <a:gd name="connsiteY4" fmla="*/ 200812 h 206317"/>
                <a:gd name="connsiteX5" fmla="*/ 13375 w 50397"/>
                <a:gd name="connsiteY5" fmla="*/ 103333 h 206317"/>
                <a:gd name="connsiteX6" fmla="*/ 49235 w 50397"/>
                <a:gd name="connsiteY6" fmla="*/ 5027 h 206317"/>
                <a:gd name="connsiteX7" fmla="*/ 50592 w 50397"/>
                <a:gd name="connsiteY7" fmla="*/ 2549 h 206317"/>
                <a:gd name="connsiteX8" fmla="*/ 46715 w 50397"/>
                <a:gd name="connsiteY8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97" h="206317">
                  <a:moveTo>
                    <a:pt x="46715" y="71"/>
                  </a:moveTo>
                  <a:cubicBezTo>
                    <a:pt x="9886" y="27745"/>
                    <a:pt x="195" y="71528"/>
                    <a:pt x="195" y="103126"/>
                  </a:cubicBezTo>
                  <a:cubicBezTo>
                    <a:pt x="195" y="132246"/>
                    <a:pt x="8336" y="177475"/>
                    <a:pt x="46715" y="206389"/>
                  </a:cubicBezTo>
                  <a:cubicBezTo>
                    <a:pt x="48266" y="206389"/>
                    <a:pt x="50592" y="206389"/>
                    <a:pt x="50592" y="203910"/>
                  </a:cubicBezTo>
                  <a:cubicBezTo>
                    <a:pt x="50592" y="202671"/>
                    <a:pt x="50010" y="202258"/>
                    <a:pt x="48653" y="200812"/>
                  </a:cubicBezTo>
                  <a:cubicBezTo>
                    <a:pt x="22873" y="176029"/>
                    <a:pt x="13375" y="140920"/>
                    <a:pt x="13375" y="103333"/>
                  </a:cubicBezTo>
                  <a:cubicBezTo>
                    <a:pt x="13375" y="47571"/>
                    <a:pt x="33340" y="20310"/>
                    <a:pt x="49235" y="5027"/>
                  </a:cubicBezTo>
                  <a:cubicBezTo>
                    <a:pt x="50010" y="4201"/>
                    <a:pt x="50592" y="3581"/>
                    <a:pt x="50592" y="2549"/>
                  </a:cubicBezTo>
                  <a:cubicBezTo>
                    <a:pt x="50592" y="71"/>
                    <a:pt x="48266" y="71"/>
                    <a:pt x="46715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BDDD4E9E-D641-9C8F-C4EB-46804A0B0EE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98852" y="5992877"/>
              <a:ext cx="118433" cy="93142"/>
            </a:xfrm>
            <a:custGeom>
              <a:avLst/>
              <a:gdLst>
                <a:gd name="connsiteX0" fmla="*/ 14735 w 118433"/>
                <a:gd name="connsiteY0" fmla="*/ 78137 h 93142"/>
                <a:gd name="connsiteX1" fmla="*/ 12797 w 118433"/>
                <a:gd name="connsiteY1" fmla="*/ 86604 h 93142"/>
                <a:gd name="connsiteX2" fmla="*/ 19387 w 118433"/>
                <a:gd name="connsiteY2" fmla="*/ 93213 h 93142"/>
                <a:gd name="connsiteX3" fmla="*/ 26947 w 118433"/>
                <a:gd name="connsiteY3" fmla="*/ 88670 h 93142"/>
                <a:gd name="connsiteX4" fmla="*/ 30436 w 118433"/>
                <a:gd name="connsiteY4" fmla="*/ 75865 h 93142"/>
                <a:gd name="connsiteX5" fmla="*/ 34700 w 118433"/>
                <a:gd name="connsiteY5" fmla="*/ 57278 h 93142"/>
                <a:gd name="connsiteX6" fmla="*/ 37996 w 118433"/>
                <a:gd name="connsiteY6" fmla="*/ 43441 h 93142"/>
                <a:gd name="connsiteX7" fmla="*/ 46137 w 118433"/>
                <a:gd name="connsiteY7" fmla="*/ 24854 h 93142"/>
                <a:gd name="connsiteX8" fmla="*/ 75212 w 118433"/>
                <a:gd name="connsiteY8" fmla="*/ 5853 h 93142"/>
                <a:gd name="connsiteX9" fmla="*/ 86648 w 118433"/>
                <a:gd name="connsiteY9" fmla="*/ 20310 h 93142"/>
                <a:gd name="connsiteX10" fmla="*/ 75212 w 118433"/>
                <a:gd name="connsiteY10" fmla="*/ 64300 h 93142"/>
                <a:gd name="connsiteX11" fmla="*/ 72304 w 118433"/>
                <a:gd name="connsiteY11" fmla="*/ 75452 h 93142"/>
                <a:gd name="connsiteX12" fmla="*/ 90719 w 118433"/>
                <a:gd name="connsiteY12" fmla="*/ 93213 h 93142"/>
                <a:gd name="connsiteX13" fmla="*/ 118631 w 118433"/>
                <a:gd name="connsiteY13" fmla="*/ 61615 h 93142"/>
                <a:gd name="connsiteX14" fmla="*/ 115530 w 118433"/>
                <a:gd name="connsiteY14" fmla="*/ 58930 h 93142"/>
                <a:gd name="connsiteX15" fmla="*/ 111847 w 118433"/>
                <a:gd name="connsiteY15" fmla="*/ 62441 h 93142"/>
                <a:gd name="connsiteX16" fmla="*/ 91300 w 118433"/>
                <a:gd name="connsiteY16" fmla="*/ 87430 h 93142"/>
                <a:gd name="connsiteX17" fmla="*/ 86454 w 118433"/>
                <a:gd name="connsiteY17" fmla="*/ 80202 h 93142"/>
                <a:gd name="connsiteX18" fmla="*/ 90913 w 118433"/>
                <a:gd name="connsiteY18" fmla="*/ 63474 h 93142"/>
                <a:gd name="connsiteX19" fmla="*/ 101186 w 118433"/>
                <a:gd name="connsiteY19" fmla="*/ 23614 h 93142"/>
                <a:gd name="connsiteX20" fmla="*/ 75987 w 118433"/>
                <a:gd name="connsiteY20" fmla="*/ 71 h 93142"/>
                <a:gd name="connsiteX21" fmla="*/ 43229 w 118433"/>
                <a:gd name="connsiteY21" fmla="*/ 18864 h 93142"/>
                <a:gd name="connsiteX22" fmla="*/ 22489 w 118433"/>
                <a:gd name="connsiteY22" fmla="*/ 71 h 93142"/>
                <a:gd name="connsiteX23" fmla="*/ 7176 w 118433"/>
                <a:gd name="connsiteY23" fmla="*/ 11223 h 93142"/>
                <a:gd name="connsiteX24" fmla="*/ 198 w 118433"/>
                <a:gd name="connsiteY24" fmla="*/ 31669 h 93142"/>
                <a:gd name="connsiteX25" fmla="*/ 3493 w 118433"/>
                <a:gd name="connsiteY25" fmla="*/ 34354 h 93142"/>
                <a:gd name="connsiteX26" fmla="*/ 7757 w 118433"/>
                <a:gd name="connsiteY26" fmla="*/ 28158 h 93142"/>
                <a:gd name="connsiteX27" fmla="*/ 21907 w 118433"/>
                <a:gd name="connsiteY27" fmla="*/ 5853 h 93142"/>
                <a:gd name="connsiteX28" fmla="*/ 28304 w 118433"/>
                <a:gd name="connsiteY28" fmla="*/ 15973 h 93142"/>
                <a:gd name="connsiteX29" fmla="*/ 25202 w 118433"/>
                <a:gd name="connsiteY29" fmla="*/ 33115 h 93142"/>
                <a:gd name="connsiteX30" fmla="*/ 20938 w 118433"/>
                <a:gd name="connsiteY30" fmla="*/ 51702 h 93142"/>
                <a:gd name="connsiteX31" fmla="*/ 14735 w 118433"/>
                <a:gd name="connsiteY31" fmla="*/ 78137 h 9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433" h="93142">
                  <a:moveTo>
                    <a:pt x="14735" y="78137"/>
                  </a:moveTo>
                  <a:cubicBezTo>
                    <a:pt x="13960" y="80822"/>
                    <a:pt x="12797" y="85985"/>
                    <a:pt x="12797" y="86604"/>
                  </a:cubicBezTo>
                  <a:cubicBezTo>
                    <a:pt x="12797" y="91148"/>
                    <a:pt x="16286" y="93213"/>
                    <a:pt x="19387" y="93213"/>
                  </a:cubicBezTo>
                  <a:cubicBezTo>
                    <a:pt x="22876" y="93213"/>
                    <a:pt x="25978" y="90528"/>
                    <a:pt x="26947" y="88670"/>
                  </a:cubicBezTo>
                  <a:cubicBezTo>
                    <a:pt x="27916" y="86811"/>
                    <a:pt x="29467" y="80202"/>
                    <a:pt x="30436" y="75865"/>
                  </a:cubicBezTo>
                  <a:cubicBezTo>
                    <a:pt x="31405" y="71941"/>
                    <a:pt x="33537" y="62441"/>
                    <a:pt x="34700" y="57278"/>
                  </a:cubicBezTo>
                  <a:cubicBezTo>
                    <a:pt x="35863" y="52734"/>
                    <a:pt x="37026" y="48191"/>
                    <a:pt x="37996" y="43441"/>
                  </a:cubicBezTo>
                  <a:cubicBezTo>
                    <a:pt x="40128" y="34973"/>
                    <a:pt x="40515" y="33321"/>
                    <a:pt x="46137" y="24854"/>
                  </a:cubicBezTo>
                  <a:cubicBezTo>
                    <a:pt x="51564" y="16593"/>
                    <a:pt x="60674" y="5853"/>
                    <a:pt x="75212" y="5853"/>
                  </a:cubicBezTo>
                  <a:cubicBezTo>
                    <a:pt x="86454" y="5853"/>
                    <a:pt x="86648" y="16386"/>
                    <a:pt x="86648" y="20310"/>
                  </a:cubicBezTo>
                  <a:cubicBezTo>
                    <a:pt x="86648" y="32701"/>
                    <a:pt x="78313" y="55626"/>
                    <a:pt x="75212" y="64300"/>
                  </a:cubicBezTo>
                  <a:cubicBezTo>
                    <a:pt x="73080" y="70082"/>
                    <a:pt x="72304" y="71941"/>
                    <a:pt x="72304" y="75452"/>
                  </a:cubicBezTo>
                  <a:cubicBezTo>
                    <a:pt x="72304" y="86398"/>
                    <a:pt x="80833" y="93213"/>
                    <a:pt x="90719" y="93213"/>
                  </a:cubicBezTo>
                  <a:cubicBezTo>
                    <a:pt x="110102" y="93213"/>
                    <a:pt x="118631" y="64713"/>
                    <a:pt x="118631" y="61615"/>
                  </a:cubicBezTo>
                  <a:cubicBezTo>
                    <a:pt x="118631" y="58930"/>
                    <a:pt x="116111" y="58930"/>
                    <a:pt x="115530" y="58930"/>
                  </a:cubicBezTo>
                  <a:cubicBezTo>
                    <a:pt x="112816" y="58930"/>
                    <a:pt x="112622" y="60169"/>
                    <a:pt x="111847" y="62441"/>
                  </a:cubicBezTo>
                  <a:cubicBezTo>
                    <a:pt x="107389" y="78963"/>
                    <a:pt x="99054" y="87430"/>
                    <a:pt x="91300" y="87430"/>
                  </a:cubicBezTo>
                  <a:cubicBezTo>
                    <a:pt x="87230" y="87430"/>
                    <a:pt x="86454" y="84539"/>
                    <a:pt x="86454" y="80202"/>
                  </a:cubicBezTo>
                  <a:cubicBezTo>
                    <a:pt x="86454" y="75452"/>
                    <a:pt x="87424" y="72767"/>
                    <a:pt x="90913" y="63474"/>
                  </a:cubicBezTo>
                  <a:cubicBezTo>
                    <a:pt x="93239" y="57071"/>
                    <a:pt x="101186" y="35180"/>
                    <a:pt x="101186" y="23614"/>
                  </a:cubicBezTo>
                  <a:cubicBezTo>
                    <a:pt x="101186" y="3582"/>
                    <a:pt x="86261" y="71"/>
                    <a:pt x="75987" y="71"/>
                  </a:cubicBezTo>
                  <a:cubicBezTo>
                    <a:pt x="59899" y="71"/>
                    <a:pt x="49044" y="10603"/>
                    <a:pt x="43229" y="18864"/>
                  </a:cubicBezTo>
                  <a:cubicBezTo>
                    <a:pt x="41872" y="4614"/>
                    <a:pt x="30436" y="71"/>
                    <a:pt x="22489" y="71"/>
                  </a:cubicBezTo>
                  <a:cubicBezTo>
                    <a:pt x="14154" y="71"/>
                    <a:pt x="9696" y="6473"/>
                    <a:pt x="7176" y="11223"/>
                  </a:cubicBezTo>
                  <a:cubicBezTo>
                    <a:pt x="2911" y="18864"/>
                    <a:pt x="198" y="30636"/>
                    <a:pt x="198" y="31669"/>
                  </a:cubicBezTo>
                  <a:cubicBezTo>
                    <a:pt x="198" y="34354"/>
                    <a:pt x="2911" y="34354"/>
                    <a:pt x="3493" y="34354"/>
                  </a:cubicBezTo>
                  <a:cubicBezTo>
                    <a:pt x="6207" y="34354"/>
                    <a:pt x="6400" y="33734"/>
                    <a:pt x="7757" y="28158"/>
                  </a:cubicBezTo>
                  <a:cubicBezTo>
                    <a:pt x="10665" y="15973"/>
                    <a:pt x="14348" y="5853"/>
                    <a:pt x="21907" y="5853"/>
                  </a:cubicBezTo>
                  <a:cubicBezTo>
                    <a:pt x="26947" y="5853"/>
                    <a:pt x="28304" y="10397"/>
                    <a:pt x="28304" y="15973"/>
                  </a:cubicBezTo>
                  <a:cubicBezTo>
                    <a:pt x="28304" y="19897"/>
                    <a:pt x="26559" y="27538"/>
                    <a:pt x="25202" y="33115"/>
                  </a:cubicBezTo>
                  <a:cubicBezTo>
                    <a:pt x="23846" y="38691"/>
                    <a:pt x="21907" y="47158"/>
                    <a:pt x="20938" y="51702"/>
                  </a:cubicBezTo>
                  <a:lnTo>
                    <a:pt x="14735" y="7813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4FAF8F1B-E0B7-164B-2BFF-9C84D5438F0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440388" y="5929061"/>
              <a:ext cx="50203" cy="206317"/>
            </a:xfrm>
            <a:custGeom>
              <a:avLst/>
              <a:gdLst>
                <a:gd name="connsiteX0" fmla="*/ 3886 w 50203"/>
                <a:gd name="connsiteY0" fmla="*/ 71 h 206317"/>
                <a:gd name="connsiteX1" fmla="*/ 203 w 50203"/>
                <a:gd name="connsiteY1" fmla="*/ 2549 h 206317"/>
                <a:gd name="connsiteX2" fmla="*/ 1947 w 50203"/>
                <a:gd name="connsiteY2" fmla="*/ 5647 h 206317"/>
                <a:gd name="connsiteX3" fmla="*/ 37225 w 50203"/>
                <a:gd name="connsiteY3" fmla="*/ 103126 h 206317"/>
                <a:gd name="connsiteX4" fmla="*/ 3692 w 50203"/>
                <a:gd name="connsiteY4" fmla="*/ 199160 h 206317"/>
                <a:gd name="connsiteX5" fmla="*/ 203 w 50203"/>
                <a:gd name="connsiteY5" fmla="*/ 203910 h 206317"/>
                <a:gd name="connsiteX6" fmla="*/ 2722 w 50203"/>
                <a:gd name="connsiteY6" fmla="*/ 206389 h 206317"/>
                <a:gd name="connsiteX7" fmla="*/ 36256 w 50203"/>
                <a:gd name="connsiteY7" fmla="*/ 166942 h 206317"/>
                <a:gd name="connsiteX8" fmla="*/ 50406 w 50203"/>
                <a:gd name="connsiteY8" fmla="*/ 103333 h 206317"/>
                <a:gd name="connsiteX9" fmla="*/ 3886 w 50203"/>
                <a:gd name="connsiteY9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03" h="206317">
                  <a:moveTo>
                    <a:pt x="3886" y="71"/>
                  </a:moveTo>
                  <a:cubicBezTo>
                    <a:pt x="2529" y="71"/>
                    <a:pt x="203" y="71"/>
                    <a:pt x="203" y="2549"/>
                  </a:cubicBezTo>
                  <a:cubicBezTo>
                    <a:pt x="203" y="3581"/>
                    <a:pt x="784" y="4201"/>
                    <a:pt x="1947" y="5647"/>
                  </a:cubicBezTo>
                  <a:cubicBezTo>
                    <a:pt x="18617" y="21962"/>
                    <a:pt x="37225" y="49843"/>
                    <a:pt x="37225" y="103126"/>
                  </a:cubicBezTo>
                  <a:cubicBezTo>
                    <a:pt x="37225" y="146290"/>
                    <a:pt x="24626" y="178921"/>
                    <a:pt x="3692" y="199160"/>
                  </a:cubicBezTo>
                  <a:cubicBezTo>
                    <a:pt x="396" y="202671"/>
                    <a:pt x="203" y="202878"/>
                    <a:pt x="203" y="203910"/>
                  </a:cubicBezTo>
                  <a:cubicBezTo>
                    <a:pt x="203" y="204943"/>
                    <a:pt x="784" y="206389"/>
                    <a:pt x="2722" y="206389"/>
                  </a:cubicBezTo>
                  <a:cubicBezTo>
                    <a:pt x="5049" y="206389"/>
                    <a:pt x="23463" y="192758"/>
                    <a:pt x="36256" y="166942"/>
                  </a:cubicBezTo>
                  <a:cubicBezTo>
                    <a:pt x="44785" y="149801"/>
                    <a:pt x="50406" y="127496"/>
                    <a:pt x="50406" y="103333"/>
                  </a:cubicBezTo>
                  <a:cubicBezTo>
                    <a:pt x="50406" y="74213"/>
                    <a:pt x="42265" y="28984"/>
                    <a:pt x="3886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8530850A-582F-DE65-C253-3D65EEAA63B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604046" y="6033766"/>
              <a:ext cx="184143" cy="196493"/>
            </a:xfrm>
            <a:custGeom>
              <a:avLst/>
              <a:gdLst>
                <a:gd name="connsiteX0" fmla="*/ 97957 w 184143"/>
                <a:gd name="connsiteY0" fmla="*/ 104222 h 196493"/>
                <a:gd name="connsiteX1" fmla="*/ 175214 w 184143"/>
                <a:gd name="connsiteY1" fmla="*/ 104222 h 196493"/>
                <a:gd name="connsiteX2" fmla="*/ 184352 w 184143"/>
                <a:gd name="connsiteY2" fmla="*/ 98321 h 196493"/>
                <a:gd name="connsiteX3" fmla="*/ 175214 w 184143"/>
                <a:gd name="connsiteY3" fmla="*/ 92421 h 196493"/>
                <a:gd name="connsiteX4" fmla="*/ 97957 w 184143"/>
                <a:gd name="connsiteY4" fmla="*/ 92421 h 196493"/>
                <a:gd name="connsiteX5" fmla="*/ 97957 w 184143"/>
                <a:gd name="connsiteY5" fmla="*/ 9811 h 196493"/>
                <a:gd name="connsiteX6" fmla="*/ 92419 w 184143"/>
                <a:gd name="connsiteY6" fmla="*/ 75 h 196493"/>
                <a:gd name="connsiteX7" fmla="*/ 86880 w 184143"/>
                <a:gd name="connsiteY7" fmla="*/ 9811 h 196493"/>
                <a:gd name="connsiteX8" fmla="*/ 86880 w 184143"/>
                <a:gd name="connsiteY8" fmla="*/ 92421 h 196493"/>
                <a:gd name="connsiteX9" fmla="*/ 9346 w 184143"/>
                <a:gd name="connsiteY9" fmla="*/ 92421 h 196493"/>
                <a:gd name="connsiteX10" fmla="*/ 208 w 184143"/>
                <a:gd name="connsiteY10" fmla="*/ 98321 h 196493"/>
                <a:gd name="connsiteX11" fmla="*/ 9346 w 184143"/>
                <a:gd name="connsiteY11" fmla="*/ 104222 h 196493"/>
                <a:gd name="connsiteX12" fmla="*/ 86880 w 184143"/>
                <a:gd name="connsiteY12" fmla="*/ 104222 h 196493"/>
                <a:gd name="connsiteX13" fmla="*/ 86880 w 184143"/>
                <a:gd name="connsiteY13" fmla="*/ 186832 h 196493"/>
                <a:gd name="connsiteX14" fmla="*/ 92419 w 184143"/>
                <a:gd name="connsiteY14" fmla="*/ 196568 h 196493"/>
                <a:gd name="connsiteX15" fmla="*/ 97957 w 184143"/>
                <a:gd name="connsiteY15" fmla="*/ 186832 h 196493"/>
                <a:gd name="connsiteX16" fmla="*/ 97957 w 184143"/>
                <a:gd name="connsiteY16" fmla="*/ 104222 h 1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143" h="196493">
                  <a:moveTo>
                    <a:pt x="97957" y="104222"/>
                  </a:moveTo>
                  <a:lnTo>
                    <a:pt x="175214" y="104222"/>
                  </a:lnTo>
                  <a:cubicBezTo>
                    <a:pt x="179091" y="104222"/>
                    <a:pt x="184352" y="104222"/>
                    <a:pt x="184352" y="98321"/>
                  </a:cubicBezTo>
                  <a:cubicBezTo>
                    <a:pt x="184352" y="92421"/>
                    <a:pt x="179091" y="92421"/>
                    <a:pt x="175214" y="92421"/>
                  </a:cubicBezTo>
                  <a:lnTo>
                    <a:pt x="97957" y="92421"/>
                  </a:lnTo>
                  <a:lnTo>
                    <a:pt x="97957" y="9811"/>
                  </a:lnTo>
                  <a:cubicBezTo>
                    <a:pt x="97957" y="5680"/>
                    <a:pt x="97957" y="75"/>
                    <a:pt x="92419" y="75"/>
                  </a:cubicBezTo>
                  <a:cubicBezTo>
                    <a:pt x="86880" y="75"/>
                    <a:pt x="86880" y="5680"/>
                    <a:pt x="86880" y="9811"/>
                  </a:cubicBezTo>
                  <a:lnTo>
                    <a:pt x="86880" y="92421"/>
                  </a:lnTo>
                  <a:lnTo>
                    <a:pt x="9346" y="92421"/>
                  </a:lnTo>
                  <a:cubicBezTo>
                    <a:pt x="5470" y="92421"/>
                    <a:pt x="208" y="92421"/>
                    <a:pt x="208" y="98321"/>
                  </a:cubicBezTo>
                  <a:cubicBezTo>
                    <a:pt x="208" y="104222"/>
                    <a:pt x="5470" y="104222"/>
                    <a:pt x="9346" y="104222"/>
                  </a:cubicBezTo>
                  <a:lnTo>
                    <a:pt x="86880" y="104222"/>
                  </a:lnTo>
                  <a:lnTo>
                    <a:pt x="86880" y="186832"/>
                  </a:lnTo>
                  <a:cubicBezTo>
                    <a:pt x="86880" y="190962"/>
                    <a:pt x="86880" y="196568"/>
                    <a:pt x="92419" y="196568"/>
                  </a:cubicBezTo>
                  <a:cubicBezTo>
                    <a:pt x="97957" y="196568"/>
                    <a:pt x="97957" y="190962"/>
                    <a:pt x="97957" y="186832"/>
                  </a:cubicBezTo>
                  <a:lnTo>
                    <a:pt x="97957" y="10422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1DAA70B0-141F-B065-630E-14C33760605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873199" y="6006033"/>
              <a:ext cx="122669" cy="199738"/>
            </a:xfrm>
            <a:custGeom>
              <a:avLst/>
              <a:gdLst>
                <a:gd name="connsiteX0" fmla="*/ 73876 w 122669"/>
                <a:gd name="connsiteY0" fmla="*/ 151133 h 199738"/>
                <a:gd name="connsiteX1" fmla="*/ 73876 w 122669"/>
                <a:gd name="connsiteY1" fmla="*/ 176801 h 199738"/>
                <a:gd name="connsiteX2" fmla="*/ 52831 w 122669"/>
                <a:gd name="connsiteY2" fmla="*/ 190667 h 199738"/>
                <a:gd name="connsiteX3" fmla="*/ 47016 w 122669"/>
                <a:gd name="connsiteY3" fmla="*/ 190667 h 199738"/>
                <a:gd name="connsiteX4" fmla="*/ 47016 w 122669"/>
                <a:gd name="connsiteY4" fmla="*/ 199813 h 199738"/>
                <a:gd name="connsiteX5" fmla="*/ 84398 w 122669"/>
                <a:gd name="connsiteY5" fmla="*/ 198928 h 199738"/>
                <a:gd name="connsiteX6" fmla="*/ 122058 w 122669"/>
                <a:gd name="connsiteY6" fmla="*/ 199813 h 199738"/>
                <a:gd name="connsiteX7" fmla="*/ 122058 w 122669"/>
                <a:gd name="connsiteY7" fmla="*/ 190667 h 199738"/>
                <a:gd name="connsiteX8" fmla="*/ 116243 w 122669"/>
                <a:gd name="connsiteY8" fmla="*/ 190667 h 199738"/>
                <a:gd name="connsiteX9" fmla="*/ 95198 w 122669"/>
                <a:gd name="connsiteY9" fmla="*/ 176801 h 199738"/>
                <a:gd name="connsiteX10" fmla="*/ 95198 w 122669"/>
                <a:gd name="connsiteY10" fmla="*/ 151133 h 199738"/>
                <a:gd name="connsiteX11" fmla="*/ 122888 w 122669"/>
                <a:gd name="connsiteY11" fmla="*/ 151133 h 199738"/>
                <a:gd name="connsiteX12" fmla="*/ 122888 w 122669"/>
                <a:gd name="connsiteY12" fmla="*/ 141987 h 199738"/>
                <a:gd name="connsiteX13" fmla="*/ 95198 w 122669"/>
                <a:gd name="connsiteY13" fmla="*/ 141987 h 199738"/>
                <a:gd name="connsiteX14" fmla="*/ 95198 w 122669"/>
                <a:gd name="connsiteY14" fmla="*/ 7746 h 199738"/>
                <a:gd name="connsiteX15" fmla="*/ 90767 w 122669"/>
                <a:gd name="connsiteY15" fmla="*/ 75 h 199738"/>
                <a:gd name="connsiteX16" fmla="*/ 85229 w 122669"/>
                <a:gd name="connsiteY16" fmla="*/ 3615 h 199738"/>
                <a:gd name="connsiteX17" fmla="*/ 218 w 122669"/>
                <a:gd name="connsiteY17" fmla="*/ 141987 h 199738"/>
                <a:gd name="connsiteX18" fmla="*/ 218 w 122669"/>
                <a:gd name="connsiteY18" fmla="*/ 151133 h 199738"/>
                <a:gd name="connsiteX19" fmla="*/ 73876 w 122669"/>
                <a:gd name="connsiteY19" fmla="*/ 151133 h 199738"/>
                <a:gd name="connsiteX20" fmla="*/ 75537 w 122669"/>
                <a:gd name="connsiteY20" fmla="*/ 141987 h 199738"/>
                <a:gd name="connsiteX21" fmla="*/ 7972 w 122669"/>
                <a:gd name="connsiteY21" fmla="*/ 141987 h 199738"/>
                <a:gd name="connsiteX22" fmla="*/ 75537 w 122669"/>
                <a:gd name="connsiteY22" fmla="*/ 31938 h 199738"/>
                <a:gd name="connsiteX23" fmla="*/ 75537 w 122669"/>
                <a:gd name="connsiteY23" fmla="*/ 141987 h 19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2669" h="199738">
                  <a:moveTo>
                    <a:pt x="73876" y="151133"/>
                  </a:moveTo>
                  <a:lnTo>
                    <a:pt x="73876" y="176801"/>
                  </a:lnTo>
                  <a:cubicBezTo>
                    <a:pt x="73876" y="187422"/>
                    <a:pt x="73322" y="190667"/>
                    <a:pt x="52831" y="190667"/>
                  </a:cubicBezTo>
                  <a:lnTo>
                    <a:pt x="47016" y="190667"/>
                  </a:lnTo>
                  <a:lnTo>
                    <a:pt x="47016" y="199813"/>
                  </a:lnTo>
                  <a:cubicBezTo>
                    <a:pt x="58369" y="198928"/>
                    <a:pt x="72768" y="198928"/>
                    <a:pt x="84398" y="198928"/>
                  </a:cubicBezTo>
                  <a:cubicBezTo>
                    <a:pt x="96028" y="198928"/>
                    <a:pt x="110704" y="198928"/>
                    <a:pt x="122058" y="199813"/>
                  </a:cubicBezTo>
                  <a:lnTo>
                    <a:pt x="122058" y="190667"/>
                  </a:lnTo>
                  <a:lnTo>
                    <a:pt x="116243" y="190667"/>
                  </a:lnTo>
                  <a:cubicBezTo>
                    <a:pt x="95751" y="190667"/>
                    <a:pt x="95198" y="187422"/>
                    <a:pt x="95198" y="176801"/>
                  </a:cubicBezTo>
                  <a:lnTo>
                    <a:pt x="95198" y="151133"/>
                  </a:lnTo>
                  <a:lnTo>
                    <a:pt x="122888" y="151133"/>
                  </a:lnTo>
                  <a:lnTo>
                    <a:pt x="122888" y="141987"/>
                  </a:lnTo>
                  <a:lnTo>
                    <a:pt x="95198" y="141987"/>
                  </a:lnTo>
                  <a:lnTo>
                    <a:pt x="95198" y="7746"/>
                  </a:lnTo>
                  <a:cubicBezTo>
                    <a:pt x="95198" y="1845"/>
                    <a:pt x="95198" y="75"/>
                    <a:pt x="90767" y="75"/>
                  </a:cubicBezTo>
                  <a:cubicBezTo>
                    <a:pt x="88275" y="75"/>
                    <a:pt x="87444" y="75"/>
                    <a:pt x="85229" y="3615"/>
                  </a:cubicBezTo>
                  <a:lnTo>
                    <a:pt x="218" y="141987"/>
                  </a:lnTo>
                  <a:lnTo>
                    <a:pt x="218" y="151133"/>
                  </a:lnTo>
                  <a:lnTo>
                    <a:pt x="73876" y="151133"/>
                  </a:lnTo>
                  <a:close/>
                  <a:moveTo>
                    <a:pt x="75537" y="141987"/>
                  </a:moveTo>
                  <a:lnTo>
                    <a:pt x="7972" y="141987"/>
                  </a:lnTo>
                  <a:lnTo>
                    <a:pt x="75537" y="31938"/>
                  </a:lnTo>
                  <a:lnTo>
                    <a:pt x="75537" y="1419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5B2A9711-9FB1-798E-8EC6-F14E35F430F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070870" y="6075366"/>
              <a:ext cx="216264" cy="130405"/>
            </a:xfrm>
            <a:custGeom>
              <a:avLst/>
              <a:gdLst>
                <a:gd name="connsiteX0" fmla="*/ 21824 w 216264"/>
                <a:gd name="connsiteY0" fmla="*/ 28988 h 130405"/>
                <a:gd name="connsiteX1" fmla="*/ 21824 w 216264"/>
                <a:gd name="connsiteY1" fmla="*/ 108058 h 130405"/>
                <a:gd name="connsiteX2" fmla="*/ 225 w 216264"/>
                <a:gd name="connsiteY2" fmla="*/ 121334 h 130405"/>
                <a:gd name="connsiteX3" fmla="*/ 225 w 216264"/>
                <a:gd name="connsiteY3" fmla="*/ 130480 h 130405"/>
                <a:gd name="connsiteX4" fmla="*/ 31516 w 216264"/>
                <a:gd name="connsiteY4" fmla="*/ 129595 h 130405"/>
                <a:gd name="connsiteX5" fmla="*/ 62530 w 216264"/>
                <a:gd name="connsiteY5" fmla="*/ 130480 h 130405"/>
                <a:gd name="connsiteX6" fmla="*/ 62530 w 216264"/>
                <a:gd name="connsiteY6" fmla="*/ 121334 h 130405"/>
                <a:gd name="connsiteX7" fmla="*/ 40931 w 216264"/>
                <a:gd name="connsiteY7" fmla="*/ 108058 h 130405"/>
                <a:gd name="connsiteX8" fmla="*/ 40931 w 216264"/>
                <a:gd name="connsiteY8" fmla="*/ 53771 h 130405"/>
                <a:gd name="connsiteX9" fmla="*/ 78313 w 216264"/>
                <a:gd name="connsiteY9" fmla="*/ 6565 h 130405"/>
                <a:gd name="connsiteX10" fmla="*/ 98805 w 216264"/>
                <a:gd name="connsiteY10" fmla="*/ 39314 h 130405"/>
                <a:gd name="connsiteX11" fmla="*/ 98805 w 216264"/>
                <a:gd name="connsiteY11" fmla="*/ 108058 h 130405"/>
                <a:gd name="connsiteX12" fmla="*/ 77206 w 216264"/>
                <a:gd name="connsiteY12" fmla="*/ 121334 h 130405"/>
                <a:gd name="connsiteX13" fmla="*/ 77206 w 216264"/>
                <a:gd name="connsiteY13" fmla="*/ 130480 h 130405"/>
                <a:gd name="connsiteX14" fmla="*/ 108496 w 216264"/>
                <a:gd name="connsiteY14" fmla="*/ 129595 h 130405"/>
                <a:gd name="connsiteX15" fmla="*/ 139510 w 216264"/>
                <a:gd name="connsiteY15" fmla="*/ 130480 h 130405"/>
                <a:gd name="connsiteX16" fmla="*/ 139510 w 216264"/>
                <a:gd name="connsiteY16" fmla="*/ 121334 h 130405"/>
                <a:gd name="connsiteX17" fmla="*/ 117911 w 216264"/>
                <a:gd name="connsiteY17" fmla="*/ 108058 h 130405"/>
                <a:gd name="connsiteX18" fmla="*/ 117911 w 216264"/>
                <a:gd name="connsiteY18" fmla="*/ 53771 h 130405"/>
                <a:gd name="connsiteX19" fmla="*/ 155294 w 216264"/>
                <a:gd name="connsiteY19" fmla="*/ 6565 h 130405"/>
                <a:gd name="connsiteX20" fmla="*/ 175785 w 216264"/>
                <a:gd name="connsiteY20" fmla="*/ 39314 h 130405"/>
                <a:gd name="connsiteX21" fmla="*/ 175785 w 216264"/>
                <a:gd name="connsiteY21" fmla="*/ 108058 h 130405"/>
                <a:gd name="connsiteX22" fmla="*/ 154186 w 216264"/>
                <a:gd name="connsiteY22" fmla="*/ 121334 h 130405"/>
                <a:gd name="connsiteX23" fmla="*/ 154186 w 216264"/>
                <a:gd name="connsiteY23" fmla="*/ 130480 h 130405"/>
                <a:gd name="connsiteX24" fmla="*/ 185477 w 216264"/>
                <a:gd name="connsiteY24" fmla="*/ 129595 h 130405"/>
                <a:gd name="connsiteX25" fmla="*/ 216490 w 216264"/>
                <a:gd name="connsiteY25" fmla="*/ 130480 h 130405"/>
                <a:gd name="connsiteX26" fmla="*/ 216490 w 216264"/>
                <a:gd name="connsiteY26" fmla="*/ 121334 h 130405"/>
                <a:gd name="connsiteX27" fmla="*/ 194891 w 216264"/>
                <a:gd name="connsiteY27" fmla="*/ 112483 h 130405"/>
                <a:gd name="connsiteX28" fmla="*/ 194891 w 216264"/>
                <a:gd name="connsiteY28" fmla="*/ 56131 h 130405"/>
                <a:gd name="connsiteX29" fmla="*/ 186307 w 216264"/>
                <a:gd name="connsiteY29" fmla="*/ 10991 h 130405"/>
                <a:gd name="connsiteX30" fmla="*/ 157232 w 216264"/>
                <a:gd name="connsiteY30" fmla="*/ 75 h 130405"/>
                <a:gd name="connsiteX31" fmla="*/ 117080 w 216264"/>
                <a:gd name="connsiteY31" fmla="*/ 28988 h 130405"/>
                <a:gd name="connsiteX32" fmla="*/ 80252 w 216264"/>
                <a:gd name="connsiteY32" fmla="*/ 75 h 130405"/>
                <a:gd name="connsiteX33" fmla="*/ 39269 w 216264"/>
                <a:gd name="connsiteY33" fmla="*/ 31053 h 130405"/>
                <a:gd name="connsiteX34" fmla="*/ 39269 w 216264"/>
                <a:gd name="connsiteY34" fmla="*/ 75 h 130405"/>
                <a:gd name="connsiteX35" fmla="*/ 225 w 216264"/>
                <a:gd name="connsiteY35" fmla="*/ 3320 h 130405"/>
                <a:gd name="connsiteX36" fmla="*/ 225 w 216264"/>
                <a:gd name="connsiteY36" fmla="*/ 12466 h 130405"/>
                <a:gd name="connsiteX37" fmla="*/ 21824 w 216264"/>
                <a:gd name="connsiteY37" fmla="*/ 28988 h 13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6264" h="130405">
                  <a:moveTo>
                    <a:pt x="21824" y="28988"/>
                  </a:moveTo>
                  <a:lnTo>
                    <a:pt x="21824" y="108058"/>
                  </a:lnTo>
                  <a:cubicBezTo>
                    <a:pt x="21824" y="121334"/>
                    <a:pt x="18778" y="121334"/>
                    <a:pt x="225" y="121334"/>
                  </a:cubicBezTo>
                  <a:lnTo>
                    <a:pt x="225" y="130480"/>
                  </a:lnTo>
                  <a:cubicBezTo>
                    <a:pt x="9917" y="130185"/>
                    <a:pt x="24040" y="129595"/>
                    <a:pt x="31516" y="129595"/>
                  </a:cubicBezTo>
                  <a:cubicBezTo>
                    <a:pt x="38716" y="129595"/>
                    <a:pt x="53115" y="130185"/>
                    <a:pt x="62530" y="130480"/>
                  </a:cubicBezTo>
                  <a:lnTo>
                    <a:pt x="62530" y="121334"/>
                  </a:lnTo>
                  <a:cubicBezTo>
                    <a:pt x="43977" y="121334"/>
                    <a:pt x="40931" y="121334"/>
                    <a:pt x="40931" y="108058"/>
                  </a:cubicBezTo>
                  <a:lnTo>
                    <a:pt x="40931" y="53771"/>
                  </a:lnTo>
                  <a:cubicBezTo>
                    <a:pt x="40931" y="23087"/>
                    <a:pt x="60591" y="6565"/>
                    <a:pt x="78313" y="6565"/>
                  </a:cubicBezTo>
                  <a:cubicBezTo>
                    <a:pt x="95759" y="6565"/>
                    <a:pt x="98805" y="22497"/>
                    <a:pt x="98805" y="39314"/>
                  </a:cubicBezTo>
                  <a:lnTo>
                    <a:pt x="98805" y="108058"/>
                  </a:lnTo>
                  <a:cubicBezTo>
                    <a:pt x="98805" y="121334"/>
                    <a:pt x="95759" y="121334"/>
                    <a:pt x="77206" y="121334"/>
                  </a:cubicBezTo>
                  <a:lnTo>
                    <a:pt x="77206" y="130480"/>
                  </a:lnTo>
                  <a:cubicBezTo>
                    <a:pt x="86898" y="130185"/>
                    <a:pt x="101020" y="129595"/>
                    <a:pt x="108496" y="129595"/>
                  </a:cubicBezTo>
                  <a:cubicBezTo>
                    <a:pt x="115696" y="129595"/>
                    <a:pt x="130095" y="130185"/>
                    <a:pt x="139510" y="130480"/>
                  </a:cubicBezTo>
                  <a:lnTo>
                    <a:pt x="139510" y="121334"/>
                  </a:lnTo>
                  <a:cubicBezTo>
                    <a:pt x="120957" y="121334"/>
                    <a:pt x="117911" y="121334"/>
                    <a:pt x="117911" y="108058"/>
                  </a:cubicBezTo>
                  <a:lnTo>
                    <a:pt x="117911" y="53771"/>
                  </a:lnTo>
                  <a:cubicBezTo>
                    <a:pt x="117911" y="23087"/>
                    <a:pt x="137572" y="6565"/>
                    <a:pt x="155294" y="6565"/>
                  </a:cubicBezTo>
                  <a:cubicBezTo>
                    <a:pt x="172739" y="6565"/>
                    <a:pt x="175785" y="22497"/>
                    <a:pt x="175785" y="39314"/>
                  </a:cubicBezTo>
                  <a:lnTo>
                    <a:pt x="175785" y="108058"/>
                  </a:lnTo>
                  <a:cubicBezTo>
                    <a:pt x="175785" y="121334"/>
                    <a:pt x="172739" y="121334"/>
                    <a:pt x="154186" y="121334"/>
                  </a:cubicBezTo>
                  <a:lnTo>
                    <a:pt x="154186" y="130480"/>
                  </a:lnTo>
                  <a:cubicBezTo>
                    <a:pt x="163878" y="130185"/>
                    <a:pt x="178000" y="129595"/>
                    <a:pt x="185477" y="129595"/>
                  </a:cubicBezTo>
                  <a:cubicBezTo>
                    <a:pt x="192676" y="129595"/>
                    <a:pt x="207075" y="130185"/>
                    <a:pt x="216490" y="130480"/>
                  </a:cubicBezTo>
                  <a:lnTo>
                    <a:pt x="216490" y="121334"/>
                  </a:lnTo>
                  <a:cubicBezTo>
                    <a:pt x="202091" y="121334"/>
                    <a:pt x="195168" y="121334"/>
                    <a:pt x="194891" y="112483"/>
                  </a:cubicBezTo>
                  <a:lnTo>
                    <a:pt x="194891" y="56131"/>
                  </a:lnTo>
                  <a:cubicBezTo>
                    <a:pt x="194891" y="30758"/>
                    <a:pt x="194891" y="21612"/>
                    <a:pt x="186307" y="10991"/>
                  </a:cubicBezTo>
                  <a:cubicBezTo>
                    <a:pt x="182431" y="5975"/>
                    <a:pt x="173293" y="75"/>
                    <a:pt x="157232" y="75"/>
                  </a:cubicBezTo>
                  <a:cubicBezTo>
                    <a:pt x="133972" y="75"/>
                    <a:pt x="121788" y="17777"/>
                    <a:pt x="117080" y="28988"/>
                  </a:cubicBezTo>
                  <a:cubicBezTo>
                    <a:pt x="113204" y="3320"/>
                    <a:pt x="92713" y="75"/>
                    <a:pt x="80252" y="75"/>
                  </a:cubicBezTo>
                  <a:cubicBezTo>
                    <a:pt x="60038" y="75"/>
                    <a:pt x="47023" y="12761"/>
                    <a:pt x="39269" y="31053"/>
                  </a:cubicBezTo>
                  <a:lnTo>
                    <a:pt x="39269" y="75"/>
                  </a:lnTo>
                  <a:lnTo>
                    <a:pt x="225" y="3320"/>
                  </a:lnTo>
                  <a:lnTo>
                    <a:pt x="225" y="12466"/>
                  </a:lnTo>
                  <a:cubicBezTo>
                    <a:pt x="19609" y="12466"/>
                    <a:pt x="21824" y="14531"/>
                    <a:pt x="21824" y="2898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E2AA1D8F-0980-2214-11DA-E589E58D3C1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301904" y="6008393"/>
              <a:ext cx="59258" cy="197378"/>
            </a:xfrm>
            <a:custGeom>
              <a:avLst/>
              <a:gdLst>
                <a:gd name="connsiteX0" fmla="*/ 40108 w 59258"/>
                <a:gd name="connsiteY0" fmla="*/ 67048 h 197378"/>
                <a:gd name="connsiteX1" fmla="*/ 1341 w 59258"/>
                <a:gd name="connsiteY1" fmla="*/ 70293 h 197378"/>
                <a:gd name="connsiteX2" fmla="*/ 1341 w 59258"/>
                <a:gd name="connsiteY2" fmla="*/ 79439 h 197378"/>
                <a:gd name="connsiteX3" fmla="*/ 21833 w 59258"/>
                <a:gd name="connsiteY3" fmla="*/ 95666 h 197378"/>
                <a:gd name="connsiteX4" fmla="*/ 21833 w 59258"/>
                <a:gd name="connsiteY4" fmla="*/ 175030 h 197378"/>
                <a:gd name="connsiteX5" fmla="*/ 234 w 59258"/>
                <a:gd name="connsiteY5" fmla="*/ 188307 h 197378"/>
                <a:gd name="connsiteX6" fmla="*/ 234 w 59258"/>
                <a:gd name="connsiteY6" fmla="*/ 197453 h 197378"/>
                <a:gd name="connsiteX7" fmla="*/ 30694 w 59258"/>
                <a:gd name="connsiteY7" fmla="*/ 196568 h 197378"/>
                <a:gd name="connsiteX8" fmla="*/ 59492 w 59258"/>
                <a:gd name="connsiteY8" fmla="*/ 197453 h 197378"/>
                <a:gd name="connsiteX9" fmla="*/ 59492 w 59258"/>
                <a:gd name="connsiteY9" fmla="*/ 188307 h 197378"/>
                <a:gd name="connsiteX10" fmla="*/ 40108 w 59258"/>
                <a:gd name="connsiteY10" fmla="*/ 175326 h 197378"/>
                <a:gd name="connsiteX11" fmla="*/ 40108 w 59258"/>
                <a:gd name="connsiteY11" fmla="*/ 67048 h 197378"/>
                <a:gd name="connsiteX12" fmla="*/ 41216 w 59258"/>
                <a:gd name="connsiteY12" fmla="*/ 15712 h 197378"/>
                <a:gd name="connsiteX13" fmla="*/ 26540 w 59258"/>
                <a:gd name="connsiteY13" fmla="*/ 75 h 197378"/>
                <a:gd name="connsiteX14" fmla="*/ 11864 w 59258"/>
                <a:gd name="connsiteY14" fmla="*/ 15712 h 197378"/>
                <a:gd name="connsiteX15" fmla="*/ 26540 w 59258"/>
                <a:gd name="connsiteY15" fmla="*/ 31348 h 197378"/>
                <a:gd name="connsiteX16" fmla="*/ 41216 w 59258"/>
                <a:gd name="connsiteY16" fmla="*/ 15712 h 19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258" h="197378">
                  <a:moveTo>
                    <a:pt x="40108" y="67048"/>
                  </a:moveTo>
                  <a:lnTo>
                    <a:pt x="1341" y="70293"/>
                  </a:lnTo>
                  <a:lnTo>
                    <a:pt x="1341" y="79439"/>
                  </a:lnTo>
                  <a:cubicBezTo>
                    <a:pt x="19340" y="79439"/>
                    <a:pt x="21833" y="81209"/>
                    <a:pt x="21833" y="95666"/>
                  </a:cubicBezTo>
                  <a:lnTo>
                    <a:pt x="21833" y="175030"/>
                  </a:lnTo>
                  <a:cubicBezTo>
                    <a:pt x="21833" y="188307"/>
                    <a:pt x="18787" y="188307"/>
                    <a:pt x="234" y="188307"/>
                  </a:cubicBezTo>
                  <a:lnTo>
                    <a:pt x="234" y="197453"/>
                  </a:lnTo>
                  <a:cubicBezTo>
                    <a:pt x="9095" y="197158"/>
                    <a:pt x="24048" y="196568"/>
                    <a:pt x="30694" y="196568"/>
                  </a:cubicBezTo>
                  <a:cubicBezTo>
                    <a:pt x="40385" y="196568"/>
                    <a:pt x="50077" y="197158"/>
                    <a:pt x="59492" y="197453"/>
                  </a:cubicBezTo>
                  <a:lnTo>
                    <a:pt x="59492" y="188307"/>
                  </a:lnTo>
                  <a:cubicBezTo>
                    <a:pt x="41216" y="188307"/>
                    <a:pt x="40108" y="186832"/>
                    <a:pt x="40108" y="175326"/>
                  </a:cubicBezTo>
                  <a:lnTo>
                    <a:pt x="40108" y="67048"/>
                  </a:lnTo>
                  <a:close/>
                  <a:moveTo>
                    <a:pt x="41216" y="15712"/>
                  </a:moveTo>
                  <a:cubicBezTo>
                    <a:pt x="41216" y="6270"/>
                    <a:pt x="34293" y="75"/>
                    <a:pt x="26540" y="75"/>
                  </a:cubicBezTo>
                  <a:cubicBezTo>
                    <a:pt x="17956" y="75"/>
                    <a:pt x="11864" y="8041"/>
                    <a:pt x="11864" y="15712"/>
                  </a:cubicBezTo>
                  <a:cubicBezTo>
                    <a:pt x="11864" y="23678"/>
                    <a:pt x="17956" y="31348"/>
                    <a:pt x="26540" y="31348"/>
                  </a:cubicBezTo>
                  <a:cubicBezTo>
                    <a:pt x="34293" y="31348"/>
                    <a:pt x="41216" y="25153"/>
                    <a:pt x="41216" y="1571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699F7328-8390-8198-684C-05B200899CC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378546" y="6075366"/>
              <a:ext cx="139284" cy="130405"/>
            </a:xfrm>
            <a:custGeom>
              <a:avLst/>
              <a:gdLst>
                <a:gd name="connsiteX0" fmla="*/ 21835 w 139284"/>
                <a:gd name="connsiteY0" fmla="*/ 28988 h 130405"/>
                <a:gd name="connsiteX1" fmla="*/ 21835 w 139284"/>
                <a:gd name="connsiteY1" fmla="*/ 108058 h 130405"/>
                <a:gd name="connsiteX2" fmla="*/ 237 w 139284"/>
                <a:gd name="connsiteY2" fmla="*/ 121334 h 130405"/>
                <a:gd name="connsiteX3" fmla="*/ 237 w 139284"/>
                <a:gd name="connsiteY3" fmla="*/ 130480 h 130405"/>
                <a:gd name="connsiteX4" fmla="*/ 31527 w 139284"/>
                <a:gd name="connsiteY4" fmla="*/ 129595 h 130405"/>
                <a:gd name="connsiteX5" fmla="*/ 62541 w 139284"/>
                <a:gd name="connsiteY5" fmla="*/ 130480 h 130405"/>
                <a:gd name="connsiteX6" fmla="*/ 62541 w 139284"/>
                <a:gd name="connsiteY6" fmla="*/ 121334 h 130405"/>
                <a:gd name="connsiteX7" fmla="*/ 40942 w 139284"/>
                <a:gd name="connsiteY7" fmla="*/ 108058 h 130405"/>
                <a:gd name="connsiteX8" fmla="*/ 40942 w 139284"/>
                <a:gd name="connsiteY8" fmla="*/ 53771 h 130405"/>
                <a:gd name="connsiteX9" fmla="*/ 78324 w 139284"/>
                <a:gd name="connsiteY9" fmla="*/ 6565 h 130405"/>
                <a:gd name="connsiteX10" fmla="*/ 98816 w 139284"/>
                <a:gd name="connsiteY10" fmla="*/ 39314 h 130405"/>
                <a:gd name="connsiteX11" fmla="*/ 98816 w 139284"/>
                <a:gd name="connsiteY11" fmla="*/ 108058 h 130405"/>
                <a:gd name="connsiteX12" fmla="*/ 77217 w 139284"/>
                <a:gd name="connsiteY12" fmla="*/ 121334 h 130405"/>
                <a:gd name="connsiteX13" fmla="*/ 77217 w 139284"/>
                <a:gd name="connsiteY13" fmla="*/ 130480 h 130405"/>
                <a:gd name="connsiteX14" fmla="*/ 108507 w 139284"/>
                <a:gd name="connsiteY14" fmla="*/ 129595 h 130405"/>
                <a:gd name="connsiteX15" fmla="*/ 139521 w 139284"/>
                <a:gd name="connsiteY15" fmla="*/ 130480 h 130405"/>
                <a:gd name="connsiteX16" fmla="*/ 139521 w 139284"/>
                <a:gd name="connsiteY16" fmla="*/ 121334 h 130405"/>
                <a:gd name="connsiteX17" fmla="*/ 117922 w 139284"/>
                <a:gd name="connsiteY17" fmla="*/ 112483 h 130405"/>
                <a:gd name="connsiteX18" fmla="*/ 117922 w 139284"/>
                <a:gd name="connsiteY18" fmla="*/ 56131 h 130405"/>
                <a:gd name="connsiteX19" fmla="*/ 109338 w 139284"/>
                <a:gd name="connsiteY19" fmla="*/ 10991 h 130405"/>
                <a:gd name="connsiteX20" fmla="*/ 80263 w 139284"/>
                <a:gd name="connsiteY20" fmla="*/ 75 h 130405"/>
                <a:gd name="connsiteX21" fmla="*/ 39281 w 139284"/>
                <a:gd name="connsiteY21" fmla="*/ 31053 h 130405"/>
                <a:gd name="connsiteX22" fmla="*/ 39281 w 139284"/>
                <a:gd name="connsiteY22" fmla="*/ 75 h 130405"/>
                <a:gd name="connsiteX23" fmla="*/ 237 w 139284"/>
                <a:gd name="connsiteY23" fmla="*/ 3320 h 130405"/>
                <a:gd name="connsiteX24" fmla="*/ 237 w 139284"/>
                <a:gd name="connsiteY24" fmla="*/ 12466 h 130405"/>
                <a:gd name="connsiteX25" fmla="*/ 21835 w 139284"/>
                <a:gd name="connsiteY25" fmla="*/ 28988 h 13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9284" h="130405">
                  <a:moveTo>
                    <a:pt x="21835" y="28988"/>
                  </a:moveTo>
                  <a:lnTo>
                    <a:pt x="21835" y="108058"/>
                  </a:lnTo>
                  <a:cubicBezTo>
                    <a:pt x="21835" y="121334"/>
                    <a:pt x="18789" y="121334"/>
                    <a:pt x="237" y="121334"/>
                  </a:cubicBezTo>
                  <a:lnTo>
                    <a:pt x="237" y="130480"/>
                  </a:lnTo>
                  <a:cubicBezTo>
                    <a:pt x="9928" y="130185"/>
                    <a:pt x="24051" y="129595"/>
                    <a:pt x="31527" y="129595"/>
                  </a:cubicBezTo>
                  <a:cubicBezTo>
                    <a:pt x="38727" y="129595"/>
                    <a:pt x="53126" y="130185"/>
                    <a:pt x="62541" y="130480"/>
                  </a:cubicBezTo>
                  <a:lnTo>
                    <a:pt x="62541" y="121334"/>
                  </a:lnTo>
                  <a:cubicBezTo>
                    <a:pt x="43988" y="121334"/>
                    <a:pt x="40942" y="121334"/>
                    <a:pt x="40942" y="108058"/>
                  </a:cubicBezTo>
                  <a:lnTo>
                    <a:pt x="40942" y="53771"/>
                  </a:lnTo>
                  <a:cubicBezTo>
                    <a:pt x="40942" y="23087"/>
                    <a:pt x="60602" y="6565"/>
                    <a:pt x="78324" y="6565"/>
                  </a:cubicBezTo>
                  <a:cubicBezTo>
                    <a:pt x="95770" y="6565"/>
                    <a:pt x="98816" y="22497"/>
                    <a:pt x="98816" y="39314"/>
                  </a:cubicBezTo>
                  <a:lnTo>
                    <a:pt x="98816" y="108058"/>
                  </a:lnTo>
                  <a:cubicBezTo>
                    <a:pt x="98816" y="121334"/>
                    <a:pt x="95770" y="121334"/>
                    <a:pt x="77217" y="121334"/>
                  </a:cubicBezTo>
                  <a:lnTo>
                    <a:pt x="77217" y="130480"/>
                  </a:lnTo>
                  <a:cubicBezTo>
                    <a:pt x="86909" y="130185"/>
                    <a:pt x="101031" y="129595"/>
                    <a:pt x="108507" y="129595"/>
                  </a:cubicBezTo>
                  <a:cubicBezTo>
                    <a:pt x="115707" y="129595"/>
                    <a:pt x="130106" y="130185"/>
                    <a:pt x="139521" y="130480"/>
                  </a:cubicBezTo>
                  <a:lnTo>
                    <a:pt x="139521" y="121334"/>
                  </a:lnTo>
                  <a:cubicBezTo>
                    <a:pt x="125122" y="121334"/>
                    <a:pt x="118199" y="121334"/>
                    <a:pt x="117922" y="112483"/>
                  </a:cubicBezTo>
                  <a:lnTo>
                    <a:pt x="117922" y="56131"/>
                  </a:lnTo>
                  <a:cubicBezTo>
                    <a:pt x="117922" y="30758"/>
                    <a:pt x="117922" y="21612"/>
                    <a:pt x="109338" y="10991"/>
                  </a:cubicBezTo>
                  <a:cubicBezTo>
                    <a:pt x="105461" y="5975"/>
                    <a:pt x="96323" y="75"/>
                    <a:pt x="80263" y="75"/>
                  </a:cubicBezTo>
                  <a:cubicBezTo>
                    <a:pt x="60049" y="75"/>
                    <a:pt x="47034" y="12761"/>
                    <a:pt x="39281" y="31053"/>
                  </a:cubicBezTo>
                  <a:lnTo>
                    <a:pt x="39281" y="75"/>
                  </a:lnTo>
                  <a:lnTo>
                    <a:pt x="237" y="3320"/>
                  </a:lnTo>
                  <a:lnTo>
                    <a:pt x="237" y="12466"/>
                  </a:lnTo>
                  <a:cubicBezTo>
                    <a:pt x="19620" y="12466"/>
                    <a:pt x="21835" y="14531"/>
                    <a:pt x="21835" y="2898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E7D4EB25-0685-C6AC-C7E6-F7F7CBF0516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125988" y="6282401"/>
              <a:ext cx="71331" cy="20652"/>
            </a:xfrm>
            <a:custGeom>
              <a:avLst/>
              <a:gdLst>
                <a:gd name="connsiteX0" fmla="*/ 67682 w 71331"/>
                <a:gd name="connsiteY0" fmla="*/ 82 h 20652"/>
                <a:gd name="connsiteX1" fmla="*/ 51012 w 71331"/>
                <a:gd name="connsiteY1" fmla="*/ 9582 h 20652"/>
                <a:gd name="connsiteX2" fmla="*/ 38606 w 71331"/>
                <a:gd name="connsiteY2" fmla="*/ 5452 h 20652"/>
                <a:gd name="connsiteX3" fmla="*/ 23293 w 71331"/>
                <a:gd name="connsiteY3" fmla="*/ 82 h 20652"/>
                <a:gd name="connsiteX4" fmla="*/ 227 w 71331"/>
                <a:gd name="connsiteY4" fmla="*/ 16604 h 20652"/>
                <a:gd name="connsiteX5" fmla="*/ 4104 w 71331"/>
                <a:gd name="connsiteY5" fmla="*/ 20734 h 20652"/>
                <a:gd name="connsiteX6" fmla="*/ 20774 w 71331"/>
                <a:gd name="connsiteY6" fmla="*/ 11234 h 20652"/>
                <a:gd name="connsiteX7" fmla="*/ 33179 w 71331"/>
                <a:gd name="connsiteY7" fmla="*/ 15365 h 20652"/>
                <a:gd name="connsiteX8" fmla="*/ 48492 w 71331"/>
                <a:gd name="connsiteY8" fmla="*/ 20734 h 20652"/>
                <a:gd name="connsiteX9" fmla="*/ 71558 w 71331"/>
                <a:gd name="connsiteY9" fmla="*/ 4212 h 20652"/>
                <a:gd name="connsiteX10" fmla="*/ 67682 w 71331"/>
                <a:gd name="connsiteY10" fmla="*/ 82 h 2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331" h="20652">
                  <a:moveTo>
                    <a:pt x="67682" y="82"/>
                  </a:moveTo>
                  <a:cubicBezTo>
                    <a:pt x="62060" y="6484"/>
                    <a:pt x="56439" y="9582"/>
                    <a:pt x="51012" y="9582"/>
                  </a:cubicBezTo>
                  <a:cubicBezTo>
                    <a:pt x="45972" y="9582"/>
                    <a:pt x="40157" y="6484"/>
                    <a:pt x="38606" y="5452"/>
                  </a:cubicBezTo>
                  <a:cubicBezTo>
                    <a:pt x="31628" y="1941"/>
                    <a:pt x="27558" y="82"/>
                    <a:pt x="23293" y="82"/>
                  </a:cubicBezTo>
                  <a:cubicBezTo>
                    <a:pt x="15346" y="82"/>
                    <a:pt x="12439" y="3386"/>
                    <a:pt x="227" y="16604"/>
                  </a:cubicBezTo>
                  <a:lnTo>
                    <a:pt x="4104" y="20734"/>
                  </a:lnTo>
                  <a:cubicBezTo>
                    <a:pt x="9725" y="14332"/>
                    <a:pt x="15346" y="11234"/>
                    <a:pt x="20774" y="11234"/>
                  </a:cubicBezTo>
                  <a:cubicBezTo>
                    <a:pt x="25813" y="11234"/>
                    <a:pt x="31628" y="14332"/>
                    <a:pt x="33179" y="15365"/>
                  </a:cubicBezTo>
                  <a:cubicBezTo>
                    <a:pt x="40157" y="18876"/>
                    <a:pt x="44228" y="20734"/>
                    <a:pt x="48492" y="20734"/>
                  </a:cubicBezTo>
                  <a:cubicBezTo>
                    <a:pt x="56439" y="20734"/>
                    <a:pt x="59347" y="17430"/>
                    <a:pt x="71558" y="4212"/>
                  </a:cubicBezTo>
                  <a:lnTo>
                    <a:pt x="67682" y="8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408F2699-0714-AD21-750D-0D0623DB5EE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063424" y="6332541"/>
              <a:ext cx="176389" cy="141056"/>
            </a:xfrm>
            <a:custGeom>
              <a:avLst/>
              <a:gdLst>
                <a:gd name="connsiteX0" fmla="*/ 97724 w 176389"/>
                <a:gd name="connsiteY0" fmla="*/ 58117 h 141056"/>
                <a:gd name="connsiteX1" fmla="*/ 96561 w 176389"/>
                <a:gd name="connsiteY1" fmla="*/ 55639 h 141056"/>
                <a:gd name="connsiteX2" fmla="*/ 101213 w 176389"/>
                <a:gd name="connsiteY2" fmla="*/ 51715 h 141056"/>
                <a:gd name="connsiteX3" fmla="*/ 120791 w 176389"/>
                <a:gd name="connsiteY3" fmla="*/ 37052 h 141056"/>
                <a:gd name="connsiteX4" fmla="*/ 172157 w 176389"/>
                <a:gd name="connsiteY4" fmla="*/ 7519 h 141056"/>
                <a:gd name="connsiteX5" fmla="*/ 176615 w 176389"/>
                <a:gd name="connsiteY5" fmla="*/ 2975 h 141056"/>
                <a:gd name="connsiteX6" fmla="*/ 174095 w 176389"/>
                <a:gd name="connsiteY6" fmla="*/ 290 h 141056"/>
                <a:gd name="connsiteX7" fmla="*/ 160721 w 176389"/>
                <a:gd name="connsiteY7" fmla="*/ 910 h 141056"/>
                <a:gd name="connsiteX8" fmla="*/ 137267 w 176389"/>
                <a:gd name="connsiteY8" fmla="*/ 84 h 141056"/>
                <a:gd name="connsiteX9" fmla="*/ 133196 w 176389"/>
                <a:gd name="connsiteY9" fmla="*/ 4627 h 141056"/>
                <a:gd name="connsiteX10" fmla="*/ 136104 w 176389"/>
                <a:gd name="connsiteY10" fmla="*/ 7519 h 141056"/>
                <a:gd name="connsiteX11" fmla="*/ 140949 w 176389"/>
                <a:gd name="connsiteY11" fmla="*/ 10410 h 141056"/>
                <a:gd name="connsiteX12" fmla="*/ 132421 w 176389"/>
                <a:gd name="connsiteY12" fmla="*/ 20530 h 141056"/>
                <a:gd name="connsiteX13" fmla="*/ 51591 w 176389"/>
                <a:gd name="connsiteY13" fmla="*/ 81248 h 141056"/>
                <a:gd name="connsiteX14" fmla="*/ 66904 w 176389"/>
                <a:gd name="connsiteY14" fmla="*/ 16193 h 141056"/>
                <a:gd name="connsiteX15" fmla="*/ 83962 w 176389"/>
                <a:gd name="connsiteY15" fmla="*/ 7519 h 141056"/>
                <a:gd name="connsiteX16" fmla="*/ 89777 w 176389"/>
                <a:gd name="connsiteY16" fmla="*/ 3182 h 141056"/>
                <a:gd name="connsiteX17" fmla="*/ 86676 w 176389"/>
                <a:gd name="connsiteY17" fmla="*/ 84 h 141056"/>
                <a:gd name="connsiteX18" fmla="*/ 61283 w 176389"/>
                <a:gd name="connsiteY18" fmla="*/ 910 h 141056"/>
                <a:gd name="connsiteX19" fmla="*/ 47909 w 176389"/>
                <a:gd name="connsiteY19" fmla="*/ 703 h 141056"/>
                <a:gd name="connsiteX20" fmla="*/ 35697 w 176389"/>
                <a:gd name="connsiteY20" fmla="*/ 84 h 141056"/>
                <a:gd name="connsiteX21" fmla="*/ 31626 w 176389"/>
                <a:gd name="connsiteY21" fmla="*/ 4627 h 141056"/>
                <a:gd name="connsiteX22" fmla="*/ 38023 w 176389"/>
                <a:gd name="connsiteY22" fmla="*/ 7519 h 141056"/>
                <a:gd name="connsiteX23" fmla="*/ 45389 w 176389"/>
                <a:gd name="connsiteY23" fmla="*/ 7932 h 141056"/>
                <a:gd name="connsiteX24" fmla="*/ 49653 w 176389"/>
                <a:gd name="connsiteY24" fmla="*/ 10823 h 141056"/>
                <a:gd name="connsiteX25" fmla="*/ 48878 w 176389"/>
                <a:gd name="connsiteY25" fmla="*/ 15367 h 141056"/>
                <a:gd name="connsiteX26" fmla="*/ 23098 w 176389"/>
                <a:gd name="connsiteY26" fmla="*/ 125031 h 141056"/>
                <a:gd name="connsiteX27" fmla="*/ 6040 w 176389"/>
                <a:gd name="connsiteY27" fmla="*/ 133705 h 141056"/>
                <a:gd name="connsiteX28" fmla="*/ 225 w 176389"/>
                <a:gd name="connsiteY28" fmla="*/ 138249 h 141056"/>
                <a:gd name="connsiteX29" fmla="*/ 3326 w 176389"/>
                <a:gd name="connsiteY29" fmla="*/ 141140 h 141056"/>
                <a:gd name="connsiteX30" fmla="*/ 28525 w 176389"/>
                <a:gd name="connsiteY30" fmla="*/ 140314 h 141056"/>
                <a:gd name="connsiteX31" fmla="*/ 41900 w 176389"/>
                <a:gd name="connsiteY31" fmla="*/ 140520 h 141056"/>
                <a:gd name="connsiteX32" fmla="*/ 54305 w 176389"/>
                <a:gd name="connsiteY32" fmla="*/ 141140 h 141056"/>
                <a:gd name="connsiteX33" fmla="*/ 58376 w 176389"/>
                <a:gd name="connsiteY33" fmla="*/ 136596 h 141056"/>
                <a:gd name="connsiteX34" fmla="*/ 52173 w 176389"/>
                <a:gd name="connsiteY34" fmla="*/ 133705 h 141056"/>
                <a:gd name="connsiteX35" fmla="*/ 44807 w 176389"/>
                <a:gd name="connsiteY35" fmla="*/ 133292 h 141056"/>
                <a:gd name="connsiteX36" fmla="*/ 40349 w 176389"/>
                <a:gd name="connsiteY36" fmla="*/ 130194 h 141056"/>
                <a:gd name="connsiteX37" fmla="*/ 49459 w 176389"/>
                <a:gd name="connsiteY37" fmla="*/ 90541 h 141056"/>
                <a:gd name="connsiteX38" fmla="*/ 81636 w 176389"/>
                <a:gd name="connsiteY38" fmla="*/ 66378 h 141056"/>
                <a:gd name="connsiteX39" fmla="*/ 109742 w 176389"/>
                <a:gd name="connsiteY39" fmla="*/ 124411 h 141056"/>
                <a:gd name="connsiteX40" fmla="*/ 111099 w 176389"/>
                <a:gd name="connsiteY40" fmla="*/ 128335 h 141056"/>
                <a:gd name="connsiteX41" fmla="*/ 102182 w 176389"/>
                <a:gd name="connsiteY41" fmla="*/ 133705 h 141056"/>
                <a:gd name="connsiteX42" fmla="*/ 97143 w 176389"/>
                <a:gd name="connsiteY42" fmla="*/ 138249 h 141056"/>
                <a:gd name="connsiteX43" fmla="*/ 100438 w 176389"/>
                <a:gd name="connsiteY43" fmla="*/ 141140 h 141056"/>
                <a:gd name="connsiteX44" fmla="*/ 125249 w 176389"/>
                <a:gd name="connsiteY44" fmla="*/ 140314 h 141056"/>
                <a:gd name="connsiteX45" fmla="*/ 144245 w 176389"/>
                <a:gd name="connsiteY45" fmla="*/ 141140 h 141056"/>
                <a:gd name="connsiteX46" fmla="*/ 148121 w 176389"/>
                <a:gd name="connsiteY46" fmla="*/ 136803 h 141056"/>
                <a:gd name="connsiteX47" fmla="*/ 143663 w 176389"/>
                <a:gd name="connsiteY47" fmla="*/ 133705 h 141056"/>
                <a:gd name="connsiteX48" fmla="*/ 130870 w 176389"/>
                <a:gd name="connsiteY48" fmla="*/ 126890 h 141056"/>
                <a:gd name="connsiteX49" fmla="*/ 97724 w 176389"/>
                <a:gd name="connsiteY49" fmla="*/ 58117 h 1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6389" h="141056">
                  <a:moveTo>
                    <a:pt x="97724" y="58117"/>
                  </a:moveTo>
                  <a:cubicBezTo>
                    <a:pt x="96949" y="56465"/>
                    <a:pt x="96561" y="55845"/>
                    <a:pt x="96561" y="55639"/>
                  </a:cubicBezTo>
                  <a:cubicBezTo>
                    <a:pt x="96561" y="55226"/>
                    <a:pt x="96755" y="55019"/>
                    <a:pt x="101213" y="51715"/>
                  </a:cubicBezTo>
                  <a:lnTo>
                    <a:pt x="120791" y="37052"/>
                  </a:lnTo>
                  <a:cubicBezTo>
                    <a:pt x="146377" y="17845"/>
                    <a:pt x="158395" y="8758"/>
                    <a:pt x="172157" y="7519"/>
                  </a:cubicBezTo>
                  <a:cubicBezTo>
                    <a:pt x="174289" y="7312"/>
                    <a:pt x="176615" y="7106"/>
                    <a:pt x="176615" y="2975"/>
                  </a:cubicBezTo>
                  <a:cubicBezTo>
                    <a:pt x="176615" y="1323"/>
                    <a:pt x="175258" y="290"/>
                    <a:pt x="174095" y="290"/>
                  </a:cubicBezTo>
                  <a:cubicBezTo>
                    <a:pt x="170025" y="290"/>
                    <a:pt x="164985" y="910"/>
                    <a:pt x="160721" y="910"/>
                  </a:cubicBezTo>
                  <a:cubicBezTo>
                    <a:pt x="155487" y="910"/>
                    <a:pt x="142500" y="84"/>
                    <a:pt x="137267" y="84"/>
                  </a:cubicBezTo>
                  <a:cubicBezTo>
                    <a:pt x="136104" y="84"/>
                    <a:pt x="133196" y="84"/>
                    <a:pt x="133196" y="4627"/>
                  </a:cubicBezTo>
                  <a:cubicBezTo>
                    <a:pt x="133196" y="4834"/>
                    <a:pt x="133196" y="7312"/>
                    <a:pt x="136104" y="7519"/>
                  </a:cubicBezTo>
                  <a:cubicBezTo>
                    <a:pt x="138430" y="7725"/>
                    <a:pt x="140949" y="8138"/>
                    <a:pt x="140949" y="10410"/>
                  </a:cubicBezTo>
                  <a:cubicBezTo>
                    <a:pt x="140949" y="14127"/>
                    <a:pt x="134940" y="18671"/>
                    <a:pt x="132421" y="20530"/>
                  </a:cubicBezTo>
                  <a:lnTo>
                    <a:pt x="51591" y="81248"/>
                  </a:lnTo>
                  <a:lnTo>
                    <a:pt x="66904" y="16193"/>
                  </a:lnTo>
                  <a:cubicBezTo>
                    <a:pt x="68649" y="9171"/>
                    <a:pt x="68843" y="7519"/>
                    <a:pt x="83962" y="7519"/>
                  </a:cubicBezTo>
                  <a:cubicBezTo>
                    <a:pt x="87063" y="7519"/>
                    <a:pt x="89777" y="7519"/>
                    <a:pt x="89777" y="3182"/>
                  </a:cubicBezTo>
                  <a:cubicBezTo>
                    <a:pt x="89777" y="1323"/>
                    <a:pt x="88614" y="84"/>
                    <a:pt x="86676" y="84"/>
                  </a:cubicBezTo>
                  <a:cubicBezTo>
                    <a:pt x="81054" y="84"/>
                    <a:pt x="66904" y="910"/>
                    <a:pt x="61283" y="910"/>
                  </a:cubicBezTo>
                  <a:cubicBezTo>
                    <a:pt x="57988" y="910"/>
                    <a:pt x="51204" y="910"/>
                    <a:pt x="47909" y="703"/>
                  </a:cubicBezTo>
                  <a:cubicBezTo>
                    <a:pt x="44032" y="497"/>
                    <a:pt x="39380" y="84"/>
                    <a:pt x="35697" y="84"/>
                  </a:cubicBezTo>
                  <a:cubicBezTo>
                    <a:pt x="34534" y="84"/>
                    <a:pt x="31626" y="84"/>
                    <a:pt x="31626" y="4627"/>
                  </a:cubicBezTo>
                  <a:cubicBezTo>
                    <a:pt x="31626" y="7519"/>
                    <a:pt x="33759" y="7519"/>
                    <a:pt x="38023" y="7519"/>
                  </a:cubicBezTo>
                  <a:cubicBezTo>
                    <a:pt x="41124" y="7519"/>
                    <a:pt x="41900" y="7519"/>
                    <a:pt x="45389" y="7932"/>
                  </a:cubicBezTo>
                  <a:cubicBezTo>
                    <a:pt x="49265" y="8345"/>
                    <a:pt x="49653" y="8758"/>
                    <a:pt x="49653" y="10823"/>
                  </a:cubicBezTo>
                  <a:cubicBezTo>
                    <a:pt x="49653" y="11236"/>
                    <a:pt x="49653" y="12269"/>
                    <a:pt x="48878" y="15367"/>
                  </a:cubicBezTo>
                  <a:lnTo>
                    <a:pt x="23098" y="125031"/>
                  </a:lnTo>
                  <a:cubicBezTo>
                    <a:pt x="21547" y="132053"/>
                    <a:pt x="21159" y="133705"/>
                    <a:pt x="6040" y="133705"/>
                  </a:cubicBezTo>
                  <a:cubicBezTo>
                    <a:pt x="2551" y="133705"/>
                    <a:pt x="225" y="133705"/>
                    <a:pt x="225" y="138249"/>
                  </a:cubicBezTo>
                  <a:cubicBezTo>
                    <a:pt x="225" y="138455"/>
                    <a:pt x="225" y="141140"/>
                    <a:pt x="3326" y="141140"/>
                  </a:cubicBezTo>
                  <a:cubicBezTo>
                    <a:pt x="8948" y="141140"/>
                    <a:pt x="22904" y="140314"/>
                    <a:pt x="28525" y="140314"/>
                  </a:cubicBezTo>
                  <a:cubicBezTo>
                    <a:pt x="31820" y="140314"/>
                    <a:pt x="38604" y="140314"/>
                    <a:pt x="41900" y="140520"/>
                  </a:cubicBezTo>
                  <a:cubicBezTo>
                    <a:pt x="45776" y="140727"/>
                    <a:pt x="50622" y="141140"/>
                    <a:pt x="54305" y="141140"/>
                  </a:cubicBezTo>
                  <a:cubicBezTo>
                    <a:pt x="55468" y="141140"/>
                    <a:pt x="58376" y="141140"/>
                    <a:pt x="58376" y="136596"/>
                  </a:cubicBezTo>
                  <a:cubicBezTo>
                    <a:pt x="58376" y="133705"/>
                    <a:pt x="56050" y="133705"/>
                    <a:pt x="52173" y="133705"/>
                  </a:cubicBezTo>
                  <a:cubicBezTo>
                    <a:pt x="51979" y="133705"/>
                    <a:pt x="48296" y="133705"/>
                    <a:pt x="44807" y="133292"/>
                  </a:cubicBezTo>
                  <a:cubicBezTo>
                    <a:pt x="40349" y="132879"/>
                    <a:pt x="40349" y="132259"/>
                    <a:pt x="40349" y="130194"/>
                  </a:cubicBezTo>
                  <a:cubicBezTo>
                    <a:pt x="40349" y="128542"/>
                    <a:pt x="42287" y="120901"/>
                    <a:pt x="49459" y="90541"/>
                  </a:cubicBezTo>
                  <a:lnTo>
                    <a:pt x="81636" y="66378"/>
                  </a:lnTo>
                  <a:lnTo>
                    <a:pt x="109742" y="124411"/>
                  </a:lnTo>
                  <a:cubicBezTo>
                    <a:pt x="111099" y="127096"/>
                    <a:pt x="111099" y="127303"/>
                    <a:pt x="111099" y="128335"/>
                  </a:cubicBezTo>
                  <a:cubicBezTo>
                    <a:pt x="111099" y="133086"/>
                    <a:pt x="105671" y="133705"/>
                    <a:pt x="102182" y="133705"/>
                  </a:cubicBezTo>
                  <a:cubicBezTo>
                    <a:pt x="99856" y="133705"/>
                    <a:pt x="97143" y="133705"/>
                    <a:pt x="97143" y="138249"/>
                  </a:cubicBezTo>
                  <a:cubicBezTo>
                    <a:pt x="97143" y="138455"/>
                    <a:pt x="97336" y="141140"/>
                    <a:pt x="100438" y="141140"/>
                  </a:cubicBezTo>
                  <a:cubicBezTo>
                    <a:pt x="105865" y="141140"/>
                    <a:pt x="119821" y="140314"/>
                    <a:pt x="125249" y="140314"/>
                  </a:cubicBezTo>
                  <a:cubicBezTo>
                    <a:pt x="131064" y="140314"/>
                    <a:pt x="138817" y="141140"/>
                    <a:pt x="144245" y="141140"/>
                  </a:cubicBezTo>
                  <a:cubicBezTo>
                    <a:pt x="146764" y="141140"/>
                    <a:pt x="148121" y="139694"/>
                    <a:pt x="148121" y="136803"/>
                  </a:cubicBezTo>
                  <a:cubicBezTo>
                    <a:pt x="148121" y="133705"/>
                    <a:pt x="145601" y="133705"/>
                    <a:pt x="143663" y="133705"/>
                  </a:cubicBezTo>
                  <a:cubicBezTo>
                    <a:pt x="140174" y="133705"/>
                    <a:pt x="134165" y="133499"/>
                    <a:pt x="130870" y="126890"/>
                  </a:cubicBezTo>
                  <a:lnTo>
                    <a:pt x="97724" y="5811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E8C88925-8168-3E19-D366-3AB1C4D16F2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270461" y="6254944"/>
              <a:ext cx="40705" cy="147517"/>
            </a:xfrm>
            <a:custGeom>
              <a:avLst/>
              <a:gdLst>
                <a:gd name="connsiteX0" fmla="*/ 40522 w 40705"/>
                <a:gd name="connsiteY0" fmla="*/ 3621 h 147517"/>
                <a:gd name="connsiteX1" fmla="*/ 40938 w 40705"/>
                <a:gd name="connsiteY1" fmla="*/ 2145 h 147517"/>
                <a:gd name="connsiteX2" fmla="*/ 38584 w 40705"/>
                <a:gd name="connsiteY2" fmla="*/ 80 h 147517"/>
                <a:gd name="connsiteX3" fmla="*/ 232 w 40705"/>
                <a:gd name="connsiteY3" fmla="*/ 73839 h 147517"/>
                <a:gd name="connsiteX4" fmla="*/ 38584 w 40705"/>
                <a:gd name="connsiteY4" fmla="*/ 147598 h 147517"/>
                <a:gd name="connsiteX5" fmla="*/ 40938 w 40705"/>
                <a:gd name="connsiteY5" fmla="*/ 145532 h 147517"/>
                <a:gd name="connsiteX6" fmla="*/ 39830 w 40705"/>
                <a:gd name="connsiteY6" fmla="*/ 143615 h 147517"/>
                <a:gd name="connsiteX7" fmla="*/ 10893 w 40705"/>
                <a:gd name="connsiteY7" fmla="*/ 73839 h 147517"/>
                <a:gd name="connsiteX8" fmla="*/ 40522 w 40705"/>
                <a:gd name="connsiteY8" fmla="*/ 3621 h 14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05" h="147517">
                  <a:moveTo>
                    <a:pt x="40522" y="3621"/>
                  </a:moveTo>
                  <a:cubicBezTo>
                    <a:pt x="40522" y="3473"/>
                    <a:pt x="40938" y="2883"/>
                    <a:pt x="40938" y="2145"/>
                  </a:cubicBezTo>
                  <a:cubicBezTo>
                    <a:pt x="40938" y="1555"/>
                    <a:pt x="40661" y="80"/>
                    <a:pt x="38584" y="80"/>
                  </a:cubicBezTo>
                  <a:cubicBezTo>
                    <a:pt x="35815" y="80"/>
                    <a:pt x="232" y="23683"/>
                    <a:pt x="232" y="73839"/>
                  </a:cubicBezTo>
                  <a:cubicBezTo>
                    <a:pt x="232" y="123847"/>
                    <a:pt x="35815" y="147598"/>
                    <a:pt x="38584" y="147598"/>
                  </a:cubicBezTo>
                  <a:cubicBezTo>
                    <a:pt x="40661" y="147598"/>
                    <a:pt x="40938" y="146122"/>
                    <a:pt x="40938" y="145532"/>
                  </a:cubicBezTo>
                  <a:cubicBezTo>
                    <a:pt x="40938" y="144500"/>
                    <a:pt x="40384" y="144057"/>
                    <a:pt x="39830" y="143615"/>
                  </a:cubicBezTo>
                  <a:cubicBezTo>
                    <a:pt x="15324" y="122815"/>
                    <a:pt x="10893" y="92869"/>
                    <a:pt x="10893" y="73839"/>
                  </a:cubicBezTo>
                  <a:cubicBezTo>
                    <a:pt x="10893" y="37697"/>
                    <a:pt x="26538" y="13947"/>
                    <a:pt x="40522" y="362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6C782A98-29A5-3A77-303D-3CA61E9F8F6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337290" y="6300379"/>
              <a:ext cx="96917" cy="66825"/>
            </a:xfrm>
            <a:custGeom>
              <a:avLst/>
              <a:gdLst>
                <a:gd name="connsiteX0" fmla="*/ 14634 w 96917"/>
                <a:gd name="connsiteY0" fmla="*/ 50826 h 66825"/>
                <a:gd name="connsiteX1" fmla="*/ 12280 w 96917"/>
                <a:gd name="connsiteY1" fmla="*/ 61742 h 66825"/>
                <a:gd name="connsiteX2" fmla="*/ 17403 w 96917"/>
                <a:gd name="connsiteY2" fmla="*/ 66906 h 66825"/>
                <a:gd name="connsiteX3" fmla="*/ 24049 w 96917"/>
                <a:gd name="connsiteY3" fmla="*/ 62037 h 66825"/>
                <a:gd name="connsiteX4" fmla="*/ 26680 w 96917"/>
                <a:gd name="connsiteY4" fmla="*/ 50531 h 66825"/>
                <a:gd name="connsiteX5" fmla="*/ 31664 w 96917"/>
                <a:gd name="connsiteY5" fmla="*/ 29731 h 66825"/>
                <a:gd name="connsiteX6" fmla="*/ 60324 w 96917"/>
                <a:gd name="connsiteY6" fmla="*/ 5096 h 66825"/>
                <a:gd name="connsiteX7" fmla="*/ 70016 w 96917"/>
                <a:gd name="connsiteY7" fmla="*/ 15717 h 66825"/>
                <a:gd name="connsiteX8" fmla="*/ 61016 w 96917"/>
                <a:gd name="connsiteY8" fmla="*/ 47728 h 66825"/>
                <a:gd name="connsiteX9" fmla="*/ 59632 w 96917"/>
                <a:gd name="connsiteY9" fmla="*/ 53924 h 66825"/>
                <a:gd name="connsiteX10" fmla="*/ 74723 w 96917"/>
                <a:gd name="connsiteY10" fmla="*/ 66906 h 66825"/>
                <a:gd name="connsiteX11" fmla="*/ 97153 w 96917"/>
                <a:gd name="connsiteY11" fmla="*/ 44040 h 66825"/>
                <a:gd name="connsiteX12" fmla="*/ 94245 w 96917"/>
                <a:gd name="connsiteY12" fmla="*/ 41975 h 66825"/>
                <a:gd name="connsiteX13" fmla="*/ 90922 w 96917"/>
                <a:gd name="connsiteY13" fmla="*/ 45368 h 66825"/>
                <a:gd name="connsiteX14" fmla="*/ 75277 w 96917"/>
                <a:gd name="connsiteY14" fmla="*/ 61890 h 66825"/>
                <a:gd name="connsiteX15" fmla="*/ 71123 w 96917"/>
                <a:gd name="connsiteY15" fmla="*/ 56284 h 66825"/>
                <a:gd name="connsiteX16" fmla="*/ 72923 w 96917"/>
                <a:gd name="connsiteY16" fmla="*/ 48466 h 66825"/>
                <a:gd name="connsiteX17" fmla="*/ 81646 w 96917"/>
                <a:gd name="connsiteY17" fmla="*/ 17635 h 66825"/>
                <a:gd name="connsiteX18" fmla="*/ 61155 w 96917"/>
                <a:gd name="connsiteY18" fmla="*/ 80 h 66825"/>
                <a:gd name="connsiteX19" fmla="*/ 34987 w 96917"/>
                <a:gd name="connsiteY19" fmla="*/ 14684 h 66825"/>
                <a:gd name="connsiteX20" fmla="*/ 18095 w 96917"/>
                <a:gd name="connsiteY20" fmla="*/ 80 h 66825"/>
                <a:gd name="connsiteX21" fmla="*/ 235 w 96917"/>
                <a:gd name="connsiteY21" fmla="*/ 22945 h 66825"/>
                <a:gd name="connsiteX22" fmla="*/ 3142 w 96917"/>
                <a:gd name="connsiteY22" fmla="*/ 25011 h 66825"/>
                <a:gd name="connsiteX23" fmla="*/ 6327 w 96917"/>
                <a:gd name="connsiteY23" fmla="*/ 22208 h 66825"/>
                <a:gd name="connsiteX24" fmla="*/ 17403 w 96917"/>
                <a:gd name="connsiteY24" fmla="*/ 5096 h 66825"/>
                <a:gd name="connsiteX25" fmla="*/ 23080 w 96917"/>
                <a:gd name="connsiteY25" fmla="*/ 12914 h 66825"/>
                <a:gd name="connsiteX26" fmla="*/ 20865 w 96917"/>
                <a:gd name="connsiteY26" fmla="*/ 24420 h 66825"/>
                <a:gd name="connsiteX27" fmla="*/ 17819 w 96917"/>
                <a:gd name="connsiteY27" fmla="*/ 37697 h 66825"/>
                <a:gd name="connsiteX28" fmla="*/ 14634 w 96917"/>
                <a:gd name="connsiteY28" fmla="*/ 50826 h 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6917" h="66825">
                  <a:moveTo>
                    <a:pt x="14634" y="50826"/>
                  </a:moveTo>
                  <a:cubicBezTo>
                    <a:pt x="13803" y="54514"/>
                    <a:pt x="12280" y="61005"/>
                    <a:pt x="12280" y="61742"/>
                  </a:cubicBezTo>
                  <a:cubicBezTo>
                    <a:pt x="12280" y="64988"/>
                    <a:pt x="14773" y="66906"/>
                    <a:pt x="17403" y="66906"/>
                  </a:cubicBezTo>
                  <a:cubicBezTo>
                    <a:pt x="19480" y="66906"/>
                    <a:pt x="22526" y="65725"/>
                    <a:pt x="24049" y="62037"/>
                  </a:cubicBezTo>
                  <a:cubicBezTo>
                    <a:pt x="24187" y="61300"/>
                    <a:pt x="25849" y="54367"/>
                    <a:pt x="26680" y="50531"/>
                  </a:cubicBezTo>
                  <a:cubicBezTo>
                    <a:pt x="31387" y="30616"/>
                    <a:pt x="31387" y="30321"/>
                    <a:pt x="31664" y="29731"/>
                  </a:cubicBezTo>
                  <a:cubicBezTo>
                    <a:pt x="33464" y="25748"/>
                    <a:pt x="43433" y="5096"/>
                    <a:pt x="60324" y="5096"/>
                  </a:cubicBezTo>
                  <a:cubicBezTo>
                    <a:pt x="67108" y="5096"/>
                    <a:pt x="70016" y="9079"/>
                    <a:pt x="70016" y="15717"/>
                  </a:cubicBezTo>
                  <a:cubicBezTo>
                    <a:pt x="70016" y="24125"/>
                    <a:pt x="64201" y="39320"/>
                    <a:pt x="61016" y="47728"/>
                  </a:cubicBezTo>
                  <a:cubicBezTo>
                    <a:pt x="60324" y="49498"/>
                    <a:pt x="59632" y="51416"/>
                    <a:pt x="59632" y="53924"/>
                  </a:cubicBezTo>
                  <a:cubicBezTo>
                    <a:pt x="59632" y="61595"/>
                    <a:pt x="66554" y="66906"/>
                    <a:pt x="74723" y="66906"/>
                  </a:cubicBezTo>
                  <a:cubicBezTo>
                    <a:pt x="89538" y="66906"/>
                    <a:pt x="97153" y="47728"/>
                    <a:pt x="97153" y="44040"/>
                  </a:cubicBezTo>
                  <a:cubicBezTo>
                    <a:pt x="97153" y="41975"/>
                    <a:pt x="94799" y="41975"/>
                    <a:pt x="94245" y="41975"/>
                  </a:cubicBezTo>
                  <a:cubicBezTo>
                    <a:pt x="91891" y="41975"/>
                    <a:pt x="91753" y="42565"/>
                    <a:pt x="90922" y="45368"/>
                  </a:cubicBezTo>
                  <a:cubicBezTo>
                    <a:pt x="88291" y="54219"/>
                    <a:pt x="81923" y="61890"/>
                    <a:pt x="75277" y="61890"/>
                  </a:cubicBezTo>
                  <a:cubicBezTo>
                    <a:pt x="72092" y="61890"/>
                    <a:pt x="71123" y="59530"/>
                    <a:pt x="71123" y="56284"/>
                  </a:cubicBezTo>
                  <a:cubicBezTo>
                    <a:pt x="71123" y="53186"/>
                    <a:pt x="71677" y="51711"/>
                    <a:pt x="72923" y="48466"/>
                  </a:cubicBezTo>
                  <a:cubicBezTo>
                    <a:pt x="75277" y="42565"/>
                    <a:pt x="81646" y="25748"/>
                    <a:pt x="81646" y="17635"/>
                  </a:cubicBezTo>
                  <a:cubicBezTo>
                    <a:pt x="81646" y="6718"/>
                    <a:pt x="74308" y="80"/>
                    <a:pt x="61155" y="80"/>
                  </a:cubicBezTo>
                  <a:cubicBezTo>
                    <a:pt x="48555" y="80"/>
                    <a:pt x="39833" y="8194"/>
                    <a:pt x="34987" y="14684"/>
                  </a:cubicBezTo>
                  <a:cubicBezTo>
                    <a:pt x="34295" y="2588"/>
                    <a:pt x="23218" y="80"/>
                    <a:pt x="18095" y="80"/>
                  </a:cubicBezTo>
                  <a:cubicBezTo>
                    <a:pt x="4250" y="80"/>
                    <a:pt x="235" y="22650"/>
                    <a:pt x="235" y="22945"/>
                  </a:cubicBezTo>
                  <a:cubicBezTo>
                    <a:pt x="235" y="25011"/>
                    <a:pt x="2450" y="25011"/>
                    <a:pt x="3142" y="25011"/>
                  </a:cubicBezTo>
                  <a:cubicBezTo>
                    <a:pt x="5496" y="25011"/>
                    <a:pt x="5773" y="24125"/>
                    <a:pt x="6327" y="22208"/>
                  </a:cubicBezTo>
                  <a:cubicBezTo>
                    <a:pt x="8404" y="13652"/>
                    <a:pt x="11588" y="5096"/>
                    <a:pt x="17403" y="5096"/>
                  </a:cubicBezTo>
                  <a:cubicBezTo>
                    <a:pt x="22111" y="5096"/>
                    <a:pt x="23080" y="9816"/>
                    <a:pt x="23080" y="12914"/>
                  </a:cubicBezTo>
                  <a:cubicBezTo>
                    <a:pt x="23080" y="14979"/>
                    <a:pt x="21695" y="20585"/>
                    <a:pt x="20865" y="24420"/>
                  </a:cubicBezTo>
                  <a:cubicBezTo>
                    <a:pt x="19895" y="28403"/>
                    <a:pt x="18511" y="34452"/>
                    <a:pt x="17819" y="37697"/>
                  </a:cubicBezTo>
                  <a:lnTo>
                    <a:pt x="14634" y="5082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15D54FC6-11ED-10E4-0B9E-22EB51C9CDB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460209" y="6254944"/>
              <a:ext cx="40566" cy="147517"/>
            </a:xfrm>
            <a:custGeom>
              <a:avLst/>
              <a:gdLst>
                <a:gd name="connsiteX0" fmla="*/ 40806 w 40566"/>
                <a:gd name="connsiteY0" fmla="*/ 73839 h 147517"/>
                <a:gd name="connsiteX1" fmla="*/ 2455 w 40566"/>
                <a:gd name="connsiteY1" fmla="*/ 80 h 147517"/>
                <a:gd name="connsiteX2" fmla="*/ 239 w 40566"/>
                <a:gd name="connsiteY2" fmla="*/ 2145 h 147517"/>
                <a:gd name="connsiteX3" fmla="*/ 1070 w 40566"/>
                <a:gd name="connsiteY3" fmla="*/ 4063 h 147517"/>
                <a:gd name="connsiteX4" fmla="*/ 30145 w 40566"/>
                <a:gd name="connsiteY4" fmla="*/ 73839 h 147517"/>
                <a:gd name="connsiteX5" fmla="*/ 23084 w 40566"/>
                <a:gd name="connsiteY5" fmla="*/ 113079 h 147517"/>
                <a:gd name="connsiteX6" fmla="*/ 932 w 40566"/>
                <a:gd name="connsiteY6" fmla="*/ 143910 h 147517"/>
                <a:gd name="connsiteX7" fmla="*/ 239 w 40566"/>
                <a:gd name="connsiteY7" fmla="*/ 145532 h 147517"/>
                <a:gd name="connsiteX8" fmla="*/ 2455 w 40566"/>
                <a:gd name="connsiteY8" fmla="*/ 147598 h 147517"/>
                <a:gd name="connsiteX9" fmla="*/ 40806 w 40566"/>
                <a:gd name="connsiteY9" fmla="*/ 73839 h 14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66" h="147517">
                  <a:moveTo>
                    <a:pt x="40806" y="73839"/>
                  </a:moveTo>
                  <a:cubicBezTo>
                    <a:pt x="40806" y="23830"/>
                    <a:pt x="5224" y="80"/>
                    <a:pt x="2455" y="80"/>
                  </a:cubicBezTo>
                  <a:cubicBezTo>
                    <a:pt x="239" y="80"/>
                    <a:pt x="239" y="1850"/>
                    <a:pt x="239" y="2145"/>
                  </a:cubicBezTo>
                  <a:cubicBezTo>
                    <a:pt x="239" y="2293"/>
                    <a:pt x="239" y="3178"/>
                    <a:pt x="1070" y="4063"/>
                  </a:cubicBezTo>
                  <a:cubicBezTo>
                    <a:pt x="21838" y="21618"/>
                    <a:pt x="30145" y="47286"/>
                    <a:pt x="30145" y="73839"/>
                  </a:cubicBezTo>
                  <a:cubicBezTo>
                    <a:pt x="30145" y="87115"/>
                    <a:pt x="27792" y="100982"/>
                    <a:pt x="23084" y="113079"/>
                  </a:cubicBezTo>
                  <a:cubicBezTo>
                    <a:pt x="16438" y="129896"/>
                    <a:pt x="7716" y="138009"/>
                    <a:pt x="932" y="143910"/>
                  </a:cubicBezTo>
                  <a:cubicBezTo>
                    <a:pt x="516" y="144205"/>
                    <a:pt x="239" y="144942"/>
                    <a:pt x="239" y="145532"/>
                  </a:cubicBezTo>
                  <a:cubicBezTo>
                    <a:pt x="239" y="145827"/>
                    <a:pt x="239" y="147598"/>
                    <a:pt x="2455" y="147598"/>
                  </a:cubicBezTo>
                  <a:cubicBezTo>
                    <a:pt x="5224" y="147598"/>
                    <a:pt x="40806" y="123995"/>
                    <a:pt x="40806" y="7383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9F6039CA-0F15-90FF-CFC0-9B0B768B508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253286" y="6442745"/>
              <a:ext cx="75318" cy="103904"/>
            </a:xfrm>
            <a:custGeom>
              <a:avLst/>
              <a:gdLst>
                <a:gd name="connsiteX0" fmla="*/ 34014 w 75318"/>
                <a:gd name="connsiteY0" fmla="*/ 5596 h 103904"/>
                <a:gd name="connsiteX1" fmla="*/ 34568 w 75318"/>
                <a:gd name="connsiteY1" fmla="*/ 2498 h 103904"/>
                <a:gd name="connsiteX2" fmla="*/ 30276 w 75318"/>
                <a:gd name="connsiteY2" fmla="*/ 138 h 103904"/>
                <a:gd name="connsiteX3" fmla="*/ 13246 w 75318"/>
                <a:gd name="connsiteY3" fmla="*/ 1466 h 103904"/>
                <a:gd name="connsiteX4" fmla="*/ 9924 w 75318"/>
                <a:gd name="connsiteY4" fmla="*/ 2351 h 103904"/>
                <a:gd name="connsiteX5" fmla="*/ 8954 w 75318"/>
                <a:gd name="connsiteY5" fmla="*/ 5744 h 103904"/>
                <a:gd name="connsiteX6" fmla="*/ 13108 w 75318"/>
                <a:gd name="connsiteY6" fmla="*/ 8252 h 103904"/>
                <a:gd name="connsiteX7" fmla="*/ 17815 w 75318"/>
                <a:gd name="connsiteY7" fmla="*/ 8547 h 103904"/>
                <a:gd name="connsiteX8" fmla="*/ 20584 w 75318"/>
                <a:gd name="connsiteY8" fmla="*/ 10464 h 103904"/>
                <a:gd name="connsiteX9" fmla="*/ 19892 w 75318"/>
                <a:gd name="connsiteY9" fmla="*/ 13857 h 103904"/>
                <a:gd name="connsiteX10" fmla="*/ 786 w 75318"/>
                <a:gd name="connsiteY10" fmla="*/ 95287 h 103904"/>
                <a:gd name="connsiteX11" fmla="*/ 232 w 75318"/>
                <a:gd name="connsiteY11" fmla="*/ 98680 h 103904"/>
                <a:gd name="connsiteX12" fmla="*/ 5493 w 75318"/>
                <a:gd name="connsiteY12" fmla="*/ 103990 h 103904"/>
                <a:gd name="connsiteX13" fmla="*/ 12693 w 75318"/>
                <a:gd name="connsiteY13" fmla="*/ 96467 h 103904"/>
                <a:gd name="connsiteX14" fmla="*/ 18923 w 75318"/>
                <a:gd name="connsiteY14" fmla="*/ 69324 h 103904"/>
                <a:gd name="connsiteX15" fmla="*/ 39829 w 75318"/>
                <a:gd name="connsiteY15" fmla="*/ 80978 h 103904"/>
                <a:gd name="connsiteX16" fmla="*/ 39414 w 75318"/>
                <a:gd name="connsiteY16" fmla="*/ 84371 h 103904"/>
                <a:gd name="connsiteX17" fmla="*/ 38999 w 75318"/>
                <a:gd name="connsiteY17" fmla="*/ 88206 h 103904"/>
                <a:gd name="connsiteX18" fmla="*/ 55890 w 75318"/>
                <a:gd name="connsiteY18" fmla="*/ 103990 h 103904"/>
                <a:gd name="connsiteX19" fmla="*/ 75551 w 75318"/>
                <a:gd name="connsiteY19" fmla="*/ 81125 h 103904"/>
                <a:gd name="connsiteX20" fmla="*/ 72643 w 75318"/>
                <a:gd name="connsiteY20" fmla="*/ 79060 h 103904"/>
                <a:gd name="connsiteX21" fmla="*/ 69320 w 75318"/>
                <a:gd name="connsiteY21" fmla="*/ 82453 h 103904"/>
                <a:gd name="connsiteX22" fmla="*/ 56444 w 75318"/>
                <a:gd name="connsiteY22" fmla="*/ 98975 h 103904"/>
                <a:gd name="connsiteX23" fmla="*/ 50629 w 75318"/>
                <a:gd name="connsiteY23" fmla="*/ 90271 h 103904"/>
                <a:gd name="connsiteX24" fmla="*/ 51183 w 75318"/>
                <a:gd name="connsiteY24" fmla="*/ 85551 h 103904"/>
                <a:gd name="connsiteX25" fmla="*/ 51875 w 75318"/>
                <a:gd name="connsiteY25" fmla="*/ 80535 h 103904"/>
                <a:gd name="connsiteX26" fmla="*/ 27507 w 75318"/>
                <a:gd name="connsiteY26" fmla="*/ 64603 h 103904"/>
                <a:gd name="connsiteX27" fmla="*/ 39414 w 75318"/>
                <a:gd name="connsiteY27" fmla="*/ 55162 h 103904"/>
                <a:gd name="connsiteX28" fmla="*/ 62813 w 75318"/>
                <a:gd name="connsiteY28" fmla="*/ 42181 h 103904"/>
                <a:gd name="connsiteX29" fmla="*/ 67659 w 75318"/>
                <a:gd name="connsiteY29" fmla="*/ 43951 h 103904"/>
                <a:gd name="connsiteX30" fmla="*/ 66551 w 75318"/>
                <a:gd name="connsiteY30" fmla="*/ 44393 h 103904"/>
                <a:gd name="connsiteX31" fmla="*/ 60182 w 75318"/>
                <a:gd name="connsiteY31" fmla="*/ 53244 h 103904"/>
                <a:gd name="connsiteX32" fmla="*/ 66413 w 75318"/>
                <a:gd name="connsiteY32" fmla="*/ 59293 h 103904"/>
                <a:gd name="connsiteX33" fmla="*/ 74997 w 75318"/>
                <a:gd name="connsiteY33" fmla="*/ 48819 h 103904"/>
                <a:gd name="connsiteX34" fmla="*/ 63090 w 75318"/>
                <a:gd name="connsiteY34" fmla="*/ 37165 h 103904"/>
                <a:gd name="connsiteX35" fmla="*/ 35537 w 75318"/>
                <a:gd name="connsiteY35" fmla="*/ 52654 h 103904"/>
                <a:gd name="connsiteX36" fmla="*/ 20584 w 75318"/>
                <a:gd name="connsiteY36" fmla="*/ 62833 h 103904"/>
                <a:gd name="connsiteX37" fmla="*/ 34014 w 75318"/>
                <a:gd name="connsiteY37" fmla="*/ 5596 h 10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5318" h="103904">
                  <a:moveTo>
                    <a:pt x="34014" y="5596"/>
                  </a:moveTo>
                  <a:cubicBezTo>
                    <a:pt x="34568" y="3531"/>
                    <a:pt x="34568" y="3236"/>
                    <a:pt x="34568" y="2498"/>
                  </a:cubicBezTo>
                  <a:cubicBezTo>
                    <a:pt x="34568" y="-9"/>
                    <a:pt x="32491" y="-9"/>
                    <a:pt x="30276" y="138"/>
                  </a:cubicBezTo>
                  <a:lnTo>
                    <a:pt x="13246" y="1466"/>
                  </a:lnTo>
                  <a:cubicBezTo>
                    <a:pt x="10893" y="1613"/>
                    <a:pt x="10616" y="1761"/>
                    <a:pt x="9924" y="2351"/>
                  </a:cubicBezTo>
                  <a:cubicBezTo>
                    <a:pt x="9370" y="3089"/>
                    <a:pt x="8954" y="4859"/>
                    <a:pt x="8954" y="5744"/>
                  </a:cubicBezTo>
                  <a:cubicBezTo>
                    <a:pt x="8954" y="8252"/>
                    <a:pt x="11170" y="8252"/>
                    <a:pt x="13108" y="8252"/>
                  </a:cubicBezTo>
                  <a:cubicBezTo>
                    <a:pt x="13246" y="8252"/>
                    <a:pt x="15739" y="8252"/>
                    <a:pt x="17815" y="8547"/>
                  </a:cubicBezTo>
                  <a:cubicBezTo>
                    <a:pt x="20446" y="8842"/>
                    <a:pt x="20584" y="9284"/>
                    <a:pt x="20584" y="10464"/>
                  </a:cubicBezTo>
                  <a:cubicBezTo>
                    <a:pt x="20584" y="10907"/>
                    <a:pt x="20584" y="11202"/>
                    <a:pt x="19892" y="13857"/>
                  </a:cubicBezTo>
                  <a:lnTo>
                    <a:pt x="786" y="95287"/>
                  </a:lnTo>
                  <a:cubicBezTo>
                    <a:pt x="232" y="97500"/>
                    <a:pt x="232" y="97795"/>
                    <a:pt x="232" y="98680"/>
                  </a:cubicBezTo>
                  <a:cubicBezTo>
                    <a:pt x="232" y="102073"/>
                    <a:pt x="2724" y="103990"/>
                    <a:pt x="5493" y="103990"/>
                  </a:cubicBezTo>
                  <a:cubicBezTo>
                    <a:pt x="10893" y="103990"/>
                    <a:pt x="12139" y="98532"/>
                    <a:pt x="12693" y="96467"/>
                  </a:cubicBezTo>
                  <a:lnTo>
                    <a:pt x="18923" y="69324"/>
                  </a:lnTo>
                  <a:cubicBezTo>
                    <a:pt x="22523" y="69471"/>
                    <a:pt x="39829" y="70504"/>
                    <a:pt x="39829" y="80978"/>
                  </a:cubicBezTo>
                  <a:cubicBezTo>
                    <a:pt x="39829" y="82010"/>
                    <a:pt x="39829" y="82600"/>
                    <a:pt x="39414" y="84371"/>
                  </a:cubicBezTo>
                  <a:cubicBezTo>
                    <a:pt x="38999" y="86436"/>
                    <a:pt x="38999" y="87321"/>
                    <a:pt x="38999" y="88206"/>
                  </a:cubicBezTo>
                  <a:cubicBezTo>
                    <a:pt x="38999" y="98680"/>
                    <a:pt x="47860" y="103990"/>
                    <a:pt x="55890" y="103990"/>
                  </a:cubicBezTo>
                  <a:cubicBezTo>
                    <a:pt x="70012" y="103990"/>
                    <a:pt x="75551" y="82895"/>
                    <a:pt x="75551" y="81125"/>
                  </a:cubicBezTo>
                  <a:cubicBezTo>
                    <a:pt x="75551" y="79060"/>
                    <a:pt x="73197" y="79060"/>
                    <a:pt x="72643" y="79060"/>
                  </a:cubicBezTo>
                  <a:cubicBezTo>
                    <a:pt x="70289" y="79060"/>
                    <a:pt x="70012" y="79798"/>
                    <a:pt x="69320" y="82453"/>
                  </a:cubicBezTo>
                  <a:cubicBezTo>
                    <a:pt x="67936" y="87616"/>
                    <a:pt x="63920" y="98975"/>
                    <a:pt x="56444" y="98975"/>
                  </a:cubicBezTo>
                  <a:cubicBezTo>
                    <a:pt x="51321" y="98975"/>
                    <a:pt x="50629" y="93517"/>
                    <a:pt x="50629" y="90271"/>
                  </a:cubicBezTo>
                  <a:cubicBezTo>
                    <a:pt x="50629" y="90124"/>
                    <a:pt x="50629" y="88059"/>
                    <a:pt x="51183" y="85551"/>
                  </a:cubicBezTo>
                  <a:cubicBezTo>
                    <a:pt x="51737" y="83190"/>
                    <a:pt x="51875" y="81715"/>
                    <a:pt x="51875" y="80535"/>
                  </a:cubicBezTo>
                  <a:cubicBezTo>
                    <a:pt x="51875" y="67554"/>
                    <a:pt x="36645" y="65341"/>
                    <a:pt x="27507" y="64603"/>
                  </a:cubicBezTo>
                  <a:cubicBezTo>
                    <a:pt x="31384" y="62243"/>
                    <a:pt x="37199" y="57227"/>
                    <a:pt x="39414" y="55162"/>
                  </a:cubicBezTo>
                  <a:cubicBezTo>
                    <a:pt x="47306" y="48524"/>
                    <a:pt x="54921" y="42181"/>
                    <a:pt x="62813" y="42181"/>
                  </a:cubicBezTo>
                  <a:cubicBezTo>
                    <a:pt x="65997" y="42181"/>
                    <a:pt x="66828" y="43066"/>
                    <a:pt x="67659" y="43951"/>
                  </a:cubicBezTo>
                  <a:cubicBezTo>
                    <a:pt x="67520" y="43951"/>
                    <a:pt x="66828" y="44393"/>
                    <a:pt x="66551" y="44393"/>
                  </a:cubicBezTo>
                  <a:cubicBezTo>
                    <a:pt x="60182" y="46754"/>
                    <a:pt x="60182" y="52802"/>
                    <a:pt x="60182" y="53244"/>
                  </a:cubicBezTo>
                  <a:cubicBezTo>
                    <a:pt x="60182" y="55752"/>
                    <a:pt x="61844" y="59293"/>
                    <a:pt x="66413" y="59293"/>
                  </a:cubicBezTo>
                  <a:cubicBezTo>
                    <a:pt x="69182" y="59293"/>
                    <a:pt x="74997" y="56932"/>
                    <a:pt x="74997" y="48819"/>
                  </a:cubicBezTo>
                  <a:cubicBezTo>
                    <a:pt x="74997" y="41591"/>
                    <a:pt x="69735" y="37165"/>
                    <a:pt x="63090" y="37165"/>
                  </a:cubicBezTo>
                  <a:cubicBezTo>
                    <a:pt x="53675" y="37165"/>
                    <a:pt x="45645" y="43951"/>
                    <a:pt x="35537" y="52654"/>
                  </a:cubicBezTo>
                  <a:cubicBezTo>
                    <a:pt x="30692" y="56785"/>
                    <a:pt x="26123" y="60473"/>
                    <a:pt x="20584" y="62833"/>
                  </a:cubicBezTo>
                  <a:lnTo>
                    <a:pt x="34014" y="559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5DFE6A00-118B-AF26-48E8-BE0592B51C7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618183" y="5984496"/>
              <a:ext cx="65073" cy="295034"/>
            </a:xfrm>
            <a:custGeom>
              <a:avLst/>
              <a:gdLst>
                <a:gd name="connsiteX0" fmla="*/ 11320 w 65073"/>
                <a:gd name="connsiteY0" fmla="*/ 10106 h 295034"/>
                <a:gd name="connsiteX1" fmla="*/ 5782 w 65073"/>
                <a:gd name="connsiteY1" fmla="*/ 75 h 295034"/>
                <a:gd name="connsiteX2" fmla="*/ 244 w 65073"/>
                <a:gd name="connsiteY2" fmla="*/ 10991 h 295034"/>
                <a:gd name="connsiteX3" fmla="*/ 244 w 65073"/>
                <a:gd name="connsiteY3" fmla="*/ 284193 h 295034"/>
                <a:gd name="connsiteX4" fmla="*/ 5782 w 65073"/>
                <a:gd name="connsiteY4" fmla="*/ 295110 h 295034"/>
                <a:gd name="connsiteX5" fmla="*/ 11320 w 65073"/>
                <a:gd name="connsiteY5" fmla="*/ 285079 h 295034"/>
                <a:gd name="connsiteX6" fmla="*/ 11320 w 65073"/>
                <a:gd name="connsiteY6" fmla="*/ 10106 h 295034"/>
                <a:gd name="connsiteX7" fmla="*/ 65317 w 65073"/>
                <a:gd name="connsiteY7" fmla="*/ 10991 h 295034"/>
                <a:gd name="connsiteX8" fmla="*/ 59779 w 65073"/>
                <a:gd name="connsiteY8" fmla="*/ 75 h 295034"/>
                <a:gd name="connsiteX9" fmla="*/ 54241 w 65073"/>
                <a:gd name="connsiteY9" fmla="*/ 10106 h 295034"/>
                <a:gd name="connsiteX10" fmla="*/ 54241 w 65073"/>
                <a:gd name="connsiteY10" fmla="*/ 285079 h 295034"/>
                <a:gd name="connsiteX11" fmla="*/ 59779 w 65073"/>
                <a:gd name="connsiteY11" fmla="*/ 295110 h 295034"/>
                <a:gd name="connsiteX12" fmla="*/ 65317 w 65073"/>
                <a:gd name="connsiteY12" fmla="*/ 284193 h 295034"/>
                <a:gd name="connsiteX13" fmla="*/ 65317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20" y="10106"/>
                  </a:moveTo>
                  <a:cubicBezTo>
                    <a:pt x="11320" y="5385"/>
                    <a:pt x="11320" y="75"/>
                    <a:pt x="5782" y="75"/>
                  </a:cubicBezTo>
                  <a:cubicBezTo>
                    <a:pt x="244" y="75"/>
                    <a:pt x="244" y="6565"/>
                    <a:pt x="244" y="10991"/>
                  </a:cubicBezTo>
                  <a:lnTo>
                    <a:pt x="244" y="284193"/>
                  </a:lnTo>
                  <a:cubicBezTo>
                    <a:pt x="244" y="288914"/>
                    <a:pt x="244" y="295110"/>
                    <a:pt x="5782" y="295110"/>
                  </a:cubicBezTo>
                  <a:cubicBezTo>
                    <a:pt x="11320" y="295110"/>
                    <a:pt x="11320" y="289799"/>
                    <a:pt x="11320" y="285079"/>
                  </a:cubicBezTo>
                  <a:lnTo>
                    <a:pt x="11320" y="10106"/>
                  </a:lnTo>
                  <a:close/>
                  <a:moveTo>
                    <a:pt x="65317" y="10991"/>
                  </a:moveTo>
                  <a:cubicBezTo>
                    <a:pt x="65317" y="6270"/>
                    <a:pt x="65317" y="75"/>
                    <a:pt x="59779" y="75"/>
                  </a:cubicBezTo>
                  <a:cubicBezTo>
                    <a:pt x="54241" y="75"/>
                    <a:pt x="54241" y="5385"/>
                    <a:pt x="54241" y="10106"/>
                  </a:cubicBezTo>
                  <a:lnTo>
                    <a:pt x="54241" y="285079"/>
                  </a:lnTo>
                  <a:cubicBezTo>
                    <a:pt x="54241" y="289799"/>
                    <a:pt x="54241" y="295110"/>
                    <a:pt x="59779" y="295110"/>
                  </a:cubicBezTo>
                  <a:cubicBezTo>
                    <a:pt x="65317" y="295110"/>
                    <a:pt x="65317" y="288619"/>
                    <a:pt x="65317" y="284193"/>
                  </a:cubicBezTo>
                  <a:lnTo>
                    <a:pt x="65317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5F0464BE-DDA8-1FDB-5E2D-F5D27011AF7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31439" y="6075366"/>
              <a:ext cx="155345" cy="133650"/>
            </a:xfrm>
            <a:custGeom>
              <a:avLst/>
              <a:gdLst>
                <a:gd name="connsiteX0" fmla="*/ 120981 w 155345"/>
                <a:gd name="connsiteY0" fmla="*/ 60852 h 133650"/>
                <a:gd name="connsiteX1" fmla="*/ 74737 w 155345"/>
                <a:gd name="connsiteY1" fmla="*/ 75 h 133650"/>
                <a:gd name="connsiteX2" fmla="*/ 249 w 155345"/>
                <a:gd name="connsiteY2" fmla="*/ 83865 h 133650"/>
                <a:gd name="connsiteX3" fmla="*/ 45108 w 155345"/>
                <a:gd name="connsiteY3" fmla="*/ 133726 h 133650"/>
                <a:gd name="connsiteX4" fmla="*/ 103536 w 155345"/>
                <a:gd name="connsiteY4" fmla="*/ 108943 h 133650"/>
                <a:gd name="connsiteX5" fmla="*/ 128734 w 155345"/>
                <a:gd name="connsiteY5" fmla="*/ 133726 h 133650"/>
                <a:gd name="connsiteX6" fmla="*/ 151994 w 155345"/>
                <a:gd name="connsiteY6" fmla="*/ 112778 h 133650"/>
                <a:gd name="connsiteX7" fmla="*/ 148672 w 155345"/>
                <a:gd name="connsiteY7" fmla="*/ 109828 h 133650"/>
                <a:gd name="connsiteX8" fmla="*/ 145072 w 155345"/>
                <a:gd name="connsiteY8" fmla="*/ 112778 h 133650"/>
                <a:gd name="connsiteX9" fmla="*/ 129565 w 155345"/>
                <a:gd name="connsiteY9" fmla="*/ 127235 h 133650"/>
                <a:gd name="connsiteX10" fmla="*/ 120981 w 155345"/>
                <a:gd name="connsiteY10" fmla="*/ 97141 h 133650"/>
                <a:gd name="connsiteX11" fmla="*/ 123750 w 155345"/>
                <a:gd name="connsiteY11" fmla="*/ 86815 h 133650"/>
                <a:gd name="connsiteX12" fmla="*/ 155594 w 155345"/>
                <a:gd name="connsiteY12" fmla="*/ 17482 h 133650"/>
                <a:gd name="connsiteX13" fmla="*/ 152271 w 155345"/>
                <a:gd name="connsiteY13" fmla="*/ 14531 h 133650"/>
                <a:gd name="connsiteX14" fmla="*/ 148118 w 155345"/>
                <a:gd name="connsiteY14" fmla="*/ 20727 h 133650"/>
                <a:gd name="connsiteX15" fmla="*/ 120981 w 155345"/>
                <a:gd name="connsiteY15" fmla="*/ 79144 h 133650"/>
                <a:gd name="connsiteX16" fmla="*/ 120981 w 155345"/>
                <a:gd name="connsiteY16" fmla="*/ 60852 h 133650"/>
                <a:gd name="connsiteX17" fmla="*/ 102428 w 155345"/>
                <a:gd name="connsiteY17" fmla="*/ 101272 h 133650"/>
                <a:gd name="connsiteX18" fmla="*/ 45662 w 155345"/>
                <a:gd name="connsiteY18" fmla="*/ 127235 h 133650"/>
                <a:gd name="connsiteX19" fmla="*/ 20740 w 155345"/>
                <a:gd name="connsiteY19" fmla="*/ 95076 h 133650"/>
                <a:gd name="connsiteX20" fmla="*/ 36801 w 155345"/>
                <a:gd name="connsiteY20" fmla="*/ 33709 h 133650"/>
                <a:gd name="connsiteX21" fmla="*/ 74460 w 155345"/>
                <a:gd name="connsiteY21" fmla="*/ 6565 h 133650"/>
                <a:gd name="connsiteX22" fmla="*/ 101874 w 155345"/>
                <a:gd name="connsiteY22" fmla="*/ 68228 h 133650"/>
                <a:gd name="connsiteX23" fmla="*/ 102428 w 155345"/>
                <a:gd name="connsiteY23" fmla="*/ 101272 h 13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5345" h="133650">
                  <a:moveTo>
                    <a:pt x="120981" y="60852"/>
                  </a:moveTo>
                  <a:cubicBezTo>
                    <a:pt x="120981" y="14531"/>
                    <a:pt x="95228" y="75"/>
                    <a:pt x="74737" y="75"/>
                  </a:cubicBezTo>
                  <a:cubicBezTo>
                    <a:pt x="36801" y="75"/>
                    <a:pt x="249" y="42265"/>
                    <a:pt x="249" y="83865"/>
                  </a:cubicBezTo>
                  <a:cubicBezTo>
                    <a:pt x="249" y="111303"/>
                    <a:pt x="16864" y="133726"/>
                    <a:pt x="45108" y="133726"/>
                  </a:cubicBezTo>
                  <a:cubicBezTo>
                    <a:pt x="62553" y="133726"/>
                    <a:pt x="82491" y="126940"/>
                    <a:pt x="103536" y="108943"/>
                  </a:cubicBezTo>
                  <a:cubicBezTo>
                    <a:pt x="107135" y="124579"/>
                    <a:pt x="116273" y="133726"/>
                    <a:pt x="128734" y="133726"/>
                  </a:cubicBezTo>
                  <a:cubicBezTo>
                    <a:pt x="143410" y="133726"/>
                    <a:pt x="151994" y="117499"/>
                    <a:pt x="151994" y="112778"/>
                  </a:cubicBezTo>
                  <a:cubicBezTo>
                    <a:pt x="151994" y="110713"/>
                    <a:pt x="150333" y="109828"/>
                    <a:pt x="148672" y="109828"/>
                  </a:cubicBezTo>
                  <a:cubicBezTo>
                    <a:pt x="146733" y="109828"/>
                    <a:pt x="145902" y="110713"/>
                    <a:pt x="145072" y="112778"/>
                  </a:cubicBezTo>
                  <a:cubicBezTo>
                    <a:pt x="140087" y="127235"/>
                    <a:pt x="130119" y="127235"/>
                    <a:pt x="129565" y="127235"/>
                  </a:cubicBezTo>
                  <a:cubicBezTo>
                    <a:pt x="120981" y="127235"/>
                    <a:pt x="120981" y="104222"/>
                    <a:pt x="120981" y="97141"/>
                  </a:cubicBezTo>
                  <a:cubicBezTo>
                    <a:pt x="120981" y="90946"/>
                    <a:pt x="120981" y="90355"/>
                    <a:pt x="123750" y="86815"/>
                  </a:cubicBezTo>
                  <a:cubicBezTo>
                    <a:pt x="149779" y="52001"/>
                    <a:pt x="155594" y="17777"/>
                    <a:pt x="155594" y="17482"/>
                  </a:cubicBezTo>
                  <a:cubicBezTo>
                    <a:pt x="155594" y="16892"/>
                    <a:pt x="155317" y="14531"/>
                    <a:pt x="152271" y="14531"/>
                  </a:cubicBezTo>
                  <a:cubicBezTo>
                    <a:pt x="149502" y="14531"/>
                    <a:pt x="149502" y="15417"/>
                    <a:pt x="148118" y="20727"/>
                  </a:cubicBezTo>
                  <a:cubicBezTo>
                    <a:pt x="143133" y="39314"/>
                    <a:pt x="133995" y="61737"/>
                    <a:pt x="120981" y="79144"/>
                  </a:cubicBezTo>
                  <a:lnTo>
                    <a:pt x="120981" y="60852"/>
                  </a:lnTo>
                  <a:close/>
                  <a:moveTo>
                    <a:pt x="102428" y="101272"/>
                  </a:moveTo>
                  <a:cubicBezTo>
                    <a:pt x="78060" y="123989"/>
                    <a:pt x="56738" y="127235"/>
                    <a:pt x="45662" y="127235"/>
                  </a:cubicBezTo>
                  <a:cubicBezTo>
                    <a:pt x="29048" y="127235"/>
                    <a:pt x="20740" y="113958"/>
                    <a:pt x="20740" y="95076"/>
                  </a:cubicBezTo>
                  <a:cubicBezTo>
                    <a:pt x="20740" y="80619"/>
                    <a:pt x="27940" y="48756"/>
                    <a:pt x="36801" y="33709"/>
                  </a:cubicBezTo>
                  <a:cubicBezTo>
                    <a:pt x="49816" y="12171"/>
                    <a:pt x="64769" y="6565"/>
                    <a:pt x="74460" y="6565"/>
                  </a:cubicBezTo>
                  <a:cubicBezTo>
                    <a:pt x="101874" y="6565"/>
                    <a:pt x="101874" y="45215"/>
                    <a:pt x="101874" y="68228"/>
                  </a:cubicBezTo>
                  <a:cubicBezTo>
                    <a:pt x="101874" y="79144"/>
                    <a:pt x="101874" y="96256"/>
                    <a:pt x="102428" y="10127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BA61A0F1-962E-6926-1602-5DD84F00C5A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934801" y="5984496"/>
              <a:ext cx="65073" cy="295034"/>
            </a:xfrm>
            <a:custGeom>
              <a:avLst/>
              <a:gdLst>
                <a:gd name="connsiteX0" fmla="*/ 11332 w 65073"/>
                <a:gd name="connsiteY0" fmla="*/ 10106 h 295034"/>
                <a:gd name="connsiteX1" fmla="*/ 5794 w 65073"/>
                <a:gd name="connsiteY1" fmla="*/ 75 h 295034"/>
                <a:gd name="connsiteX2" fmla="*/ 256 w 65073"/>
                <a:gd name="connsiteY2" fmla="*/ 10991 h 295034"/>
                <a:gd name="connsiteX3" fmla="*/ 256 w 65073"/>
                <a:gd name="connsiteY3" fmla="*/ 284193 h 295034"/>
                <a:gd name="connsiteX4" fmla="*/ 5794 w 65073"/>
                <a:gd name="connsiteY4" fmla="*/ 295110 h 295034"/>
                <a:gd name="connsiteX5" fmla="*/ 11332 w 65073"/>
                <a:gd name="connsiteY5" fmla="*/ 285079 h 295034"/>
                <a:gd name="connsiteX6" fmla="*/ 11332 w 65073"/>
                <a:gd name="connsiteY6" fmla="*/ 10106 h 295034"/>
                <a:gd name="connsiteX7" fmla="*/ 65329 w 65073"/>
                <a:gd name="connsiteY7" fmla="*/ 10991 h 295034"/>
                <a:gd name="connsiteX8" fmla="*/ 59791 w 65073"/>
                <a:gd name="connsiteY8" fmla="*/ 75 h 295034"/>
                <a:gd name="connsiteX9" fmla="*/ 54253 w 65073"/>
                <a:gd name="connsiteY9" fmla="*/ 10106 h 295034"/>
                <a:gd name="connsiteX10" fmla="*/ 54253 w 65073"/>
                <a:gd name="connsiteY10" fmla="*/ 285079 h 295034"/>
                <a:gd name="connsiteX11" fmla="*/ 59791 w 65073"/>
                <a:gd name="connsiteY11" fmla="*/ 295110 h 295034"/>
                <a:gd name="connsiteX12" fmla="*/ 65329 w 65073"/>
                <a:gd name="connsiteY12" fmla="*/ 284193 h 295034"/>
                <a:gd name="connsiteX13" fmla="*/ 65329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32" y="10106"/>
                  </a:moveTo>
                  <a:cubicBezTo>
                    <a:pt x="11332" y="5385"/>
                    <a:pt x="11332" y="75"/>
                    <a:pt x="5794" y="75"/>
                  </a:cubicBezTo>
                  <a:cubicBezTo>
                    <a:pt x="256" y="75"/>
                    <a:pt x="256" y="6565"/>
                    <a:pt x="256" y="10991"/>
                  </a:cubicBezTo>
                  <a:lnTo>
                    <a:pt x="256" y="284193"/>
                  </a:lnTo>
                  <a:cubicBezTo>
                    <a:pt x="256" y="288914"/>
                    <a:pt x="256" y="295110"/>
                    <a:pt x="5794" y="295110"/>
                  </a:cubicBezTo>
                  <a:cubicBezTo>
                    <a:pt x="11332" y="295110"/>
                    <a:pt x="11332" y="289799"/>
                    <a:pt x="11332" y="285079"/>
                  </a:cubicBezTo>
                  <a:lnTo>
                    <a:pt x="11332" y="10106"/>
                  </a:lnTo>
                  <a:close/>
                  <a:moveTo>
                    <a:pt x="65329" y="10991"/>
                  </a:moveTo>
                  <a:cubicBezTo>
                    <a:pt x="65329" y="6270"/>
                    <a:pt x="65329" y="75"/>
                    <a:pt x="59791" y="75"/>
                  </a:cubicBezTo>
                  <a:cubicBezTo>
                    <a:pt x="54253" y="75"/>
                    <a:pt x="54253" y="5385"/>
                    <a:pt x="54253" y="10106"/>
                  </a:cubicBezTo>
                  <a:lnTo>
                    <a:pt x="54253" y="285079"/>
                  </a:lnTo>
                  <a:cubicBezTo>
                    <a:pt x="54253" y="289799"/>
                    <a:pt x="54253" y="295110"/>
                    <a:pt x="59791" y="295110"/>
                  </a:cubicBezTo>
                  <a:cubicBezTo>
                    <a:pt x="65329" y="295110"/>
                    <a:pt x="65329" y="288619"/>
                    <a:pt x="65329" y="284193"/>
                  </a:cubicBezTo>
                  <a:lnTo>
                    <a:pt x="65329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B4835C29-8C48-E851-E5AA-2834F98F78C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113743" y="6033766"/>
              <a:ext cx="184143" cy="196493"/>
            </a:xfrm>
            <a:custGeom>
              <a:avLst/>
              <a:gdLst>
                <a:gd name="connsiteX0" fmla="*/ 98011 w 184143"/>
                <a:gd name="connsiteY0" fmla="*/ 104222 h 196493"/>
                <a:gd name="connsiteX1" fmla="*/ 175268 w 184143"/>
                <a:gd name="connsiteY1" fmla="*/ 104222 h 196493"/>
                <a:gd name="connsiteX2" fmla="*/ 184406 w 184143"/>
                <a:gd name="connsiteY2" fmla="*/ 98321 h 196493"/>
                <a:gd name="connsiteX3" fmla="*/ 175268 w 184143"/>
                <a:gd name="connsiteY3" fmla="*/ 92421 h 196493"/>
                <a:gd name="connsiteX4" fmla="*/ 98011 w 184143"/>
                <a:gd name="connsiteY4" fmla="*/ 92421 h 196493"/>
                <a:gd name="connsiteX5" fmla="*/ 98011 w 184143"/>
                <a:gd name="connsiteY5" fmla="*/ 9811 h 196493"/>
                <a:gd name="connsiteX6" fmla="*/ 92473 w 184143"/>
                <a:gd name="connsiteY6" fmla="*/ 75 h 196493"/>
                <a:gd name="connsiteX7" fmla="*/ 86935 w 184143"/>
                <a:gd name="connsiteY7" fmla="*/ 9811 h 196493"/>
                <a:gd name="connsiteX8" fmla="*/ 86935 w 184143"/>
                <a:gd name="connsiteY8" fmla="*/ 92421 h 196493"/>
                <a:gd name="connsiteX9" fmla="*/ 9401 w 184143"/>
                <a:gd name="connsiteY9" fmla="*/ 92421 h 196493"/>
                <a:gd name="connsiteX10" fmla="*/ 263 w 184143"/>
                <a:gd name="connsiteY10" fmla="*/ 98321 h 196493"/>
                <a:gd name="connsiteX11" fmla="*/ 9401 w 184143"/>
                <a:gd name="connsiteY11" fmla="*/ 104222 h 196493"/>
                <a:gd name="connsiteX12" fmla="*/ 86935 w 184143"/>
                <a:gd name="connsiteY12" fmla="*/ 104222 h 196493"/>
                <a:gd name="connsiteX13" fmla="*/ 86935 w 184143"/>
                <a:gd name="connsiteY13" fmla="*/ 186832 h 196493"/>
                <a:gd name="connsiteX14" fmla="*/ 92473 w 184143"/>
                <a:gd name="connsiteY14" fmla="*/ 196568 h 196493"/>
                <a:gd name="connsiteX15" fmla="*/ 98011 w 184143"/>
                <a:gd name="connsiteY15" fmla="*/ 186832 h 196493"/>
                <a:gd name="connsiteX16" fmla="*/ 98011 w 184143"/>
                <a:gd name="connsiteY16" fmla="*/ 104222 h 1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143" h="196493">
                  <a:moveTo>
                    <a:pt x="98011" y="104222"/>
                  </a:moveTo>
                  <a:lnTo>
                    <a:pt x="175268" y="104222"/>
                  </a:lnTo>
                  <a:cubicBezTo>
                    <a:pt x="179145" y="104222"/>
                    <a:pt x="184406" y="104222"/>
                    <a:pt x="184406" y="98321"/>
                  </a:cubicBezTo>
                  <a:cubicBezTo>
                    <a:pt x="184406" y="92421"/>
                    <a:pt x="179145" y="92421"/>
                    <a:pt x="175268" y="92421"/>
                  </a:cubicBezTo>
                  <a:lnTo>
                    <a:pt x="98011" y="92421"/>
                  </a:lnTo>
                  <a:lnTo>
                    <a:pt x="98011" y="9811"/>
                  </a:lnTo>
                  <a:cubicBezTo>
                    <a:pt x="98011" y="5680"/>
                    <a:pt x="98011" y="75"/>
                    <a:pt x="92473" y="75"/>
                  </a:cubicBezTo>
                  <a:cubicBezTo>
                    <a:pt x="86935" y="75"/>
                    <a:pt x="86935" y="5680"/>
                    <a:pt x="86935" y="9811"/>
                  </a:cubicBezTo>
                  <a:lnTo>
                    <a:pt x="86935" y="92421"/>
                  </a:lnTo>
                  <a:lnTo>
                    <a:pt x="9401" y="92421"/>
                  </a:lnTo>
                  <a:cubicBezTo>
                    <a:pt x="5524" y="92421"/>
                    <a:pt x="263" y="92421"/>
                    <a:pt x="263" y="98321"/>
                  </a:cubicBezTo>
                  <a:cubicBezTo>
                    <a:pt x="263" y="104222"/>
                    <a:pt x="5524" y="104222"/>
                    <a:pt x="9401" y="104222"/>
                  </a:cubicBezTo>
                  <a:lnTo>
                    <a:pt x="86935" y="104222"/>
                  </a:lnTo>
                  <a:lnTo>
                    <a:pt x="86935" y="186832"/>
                  </a:lnTo>
                  <a:cubicBezTo>
                    <a:pt x="86935" y="190962"/>
                    <a:pt x="86935" y="196568"/>
                    <a:pt x="92473" y="196568"/>
                  </a:cubicBezTo>
                  <a:cubicBezTo>
                    <a:pt x="98011" y="196568"/>
                    <a:pt x="98011" y="190962"/>
                    <a:pt x="98011" y="186832"/>
                  </a:cubicBezTo>
                  <a:lnTo>
                    <a:pt x="98011" y="10422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5E3A36E9-D5F5-ED76-CC13-5E447E0863A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388989" y="6009279"/>
              <a:ext cx="110486" cy="196493"/>
            </a:xfrm>
            <a:custGeom>
              <a:avLst/>
              <a:gdLst>
                <a:gd name="connsiteX0" fmla="*/ 21595 w 110486"/>
                <a:gd name="connsiteY0" fmla="*/ 173850 h 196493"/>
                <a:gd name="connsiteX1" fmla="*/ 50947 w 110486"/>
                <a:gd name="connsiteY1" fmla="*/ 143462 h 196493"/>
                <a:gd name="connsiteX2" fmla="*/ 110759 w 110486"/>
                <a:gd name="connsiteY2" fmla="*/ 57312 h 196493"/>
                <a:gd name="connsiteX3" fmla="*/ 52054 w 110486"/>
                <a:gd name="connsiteY3" fmla="*/ 75 h 196493"/>
                <a:gd name="connsiteX4" fmla="*/ 273 w 110486"/>
                <a:gd name="connsiteY4" fmla="*/ 53476 h 196493"/>
                <a:gd name="connsiteX5" fmla="*/ 14949 w 110486"/>
                <a:gd name="connsiteY5" fmla="*/ 69998 h 196493"/>
                <a:gd name="connsiteX6" fmla="*/ 29348 w 110486"/>
                <a:gd name="connsiteY6" fmla="*/ 54361 h 196493"/>
                <a:gd name="connsiteX7" fmla="*/ 14672 w 110486"/>
                <a:gd name="connsiteY7" fmla="*/ 39019 h 196493"/>
                <a:gd name="connsiteX8" fmla="*/ 11072 w 110486"/>
                <a:gd name="connsiteY8" fmla="*/ 39314 h 196493"/>
                <a:gd name="connsiteX9" fmla="*/ 48455 w 110486"/>
                <a:gd name="connsiteY9" fmla="*/ 9221 h 196493"/>
                <a:gd name="connsiteX10" fmla="*/ 85560 w 110486"/>
                <a:gd name="connsiteY10" fmla="*/ 57312 h 196493"/>
                <a:gd name="connsiteX11" fmla="*/ 56485 w 110486"/>
                <a:gd name="connsiteY11" fmla="*/ 122514 h 196493"/>
                <a:gd name="connsiteX12" fmla="*/ 3319 w 110486"/>
                <a:gd name="connsiteY12" fmla="*/ 185652 h 196493"/>
                <a:gd name="connsiteX13" fmla="*/ 273 w 110486"/>
                <a:gd name="connsiteY13" fmla="*/ 196568 h 196493"/>
                <a:gd name="connsiteX14" fmla="*/ 103005 w 110486"/>
                <a:gd name="connsiteY14" fmla="*/ 196568 h 196493"/>
                <a:gd name="connsiteX15" fmla="*/ 110759 w 110486"/>
                <a:gd name="connsiteY15" fmla="*/ 145232 h 196493"/>
                <a:gd name="connsiteX16" fmla="*/ 103836 w 110486"/>
                <a:gd name="connsiteY16" fmla="*/ 145232 h 196493"/>
                <a:gd name="connsiteX17" fmla="*/ 97744 w 110486"/>
                <a:gd name="connsiteY17" fmla="*/ 171490 h 196493"/>
                <a:gd name="connsiteX18" fmla="*/ 71438 w 110486"/>
                <a:gd name="connsiteY18" fmla="*/ 173850 h 196493"/>
                <a:gd name="connsiteX19" fmla="*/ 21595 w 110486"/>
                <a:gd name="connsiteY19" fmla="*/ 173850 h 1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0486" h="196493">
                  <a:moveTo>
                    <a:pt x="21595" y="173850"/>
                  </a:moveTo>
                  <a:lnTo>
                    <a:pt x="50947" y="143462"/>
                  </a:lnTo>
                  <a:cubicBezTo>
                    <a:pt x="94144" y="102747"/>
                    <a:pt x="110759" y="86815"/>
                    <a:pt x="110759" y="57312"/>
                  </a:cubicBezTo>
                  <a:cubicBezTo>
                    <a:pt x="110759" y="23678"/>
                    <a:pt x="85837" y="75"/>
                    <a:pt x="52054" y="75"/>
                  </a:cubicBezTo>
                  <a:cubicBezTo>
                    <a:pt x="20764" y="75"/>
                    <a:pt x="273" y="27218"/>
                    <a:pt x="273" y="53476"/>
                  </a:cubicBezTo>
                  <a:cubicBezTo>
                    <a:pt x="273" y="69998"/>
                    <a:pt x="14118" y="69998"/>
                    <a:pt x="14949" y="69998"/>
                  </a:cubicBezTo>
                  <a:cubicBezTo>
                    <a:pt x="19656" y="69998"/>
                    <a:pt x="29348" y="66458"/>
                    <a:pt x="29348" y="54361"/>
                  </a:cubicBezTo>
                  <a:cubicBezTo>
                    <a:pt x="29348" y="46690"/>
                    <a:pt x="24364" y="39019"/>
                    <a:pt x="14672" y="39019"/>
                  </a:cubicBezTo>
                  <a:cubicBezTo>
                    <a:pt x="12457" y="39019"/>
                    <a:pt x="11903" y="39019"/>
                    <a:pt x="11072" y="39314"/>
                  </a:cubicBezTo>
                  <a:cubicBezTo>
                    <a:pt x="17441" y="20137"/>
                    <a:pt x="32394" y="9221"/>
                    <a:pt x="48455" y="9221"/>
                  </a:cubicBezTo>
                  <a:cubicBezTo>
                    <a:pt x="73653" y="9221"/>
                    <a:pt x="85560" y="33119"/>
                    <a:pt x="85560" y="57312"/>
                  </a:cubicBezTo>
                  <a:cubicBezTo>
                    <a:pt x="85560" y="80914"/>
                    <a:pt x="71715" y="104222"/>
                    <a:pt x="56485" y="122514"/>
                  </a:cubicBezTo>
                  <a:lnTo>
                    <a:pt x="3319" y="185652"/>
                  </a:lnTo>
                  <a:cubicBezTo>
                    <a:pt x="273" y="188897"/>
                    <a:pt x="273" y="189487"/>
                    <a:pt x="273" y="196568"/>
                  </a:cubicBezTo>
                  <a:lnTo>
                    <a:pt x="103005" y="196568"/>
                  </a:lnTo>
                  <a:lnTo>
                    <a:pt x="110759" y="145232"/>
                  </a:lnTo>
                  <a:lnTo>
                    <a:pt x="103836" y="145232"/>
                  </a:lnTo>
                  <a:cubicBezTo>
                    <a:pt x="102452" y="154083"/>
                    <a:pt x="100513" y="167065"/>
                    <a:pt x="97744" y="171490"/>
                  </a:cubicBezTo>
                  <a:cubicBezTo>
                    <a:pt x="95806" y="173850"/>
                    <a:pt x="77530" y="173850"/>
                    <a:pt x="71438" y="173850"/>
                  </a:cubicBezTo>
                  <a:lnTo>
                    <a:pt x="21595" y="17385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8ACD7297-C67C-FA88-0D5D-09DF799A738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550149" y="5984496"/>
              <a:ext cx="65073" cy="295034"/>
            </a:xfrm>
            <a:custGeom>
              <a:avLst/>
              <a:gdLst>
                <a:gd name="connsiteX0" fmla="*/ 11354 w 65073"/>
                <a:gd name="connsiteY0" fmla="*/ 10106 h 295034"/>
                <a:gd name="connsiteX1" fmla="*/ 5816 w 65073"/>
                <a:gd name="connsiteY1" fmla="*/ 75 h 295034"/>
                <a:gd name="connsiteX2" fmla="*/ 278 w 65073"/>
                <a:gd name="connsiteY2" fmla="*/ 10991 h 295034"/>
                <a:gd name="connsiteX3" fmla="*/ 278 w 65073"/>
                <a:gd name="connsiteY3" fmla="*/ 284193 h 295034"/>
                <a:gd name="connsiteX4" fmla="*/ 5816 w 65073"/>
                <a:gd name="connsiteY4" fmla="*/ 295110 h 295034"/>
                <a:gd name="connsiteX5" fmla="*/ 11354 w 65073"/>
                <a:gd name="connsiteY5" fmla="*/ 285079 h 295034"/>
                <a:gd name="connsiteX6" fmla="*/ 11354 w 65073"/>
                <a:gd name="connsiteY6" fmla="*/ 10106 h 295034"/>
                <a:gd name="connsiteX7" fmla="*/ 65351 w 65073"/>
                <a:gd name="connsiteY7" fmla="*/ 10991 h 295034"/>
                <a:gd name="connsiteX8" fmla="*/ 59813 w 65073"/>
                <a:gd name="connsiteY8" fmla="*/ 75 h 295034"/>
                <a:gd name="connsiteX9" fmla="*/ 54275 w 65073"/>
                <a:gd name="connsiteY9" fmla="*/ 10106 h 295034"/>
                <a:gd name="connsiteX10" fmla="*/ 54275 w 65073"/>
                <a:gd name="connsiteY10" fmla="*/ 285079 h 295034"/>
                <a:gd name="connsiteX11" fmla="*/ 59813 w 65073"/>
                <a:gd name="connsiteY11" fmla="*/ 295110 h 295034"/>
                <a:gd name="connsiteX12" fmla="*/ 65351 w 65073"/>
                <a:gd name="connsiteY12" fmla="*/ 284193 h 295034"/>
                <a:gd name="connsiteX13" fmla="*/ 65351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54" y="10106"/>
                  </a:moveTo>
                  <a:cubicBezTo>
                    <a:pt x="11354" y="5385"/>
                    <a:pt x="11354" y="75"/>
                    <a:pt x="5816" y="75"/>
                  </a:cubicBezTo>
                  <a:cubicBezTo>
                    <a:pt x="278" y="75"/>
                    <a:pt x="278" y="6565"/>
                    <a:pt x="278" y="10991"/>
                  </a:cubicBezTo>
                  <a:lnTo>
                    <a:pt x="278" y="284193"/>
                  </a:lnTo>
                  <a:cubicBezTo>
                    <a:pt x="278" y="288914"/>
                    <a:pt x="278" y="295110"/>
                    <a:pt x="5816" y="295110"/>
                  </a:cubicBezTo>
                  <a:cubicBezTo>
                    <a:pt x="11354" y="295110"/>
                    <a:pt x="11354" y="289799"/>
                    <a:pt x="11354" y="285079"/>
                  </a:cubicBezTo>
                  <a:lnTo>
                    <a:pt x="11354" y="10106"/>
                  </a:lnTo>
                  <a:close/>
                  <a:moveTo>
                    <a:pt x="65351" y="10991"/>
                  </a:moveTo>
                  <a:cubicBezTo>
                    <a:pt x="65351" y="6270"/>
                    <a:pt x="65351" y="75"/>
                    <a:pt x="59813" y="75"/>
                  </a:cubicBezTo>
                  <a:cubicBezTo>
                    <a:pt x="54275" y="75"/>
                    <a:pt x="54275" y="5385"/>
                    <a:pt x="54275" y="10106"/>
                  </a:cubicBezTo>
                  <a:lnTo>
                    <a:pt x="54275" y="285079"/>
                  </a:lnTo>
                  <a:cubicBezTo>
                    <a:pt x="54275" y="289799"/>
                    <a:pt x="54275" y="295110"/>
                    <a:pt x="59813" y="295110"/>
                  </a:cubicBezTo>
                  <a:cubicBezTo>
                    <a:pt x="65351" y="295110"/>
                    <a:pt x="65351" y="288619"/>
                    <a:pt x="65351" y="284193"/>
                  </a:cubicBezTo>
                  <a:lnTo>
                    <a:pt x="65351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34659AC4-F19C-0015-033D-F2797D8D16C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660324" y="5997477"/>
              <a:ext cx="150949" cy="265531"/>
            </a:xfrm>
            <a:custGeom>
              <a:avLst/>
              <a:gdLst>
                <a:gd name="connsiteX0" fmla="*/ 151232 w 150949"/>
                <a:gd name="connsiteY0" fmla="*/ 40495 h 265531"/>
                <a:gd name="connsiteX1" fmla="*/ 113573 w 150949"/>
                <a:gd name="connsiteY1" fmla="*/ 75 h 265531"/>
                <a:gd name="connsiteX2" fmla="*/ 80067 w 150949"/>
                <a:gd name="connsiteY2" fmla="*/ 12466 h 265531"/>
                <a:gd name="connsiteX3" fmla="*/ 44346 w 150949"/>
                <a:gd name="connsiteY3" fmla="*/ 75309 h 265531"/>
                <a:gd name="connsiteX4" fmla="*/ 318 w 150949"/>
                <a:gd name="connsiteY4" fmla="*/ 262656 h 265531"/>
                <a:gd name="connsiteX5" fmla="*/ 3641 w 150949"/>
                <a:gd name="connsiteY5" fmla="*/ 265606 h 265531"/>
                <a:gd name="connsiteX6" fmla="*/ 6964 w 150949"/>
                <a:gd name="connsiteY6" fmla="*/ 264131 h 265531"/>
                <a:gd name="connsiteX7" fmla="*/ 26347 w 150949"/>
                <a:gd name="connsiteY7" fmla="*/ 182701 h 265531"/>
                <a:gd name="connsiteX8" fmla="*/ 64006 w 150949"/>
                <a:gd name="connsiteY8" fmla="*/ 211320 h 265531"/>
                <a:gd name="connsiteX9" fmla="*/ 117450 w 150949"/>
                <a:gd name="connsiteY9" fmla="*/ 188012 h 265531"/>
                <a:gd name="connsiteX10" fmla="*/ 139602 w 150949"/>
                <a:gd name="connsiteY10" fmla="*/ 133726 h 265531"/>
                <a:gd name="connsiteX11" fmla="*/ 119388 w 150949"/>
                <a:gd name="connsiteY11" fmla="*/ 89765 h 265531"/>
                <a:gd name="connsiteX12" fmla="*/ 151232 w 150949"/>
                <a:gd name="connsiteY12" fmla="*/ 40495 h 265531"/>
                <a:gd name="connsiteX13" fmla="*/ 101389 w 150949"/>
                <a:gd name="connsiteY13" fmla="*/ 89470 h 265531"/>
                <a:gd name="connsiteX14" fmla="*/ 88097 w 150949"/>
                <a:gd name="connsiteY14" fmla="*/ 91536 h 265531"/>
                <a:gd name="connsiteX15" fmla="*/ 75914 w 150949"/>
                <a:gd name="connsiteY15" fmla="*/ 90355 h 265531"/>
                <a:gd name="connsiteX16" fmla="*/ 89482 w 150949"/>
                <a:gd name="connsiteY16" fmla="*/ 87995 h 265531"/>
                <a:gd name="connsiteX17" fmla="*/ 101389 w 150949"/>
                <a:gd name="connsiteY17" fmla="*/ 89470 h 265531"/>
                <a:gd name="connsiteX18" fmla="*/ 135726 w 150949"/>
                <a:gd name="connsiteY18" fmla="*/ 33709 h 265531"/>
                <a:gd name="connsiteX19" fmla="*/ 110804 w 150949"/>
                <a:gd name="connsiteY19" fmla="*/ 84750 h 265531"/>
                <a:gd name="connsiteX20" fmla="*/ 89482 w 150949"/>
                <a:gd name="connsiteY20" fmla="*/ 81209 h 265531"/>
                <a:gd name="connsiteX21" fmla="*/ 68160 w 150949"/>
                <a:gd name="connsiteY21" fmla="*/ 90650 h 265531"/>
                <a:gd name="connsiteX22" fmla="*/ 87267 w 150949"/>
                <a:gd name="connsiteY22" fmla="*/ 98026 h 265531"/>
                <a:gd name="connsiteX23" fmla="*/ 109973 w 150949"/>
                <a:gd name="connsiteY23" fmla="*/ 94191 h 265531"/>
                <a:gd name="connsiteX24" fmla="*/ 122157 w 150949"/>
                <a:gd name="connsiteY24" fmla="*/ 127530 h 265531"/>
                <a:gd name="connsiteX25" fmla="*/ 108312 w 150949"/>
                <a:gd name="connsiteY25" fmla="*/ 178276 h 265531"/>
                <a:gd name="connsiteX26" fmla="*/ 63176 w 150949"/>
                <a:gd name="connsiteY26" fmla="*/ 204829 h 265531"/>
                <a:gd name="connsiteX27" fmla="*/ 31608 w 150949"/>
                <a:gd name="connsiteY27" fmla="*/ 166770 h 265531"/>
                <a:gd name="connsiteX28" fmla="*/ 32993 w 150949"/>
                <a:gd name="connsiteY28" fmla="*/ 153788 h 265531"/>
                <a:gd name="connsiteX29" fmla="*/ 50715 w 150949"/>
                <a:gd name="connsiteY29" fmla="*/ 79144 h 265531"/>
                <a:gd name="connsiteX30" fmla="*/ 109973 w 150949"/>
                <a:gd name="connsiteY30" fmla="*/ 6861 h 265531"/>
                <a:gd name="connsiteX31" fmla="*/ 135726 w 150949"/>
                <a:gd name="connsiteY31" fmla="*/ 33709 h 26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949" h="265531">
                  <a:moveTo>
                    <a:pt x="151232" y="40495"/>
                  </a:moveTo>
                  <a:cubicBezTo>
                    <a:pt x="151232" y="18367"/>
                    <a:pt x="136002" y="75"/>
                    <a:pt x="113573" y="75"/>
                  </a:cubicBezTo>
                  <a:cubicBezTo>
                    <a:pt x="97512" y="75"/>
                    <a:pt x="89759" y="4795"/>
                    <a:pt x="80067" y="12466"/>
                  </a:cubicBezTo>
                  <a:cubicBezTo>
                    <a:pt x="64837" y="24268"/>
                    <a:pt x="49607" y="52886"/>
                    <a:pt x="44346" y="75309"/>
                  </a:cubicBezTo>
                  <a:lnTo>
                    <a:pt x="318" y="262656"/>
                  </a:lnTo>
                  <a:cubicBezTo>
                    <a:pt x="41" y="263836"/>
                    <a:pt x="1425" y="265606"/>
                    <a:pt x="3641" y="265606"/>
                  </a:cubicBezTo>
                  <a:cubicBezTo>
                    <a:pt x="5856" y="265606"/>
                    <a:pt x="6687" y="265016"/>
                    <a:pt x="6964" y="264131"/>
                  </a:cubicBezTo>
                  <a:lnTo>
                    <a:pt x="26347" y="182701"/>
                  </a:lnTo>
                  <a:cubicBezTo>
                    <a:pt x="31608" y="200403"/>
                    <a:pt x="43792" y="211320"/>
                    <a:pt x="64006" y="211320"/>
                  </a:cubicBezTo>
                  <a:cubicBezTo>
                    <a:pt x="84221" y="211320"/>
                    <a:pt x="104989" y="200994"/>
                    <a:pt x="117450" y="188012"/>
                  </a:cubicBezTo>
                  <a:cubicBezTo>
                    <a:pt x="130741" y="174440"/>
                    <a:pt x="139602" y="155558"/>
                    <a:pt x="139602" y="133726"/>
                  </a:cubicBezTo>
                  <a:cubicBezTo>
                    <a:pt x="139602" y="112483"/>
                    <a:pt x="129357" y="97141"/>
                    <a:pt x="119388" y="89765"/>
                  </a:cubicBezTo>
                  <a:cubicBezTo>
                    <a:pt x="135449" y="80029"/>
                    <a:pt x="151232" y="61737"/>
                    <a:pt x="151232" y="40495"/>
                  </a:cubicBezTo>
                  <a:close/>
                  <a:moveTo>
                    <a:pt x="101389" y="89470"/>
                  </a:moveTo>
                  <a:cubicBezTo>
                    <a:pt x="97789" y="90945"/>
                    <a:pt x="94743" y="91536"/>
                    <a:pt x="88097" y="91536"/>
                  </a:cubicBezTo>
                  <a:cubicBezTo>
                    <a:pt x="84221" y="91536"/>
                    <a:pt x="78683" y="91831"/>
                    <a:pt x="75914" y="90355"/>
                  </a:cubicBezTo>
                  <a:cubicBezTo>
                    <a:pt x="76467" y="87405"/>
                    <a:pt x="86436" y="87995"/>
                    <a:pt x="89482" y="87995"/>
                  </a:cubicBezTo>
                  <a:cubicBezTo>
                    <a:pt x="95297" y="87995"/>
                    <a:pt x="97789" y="87995"/>
                    <a:pt x="101389" y="89470"/>
                  </a:cubicBezTo>
                  <a:close/>
                  <a:moveTo>
                    <a:pt x="135726" y="33709"/>
                  </a:moveTo>
                  <a:cubicBezTo>
                    <a:pt x="135726" y="54361"/>
                    <a:pt x="125203" y="75604"/>
                    <a:pt x="110804" y="84750"/>
                  </a:cubicBezTo>
                  <a:cubicBezTo>
                    <a:pt x="103327" y="81799"/>
                    <a:pt x="97789" y="81209"/>
                    <a:pt x="89482" y="81209"/>
                  </a:cubicBezTo>
                  <a:cubicBezTo>
                    <a:pt x="83667" y="81209"/>
                    <a:pt x="68160" y="80914"/>
                    <a:pt x="68160" y="90650"/>
                  </a:cubicBezTo>
                  <a:cubicBezTo>
                    <a:pt x="67883" y="98911"/>
                    <a:pt x="82282" y="98026"/>
                    <a:pt x="87267" y="98026"/>
                  </a:cubicBezTo>
                  <a:cubicBezTo>
                    <a:pt x="97512" y="98026"/>
                    <a:pt x="101666" y="97731"/>
                    <a:pt x="109973" y="94191"/>
                  </a:cubicBezTo>
                  <a:cubicBezTo>
                    <a:pt x="120496" y="104812"/>
                    <a:pt x="121880" y="113958"/>
                    <a:pt x="122157" y="127530"/>
                  </a:cubicBezTo>
                  <a:cubicBezTo>
                    <a:pt x="122711" y="144642"/>
                    <a:pt x="116065" y="166770"/>
                    <a:pt x="108312" y="178276"/>
                  </a:cubicBezTo>
                  <a:cubicBezTo>
                    <a:pt x="97512" y="194208"/>
                    <a:pt x="78960" y="204829"/>
                    <a:pt x="63176" y="204829"/>
                  </a:cubicBezTo>
                  <a:cubicBezTo>
                    <a:pt x="42131" y="204829"/>
                    <a:pt x="31608" y="187717"/>
                    <a:pt x="31608" y="166770"/>
                  </a:cubicBezTo>
                  <a:cubicBezTo>
                    <a:pt x="31608" y="163819"/>
                    <a:pt x="31608" y="159394"/>
                    <a:pt x="32993" y="153788"/>
                  </a:cubicBezTo>
                  <a:lnTo>
                    <a:pt x="50715" y="79144"/>
                  </a:lnTo>
                  <a:cubicBezTo>
                    <a:pt x="56807" y="53771"/>
                    <a:pt x="76744" y="6861"/>
                    <a:pt x="109973" y="6861"/>
                  </a:cubicBezTo>
                  <a:cubicBezTo>
                    <a:pt x="126034" y="6861"/>
                    <a:pt x="135726" y="16007"/>
                    <a:pt x="135726" y="337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9B010AA5-24C9-7D3D-0F6C-ADDF708AC3F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859844" y="5984496"/>
              <a:ext cx="65073" cy="295034"/>
            </a:xfrm>
            <a:custGeom>
              <a:avLst/>
              <a:gdLst>
                <a:gd name="connsiteX0" fmla="*/ 11365 w 65073"/>
                <a:gd name="connsiteY0" fmla="*/ 10106 h 295034"/>
                <a:gd name="connsiteX1" fmla="*/ 5827 w 65073"/>
                <a:gd name="connsiteY1" fmla="*/ 75 h 295034"/>
                <a:gd name="connsiteX2" fmla="*/ 289 w 65073"/>
                <a:gd name="connsiteY2" fmla="*/ 10991 h 295034"/>
                <a:gd name="connsiteX3" fmla="*/ 289 w 65073"/>
                <a:gd name="connsiteY3" fmla="*/ 284193 h 295034"/>
                <a:gd name="connsiteX4" fmla="*/ 5827 w 65073"/>
                <a:gd name="connsiteY4" fmla="*/ 295110 h 295034"/>
                <a:gd name="connsiteX5" fmla="*/ 11365 w 65073"/>
                <a:gd name="connsiteY5" fmla="*/ 285079 h 295034"/>
                <a:gd name="connsiteX6" fmla="*/ 11365 w 65073"/>
                <a:gd name="connsiteY6" fmla="*/ 10106 h 295034"/>
                <a:gd name="connsiteX7" fmla="*/ 65362 w 65073"/>
                <a:gd name="connsiteY7" fmla="*/ 10991 h 295034"/>
                <a:gd name="connsiteX8" fmla="*/ 59824 w 65073"/>
                <a:gd name="connsiteY8" fmla="*/ 75 h 295034"/>
                <a:gd name="connsiteX9" fmla="*/ 54286 w 65073"/>
                <a:gd name="connsiteY9" fmla="*/ 10106 h 295034"/>
                <a:gd name="connsiteX10" fmla="*/ 54286 w 65073"/>
                <a:gd name="connsiteY10" fmla="*/ 285079 h 295034"/>
                <a:gd name="connsiteX11" fmla="*/ 59824 w 65073"/>
                <a:gd name="connsiteY11" fmla="*/ 295110 h 295034"/>
                <a:gd name="connsiteX12" fmla="*/ 65362 w 65073"/>
                <a:gd name="connsiteY12" fmla="*/ 284193 h 295034"/>
                <a:gd name="connsiteX13" fmla="*/ 65362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65" y="10106"/>
                  </a:moveTo>
                  <a:cubicBezTo>
                    <a:pt x="11365" y="5385"/>
                    <a:pt x="11365" y="75"/>
                    <a:pt x="5827" y="75"/>
                  </a:cubicBezTo>
                  <a:cubicBezTo>
                    <a:pt x="289" y="75"/>
                    <a:pt x="289" y="6565"/>
                    <a:pt x="289" y="10991"/>
                  </a:cubicBezTo>
                  <a:lnTo>
                    <a:pt x="289" y="284193"/>
                  </a:lnTo>
                  <a:cubicBezTo>
                    <a:pt x="289" y="288914"/>
                    <a:pt x="289" y="295110"/>
                    <a:pt x="5827" y="295110"/>
                  </a:cubicBezTo>
                  <a:cubicBezTo>
                    <a:pt x="11365" y="295110"/>
                    <a:pt x="11365" y="289799"/>
                    <a:pt x="11365" y="285079"/>
                  </a:cubicBezTo>
                  <a:lnTo>
                    <a:pt x="11365" y="10106"/>
                  </a:lnTo>
                  <a:close/>
                  <a:moveTo>
                    <a:pt x="65362" y="10991"/>
                  </a:moveTo>
                  <a:cubicBezTo>
                    <a:pt x="65362" y="6270"/>
                    <a:pt x="65362" y="75"/>
                    <a:pt x="59824" y="75"/>
                  </a:cubicBezTo>
                  <a:cubicBezTo>
                    <a:pt x="54286" y="75"/>
                    <a:pt x="54286" y="5385"/>
                    <a:pt x="54286" y="10106"/>
                  </a:cubicBezTo>
                  <a:lnTo>
                    <a:pt x="54286" y="285079"/>
                  </a:lnTo>
                  <a:cubicBezTo>
                    <a:pt x="54286" y="289799"/>
                    <a:pt x="54286" y="295110"/>
                    <a:pt x="59824" y="295110"/>
                  </a:cubicBezTo>
                  <a:cubicBezTo>
                    <a:pt x="65362" y="295110"/>
                    <a:pt x="65362" y="288619"/>
                    <a:pt x="65362" y="284193"/>
                  </a:cubicBezTo>
                  <a:lnTo>
                    <a:pt x="65362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2AB1F1C8-0480-9A79-7A4C-14635B785A8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992206" y="5881006"/>
              <a:ext cx="251985" cy="354041"/>
            </a:xfrm>
            <a:custGeom>
              <a:avLst/>
              <a:gdLst>
                <a:gd name="connsiteX0" fmla="*/ 87243 w 251985"/>
                <a:gd name="connsiteY0" fmla="*/ 354106 h 354041"/>
                <a:gd name="connsiteX1" fmla="*/ 98873 w 251985"/>
                <a:gd name="connsiteY1" fmla="*/ 348205 h 354041"/>
                <a:gd name="connsiteX2" fmla="*/ 250341 w 251985"/>
                <a:gd name="connsiteY2" fmla="*/ 11276 h 354041"/>
                <a:gd name="connsiteX3" fmla="*/ 252280 w 251985"/>
                <a:gd name="connsiteY3" fmla="*/ 5965 h 354041"/>
                <a:gd name="connsiteX4" fmla="*/ 246741 w 251985"/>
                <a:gd name="connsiteY4" fmla="*/ 64 h 354041"/>
                <a:gd name="connsiteX5" fmla="*/ 240649 w 251985"/>
                <a:gd name="connsiteY5" fmla="*/ 5965 h 354041"/>
                <a:gd name="connsiteX6" fmla="*/ 97765 w 251985"/>
                <a:gd name="connsiteY6" fmla="*/ 323423 h 354041"/>
                <a:gd name="connsiteX7" fmla="*/ 38784 w 251985"/>
                <a:gd name="connsiteY7" fmla="*/ 177085 h 354041"/>
                <a:gd name="connsiteX8" fmla="*/ 294 w 251985"/>
                <a:gd name="connsiteY8" fmla="*/ 208654 h 354041"/>
                <a:gd name="connsiteX9" fmla="*/ 4447 w 251985"/>
                <a:gd name="connsiteY9" fmla="*/ 213374 h 354041"/>
                <a:gd name="connsiteX10" fmla="*/ 24108 w 251985"/>
                <a:gd name="connsiteY10" fmla="*/ 197443 h 354041"/>
                <a:gd name="connsiteX11" fmla="*/ 87243 w 251985"/>
                <a:gd name="connsiteY11" fmla="*/ 354106 h 35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985" h="354041">
                  <a:moveTo>
                    <a:pt x="87243" y="354106"/>
                  </a:moveTo>
                  <a:cubicBezTo>
                    <a:pt x="95827" y="354106"/>
                    <a:pt x="96104" y="353811"/>
                    <a:pt x="98873" y="348205"/>
                  </a:cubicBezTo>
                  <a:lnTo>
                    <a:pt x="250341" y="11276"/>
                  </a:lnTo>
                  <a:cubicBezTo>
                    <a:pt x="252280" y="7440"/>
                    <a:pt x="252280" y="6850"/>
                    <a:pt x="252280" y="5965"/>
                  </a:cubicBezTo>
                  <a:cubicBezTo>
                    <a:pt x="252280" y="2719"/>
                    <a:pt x="250064" y="64"/>
                    <a:pt x="246741" y="64"/>
                  </a:cubicBezTo>
                  <a:cubicBezTo>
                    <a:pt x="243142" y="64"/>
                    <a:pt x="242034" y="2719"/>
                    <a:pt x="240649" y="5965"/>
                  </a:cubicBezTo>
                  <a:lnTo>
                    <a:pt x="97765" y="323423"/>
                  </a:lnTo>
                  <a:lnTo>
                    <a:pt x="38784" y="177085"/>
                  </a:lnTo>
                  <a:lnTo>
                    <a:pt x="294" y="208654"/>
                  </a:lnTo>
                  <a:lnTo>
                    <a:pt x="4447" y="213374"/>
                  </a:lnTo>
                  <a:lnTo>
                    <a:pt x="24108" y="197443"/>
                  </a:lnTo>
                  <a:lnTo>
                    <a:pt x="87243" y="35410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352F23AF-76D9-A8CD-864F-C54C770CDC0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238654" y="5881007"/>
              <a:ext cx="540324" cy="11800"/>
            </a:xfrm>
            <a:custGeom>
              <a:avLst/>
              <a:gdLst>
                <a:gd name="connsiteX0" fmla="*/ 0 w 540324"/>
                <a:gd name="connsiteY0" fmla="*/ 0 h 11800"/>
                <a:gd name="connsiteX1" fmla="*/ 540324 w 540324"/>
                <a:gd name="connsiteY1" fmla="*/ 0 h 11800"/>
                <a:gd name="connsiteX2" fmla="*/ 540324 w 540324"/>
                <a:gd name="connsiteY2" fmla="*/ 11801 h 11800"/>
                <a:gd name="connsiteX3" fmla="*/ 0 w 540324"/>
                <a:gd name="connsiteY3" fmla="*/ 11801 h 1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324" h="11800">
                  <a:moveTo>
                    <a:pt x="0" y="0"/>
                  </a:moveTo>
                  <a:lnTo>
                    <a:pt x="540324" y="0"/>
                  </a:lnTo>
                  <a:lnTo>
                    <a:pt x="540324" y="11801"/>
                  </a:lnTo>
                  <a:lnTo>
                    <a:pt x="0" y="1180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7C627944-B59B-ACAE-ABF0-13BA13BF9F6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249176" y="6005148"/>
              <a:ext cx="196819" cy="200623"/>
            </a:xfrm>
            <a:custGeom>
              <a:avLst/>
              <a:gdLst>
                <a:gd name="connsiteX0" fmla="*/ 73684 w 196819"/>
                <a:gd name="connsiteY0" fmla="*/ 104812 h 200623"/>
                <a:gd name="connsiteX1" fmla="*/ 100544 w 196819"/>
                <a:gd name="connsiteY1" fmla="*/ 104812 h 200623"/>
                <a:gd name="connsiteX2" fmla="*/ 123528 w 196819"/>
                <a:gd name="connsiteY2" fmla="*/ 118089 h 200623"/>
                <a:gd name="connsiteX3" fmla="*/ 121589 w 196819"/>
                <a:gd name="connsiteY3" fmla="*/ 132545 h 200623"/>
                <a:gd name="connsiteX4" fmla="*/ 120759 w 196819"/>
                <a:gd name="connsiteY4" fmla="*/ 135791 h 200623"/>
                <a:gd name="connsiteX5" fmla="*/ 124081 w 196819"/>
                <a:gd name="connsiteY5" fmla="*/ 139331 h 200623"/>
                <a:gd name="connsiteX6" fmla="*/ 128235 w 196819"/>
                <a:gd name="connsiteY6" fmla="*/ 133135 h 200623"/>
                <a:gd name="connsiteX7" fmla="*/ 143465 w 196819"/>
                <a:gd name="connsiteY7" fmla="*/ 69113 h 200623"/>
                <a:gd name="connsiteX8" fmla="*/ 144296 w 196819"/>
                <a:gd name="connsiteY8" fmla="*/ 64392 h 200623"/>
                <a:gd name="connsiteX9" fmla="*/ 140973 w 196819"/>
                <a:gd name="connsiteY9" fmla="*/ 61147 h 200623"/>
                <a:gd name="connsiteX10" fmla="*/ 136819 w 196819"/>
                <a:gd name="connsiteY10" fmla="*/ 67343 h 200623"/>
                <a:gd name="connsiteX11" fmla="*/ 101098 w 196819"/>
                <a:gd name="connsiteY11" fmla="*/ 95666 h 200623"/>
                <a:gd name="connsiteX12" fmla="*/ 75900 w 196819"/>
                <a:gd name="connsiteY12" fmla="*/ 95666 h 200623"/>
                <a:gd name="connsiteX13" fmla="*/ 93622 w 196819"/>
                <a:gd name="connsiteY13" fmla="*/ 20727 h 200623"/>
                <a:gd name="connsiteX14" fmla="*/ 108575 w 196819"/>
                <a:gd name="connsiteY14" fmla="*/ 9221 h 200623"/>
                <a:gd name="connsiteX15" fmla="*/ 145126 w 196819"/>
                <a:gd name="connsiteY15" fmla="*/ 9221 h 200623"/>
                <a:gd name="connsiteX16" fmla="*/ 185555 w 196819"/>
                <a:gd name="connsiteY16" fmla="*/ 41675 h 200623"/>
                <a:gd name="connsiteX17" fmla="*/ 184724 w 196819"/>
                <a:gd name="connsiteY17" fmla="*/ 57607 h 200623"/>
                <a:gd name="connsiteX18" fmla="*/ 184170 w 196819"/>
                <a:gd name="connsiteY18" fmla="*/ 62917 h 200623"/>
                <a:gd name="connsiteX19" fmla="*/ 187493 w 196819"/>
                <a:gd name="connsiteY19" fmla="*/ 66458 h 200623"/>
                <a:gd name="connsiteX20" fmla="*/ 191370 w 196819"/>
                <a:gd name="connsiteY20" fmla="*/ 59082 h 200623"/>
                <a:gd name="connsiteX21" fmla="*/ 196908 w 196819"/>
                <a:gd name="connsiteY21" fmla="*/ 8041 h 200623"/>
                <a:gd name="connsiteX22" fmla="*/ 189432 w 196819"/>
                <a:gd name="connsiteY22" fmla="*/ 75 h 200623"/>
                <a:gd name="connsiteX23" fmla="*/ 53747 w 196819"/>
                <a:gd name="connsiteY23" fmla="*/ 75 h 200623"/>
                <a:gd name="connsiteX24" fmla="*/ 45440 w 196819"/>
                <a:gd name="connsiteY24" fmla="*/ 5975 h 200623"/>
                <a:gd name="connsiteX25" fmla="*/ 53193 w 196819"/>
                <a:gd name="connsiteY25" fmla="*/ 9221 h 200623"/>
                <a:gd name="connsiteX26" fmla="*/ 71192 w 196819"/>
                <a:gd name="connsiteY26" fmla="*/ 14531 h 200623"/>
                <a:gd name="connsiteX27" fmla="*/ 69808 w 196819"/>
                <a:gd name="connsiteY27" fmla="*/ 21612 h 200623"/>
                <a:gd name="connsiteX28" fmla="*/ 33256 w 196819"/>
                <a:gd name="connsiteY28" fmla="*/ 177686 h 200623"/>
                <a:gd name="connsiteX29" fmla="*/ 8057 w 196819"/>
                <a:gd name="connsiteY29" fmla="*/ 191552 h 200623"/>
                <a:gd name="connsiteX30" fmla="*/ 304 w 196819"/>
                <a:gd name="connsiteY30" fmla="*/ 197158 h 200623"/>
                <a:gd name="connsiteX31" fmla="*/ 4457 w 196819"/>
                <a:gd name="connsiteY31" fmla="*/ 200699 h 200623"/>
                <a:gd name="connsiteX32" fmla="*/ 41009 w 196819"/>
                <a:gd name="connsiteY32" fmla="*/ 199813 h 200623"/>
                <a:gd name="connsiteX33" fmla="*/ 82268 w 196819"/>
                <a:gd name="connsiteY33" fmla="*/ 200699 h 200623"/>
                <a:gd name="connsiteX34" fmla="*/ 88083 w 196819"/>
                <a:gd name="connsiteY34" fmla="*/ 195093 h 200623"/>
                <a:gd name="connsiteX35" fmla="*/ 86422 w 196819"/>
                <a:gd name="connsiteY35" fmla="*/ 191847 h 200623"/>
                <a:gd name="connsiteX36" fmla="*/ 78669 w 196819"/>
                <a:gd name="connsiteY36" fmla="*/ 191552 h 200623"/>
                <a:gd name="connsiteX37" fmla="*/ 64269 w 196819"/>
                <a:gd name="connsiteY37" fmla="*/ 190962 h 200623"/>
                <a:gd name="connsiteX38" fmla="*/ 55408 w 196819"/>
                <a:gd name="connsiteY38" fmla="*/ 185062 h 200623"/>
                <a:gd name="connsiteX39" fmla="*/ 56516 w 196819"/>
                <a:gd name="connsiteY39" fmla="*/ 178276 h 200623"/>
                <a:gd name="connsiteX40" fmla="*/ 73684 w 196819"/>
                <a:gd name="connsiteY40" fmla="*/ 104812 h 2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6819" h="200623">
                  <a:moveTo>
                    <a:pt x="73684" y="104812"/>
                  </a:moveTo>
                  <a:lnTo>
                    <a:pt x="100544" y="104812"/>
                  </a:lnTo>
                  <a:cubicBezTo>
                    <a:pt x="121312" y="104812"/>
                    <a:pt x="123528" y="109533"/>
                    <a:pt x="123528" y="118089"/>
                  </a:cubicBezTo>
                  <a:cubicBezTo>
                    <a:pt x="123528" y="120154"/>
                    <a:pt x="123528" y="123694"/>
                    <a:pt x="121589" y="132545"/>
                  </a:cubicBezTo>
                  <a:cubicBezTo>
                    <a:pt x="121035" y="134021"/>
                    <a:pt x="120759" y="135201"/>
                    <a:pt x="120759" y="135791"/>
                  </a:cubicBezTo>
                  <a:cubicBezTo>
                    <a:pt x="120759" y="138151"/>
                    <a:pt x="122420" y="139331"/>
                    <a:pt x="124081" y="139331"/>
                  </a:cubicBezTo>
                  <a:cubicBezTo>
                    <a:pt x="126850" y="139331"/>
                    <a:pt x="126850" y="138446"/>
                    <a:pt x="128235" y="133135"/>
                  </a:cubicBezTo>
                  <a:lnTo>
                    <a:pt x="143465" y="69113"/>
                  </a:lnTo>
                  <a:cubicBezTo>
                    <a:pt x="144296" y="65867"/>
                    <a:pt x="144296" y="65277"/>
                    <a:pt x="144296" y="64392"/>
                  </a:cubicBezTo>
                  <a:cubicBezTo>
                    <a:pt x="144296" y="63802"/>
                    <a:pt x="143742" y="61147"/>
                    <a:pt x="140973" y="61147"/>
                  </a:cubicBezTo>
                  <a:cubicBezTo>
                    <a:pt x="138204" y="61147"/>
                    <a:pt x="137927" y="62622"/>
                    <a:pt x="136819" y="67343"/>
                  </a:cubicBezTo>
                  <a:cubicBezTo>
                    <a:pt x="131004" y="90355"/>
                    <a:pt x="124635" y="95666"/>
                    <a:pt x="101098" y="95666"/>
                  </a:cubicBezTo>
                  <a:lnTo>
                    <a:pt x="75900" y="95666"/>
                  </a:lnTo>
                  <a:lnTo>
                    <a:pt x="93622" y="20727"/>
                  </a:lnTo>
                  <a:cubicBezTo>
                    <a:pt x="96114" y="10401"/>
                    <a:pt x="96391" y="9221"/>
                    <a:pt x="108575" y="9221"/>
                  </a:cubicBezTo>
                  <a:lnTo>
                    <a:pt x="145126" y="9221"/>
                  </a:lnTo>
                  <a:cubicBezTo>
                    <a:pt x="179186" y="9221"/>
                    <a:pt x="185555" y="18957"/>
                    <a:pt x="185555" y="41675"/>
                  </a:cubicBezTo>
                  <a:cubicBezTo>
                    <a:pt x="185555" y="48460"/>
                    <a:pt x="185555" y="49641"/>
                    <a:pt x="184724" y="57607"/>
                  </a:cubicBezTo>
                  <a:cubicBezTo>
                    <a:pt x="184170" y="61442"/>
                    <a:pt x="184170" y="62032"/>
                    <a:pt x="184170" y="62917"/>
                  </a:cubicBezTo>
                  <a:cubicBezTo>
                    <a:pt x="184170" y="64392"/>
                    <a:pt x="185001" y="66458"/>
                    <a:pt x="187493" y="66458"/>
                  </a:cubicBezTo>
                  <a:cubicBezTo>
                    <a:pt x="190539" y="66458"/>
                    <a:pt x="190816" y="64687"/>
                    <a:pt x="191370" y="59082"/>
                  </a:cubicBezTo>
                  <a:lnTo>
                    <a:pt x="196908" y="8041"/>
                  </a:lnTo>
                  <a:cubicBezTo>
                    <a:pt x="197739" y="75"/>
                    <a:pt x="196354" y="75"/>
                    <a:pt x="189432" y="75"/>
                  </a:cubicBezTo>
                  <a:lnTo>
                    <a:pt x="53747" y="75"/>
                  </a:lnTo>
                  <a:cubicBezTo>
                    <a:pt x="48209" y="75"/>
                    <a:pt x="45440" y="75"/>
                    <a:pt x="45440" y="5975"/>
                  </a:cubicBezTo>
                  <a:cubicBezTo>
                    <a:pt x="45440" y="9221"/>
                    <a:pt x="47932" y="9221"/>
                    <a:pt x="53193" y="9221"/>
                  </a:cubicBezTo>
                  <a:cubicBezTo>
                    <a:pt x="63439" y="9221"/>
                    <a:pt x="71192" y="9221"/>
                    <a:pt x="71192" y="14531"/>
                  </a:cubicBezTo>
                  <a:cubicBezTo>
                    <a:pt x="71192" y="15712"/>
                    <a:pt x="71192" y="16302"/>
                    <a:pt x="69808" y="21612"/>
                  </a:cubicBezTo>
                  <a:lnTo>
                    <a:pt x="33256" y="177686"/>
                  </a:lnTo>
                  <a:cubicBezTo>
                    <a:pt x="30487" y="189192"/>
                    <a:pt x="29933" y="191552"/>
                    <a:pt x="8057" y="191552"/>
                  </a:cubicBezTo>
                  <a:cubicBezTo>
                    <a:pt x="3350" y="191552"/>
                    <a:pt x="304" y="191552"/>
                    <a:pt x="304" y="197158"/>
                  </a:cubicBezTo>
                  <a:cubicBezTo>
                    <a:pt x="304" y="200699"/>
                    <a:pt x="3627" y="200699"/>
                    <a:pt x="4457" y="200699"/>
                  </a:cubicBezTo>
                  <a:cubicBezTo>
                    <a:pt x="12488" y="200699"/>
                    <a:pt x="32979" y="199813"/>
                    <a:pt x="41009" y="199813"/>
                  </a:cubicBezTo>
                  <a:cubicBezTo>
                    <a:pt x="50147" y="199813"/>
                    <a:pt x="73130" y="200699"/>
                    <a:pt x="82268" y="200699"/>
                  </a:cubicBezTo>
                  <a:cubicBezTo>
                    <a:pt x="84761" y="200699"/>
                    <a:pt x="88083" y="200699"/>
                    <a:pt x="88083" y="195093"/>
                  </a:cubicBezTo>
                  <a:cubicBezTo>
                    <a:pt x="88083" y="192733"/>
                    <a:pt x="86422" y="192142"/>
                    <a:pt x="86422" y="191847"/>
                  </a:cubicBezTo>
                  <a:cubicBezTo>
                    <a:pt x="85591" y="191552"/>
                    <a:pt x="85037" y="191552"/>
                    <a:pt x="78669" y="191552"/>
                  </a:cubicBezTo>
                  <a:cubicBezTo>
                    <a:pt x="72577" y="191552"/>
                    <a:pt x="71192" y="191552"/>
                    <a:pt x="64269" y="190962"/>
                  </a:cubicBezTo>
                  <a:cubicBezTo>
                    <a:pt x="56239" y="190077"/>
                    <a:pt x="55408" y="188897"/>
                    <a:pt x="55408" y="185062"/>
                  </a:cubicBezTo>
                  <a:cubicBezTo>
                    <a:pt x="55408" y="184472"/>
                    <a:pt x="55408" y="182701"/>
                    <a:pt x="56516" y="178276"/>
                  </a:cubicBezTo>
                  <a:lnTo>
                    <a:pt x="73684" y="10481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30B77DEF-CD00-0C1D-C4C7-6C08DC88EDB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477472" y="5965646"/>
              <a:ext cx="50397" cy="206317"/>
            </a:xfrm>
            <a:custGeom>
              <a:avLst/>
              <a:gdLst>
                <a:gd name="connsiteX0" fmla="*/ 46832 w 50397"/>
                <a:gd name="connsiteY0" fmla="*/ 72 h 206317"/>
                <a:gd name="connsiteX1" fmla="*/ 312 w 50397"/>
                <a:gd name="connsiteY1" fmla="*/ 103128 h 206317"/>
                <a:gd name="connsiteX2" fmla="*/ 46832 w 50397"/>
                <a:gd name="connsiteY2" fmla="*/ 206390 h 206317"/>
                <a:gd name="connsiteX3" fmla="*/ 50709 w 50397"/>
                <a:gd name="connsiteY3" fmla="*/ 203912 h 206317"/>
                <a:gd name="connsiteX4" fmla="*/ 48770 w 50397"/>
                <a:gd name="connsiteY4" fmla="*/ 200814 h 206317"/>
                <a:gd name="connsiteX5" fmla="*/ 13492 w 50397"/>
                <a:gd name="connsiteY5" fmla="*/ 103334 h 206317"/>
                <a:gd name="connsiteX6" fmla="*/ 49352 w 50397"/>
                <a:gd name="connsiteY6" fmla="*/ 5028 h 206317"/>
                <a:gd name="connsiteX7" fmla="*/ 50709 w 50397"/>
                <a:gd name="connsiteY7" fmla="*/ 2550 h 206317"/>
                <a:gd name="connsiteX8" fmla="*/ 46832 w 50397"/>
                <a:gd name="connsiteY8" fmla="*/ 72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97" h="206317">
                  <a:moveTo>
                    <a:pt x="46832" y="72"/>
                  </a:moveTo>
                  <a:cubicBezTo>
                    <a:pt x="10003" y="27746"/>
                    <a:pt x="312" y="71529"/>
                    <a:pt x="312" y="103128"/>
                  </a:cubicBezTo>
                  <a:cubicBezTo>
                    <a:pt x="312" y="132248"/>
                    <a:pt x="8453" y="177476"/>
                    <a:pt x="46832" y="206390"/>
                  </a:cubicBezTo>
                  <a:cubicBezTo>
                    <a:pt x="48383" y="206390"/>
                    <a:pt x="50709" y="206390"/>
                    <a:pt x="50709" y="203912"/>
                  </a:cubicBezTo>
                  <a:cubicBezTo>
                    <a:pt x="50709" y="202672"/>
                    <a:pt x="50127" y="202259"/>
                    <a:pt x="48770" y="200814"/>
                  </a:cubicBezTo>
                  <a:cubicBezTo>
                    <a:pt x="22990" y="176031"/>
                    <a:pt x="13492" y="140922"/>
                    <a:pt x="13492" y="103334"/>
                  </a:cubicBezTo>
                  <a:cubicBezTo>
                    <a:pt x="13492" y="47572"/>
                    <a:pt x="33457" y="20311"/>
                    <a:pt x="49352" y="5028"/>
                  </a:cubicBezTo>
                  <a:cubicBezTo>
                    <a:pt x="50127" y="4202"/>
                    <a:pt x="50709" y="3583"/>
                    <a:pt x="50709" y="2550"/>
                  </a:cubicBezTo>
                  <a:cubicBezTo>
                    <a:pt x="50709" y="72"/>
                    <a:pt x="48383" y="72"/>
                    <a:pt x="46832" y="7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C5DBE6DA-FC0A-A5BF-114D-3A14D745758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550825" y="6029462"/>
              <a:ext cx="118433" cy="93142"/>
            </a:xfrm>
            <a:custGeom>
              <a:avLst/>
              <a:gdLst>
                <a:gd name="connsiteX0" fmla="*/ 14852 w 118433"/>
                <a:gd name="connsiteY0" fmla="*/ 78138 h 93142"/>
                <a:gd name="connsiteX1" fmla="*/ 12914 w 118433"/>
                <a:gd name="connsiteY1" fmla="*/ 86606 h 93142"/>
                <a:gd name="connsiteX2" fmla="*/ 19504 w 118433"/>
                <a:gd name="connsiteY2" fmla="*/ 93214 h 93142"/>
                <a:gd name="connsiteX3" fmla="*/ 27064 w 118433"/>
                <a:gd name="connsiteY3" fmla="*/ 88671 h 93142"/>
                <a:gd name="connsiteX4" fmla="*/ 30553 w 118433"/>
                <a:gd name="connsiteY4" fmla="*/ 75866 h 93142"/>
                <a:gd name="connsiteX5" fmla="*/ 34817 w 118433"/>
                <a:gd name="connsiteY5" fmla="*/ 57279 h 93142"/>
                <a:gd name="connsiteX6" fmla="*/ 38113 w 118433"/>
                <a:gd name="connsiteY6" fmla="*/ 43442 h 93142"/>
                <a:gd name="connsiteX7" fmla="*/ 46254 w 118433"/>
                <a:gd name="connsiteY7" fmla="*/ 24855 h 93142"/>
                <a:gd name="connsiteX8" fmla="*/ 75329 w 118433"/>
                <a:gd name="connsiteY8" fmla="*/ 5855 h 93142"/>
                <a:gd name="connsiteX9" fmla="*/ 86765 w 118433"/>
                <a:gd name="connsiteY9" fmla="*/ 20311 h 93142"/>
                <a:gd name="connsiteX10" fmla="*/ 75329 w 118433"/>
                <a:gd name="connsiteY10" fmla="*/ 64301 h 93142"/>
                <a:gd name="connsiteX11" fmla="*/ 72421 w 118433"/>
                <a:gd name="connsiteY11" fmla="*/ 75453 h 93142"/>
                <a:gd name="connsiteX12" fmla="*/ 90836 w 118433"/>
                <a:gd name="connsiteY12" fmla="*/ 93214 h 93142"/>
                <a:gd name="connsiteX13" fmla="*/ 118748 w 118433"/>
                <a:gd name="connsiteY13" fmla="*/ 61616 h 93142"/>
                <a:gd name="connsiteX14" fmla="*/ 115647 w 118433"/>
                <a:gd name="connsiteY14" fmla="*/ 58931 h 93142"/>
                <a:gd name="connsiteX15" fmla="*/ 111964 w 118433"/>
                <a:gd name="connsiteY15" fmla="*/ 62442 h 93142"/>
                <a:gd name="connsiteX16" fmla="*/ 91417 w 118433"/>
                <a:gd name="connsiteY16" fmla="*/ 87432 h 93142"/>
                <a:gd name="connsiteX17" fmla="*/ 86571 w 118433"/>
                <a:gd name="connsiteY17" fmla="*/ 80203 h 93142"/>
                <a:gd name="connsiteX18" fmla="*/ 91030 w 118433"/>
                <a:gd name="connsiteY18" fmla="*/ 63475 h 93142"/>
                <a:gd name="connsiteX19" fmla="*/ 101303 w 118433"/>
                <a:gd name="connsiteY19" fmla="*/ 23616 h 93142"/>
                <a:gd name="connsiteX20" fmla="*/ 76104 w 118433"/>
                <a:gd name="connsiteY20" fmla="*/ 72 h 93142"/>
                <a:gd name="connsiteX21" fmla="*/ 43346 w 118433"/>
                <a:gd name="connsiteY21" fmla="*/ 18866 h 93142"/>
                <a:gd name="connsiteX22" fmla="*/ 22606 w 118433"/>
                <a:gd name="connsiteY22" fmla="*/ 72 h 93142"/>
                <a:gd name="connsiteX23" fmla="*/ 7293 w 118433"/>
                <a:gd name="connsiteY23" fmla="*/ 11224 h 93142"/>
                <a:gd name="connsiteX24" fmla="*/ 315 w 118433"/>
                <a:gd name="connsiteY24" fmla="*/ 31670 h 93142"/>
                <a:gd name="connsiteX25" fmla="*/ 3610 w 118433"/>
                <a:gd name="connsiteY25" fmla="*/ 34355 h 93142"/>
                <a:gd name="connsiteX26" fmla="*/ 7874 w 118433"/>
                <a:gd name="connsiteY26" fmla="*/ 28159 h 93142"/>
                <a:gd name="connsiteX27" fmla="*/ 22024 w 118433"/>
                <a:gd name="connsiteY27" fmla="*/ 5855 h 93142"/>
                <a:gd name="connsiteX28" fmla="*/ 28421 w 118433"/>
                <a:gd name="connsiteY28" fmla="*/ 15974 h 93142"/>
                <a:gd name="connsiteX29" fmla="*/ 25319 w 118433"/>
                <a:gd name="connsiteY29" fmla="*/ 33116 h 93142"/>
                <a:gd name="connsiteX30" fmla="*/ 21055 w 118433"/>
                <a:gd name="connsiteY30" fmla="*/ 51703 h 93142"/>
                <a:gd name="connsiteX31" fmla="*/ 14852 w 118433"/>
                <a:gd name="connsiteY31" fmla="*/ 78138 h 9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433" h="93142">
                  <a:moveTo>
                    <a:pt x="14852" y="78138"/>
                  </a:moveTo>
                  <a:cubicBezTo>
                    <a:pt x="14077" y="80823"/>
                    <a:pt x="12914" y="85986"/>
                    <a:pt x="12914" y="86606"/>
                  </a:cubicBezTo>
                  <a:cubicBezTo>
                    <a:pt x="12914" y="91149"/>
                    <a:pt x="16403" y="93214"/>
                    <a:pt x="19504" y="93214"/>
                  </a:cubicBezTo>
                  <a:cubicBezTo>
                    <a:pt x="22993" y="93214"/>
                    <a:pt x="26095" y="90530"/>
                    <a:pt x="27064" y="88671"/>
                  </a:cubicBezTo>
                  <a:cubicBezTo>
                    <a:pt x="28033" y="86812"/>
                    <a:pt x="29584" y="80203"/>
                    <a:pt x="30553" y="75866"/>
                  </a:cubicBezTo>
                  <a:cubicBezTo>
                    <a:pt x="31522" y="71942"/>
                    <a:pt x="33654" y="62442"/>
                    <a:pt x="34817" y="57279"/>
                  </a:cubicBezTo>
                  <a:cubicBezTo>
                    <a:pt x="35980" y="52736"/>
                    <a:pt x="37143" y="48192"/>
                    <a:pt x="38113" y="43442"/>
                  </a:cubicBezTo>
                  <a:cubicBezTo>
                    <a:pt x="40245" y="34974"/>
                    <a:pt x="40632" y="33322"/>
                    <a:pt x="46254" y="24855"/>
                  </a:cubicBezTo>
                  <a:cubicBezTo>
                    <a:pt x="51681" y="16594"/>
                    <a:pt x="60791" y="5855"/>
                    <a:pt x="75329" y="5855"/>
                  </a:cubicBezTo>
                  <a:cubicBezTo>
                    <a:pt x="86571" y="5855"/>
                    <a:pt x="86765" y="16387"/>
                    <a:pt x="86765" y="20311"/>
                  </a:cubicBezTo>
                  <a:cubicBezTo>
                    <a:pt x="86765" y="32703"/>
                    <a:pt x="78430" y="55627"/>
                    <a:pt x="75329" y="64301"/>
                  </a:cubicBezTo>
                  <a:cubicBezTo>
                    <a:pt x="73197" y="70084"/>
                    <a:pt x="72421" y="71942"/>
                    <a:pt x="72421" y="75453"/>
                  </a:cubicBezTo>
                  <a:cubicBezTo>
                    <a:pt x="72421" y="86399"/>
                    <a:pt x="80950" y="93214"/>
                    <a:pt x="90836" y="93214"/>
                  </a:cubicBezTo>
                  <a:cubicBezTo>
                    <a:pt x="110219" y="93214"/>
                    <a:pt x="118748" y="64714"/>
                    <a:pt x="118748" y="61616"/>
                  </a:cubicBezTo>
                  <a:cubicBezTo>
                    <a:pt x="118748" y="58931"/>
                    <a:pt x="116228" y="58931"/>
                    <a:pt x="115647" y="58931"/>
                  </a:cubicBezTo>
                  <a:cubicBezTo>
                    <a:pt x="112933" y="58931"/>
                    <a:pt x="112739" y="60170"/>
                    <a:pt x="111964" y="62442"/>
                  </a:cubicBezTo>
                  <a:cubicBezTo>
                    <a:pt x="107506" y="78964"/>
                    <a:pt x="99171" y="87432"/>
                    <a:pt x="91417" y="87432"/>
                  </a:cubicBezTo>
                  <a:cubicBezTo>
                    <a:pt x="87347" y="87432"/>
                    <a:pt x="86571" y="84540"/>
                    <a:pt x="86571" y="80203"/>
                  </a:cubicBezTo>
                  <a:cubicBezTo>
                    <a:pt x="86571" y="75453"/>
                    <a:pt x="87541" y="72768"/>
                    <a:pt x="91030" y="63475"/>
                  </a:cubicBezTo>
                  <a:cubicBezTo>
                    <a:pt x="93356" y="57073"/>
                    <a:pt x="101303" y="35181"/>
                    <a:pt x="101303" y="23616"/>
                  </a:cubicBezTo>
                  <a:cubicBezTo>
                    <a:pt x="101303" y="3583"/>
                    <a:pt x="86378" y="72"/>
                    <a:pt x="76104" y="72"/>
                  </a:cubicBezTo>
                  <a:cubicBezTo>
                    <a:pt x="60016" y="72"/>
                    <a:pt x="49161" y="10605"/>
                    <a:pt x="43346" y="18866"/>
                  </a:cubicBezTo>
                  <a:cubicBezTo>
                    <a:pt x="41989" y="4615"/>
                    <a:pt x="30553" y="72"/>
                    <a:pt x="22606" y="72"/>
                  </a:cubicBezTo>
                  <a:cubicBezTo>
                    <a:pt x="14271" y="72"/>
                    <a:pt x="9813" y="6474"/>
                    <a:pt x="7293" y="11224"/>
                  </a:cubicBezTo>
                  <a:cubicBezTo>
                    <a:pt x="3028" y="18866"/>
                    <a:pt x="315" y="30637"/>
                    <a:pt x="315" y="31670"/>
                  </a:cubicBezTo>
                  <a:cubicBezTo>
                    <a:pt x="315" y="34355"/>
                    <a:pt x="3028" y="34355"/>
                    <a:pt x="3610" y="34355"/>
                  </a:cubicBezTo>
                  <a:cubicBezTo>
                    <a:pt x="6324" y="34355"/>
                    <a:pt x="6517" y="33735"/>
                    <a:pt x="7874" y="28159"/>
                  </a:cubicBezTo>
                  <a:cubicBezTo>
                    <a:pt x="10782" y="15974"/>
                    <a:pt x="14465" y="5855"/>
                    <a:pt x="22024" y="5855"/>
                  </a:cubicBezTo>
                  <a:cubicBezTo>
                    <a:pt x="27064" y="5855"/>
                    <a:pt x="28421" y="10398"/>
                    <a:pt x="28421" y="15974"/>
                  </a:cubicBezTo>
                  <a:cubicBezTo>
                    <a:pt x="28421" y="19898"/>
                    <a:pt x="26676" y="27540"/>
                    <a:pt x="25319" y="33116"/>
                  </a:cubicBezTo>
                  <a:cubicBezTo>
                    <a:pt x="23963" y="38692"/>
                    <a:pt x="22024" y="47159"/>
                    <a:pt x="21055" y="51703"/>
                  </a:cubicBezTo>
                  <a:lnTo>
                    <a:pt x="14852" y="7813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88C86E43-0CD4-B056-4958-5BD3752E636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692362" y="5965646"/>
              <a:ext cx="50203" cy="206317"/>
            </a:xfrm>
            <a:custGeom>
              <a:avLst/>
              <a:gdLst>
                <a:gd name="connsiteX0" fmla="*/ 4003 w 50203"/>
                <a:gd name="connsiteY0" fmla="*/ 72 h 206317"/>
                <a:gd name="connsiteX1" fmla="*/ 320 w 50203"/>
                <a:gd name="connsiteY1" fmla="*/ 2550 h 206317"/>
                <a:gd name="connsiteX2" fmla="*/ 2064 w 50203"/>
                <a:gd name="connsiteY2" fmla="*/ 5648 h 206317"/>
                <a:gd name="connsiteX3" fmla="*/ 37342 w 50203"/>
                <a:gd name="connsiteY3" fmla="*/ 103128 h 206317"/>
                <a:gd name="connsiteX4" fmla="*/ 3809 w 50203"/>
                <a:gd name="connsiteY4" fmla="*/ 199161 h 206317"/>
                <a:gd name="connsiteX5" fmla="*/ 320 w 50203"/>
                <a:gd name="connsiteY5" fmla="*/ 203912 h 206317"/>
                <a:gd name="connsiteX6" fmla="*/ 2839 w 50203"/>
                <a:gd name="connsiteY6" fmla="*/ 206390 h 206317"/>
                <a:gd name="connsiteX7" fmla="*/ 36373 w 50203"/>
                <a:gd name="connsiteY7" fmla="*/ 166944 h 206317"/>
                <a:gd name="connsiteX8" fmla="*/ 50523 w 50203"/>
                <a:gd name="connsiteY8" fmla="*/ 103334 h 206317"/>
                <a:gd name="connsiteX9" fmla="*/ 4003 w 50203"/>
                <a:gd name="connsiteY9" fmla="*/ 72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03" h="206317">
                  <a:moveTo>
                    <a:pt x="4003" y="72"/>
                  </a:moveTo>
                  <a:cubicBezTo>
                    <a:pt x="2646" y="72"/>
                    <a:pt x="320" y="72"/>
                    <a:pt x="320" y="2550"/>
                  </a:cubicBezTo>
                  <a:cubicBezTo>
                    <a:pt x="320" y="3583"/>
                    <a:pt x="901" y="4202"/>
                    <a:pt x="2064" y="5648"/>
                  </a:cubicBezTo>
                  <a:cubicBezTo>
                    <a:pt x="18734" y="21963"/>
                    <a:pt x="37342" y="49844"/>
                    <a:pt x="37342" y="103128"/>
                  </a:cubicBezTo>
                  <a:cubicBezTo>
                    <a:pt x="37342" y="146291"/>
                    <a:pt x="24743" y="178922"/>
                    <a:pt x="3809" y="199161"/>
                  </a:cubicBezTo>
                  <a:cubicBezTo>
                    <a:pt x="513" y="202672"/>
                    <a:pt x="320" y="202879"/>
                    <a:pt x="320" y="203912"/>
                  </a:cubicBezTo>
                  <a:cubicBezTo>
                    <a:pt x="320" y="204944"/>
                    <a:pt x="901" y="206390"/>
                    <a:pt x="2839" y="206390"/>
                  </a:cubicBezTo>
                  <a:cubicBezTo>
                    <a:pt x="5166" y="206390"/>
                    <a:pt x="23580" y="192759"/>
                    <a:pt x="36373" y="166944"/>
                  </a:cubicBezTo>
                  <a:cubicBezTo>
                    <a:pt x="44902" y="149802"/>
                    <a:pt x="50523" y="127497"/>
                    <a:pt x="50523" y="103334"/>
                  </a:cubicBezTo>
                  <a:cubicBezTo>
                    <a:pt x="50523" y="74214"/>
                    <a:pt x="42382" y="28985"/>
                    <a:pt x="4003" y="7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91" name="Obraz 90">
            <a:extLst>
              <a:ext uri="{FF2B5EF4-FFF2-40B4-BE49-F238E27FC236}">
                <a16:creationId xmlns:a16="http://schemas.microsoft.com/office/drawing/2014/main" id="{DAD690B0-2077-5281-0812-1B8562DBF432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166624" y="4896075"/>
            <a:ext cx="3935543" cy="963245"/>
          </a:xfrm>
          <a:prstGeom prst="rect">
            <a:avLst/>
          </a:prstGeom>
        </p:spPr>
      </p:pic>
      <p:sp>
        <p:nvSpPr>
          <p:cNvPr id="92" name="pole tekstowe 91">
            <a:extLst>
              <a:ext uri="{FF2B5EF4-FFF2-40B4-BE49-F238E27FC236}">
                <a16:creationId xmlns:a16="http://schemas.microsoft.com/office/drawing/2014/main" id="{3E6E8797-6D61-79AD-B78E-B7F94B1DCBE9}"/>
              </a:ext>
            </a:extLst>
          </p:cNvPr>
          <p:cNvSpPr txBox="1"/>
          <p:nvPr/>
        </p:nvSpPr>
        <p:spPr>
          <a:xfrm>
            <a:off x="277202" y="5020896"/>
            <a:ext cx="5864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Where</a:t>
            </a:r>
            <a:endParaRPr lang="pl-PL" dirty="0"/>
          </a:p>
        </p:txBody>
      </p:sp>
      <p:sp>
        <p:nvSpPr>
          <p:cNvPr id="93" name="pole tekstowe 92">
            <a:extLst>
              <a:ext uri="{FF2B5EF4-FFF2-40B4-BE49-F238E27FC236}">
                <a16:creationId xmlns:a16="http://schemas.microsoft.com/office/drawing/2014/main" id="{8E122EB5-43BE-91DF-2A31-28A92FAE2056}"/>
              </a:ext>
            </a:extLst>
          </p:cNvPr>
          <p:cNvSpPr txBox="1"/>
          <p:nvPr/>
        </p:nvSpPr>
        <p:spPr>
          <a:xfrm>
            <a:off x="251520" y="5896990"/>
            <a:ext cx="8687641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It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is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enough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to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determine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the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minimal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achievable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values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of operator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norms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of a(h) and b(h) to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determine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initial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and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asymptotic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scaling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…</a:t>
            </a:r>
            <a:endParaRPr lang="pl-PL" sz="20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327C7E5-D683-030D-E58A-EF5808833DC9}"/>
              </a:ext>
            </a:extLst>
          </p:cNvPr>
          <p:cNvSpPr txBox="1"/>
          <p:nvPr/>
        </p:nvSpPr>
        <p:spPr>
          <a:xfrm>
            <a:off x="2051720" y="6541182"/>
            <a:ext cx="6972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A. Das, W. Górecki, RDD, </a:t>
            </a:r>
            <a:r>
              <a:rPr lang="pl-PL" sz="1400" dirty="0" err="1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arxiv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: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arXiv:2404.03954 (2024)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3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92" grpId="0"/>
      <p:bldP spid="9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F3BD641-E45C-0858-85FE-D49A70BE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4" y="162929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br>
              <a:rPr lang="pl-PL" dirty="0"/>
            </a:br>
            <a:r>
              <a:rPr lang="pl-PL" sz="2700" dirty="0" err="1"/>
              <a:t>latest</a:t>
            </a:r>
            <a:r>
              <a:rPr lang="pl-PL" sz="2700" dirty="0"/>
              <a:t> </a:t>
            </a:r>
            <a:r>
              <a:rPr lang="pl-PL" sz="2700" dirty="0" err="1"/>
              <a:t>developments</a:t>
            </a:r>
            <a:r>
              <a:rPr lang="pl-PL" sz="2700" dirty="0"/>
              <a:t>, </a:t>
            </a:r>
            <a:r>
              <a:rPr lang="pl-PL" sz="2700" dirty="0" err="1"/>
              <a:t>continuous</a:t>
            </a:r>
            <a:r>
              <a:rPr lang="pl-PL" sz="2700" dirty="0"/>
              <a:t> </a:t>
            </a:r>
            <a:r>
              <a:rPr lang="pl-PL" sz="2700" dirty="0" err="1"/>
              <a:t>time</a:t>
            </a:r>
            <a:r>
              <a:rPr lang="pl-PL" sz="2700" dirty="0"/>
              <a:t> </a:t>
            </a:r>
            <a:r>
              <a:rPr lang="pl-PL" sz="2700" dirty="0" err="1"/>
              <a:t>models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327C7E5-D683-030D-E58A-EF5808833DC9}"/>
              </a:ext>
            </a:extLst>
          </p:cNvPr>
          <p:cNvSpPr txBox="1"/>
          <p:nvPr/>
        </p:nvSpPr>
        <p:spPr>
          <a:xfrm>
            <a:off x="2051720" y="6541182"/>
            <a:ext cx="6972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A. Das, W. Górecki, RDD, </a:t>
            </a:r>
            <a:r>
              <a:rPr lang="pl-PL" sz="1400" dirty="0" err="1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arxiv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: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arXiv:2404.03954 (2024)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B6398A-6962-37CC-F5B2-BEAE88B5F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08" y="2620867"/>
            <a:ext cx="8351912" cy="274067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218B4EA-9B6F-F6C5-DCDE-889BE3684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539837"/>
            <a:ext cx="3935543" cy="96324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707DFC1-9B75-EEFE-A2ED-A50C255AFADA}"/>
              </a:ext>
            </a:extLst>
          </p:cNvPr>
          <p:cNvSpPr txBox="1"/>
          <p:nvPr/>
        </p:nvSpPr>
        <p:spPr>
          <a:xfrm>
            <a:off x="1043608" y="5484758"/>
            <a:ext cx="5864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A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simple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SDP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programme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9650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407576" y="1041074"/>
            <a:ext cx="5800902" cy="1486405"/>
            <a:chOff x="35496" y="1928821"/>
            <a:chExt cx="8825238" cy="2088232"/>
          </a:xfrm>
        </p:grpSpPr>
        <p:pic>
          <p:nvPicPr>
            <p:cNvPr id="7" name="Obraz 6" descr="Wycinek ekranu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3"/>
            <a:stretch/>
          </p:blipFill>
          <p:spPr>
            <a:xfrm>
              <a:off x="35496" y="1928821"/>
              <a:ext cx="7740000" cy="2088232"/>
            </a:xfrm>
            <a:prstGeom prst="rect">
              <a:avLst/>
            </a:prstGeom>
          </p:spPr>
        </p:pic>
        <p:pic>
          <p:nvPicPr>
            <p:cNvPr id="8" name="Obraz 7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2676411"/>
              <a:ext cx="760342" cy="404598"/>
            </a:xfrm>
            <a:prstGeom prst="rect">
              <a:avLst/>
            </a:prstGeom>
          </p:spPr>
        </p:pic>
        <p:grpSp>
          <p:nvGrpSpPr>
            <p:cNvPr id="9" name="Grupa 8"/>
            <p:cNvGrpSpPr/>
            <p:nvPr/>
          </p:nvGrpSpPr>
          <p:grpSpPr>
            <a:xfrm>
              <a:off x="6876256" y="2732141"/>
              <a:ext cx="432048" cy="432048"/>
              <a:chOff x="7720151" y="1337426"/>
              <a:chExt cx="432048" cy="432048"/>
            </a:xfrm>
          </p:grpSpPr>
          <p:sp>
            <p:nvSpPr>
              <p:cNvPr id="10" name="Prostokąt 9"/>
              <p:cNvSpPr/>
              <p:nvPr/>
            </p:nvSpPr>
            <p:spPr>
              <a:xfrm>
                <a:off x="7720151" y="1337426"/>
                <a:ext cx="432048" cy="432048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1" name="Obraz 10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2729" y="1444383"/>
                <a:ext cx="329470" cy="218134"/>
              </a:xfrm>
              <a:prstGeom prst="rect">
                <a:avLst/>
              </a:prstGeom>
            </p:spPr>
          </p:pic>
        </p:grpSp>
        <p:grpSp>
          <p:nvGrpSpPr>
            <p:cNvPr id="12" name="Grupa 11"/>
            <p:cNvGrpSpPr/>
            <p:nvPr/>
          </p:nvGrpSpPr>
          <p:grpSpPr>
            <a:xfrm>
              <a:off x="611560" y="2789464"/>
              <a:ext cx="288306" cy="375317"/>
              <a:chOff x="611286" y="3905556"/>
              <a:chExt cx="288306" cy="375317"/>
            </a:xfrm>
          </p:grpSpPr>
          <p:sp>
            <p:nvSpPr>
              <p:cNvPr id="13" name="Prostokąt 12"/>
              <p:cNvSpPr/>
              <p:nvPr/>
            </p:nvSpPr>
            <p:spPr>
              <a:xfrm>
                <a:off x="611286" y="3905556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4" name="Obraz 13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297" y="3996689"/>
                <a:ext cx="132283" cy="173972"/>
              </a:xfrm>
              <a:prstGeom prst="rect">
                <a:avLst/>
              </a:prstGeom>
            </p:spPr>
          </p:pic>
        </p:grpSp>
        <p:grpSp>
          <p:nvGrpSpPr>
            <p:cNvPr id="15" name="Grupa 14"/>
            <p:cNvGrpSpPr/>
            <p:nvPr/>
          </p:nvGrpSpPr>
          <p:grpSpPr>
            <a:xfrm>
              <a:off x="2657647" y="2823586"/>
              <a:ext cx="288306" cy="375317"/>
              <a:chOff x="1619672" y="4033429"/>
              <a:chExt cx="288306" cy="375317"/>
            </a:xfrm>
          </p:grpSpPr>
          <p:sp>
            <p:nvSpPr>
              <p:cNvPr id="16" name="Prostokąt 15"/>
              <p:cNvSpPr/>
              <p:nvPr/>
            </p:nvSpPr>
            <p:spPr>
              <a:xfrm>
                <a:off x="1619672" y="4033429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7" name="Obraz 16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4126870"/>
                <a:ext cx="219973" cy="185469"/>
              </a:xfrm>
              <a:prstGeom prst="rect">
                <a:avLst/>
              </a:prstGeom>
            </p:spPr>
          </p:pic>
        </p:grpSp>
        <p:grpSp>
          <p:nvGrpSpPr>
            <p:cNvPr id="18" name="Grupa 17"/>
            <p:cNvGrpSpPr/>
            <p:nvPr/>
          </p:nvGrpSpPr>
          <p:grpSpPr>
            <a:xfrm>
              <a:off x="5076056" y="2839098"/>
              <a:ext cx="288306" cy="375317"/>
              <a:chOff x="7524328" y="4061794"/>
              <a:chExt cx="288306" cy="375317"/>
            </a:xfrm>
          </p:grpSpPr>
          <p:sp>
            <p:nvSpPr>
              <p:cNvPr id="19" name="Prostokąt 18"/>
              <p:cNvSpPr/>
              <p:nvPr/>
            </p:nvSpPr>
            <p:spPr>
              <a:xfrm>
                <a:off x="7524328" y="4061794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20" name="Obraz 19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4328" y="4128113"/>
                <a:ext cx="288306" cy="188436"/>
              </a:xfrm>
              <a:prstGeom prst="rect">
                <a:avLst/>
              </a:prstGeom>
            </p:spPr>
          </p:pic>
        </p:grpSp>
      </p:grpSp>
      <p:pic>
        <p:nvPicPr>
          <p:cNvPr id="23" name="Obraz 2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(\rho) = \sum_i K_{i}^{\boldsymbol{\theta}} &#10;\rho K_{i}^{\boldsymbol{\theta} \dagger}$$&#10; 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14" y="1104700"/>
            <a:ext cx="2256930" cy="548369"/>
          </a:xfrm>
          <a:prstGeom prst="rect">
            <a:avLst/>
          </a:prstGeom>
          <a:noFill/>
          <a:ln/>
          <a:effectLst/>
        </p:spPr>
      </p:pic>
      <p:cxnSp>
        <p:nvCxnSpPr>
          <p:cNvPr id="26" name="Łącznik łamany 25"/>
          <p:cNvCxnSpPr>
            <a:stCxn id="5" idx="1"/>
          </p:cNvCxnSpPr>
          <p:nvPr/>
        </p:nvCxnSpPr>
        <p:spPr>
          <a:xfrm rot="10800000" flipV="1">
            <a:off x="1687423" y="3161253"/>
            <a:ext cx="515072" cy="70042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łamany 26"/>
          <p:cNvCxnSpPr>
            <a:stCxn id="5" idx="3"/>
          </p:cNvCxnSpPr>
          <p:nvPr/>
        </p:nvCxnSpPr>
        <p:spPr>
          <a:xfrm>
            <a:off x="7088023" y="3161253"/>
            <a:ext cx="515072" cy="70042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2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 = i \sum_i (\partial_{\theta}{K}_i^\dagger) K_i$$ &#10;&#10; \end{document}&#10;" title="IguanaTex Bitmap Display">
            <a:extLst>
              <a:ext uri="{FF2B5EF4-FFF2-40B4-BE49-F238E27FC236}">
                <a16:creationId xmlns:a16="http://schemas.microsoft.com/office/drawing/2014/main" id="{25C540CB-E3A8-07FE-2026-76FE4C81B3A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00" y="1858163"/>
            <a:ext cx="1615025" cy="442196"/>
          </a:xfrm>
          <a:prstGeom prst="rect">
            <a:avLst/>
          </a:prstGeom>
          <a:noFill/>
          <a:ln/>
          <a:effectLst/>
        </p:spPr>
      </p:pic>
      <p:sp>
        <p:nvSpPr>
          <p:cNvPr id="40" name="Prostokąt 39"/>
          <p:cNvSpPr/>
          <p:nvPr/>
        </p:nvSpPr>
        <p:spPr>
          <a:xfrm>
            <a:off x="7138137" y="2803441"/>
            <a:ext cx="510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err="1"/>
              <a:t>yes</a:t>
            </a:r>
            <a:endParaRPr lang="pl-PL" sz="1600" dirty="0"/>
          </a:p>
        </p:txBody>
      </p:sp>
      <p:sp>
        <p:nvSpPr>
          <p:cNvPr id="42" name="Schemat blokowy: proces alternatywny 41"/>
          <p:cNvSpPr/>
          <p:nvPr/>
        </p:nvSpPr>
        <p:spPr>
          <a:xfrm>
            <a:off x="280278" y="3856992"/>
            <a:ext cx="2995577" cy="1876264"/>
          </a:xfrm>
          <a:prstGeom prst="flowChartAlternateProcess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ysClr val="windowText" lastClr="000000"/>
                </a:solidFill>
              </a:rPr>
              <a:t>Heisenberg </a:t>
            </a:r>
            <a:r>
              <a:rPr lang="pl-PL" sz="1600" dirty="0" err="1">
                <a:solidFill>
                  <a:sysClr val="windowText" lastClr="000000"/>
                </a:solidFill>
              </a:rPr>
              <a:t>scaling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b="1" dirty="0">
                <a:solidFill>
                  <a:sysClr val="windowText" lastClr="000000"/>
                </a:solidFill>
              </a:rPr>
              <a:t>not </a:t>
            </a:r>
            <a:r>
              <a:rPr lang="pl-PL" sz="1600" b="1" dirty="0" err="1">
                <a:solidFill>
                  <a:sysClr val="windowText" lastClr="000000"/>
                </a:solidFill>
              </a:rPr>
              <a:t>possible</a:t>
            </a:r>
            <a:r>
              <a:rPr lang="pl-PL" sz="1600" b="1" dirty="0">
                <a:solidFill>
                  <a:sysClr val="windowText" lastClr="000000"/>
                </a:solidFill>
              </a:rPr>
              <a:t>. </a:t>
            </a:r>
            <a:br>
              <a:rPr lang="pl-PL" sz="1600" b="1" dirty="0">
                <a:solidFill>
                  <a:sysClr val="windowText" lastClr="000000"/>
                </a:solidFill>
              </a:rPr>
            </a:br>
            <a:br>
              <a:rPr lang="pl-PL" sz="1600" b="1" dirty="0">
                <a:solidFill>
                  <a:sysClr val="windowText" lastClr="000000"/>
                </a:solidFill>
              </a:rPr>
            </a:br>
            <a:r>
              <a:rPr lang="pl-PL" sz="1600" dirty="0">
                <a:solidFill>
                  <a:sysClr val="windowText" lastClr="000000"/>
                </a:solidFill>
              </a:rPr>
              <a:t>Small-</a:t>
            </a:r>
            <a:r>
              <a:rPr lang="pl-PL" sz="1600" dirty="0" err="1">
                <a:solidFill>
                  <a:sysClr val="windowText" lastClr="000000"/>
                </a:solidFill>
              </a:rPr>
              <a:t>ancilla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size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adaptive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protocols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or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low-bond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dimension</a:t>
            </a:r>
            <a:r>
              <a:rPr lang="pl-PL" sz="1600" dirty="0">
                <a:solidFill>
                  <a:sysClr val="windowText" lastClr="000000"/>
                </a:solidFill>
              </a:rPr>
              <a:t> MPS </a:t>
            </a:r>
            <a:r>
              <a:rPr lang="pl-PL" sz="1600" dirty="0" err="1">
                <a:solidFill>
                  <a:sysClr val="windowText" lastClr="000000"/>
                </a:solidFill>
              </a:rPr>
              <a:t>paralell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protocols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optimal</a:t>
            </a:r>
            <a:endParaRPr lang="pl-PL" sz="1600" dirty="0"/>
          </a:p>
        </p:txBody>
      </p:sp>
      <p:sp>
        <p:nvSpPr>
          <p:cNvPr id="43" name="Schemat blokowy: proces alternatywny 42"/>
          <p:cNvSpPr/>
          <p:nvPr/>
        </p:nvSpPr>
        <p:spPr>
          <a:xfrm>
            <a:off x="5708699" y="3988403"/>
            <a:ext cx="3312367" cy="1486820"/>
          </a:xfrm>
          <a:prstGeom prst="flowChartAlternateProcess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>
              <a:solidFill>
                <a:sysClr val="windowText" lastClr="000000"/>
              </a:solidFill>
            </a:endParaRPr>
          </a:p>
          <a:p>
            <a:pPr algn="ctr"/>
            <a:r>
              <a:rPr lang="pl-PL" sz="1600" dirty="0">
                <a:solidFill>
                  <a:sysClr val="windowText" lastClr="000000"/>
                </a:solidFill>
              </a:rPr>
              <a:t>Heisenberg </a:t>
            </a:r>
            <a:r>
              <a:rPr lang="pl-PL" sz="1600" dirty="0" err="1">
                <a:solidFill>
                  <a:sysClr val="windowText" lastClr="000000"/>
                </a:solidFill>
              </a:rPr>
              <a:t>scaling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b="1" dirty="0" err="1">
                <a:solidFill>
                  <a:sysClr val="windowText" lastClr="000000"/>
                </a:solidFill>
              </a:rPr>
              <a:t>possible</a:t>
            </a:r>
            <a:r>
              <a:rPr lang="pl-PL" sz="1600" b="1" dirty="0">
                <a:solidFill>
                  <a:sysClr val="windowText" lastClr="000000"/>
                </a:solidFill>
              </a:rPr>
              <a:t>.</a:t>
            </a:r>
            <a:br>
              <a:rPr lang="pl-PL" sz="1600" b="1" dirty="0">
                <a:solidFill>
                  <a:sysClr val="windowText" lastClr="000000"/>
                </a:solidFill>
              </a:rPr>
            </a:br>
            <a:endParaRPr lang="pl-PL" sz="1600" dirty="0">
              <a:solidFill>
                <a:sysClr val="windowText" lastClr="000000"/>
              </a:solidFill>
            </a:endParaRPr>
          </a:p>
          <a:p>
            <a:pPr algn="ctr"/>
            <a:r>
              <a:rPr lang="pl-PL" sz="1600" dirty="0">
                <a:solidFill>
                  <a:sysClr val="windowText" lastClr="000000"/>
                </a:solidFill>
              </a:rPr>
              <a:t>Small </a:t>
            </a:r>
            <a:r>
              <a:rPr lang="pl-PL" sz="1600" dirty="0" err="1">
                <a:solidFill>
                  <a:sysClr val="windowText" lastClr="000000"/>
                </a:solidFill>
              </a:rPr>
              <a:t>ancilla-size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adaptive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protocols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optimal</a:t>
            </a:r>
            <a:endParaRPr lang="pl-PL" sz="1600" dirty="0">
              <a:solidFill>
                <a:sysClr val="windowText" lastClr="000000"/>
              </a:solidFill>
            </a:endParaRPr>
          </a:p>
          <a:p>
            <a:pPr algn="ctr"/>
            <a:endParaRPr lang="pl-PL" sz="1600" dirty="0">
              <a:solidFill>
                <a:sysClr val="windowText" lastClr="000000"/>
              </a:solidFill>
            </a:endParaRPr>
          </a:p>
        </p:txBody>
      </p:sp>
      <p:grpSp>
        <p:nvGrpSpPr>
          <p:cNvPr id="49" name="Grupa 48"/>
          <p:cNvGrpSpPr/>
          <p:nvPr/>
        </p:nvGrpSpPr>
        <p:grpSpPr>
          <a:xfrm>
            <a:off x="379232" y="1022071"/>
            <a:ext cx="5087566" cy="1486405"/>
            <a:chOff x="35496" y="1928821"/>
            <a:chExt cx="7740000" cy="2088232"/>
          </a:xfrm>
        </p:grpSpPr>
        <p:pic>
          <p:nvPicPr>
            <p:cNvPr id="50" name="Obraz 49" descr="Wycinek ekranu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3"/>
            <a:stretch/>
          </p:blipFill>
          <p:spPr>
            <a:xfrm>
              <a:off x="35496" y="1928821"/>
              <a:ext cx="7740000" cy="2088232"/>
            </a:xfrm>
            <a:prstGeom prst="rect">
              <a:avLst/>
            </a:prstGeom>
          </p:spPr>
        </p:pic>
        <p:grpSp>
          <p:nvGrpSpPr>
            <p:cNvPr id="52" name="Grupa 51"/>
            <p:cNvGrpSpPr/>
            <p:nvPr/>
          </p:nvGrpSpPr>
          <p:grpSpPr>
            <a:xfrm>
              <a:off x="6876256" y="2732141"/>
              <a:ext cx="432048" cy="432048"/>
              <a:chOff x="7720151" y="1337426"/>
              <a:chExt cx="432048" cy="432048"/>
            </a:xfrm>
          </p:grpSpPr>
          <p:sp>
            <p:nvSpPr>
              <p:cNvPr id="62" name="Prostokąt 61"/>
              <p:cNvSpPr/>
              <p:nvPr/>
            </p:nvSpPr>
            <p:spPr>
              <a:xfrm>
                <a:off x="7720151" y="1337426"/>
                <a:ext cx="432048" cy="432048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63" name="Obraz 62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2729" y="1444383"/>
                <a:ext cx="329470" cy="218134"/>
              </a:xfrm>
              <a:prstGeom prst="rect">
                <a:avLst/>
              </a:prstGeom>
            </p:spPr>
          </p:pic>
        </p:grpSp>
        <p:grpSp>
          <p:nvGrpSpPr>
            <p:cNvPr id="53" name="Grupa 52"/>
            <p:cNvGrpSpPr/>
            <p:nvPr/>
          </p:nvGrpSpPr>
          <p:grpSpPr>
            <a:xfrm>
              <a:off x="611560" y="2789464"/>
              <a:ext cx="288306" cy="375317"/>
              <a:chOff x="611286" y="3905556"/>
              <a:chExt cx="288306" cy="375317"/>
            </a:xfrm>
          </p:grpSpPr>
          <p:sp>
            <p:nvSpPr>
              <p:cNvPr id="60" name="Prostokąt 59"/>
              <p:cNvSpPr/>
              <p:nvPr/>
            </p:nvSpPr>
            <p:spPr>
              <a:xfrm>
                <a:off x="611286" y="3905556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61" name="Obraz 60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297" y="3996689"/>
                <a:ext cx="132283" cy="173972"/>
              </a:xfrm>
              <a:prstGeom prst="rect">
                <a:avLst/>
              </a:prstGeom>
            </p:spPr>
          </p:pic>
        </p:grpSp>
        <p:grpSp>
          <p:nvGrpSpPr>
            <p:cNvPr id="54" name="Grupa 53"/>
            <p:cNvGrpSpPr/>
            <p:nvPr/>
          </p:nvGrpSpPr>
          <p:grpSpPr>
            <a:xfrm>
              <a:off x="2657647" y="2823586"/>
              <a:ext cx="288306" cy="375317"/>
              <a:chOff x="1619672" y="4033429"/>
              <a:chExt cx="288306" cy="375317"/>
            </a:xfrm>
          </p:grpSpPr>
          <p:sp>
            <p:nvSpPr>
              <p:cNvPr id="58" name="Prostokąt 57"/>
              <p:cNvSpPr/>
              <p:nvPr/>
            </p:nvSpPr>
            <p:spPr>
              <a:xfrm>
                <a:off x="1619672" y="4033429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59" name="Obraz 58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4126870"/>
                <a:ext cx="219973" cy="185469"/>
              </a:xfrm>
              <a:prstGeom prst="rect">
                <a:avLst/>
              </a:prstGeom>
            </p:spPr>
          </p:pic>
        </p:grpSp>
        <p:grpSp>
          <p:nvGrpSpPr>
            <p:cNvPr id="55" name="Grupa 54"/>
            <p:cNvGrpSpPr/>
            <p:nvPr/>
          </p:nvGrpSpPr>
          <p:grpSpPr>
            <a:xfrm>
              <a:off x="5076056" y="2839098"/>
              <a:ext cx="288306" cy="375317"/>
              <a:chOff x="7524328" y="4061794"/>
              <a:chExt cx="288306" cy="375317"/>
            </a:xfrm>
          </p:grpSpPr>
          <p:sp>
            <p:nvSpPr>
              <p:cNvPr id="56" name="Prostokąt 55"/>
              <p:cNvSpPr/>
              <p:nvPr/>
            </p:nvSpPr>
            <p:spPr>
              <a:xfrm>
                <a:off x="7524328" y="4061794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57" name="Obraz 56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4328" y="4128113"/>
                <a:ext cx="288306" cy="188436"/>
              </a:xfrm>
              <a:prstGeom prst="rect">
                <a:avLst/>
              </a:prstGeom>
            </p:spPr>
          </p:pic>
        </p:grpSp>
      </p:grpSp>
      <p:sp>
        <p:nvSpPr>
          <p:cNvPr id="79" name="Tytuł 2"/>
          <p:cNvSpPr txBox="1">
            <a:spLocks/>
          </p:cNvSpPr>
          <p:nvPr/>
        </p:nvSpPr>
        <p:spPr>
          <a:xfrm>
            <a:off x="535168" y="-8954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dirty="0" err="1"/>
              <a:t>Summary</a:t>
            </a:r>
            <a:endParaRPr lang="en-GB" dirty="0"/>
          </a:p>
        </p:txBody>
      </p:sp>
      <p:sp>
        <p:nvSpPr>
          <p:cNvPr id="83" name="Prostokąt 82"/>
          <p:cNvSpPr/>
          <p:nvPr/>
        </p:nvSpPr>
        <p:spPr>
          <a:xfrm>
            <a:off x="1617026" y="2772476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no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5120A7B-0ADD-ECBA-ECD4-36A88F94A4F6}"/>
              </a:ext>
            </a:extLst>
          </p:cNvPr>
          <p:cNvSpPr txBox="1"/>
          <p:nvPr/>
        </p:nvSpPr>
        <p:spPr>
          <a:xfrm>
            <a:off x="1617027" y="5731728"/>
            <a:ext cx="752697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r"/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Kurdzialek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W.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Gorecki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F. Albarelli, RDD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PRL 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131, 090801 (2023)</a:t>
            </a:r>
          </a:p>
          <a:p>
            <a:pPr lvl="0" algn="r"/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Kurdzialek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P. Dulian, J.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Majsak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S.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Chakrabotry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RDD,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arxiv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arxiv:2403.04854 (2024)</a:t>
            </a:r>
          </a:p>
          <a:p>
            <a:pPr marL="342900" lvl="0" indent="-342900" algn="r">
              <a:buAutoNum type="alphaUcPeriod"/>
            </a:pP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Das, W. Górecki, RDD, </a:t>
            </a:r>
            <a:r>
              <a:rPr lang="pl-PL" sz="1400" dirty="0" err="1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arxiv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: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arXiv:2404.03954 (2024)</a:t>
            </a:r>
            <a:b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S.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Kurdzialek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, F. Albarelli, RDD, arxiv:2410.01881 (2024)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CBA777CC-E3FD-DA10-605A-2D8B908420A3}"/>
              </a:ext>
            </a:extLst>
          </p:cNvPr>
          <p:cNvGrpSpPr/>
          <p:nvPr/>
        </p:nvGrpSpPr>
        <p:grpSpPr>
          <a:xfrm>
            <a:off x="2202495" y="2460825"/>
            <a:ext cx="4885528" cy="1400856"/>
            <a:chOff x="2202495" y="2460825"/>
            <a:chExt cx="4885528" cy="1400856"/>
          </a:xfrm>
          <a:solidFill>
            <a:srgbClr val="00B0F0"/>
          </a:solidFill>
        </p:grpSpPr>
        <p:sp>
          <p:nvSpPr>
            <p:cNvPr id="5" name="Schemat blokowy: decyzja 4"/>
            <p:cNvSpPr/>
            <p:nvPr/>
          </p:nvSpPr>
          <p:spPr>
            <a:xfrm>
              <a:off x="2202495" y="2460825"/>
              <a:ext cx="4885528" cy="1400856"/>
            </a:xfrm>
            <a:prstGeom prst="flowChartDecision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2" name="Obraz 2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 \notin\mathcal{S} = \t{span}_{\mathbb{H}}\left\{K_i^\dagger K_j, \forall_{ij}  \right\}&#10;$$ &#10;&#10; \end{document}&#10;" title="IguanaTex Bitmap Display">
              <a:extLst>
                <a:ext uri="{FF2B5EF4-FFF2-40B4-BE49-F238E27FC236}">
                  <a16:creationId xmlns:a16="http://schemas.microsoft.com/office/drawing/2014/main" id="{F48D4BB2-455A-1BFD-60A8-C0876519336E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857" y="2975544"/>
              <a:ext cx="2395160" cy="366747"/>
            </a:xfrm>
            <a:prstGeom prst="rect">
              <a:avLst/>
            </a:prstGeom>
            <a:grp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6101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 animBg="1"/>
      <p:bldP spid="43" grpId="0" animBg="1"/>
      <p:bldP spid="8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3621F-1356-C226-E40A-029F70EFC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D9460B3-1990-249D-BD2B-44C21724444F}"/>
              </a:ext>
            </a:extLst>
          </p:cNvPr>
          <p:cNvGrpSpPr/>
          <p:nvPr/>
        </p:nvGrpSpPr>
        <p:grpSpPr>
          <a:xfrm>
            <a:off x="407576" y="1041074"/>
            <a:ext cx="5800902" cy="1486405"/>
            <a:chOff x="35496" y="1928821"/>
            <a:chExt cx="8825238" cy="2088232"/>
          </a:xfrm>
        </p:grpSpPr>
        <p:pic>
          <p:nvPicPr>
            <p:cNvPr id="7" name="Obraz 6" descr="Wycinek ekranu">
              <a:extLst>
                <a:ext uri="{FF2B5EF4-FFF2-40B4-BE49-F238E27FC236}">
                  <a16:creationId xmlns:a16="http://schemas.microsoft.com/office/drawing/2014/main" id="{3411ED8D-B1C8-24F3-B9E9-324C80374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3"/>
            <a:stretch/>
          </p:blipFill>
          <p:spPr>
            <a:xfrm>
              <a:off x="35496" y="1928821"/>
              <a:ext cx="7740000" cy="2088232"/>
            </a:xfrm>
            <a:prstGeom prst="rect">
              <a:avLst/>
            </a:prstGeom>
          </p:spPr>
        </p:pic>
        <p:pic>
          <p:nvPicPr>
            <p:cNvPr id="8" name="Obraz 7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>
              <a:extLst>
                <a:ext uri="{FF2B5EF4-FFF2-40B4-BE49-F238E27FC236}">
                  <a16:creationId xmlns:a16="http://schemas.microsoft.com/office/drawing/2014/main" id="{4642F51B-9E58-B405-2EB6-B22BB6DD6F32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2676411"/>
              <a:ext cx="760342" cy="404598"/>
            </a:xfrm>
            <a:prstGeom prst="rect">
              <a:avLst/>
            </a:prstGeom>
          </p:spPr>
        </p:pic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2861F459-0C0F-A1F7-C135-BA16813480B3}"/>
                </a:ext>
              </a:extLst>
            </p:cNvPr>
            <p:cNvGrpSpPr/>
            <p:nvPr/>
          </p:nvGrpSpPr>
          <p:grpSpPr>
            <a:xfrm>
              <a:off x="6876256" y="2732141"/>
              <a:ext cx="432048" cy="432048"/>
              <a:chOff x="7720151" y="1337426"/>
              <a:chExt cx="432048" cy="432048"/>
            </a:xfrm>
          </p:grpSpPr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F6759FA6-DD5C-326C-DB9A-B2E29DACE430}"/>
                  </a:ext>
                </a:extLst>
              </p:cNvPr>
              <p:cNvSpPr/>
              <p:nvPr/>
            </p:nvSpPr>
            <p:spPr>
              <a:xfrm>
                <a:off x="7720151" y="1337426"/>
                <a:ext cx="432048" cy="432048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1" name="Obraz 10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>
                <a:extLst>
                  <a:ext uri="{FF2B5EF4-FFF2-40B4-BE49-F238E27FC236}">
                    <a16:creationId xmlns:a16="http://schemas.microsoft.com/office/drawing/2014/main" id="{815E457E-212F-5DE1-DC8F-D11675D67E3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2729" y="1444383"/>
                <a:ext cx="329470" cy="218134"/>
              </a:xfrm>
              <a:prstGeom prst="rect">
                <a:avLst/>
              </a:prstGeom>
            </p:spPr>
          </p:pic>
        </p:grpSp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5217543F-D88C-797B-EE7A-20B1878292E2}"/>
                </a:ext>
              </a:extLst>
            </p:cNvPr>
            <p:cNvGrpSpPr/>
            <p:nvPr/>
          </p:nvGrpSpPr>
          <p:grpSpPr>
            <a:xfrm>
              <a:off x="611560" y="2789464"/>
              <a:ext cx="288306" cy="375317"/>
              <a:chOff x="611286" y="3905556"/>
              <a:chExt cx="288306" cy="375317"/>
            </a:xfrm>
          </p:grpSpPr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id="{81F824D1-1743-FA0C-6779-4112D72CD515}"/>
                  </a:ext>
                </a:extLst>
              </p:cNvPr>
              <p:cNvSpPr/>
              <p:nvPr/>
            </p:nvSpPr>
            <p:spPr>
              <a:xfrm>
                <a:off x="611286" y="3905556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4" name="Obraz 13" descr="\documentclass{slides}\pagestyle{empty}&#10;\usepackage{color,amsmath}&#10;\renewcommand{\familydefault}{cmr}&#10;\begin{document}&#10;%\pagecolor{blue}&#10;%\color{blue}&#10;$$&#10;\textcolor{red}{\rho}&#10;$$&#10;\end{document}&#10;" title="IguanaTex Bitmap Display">
                <a:extLst>
                  <a:ext uri="{FF2B5EF4-FFF2-40B4-BE49-F238E27FC236}">
                    <a16:creationId xmlns:a16="http://schemas.microsoft.com/office/drawing/2014/main" id="{3806F61F-79EC-2144-EB6B-E9A9C2EC72D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297" y="3996689"/>
                <a:ext cx="132283" cy="173972"/>
              </a:xfrm>
              <a:prstGeom prst="rect">
                <a:avLst/>
              </a:prstGeom>
            </p:spPr>
          </p:pic>
        </p:grpSp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0F227B02-2823-EBDA-866A-028150E6B606}"/>
                </a:ext>
              </a:extLst>
            </p:cNvPr>
            <p:cNvGrpSpPr/>
            <p:nvPr/>
          </p:nvGrpSpPr>
          <p:grpSpPr>
            <a:xfrm>
              <a:off x="2657647" y="2823586"/>
              <a:ext cx="288306" cy="375317"/>
              <a:chOff x="1619672" y="4033429"/>
              <a:chExt cx="288306" cy="375317"/>
            </a:xfrm>
          </p:grpSpPr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id="{CF7754E2-A2A0-49EA-C63D-C5662924D768}"/>
                  </a:ext>
                </a:extLst>
              </p:cNvPr>
              <p:cNvSpPr/>
              <p:nvPr/>
            </p:nvSpPr>
            <p:spPr>
              <a:xfrm>
                <a:off x="1619672" y="4033429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7" name="Obraz 16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>
                <a:extLst>
                  <a:ext uri="{FF2B5EF4-FFF2-40B4-BE49-F238E27FC236}">
                    <a16:creationId xmlns:a16="http://schemas.microsoft.com/office/drawing/2014/main" id="{08584995-5E6E-7A81-3F46-34EC95C7F1E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4126870"/>
                <a:ext cx="219973" cy="185469"/>
              </a:xfrm>
              <a:prstGeom prst="rect">
                <a:avLst/>
              </a:prstGeom>
            </p:spPr>
          </p:pic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95E146A5-808E-5AAC-7431-69D95F3C050F}"/>
                </a:ext>
              </a:extLst>
            </p:cNvPr>
            <p:cNvGrpSpPr/>
            <p:nvPr/>
          </p:nvGrpSpPr>
          <p:grpSpPr>
            <a:xfrm>
              <a:off x="5076056" y="2839098"/>
              <a:ext cx="288306" cy="375317"/>
              <a:chOff x="7524328" y="4061794"/>
              <a:chExt cx="288306" cy="375317"/>
            </a:xfrm>
          </p:grpSpPr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id="{E82FE43D-C881-13EC-1799-09F43743B1A4}"/>
                  </a:ext>
                </a:extLst>
              </p:cNvPr>
              <p:cNvSpPr/>
              <p:nvPr/>
            </p:nvSpPr>
            <p:spPr>
              <a:xfrm>
                <a:off x="7524328" y="4061794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20" name="Obraz 19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>
                <a:extLst>
                  <a:ext uri="{FF2B5EF4-FFF2-40B4-BE49-F238E27FC236}">
                    <a16:creationId xmlns:a16="http://schemas.microsoft.com/office/drawing/2014/main" id="{167AE7DB-33DF-646A-7491-8D651E35405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4328" y="4128113"/>
                <a:ext cx="288306" cy="188436"/>
              </a:xfrm>
              <a:prstGeom prst="rect">
                <a:avLst/>
              </a:prstGeom>
            </p:spPr>
          </p:pic>
        </p:grpSp>
      </p:grpSp>
      <p:pic>
        <p:nvPicPr>
          <p:cNvPr id="23" name="Obraz 2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(\rho) = \sum_i K_{i}^{\boldsymbol{\theta}} &#10;\rho K_{i}^{\boldsymbol{\theta} \dagger}$$&#10; \end{document}&#10;" title="IguanaTex Bitmap Display">
            <a:extLst>
              <a:ext uri="{FF2B5EF4-FFF2-40B4-BE49-F238E27FC236}">
                <a16:creationId xmlns:a16="http://schemas.microsoft.com/office/drawing/2014/main" id="{1162810F-1BE9-19CD-932D-3A1DC8B72A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14" y="1104700"/>
            <a:ext cx="2256930" cy="548369"/>
          </a:xfrm>
          <a:prstGeom prst="rect">
            <a:avLst/>
          </a:prstGeom>
          <a:noFill/>
          <a:ln/>
          <a:effectLst/>
        </p:spPr>
      </p:pic>
      <p:cxnSp>
        <p:nvCxnSpPr>
          <p:cNvPr id="26" name="Łącznik łamany 25">
            <a:extLst>
              <a:ext uri="{FF2B5EF4-FFF2-40B4-BE49-F238E27FC236}">
                <a16:creationId xmlns:a16="http://schemas.microsoft.com/office/drawing/2014/main" id="{F3A762F7-5BF3-2E68-82F7-AEF9B75F00FC}"/>
              </a:ext>
            </a:extLst>
          </p:cNvPr>
          <p:cNvCxnSpPr>
            <a:stCxn id="5" idx="1"/>
          </p:cNvCxnSpPr>
          <p:nvPr/>
        </p:nvCxnSpPr>
        <p:spPr>
          <a:xfrm rot="10800000" flipV="1">
            <a:off x="1687423" y="3161253"/>
            <a:ext cx="515072" cy="70042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łamany 26">
            <a:extLst>
              <a:ext uri="{FF2B5EF4-FFF2-40B4-BE49-F238E27FC236}">
                <a16:creationId xmlns:a16="http://schemas.microsoft.com/office/drawing/2014/main" id="{F51074D3-8B02-B397-33C7-2D625E042FF6}"/>
              </a:ext>
            </a:extLst>
          </p:cNvPr>
          <p:cNvCxnSpPr>
            <a:stCxn id="5" idx="3"/>
          </p:cNvCxnSpPr>
          <p:nvPr/>
        </p:nvCxnSpPr>
        <p:spPr>
          <a:xfrm>
            <a:off x="7088023" y="3161253"/>
            <a:ext cx="515072" cy="70042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2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 = i \sum_i (\partial_{\theta}{K}_i^\dagger) K_i$$ &#10;&#10; \end{document}&#10;" title="IguanaTex Bitmap Display">
            <a:extLst>
              <a:ext uri="{FF2B5EF4-FFF2-40B4-BE49-F238E27FC236}">
                <a16:creationId xmlns:a16="http://schemas.microsoft.com/office/drawing/2014/main" id="{68209EE5-8504-9CF8-CEF0-0C0DF41A457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00" y="1858163"/>
            <a:ext cx="1615025" cy="442196"/>
          </a:xfrm>
          <a:prstGeom prst="rect">
            <a:avLst/>
          </a:prstGeom>
          <a:noFill/>
          <a:ln/>
          <a:effectLst/>
        </p:spPr>
      </p:pic>
      <p:sp>
        <p:nvSpPr>
          <p:cNvPr id="40" name="Prostokąt 39">
            <a:extLst>
              <a:ext uri="{FF2B5EF4-FFF2-40B4-BE49-F238E27FC236}">
                <a16:creationId xmlns:a16="http://schemas.microsoft.com/office/drawing/2014/main" id="{A0C5EB46-3D71-33CE-AE22-C0319008C50B}"/>
              </a:ext>
            </a:extLst>
          </p:cNvPr>
          <p:cNvSpPr/>
          <p:nvPr/>
        </p:nvSpPr>
        <p:spPr>
          <a:xfrm>
            <a:off x="7138137" y="2803441"/>
            <a:ext cx="510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err="1"/>
              <a:t>yes</a:t>
            </a:r>
            <a:endParaRPr lang="pl-PL" sz="1600" dirty="0"/>
          </a:p>
        </p:txBody>
      </p:sp>
      <p:sp>
        <p:nvSpPr>
          <p:cNvPr id="42" name="Schemat blokowy: proces alternatywny 41">
            <a:extLst>
              <a:ext uri="{FF2B5EF4-FFF2-40B4-BE49-F238E27FC236}">
                <a16:creationId xmlns:a16="http://schemas.microsoft.com/office/drawing/2014/main" id="{BFF735D1-C06B-CB44-C84D-43D1DED49B7F}"/>
              </a:ext>
            </a:extLst>
          </p:cNvPr>
          <p:cNvSpPr/>
          <p:nvPr/>
        </p:nvSpPr>
        <p:spPr>
          <a:xfrm>
            <a:off x="280278" y="3856992"/>
            <a:ext cx="2995577" cy="1876264"/>
          </a:xfrm>
          <a:prstGeom prst="flowChartAlternateProcess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ysClr val="windowText" lastClr="000000"/>
                </a:solidFill>
              </a:rPr>
              <a:t>Heisenberg </a:t>
            </a:r>
            <a:r>
              <a:rPr lang="pl-PL" sz="1600" dirty="0" err="1">
                <a:solidFill>
                  <a:sysClr val="windowText" lastClr="000000"/>
                </a:solidFill>
              </a:rPr>
              <a:t>scaling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b="1" dirty="0">
                <a:solidFill>
                  <a:sysClr val="windowText" lastClr="000000"/>
                </a:solidFill>
              </a:rPr>
              <a:t>not </a:t>
            </a:r>
            <a:r>
              <a:rPr lang="pl-PL" sz="1600" b="1" dirty="0" err="1">
                <a:solidFill>
                  <a:sysClr val="windowText" lastClr="000000"/>
                </a:solidFill>
              </a:rPr>
              <a:t>possible</a:t>
            </a:r>
            <a:r>
              <a:rPr lang="pl-PL" sz="1600" b="1" dirty="0">
                <a:solidFill>
                  <a:sysClr val="windowText" lastClr="000000"/>
                </a:solidFill>
              </a:rPr>
              <a:t>. </a:t>
            </a:r>
            <a:br>
              <a:rPr lang="pl-PL" sz="1600" b="1" dirty="0">
                <a:solidFill>
                  <a:sysClr val="windowText" lastClr="000000"/>
                </a:solidFill>
              </a:rPr>
            </a:br>
            <a:br>
              <a:rPr lang="pl-PL" sz="1600" b="1" dirty="0">
                <a:solidFill>
                  <a:sysClr val="windowText" lastClr="000000"/>
                </a:solidFill>
              </a:rPr>
            </a:br>
            <a:r>
              <a:rPr lang="pl-PL" sz="1600" dirty="0">
                <a:solidFill>
                  <a:sysClr val="windowText" lastClr="000000"/>
                </a:solidFill>
              </a:rPr>
              <a:t>Small-</a:t>
            </a:r>
            <a:r>
              <a:rPr lang="pl-PL" sz="1600" dirty="0" err="1">
                <a:solidFill>
                  <a:sysClr val="windowText" lastClr="000000"/>
                </a:solidFill>
              </a:rPr>
              <a:t>ancilla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size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adaptive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protocols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or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low-bond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dimension</a:t>
            </a:r>
            <a:r>
              <a:rPr lang="pl-PL" sz="1600" dirty="0">
                <a:solidFill>
                  <a:sysClr val="windowText" lastClr="000000"/>
                </a:solidFill>
              </a:rPr>
              <a:t> MPS </a:t>
            </a:r>
            <a:r>
              <a:rPr lang="pl-PL" sz="1600" dirty="0" err="1">
                <a:solidFill>
                  <a:sysClr val="windowText" lastClr="000000"/>
                </a:solidFill>
              </a:rPr>
              <a:t>paralell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protocols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optimal</a:t>
            </a:r>
            <a:endParaRPr lang="pl-PL" sz="1600" dirty="0"/>
          </a:p>
        </p:txBody>
      </p:sp>
      <p:sp>
        <p:nvSpPr>
          <p:cNvPr id="43" name="Schemat blokowy: proces alternatywny 42">
            <a:extLst>
              <a:ext uri="{FF2B5EF4-FFF2-40B4-BE49-F238E27FC236}">
                <a16:creationId xmlns:a16="http://schemas.microsoft.com/office/drawing/2014/main" id="{FB3583AC-4994-E859-EBE3-BBB6F7000B80}"/>
              </a:ext>
            </a:extLst>
          </p:cNvPr>
          <p:cNvSpPr/>
          <p:nvPr/>
        </p:nvSpPr>
        <p:spPr>
          <a:xfrm>
            <a:off x="5708699" y="3988403"/>
            <a:ext cx="3312367" cy="1486820"/>
          </a:xfrm>
          <a:prstGeom prst="flowChartAlternateProcess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>
              <a:solidFill>
                <a:sysClr val="windowText" lastClr="000000"/>
              </a:solidFill>
            </a:endParaRPr>
          </a:p>
          <a:p>
            <a:pPr algn="ctr"/>
            <a:r>
              <a:rPr lang="pl-PL" sz="1600" dirty="0">
                <a:solidFill>
                  <a:sysClr val="windowText" lastClr="000000"/>
                </a:solidFill>
              </a:rPr>
              <a:t>Heisenberg </a:t>
            </a:r>
            <a:r>
              <a:rPr lang="pl-PL" sz="1600" dirty="0" err="1">
                <a:solidFill>
                  <a:sysClr val="windowText" lastClr="000000"/>
                </a:solidFill>
              </a:rPr>
              <a:t>scaling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b="1" dirty="0" err="1">
                <a:solidFill>
                  <a:sysClr val="windowText" lastClr="000000"/>
                </a:solidFill>
              </a:rPr>
              <a:t>possible</a:t>
            </a:r>
            <a:r>
              <a:rPr lang="pl-PL" sz="1600" b="1" dirty="0">
                <a:solidFill>
                  <a:sysClr val="windowText" lastClr="000000"/>
                </a:solidFill>
              </a:rPr>
              <a:t>.</a:t>
            </a:r>
            <a:br>
              <a:rPr lang="pl-PL" sz="1600" b="1" dirty="0">
                <a:solidFill>
                  <a:sysClr val="windowText" lastClr="000000"/>
                </a:solidFill>
              </a:rPr>
            </a:br>
            <a:endParaRPr lang="pl-PL" sz="1600" dirty="0">
              <a:solidFill>
                <a:sysClr val="windowText" lastClr="000000"/>
              </a:solidFill>
            </a:endParaRPr>
          </a:p>
          <a:p>
            <a:pPr algn="ctr"/>
            <a:r>
              <a:rPr lang="pl-PL" sz="1600" dirty="0">
                <a:solidFill>
                  <a:sysClr val="windowText" lastClr="000000"/>
                </a:solidFill>
              </a:rPr>
              <a:t>Small </a:t>
            </a:r>
            <a:r>
              <a:rPr lang="pl-PL" sz="1600" dirty="0" err="1">
                <a:solidFill>
                  <a:sysClr val="windowText" lastClr="000000"/>
                </a:solidFill>
              </a:rPr>
              <a:t>ancilla-size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adaptive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protocols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dirty="0" err="1">
                <a:solidFill>
                  <a:sysClr val="windowText" lastClr="000000"/>
                </a:solidFill>
              </a:rPr>
              <a:t>optimal</a:t>
            </a:r>
            <a:endParaRPr lang="pl-PL" sz="1600" dirty="0">
              <a:solidFill>
                <a:sysClr val="windowText" lastClr="000000"/>
              </a:solidFill>
            </a:endParaRPr>
          </a:p>
          <a:p>
            <a:pPr algn="ctr"/>
            <a:endParaRPr lang="pl-PL" sz="1600" dirty="0">
              <a:solidFill>
                <a:sysClr val="windowText" lastClr="000000"/>
              </a:solidFill>
            </a:endParaRPr>
          </a:p>
        </p:txBody>
      </p:sp>
      <p:grpSp>
        <p:nvGrpSpPr>
          <p:cNvPr id="49" name="Grupa 48">
            <a:extLst>
              <a:ext uri="{FF2B5EF4-FFF2-40B4-BE49-F238E27FC236}">
                <a16:creationId xmlns:a16="http://schemas.microsoft.com/office/drawing/2014/main" id="{A716EEBB-1C72-4623-E8DA-31D41334E57F}"/>
              </a:ext>
            </a:extLst>
          </p:cNvPr>
          <p:cNvGrpSpPr/>
          <p:nvPr/>
        </p:nvGrpSpPr>
        <p:grpSpPr>
          <a:xfrm>
            <a:off x="379232" y="1022071"/>
            <a:ext cx="5087566" cy="1486405"/>
            <a:chOff x="35496" y="1928821"/>
            <a:chExt cx="7740000" cy="2088232"/>
          </a:xfrm>
        </p:grpSpPr>
        <p:pic>
          <p:nvPicPr>
            <p:cNvPr id="50" name="Obraz 49" descr="Wycinek ekranu">
              <a:extLst>
                <a:ext uri="{FF2B5EF4-FFF2-40B4-BE49-F238E27FC236}">
                  <a16:creationId xmlns:a16="http://schemas.microsoft.com/office/drawing/2014/main" id="{2EEC3B93-AB0D-2CCD-1E52-6228A52BD5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3"/>
            <a:stretch/>
          </p:blipFill>
          <p:spPr>
            <a:xfrm>
              <a:off x="35496" y="1928821"/>
              <a:ext cx="7740000" cy="2088232"/>
            </a:xfrm>
            <a:prstGeom prst="rect">
              <a:avLst/>
            </a:prstGeom>
          </p:spPr>
        </p:pic>
        <p:grpSp>
          <p:nvGrpSpPr>
            <p:cNvPr id="52" name="Grupa 51">
              <a:extLst>
                <a:ext uri="{FF2B5EF4-FFF2-40B4-BE49-F238E27FC236}">
                  <a16:creationId xmlns:a16="http://schemas.microsoft.com/office/drawing/2014/main" id="{2795E3ED-6B76-6329-F523-A1528DB1AE90}"/>
                </a:ext>
              </a:extLst>
            </p:cNvPr>
            <p:cNvGrpSpPr/>
            <p:nvPr/>
          </p:nvGrpSpPr>
          <p:grpSpPr>
            <a:xfrm>
              <a:off x="6876256" y="2732141"/>
              <a:ext cx="432048" cy="432048"/>
              <a:chOff x="7720151" y="1337426"/>
              <a:chExt cx="432048" cy="432048"/>
            </a:xfrm>
          </p:grpSpPr>
          <p:sp>
            <p:nvSpPr>
              <p:cNvPr id="62" name="Prostokąt 61">
                <a:extLst>
                  <a:ext uri="{FF2B5EF4-FFF2-40B4-BE49-F238E27FC236}">
                    <a16:creationId xmlns:a16="http://schemas.microsoft.com/office/drawing/2014/main" id="{32691D15-E80D-2D41-ABEC-B29A1E3A316F}"/>
                  </a:ext>
                </a:extLst>
              </p:cNvPr>
              <p:cNvSpPr/>
              <p:nvPr/>
            </p:nvSpPr>
            <p:spPr>
              <a:xfrm>
                <a:off x="7720151" y="1337426"/>
                <a:ext cx="432048" cy="432048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63" name="Obraz 62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>
                <a:extLst>
                  <a:ext uri="{FF2B5EF4-FFF2-40B4-BE49-F238E27FC236}">
                    <a16:creationId xmlns:a16="http://schemas.microsoft.com/office/drawing/2014/main" id="{20945C40-985A-1479-B3BC-EF6584AE521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2729" y="1444383"/>
                <a:ext cx="329470" cy="218134"/>
              </a:xfrm>
              <a:prstGeom prst="rect">
                <a:avLst/>
              </a:prstGeom>
            </p:spPr>
          </p:pic>
        </p:grpSp>
        <p:grpSp>
          <p:nvGrpSpPr>
            <p:cNvPr id="53" name="Grupa 52">
              <a:extLst>
                <a:ext uri="{FF2B5EF4-FFF2-40B4-BE49-F238E27FC236}">
                  <a16:creationId xmlns:a16="http://schemas.microsoft.com/office/drawing/2014/main" id="{A0D35B20-E7AF-1FEF-DE75-CECD847E7088}"/>
                </a:ext>
              </a:extLst>
            </p:cNvPr>
            <p:cNvGrpSpPr/>
            <p:nvPr/>
          </p:nvGrpSpPr>
          <p:grpSpPr>
            <a:xfrm>
              <a:off x="611560" y="2789464"/>
              <a:ext cx="288306" cy="375317"/>
              <a:chOff x="611286" y="3905556"/>
              <a:chExt cx="288306" cy="375317"/>
            </a:xfrm>
          </p:grpSpPr>
          <p:sp>
            <p:nvSpPr>
              <p:cNvPr id="60" name="Prostokąt 59">
                <a:extLst>
                  <a:ext uri="{FF2B5EF4-FFF2-40B4-BE49-F238E27FC236}">
                    <a16:creationId xmlns:a16="http://schemas.microsoft.com/office/drawing/2014/main" id="{3697E80C-EECB-FBA8-EA78-52485F0C0CF7}"/>
                  </a:ext>
                </a:extLst>
              </p:cNvPr>
              <p:cNvSpPr/>
              <p:nvPr/>
            </p:nvSpPr>
            <p:spPr>
              <a:xfrm>
                <a:off x="611286" y="3905556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61" name="Obraz 60" descr="\documentclass{slides}\pagestyle{empty}&#10;\usepackage{color,amsmath}&#10;\renewcommand{\familydefault}{cmr}&#10;\begin{document}&#10;%\pagecolor{blue}&#10;%\color{blue}&#10;$$&#10;\textcolor{red}{\rho}&#10;$$&#10;\end{document}&#10;" title="IguanaTex Bitmap Display">
                <a:extLst>
                  <a:ext uri="{FF2B5EF4-FFF2-40B4-BE49-F238E27FC236}">
                    <a16:creationId xmlns:a16="http://schemas.microsoft.com/office/drawing/2014/main" id="{5AD22262-8F0C-C409-E13C-DE7A03047FA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297" y="3996689"/>
                <a:ext cx="132283" cy="173972"/>
              </a:xfrm>
              <a:prstGeom prst="rect">
                <a:avLst/>
              </a:prstGeom>
            </p:spPr>
          </p:pic>
        </p:grpSp>
        <p:grpSp>
          <p:nvGrpSpPr>
            <p:cNvPr id="54" name="Grupa 53">
              <a:extLst>
                <a:ext uri="{FF2B5EF4-FFF2-40B4-BE49-F238E27FC236}">
                  <a16:creationId xmlns:a16="http://schemas.microsoft.com/office/drawing/2014/main" id="{1042C5FB-7ED9-C4ED-5CF8-BE62D543AEED}"/>
                </a:ext>
              </a:extLst>
            </p:cNvPr>
            <p:cNvGrpSpPr/>
            <p:nvPr/>
          </p:nvGrpSpPr>
          <p:grpSpPr>
            <a:xfrm>
              <a:off x="2657647" y="2823586"/>
              <a:ext cx="288306" cy="375317"/>
              <a:chOff x="1619672" y="4033429"/>
              <a:chExt cx="288306" cy="375317"/>
            </a:xfrm>
          </p:grpSpPr>
          <p:sp>
            <p:nvSpPr>
              <p:cNvPr id="58" name="Prostokąt 57">
                <a:extLst>
                  <a:ext uri="{FF2B5EF4-FFF2-40B4-BE49-F238E27FC236}">
                    <a16:creationId xmlns:a16="http://schemas.microsoft.com/office/drawing/2014/main" id="{1C053741-59E2-FAE2-0572-400086EDEE15}"/>
                  </a:ext>
                </a:extLst>
              </p:cNvPr>
              <p:cNvSpPr/>
              <p:nvPr/>
            </p:nvSpPr>
            <p:spPr>
              <a:xfrm>
                <a:off x="1619672" y="4033429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59" name="Obraz 58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>
                <a:extLst>
                  <a:ext uri="{FF2B5EF4-FFF2-40B4-BE49-F238E27FC236}">
                    <a16:creationId xmlns:a16="http://schemas.microsoft.com/office/drawing/2014/main" id="{D5772BA2-ABE3-4B83-D7B8-0AC7FC80B9F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4126870"/>
                <a:ext cx="219973" cy="185469"/>
              </a:xfrm>
              <a:prstGeom prst="rect">
                <a:avLst/>
              </a:prstGeom>
            </p:spPr>
          </p:pic>
        </p:grpSp>
        <p:grpSp>
          <p:nvGrpSpPr>
            <p:cNvPr id="55" name="Grupa 54">
              <a:extLst>
                <a:ext uri="{FF2B5EF4-FFF2-40B4-BE49-F238E27FC236}">
                  <a16:creationId xmlns:a16="http://schemas.microsoft.com/office/drawing/2014/main" id="{65E1BB24-301B-DB08-ECA3-E3047318CDED}"/>
                </a:ext>
              </a:extLst>
            </p:cNvPr>
            <p:cNvGrpSpPr/>
            <p:nvPr/>
          </p:nvGrpSpPr>
          <p:grpSpPr>
            <a:xfrm>
              <a:off x="5076056" y="2839098"/>
              <a:ext cx="288306" cy="375317"/>
              <a:chOff x="7524328" y="4061794"/>
              <a:chExt cx="288306" cy="375317"/>
            </a:xfrm>
          </p:grpSpPr>
          <p:sp>
            <p:nvSpPr>
              <p:cNvPr id="56" name="Prostokąt 55">
                <a:extLst>
                  <a:ext uri="{FF2B5EF4-FFF2-40B4-BE49-F238E27FC236}">
                    <a16:creationId xmlns:a16="http://schemas.microsoft.com/office/drawing/2014/main" id="{F2A8038B-79D4-8DA0-50F1-0D9BC7419356}"/>
                  </a:ext>
                </a:extLst>
              </p:cNvPr>
              <p:cNvSpPr/>
              <p:nvPr/>
            </p:nvSpPr>
            <p:spPr>
              <a:xfrm>
                <a:off x="7524328" y="4061794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57" name="Obraz 56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>
                <a:extLst>
                  <a:ext uri="{FF2B5EF4-FFF2-40B4-BE49-F238E27FC236}">
                    <a16:creationId xmlns:a16="http://schemas.microsoft.com/office/drawing/2014/main" id="{BE2464E4-9399-7654-37B9-4B453491647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4328" y="4128113"/>
                <a:ext cx="288306" cy="188436"/>
              </a:xfrm>
              <a:prstGeom prst="rect">
                <a:avLst/>
              </a:prstGeom>
            </p:spPr>
          </p:pic>
        </p:grpSp>
      </p:grpSp>
      <p:sp>
        <p:nvSpPr>
          <p:cNvPr id="79" name="Tytuł 2">
            <a:extLst>
              <a:ext uri="{FF2B5EF4-FFF2-40B4-BE49-F238E27FC236}">
                <a16:creationId xmlns:a16="http://schemas.microsoft.com/office/drawing/2014/main" id="{2360ADC5-20EF-C02D-CECC-F014D3132CD7}"/>
              </a:ext>
            </a:extLst>
          </p:cNvPr>
          <p:cNvSpPr txBox="1">
            <a:spLocks/>
          </p:cNvSpPr>
          <p:nvPr/>
        </p:nvSpPr>
        <p:spPr>
          <a:xfrm>
            <a:off x="535168" y="-8954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dirty="0" err="1"/>
              <a:t>Summary</a:t>
            </a:r>
            <a:endParaRPr lang="en-GB" dirty="0"/>
          </a:p>
        </p:txBody>
      </p:sp>
      <p:sp>
        <p:nvSpPr>
          <p:cNvPr id="83" name="Prostokąt 82">
            <a:extLst>
              <a:ext uri="{FF2B5EF4-FFF2-40B4-BE49-F238E27FC236}">
                <a16:creationId xmlns:a16="http://schemas.microsoft.com/office/drawing/2014/main" id="{BA141DE0-9F2F-4AB1-061D-A3B70C53B093}"/>
              </a:ext>
            </a:extLst>
          </p:cNvPr>
          <p:cNvSpPr/>
          <p:nvPr/>
        </p:nvSpPr>
        <p:spPr>
          <a:xfrm>
            <a:off x="1617026" y="2772476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no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D01B339-DDB8-A204-5B39-5E951C155897}"/>
              </a:ext>
            </a:extLst>
          </p:cNvPr>
          <p:cNvSpPr txBox="1"/>
          <p:nvPr/>
        </p:nvSpPr>
        <p:spPr>
          <a:xfrm>
            <a:off x="1617027" y="5731728"/>
            <a:ext cx="752697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r"/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Kurdzialek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W.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Gorecki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F. Albarelli, RDD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PRL 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131, 090801 (2023)</a:t>
            </a:r>
          </a:p>
          <a:p>
            <a:pPr lvl="0" algn="r"/>
            <a:r>
              <a:rPr lang="pl-PL" sz="1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S. </a:t>
            </a:r>
            <a:r>
              <a:rPr lang="pl-PL" sz="14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Kurdzialek</a:t>
            </a:r>
            <a:r>
              <a:rPr lang="pl-PL" sz="1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P. Dulian, J. </a:t>
            </a:r>
            <a:r>
              <a:rPr lang="pl-PL" sz="14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Majsak</a:t>
            </a:r>
            <a:r>
              <a:rPr lang="pl-PL" sz="1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S. </a:t>
            </a:r>
            <a:r>
              <a:rPr lang="pl-PL" sz="14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Chakrabotry</a:t>
            </a:r>
            <a:r>
              <a:rPr lang="pl-PL" sz="1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RDD, </a:t>
            </a:r>
            <a:r>
              <a:rPr lang="pl-PL" sz="14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arxiv</a:t>
            </a:r>
            <a:r>
              <a:rPr lang="pl-PL" sz="1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arxiv:2403.04854 (2024)</a:t>
            </a:r>
          </a:p>
          <a:p>
            <a:pPr lvl="0" algn="r"/>
            <a:r>
              <a:rPr lang="pl-PL" sz="1400" dirty="0" err="1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A.Das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W. Górecki, RDD, </a:t>
            </a:r>
            <a:r>
              <a:rPr lang="pl-PL" sz="1400" dirty="0" err="1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arxiv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: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arXiv:2404.03954 (2024)</a:t>
            </a:r>
            <a:b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pl-PL" sz="1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S. </a:t>
            </a:r>
            <a:r>
              <a:rPr lang="pl-PL" sz="14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Kurdzialek</a:t>
            </a:r>
            <a:r>
              <a:rPr lang="pl-PL" sz="1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F. Albarelli, RDD, arxiv:2410.01881 (2024)</a:t>
            </a:r>
            <a:r>
              <a:rPr lang="pl-PL" sz="1400" dirty="0">
                <a:solidFill>
                  <a:srgbClr val="FF0000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endParaRPr lang="pl-PL" sz="1400" dirty="0">
              <a:solidFill>
                <a:srgbClr val="FF0000"/>
              </a:solidFill>
              <a:latin typeface="Times" pitchFamily="18" charset="0"/>
            </a:endParaRPr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DDDEFFF9-E885-142C-66C6-A35ACBFF4116}"/>
              </a:ext>
            </a:extLst>
          </p:cNvPr>
          <p:cNvGrpSpPr/>
          <p:nvPr/>
        </p:nvGrpSpPr>
        <p:grpSpPr>
          <a:xfrm>
            <a:off x="2202495" y="2460825"/>
            <a:ext cx="4885528" cy="1400856"/>
            <a:chOff x="2202495" y="2460825"/>
            <a:chExt cx="4885528" cy="1400856"/>
          </a:xfrm>
          <a:solidFill>
            <a:srgbClr val="00B0F0"/>
          </a:solidFill>
        </p:grpSpPr>
        <p:sp>
          <p:nvSpPr>
            <p:cNvPr id="5" name="Schemat blokowy: decyzja 4">
              <a:extLst>
                <a:ext uri="{FF2B5EF4-FFF2-40B4-BE49-F238E27FC236}">
                  <a16:creationId xmlns:a16="http://schemas.microsoft.com/office/drawing/2014/main" id="{C8FE9CC9-824E-975D-171B-9E1B750E1EB1}"/>
                </a:ext>
              </a:extLst>
            </p:cNvPr>
            <p:cNvSpPr/>
            <p:nvPr/>
          </p:nvSpPr>
          <p:spPr>
            <a:xfrm>
              <a:off x="2202495" y="2460825"/>
              <a:ext cx="4885528" cy="1400856"/>
            </a:xfrm>
            <a:prstGeom prst="flowChartDecision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2" name="Obraz 2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 \notin\mathcal{S} = \t{span}_{\mathbb{H}}\left\{K_i^\dagger K_j, \forall_{ij}  \right\}&#10;$$ &#10;&#10; \end{document}&#10;" title="IguanaTex Bitmap Display">
              <a:extLst>
                <a:ext uri="{FF2B5EF4-FFF2-40B4-BE49-F238E27FC236}">
                  <a16:creationId xmlns:a16="http://schemas.microsoft.com/office/drawing/2014/main" id="{FCA408FD-DA02-8A1C-86A6-B435EB734DB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857" y="2975544"/>
              <a:ext cx="2395160" cy="366747"/>
            </a:xfrm>
            <a:prstGeom prst="rect">
              <a:avLst/>
            </a:prstGeom>
            <a:grpFill/>
            <a:ln/>
            <a:effectLst/>
          </p:spPr>
        </p:pic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id="{5511CEBB-E05C-1CBD-19EC-A69444E39725}"/>
              </a:ext>
            </a:extLst>
          </p:cNvPr>
          <p:cNvGrpSpPr/>
          <p:nvPr/>
        </p:nvGrpSpPr>
        <p:grpSpPr>
          <a:xfrm>
            <a:off x="107504" y="70548"/>
            <a:ext cx="3136162" cy="1021134"/>
            <a:chOff x="107504" y="70548"/>
            <a:chExt cx="3136162" cy="1021134"/>
          </a:xfrm>
        </p:grpSpPr>
        <p:sp>
          <p:nvSpPr>
            <p:cNvPr id="31" name="Schemat blokowy: proces alternatywny 30">
              <a:extLst>
                <a:ext uri="{FF2B5EF4-FFF2-40B4-BE49-F238E27FC236}">
                  <a16:creationId xmlns:a16="http://schemas.microsoft.com/office/drawing/2014/main" id="{ED703B53-5FA5-72D9-9F61-8CD32EE8CA7C}"/>
                </a:ext>
              </a:extLst>
            </p:cNvPr>
            <p:cNvSpPr/>
            <p:nvPr/>
          </p:nvSpPr>
          <p:spPr>
            <a:xfrm>
              <a:off x="107504" y="70548"/>
              <a:ext cx="3136162" cy="781094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chemeClr val="tx1"/>
                  </a:solidFill>
                </a:rPr>
                <a:t>We </a:t>
              </a:r>
              <a:r>
                <a:rPr lang="pl-PL" sz="1600" dirty="0" err="1">
                  <a:solidFill>
                    <a:schemeClr val="tx1"/>
                  </a:solidFill>
                </a:rPr>
                <a:t>can</a:t>
              </a:r>
              <a:r>
                <a:rPr lang="pl-PL" sz="1600" dirty="0">
                  <a:solidFill>
                    <a:schemeClr val="tx1"/>
                  </a:solidFill>
                </a:rPr>
                <a:t> </a:t>
              </a:r>
              <a:r>
                <a:rPr lang="pl-PL" sz="1600" dirty="0" err="1">
                  <a:solidFill>
                    <a:schemeClr val="tx1"/>
                  </a:solidFill>
                </a:rPr>
                <a:t>also</a:t>
              </a:r>
              <a:r>
                <a:rPr lang="pl-PL" sz="1600" dirty="0">
                  <a:solidFill>
                    <a:schemeClr val="tx1"/>
                  </a:solidFill>
                </a:rPr>
                <a:t> </a:t>
              </a:r>
              <a:r>
                <a:rPr lang="pl-PL" sz="1600" dirty="0" err="1">
                  <a:solidFill>
                    <a:schemeClr val="tx1"/>
                  </a:solidFill>
                </a:rPr>
                <a:t>deal</a:t>
              </a:r>
              <a:r>
                <a:rPr lang="pl-PL" sz="1600" dirty="0">
                  <a:solidFill>
                    <a:schemeClr val="tx1"/>
                  </a:solidFill>
                </a:rPr>
                <a:t> with </a:t>
              </a:r>
              <a:r>
                <a:rPr lang="pl-PL" sz="1600" dirty="0" err="1">
                  <a:solidFill>
                    <a:schemeClr val="tx1"/>
                  </a:solidFill>
                </a:rPr>
                <a:t>correlated</a:t>
              </a:r>
              <a:r>
                <a:rPr lang="pl-PL" sz="1600" dirty="0">
                  <a:solidFill>
                    <a:schemeClr val="tx1"/>
                  </a:solidFill>
                </a:rPr>
                <a:t> </a:t>
              </a:r>
              <a:r>
                <a:rPr lang="pl-PL" sz="1600" dirty="0" err="1">
                  <a:solidFill>
                    <a:schemeClr val="tx1"/>
                  </a:solidFill>
                </a:rPr>
                <a:t>noise</a:t>
              </a:r>
              <a:r>
                <a:rPr lang="pl-PL" sz="1600" dirty="0">
                  <a:solidFill>
                    <a:schemeClr val="tx1"/>
                  </a:solidFill>
                </a:rPr>
                <a:t> </a:t>
              </a:r>
              <a:r>
                <a:rPr lang="pl-PL" sz="1600" dirty="0" err="1">
                  <a:solidFill>
                    <a:schemeClr val="tx1"/>
                  </a:solidFill>
                </a:rPr>
                <a:t>models</a:t>
              </a:r>
              <a:r>
                <a:rPr lang="pl-PL" sz="16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80FBA454-3689-690F-0E0E-9A323A8BB703}"/>
                </a:ext>
              </a:extLst>
            </p:cNvPr>
            <p:cNvSpPr/>
            <p:nvPr/>
          </p:nvSpPr>
          <p:spPr>
            <a:xfrm>
              <a:off x="1474237" y="905069"/>
              <a:ext cx="1576873" cy="186613"/>
            </a:xfrm>
            <a:custGeom>
              <a:avLst/>
              <a:gdLst>
                <a:gd name="connsiteX0" fmla="*/ 0 w 1576873"/>
                <a:gd name="connsiteY0" fmla="*/ 130629 h 186613"/>
                <a:gd name="connsiteX1" fmla="*/ 83975 w 1576873"/>
                <a:gd name="connsiteY1" fmla="*/ 121298 h 186613"/>
                <a:gd name="connsiteX2" fmla="*/ 186612 w 1576873"/>
                <a:gd name="connsiteY2" fmla="*/ 111968 h 186613"/>
                <a:gd name="connsiteX3" fmla="*/ 195943 w 1576873"/>
                <a:gd name="connsiteY3" fmla="*/ 83976 h 186613"/>
                <a:gd name="connsiteX4" fmla="*/ 307910 w 1576873"/>
                <a:gd name="connsiteY4" fmla="*/ 55984 h 186613"/>
                <a:gd name="connsiteX5" fmla="*/ 401216 w 1576873"/>
                <a:gd name="connsiteY5" fmla="*/ 55984 h 186613"/>
                <a:gd name="connsiteX6" fmla="*/ 429208 w 1576873"/>
                <a:gd name="connsiteY6" fmla="*/ 18662 h 186613"/>
                <a:gd name="connsiteX7" fmla="*/ 494522 w 1576873"/>
                <a:gd name="connsiteY7" fmla="*/ 74645 h 186613"/>
                <a:gd name="connsiteX8" fmla="*/ 541175 w 1576873"/>
                <a:gd name="connsiteY8" fmla="*/ 83976 h 186613"/>
                <a:gd name="connsiteX9" fmla="*/ 615820 w 1576873"/>
                <a:gd name="connsiteY9" fmla="*/ 74645 h 186613"/>
                <a:gd name="connsiteX10" fmla="*/ 671804 w 1576873"/>
                <a:gd name="connsiteY10" fmla="*/ 37323 h 186613"/>
                <a:gd name="connsiteX11" fmla="*/ 699796 w 1576873"/>
                <a:gd name="connsiteY11" fmla="*/ 55984 h 186613"/>
                <a:gd name="connsiteX12" fmla="*/ 774441 w 1576873"/>
                <a:gd name="connsiteY12" fmla="*/ 74645 h 186613"/>
                <a:gd name="connsiteX13" fmla="*/ 839755 w 1576873"/>
                <a:gd name="connsiteY13" fmla="*/ 65315 h 186613"/>
                <a:gd name="connsiteX14" fmla="*/ 867747 w 1576873"/>
                <a:gd name="connsiteY14" fmla="*/ 46653 h 186613"/>
                <a:gd name="connsiteX15" fmla="*/ 895739 w 1576873"/>
                <a:gd name="connsiteY15" fmla="*/ 37323 h 186613"/>
                <a:gd name="connsiteX16" fmla="*/ 979714 w 1576873"/>
                <a:gd name="connsiteY16" fmla="*/ 65315 h 186613"/>
                <a:gd name="connsiteX17" fmla="*/ 1054359 w 1576873"/>
                <a:gd name="connsiteY17" fmla="*/ 55984 h 186613"/>
                <a:gd name="connsiteX18" fmla="*/ 1119673 w 1576873"/>
                <a:gd name="connsiteY18" fmla="*/ 9331 h 186613"/>
                <a:gd name="connsiteX19" fmla="*/ 1147665 w 1576873"/>
                <a:gd name="connsiteY19" fmla="*/ 0 h 186613"/>
                <a:gd name="connsiteX20" fmla="*/ 1231641 w 1576873"/>
                <a:gd name="connsiteY20" fmla="*/ 74645 h 186613"/>
                <a:gd name="connsiteX21" fmla="*/ 1250302 w 1576873"/>
                <a:gd name="connsiteY21" fmla="*/ 102637 h 186613"/>
                <a:gd name="connsiteX22" fmla="*/ 1296955 w 1576873"/>
                <a:gd name="connsiteY22" fmla="*/ 83976 h 186613"/>
                <a:gd name="connsiteX23" fmla="*/ 1352939 w 1576873"/>
                <a:gd name="connsiteY23" fmla="*/ 37323 h 186613"/>
                <a:gd name="connsiteX24" fmla="*/ 1380930 w 1576873"/>
                <a:gd name="connsiteY24" fmla="*/ 55984 h 186613"/>
                <a:gd name="connsiteX25" fmla="*/ 1436914 w 1576873"/>
                <a:gd name="connsiteY25" fmla="*/ 65315 h 186613"/>
                <a:gd name="connsiteX26" fmla="*/ 1502228 w 1576873"/>
                <a:gd name="connsiteY26" fmla="*/ 111968 h 186613"/>
                <a:gd name="connsiteX27" fmla="*/ 1530220 w 1576873"/>
                <a:gd name="connsiteY27" fmla="*/ 93307 h 186613"/>
                <a:gd name="connsiteX28" fmla="*/ 1539551 w 1576873"/>
                <a:gd name="connsiteY28" fmla="*/ 130629 h 186613"/>
                <a:gd name="connsiteX29" fmla="*/ 1558212 w 1576873"/>
                <a:gd name="connsiteY29" fmla="*/ 158621 h 186613"/>
                <a:gd name="connsiteX30" fmla="*/ 1576873 w 1576873"/>
                <a:gd name="connsiteY30" fmla="*/ 167951 h 18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76873" h="186613">
                  <a:moveTo>
                    <a:pt x="0" y="130629"/>
                  </a:moveTo>
                  <a:cubicBezTo>
                    <a:pt x="103856" y="47545"/>
                    <a:pt x="-4464" y="109506"/>
                    <a:pt x="83975" y="121298"/>
                  </a:cubicBezTo>
                  <a:cubicBezTo>
                    <a:pt x="118027" y="125838"/>
                    <a:pt x="152400" y="115078"/>
                    <a:pt x="186612" y="111968"/>
                  </a:cubicBezTo>
                  <a:cubicBezTo>
                    <a:pt x="189722" y="102637"/>
                    <a:pt x="193241" y="93433"/>
                    <a:pt x="195943" y="83976"/>
                  </a:cubicBezTo>
                  <a:cubicBezTo>
                    <a:pt x="216065" y="13549"/>
                    <a:pt x="185911" y="44893"/>
                    <a:pt x="307910" y="55984"/>
                  </a:cubicBezTo>
                  <a:cubicBezTo>
                    <a:pt x="342382" y="67475"/>
                    <a:pt x="358329" y="77428"/>
                    <a:pt x="401216" y="55984"/>
                  </a:cubicBezTo>
                  <a:cubicBezTo>
                    <a:pt x="415125" y="49029"/>
                    <a:pt x="419877" y="31103"/>
                    <a:pt x="429208" y="18662"/>
                  </a:cubicBezTo>
                  <a:cubicBezTo>
                    <a:pt x="445850" y="35304"/>
                    <a:pt x="472979" y="65070"/>
                    <a:pt x="494522" y="74645"/>
                  </a:cubicBezTo>
                  <a:cubicBezTo>
                    <a:pt x="509014" y="81086"/>
                    <a:pt x="525624" y="80866"/>
                    <a:pt x="541175" y="83976"/>
                  </a:cubicBezTo>
                  <a:cubicBezTo>
                    <a:pt x="566057" y="80866"/>
                    <a:pt x="592206" y="83079"/>
                    <a:pt x="615820" y="74645"/>
                  </a:cubicBezTo>
                  <a:cubicBezTo>
                    <a:pt x="636941" y="67102"/>
                    <a:pt x="671804" y="37323"/>
                    <a:pt x="671804" y="37323"/>
                  </a:cubicBezTo>
                  <a:cubicBezTo>
                    <a:pt x="681135" y="43543"/>
                    <a:pt x="689257" y="52152"/>
                    <a:pt x="699796" y="55984"/>
                  </a:cubicBezTo>
                  <a:cubicBezTo>
                    <a:pt x="723899" y="64749"/>
                    <a:pt x="774441" y="74645"/>
                    <a:pt x="774441" y="74645"/>
                  </a:cubicBezTo>
                  <a:cubicBezTo>
                    <a:pt x="796212" y="71535"/>
                    <a:pt x="818690" y="71634"/>
                    <a:pt x="839755" y="65315"/>
                  </a:cubicBezTo>
                  <a:cubicBezTo>
                    <a:pt x="850496" y="62093"/>
                    <a:pt x="857717" y="51668"/>
                    <a:pt x="867747" y="46653"/>
                  </a:cubicBezTo>
                  <a:cubicBezTo>
                    <a:pt x="876544" y="42255"/>
                    <a:pt x="886408" y="40433"/>
                    <a:pt x="895739" y="37323"/>
                  </a:cubicBezTo>
                  <a:cubicBezTo>
                    <a:pt x="926093" y="52500"/>
                    <a:pt x="943540" y="65315"/>
                    <a:pt x="979714" y="65315"/>
                  </a:cubicBezTo>
                  <a:cubicBezTo>
                    <a:pt x="1004789" y="65315"/>
                    <a:pt x="1029477" y="59094"/>
                    <a:pt x="1054359" y="55984"/>
                  </a:cubicBezTo>
                  <a:cubicBezTo>
                    <a:pt x="1062816" y="49641"/>
                    <a:pt x="1106026" y="16155"/>
                    <a:pt x="1119673" y="9331"/>
                  </a:cubicBezTo>
                  <a:cubicBezTo>
                    <a:pt x="1128470" y="4932"/>
                    <a:pt x="1138334" y="3110"/>
                    <a:pt x="1147665" y="0"/>
                  </a:cubicBezTo>
                  <a:cubicBezTo>
                    <a:pt x="1175403" y="20804"/>
                    <a:pt x="1212427" y="45824"/>
                    <a:pt x="1231641" y="74645"/>
                  </a:cubicBezTo>
                  <a:lnTo>
                    <a:pt x="1250302" y="102637"/>
                  </a:lnTo>
                  <a:cubicBezTo>
                    <a:pt x="1265853" y="96417"/>
                    <a:pt x="1282314" y="92110"/>
                    <a:pt x="1296955" y="83976"/>
                  </a:cubicBezTo>
                  <a:cubicBezTo>
                    <a:pt x="1321904" y="70116"/>
                    <a:pt x="1334261" y="56000"/>
                    <a:pt x="1352939" y="37323"/>
                  </a:cubicBezTo>
                  <a:cubicBezTo>
                    <a:pt x="1362269" y="43543"/>
                    <a:pt x="1370292" y="52438"/>
                    <a:pt x="1380930" y="55984"/>
                  </a:cubicBezTo>
                  <a:cubicBezTo>
                    <a:pt x="1398878" y="61967"/>
                    <a:pt x="1420376" y="56127"/>
                    <a:pt x="1436914" y="65315"/>
                  </a:cubicBezTo>
                  <a:cubicBezTo>
                    <a:pt x="1563441" y="135607"/>
                    <a:pt x="1374911" y="80137"/>
                    <a:pt x="1502228" y="111968"/>
                  </a:cubicBezTo>
                  <a:cubicBezTo>
                    <a:pt x="1511559" y="105748"/>
                    <a:pt x="1520190" y="88292"/>
                    <a:pt x="1530220" y="93307"/>
                  </a:cubicBezTo>
                  <a:cubicBezTo>
                    <a:pt x="1541690" y="99042"/>
                    <a:pt x="1534499" y="118842"/>
                    <a:pt x="1539551" y="130629"/>
                  </a:cubicBezTo>
                  <a:cubicBezTo>
                    <a:pt x="1543968" y="140936"/>
                    <a:pt x="1553197" y="148591"/>
                    <a:pt x="1558212" y="158621"/>
                  </a:cubicBezTo>
                  <a:cubicBezTo>
                    <a:pt x="1572624" y="187446"/>
                    <a:pt x="1561107" y="199487"/>
                    <a:pt x="1576873" y="167951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01C004B4-A488-1007-22BF-BBD17BFB3DB3}"/>
              </a:ext>
            </a:extLst>
          </p:cNvPr>
          <p:cNvSpPr txBox="1"/>
          <p:nvPr/>
        </p:nvSpPr>
        <p:spPr>
          <a:xfrm>
            <a:off x="3243666" y="4512900"/>
            <a:ext cx="2497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/>
              <a:t>Thank</a:t>
            </a:r>
            <a:r>
              <a:rPr lang="pl-PL" sz="3200" dirty="0"/>
              <a:t> </a:t>
            </a:r>
            <a:r>
              <a:rPr lang="pl-PL" sz="3200" dirty="0" err="1"/>
              <a:t>you</a:t>
            </a:r>
            <a:r>
              <a:rPr lang="pl-PL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67176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A7F6CB5C-AF13-6D7D-3283-BA423BBC0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5026806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DAB02A6C-42EB-DB7E-A1C3-BF968818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Big </a:t>
            </a:r>
            <a:r>
              <a:rPr lang="pl-PL" dirty="0" err="1"/>
              <a:t>picture</a:t>
            </a:r>
            <a:r>
              <a:rPr lang="pl-PL" dirty="0"/>
              <a:t> </a:t>
            </a:r>
            <a:r>
              <a:rPr lang="pl-PL" dirty="0" err="1"/>
              <a:t>overview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A3C3283-E209-7FE9-AF84-5CE9750ED7B9}"/>
              </a:ext>
            </a:extLst>
          </p:cNvPr>
          <p:cNvSpPr txBox="1"/>
          <p:nvPr/>
        </p:nvSpPr>
        <p:spPr>
          <a:xfrm>
            <a:off x="476507" y="1107241"/>
            <a:ext cx="6676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Kurdzialek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P. Dulian, J.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Majsak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S.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Chakrabotry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arxiv:2403.04854</a:t>
            </a: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36E135E-5B5C-5A37-5982-A6587F2F7D69}"/>
              </a:ext>
            </a:extLst>
          </p:cNvPr>
          <p:cNvSpPr/>
          <p:nvPr/>
        </p:nvSpPr>
        <p:spPr>
          <a:xfrm>
            <a:off x="5796136" y="5874652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63C43BD3-5F94-3092-C975-2A427365D362}"/>
              </a:ext>
            </a:extLst>
          </p:cNvPr>
          <p:cNvCxnSpPr>
            <a:cxnSpLocks/>
          </p:cNvCxnSpPr>
          <p:nvPr/>
        </p:nvCxnSpPr>
        <p:spPr>
          <a:xfrm>
            <a:off x="6120172" y="6021288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rostokąt 11">
            <a:extLst>
              <a:ext uri="{FF2B5EF4-FFF2-40B4-BE49-F238E27FC236}">
                <a16:creationId xmlns:a16="http://schemas.microsoft.com/office/drawing/2014/main" id="{8827C5C6-250B-4B04-700F-FA92EDF0E7B0}"/>
              </a:ext>
            </a:extLst>
          </p:cNvPr>
          <p:cNvSpPr/>
          <p:nvPr/>
        </p:nvSpPr>
        <p:spPr>
          <a:xfrm>
            <a:off x="2771800" y="6467947"/>
            <a:ext cx="626469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2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TNQMetro</a:t>
            </a:r>
            <a:r>
              <a:rPr lang="pl-PL" sz="12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r>
              <a:rPr lang="pl-PL" sz="12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Package</a:t>
            </a:r>
            <a:r>
              <a:rPr lang="pl-PL" sz="12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</a:t>
            </a:r>
            <a:r>
              <a:rPr lang="pl-PL" sz="12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K.Chabuda</a:t>
            </a:r>
            <a:r>
              <a:rPr lang="pl-PL" sz="12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J. Dziarmaga, T. </a:t>
            </a:r>
            <a:r>
              <a:rPr lang="pl-PL" sz="12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Osborne</a:t>
            </a:r>
            <a:r>
              <a:rPr lang="pl-PL" sz="12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 Nat. </a:t>
            </a:r>
            <a:r>
              <a:rPr lang="pl-PL" sz="12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Commun</a:t>
            </a:r>
            <a:r>
              <a:rPr lang="pl-PL" sz="12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11, 250 (2020)</a:t>
            </a:r>
          </a:p>
        </p:txBody>
      </p:sp>
    </p:spTree>
    <p:extLst>
      <p:ext uri="{BB962C8B-B14F-4D97-AF65-F5344CB8AC3E}">
        <p14:creationId xmlns:p14="http://schemas.microsoft.com/office/powerpoint/2010/main" val="109829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E5E34A9-7F21-2E9B-FA27-44045ABF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9"/>
            <a:ext cx="8229600" cy="1143000"/>
          </a:xfrm>
        </p:spPr>
        <p:txBody>
          <a:bodyPr/>
          <a:lstStyle/>
          <a:p>
            <a:r>
              <a:rPr lang="pl-PL" dirty="0"/>
              <a:t>A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naive</a:t>
            </a:r>
            <a:r>
              <a:rPr lang="pl-PL" dirty="0"/>
              <a:t> </a:t>
            </a:r>
            <a:r>
              <a:rPr lang="pl-PL" dirty="0" err="1"/>
              <a:t>theorist</a:t>
            </a:r>
            <a:r>
              <a:rPr lang="pl-PL" dirty="0"/>
              <a:t> </a:t>
            </a:r>
            <a:r>
              <a:rPr lang="pl-PL" dirty="0" err="1"/>
              <a:t>approach</a:t>
            </a:r>
            <a:endParaRPr lang="pl-P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6507116-C596-FDE4-4187-5B45D1D9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36313" y="979511"/>
            <a:ext cx="3287615" cy="225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6927150-445B-3A7F-0318-6E126551D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220074" y="979511"/>
            <a:ext cx="3264896" cy="228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 descr="TP_tmp.emf">
            <a:extLst>
              <a:ext uri="{FF2B5EF4-FFF2-40B4-BE49-F238E27FC236}">
                <a16:creationId xmlns:a16="http://schemas.microsoft.com/office/drawing/2014/main" id="{7EDFE772-8BFA-4593-83A6-5F9E46522C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4" cstate="print"/>
          <a:srcRect l="-47244" t="-51633" r="-47244" b="-51633"/>
          <a:stretch>
            <a:fillRect/>
          </a:stretch>
        </p:blipFill>
        <p:spPr bwMode="auto">
          <a:xfrm>
            <a:off x="4222009" y="4435051"/>
            <a:ext cx="527092" cy="504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DC1C65F-8891-139A-C89D-8AB979EF6F98}"/>
              </a:ext>
            </a:extLst>
          </p:cNvPr>
          <p:cNvSpPr txBox="1"/>
          <p:nvPr/>
        </p:nvSpPr>
        <p:spPr>
          <a:xfrm>
            <a:off x="3541650" y="44350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=</a:t>
            </a:r>
            <a:endParaRPr lang="en-US" sz="2800" dirty="0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5B64ED0A-FFC1-177B-4554-941E78927BAA}"/>
              </a:ext>
            </a:extLst>
          </p:cNvPr>
          <p:cNvSpPr txBox="1"/>
          <p:nvPr/>
        </p:nvSpPr>
        <p:spPr>
          <a:xfrm flipH="1">
            <a:off x="610226" y="5160305"/>
            <a:ext cx="328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/>
              <a:t>each</a:t>
            </a:r>
            <a:r>
              <a:rPr lang="pl-PL" sz="1200" dirty="0"/>
              <a:t> </a:t>
            </a:r>
            <a:r>
              <a:rPr lang="pl-PL" sz="1200" dirty="0" err="1"/>
              <a:t>photon</a:t>
            </a:r>
            <a:r>
              <a:rPr lang="pl-PL" sz="1200" dirty="0"/>
              <a:t> </a:t>
            </a:r>
            <a:r>
              <a:rPr lang="pl-PL" sz="1200" dirty="0" err="1"/>
              <a:t>evolves</a:t>
            </a:r>
            <a:r>
              <a:rPr lang="pl-PL" sz="1200" dirty="0"/>
              <a:t> </a:t>
            </a:r>
            <a:r>
              <a:rPr lang="pl-PL" sz="1200" dirty="0" err="1"/>
              <a:t>through</a:t>
            </a:r>
            <a:r>
              <a:rPr lang="pl-PL" sz="1200" dirty="0"/>
              <a:t> </a:t>
            </a:r>
            <a:r>
              <a:rPr lang="pl-PL" sz="1200" dirty="0" err="1"/>
              <a:t>an</a:t>
            </a:r>
            <a:r>
              <a:rPr lang="pl-PL" sz="1200" dirty="0"/>
              <a:t> </a:t>
            </a:r>
            <a:r>
              <a:rPr lang="pl-PL" sz="1200" dirty="0" err="1"/>
              <a:t>ideal</a:t>
            </a:r>
            <a:r>
              <a:rPr lang="pl-PL" sz="1200" dirty="0"/>
              <a:t> Mach-</a:t>
            </a:r>
            <a:r>
              <a:rPr lang="pl-PL" sz="1200" dirty="0" err="1"/>
              <a:t>Zehnder</a:t>
            </a:r>
            <a:r>
              <a:rPr lang="pl-PL" sz="1200" dirty="0"/>
              <a:t> </a:t>
            </a:r>
            <a:r>
              <a:rPr lang="pl-PL" sz="1200" dirty="0" err="1"/>
              <a:t>interferometer</a:t>
            </a:r>
            <a:endParaRPr lang="pl-PL" sz="1200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58D672EC-4BC8-73DC-07B1-2BAB3064B0D4}"/>
              </a:ext>
            </a:extLst>
          </p:cNvPr>
          <p:cNvGrpSpPr/>
          <p:nvPr/>
        </p:nvGrpSpPr>
        <p:grpSpPr>
          <a:xfrm>
            <a:off x="1310192" y="3382110"/>
            <a:ext cx="1924385" cy="2709755"/>
            <a:chOff x="1301579" y="3378088"/>
            <a:chExt cx="1924385" cy="2709755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A8C03F14-D8FE-0335-A214-60CC9B2D2F95}"/>
                </a:ext>
              </a:extLst>
            </p:cNvPr>
            <p:cNvGrpSpPr/>
            <p:nvPr/>
          </p:nvGrpSpPr>
          <p:grpSpPr>
            <a:xfrm>
              <a:off x="1301579" y="4219026"/>
              <a:ext cx="1924385" cy="741272"/>
              <a:chOff x="1279332" y="1236648"/>
              <a:chExt cx="2171930" cy="836626"/>
            </a:xfrm>
          </p:grpSpPr>
          <p:cxnSp>
            <p:nvCxnSpPr>
              <p:cNvPr id="18" name="Łącznik prosty 17">
                <a:extLst>
                  <a:ext uri="{FF2B5EF4-FFF2-40B4-BE49-F238E27FC236}">
                    <a16:creationId xmlns:a16="http://schemas.microsoft.com/office/drawing/2014/main" id="{77B6A941-65FE-F20D-570F-54E45E48B8C0}"/>
                  </a:ext>
                </a:extLst>
              </p:cNvPr>
              <p:cNvCxnSpPr/>
              <p:nvPr/>
            </p:nvCxnSpPr>
            <p:spPr>
              <a:xfrm>
                <a:off x="1280484" y="1427284"/>
                <a:ext cx="324914" cy="2735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y 18">
                <a:extLst>
                  <a:ext uri="{FF2B5EF4-FFF2-40B4-BE49-F238E27FC236}">
                    <a16:creationId xmlns:a16="http://schemas.microsoft.com/office/drawing/2014/main" id="{687E5A23-D4DE-DC5C-F458-94691DC63935}"/>
                  </a:ext>
                </a:extLst>
              </p:cNvPr>
              <p:cNvCxnSpPr/>
              <p:nvPr/>
            </p:nvCxnSpPr>
            <p:spPr>
              <a:xfrm>
                <a:off x="2125261" y="1427284"/>
                <a:ext cx="595383" cy="253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" name="Grupa 19">
                <a:extLst>
                  <a:ext uri="{FF2B5EF4-FFF2-40B4-BE49-F238E27FC236}">
                    <a16:creationId xmlns:a16="http://schemas.microsoft.com/office/drawing/2014/main" id="{711B87B3-1986-D0ED-F9D3-2CA815DCA756}"/>
                  </a:ext>
                </a:extLst>
              </p:cNvPr>
              <p:cNvGrpSpPr/>
              <p:nvPr/>
            </p:nvGrpSpPr>
            <p:grpSpPr>
              <a:xfrm>
                <a:off x="2216588" y="1236648"/>
                <a:ext cx="1234674" cy="820574"/>
                <a:chOff x="6289654" y="2334373"/>
                <a:chExt cx="1234674" cy="820574"/>
              </a:xfrm>
            </p:grpSpPr>
            <p:sp>
              <p:nvSpPr>
                <p:cNvPr id="26" name="Prostokąt 25">
                  <a:extLst>
                    <a:ext uri="{FF2B5EF4-FFF2-40B4-BE49-F238E27FC236}">
                      <a16:creationId xmlns:a16="http://schemas.microsoft.com/office/drawing/2014/main" id="{4B52E437-D9D2-8A7D-B7BE-34DFCFA7E266}"/>
                    </a:ext>
                  </a:extLst>
                </p:cNvPr>
                <p:cNvSpPr/>
                <p:nvPr/>
              </p:nvSpPr>
              <p:spPr>
                <a:xfrm>
                  <a:off x="6289654" y="2334373"/>
                  <a:ext cx="454880" cy="410287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 dirty="0"/>
                </a:p>
              </p:txBody>
            </p:sp>
            <p:pic>
              <p:nvPicPr>
                <p:cNvPr id="27" name="Obraz 53 2" descr="TP_tmp.emf">
                  <a:extLst>
                    <a:ext uri="{FF2B5EF4-FFF2-40B4-BE49-F238E27FC236}">
                      <a16:creationId xmlns:a16="http://schemas.microsoft.com/office/drawing/2014/main" id="{BD6EFA49-3D6F-566A-7A19-AAF20D81B35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0"/>
                  </p:custDataLst>
                </p:nvPr>
              </p:nvPicPr>
              <p:blipFill>
                <a:blip r:embed="rId45" cstate="print"/>
                <a:srcRect/>
                <a:stretch>
                  <a:fillRect/>
                </a:stretch>
              </p:blipFill>
              <p:spPr bwMode="auto">
                <a:xfrm>
                  <a:off x="6417650" y="2434837"/>
                  <a:ext cx="151285" cy="1862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8" name="Łącznik prosty 27">
                  <a:extLst>
                    <a:ext uri="{FF2B5EF4-FFF2-40B4-BE49-F238E27FC236}">
                      <a16:creationId xmlns:a16="http://schemas.microsoft.com/office/drawing/2014/main" id="{28EC7657-6756-CAFE-E909-7F8444DBA5DB}"/>
                    </a:ext>
                  </a:extLst>
                </p:cNvPr>
                <p:cNvCxnSpPr/>
                <p:nvPr/>
              </p:nvCxnSpPr>
              <p:spPr>
                <a:xfrm flipH="1" flipV="1">
                  <a:off x="7212689" y="2927614"/>
                  <a:ext cx="311639" cy="22733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Łącznik prosty 28">
                  <a:extLst>
                    <a:ext uri="{FF2B5EF4-FFF2-40B4-BE49-F238E27FC236}">
                      <a16:creationId xmlns:a16="http://schemas.microsoft.com/office/drawing/2014/main" id="{78E49813-FA10-9538-BC87-C21EB17B0E15}"/>
                    </a:ext>
                  </a:extLst>
                </p:cNvPr>
                <p:cNvCxnSpPr/>
                <p:nvPr/>
              </p:nvCxnSpPr>
              <p:spPr>
                <a:xfrm flipV="1">
                  <a:off x="7069448" y="2539516"/>
                  <a:ext cx="454880" cy="36362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Łącznik prosty 29">
                  <a:extLst>
                    <a:ext uri="{FF2B5EF4-FFF2-40B4-BE49-F238E27FC236}">
                      <a16:creationId xmlns:a16="http://schemas.microsoft.com/office/drawing/2014/main" id="{3C2A7107-F79E-BB28-4FDB-A7123CE3EDC8}"/>
                    </a:ext>
                  </a:extLst>
                </p:cNvPr>
                <p:cNvCxnSpPr/>
                <p:nvPr/>
              </p:nvCxnSpPr>
              <p:spPr>
                <a:xfrm flipV="1">
                  <a:off x="6744534" y="2895634"/>
                  <a:ext cx="357091" cy="25931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1" name="Prostokąt 30">
                  <a:extLst>
                    <a:ext uri="{FF2B5EF4-FFF2-40B4-BE49-F238E27FC236}">
                      <a16:creationId xmlns:a16="http://schemas.microsoft.com/office/drawing/2014/main" id="{A437CE34-5440-0A59-ECDF-BCF327007ED0}"/>
                    </a:ext>
                  </a:extLst>
                </p:cNvPr>
                <p:cNvSpPr/>
                <p:nvPr/>
              </p:nvSpPr>
              <p:spPr>
                <a:xfrm>
                  <a:off x="6952460" y="2786865"/>
                  <a:ext cx="454880" cy="136762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cxnSp>
              <p:nvCxnSpPr>
                <p:cNvPr id="32" name="Łącznik prosty 31">
                  <a:extLst>
                    <a:ext uri="{FF2B5EF4-FFF2-40B4-BE49-F238E27FC236}">
                      <a16:creationId xmlns:a16="http://schemas.microsoft.com/office/drawing/2014/main" id="{CDE82134-DD79-3295-2CB9-4CCAB66697A9}"/>
                    </a:ext>
                  </a:extLst>
                </p:cNvPr>
                <p:cNvCxnSpPr/>
                <p:nvPr/>
              </p:nvCxnSpPr>
              <p:spPr>
                <a:xfrm>
                  <a:off x="6809517" y="2539516"/>
                  <a:ext cx="259931" cy="205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Łącznik prosty 20">
                <a:extLst>
                  <a:ext uri="{FF2B5EF4-FFF2-40B4-BE49-F238E27FC236}">
                    <a16:creationId xmlns:a16="http://schemas.microsoft.com/office/drawing/2014/main" id="{AED8EA6A-B5D0-BDE3-0FD0-B8A3151ED96F}"/>
                  </a:ext>
                </a:extLst>
              </p:cNvPr>
              <p:cNvCxnSpPr/>
              <p:nvPr/>
            </p:nvCxnSpPr>
            <p:spPr>
              <a:xfrm flipH="1" flipV="1">
                <a:off x="1683657" y="1815383"/>
                <a:ext cx="368063" cy="24546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>
                <a:extLst>
                  <a:ext uri="{FF2B5EF4-FFF2-40B4-BE49-F238E27FC236}">
                    <a16:creationId xmlns:a16="http://schemas.microsoft.com/office/drawing/2014/main" id="{4F0CFE7F-44B7-ACD3-EC64-C8975B6669A6}"/>
                  </a:ext>
                </a:extLst>
              </p:cNvPr>
              <p:cNvCxnSpPr/>
              <p:nvPr/>
            </p:nvCxnSpPr>
            <p:spPr>
              <a:xfrm flipV="1">
                <a:off x="1605398" y="1427284"/>
                <a:ext cx="519863" cy="3636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>
                <a:extLst>
                  <a:ext uri="{FF2B5EF4-FFF2-40B4-BE49-F238E27FC236}">
                    <a16:creationId xmlns:a16="http://schemas.microsoft.com/office/drawing/2014/main" id="{5D1FD3E8-FC42-B4CD-159F-35764F03E6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79332" y="1837571"/>
                <a:ext cx="319776" cy="23570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id="{B09D58A9-37DB-8BB5-E91C-01F1E59F8442}"/>
                  </a:ext>
                </a:extLst>
              </p:cNvPr>
              <p:cNvSpPr/>
              <p:nvPr/>
            </p:nvSpPr>
            <p:spPr>
              <a:xfrm>
                <a:off x="1410450" y="1700809"/>
                <a:ext cx="454880" cy="13676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id="{8E5E805B-2F8F-3EC0-DE10-21965577DD63}"/>
                  </a:ext>
                </a:extLst>
              </p:cNvPr>
              <p:cNvCxnSpPr/>
              <p:nvPr/>
            </p:nvCxnSpPr>
            <p:spPr>
              <a:xfrm>
                <a:off x="2051720" y="2060848"/>
                <a:ext cx="648072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Łącznik prosty ze strzałką 33">
              <a:extLst>
                <a:ext uri="{FF2B5EF4-FFF2-40B4-BE49-F238E27FC236}">
                  <a16:creationId xmlns:a16="http://schemas.microsoft.com/office/drawing/2014/main" id="{062E0DCA-B95B-0849-4A2B-6CECB131CE1B}"/>
                </a:ext>
              </a:extLst>
            </p:cNvPr>
            <p:cNvCxnSpPr>
              <a:cxnSpLocks/>
            </p:cNvCxnSpPr>
            <p:nvPr/>
          </p:nvCxnSpPr>
          <p:spPr>
            <a:xfrm>
              <a:off x="2279761" y="3378088"/>
              <a:ext cx="0" cy="6900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0" name="Grupa 9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varphi = \frac{4\pi \Delta L}{\lambda} $&#10;\end{document}&#10;" title="IguanaTex Vector Display">
              <a:extLst>
                <a:ext uri="{FF2B5EF4-FFF2-40B4-BE49-F238E27FC236}">
                  <a16:creationId xmlns:a16="http://schemas.microsoft.com/office/drawing/2014/main" id="{BD6F5F30-D7EA-133C-7CA8-53A5E3E5DAAC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1661719" y="5750384"/>
              <a:ext cx="1077991" cy="337459"/>
              <a:chOff x="3852477" y="7217461"/>
              <a:chExt cx="1077991" cy="337459"/>
            </a:xfrm>
          </p:grpSpPr>
          <p:sp>
            <p:nvSpPr>
              <p:cNvPr id="92" name="Dowolny kształt: kształt 91">
                <a:extLst>
                  <a:ext uri="{FF2B5EF4-FFF2-40B4-BE49-F238E27FC236}">
                    <a16:creationId xmlns:a16="http://schemas.microsoft.com/office/drawing/2014/main" id="{472D71CA-7867-7B41-0EE5-6C8F20802453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3852477" y="7339555"/>
                <a:ext cx="147644" cy="178740"/>
              </a:xfrm>
              <a:custGeom>
                <a:avLst/>
                <a:gdLst>
                  <a:gd name="connsiteX0" fmla="*/ 31214 w 147644"/>
                  <a:gd name="connsiteY0" fmla="*/ 165804 h 178740"/>
                  <a:gd name="connsiteX1" fmla="*/ 29917 w 147644"/>
                  <a:gd name="connsiteY1" fmla="*/ 171220 h 178740"/>
                  <a:gd name="connsiteX2" fmla="*/ 37442 w 147644"/>
                  <a:gd name="connsiteY2" fmla="*/ 178803 h 178740"/>
                  <a:gd name="connsiteX3" fmla="*/ 47043 w 147644"/>
                  <a:gd name="connsiteY3" fmla="*/ 171762 h 178740"/>
                  <a:gd name="connsiteX4" fmla="*/ 56125 w 147644"/>
                  <a:gd name="connsiteY4" fmla="*/ 122202 h 178740"/>
                  <a:gd name="connsiteX5" fmla="*/ 64687 w 147644"/>
                  <a:gd name="connsiteY5" fmla="*/ 122744 h 178740"/>
                  <a:gd name="connsiteX6" fmla="*/ 147721 w 147644"/>
                  <a:gd name="connsiteY6" fmla="*/ 37436 h 178740"/>
                  <a:gd name="connsiteX7" fmla="*/ 118141 w 147644"/>
                  <a:gd name="connsiteY7" fmla="*/ 63 h 178740"/>
                  <a:gd name="connsiteX8" fmla="*/ 49378 w 147644"/>
                  <a:gd name="connsiteY8" fmla="*/ 105411 h 178740"/>
                  <a:gd name="connsiteX9" fmla="*/ 6823 w 147644"/>
                  <a:gd name="connsiteY9" fmla="*/ 65330 h 178740"/>
                  <a:gd name="connsiteX10" fmla="*/ 28360 w 147644"/>
                  <a:gd name="connsiteY10" fmla="*/ 9271 h 178740"/>
                  <a:gd name="connsiteX11" fmla="*/ 30436 w 147644"/>
                  <a:gd name="connsiteY11" fmla="*/ 5750 h 178740"/>
                  <a:gd name="connsiteX12" fmla="*/ 27322 w 147644"/>
                  <a:gd name="connsiteY12" fmla="*/ 3042 h 178740"/>
                  <a:gd name="connsiteX13" fmla="*/ 77 w 147644"/>
                  <a:gd name="connsiteY13" fmla="*/ 68309 h 178740"/>
                  <a:gd name="connsiteX14" fmla="*/ 44967 w 147644"/>
                  <a:gd name="connsiteY14" fmla="*/ 120306 h 178740"/>
                  <a:gd name="connsiteX15" fmla="*/ 31214 w 147644"/>
                  <a:gd name="connsiteY15" fmla="*/ 165804 h 178740"/>
                  <a:gd name="connsiteX16" fmla="*/ 67023 w 147644"/>
                  <a:gd name="connsiteY16" fmla="*/ 107036 h 178740"/>
                  <a:gd name="connsiteX17" fmla="*/ 62352 w 147644"/>
                  <a:gd name="connsiteY17" fmla="*/ 106765 h 178740"/>
                  <a:gd name="connsiteX18" fmla="*/ 58979 w 147644"/>
                  <a:gd name="connsiteY18" fmla="*/ 105682 h 178740"/>
                  <a:gd name="connsiteX19" fmla="*/ 64169 w 147644"/>
                  <a:gd name="connsiteY19" fmla="*/ 76434 h 178740"/>
                  <a:gd name="connsiteX20" fmla="*/ 115546 w 147644"/>
                  <a:gd name="connsiteY20" fmla="*/ 15770 h 178740"/>
                  <a:gd name="connsiteX21" fmla="*/ 140456 w 147644"/>
                  <a:gd name="connsiteY21" fmla="*/ 43394 h 178740"/>
                  <a:gd name="connsiteX22" fmla="*/ 67023 w 147644"/>
                  <a:gd name="connsiteY22" fmla="*/ 107036 h 1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7644" h="178740">
                    <a:moveTo>
                      <a:pt x="31214" y="165804"/>
                    </a:moveTo>
                    <a:cubicBezTo>
                      <a:pt x="30177" y="169324"/>
                      <a:pt x="29917" y="169866"/>
                      <a:pt x="29917" y="171220"/>
                    </a:cubicBezTo>
                    <a:cubicBezTo>
                      <a:pt x="29917" y="177178"/>
                      <a:pt x="34847" y="178803"/>
                      <a:pt x="37442" y="178803"/>
                    </a:cubicBezTo>
                    <a:cubicBezTo>
                      <a:pt x="38739" y="178803"/>
                      <a:pt x="44448" y="177991"/>
                      <a:pt x="47043" y="171762"/>
                    </a:cubicBezTo>
                    <a:cubicBezTo>
                      <a:pt x="47821" y="169595"/>
                      <a:pt x="49119" y="160658"/>
                      <a:pt x="56125" y="122202"/>
                    </a:cubicBezTo>
                    <a:cubicBezTo>
                      <a:pt x="58460" y="122473"/>
                      <a:pt x="60276" y="122744"/>
                      <a:pt x="64687" y="122744"/>
                    </a:cubicBezTo>
                    <a:cubicBezTo>
                      <a:pt x="107761" y="122744"/>
                      <a:pt x="147721" y="80225"/>
                      <a:pt x="147721" y="37436"/>
                    </a:cubicBezTo>
                    <a:cubicBezTo>
                      <a:pt x="147721" y="16312"/>
                      <a:pt x="137602" y="63"/>
                      <a:pt x="118141" y="63"/>
                    </a:cubicBezTo>
                    <a:cubicBezTo>
                      <a:pt x="80516" y="63"/>
                      <a:pt x="64947" y="52602"/>
                      <a:pt x="49378" y="105411"/>
                    </a:cubicBezTo>
                    <a:cubicBezTo>
                      <a:pt x="21354" y="99995"/>
                      <a:pt x="6823" y="84829"/>
                      <a:pt x="6823" y="65330"/>
                    </a:cubicBezTo>
                    <a:cubicBezTo>
                      <a:pt x="6823" y="57747"/>
                      <a:pt x="12791" y="27957"/>
                      <a:pt x="28360" y="9271"/>
                    </a:cubicBezTo>
                    <a:cubicBezTo>
                      <a:pt x="30436" y="6833"/>
                      <a:pt x="30436" y="6292"/>
                      <a:pt x="30436" y="5750"/>
                    </a:cubicBezTo>
                    <a:cubicBezTo>
                      <a:pt x="30436" y="4667"/>
                      <a:pt x="29917" y="3042"/>
                      <a:pt x="27322" y="3042"/>
                    </a:cubicBezTo>
                    <a:cubicBezTo>
                      <a:pt x="20057" y="3042"/>
                      <a:pt x="77" y="42310"/>
                      <a:pt x="77" y="68309"/>
                    </a:cubicBezTo>
                    <a:cubicBezTo>
                      <a:pt x="77" y="93766"/>
                      <a:pt x="17202" y="113536"/>
                      <a:pt x="44967" y="120306"/>
                    </a:cubicBezTo>
                    <a:lnTo>
                      <a:pt x="31214" y="165804"/>
                    </a:lnTo>
                    <a:close/>
                    <a:moveTo>
                      <a:pt x="67023" y="107036"/>
                    </a:moveTo>
                    <a:cubicBezTo>
                      <a:pt x="64947" y="107036"/>
                      <a:pt x="64428" y="107036"/>
                      <a:pt x="62352" y="106765"/>
                    </a:cubicBezTo>
                    <a:cubicBezTo>
                      <a:pt x="59238" y="106765"/>
                      <a:pt x="58979" y="106494"/>
                      <a:pt x="58979" y="105682"/>
                    </a:cubicBezTo>
                    <a:cubicBezTo>
                      <a:pt x="58979" y="105140"/>
                      <a:pt x="63390" y="80496"/>
                      <a:pt x="64169" y="76434"/>
                    </a:cubicBezTo>
                    <a:cubicBezTo>
                      <a:pt x="72212" y="41769"/>
                      <a:pt x="92452" y="15770"/>
                      <a:pt x="115546" y="15770"/>
                    </a:cubicBezTo>
                    <a:cubicBezTo>
                      <a:pt x="133450" y="15770"/>
                      <a:pt x="140456" y="30394"/>
                      <a:pt x="140456" y="43394"/>
                    </a:cubicBezTo>
                    <a:cubicBezTo>
                      <a:pt x="140456" y="73996"/>
                      <a:pt x="106983" y="107036"/>
                      <a:pt x="67023" y="10703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3" name="Dowolny kształt: kształt 92">
                <a:extLst>
                  <a:ext uri="{FF2B5EF4-FFF2-40B4-BE49-F238E27FC236}">
                    <a16:creationId xmlns:a16="http://schemas.microsoft.com/office/drawing/2014/main" id="{8C922E7A-3CA5-0456-8117-DCBCD6A5C72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4095854" y="7359866"/>
                <a:ext cx="172554" cy="63371"/>
              </a:xfrm>
              <a:custGeom>
                <a:avLst/>
                <a:gdLst>
                  <a:gd name="connsiteX0" fmla="*/ 163819 w 172554"/>
                  <a:gd name="connsiteY0" fmla="*/ 10896 h 63371"/>
                  <a:gd name="connsiteX1" fmla="*/ 172641 w 172554"/>
                  <a:gd name="connsiteY1" fmla="*/ 5479 h 63371"/>
                  <a:gd name="connsiteX2" fmla="*/ 164078 w 172554"/>
                  <a:gd name="connsiteY2" fmla="*/ 63 h 63371"/>
                  <a:gd name="connsiteX3" fmla="*/ 8649 w 172554"/>
                  <a:gd name="connsiteY3" fmla="*/ 63 h 63371"/>
                  <a:gd name="connsiteX4" fmla="*/ 86 w 172554"/>
                  <a:gd name="connsiteY4" fmla="*/ 5479 h 63371"/>
                  <a:gd name="connsiteX5" fmla="*/ 8908 w 172554"/>
                  <a:gd name="connsiteY5" fmla="*/ 10896 h 63371"/>
                  <a:gd name="connsiteX6" fmla="*/ 163819 w 172554"/>
                  <a:gd name="connsiteY6" fmla="*/ 10896 h 63371"/>
                  <a:gd name="connsiteX7" fmla="*/ 164078 w 172554"/>
                  <a:gd name="connsiteY7" fmla="*/ 63434 h 63371"/>
                  <a:gd name="connsiteX8" fmla="*/ 172641 w 172554"/>
                  <a:gd name="connsiteY8" fmla="*/ 58018 h 63371"/>
                  <a:gd name="connsiteX9" fmla="*/ 163819 w 172554"/>
                  <a:gd name="connsiteY9" fmla="*/ 52602 h 63371"/>
                  <a:gd name="connsiteX10" fmla="*/ 8908 w 172554"/>
                  <a:gd name="connsiteY10" fmla="*/ 52602 h 63371"/>
                  <a:gd name="connsiteX11" fmla="*/ 86 w 172554"/>
                  <a:gd name="connsiteY11" fmla="*/ 58018 h 63371"/>
                  <a:gd name="connsiteX12" fmla="*/ 8649 w 172554"/>
                  <a:gd name="connsiteY12" fmla="*/ 63434 h 63371"/>
                  <a:gd name="connsiteX13" fmla="*/ 164078 w 172554"/>
                  <a:gd name="connsiteY13" fmla="*/ 63434 h 6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2554" h="63371">
                    <a:moveTo>
                      <a:pt x="163819" y="10896"/>
                    </a:moveTo>
                    <a:cubicBezTo>
                      <a:pt x="167711" y="10896"/>
                      <a:pt x="172641" y="10896"/>
                      <a:pt x="172641" y="5479"/>
                    </a:cubicBezTo>
                    <a:cubicBezTo>
                      <a:pt x="172641" y="63"/>
                      <a:pt x="167711" y="63"/>
                      <a:pt x="164078" y="63"/>
                    </a:cubicBezTo>
                    <a:lnTo>
                      <a:pt x="8649" y="63"/>
                    </a:lnTo>
                    <a:cubicBezTo>
                      <a:pt x="5016" y="63"/>
                      <a:pt x="86" y="63"/>
                      <a:pt x="86" y="5479"/>
                    </a:cubicBezTo>
                    <a:cubicBezTo>
                      <a:pt x="86" y="10896"/>
                      <a:pt x="5016" y="10896"/>
                      <a:pt x="8908" y="10896"/>
                    </a:cubicBezTo>
                    <a:lnTo>
                      <a:pt x="163819" y="10896"/>
                    </a:lnTo>
                    <a:close/>
                    <a:moveTo>
                      <a:pt x="164078" y="63434"/>
                    </a:moveTo>
                    <a:cubicBezTo>
                      <a:pt x="167711" y="63434"/>
                      <a:pt x="172641" y="63434"/>
                      <a:pt x="172641" y="58018"/>
                    </a:cubicBezTo>
                    <a:cubicBezTo>
                      <a:pt x="172641" y="52602"/>
                      <a:pt x="167711" y="52602"/>
                      <a:pt x="163819" y="52602"/>
                    </a:cubicBezTo>
                    <a:lnTo>
                      <a:pt x="8908" y="52602"/>
                    </a:lnTo>
                    <a:cubicBezTo>
                      <a:pt x="5016" y="52602"/>
                      <a:pt x="86" y="52602"/>
                      <a:pt x="86" y="58018"/>
                    </a:cubicBezTo>
                    <a:cubicBezTo>
                      <a:pt x="86" y="63434"/>
                      <a:pt x="5016" y="63434"/>
                      <a:pt x="8649" y="63434"/>
                    </a:cubicBezTo>
                    <a:lnTo>
                      <a:pt x="164078" y="63434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4" name="Dowolny kształt: kształt 93">
                <a:extLst>
                  <a:ext uri="{FF2B5EF4-FFF2-40B4-BE49-F238E27FC236}">
                    <a16:creationId xmlns:a16="http://schemas.microsoft.com/office/drawing/2014/main" id="{EA9AF008-716E-77C1-ECE5-F035FC8748D0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4393440" y="7224855"/>
                <a:ext cx="89001" cy="127772"/>
              </a:xfrm>
              <a:custGeom>
                <a:avLst/>
                <a:gdLst>
                  <a:gd name="connsiteX0" fmla="*/ 89100 w 89001"/>
                  <a:gd name="connsiteY0" fmla="*/ 96741 h 127772"/>
                  <a:gd name="connsiteX1" fmla="*/ 89100 w 89001"/>
                  <a:gd name="connsiteY1" fmla="*/ 89916 h 127772"/>
                  <a:gd name="connsiteX2" fmla="*/ 68938 w 89001"/>
                  <a:gd name="connsiteY2" fmla="*/ 89916 h 127772"/>
                  <a:gd name="connsiteX3" fmla="*/ 68938 w 89001"/>
                  <a:gd name="connsiteY3" fmla="*/ 5367 h 127772"/>
                  <a:gd name="connsiteX4" fmla="*/ 64942 w 89001"/>
                  <a:gd name="connsiteY4" fmla="*/ 59 h 127772"/>
                  <a:gd name="connsiteX5" fmla="*/ 60219 w 89001"/>
                  <a:gd name="connsiteY5" fmla="*/ 2713 h 127772"/>
                  <a:gd name="connsiteX6" fmla="*/ 98 w 89001"/>
                  <a:gd name="connsiteY6" fmla="*/ 89916 h 127772"/>
                  <a:gd name="connsiteX7" fmla="*/ 98 w 89001"/>
                  <a:gd name="connsiteY7" fmla="*/ 96741 h 127772"/>
                  <a:gd name="connsiteX8" fmla="*/ 53499 w 89001"/>
                  <a:gd name="connsiteY8" fmla="*/ 96741 h 127772"/>
                  <a:gd name="connsiteX9" fmla="*/ 53499 w 89001"/>
                  <a:gd name="connsiteY9" fmla="*/ 112286 h 127772"/>
                  <a:gd name="connsiteX10" fmla="*/ 38786 w 89001"/>
                  <a:gd name="connsiteY10" fmla="*/ 121006 h 127772"/>
                  <a:gd name="connsiteX11" fmla="*/ 33882 w 89001"/>
                  <a:gd name="connsiteY11" fmla="*/ 121006 h 127772"/>
                  <a:gd name="connsiteX12" fmla="*/ 33882 w 89001"/>
                  <a:gd name="connsiteY12" fmla="*/ 127831 h 127772"/>
                  <a:gd name="connsiteX13" fmla="*/ 61128 w 89001"/>
                  <a:gd name="connsiteY13" fmla="*/ 127073 h 127772"/>
                  <a:gd name="connsiteX14" fmla="*/ 88555 w 89001"/>
                  <a:gd name="connsiteY14" fmla="*/ 127831 h 127772"/>
                  <a:gd name="connsiteX15" fmla="*/ 88555 w 89001"/>
                  <a:gd name="connsiteY15" fmla="*/ 121006 h 127772"/>
                  <a:gd name="connsiteX16" fmla="*/ 83651 w 89001"/>
                  <a:gd name="connsiteY16" fmla="*/ 121006 h 127772"/>
                  <a:gd name="connsiteX17" fmla="*/ 68938 w 89001"/>
                  <a:gd name="connsiteY17" fmla="*/ 112286 h 127772"/>
                  <a:gd name="connsiteX18" fmla="*/ 68938 w 89001"/>
                  <a:gd name="connsiteY18" fmla="*/ 96741 h 127772"/>
                  <a:gd name="connsiteX19" fmla="*/ 89100 w 89001"/>
                  <a:gd name="connsiteY19" fmla="*/ 96741 h 127772"/>
                  <a:gd name="connsiteX20" fmla="*/ 54770 w 89001"/>
                  <a:gd name="connsiteY20" fmla="*/ 20533 h 127772"/>
                  <a:gd name="connsiteX21" fmla="*/ 54770 w 89001"/>
                  <a:gd name="connsiteY21" fmla="*/ 89916 h 127772"/>
                  <a:gd name="connsiteX22" fmla="*/ 6818 w 89001"/>
                  <a:gd name="connsiteY22" fmla="*/ 89916 h 127772"/>
                  <a:gd name="connsiteX23" fmla="*/ 54770 w 89001"/>
                  <a:gd name="connsiteY23" fmla="*/ 20533 h 12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9001" h="127772">
                    <a:moveTo>
                      <a:pt x="89100" y="96741"/>
                    </a:moveTo>
                    <a:lnTo>
                      <a:pt x="89100" y="89916"/>
                    </a:lnTo>
                    <a:lnTo>
                      <a:pt x="68938" y="89916"/>
                    </a:lnTo>
                    <a:lnTo>
                      <a:pt x="68938" y="5367"/>
                    </a:lnTo>
                    <a:cubicBezTo>
                      <a:pt x="68938" y="1386"/>
                      <a:pt x="68938" y="59"/>
                      <a:pt x="64942" y="59"/>
                    </a:cubicBezTo>
                    <a:cubicBezTo>
                      <a:pt x="62762" y="59"/>
                      <a:pt x="62036" y="59"/>
                      <a:pt x="60219" y="2713"/>
                    </a:cubicBezTo>
                    <a:lnTo>
                      <a:pt x="98" y="89916"/>
                    </a:lnTo>
                    <a:lnTo>
                      <a:pt x="98" y="96741"/>
                    </a:lnTo>
                    <a:lnTo>
                      <a:pt x="53499" y="96741"/>
                    </a:lnTo>
                    <a:lnTo>
                      <a:pt x="53499" y="112286"/>
                    </a:lnTo>
                    <a:cubicBezTo>
                      <a:pt x="53499" y="118732"/>
                      <a:pt x="53499" y="121006"/>
                      <a:pt x="38786" y="121006"/>
                    </a:cubicBezTo>
                    <a:lnTo>
                      <a:pt x="33882" y="121006"/>
                    </a:lnTo>
                    <a:lnTo>
                      <a:pt x="33882" y="127831"/>
                    </a:lnTo>
                    <a:cubicBezTo>
                      <a:pt x="42964" y="127452"/>
                      <a:pt x="54589" y="127073"/>
                      <a:pt x="61128" y="127073"/>
                    </a:cubicBezTo>
                    <a:cubicBezTo>
                      <a:pt x="67848" y="127073"/>
                      <a:pt x="79473" y="127452"/>
                      <a:pt x="88555" y="127831"/>
                    </a:cubicBezTo>
                    <a:lnTo>
                      <a:pt x="88555" y="121006"/>
                    </a:lnTo>
                    <a:lnTo>
                      <a:pt x="83651" y="121006"/>
                    </a:lnTo>
                    <a:cubicBezTo>
                      <a:pt x="68938" y="121006"/>
                      <a:pt x="68938" y="118732"/>
                      <a:pt x="68938" y="112286"/>
                    </a:cubicBezTo>
                    <a:lnTo>
                      <a:pt x="68938" y="96741"/>
                    </a:lnTo>
                    <a:lnTo>
                      <a:pt x="89100" y="96741"/>
                    </a:lnTo>
                    <a:close/>
                    <a:moveTo>
                      <a:pt x="54770" y="20533"/>
                    </a:moveTo>
                    <a:lnTo>
                      <a:pt x="54770" y="89916"/>
                    </a:lnTo>
                    <a:lnTo>
                      <a:pt x="6818" y="89916"/>
                    </a:lnTo>
                    <a:lnTo>
                      <a:pt x="54770" y="20533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5" name="Dowolny kształt: kształt 94">
                <a:extLst>
                  <a:ext uri="{FF2B5EF4-FFF2-40B4-BE49-F238E27FC236}">
                    <a16:creationId xmlns:a16="http://schemas.microsoft.com/office/drawing/2014/main" id="{D18D07E7-5E2F-8F66-59C4-C5694DE636B8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4497963" y="7270921"/>
                <a:ext cx="108800" cy="83601"/>
              </a:xfrm>
              <a:custGeom>
                <a:avLst/>
                <a:gdLst>
                  <a:gd name="connsiteX0" fmla="*/ 48417 w 108800"/>
                  <a:gd name="connsiteY0" fmla="*/ 12950 h 83601"/>
                  <a:gd name="connsiteX1" fmla="*/ 70032 w 108800"/>
                  <a:gd name="connsiteY1" fmla="*/ 12950 h 83601"/>
                  <a:gd name="connsiteX2" fmla="*/ 63311 w 108800"/>
                  <a:gd name="connsiteY2" fmla="*/ 56552 h 83601"/>
                  <a:gd name="connsiteX3" fmla="*/ 65309 w 108800"/>
                  <a:gd name="connsiteY3" fmla="*/ 73424 h 83601"/>
                  <a:gd name="connsiteX4" fmla="*/ 73483 w 108800"/>
                  <a:gd name="connsiteY4" fmla="*/ 83661 h 83601"/>
                  <a:gd name="connsiteX5" fmla="*/ 82020 w 108800"/>
                  <a:gd name="connsiteY5" fmla="*/ 75130 h 83601"/>
                  <a:gd name="connsiteX6" fmla="*/ 80567 w 108800"/>
                  <a:gd name="connsiteY6" fmla="*/ 70959 h 83601"/>
                  <a:gd name="connsiteX7" fmla="*/ 73846 w 108800"/>
                  <a:gd name="connsiteY7" fmla="*/ 37594 h 83601"/>
                  <a:gd name="connsiteX8" fmla="*/ 76389 w 108800"/>
                  <a:gd name="connsiteY8" fmla="*/ 12950 h 83601"/>
                  <a:gd name="connsiteX9" fmla="*/ 99094 w 108800"/>
                  <a:gd name="connsiteY9" fmla="*/ 12950 h 83601"/>
                  <a:gd name="connsiteX10" fmla="*/ 105814 w 108800"/>
                  <a:gd name="connsiteY10" fmla="*/ 11433 h 83601"/>
                  <a:gd name="connsiteX11" fmla="*/ 108902 w 108800"/>
                  <a:gd name="connsiteY11" fmla="*/ 5556 h 83601"/>
                  <a:gd name="connsiteX12" fmla="*/ 101092 w 108800"/>
                  <a:gd name="connsiteY12" fmla="*/ 59 h 83601"/>
                  <a:gd name="connsiteX13" fmla="*/ 32615 w 108800"/>
                  <a:gd name="connsiteY13" fmla="*/ 59 h 83601"/>
                  <a:gd name="connsiteX14" fmla="*/ 11908 w 108800"/>
                  <a:gd name="connsiteY14" fmla="*/ 9727 h 83601"/>
                  <a:gd name="connsiteX15" fmla="*/ 102 w 108800"/>
                  <a:gd name="connsiteY15" fmla="*/ 26030 h 83601"/>
                  <a:gd name="connsiteX16" fmla="*/ 3190 w 108800"/>
                  <a:gd name="connsiteY16" fmla="*/ 28305 h 83601"/>
                  <a:gd name="connsiteX17" fmla="*/ 6459 w 108800"/>
                  <a:gd name="connsiteY17" fmla="*/ 26220 h 83601"/>
                  <a:gd name="connsiteX18" fmla="*/ 30980 w 108800"/>
                  <a:gd name="connsiteY18" fmla="*/ 12950 h 83601"/>
                  <a:gd name="connsiteX19" fmla="*/ 42060 w 108800"/>
                  <a:gd name="connsiteY19" fmla="*/ 12950 h 83601"/>
                  <a:gd name="connsiteX20" fmla="*/ 21172 w 108800"/>
                  <a:gd name="connsiteY20" fmla="*/ 67547 h 83601"/>
                  <a:gd name="connsiteX21" fmla="*/ 17720 w 108800"/>
                  <a:gd name="connsiteY21" fmla="*/ 74751 h 83601"/>
                  <a:gd name="connsiteX22" fmla="*/ 17176 w 108800"/>
                  <a:gd name="connsiteY22" fmla="*/ 77594 h 83601"/>
                  <a:gd name="connsiteX23" fmla="*/ 23533 w 108800"/>
                  <a:gd name="connsiteY23" fmla="*/ 83661 h 83601"/>
                  <a:gd name="connsiteX24" fmla="*/ 37156 w 108800"/>
                  <a:gd name="connsiteY24" fmla="*/ 58068 h 83601"/>
                  <a:gd name="connsiteX25" fmla="*/ 48417 w 108800"/>
                  <a:gd name="connsiteY25" fmla="*/ 12950 h 83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8800" h="83601">
                    <a:moveTo>
                      <a:pt x="48417" y="12950"/>
                    </a:moveTo>
                    <a:lnTo>
                      <a:pt x="70032" y="12950"/>
                    </a:lnTo>
                    <a:cubicBezTo>
                      <a:pt x="67307" y="24324"/>
                      <a:pt x="63311" y="41575"/>
                      <a:pt x="63311" y="56552"/>
                    </a:cubicBezTo>
                    <a:cubicBezTo>
                      <a:pt x="63311" y="64135"/>
                      <a:pt x="64219" y="69253"/>
                      <a:pt x="65309" y="73424"/>
                    </a:cubicBezTo>
                    <a:cubicBezTo>
                      <a:pt x="68215" y="82902"/>
                      <a:pt x="70577" y="83661"/>
                      <a:pt x="73483" y="83661"/>
                    </a:cubicBezTo>
                    <a:cubicBezTo>
                      <a:pt x="77661" y="83661"/>
                      <a:pt x="82020" y="79680"/>
                      <a:pt x="82020" y="75130"/>
                    </a:cubicBezTo>
                    <a:cubicBezTo>
                      <a:pt x="82020" y="73613"/>
                      <a:pt x="81657" y="72855"/>
                      <a:pt x="80567" y="70959"/>
                    </a:cubicBezTo>
                    <a:cubicBezTo>
                      <a:pt x="77116" y="63945"/>
                      <a:pt x="73846" y="53139"/>
                      <a:pt x="73846" y="37594"/>
                    </a:cubicBezTo>
                    <a:cubicBezTo>
                      <a:pt x="73846" y="33992"/>
                      <a:pt x="73846" y="26409"/>
                      <a:pt x="76389" y="12950"/>
                    </a:cubicBezTo>
                    <a:lnTo>
                      <a:pt x="99094" y="12950"/>
                    </a:lnTo>
                    <a:cubicBezTo>
                      <a:pt x="102363" y="12950"/>
                      <a:pt x="103816" y="12950"/>
                      <a:pt x="105814" y="11433"/>
                    </a:cubicBezTo>
                    <a:cubicBezTo>
                      <a:pt x="108357" y="9538"/>
                      <a:pt x="108902" y="6504"/>
                      <a:pt x="108902" y="5556"/>
                    </a:cubicBezTo>
                    <a:cubicBezTo>
                      <a:pt x="108902" y="59"/>
                      <a:pt x="104180" y="59"/>
                      <a:pt x="101092" y="59"/>
                    </a:cubicBezTo>
                    <a:lnTo>
                      <a:pt x="32615" y="59"/>
                    </a:lnTo>
                    <a:cubicBezTo>
                      <a:pt x="25168" y="59"/>
                      <a:pt x="20082" y="1765"/>
                      <a:pt x="11908" y="9727"/>
                    </a:cubicBezTo>
                    <a:cubicBezTo>
                      <a:pt x="7186" y="14087"/>
                      <a:pt x="102" y="24324"/>
                      <a:pt x="102" y="26030"/>
                    </a:cubicBezTo>
                    <a:cubicBezTo>
                      <a:pt x="102" y="28305"/>
                      <a:pt x="2463" y="28305"/>
                      <a:pt x="3190" y="28305"/>
                    </a:cubicBezTo>
                    <a:cubicBezTo>
                      <a:pt x="5188" y="28305"/>
                      <a:pt x="5369" y="27926"/>
                      <a:pt x="6459" y="26220"/>
                    </a:cubicBezTo>
                    <a:cubicBezTo>
                      <a:pt x="15722" y="12950"/>
                      <a:pt x="26984" y="12950"/>
                      <a:pt x="30980" y="12950"/>
                    </a:cubicBezTo>
                    <a:lnTo>
                      <a:pt x="42060" y="12950"/>
                    </a:lnTo>
                    <a:cubicBezTo>
                      <a:pt x="36429" y="33803"/>
                      <a:pt x="26621" y="56172"/>
                      <a:pt x="21172" y="67547"/>
                    </a:cubicBezTo>
                    <a:cubicBezTo>
                      <a:pt x="20082" y="70011"/>
                      <a:pt x="18265" y="73992"/>
                      <a:pt x="17720" y="74751"/>
                    </a:cubicBezTo>
                    <a:cubicBezTo>
                      <a:pt x="17539" y="75509"/>
                      <a:pt x="17176" y="76267"/>
                      <a:pt x="17176" y="77594"/>
                    </a:cubicBezTo>
                    <a:cubicBezTo>
                      <a:pt x="17176" y="80627"/>
                      <a:pt x="19355" y="83661"/>
                      <a:pt x="23533" y="83661"/>
                    </a:cubicBezTo>
                    <a:cubicBezTo>
                      <a:pt x="30798" y="83661"/>
                      <a:pt x="32796" y="75130"/>
                      <a:pt x="37156" y="58068"/>
                    </a:cubicBezTo>
                    <a:lnTo>
                      <a:pt x="48417" y="12950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6" name="Dowolny kształt: kształt 95">
                <a:extLst>
                  <a:ext uri="{FF2B5EF4-FFF2-40B4-BE49-F238E27FC236}">
                    <a16:creationId xmlns:a16="http://schemas.microsoft.com/office/drawing/2014/main" id="{36795BAA-6496-7E2C-7098-1E07C4E2F6A5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4628728" y="7217461"/>
                <a:ext cx="148033" cy="135165"/>
              </a:xfrm>
              <a:custGeom>
                <a:avLst/>
                <a:gdLst>
                  <a:gd name="connsiteX0" fmla="*/ 80027 w 148033"/>
                  <a:gd name="connsiteY0" fmla="*/ 4419 h 135165"/>
                  <a:gd name="connsiteX1" fmla="*/ 74033 w 148033"/>
                  <a:gd name="connsiteY1" fmla="*/ 59 h 135165"/>
                  <a:gd name="connsiteX2" fmla="*/ 68402 w 148033"/>
                  <a:gd name="connsiteY2" fmla="*/ 3661 h 135165"/>
                  <a:gd name="connsiteX3" fmla="*/ 1378 w 148033"/>
                  <a:gd name="connsiteY3" fmla="*/ 130675 h 135165"/>
                  <a:gd name="connsiteX4" fmla="*/ 107 w 148033"/>
                  <a:gd name="connsiteY4" fmla="*/ 133329 h 135165"/>
                  <a:gd name="connsiteX5" fmla="*/ 4466 w 148033"/>
                  <a:gd name="connsiteY5" fmla="*/ 135224 h 135165"/>
                  <a:gd name="connsiteX6" fmla="*/ 143781 w 148033"/>
                  <a:gd name="connsiteY6" fmla="*/ 135224 h 135165"/>
                  <a:gd name="connsiteX7" fmla="*/ 148140 w 148033"/>
                  <a:gd name="connsiteY7" fmla="*/ 133329 h 135165"/>
                  <a:gd name="connsiteX8" fmla="*/ 146869 w 148033"/>
                  <a:gd name="connsiteY8" fmla="*/ 130675 h 135165"/>
                  <a:gd name="connsiteX9" fmla="*/ 80027 w 148033"/>
                  <a:gd name="connsiteY9" fmla="*/ 4419 h 135165"/>
                  <a:gd name="connsiteX10" fmla="*/ 68039 w 148033"/>
                  <a:gd name="connsiteY10" fmla="*/ 18637 h 135165"/>
                  <a:gd name="connsiteX11" fmla="*/ 121440 w 148033"/>
                  <a:gd name="connsiteY11" fmla="*/ 119679 h 135165"/>
                  <a:gd name="connsiteX12" fmla="*/ 14638 w 148033"/>
                  <a:gd name="connsiteY12" fmla="*/ 119679 h 135165"/>
                  <a:gd name="connsiteX13" fmla="*/ 68039 w 148033"/>
                  <a:gd name="connsiteY13" fmla="*/ 18637 h 13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033" h="135165">
                    <a:moveTo>
                      <a:pt x="80027" y="4419"/>
                    </a:moveTo>
                    <a:cubicBezTo>
                      <a:pt x="78210" y="1007"/>
                      <a:pt x="77665" y="59"/>
                      <a:pt x="74033" y="59"/>
                    </a:cubicBezTo>
                    <a:cubicBezTo>
                      <a:pt x="71853" y="59"/>
                      <a:pt x="70037" y="628"/>
                      <a:pt x="68402" y="3661"/>
                    </a:cubicBezTo>
                    <a:lnTo>
                      <a:pt x="1378" y="130675"/>
                    </a:lnTo>
                    <a:cubicBezTo>
                      <a:pt x="107" y="132760"/>
                      <a:pt x="107" y="133139"/>
                      <a:pt x="107" y="133329"/>
                    </a:cubicBezTo>
                    <a:cubicBezTo>
                      <a:pt x="107" y="135224"/>
                      <a:pt x="1560" y="135224"/>
                      <a:pt x="4466" y="135224"/>
                    </a:cubicBezTo>
                    <a:lnTo>
                      <a:pt x="143781" y="135224"/>
                    </a:lnTo>
                    <a:cubicBezTo>
                      <a:pt x="146687" y="135224"/>
                      <a:pt x="148140" y="135224"/>
                      <a:pt x="148140" y="133329"/>
                    </a:cubicBezTo>
                    <a:cubicBezTo>
                      <a:pt x="148140" y="133139"/>
                      <a:pt x="148140" y="132760"/>
                      <a:pt x="146869" y="130675"/>
                    </a:cubicBezTo>
                    <a:lnTo>
                      <a:pt x="80027" y="4419"/>
                    </a:lnTo>
                    <a:close/>
                    <a:moveTo>
                      <a:pt x="68039" y="18637"/>
                    </a:moveTo>
                    <a:lnTo>
                      <a:pt x="121440" y="119679"/>
                    </a:lnTo>
                    <a:lnTo>
                      <a:pt x="14638" y="119679"/>
                    </a:lnTo>
                    <a:lnTo>
                      <a:pt x="68039" y="18637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7" name="Dowolny kształt: kształt 96">
                <a:extLst>
                  <a:ext uri="{FF2B5EF4-FFF2-40B4-BE49-F238E27FC236}">
                    <a16:creationId xmlns:a16="http://schemas.microsoft.com/office/drawing/2014/main" id="{2066789B-7808-6641-145B-FD345FC3AC6F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4800646" y="7223148"/>
                <a:ext cx="118427" cy="129478"/>
              </a:xfrm>
              <a:custGeom>
                <a:avLst/>
                <a:gdLst>
                  <a:gd name="connsiteX0" fmla="*/ 62414 w 118427"/>
                  <a:gd name="connsiteY0" fmla="*/ 15604 h 129478"/>
                  <a:gd name="connsiteX1" fmla="*/ 81305 w 118427"/>
                  <a:gd name="connsiteY1" fmla="*/ 6883 h 129478"/>
                  <a:gd name="connsiteX2" fmla="*/ 88752 w 118427"/>
                  <a:gd name="connsiteY2" fmla="*/ 2713 h 129478"/>
                  <a:gd name="connsiteX3" fmla="*/ 85664 w 118427"/>
                  <a:gd name="connsiteY3" fmla="*/ 59 h 129478"/>
                  <a:gd name="connsiteX4" fmla="*/ 72223 w 118427"/>
                  <a:gd name="connsiteY4" fmla="*/ 628 h 129478"/>
                  <a:gd name="connsiteX5" fmla="*/ 57692 w 118427"/>
                  <a:gd name="connsiteY5" fmla="*/ 817 h 129478"/>
                  <a:gd name="connsiteX6" fmla="*/ 45159 w 118427"/>
                  <a:gd name="connsiteY6" fmla="*/ 628 h 129478"/>
                  <a:gd name="connsiteX7" fmla="*/ 33353 w 118427"/>
                  <a:gd name="connsiteY7" fmla="*/ 59 h 129478"/>
                  <a:gd name="connsiteX8" fmla="*/ 29538 w 118427"/>
                  <a:gd name="connsiteY8" fmla="*/ 4229 h 129478"/>
                  <a:gd name="connsiteX9" fmla="*/ 35351 w 118427"/>
                  <a:gd name="connsiteY9" fmla="*/ 6883 h 129478"/>
                  <a:gd name="connsiteX10" fmla="*/ 42253 w 118427"/>
                  <a:gd name="connsiteY10" fmla="*/ 7263 h 129478"/>
                  <a:gd name="connsiteX11" fmla="*/ 46430 w 118427"/>
                  <a:gd name="connsiteY11" fmla="*/ 9917 h 129478"/>
                  <a:gd name="connsiteX12" fmla="*/ 45704 w 118427"/>
                  <a:gd name="connsiteY12" fmla="*/ 14087 h 129478"/>
                  <a:gd name="connsiteX13" fmla="*/ 21546 w 118427"/>
                  <a:gd name="connsiteY13" fmla="*/ 114751 h 129478"/>
                  <a:gd name="connsiteX14" fmla="*/ 5562 w 118427"/>
                  <a:gd name="connsiteY14" fmla="*/ 122713 h 129478"/>
                  <a:gd name="connsiteX15" fmla="*/ 113 w 118427"/>
                  <a:gd name="connsiteY15" fmla="*/ 126694 h 129478"/>
                  <a:gd name="connsiteX16" fmla="*/ 5562 w 118427"/>
                  <a:gd name="connsiteY16" fmla="*/ 129537 h 129478"/>
                  <a:gd name="connsiteX17" fmla="*/ 96925 w 118427"/>
                  <a:gd name="connsiteY17" fmla="*/ 129537 h 129478"/>
                  <a:gd name="connsiteX18" fmla="*/ 103101 w 118427"/>
                  <a:gd name="connsiteY18" fmla="*/ 125746 h 129478"/>
                  <a:gd name="connsiteX19" fmla="*/ 118540 w 118427"/>
                  <a:gd name="connsiteY19" fmla="*/ 82334 h 129478"/>
                  <a:gd name="connsiteX20" fmla="*/ 115452 w 118427"/>
                  <a:gd name="connsiteY20" fmla="*/ 79680 h 129478"/>
                  <a:gd name="connsiteX21" fmla="*/ 111820 w 118427"/>
                  <a:gd name="connsiteY21" fmla="*/ 83661 h 129478"/>
                  <a:gd name="connsiteX22" fmla="*/ 63686 w 118427"/>
                  <a:gd name="connsiteY22" fmla="*/ 122713 h 129478"/>
                  <a:gd name="connsiteX23" fmla="*/ 43161 w 118427"/>
                  <a:gd name="connsiteY23" fmla="*/ 122713 h 129478"/>
                  <a:gd name="connsiteX24" fmla="*/ 37349 w 118427"/>
                  <a:gd name="connsiteY24" fmla="*/ 120817 h 129478"/>
                  <a:gd name="connsiteX25" fmla="*/ 38075 w 118427"/>
                  <a:gd name="connsiteY25" fmla="*/ 116836 h 129478"/>
                  <a:gd name="connsiteX26" fmla="*/ 62414 w 118427"/>
                  <a:gd name="connsiteY26" fmla="*/ 15604 h 12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8427" h="129478">
                    <a:moveTo>
                      <a:pt x="62414" y="15604"/>
                    </a:moveTo>
                    <a:cubicBezTo>
                      <a:pt x="64049" y="8779"/>
                      <a:pt x="64594" y="6883"/>
                      <a:pt x="81305" y="6883"/>
                    </a:cubicBezTo>
                    <a:cubicBezTo>
                      <a:pt x="86935" y="6883"/>
                      <a:pt x="88752" y="6883"/>
                      <a:pt x="88752" y="2713"/>
                    </a:cubicBezTo>
                    <a:cubicBezTo>
                      <a:pt x="88752" y="2523"/>
                      <a:pt x="88570" y="59"/>
                      <a:pt x="85664" y="59"/>
                    </a:cubicBezTo>
                    <a:cubicBezTo>
                      <a:pt x="81486" y="59"/>
                      <a:pt x="76582" y="438"/>
                      <a:pt x="72223" y="628"/>
                    </a:cubicBezTo>
                    <a:cubicBezTo>
                      <a:pt x="67682" y="817"/>
                      <a:pt x="62233" y="817"/>
                      <a:pt x="57692" y="817"/>
                    </a:cubicBezTo>
                    <a:cubicBezTo>
                      <a:pt x="53878" y="817"/>
                      <a:pt x="48973" y="628"/>
                      <a:pt x="45159" y="628"/>
                    </a:cubicBezTo>
                    <a:cubicBezTo>
                      <a:pt x="41345" y="628"/>
                      <a:pt x="36985" y="59"/>
                      <a:pt x="33353" y="59"/>
                    </a:cubicBezTo>
                    <a:cubicBezTo>
                      <a:pt x="32263" y="59"/>
                      <a:pt x="29538" y="59"/>
                      <a:pt x="29538" y="4229"/>
                    </a:cubicBezTo>
                    <a:cubicBezTo>
                      <a:pt x="29538" y="6883"/>
                      <a:pt x="31718" y="6883"/>
                      <a:pt x="35351" y="6883"/>
                    </a:cubicBezTo>
                    <a:cubicBezTo>
                      <a:pt x="35532" y="6883"/>
                      <a:pt x="38983" y="6883"/>
                      <a:pt x="42253" y="7263"/>
                    </a:cubicBezTo>
                    <a:cubicBezTo>
                      <a:pt x="46067" y="7642"/>
                      <a:pt x="46430" y="8021"/>
                      <a:pt x="46430" y="9917"/>
                    </a:cubicBezTo>
                    <a:cubicBezTo>
                      <a:pt x="46430" y="10296"/>
                      <a:pt x="46430" y="11244"/>
                      <a:pt x="45704" y="14087"/>
                    </a:cubicBezTo>
                    <a:lnTo>
                      <a:pt x="21546" y="114751"/>
                    </a:lnTo>
                    <a:cubicBezTo>
                      <a:pt x="19912" y="121196"/>
                      <a:pt x="19548" y="122713"/>
                      <a:pt x="5562" y="122713"/>
                    </a:cubicBezTo>
                    <a:cubicBezTo>
                      <a:pt x="2474" y="122713"/>
                      <a:pt x="113" y="122713"/>
                      <a:pt x="113" y="126694"/>
                    </a:cubicBezTo>
                    <a:cubicBezTo>
                      <a:pt x="113" y="129537"/>
                      <a:pt x="2293" y="129537"/>
                      <a:pt x="5562" y="129537"/>
                    </a:cubicBezTo>
                    <a:lnTo>
                      <a:pt x="96925" y="129537"/>
                    </a:lnTo>
                    <a:cubicBezTo>
                      <a:pt x="101466" y="129537"/>
                      <a:pt x="101648" y="129348"/>
                      <a:pt x="103101" y="125746"/>
                    </a:cubicBezTo>
                    <a:cubicBezTo>
                      <a:pt x="104918" y="120627"/>
                      <a:pt x="118540" y="83850"/>
                      <a:pt x="118540" y="82334"/>
                    </a:cubicBezTo>
                    <a:cubicBezTo>
                      <a:pt x="118540" y="81765"/>
                      <a:pt x="118177" y="79680"/>
                      <a:pt x="115452" y="79680"/>
                    </a:cubicBezTo>
                    <a:cubicBezTo>
                      <a:pt x="113273" y="79680"/>
                      <a:pt x="112910" y="80627"/>
                      <a:pt x="111820" y="83661"/>
                    </a:cubicBezTo>
                    <a:cubicBezTo>
                      <a:pt x="104918" y="101670"/>
                      <a:pt x="96925" y="122713"/>
                      <a:pt x="63686" y="122713"/>
                    </a:cubicBezTo>
                    <a:lnTo>
                      <a:pt x="43161" y="122713"/>
                    </a:lnTo>
                    <a:cubicBezTo>
                      <a:pt x="37530" y="122713"/>
                      <a:pt x="37349" y="122523"/>
                      <a:pt x="37349" y="120817"/>
                    </a:cubicBezTo>
                    <a:cubicBezTo>
                      <a:pt x="37349" y="120627"/>
                      <a:pt x="37349" y="119679"/>
                      <a:pt x="38075" y="116836"/>
                    </a:cubicBezTo>
                    <a:lnTo>
                      <a:pt x="62414" y="15604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8" name="Dowolny kształt: kształt 97">
                <a:extLst>
                  <a:ext uri="{FF2B5EF4-FFF2-40B4-BE49-F238E27FC236}">
                    <a16:creationId xmlns:a16="http://schemas.microsoft.com/office/drawing/2014/main" id="{522B0840-1761-6238-5DA6-7F47517227DC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4386357" y="7386136"/>
                <a:ext cx="544111" cy="10832"/>
              </a:xfrm>
              <a:custGeom>
                <a:avLst/>
                <a:gdLst>
                  <a:gd name="connsiteX0" fmla="*/ 0 w 544111"/>
                  <a:gd name="connsiteY0" fmla="*/ 0 h 10832"/>
                  <a:gd name="connsiteX1" fmla="*/ 544112 w 544111"/>
                  <a:gd name="connsiteY1" fmla="*/ 0 h 10832"/>
                  <a:gd name="connsiteX2" fmla="*/ 544112 w 544111"/>
                  <a:gd name="connsiteY2" fmla="*/ 10832 h 10832"/>
                  <a:gd name="connsiteX3" fmla="*/ 0 w 544111"/>
                  <a:gd name="connsiteY3" fmla="*/ 10832 h 1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111" h="10832">
                    <a:moveTo>
                      <a:pt x="0" y="0"/>
                    </a:moveTo>
                    <a:lnTo>
                      <a:pt x="544112" y="0"/>
                    </a:lnTo>
                    <a:lnTo>
                      <a:pt x="544112" y="10832"/>
                    </a:lnTo>
                    <a:lnTo>
                      <a:pt x="0" y="10832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9" name="Dowolny kształt: kształt 98">
                <a:extLst>
                  <a:ext uri="{FF2B5EF4-FFF2-40B4-BE49-F238E27FC236}">
                    <a16:creationId xmlns:a16="http://schemas.microsoft.com/office/drawing/2014/main" id="{3189C30C-2695-B04A-BAE1-DFFB6712A8C8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4610317" y="7421082"/>
                <a:ext cx="99900" cy="133838"/>
              </a:xfrm>
              <a:custGeom>
                <a:avLst/>
                <a:gdLst>
                  <a:gd name="connsiteX0" fmla="*/ 60046 w 99900"/>
                  <a:gd name="connsiteY0" fmla="*/ 77412 h 133838"/>
                  <a:gd name="connsiteX1" fmla="*/ 81479 w 99900"/>
                  <a:gd name="connsiteY1" fmla="*/ 128976 h 133838"/>
                  <a:gd name="connsiteX2" fmla="*/ 91106 w 99900"/>
                  <a:gd name="connsiteY2" fmla="*/ 133526 h 133838"/>
                  <a:gd name="connsiteX3" fmla="*/ 94739 w 99900"/>
                  <a:gd name="connsiteY3" fmla="*/ 133526 h 133838"/>
                  <a:gd name="connsiteX4" fmla="*/ 100006 w 99900"/>
                  <a:gd name="connsiteY4" fmla="*/ 131251 h 133838"/>
                  <a:gd name="connsiteX5" fmla="*/ 99098 w 99900"/>
                  <a:gd name="connsiteY5" fmla="*/ 129355 h 133838"/>
                  <a:gd name="connsiteX6" fmla="*/ 94375 w 99900"/>
                  <a:gd name="connsiteY6" fmla="*/ 121203 h 133838"/>
                  <a:gd name="connsiteX7" fmla="*/ 50056 w 99900"/>
                  <a:gd name="connsiteY7" fmla="*/ 12009 h 133838"/>
                  <a:gd name="connsiteX8" fmla="*/ 25898 w 99900"/>
                  <a:gd name="connsiteY8" fmla="*/ 66 h 133838"/>
                  <a:gd name="connsiteX9" fmla="*/ 21176 w 99900"/>
                  <a:gd name="connsiteY9" fmla="*/ 2720 h 133838"/>
                  <a:gd name="connsiteX10" fmla="*/ 23900 w 99900"/>
                  <a:gd name="connsiteY10" fmla="*/ 5374 h 133838"/>
                  <a:gd name="connsiteX11" fmla="*/ 35707 w 99900"/>
                  <a:gd name="connsiteY11" fmla="*/ 17317 h 133838"/>
                  <a:gd name="connsiteX12" fmla="*/ 57321 w 99900"/>
                  <a:gd name="connsiteY12" fmla="*/ 70398 h 133838"/>
                  <a:gd name="connsiteX13" fmla="*/ 3739 w 99900"/>
                  <a:gd name="connsiteY13" fmla="*/ 120824 h 133838"/>
                  <a:gd name="connsiteX14" fmla="*/ 106 w 99900"/>
                  <a:gd name="connsiteY14" fmla="*/ 127459 h 133838"/>
                  <a:gd name="connsiteX15" fmla="*/ 6281 w 99900"/>
                  <a:gd name="connsiteY15" fmla="*/ 133905 h 133838"/>
                  <a:gd name="connsiteX16" fmla="*/ 12457 w 99900"/>
                  <a:gd name="connsiteY16" fmla="*/ 130872 h 133838"/>
                  <a:gd name="connsiteX17" fmla="*/ 60046 w 99900"/>
                  <a:gd name="connsiteY17" fmla="*/ 77412 h 13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9900" h="133838">
                    <a:moveTo>
                      <a:pt x="60046" y="77412"/>
                    </a:moveTo>
                    <a:cubicBezTo>
                      <a:pt x="69128" y="99023"/>
                      <a:pt x="79481" y="126511"/>
                      <a:pt x="81479" y="128976"/>
                    </a:cubicBezTo>
                    <a:cubicBezTo>
                      <a:pt x="84930" y="133526"/>
                      <a:pt x="88200" y="133526"/>
                      <a:pt x="91106" y="133526"/>
                    </a:cubicBezTo>
                    <a:lnTo>
                      <a:pt x="94739" y="133526"/>
                    </a:lnTo>
                    <a:cubicBezTo>
                      <a:pt x="98190" y="133526"/>
                      <a:pt x="100006" y="133526"/>
                      <a:pt x="100006" y="131251"/>
                    </a:cubicBezTo>
                    <a:cubicBezTo>
                      <a:pt x="100006" y="130303"/>
                      <a:pt x="99461" y="129734"/>
                      <a:pt x="99098" y="129355"/>
                    </a:cubicBezTo>
                    <a:cubicBezTo>
                      <a:pt x="96918" y="127270"/>
                      <a:pt x="95102" y="122910"/>
                      <a:pt x="94375" y="121203"/>
                    </a:cubicBezTo>
                    <a:lnTo>
                      <a:pt x="50056" y="12009"/>
                    </a:lnTo>
                    <a:cubicBezTo>
                      <a:pt x="48784" y="8597"/>
                      <a:pt x="45152" y="66"/>
                      <a:pt x="25898" y="66"/>
                    </a:cubicBezTo>
                    <a:cubicBezTo>
                      <a:pt x="23719" y="66"/>
                      <a:pt x="21176" y="66"/>
                      <a:pt x="21176" y="2720"/>
                    </a:cubicBezTo>
                    <a:cubicBezTo>
                      <a:pt x="21176" y="4995"/>
                      <a:pt x="22992" y="5185"/>
                      <a:pt x="23900" y="5374"/>
                    </a:cubicBezTo>
                    <a:cubicBezTo>
                      <a:pt x="27715" y="5943"/>
                      <a:pt x="31166" y="6512"/>
                      <a:pt x="35707" y="17317"/>
                    </a:cubicBezTo>
                    <a:lnTo>
                      <a:pt x="57321" y="70398"/>
                    </a:lnTo>
                    <a:lnTo>
                      <a:pt x="3739" y="120824"/>
                    </a:lnTo>
                    <a:cubicBezTo>
                      <a:pt x="1559" y="122720"/>
                      <a:pt x="106" y="124237"/>
                      <a:pt x="106" y="127459"/>
                    </a:cubicBezTo>
                    <a:cubicBezTo>
                      <a:pt x="106" y="132009"/>
                      <a:pt x="3739" y="133905"/>
                      <a:pt x="6281" y="133905"/>
                    </a:cubicBezTo>
                    <a:cubicBezTo>
                      <a:pt x="9733" y="133905"/>
                      <a:pt x="11912" y="131440"/>
                      <a:pt x="12457" y="130872"/>
                    </a:cubicBezTo>
                    <a:lnTo>
                      <a:pt x="60046" y="77412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</p:grpSp>
      <p:sp>
        <p:nvSpPr>
          <p:cNvPr id="131" name="pole tekstowe 130">
            <a:extLst>
              <a:ext uri="{FF2B5EF4-FFF2-40B4-BE49-F238E27FC236}">
                <a16:creationId xmlns:a16="http://schemas.microsoft.com/office/drawing/2014/main" id="{B54FAD59-9734-BD00-6E45-5FE076298097}"/>
              </a:ext>
            </a:extLst>
          </p:cNvPr>
          <p:cNvSpPr txBox="1"/>
          <p:nvPr/>
        </p:nvSpPr>
        <p:spPr>
          <a:xfrm>
            <a:off x="3541885" y="44350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=</a:t>
            </a:r>
            <a:endParaRPr lang="en-US" sz="2800" dirty="0"/>
          </a:p>
        </p:txBody>
      </p:sp>
      <p:sp>
        <p:nvSpPr>
          <p:cNvPr id="132" name="pole tekstowe 131">
            <a:extLst>
              <a:ext uri="{FF2B5EF4-FFF2-40B4-BE49-F238E27FC236}">
                <a16:creationId xmlns:a16="http://schemas.microsoft.com/office/drawing/2014/main" id="{737F21C3-9250-D109-1450-45A15D3BBB5B}"/>
              </a:ext>
            </a:extLst>
          </p:cNvPr>
          <p:cNvSpPr txBox="1"/>
          <p:nvPr/>
        </p:nvSpPr>
        <p:spPr>
          <a:xfrm>
            <a:off x="4850278" y="442968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=</a:t>
            </a:r>
            <a:endParaRPr lang="en-US" sz="2800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4ED2E2A3-9D9E-3422-DC3D-5197795E2B64}"/>
              </a:ext>
            </a:extLst>
          </p:cNvPr>
          <p:cNvGrpSpPr/>
          <p:nvPr/>
        </p:nvGrpSpPr>
        <p:grpSpPr>
          <a:xfrm>
            <a:off x="5399186" y="3378088"/>
            <a:ext cx="3287614" cy="2696991"/>
            <a:chOff x="5399186" y="3378088"/>
            <a:chExt cx="3287614" cy="2696991"/>
          </a:xfrm>
        </p:grpSpPr>
        <p:grpSp>
          <p:nvGrpSpPr>
            <p:cNvPr id="10" name="Grupa 41">
              <a:extLst>
                <a:ext uri="{FF2B5EF4-FFF2-40B4-BE49-F238E27FC236}">
                  <a16:creationId xmlns:a16="http://schemas.microsoft.com/office/drawing/2014/main" id="{F557C502-D3E5-B2E7-2F88-0B582032D515}"/>
                </a:ext>
              </a:extLst>
            </p:cNvPr>
            <p:cNvGrpSpPr/>
            <p:nvPr/>
          </p:nvGrpSpPr>
          <p:grpSpPr bwMode="auto">
            <a:xfrm>
              <a:off x="6589384" y="4230656"/>
              <a:ext cx="676889" cy="763104"/>
              <a:chOff x="6703423" y="2276830"/>
              <a:chExt cx="1469070" cy="1656184"/>
            </a:xfrm>
          </p:grpSpPr>
          <p:sp>
            <p:nvSpPr>
              <p:cNvPr id="12" name="Elipsa 6">
                <a:extLst>
                  <a:ext uri="{FF2B5EF4-FFF2-40B4-BE49-F238E27FC236}">
                    <a16:creationId xmlns:a16="http://schemas.microsoft.com/office/drawing/2014/main" id="{D34B680B-4691-436D-1E11-F739BFC1B616}"/>
                  </a:ext>
                </a:extLst>
              </p:cNvPr>
              <p:cNvSpPr/>
              <p:nvPr/>
            </p:nvSpPr>
            <p:spPr bwMode="auto">
              <a:xfrm>
                <a:off x="6876256" y="2852936"/>
                <a:ext cx="1080078" cy="108007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Łuk 12">
                <a:extLst>
                  <a:ext uri="{FF2B5EF4-FFF2-40B4-BE49-F238E27FC236}">
                    <a16:creationId xmlns:a16="http://schemas.microsoft.com/office/drawing/2014/main" id="{54824E2C-9412-5736-AA57-CD98B6F694A1}"/>
                  </a:ext>
                </a:extLst>
              </p:cNvPr>
              <p:cNvSpPr/>
              <p:nvPr/>
            </p:nvSpPr>
            <p:spPr bwMode="auto">
              <a:xfrm>
                <a:off x="6703423" y="2766519"/>
                <a:ext cx="1469070" cy="432079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Obraz 53 1" descr="TP_tmp.emf">
                <a:extLst>
                  <a:ext uri="{FF2B5EF4-FFF2-40B4-BE49-F238E27FC236}">
                    <a16:creationId xmlns:a16="http://schemas.microsoft.com/office/drawing/2014/main" id="{F7395A48-EF50-4FE0-FA66-D166D5CFC73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0"/>
                </p:custDataLst>
              </p:nvPr>
            </p:nvPicPr>
            <p:blipFill>
              <a:blip r:embed="rId45" cstate="print"/>
              <a:srcRect/>
              <a:stretch>
                <a:fillRect/>
              </a:stretch>
            </p:blipFill>
            <p:spPr bwMode="auto">
              <a:xfrm>
                <a:off x="7308335" y="2276830"/>
                <a:ext cx="335304" cy="392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0" name="Grupa 12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e^{i \frac{\sigma_z}{2} \varphi} $&#10;\end{document}&#10;" title="IguanaTex Vector Display">
              <a:extLst>
                <a:ext uri="{FF2B5EF4-FFF2-40B4-BE49-F238E27FC236}">
                  <a16:creationId xmlns:a16="http://schemas.microsoft.com/office/drawing/2014/main" id="{E9E96D5E-37C5-65D0-E9B5-46BC46496ED5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5663157" y="4549024"/>
              <a:ext cx="575422" cy="231640"/>
              <a:chOff x="7057494" y="5884053"/>
              <a:chExt cx="575422" cy="231640"/>
            </a:xfrm>
          </p:grpSpPr>
          <p:sp>
            <p:nvSpPr>
              <p:cNvPr id="123" name="Dowolny kształt: kształt 122">
                <a:extLst>
                  <a:ext uri="{FF2B5EF4-FFF2-40B4-BE49-F238E27FC236}">
                    <a16:creationId xmlns:a16="http://schemas.microsoft.com/office/drawing/2014/main" id="{11034759-72EF-A3EB-89E9-087B45DC85A2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057494" y="6001061"/>
                <a:ext cx="98227" cy="114632"/>
              </a:xfrm>
              <a:custGeom>
                <a:avLst/>
                <a:gdLst>
                  <a:gd name="connsiteX0" fmla="*/ 36145 w 98227"/>
                  <a:gd name="connsiteY0" fmla="*/ 53457 h 114632"/>
                  <a:gd name="connsiteX1" fmla="*/ 75282 w 98227"/>
                  <a:gd name="connsiteY1" fmla="*/ 47636 h 114632"/>
                  <a:gd name="connsiteX2" fmla="*/ 94468 w 98227"/>
                  <a:gd name="connsiteY2" fmla="*/ 21572 h 114632"/>
                  <a:gd name="connsiteX3" fmla="*/ 67097 w 98227"/>
                  <a:gd name="connsiteY3" fmla="*/ 63 h 114632"/>
                  <a:gd name="connsiteX4" fmla="*/ 77 w 98227"/>
                  <a:gd name="connsiteY4" fmla="*/ 68893 h 114632"/>
                  <a:gd name="connsiteX5" fmla="*/ 40238 w 98227"/>
                  <a:gd name="connsiteY5" fmla="*/ 114695 h 114632"/>
                  <a:gd name="connsiteX6" fmla="*/ 98305 w 98227"/>
                  <a:gd name="connsiteY6" fmla="*/ 84835 h 114632"/>
                  <a:gd name="connsiteX7" fmla="*/ 95235 w 98227"/>
                  <a:gd name="connsiteY7" fmla="*/ 81545 h 114632"/>
                  <a:gd name="connsiteX8" fmla="*/ 91910 w 98227"/>
                  <a:gd name="connsiteY8" fmla="*/ 84076 h 114632"/>
                  <a:gd name="connsiteX9" fmla="*/ 40749 w 98227"/>
                  <a:gd name="connsiteY9" fmla="*/ 109128 h 114632"/>
                  <a:gd name="connsiteX10" fmla="*/ 18494 w 98227"/>
                  <a:gd name="connsiteY10" fmla="*/ 79774 h 114632"/>
                  <a:gd name="connsiteX11" fmla="*/ 22587 w 98227"/>
                  <a:gd name="connsiteY11" fmla="*/ 53457 h 114632"/>
                  <a:gd name="connsiteX12" fmla="*/ 36145 w 98227"/>
                  <a:gd name="connsiteY12" fmla="*/ 53457 h 114632"/>
                  <a:gd name="connsiteX13" fmla="*/ 24122 w 98227"/>
                  <a:gd name="connsiteY13" fmla="*/ 47889 h 114632"/>
                  <a:gd name="connsiteX14" fmla="*/ 67097 w 98227"/>
                  <a:gd name="connsiteY14" fmla="*/ 5630 h 114632"/>
                  <a:gd name="connsiteX15" fmla="*/ 86026 w 98227"/>
                  <a:gd name="connsiteY15" fmla="*/ 21572 h 114632"/>
                  <a:gd name="connsiteX16" fmla="*/ 34610 w 98227"/>
                  <a:gd name="connsiteY16" fmla="*/ 47889 h 114632"/>
                  <a:gd name="connsiteX17" fmla="*/ 24122 w 98227"/>
                  <a:gd name="connsiteY17" fmla="*/ 47889 h 11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227" h="114632">
                    <a:moveTo>
                      <a:pt x="36145" y="53457"/>
                    </a:moveTo>
                    <a:cubicBezTo>
                      <a:pt x="43563" y="53457"/>
                      <a:pt x="62492" y="52950"/>
                      <a:pt x="75282" y="47636"/>
                    </a:cubicBezTo>
                    <a:cubicBezTo>
                      <a:pt x="93189" y="40045"/>
                      <a:pt x="94468" y="25115"/>
                      <a:pt x="94468" y="21572"/>
                    </a:cubicBezTo>
                    <a:cubicBezTo>
                      <a:pt x="94468" y="10438"/>
                      <a:pt x="84747" y="63"/>
                      <a:pt x="67097" y="63"/>
                    </a:cubicBezTo>
                    <a:cubicBezTo>
                      <a:pt x="38703" y="63"/>
                      <a:pt x="77" y="24609"/>
                      <a:pt x="77" y="68893"/>
                    </a:cubicBezTo>
                    <a:cubicBezTo>
                      <a:pt x="77" y="94704"/>
                      <a:pt x="15169" y="114695"/>
                      <a:pt x="40238" y="114695"/>
                    </a:cubicBezTo>
                    <a:cubicBezTo>
                      <a:pt x="76817" y="114695"/>
                      <a:pt x="98305" y="87871"/>
                      <a:pt x="98305" y="84835"/>
                    </a:cubicBezTo>
                    <a:cubicBezTo>
                      <a:pt x="98305" y="83317"/>
                      <a:pt x="96770" y="81545"/>
                      <a:pt x="95235" y="81545"/>
                    </a:cubicBezTo>
                    <a:cubicBezTo>
                      <a:pt x="93956" y="81545"/>
                      <a:pt x="93444" y="82051"/>
                      <a:pt x="91910" y="84076"/>
                    </a:cubicBezTo>
                    <a:cubicBezTo>
                      <a:pt x="71701" y="109128"/>
                      <a:pt x="43819" y="109128"/>
                      <a:pt x="40749" y="109128"/>
                    </a:cubicBezTo>
                    <a:cubicBezTo>
                      <a:pt x="20797" y="109128"/>
                      <a:pt x="18494" y="87871"/>
                      <a:pt x="18494" y="79774"/>
                    </a:cubicBezTo>
                    <a:cubicBezTo>
                      <a:pt x="18494" y="76737"/>
                      <a:pt x="18750" y="68893"/>
                      <a:pt x="22587" y="53457"/>
                    </a:cubicBezTo>
                    <a:lnTo>
                      <a:pt x="36145" y="53457"/>
                    </a:lnTo>
                    <a:close/>
                    <a:moveTo>
                      <a:pt x="24122" y="47889"/>
                    </a:moveTo>
                    <a:cubicBezTo>
                      <a:pt x="34098" y="9426"/>
                      <a:pt x="60446" y="5630"/>
                      <a:pt x="67097" y="5630"/>
                    </a:cubicBezTo>
                    <a:cubicBezTo>
                      <a:pt x="79119" y="5630"/>
                      <a:pt x="86026" y="12968"/>
                      <a:pt x="86026" y="21572"/>
                    </a:cubicBezTo>
                    <a:cubicBezTo>
                      <a:pt x="86026" y="47889"/>
                      <a:pt x="45098" y="47889"/>
                      <a:pt x="34610" y="47889"/>
                    </a:cubicBezTo>
                    <a:lnTo>
                      <a:pt x="24122" y="47889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4" name="Dowolny kształt: kształt 123">
                <a:extLst>
                  <a:ext uri="{FF2B5EF4-FFF2-40B4-BE49-F238E27FC236}">
                    <a16:creationId xmlns:a16="http://schemas.microsoft.com/office/drawing/2014/main" id="{04110133-4F9F-E0A9-D7D3-A7E7FC224781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173251" y="5903638"/>
                <a:ext cx="54255" cy="119212"/>
              </a:xfrm>
              <a:custGeom>
                <a:avLst/>
                <a:gdLst>
                  <a:gd name="connsiteX0" fmla="*/ 49681 w 54255"/>
                  <a:gd name="connsiteY0" fmla="*/ 6790 h 119212"/>
                  <a:gd name="connsiteX1" fmla="*/ 42519 w 54255"/>
                  <a:gd name="connsiteY1" fmla="*/ 59 h 119212"/>
                  <a:gd name="connsiteX2" fmla="*/ 32491 w 54255"/>
                  <a:gd name="connsiteY2" fmla="*/ 9802 h 119212"/>
                  <a:gd name="connsiteX3" fmla="*/ 39654 w 54255"/>
                  <a:gd name="connsiteY3" fmla="*/ 16533 h 119212"/>
                  <a:gd name="connsiteX4" fmla="*/ 49681 w 54255"/>
                  <a:gd name="connsiteY4" fmla="*/ 6790 h 119212"/>
                  <a:gd name="connsiteX5" fmla="*/ 13153 w 54255"/>
                  <a:gd name="connsiteY5" fmla="*/ 96775 h 119212"/>
                  <a:gd name="connsiteX6" fmla="*/ 11541 w 54255"/>
                  <a:gd name="connsiteY6" fmla="*/ 104215 h 119212"/>
                  <a:gd name="connsiteX7" fmla="*/ 28552 w 54255"/>
                  <a:gd name="connsiteY7" fmla="*/ 119271 h 119212"/>
                  <a:gd name="connsiteX8" fmla="*/ 54337 w 54255"/>
                  <a:gd name="connsiteY8" fmla="*/ 92170 h 119212"/>
                  <a:gd name="connsiteX9" fmla="*/ 51472 w 54255"/>
                  <a:gd name="connsiteY9" fmla="*/ 89867 h 119212"/>
                  <a:gd name="connsiteX10" fmla="*/ 48070 w 54255"/>
                  <a:gd name="connsiteY10" fmla="*/ 92878 h 119212"/>
                  <a:gd name="connsiteX11" fmla="*/ 29089 w 54255"/>
                  <a:gd name="connsiteY11" fmla="*/ 114312 h 119212"/>
                  <a:gd name="connsiteX12" fmla="*/ 24613 w 54255"/>
                  <a:gd name="connsiteY12" fmla="*/ 108112 h 119212"/>
                  <a:gd name="connsiteX13" fmla="*/ 27478 w 54255"/>
                  <a:gd name="connsiteY13" fmla="*/ 96775 h 119212"/>
                  <a:gd name="connsiteX14" fmla="*/ 33208 w 54255"/>
                  <a:gd name="connsiteY14" fmla="*/ 82604 h 119212"/>
                  <a:gd name="connsiteX15" fmla="*/ 41982 w 54255"/>
                  <a:gd name="connsiteY15" fmla="*/ 60108 h 119212"/>
                  <a:gd name="connsiteX16" fmla="*/ 43056 w 54255"/>
                  <a:gd name="connsiteY16" fmla="*/ 54440 h 119212"/>
                  <a:gd name="connsiteX17" fmla="*/ 26045 w 54255"/>
                  <a:gd name="connsiteY17" fmla="*/ 39383 h 119212"/>
                  <a:gd name="connsiteX18" fmla="*/ 81 w 54255"/>
                  <a:gd name="connsiteY18" fmla="*/ 66485 h 119212"/>
                  <a:gd name="connsiteX19" fmla="*/ 3125 w 54255"/>
                  <a:gd name="connsiteY19" fmla="*/ 68788 h 119212"/>
                  <a:gd name="connsiteX20" fmla="*/ 6348 w 54255"/>
                  <a:gd name="connsiteY20" fmla="*/ 65954 h 119212"/>
                  <a:gd name="connsiteX21" fmla="*/ 25508 w 54255"/>
                  <a:gd name="connsiteY21" fmla="*/ 44343 h 119212"/>
                  <a:gd name="connsiteX22" fmla="*/ 29985 w 54255"/>
                  <a:gd name="connsiteY22" fmla="*/ 50543 h 119212"/>
                  <a:gd name="connsiteX23" fmla="*/ 24434 w 54255"/>
                  <a:gd name="connsiteY23" fmla="*/ 68256 h 119212"/>
                  <a:gd name="connsiteX24" fmla="*/ 13153 w 54255"/>
                  <a:gd name="connsiteY24" fmla="*/ 96775 h 11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4255" h="119212">
                    <a:moveTo>
                      <a:pt x="49681" y="6790"/>
                    </a:moveTo>
                    <a:cubicBezTo>
                      <a:pt x="49681" y="3956"/>
                      <a:pt x="47533" y="59"/>
                      <a:pt x="42519" y="59"/>
                    </a:cubicBezTo>
                    <a:cubicBezTo>
                      <a:pt x="37684" y="59"/>
                      <a:pt x="32491" y="4665"/>
                      <a:pt x="32491" y="9802"/>
                    </a:cubicBezTo>
                    <a:cubicBezTo>
                      <a:pt x="32491" y="12813"/>
                      <a:pt x="34819" y="16533"/>
                      <a:pt x="39654" y="16533"/>
                    </a:cubicBezTo>
                    <a:cubicBezTo>
                      <a:pt x="44847" y="16533"/>
                      <a:pt x="49681" y="11573"/>
                      <a:pt x="49681" y="6790"/>
                    </a:cubicBezTo>
                    <a:close/>
                    <a:moveTo>
                      <a:pt x="13153" y="96775"/>
                    </a:moveTo>
                    <a:cubicBezTo>
                      <a:pt x="12437" y="99078"/>
                      <a:pt x="11541" y="101204"/>
                      <a:pt x="11541" y="104215"/>
                    </a:cubicBezTo>
                    <a:cubicBezTo>
                      <a:pt x="11541" y="112540"/>
                      <a:pt x="18704" y="119271"/>
                      <a:pt x="28552" y="119271"/>
                    </a:cubicBezTo>
                    <a:cubicBezTo>
                      <a:pt x="46458" y="119271"/>
                      <a:pt x="54337" y="94827"/>
                      <a:pt x="54337" y="92170"/>
                    </a:cubicBezTo>
                    <a:cubicBezTo>
                      <a:pt x="54337" y="89867"/>
                      <a:pt x="52009" y="89867"/>
                      <a:pt x="51472" y="89867"/>
                    </a:cubicBezTo>
                    <a:cubicBezTo>
                      <a:pt x="48965" y="89867"/>
                      <a:pt x="48786" y="90930"/>
                      <a:pt x="48070" y="92878"/>
                    </a:cubicBezTo>
                    <a:cubicBezTo>
                      <a:pt x="43951" y="107049"/>
                      <a:pt x="36073" y="114312"/>
                      <a:pt x="29089" y="114312"/>
                    </a:cubicBezTo>
                    <a:cubicBezTo>
                      <a:pt x="25508" y="114312"/>
                      <a:pt x="24613" y="112009"/>
                      <a:pt x="24613" y="108112"/>
                    </a:cubicBezTo>
                    <a:cubicBezTo>
                      <a:pt x="24613" y="104038"/>
                      <a:pt x="25866" y="100672"/>
                      <a:pt x="27478" y="96775"/>
                    </a:cubicBezTo>
                    <a:cubicBezTo>
                      <a:pt x="29268" y="91993"/>
                      <a:pt x="31238" y="87210"/>
                      <a:pt x="33208" y="82604"/>
                    </a:cubicBezTo>
                    <a:cubicBezTo>
                      <a:pt x="34819" y="78353"/>
                      <a:pt x="41265" y="62234"/>
                      <a:pt x="41982" y="60108"/>
                    </a:cubicBezTo>
                    <a:cubicBezTo>
                      <a:pt x="42519" y="58337"/>
                      <a:pt x="43056" y="56211"/>
                      <a:pt x="43056" y="54440"/>
                    </a:cubicBezTo>
                    <a:cubicBezTo>
                      <a:pt x="43056" y="46114"/>
                      <a:pt x="35894" y="39383"/>
                      <a:pt x="26045" y="39383"/>
                    </a:cubicBezTo>
                    <a:cubicBezTo>
                      <a:pt x="8318" y="39383"/>
                      <a:pt x="81" y="63474"/>
                      <a:pt x="81" y="66485"/>
                    </a:cubicBezTo>
                    <a:cubicBezTo>
                      <a:pt x="81" y="68788"/>
                      <a:pt x="2588" y="68788"/>
                      <a:pt x="3125" y="68788"/>
                    </a:cubicBezTo>
                    <a:cubicBezTo>
                      <a:pt x="5632" y="68788"/>
                      <a:pt x="5811" y="67902"/>
                      <a:pt x="6348" y="65954"/>
                    </a:cubicBezTo>
                    <a:cubicBezTo>
                      <a:pt x="11004" y="50720"/>
                      <a:pt x="18883" y="44343"/>
                      <a:pt x="25508" y="44343"/>
                    </a:cubicBezTo>
                    <a:cubicBezTo>
                      <a:pt x="28373" y="44343"/>
                      <a:pt x="29985" y="45760"/>
                      <a:pt x="29985" y="50543"/>
                    </a:cubicBezTo>
                    <a:cubicBezTo>
                      <a:pt x="29985" y="54617"/>
                      <a:pt x="28910" y="57274"/>
                      <a:pt x="24434" y="68256"/>
                    </a:cubicBezTo>
                    <a:lnTo>
                      <a:pt x="13153" y="96775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5" name="Dowolny kształt: kształt 124">
                <a:extLst>
                  <a:ext uri="{FF2B5EF4-FFF2-40B4-BE49-F238E27FC236}">
                    <a16:creationId xmlns:a16="http://schemas.microsoft.com/office/drawing/2014/main" id="{CC31801C-AC47-CE63-D612-2AE39370676A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281207" y="5884053"/>
                <a:ext cx="82240" cy="55924"/>
              </a:xfrm>
              <a:custGeom>
                <a:avLst/>
                <a:gdLst>
                  <a:gd name="connsiteX0" fmla="*/ 74907 w 82240"/>
                  <a:gd name="connsiteY0" fmla="*/ 9672 h 55924"/>
                  <a:gd name="connsiteX1" fmla="*/ 80279 w 82240"/>
                  <a:gd name="connsiteY1" fmla="*/ 8407 h 55924"/>
                  <a:gd name="connsiteX2" fmla="*/ 82326 w 82240"/>
                  <a:gd name="connsiteY2" fmla="*/ 4105 h 55924"/>
                  <a:gd name="connsiteX3" fmla="*/ 76442 w 82240"/>
                  <a:gd name="connsiteY3" fmla="*/ 56 h 55924"/>
                  <a:gd name="connsiteX4" fmla="*/ 38967 w 82240"/>
                  <a:gd name="connsiteY4" fmla="*/ 56 h 55924"/>
                  <a:gd name="connsiteX5" fmla="*/ 85 w 82240"/>
                  <a:gd name="connsiteY5" fmla="*/ 34471 h 55924"/>
                  <a:gd name="connsiteX6" fmla="*/ 25282 w 82240"/>
                  <a:gd name="connsiteY6" fmla="*/ 55980 h 55924"/>
                  <a:gd name="connsiteX7" fmla="*/ 63140 w 82240"/>
                  <a:gd name="connsiteY7" fmla="*/ 22957 h 55924"/>
                  <a:gd name="connsiteX8" fmla="*/ 59048 w 82240"/>
                  <a:gd name="connsiteY8" fmla="*/ 9672 h 55924"/>
                  <a:gd name="connsiteX9" fmla="*/ 74907 w 82240"/>
                  <a:gd name="connsiteY9" fmla="*/ 9672 h 55924"/>
                  <a:gd name="connsiteX10" fmla="*/ 25538 w 82240"/>
                  <a:gd name="connsiteY10" fmla="*/ 51678 h 55924"/>
                  <a:gd name="connsiteX11" fmla="*/ 10573 w 82240"/>
                  <a:gd name="connsiteY11" fmla="*/ 37634 h 55924"/>
                  <a:gd name="connsiteX12" fmla="*/ 36921 w 82240"/>
                  <a:gd name="connsiteY12" fmla="*/ 9672 h 55924"/>
                  <a:gd name="connsiteX13" fmla="*/ 52397 w 82240"/>
                  <a:gd name="connsiteY13" fmla="*/ 21945 h 55924"/>
                  <a:gd name="connsiteX14" fmla="*/ 25538 w 82240"/>
                  <a:gd name="connsiteY14" fmla="*/ 51678 h 55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2240" h="55924">
                    <a:moveTo>
                      <a:pt x="74907" y="9672"/>
                    </a:moveTo>
                    <a:cubicBezTo>
                      <a:pt x="77210" y="9672"/>
                      <a:pt x="78489" y="9672"/>
                      <a:pt x="80279" y="8407"/>
                    </a:cubicBezTo>
                    <a:cubicBezTo>
                      <a:pt x="81047" y="7774"/>
                      <a:pt x="82326" y="6003"/>
                      <a:pt x="82326" y="4105"/>
                    </a:cubicBezTo>
                    <a:cubicBezTo>
                      <a:pt x="82326" y="56"/>
                      <a:pt x="78489" y="56"/>
                      <a:pt x="76442" y="56"/>
                    </a:cubicBezTo>
                    <a:lnTo>
                      <a:pt x="38967" y="56"/>
                    </a:lnTo>
                    <a:cubicBezTo>
                      <a:pt x="17096" y="56"/>
                      <a:pt x="85" y="19161"/>
                      <a:pt x="85" y="34471"/>
                    </a:cubicBezTo>
                    <a:cubicBezTo>
                      <a:pt x="85" y="47629"/>
                      <a:pt x="11213" y="55980"/>
                      <a:pt x="25282" y="55980"/>
                    </a:cubicBezTo>
                    <a:cubicBezTo>
                      <a:pt x="43572" y="55980"/>
                      <a:pt x="63140" y="41809"/>
                      <a:pt x="63140" y="22957"/>
                    </a:cubicBezTo>
                    <a:cubicBezTo>
                      <a:pt x="63140" y="17896"/>
                      <a:pt x="61734" y="13468"/>
                      <a:pt x="59048" y="9672"/>
                    </a:cubicBezTo>
                    <a:lnTo>
                      <a:pt x="74907" y="9672"/>
                    </a:lnTo>
                    <a:close/>
                    <a:moveTo>
                      <a:pt x="25538" y="51678"/>
                    </a:moveTo>
                    <a:cubicBezTo>
                      <a:pt x="19782" y="51678"/>
                      <a:pt x="10573" y="49274"/>
                      <a:pt x="10573" y="37634"/>
                    </a:cubicBezTo>
                    <a:cubicBezTo>
                      <a:pt x="10573" y="33712"/>
                      <a:pt x="12236" y="9672"/>
                      <a:pt x="36921" y="9672"/>
                    </a:cubicBezTo>
                    <a:cubicBezTo>
                      <a:pt x="46513" y="9672"/>
                      <a:pt x="52397" y="13215"/>
                      <a:pt x="52397" y="21945"/>
                    </a:cubicBezTo>
                    <a:cubicBezTo>
                      <a:pt x="52397" y="34850"/>
                      <a:pt x="42676" y="51678"/>
                      <a:pt x="25538" y="516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6" name="Dowolny kształt: kształt 125">
                <a:extLst>
                  <a:ext uri="{FF2B5EF4-FFF2-40B4-BE49-F238E27FC236}">
                    <a16:creationId xmlns:a16="http://schemas.microsoft.com/office/drawing/2014/main" id="{6D8697B7-1B3B-C004-663D-B2CF88DAF56C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385596" y="5907966"/>
                <a:ext cx="64973" cy="57316"/>
              </a:xfrm>
              <a:custGeom>
                <a:avLst/>
                <a:gdLst>
                  <a:gd name="connsiteX0" fmla="*/ 15949 w 64973"/>
                  <a:gd name="connsiteY0" fmla="*/ 44467 h 57316"/>
                  <a:gd name="connsiteX1" fmla="*/ 34878 w 64973"/>
                  <a:gd name="connsiteY1" fmla="*/ 29917 h 57316"/>
                  <a:gd name="connsiteX2" fmla="*/ 54319 w 64973"/>
                  <a:gd name="connsiteY2" fmla="*/ 14607 h 57316"/>
                  <a:gd name="connsiteX3" fmla="*/ 65063 w 64973"/>
                  <a:gd name="connsiteY3" fmla="*/ 1828 h 57316"/>
                  <a:gd name="connsiteX4" fmla="*/ 62377 w 64973"/>
                  <a:gd name="connsiteY4" fmla="*/ 57 h 57316"/>
                  <a:gd name="connsiteX5" fmla="*/ 59435 w 64973"/>
                  <a:gd name="connsiteY5" fmla="*/ 1575 h 57316"/>
                  <a:gd name="connsiteX6" fmla="*/ 49459 w 64973"/>
                  <a:gd name="connsiteY6" fmla="*/ 8787 h 57316"/>
                  <a:gd name="connsiteX7" fmla="*/ 41529 w 64973"/>
                  <a:gd name="connsiteY7" fmla="*/ 5497 h 57316"/>
                  <a:gd name="connsiteX8" fmla="*/ 29507 w 64973"/>
                  <a:gd name="connsiteY8" fmla="*/ 57 h 57316"/>
                  <a:gd name="connsiteX9" fmla="*/ 10321 w 64973"/>
                  <a:gd name="connsiteY9" fmla="*/ 15113 h 57316"/>
                  <a:gd name="connsiteX10" fmla="*/ 13007 w 64973"/>
                  <a:gd name="connsiteY10" fmla="*/ 17011 h 57316"/>
                  <a:gd name="connsiteX11" fmla="*/ 15693 w 64973"/>
                  <a:gd name="connsiteY11" fmla="*/ 15493 h 57316"/>
                  <a:gd name="connsiteX12" fmla="*/ 27716 w 64973"/>
                  <a:gd name="connsiteY12" fmla="*/ 10938 h 57316"/>
                  <a:gd name="connsiteX13" fmla="*/ 40634 w 64973"/>
                  <a:gd name="connsiteY13" fmla="*/ 12330 h 57316"/>
                  <a:gd name="connsiteX14" fmla="*/ 49075 w 64973"/>
                  <a:gd name="connsiteY14" fmla="*/ 13089 h 57316"/>
                  <a:gd name="connsiteX15" fmla="*/ 31809 w 64973"/>
                  <a:gd name="connsiteY15" fmla="*/ 26501 h 57316"/>
                  <a:gd name="connsiteX16" fmla="*/ 11217 w 64973"/>
                  <a:gd name="connsiteY16" fmla="*/ 42443 h 57316"/>
                  <a:gd name="connsiteX17" fmla="*/ 89 w 64973"/>
                  <a:gd name="connsiteY17" fmla="*/ 55602 h 57316"/>
                  <a:gd name="connsiteX18" fmla="*/ 2775 w 64973"/>
                  <a:gd name="connsiteY18" fmla="*/ 57373 h 57316"/>
                  <a:gd name="connsiteX19" fmla="*/ 5461 w 64973"/>
                  <a:gd name="connsiteY19" fmla="*/ 56234 h 57316"/>
                  <a:gd name="connsiteX20" fmla="*/ 18251 w 64973"/>
                  <a:gd name="connsiteY20" fmla="*/ 48643 h 57316"/>
                  <a:gd name="connsiteX21" fmla="*/ 28228 w 64973"/>
                  <a:gd name="connsiteY21" fmla="*/ 53451 h 57316"/>
                  <a:gd name="connsiteX22" fmla="*/ 38460 w 64973"/>
                  <a:gd name="connsiteY22" fmla="*/ 57373 h 57316"/>
                  <a:gd name="connsiteX23" fmla="*/ 63272 w 64973"/>
                  <a:gd name="connsiteY23" fmla="*/ 37255 h 57316"/>
                  <a:gd name="connsiteX24" fmla="*/ 60587 w 64973"/>
                  <a:gd name="connsiteY24" fmla="*/ 35484 h 57316"/>
                  <a:gd name="connsiteX25" fmla="*/ 57773 w 64973"/>
                  <a:gd name="connsiteY25" fmla="*/ 37508 h 57316"/>
                  <a:gd name="connsiteX26" fmla="*/ 39867 w 64973"/>
                  <a:gd name="connsiteY26" fmla="*/ 46492 h 57316"/>
                  <a:gd name="connsiteX27" fmla="*/ 30146 w 64973"/>
                  <a:gd name="connsiteY27" fmla="*/ 45480 h 57316"/>
                  <a:gd name="connsiteX28" fmla="*/ 19147 w 64973"/>
                  <a:gd name="connsiteY28" fmla="*/ 44341 h 57316"/>
                  <a:gd name="connsiteX29" fmla="*/ 15949 w 64973"/>
                  <a:gd name="connsiteY29" fmla="*/ 44467 h 57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4973" h="57316">
                    <a:moveTo>
                      <a:pt x="15949" y="44467"/>
                    </a:moveTo>
                    <a:cubicBezTo>
                      <a:pt x="21321" y="39533"/>
                      <a:pt x="27716" y="34978"/>
                      <a:pt x="34878" y="29917"/>
                    </a:cubicBezTo>
                    <a:cubicBezTo>
                      <a:pt x="43448" y="23844"/>
                      <a:pt x="48948" y="19668"/>
                      <a:pt x="54319" y="14607"/>
                    </a:cubicBezTo>
                    <a:cubicBezTo>
                      <a:pt x="60714" y="8661"/>
                      <a:pt x="65063" y="3093"/>
                      <a:pt x="65063" y="1828"/>
                    </a:cubicBezTo>
                    <a:cubicBezTo>
                      <a:pt x="65063" y="57"/>
                      <a:pt x="63145" y="57"/>
                      <a:pt x="62377" y="57"/>
                    </a:cubicBezTo>
                    <a:cubicBezTo>
                      <a:pt x="60587" y="57"/>
                      <a:pt x="60459" y="183"/>
                      <a:pt x="59435" y="1575"/>
                    </a:cubicBezTo>
                    <a:cubicBezTo>
                      <a:pt x="54575" y="8281"/>
                      <a:pt x="51633" y="8787"/>
                      <a:pt x="49459" y="8787"/>
                    </a:cubicBezTo>
                    <a:cubicBezTo>
                      <a:pt x="47413" y="8787"/>
                      <a:pt x="45494" y="8408"/>
                      <a:pt x="41529" y="5497"/>
                    </a:cubicBezTo>
                    <a:cubicBezTo>
                      <a:pt x="37181" y="2208"/>
                      <a:pt x="34367" y="57"/>
                      <a:pt x="29507" y="57"/>
                    </a:cubicBezTo>
                    <a:cubicBezTo>
                      <a:pt x="17868" y="57"/>
                      <a:pt x="10321" y="11191"/>
                      <a:pt x="10321" y="15113"/>
                    </a:cubicBezTo>
                    <a:cubicBezTo>
                      <a:pt x="10321" y="17011"/>
                      <a:pt x="12112" y="17011"/>
                      <a:pt x="13007" y="17011"/>
                    </a:cubicBezTo>
                    <a:cubicBezTo>
                      <a:pt x="14414" y="17011"/>
                      <a:pt x="15054" y="16758"/>
                      <a:pt x="15693" y="15493"/>
                    </a:cubicBezTo>
                    <a:cubicBezTo>
                      <a:pt x="16205" y="13975"/>
                      <a:pt x="17484" y="10938"/>
                      <a:pt x="27716" y="10938"/>
                    </a:cubicBezTo>
                    <a:cubicBezTo>
                      <a:pt x="31297" y="10938"/>
                      <a:pt x="33983" y="11318"/>
                      <a:pt x="40634" y="12330"/>
                    </a:cubicBezTo>
                    <a:cubicBezTo>
                      <a:pt x="45366" y="13089"/>
                      <a:pt x="46901" y="13089"/>
                      <a:pt x="49075" y="13089"/>
                    </a:cubicBezTo>
                    <a:cubicBezTo>
                      <a:pt x="45366" y="16379"/>
                      <a:pt x="41401" y="19668"/>
                      <a:pt x="31809" y="26501"/>
                    </a:cubicBezTo>
                    <a:cubicBezTo>
                      <a:pt x="22600" y="32954"/>
                      <a:pt x="17100" y="36876"/>
                      <a:pt x="11217" y="42443"/>
                    </a:cubicBezTo>
                    <a:cubicBezTo>
                      <a:pt x="6101" y="46998"/>
                      <a:pt x="89" y="53830"/>
                      <a:pt x="89" y="55602"/>
                    </a:cubicBezTo>
                    <a:cubicBezTo>
                      <a:pt x="89" y="57373"/>
                      <a:pt x="2008" y="57373"/>
                      <a:pt x="2775" y="57373"/>
                    </a:cubicBezTo>
                    <a:cubicBezTo>
                      <a:pt x="4310" y="57373"/>
                      <a:pt x="4694" y="57246"/>
                      <a:pt x="5461" y="56234"/>
                    </a:cubicBezTo>
                    <a:cubicBezTo>
                      <a:pt x="9170" y="51173"/>
                      <a:pt x="13775" y="48643"/>
                      <a:pt x="18251" y="48643"/>
                    </a:cubicBezTo>
                    <a:cubicBezTo>
                      <a:pt x="21833" y="48643"/>
                      <a:pt x="23623" y="49908"/>
                      <a:pt x="28228" y="53451"/>
                    </a:cubicBezTo>
                    <a:cubicBezTo>
                      <a:pt x="31809" y="56108"/>
                      <a:pt x="34751" y="57373"/>
                      <a:pt x="38460" y="57373"/>
                    </a:cubicBezTo>
                    <a:cubicBezTo>
                      <a:pt x="53424" y="57373"/>
                      <a:pt x="63272" y="42316"/>
                      <a:pt x="63272" y="37255"/>
                    </a:cubicBezTo>
                    <a:cubicBezTo>
                      <a:pt x="63272" y="35484"/>
                      <a:pt x="61098" y="35484"/>
                      <a:pt x="60587" y="35484"/>
                    </a:cubicBezTo>
                    <a:cubicBezTo>
                      <a:pt x="58540" y="35484"/>
                      <a:pt x="58284" y="35990"/>
                      <a:pt x="57773" y="37508"/>
                    </a:cubicBezTo>
                    <a:cubicBezTo>
                      <a:pt x="54831" y="45100"/>
                      <a:pt x="44727" y="46492"/>
                      <a:pt x="39867" y="46492"/>
                    </a:cubicBezTo>
                    <a:cubicBezTo>
                      <a:pt x="37181" y="46492"/>
                      <a:pt x="33855" y="46112"/>
                      <a:pt x="30146" y="45480"/>
                    </a:cubicBezTo>
                    <a:cubicBezTo>
                      <a:pt x="22984" y="44341"/>
                      <a:pt x="20937" y="44341"/>
                      <a:pt x="19147" y="44341"/>
                    </a:cubicBezTo>
                    <a:cubicBezTo>
                      <a:pt x="17100" y="44341"/>
                      <a:pt x="16844" y="44341"/>
                      <a:pt x="15949" y="444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7" name="Dowolny kształt: kształt 126">
                <a:extLst>
                  <a:ext uri="{FF2B5EF4-FFF2-40B4-BE49-F238E27FC236}">
                    <a16:creationId xmlns:a16="http://schemas.microsoft.com/office/drawing/2014/main" id="{63FFEA96-2DF6-B71D-C86E-47F40768B3C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267905" y="5972493"/>
                <a:ext cx="209868" cy="8603"/>
              </a:xfrm>
              <a:custGeom>
                <a:avLst/>
                <a:gdLst>
                  <a:gd name="connsiteX0" fmla="*/ 0 w 209868"/>
                  <a:gd name="connsiteY0" fmla="*/ 0 h 8603"/>
                  <a:gd name="connsiteX1" fmla="*/ 209868 w 209868"/>
                  <a:gd name="connsiteY1" fmla="*/ 0 h 8603"/>
                  <a:gd name="connsiteX2" fmla="*/ 209868 w 209868"/>
                  <a:gd name="connsiteY2" fmla="*/ 8603 h 8603"/>
                  <a:gd name="connsiteX3" fmla="*/ 0 w 209868"/>
                  <a:gd name="connsiteY3" fmla="*/ 8603 h 8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868" h="8603">
                    <a:moveTo>
                      <a:pt x="0" y="0"/>
                    </a:moveTo>
                    <a:lnTo>
                      <a:pt x="209868" y="0"/>
                    </a:lnTo>
                    <a:lnTo>
                      <a:pt x="209868" y="8603"/>
                    </a:lnTo>
                    <a:lnTo>
                      <a:pt x="0" y="8603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8" name="Dowolny kształt: kształt 127">
                <a:extLst>
                  <a:ext uri="{FF2B5EF4-FFF2-40B4-BE49-F238E27FC236}">
                    <a16:creationId xmlns:a16="http://schemas.microsoft.com/office/drawing/2014/main" id="{99F6268E-EF5C-4735-7CF8-70CF2643757F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340956" y="5997785"/>
                <a:ext cx="63694" cy="84265"/>
              </a:xfrm>
              <a:custGeom>
                <a:avLst/>
                <a:gdLst>
                  <a:gd name="connsiteX0" fmla="*/ 63782 w 63694"/>
                  <a:gd name="connsiteY0" fmla="*/ 59908 h 84265"/>
                  <a:gd name="connsiteX1" fmla="*/ 58411 w 63694"/>
                  <a:gd name="connsiteY1" fmla="*/ 59908 h 84265"/>
                  <a:gd name="connsiteX2" fmla="*/ 54701 w 63694"/>
                  <a:gd name="connsiteY2" fmla="*/ 71422 h 84265"/>
                  <a:gd name="connsiteX3" fmla="*/ 41016 w 63694"/>
                  <a:gd name="connsiteY3" fmla="*/ 72181 h 84265"/>
                  <a:gd name="connsiteX4" fmla="*/ 15947 w 63694"/>
                  <a:gd name="connsiteY4" fmla="*/ 72181 h 84265"/>
                  <a:gd name="connsiteX5" fmla="*/ 41528 w 63694"/>
                  <a:gd name="connsiteY5" fmla="*/ 53835 h 84265"/>
                  <a:gd name="connsiteX6" fmla="*/ 63782 w 63694"/>
                  <a:gd name="connsiteY6" fmla="*/ 25240 h 84265"/>
                  <a:gd name="connsiteX7" fmla="*/ 30017 w 63694"/>
                  <a:gd name="connsiteY7" fmla="*/ 62 h 84265"/>
                  <a:gd name="connsiteX8" fmla="*/ 88 w 63694"/>
                  <a:gd name="connsiteY8" fmla="*/ 22330 h 84265"/>
                  <a:gd name="connsiteX9" fmla="*/ 7506 w 63694"/>
                  <a:gd name="connsiteY9" fmla="*/ 30048 h 84265"/>
                  <a:gd name="connsiteX10" fmla="*/ 15052 w 63694"/>
                  <a:gd name="connsiteY10" fmla="*/ 22583 h 84265"/>
                  <a:gd name="connsiteX11" fmla="*/ 7762 w 63694"/>
                  <a:gd name="connsiteY11" fmla="*/ 15118 h 84265"/>
                  <a:gd name="connsiteX12" fmla="*/ 27331 w 63694"/>
                  <a:gd name="connsiteY12" fmla="*/ 5629 h 84265"/>
                  <a:gd name="connsiteX13" fmla="*/ 50097 w 63694"/>
                  <a:gd name="connsiteY13" fmla="*/ 25367 h 84265"/>
                  <a:gd name="connsiteX14" fmla="*/ 32830 w 63694"/>
                  <a:gd name="connsiteY14" fmla="*/ 52317 h 84265"/>
                  <a:gd name="connsiteX15" fmla="*/ 1623 w 63694"/>
                  <a:gd name="connsiteY15" fmla="*/ 78507 h 84265"/>
                  <a:gd name="connsiteX16" fmla="*/ 88 w 63694"/>
                  <a:gd name="connsiteY16" fmla="*/ 80532 h 84265"/>
                  <a:gd name="connsiteX17" fmla="*/ 88 w 63694"/>
                  <a:gd name="connsiteY17" fmla="*/ 84328 h 84265"/>
                  <a:gd name="connsiteX18" fmla="*/ 59562 w 63694"/>
                  <a:gd name="connsiteY18" fmla="*/ 84328 h 84265"/>
                  <a:gd name="connsiteX19" fmla="*/ 63782 w 63694"/>
                  <a:gd name="connsiteY19" fmla="*/ 59908 h 8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3694" h="84265">
                    <a:moveTo>
                      <a:pt x="63782" y="59908"/>
                    </a:moveTo>
                    <a:lnTo>
                      <a:pt x="58411" y="59908"/>
                    </a:lnTo>
                    <a:cubicBezTo>
                      <a:pt x="58027" y="62312"/>
                      <a:pt x="56748" y="70157"/>
                      <a:pt x="54701" y="71422"/>
                    </a:cubicBezTo>
                    <a:cubicBezTo>
                      <a:pt x="53678" y="72181"/>
                      <a:pt x="42935" y="72181"/>
                      <a:pt x="41016" y="72181"/>
                    </a:cubicBezTo>
                    <a:lnTo>
                      <a:pt x="15947" y="72181"/>
                    </a:lnTo>
                    <a:cubicBezTo>
                      <a:pt x="24389" y="65981"/>
                      <a:pt x="33854" y="58896"/>
                      <a:pt x="41528" y="53835"/>
                    </a:cubicBezTo>
                    <a:cubicBezTo>
                      <a:pt x="53039" y="45990"/>
                      <a:pt x="63782" y="38652"/>
                      <a:pt x="63782" y="25240"/>
                    </a:cubicBezTo>
                    <a:cubicBezTo>
                      <a:pt x="63782" y="9045"/>
                      <a:pt x="48306" y="62"/>
                      <a:pt x="30017" y="62"/>
                    </a:cubicBezTo>
                    <a:cubicBezTo>
                      <a:pt x="12750" y="62"/>
                      <a:pt x="88" y="9931"/>
                      <a:pt x="88" y="22330"/>
                    </a:cubicBezTo>
                    <a:cubicBezTo>
                      <a:pt x="88" y="28909"/>
                      <a:pt x="5715" y="30048"/>
                      <a:pt x="7506" y="30048"/>
                    </a:cubicBezTo>
                    <a:cubicBezTo>
                      <a:pt x="10959" y="30048"/>
                      <a:pt x="15052" y="27771"/>
                      <a:pt x="15052" y="22583"/>
                    </a:cubicBezTo>
                    <a:cubicBezTo>
                      <a:pt x="15052" y="18028"/>
                      <a:pt x="11727" y="15498"/>
                      <a:pt x="7762" y="15118"/>
                    </a:cubicBezTo>
                    <a:cubicBezTo>
                      <a:pt x="11343" y="9424"/>
                      <a:pt x="18761" y="5629"/>
                      <a:pt x="27331" y="5629"/>
                    </a:cubicBezTo>
                    <a:cubicBezTo>
                      <a:pt x="39737" y="5629"/>
                      <a:pt x="50097" y="12967"/>
                      <a:pt x="50097" y="25367"/>
                    </a:cubicBezTo>
                    <a:cubicBezTo>
                      <a:pt x="50097" y="35995"/>
                      <a:pt x="42679" y="44092"/>
                      <a:pt x="32830" y="52317"/>
                    </a:cubicBezTo>
                    <a:lnTo>
                      <a:pt x="1623" y="78507"/>
                    </a:lnTo>
                    <a:cubicBezTo>
                      <a:pt x="344" y="79646"/>
                      <a:pt x="216" y="79646"/>
                      <a:pt x="88" y="80532"/>
                    </a:cubicBezTo>
                    <a:lnTo>
                      <a:pt x="88" y="84328"/>
                    </a:lnTo>
                    <a:lnTo>
                      <a:pt x="59562" y="84328"/>
                    </a:lnTo>
                    <a:lnTo>
                      <a:pt x="63782" y="59908"/>
                    </a:ln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9" name="Dowolny kształt: kształt 128">
                <a:extLst>
                  <a:ext uri="{FF2B5EF4-FFF2-40B4-BE49-F238E27FC236}">
                    <a16:creationId xmlns:a16="http://schemas.microsoft.com/office/drawing/2014/main" id="{359AD340-0C2E-B981-BF24-AB2A4D83C545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520824" y="5942962"/>
                <a:ext cx="112092" cy="116378"/>
              </a:xfrm>
              <a:custGeom>
                <a:avLst/>
                <a:gdLst>
                  <a:gd name="connsiteX0" fmla="*/ 44323 w 112092"/>
                  <a:gd name="connsiteY0" fmla="*/ 79770 h 116378"/>
                  <a:gd name="connsiteX1" fmla="*/ 50411 w 112092"/>
                  <a:gd name="connsiteY1" fmla="*/ 79947 h 116378"/>
                  <a:gd name="connsiteX2" fmla="*/ 112187 w 112092"/>
                  <a:gd name="connsiteY2" fmla="*/ 25921 h 116378"/>
                  <a:gd name="connsiteX3" fmla="*/ 88730 w 112092"/>
                  <a:gd name="connsiteY3" fmla="*/ 59 h 116378"/>
                  <a:gd name="connsiteX4" fmla="*/ 45934 w 112092"/>
                  <a:gd name="connsiteY4" fmla="*/ 44520 h 116378"/>
                  <a:gd name="connsiteX5" fmla="*/ 38593 w 112092"/>
                  <a:gd name="connsiteY5" fmla="*/ 66839 h 116378"/>
                  <a:gd name="connsiteX6" fmla="*/ 6362 w 112092"/>
                  <a:gd name="connsiteY6" fmla="*/ 42217 h 116378"/>
                  <a:gd name="connsiteX7" fmla="*/ 21940 w 112092"/>
                  <a:gd name="connsiteY7" fmla="*/ 6259 h 116378"/>
                  <a:gd name="connsiteX8" fmla="*/ 23373 w 112092"/>
                  <a:gd name="connsiteY8" fmla="*/ 3956 h 116378"/>
                  <a:gd name="connsiteX9" fmla="*/ 20508 w 112092"/>
                  <a:gd name="connsiteY9" fmla="*/ 1830 h 116378"/>
                  <a:gd name="connsiteX10" fmla="*/ 14778 w 112092"/>
                  <a:gd name="connsiteY10" fmla="*/ 5727 h 116378"/>
                  <a:gd name="connsiteX11" fmla="*/ 95 w 112092"/>
                  <a:gd name="connsiteY11" fmla="*/ 43989 h 116378"/>
                  <a:gd name="connsiteX12" fmla="*/ 34833 w 112092"/>
                  <a:gd name="connsiteY12" fmla="*/ 78353 h 116378"/>
                  <a:gd name="connsiteX13" fmla="*/ 24805 w 112092"/>
                  <a:gd name="connsiteY13" fmla="*/ 110769 h 116378"/>
                  <a:gd name="connsiteX14" fmla="*/ 30893 w 112092"/>
                  <a:gd name="connsiteY14" fmla="*/ 116437 h 116378"/>
                  <a:gd name="connsiteX15" fmla="*/ 37877 w 112092"/>
                  <a:gd name="connsiteY15" fmla="*/ 112540 h 116378"/>
                  <a:gd name="connsiteX16" fmla="*/ 44323 w 112092"/>
                  <a:gd name="connsiteY16" fmla="*/ 79770 h 116378"/>
                  <a:gd name="connsiteX17" fmla="*/ 46651 w 112092"/>
                  <a:gd name="connsiteY17" fmla="*/ 67725 h 116378"/>
                  <a:gd name="connsiteX18" fmla="*/ 60259 w 112092"/>
                  <a:gd name="connsiteY18" fmla="*/ 27869 h 116378"/>
                  <a:gd name="connsiteX19" fmla="*/ 86760 w 112092"/>
                  <a:gd name="connsiteY19" fmla="*/ 12104 h 116378"/>
                  <a:gd name="connsiteX20" fmla="*/ 105741 w 112092"/>
                  <a:gd name="connsiteY20" fmla="*/ 29464 h 116378"/>
                  <a:gd name="connsiteX21" fmla="*/ 52381 w 112092"/>
                  <a:gd name="connsiteY21" fmla="*/ 67902 h 116378"/>
                  <a:gd name="connsiteX22" fmla="*/ 46651 w 112092"/>
                  <a:gd name="connsiteY22" fmla="*/ 67725 h 116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092" h="116378">
                    <a:moveTo>
                      <a:pt x="44323" y="79770"/>
                    </a:moveTo>
                    <a:cubicBezTo>
                      <a:pt x="46292" y="79947"/>
                      <a:pt x="48441" y="79947"/>
                      <a:pt x="50411" y="79947"/>
                    </a:cubicBezTo>
                    <a:cubicBezTo>
                      <a:pt x="82642" y="79947"/>
                      <a:pt x="112187" y="53908"/>
                      <a:pt x="112187" y="25921"/>
                    </a:cubicBezTo>
                    <a:cubicBezTo>
                      <a:pt x="112187" y="10156"/>
                      <a:pt x="102697" y="59"/>
                      <a:pt x="88730" y="59"/>
                    </a:cubicBezTo>
                    <a:cubicBezTo>
                      <a:pt x="64020" y="59"/>
                      <a:pt x="50948" y="31235"/>
                      <a:pt x="45934" y="44520"/>
                    </a:cubicBezTo>
                    <a:cubicBezTo>
                      <a:pt x="43607" y="51074"/>
                      <a:pt x="39667" y="63474"/>
                      <a:pt x="38593" y="66839"/>
                    </a:cubicBezTo>
                    <a:cubicBezTo>
                      <a:pt x="18896" y="64182"/>
                      <a:pt x="6362" y="55326"/>
                      <a:pt x="6362" y="42217"/>
                    </a:cubicBezTo>
                    <a:cubicBezTo>
                      <a:pt x="6362" y="42040"/>
                      <a:pt x="7436" y="22201"/>
                      <a:pt x="21940" y="6259"/>
                    </a:cubicBezTo>
                    <a:cubicBezTo>
                      <a:pt x="23194" y="5019"/>
                      <a:pt x="23373" y="4665"/>
                      <a:pt x="23373" y="3956"/>
                    </a:cubicBezTo>
                    <a:cubicBezTo>
                      <a:pt x="23373" y="1830"/>
                      <a:pt x="21045" y="1830"/>
                      <a:pt x="20508" y="1830"/>
                    </a:cubicBezTo>
                    <a:cubicBezTo>
                      <a:pt x="18896" y="1830"/>
                      <a:pt x="18180" y="1830"/>
                      <a:pt x="14778" y="5727"/>
                    </a:cubicBezTo>
                    <a:cubicBezTo>
                      <a:pt x="4750" y="17950"/>
                      <a:pt x="95" y="36372"/>
                      <a:pt x="95" y="43989"/>
                    </a:cubicBezTo>
                    <a:cubicBezTo>
                      <a:pt x="95" y="59754"/>
                      <a:pt x="11734" y="73393"/>
                      <a:pt x="34833" y="78353"/>
                    </a:cubicBezTo>
                    <a:cubicBezTo>
                      <a:pt x="25880" y="105809"/>
                      <a:pt x="24805" y="109175"/>
                      <a:pt x="24805" y="110769"/>
                    </a:cubicBezTo>
                    <a:cubicBezTo>
                      <a:pt x="24805" y="115552"/>
                      <a:pt x="28924" y="116437"/>
                      <a:pt x="30893" y="116437"/>
                    </a:cubicBezTo>
                    <a:cubicBezTo>
                      <a:pt x="32863" y="116437"/>
                      <a:pt x="36444" y="115197"/>
                      <a:pt x="37877" y="112540"/>
                    </a:cubicBezTo>
                    <a:cubicBezTo>
                      <a:pt x="39130" y="109883"/>
                      <a:pt x="40742" y="100849"/>
                      <a:pt x="44323" y="79770"/>
                    </a:cubicBezTo>
                    <a:close/>
                    <a:moveTo>
                      <a:pt x="46651" y="67725"/>
                    </a:moveTo>
                    <a:cubicBezTo>
                      <a:pt x="50232" y="47354"/>
                      <a:pt x="51664" y="39383"/>
                      <a:pt x="60259" y="27869"/>
                    </a:cubicBezTo>
                    <a:cubicBezTo>
                      <a:pt x="68317" y="17064"/>
                      <a:pt x="77807" y="12104"/>
                      <a:pt x="86760" y="12104"/>
                    </a:cubicBezTo>
                    <a:cubicBezTo>
                      <a:pt x="99116" y="12104"/>
                      <a:pt x="105741" y="20253"/>
                      <a:pt x="105741" y="29464"/>
                    </a:cubicBezTo>
                    <a:cubicBezTo>
                      <a:pt x="105741" y="47354"/>
                      <a:pt x="83179" y="67902"/>
                      <a:pt x="52381" y="67902"/>
                    </a:cubicBezTo>
                    <a:cubicBezTo>
                      <a:pt x="50769" y="67902"/>
                      <a:pt x="48262" y="67902"/>
                      <a:pt x="46651" y="677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6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cxnSp>
          <p:nvCxnSpPr>
            <p:cNvPr id="36" name="Łącznik prosty ze strzałką 35">
              <a:extLst>
                <a:ext uri="{FF2B5EF4-FFF2-40B4-BE49-F238E27FC236}">
                  <a16:creationId xmlns:a16="http://schemas.microsoft.com/office/drawing/2014/main" id="{00CB5682-7F9B-1D0E-A8BD-D2C35A91AA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3984" y="3378088"/>
              <a:ext cx="1793" cy="6900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id="{402FAB23-7A1B-504B-7C30-EA5EBA2DFB69}"/>
                </a:ext>
              </a:extLst>
            </p:cNvPr>
            <p:cNvSpPr txBox="1"/>
            <p:nvPr/>
          </p:nvSpPr>
          <p:spPr>
            <a:xfrm flipH="1">
              <a:off x="5399186" y="5152023"/>
              <a:ext cx="32876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 err="1"/>
                <a:t>each</a:t>
              </a:r>
              <a:r>
                <a:rPr lang="pl-PL" sz="1200" dirty="0"/>
                <a:t> atom </a:t>
              </a:r>
              <a:r>
                <a:rPr lang="pl-PL" sz="1200" dirty="0" err="1"/>
                <a:t>treated</a:t>
              </a:r>
              <a:r>
                <a:rPr lang="pl-PL" sz="1200" dirty="0"/>
                <a:t> as a </a:t>
              </a:r>
              <a:r>
                <a:rPr lang="pl-PL" sz="1200" dirty="0" err="1"/>
                <a:t>two</a:t>
              </a:r>
              <a:r>
                <a:rPr lang="pl-PL" sz="1200" dirty="0"/>
                <a:t> </a:t>
              </a:r>
              <a:r>
                <a:rPr lang="pl-PL" sz="1200" dirty="0" err="1"/>
                <a:t>level</a:t>
              </a:r>
              <a:r>
                <a:rPr lang="pl-PL" sz="1200" dirty="0"/>
                <a:t> system (</a:t>
              </a:r>
              <a:r>
                <a:rPr lang="pl-PL" sz="1200" dirty="0" err="1"/>
                <a:t>qubit</a:t>
              </a:r>
              <a:r>
                <a:rPr lang="pl-PL" sz="1200" dirty="0"/>
                <a:t>) </a:t>
              </a:r>
              <a:r>
                <a:rPr lang="pl-PL" sz="1200" dirty="0" err="1"/>
                <a:t>is</a:t>
              </a:r>
              <a:r>
                <a:rPr lang="pl-PL" sz="1200" dirty="0"/>
                <a:t> </a:t>
              </a:r>
              <a:r>
                <a:rPr lang="pl-PL" sz="1200" dirty="0" err="1"/>
                <a:t>rotated</a:t>
              </a:r>
              <a:r>
                <a:rPr lang="pl-PL" sz="1200" dirty="0"/>
                <a:t> in the Bloch </a:t>
              </a:r>
              <a:r>
                <a:rPr lang="pl-PL" sz="1200" dirty="0" err="1"/>
                <a:t>sphere</a:t>
              </a:r>
              <a:r>
                <a:rPr lang="pl-PL" sz="1200" dirty="0"/>
                <a:t> </a:t>
              </a:r>
              <a:r>
                <a:rPr lang="pl-PL" sz="1200" dirty="0" err="1"/>
                <a:t>picture</a:t>
              </a:r>
              <a:r>
                <a:rPr lang="pl-PL" sz="1200" dirty="0"/>
                <a:t> by </a:t>
              </a:r>
              <a:r>
                <a:rPr lang="pl-PL" sz="1200" dirty="0" err="1"/>
                <a:t>an</a:t>
              </a:r>
              <a:r>
                <a:rPr lang="pl-PL" sz="1200" dirty="0"/>
                <a:t> </a:t>
              </a:r>
              <a:r>
                <a:rPr lang="pl-PL" sz="1200" dirty="0" err="1"/>
                <a:t>angle</a:t>
              </a:r>
              <a:r>
                <a:rPr lang="pl-PL" sz="1200" dirty="0"/>
                <a:t> </a:t>
              </a:r>
              <a:r>
                <a:rPr lang="pl-PL" sz="1200" dirty="0">
                  <a:sym typeface="Symbol" panose="05050102010706020507" pitchFamily="18" charset="2"/>
                </a:rPr>
                <a:t></a:t>
              </a:r>
              <a:r>
                <a:rPr lang="pl-PL" sz="1200" dirty="0"/>
                <a:t> </a:t>
              </a:r>
            </a:p>
          </p:txBody>
        </p:sp>
        <p:grpSp>
          <p:nvGrpSpPr>
            <p:cNvPr id="146" name="Grupa 14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varphi = (\omega-\omega_{\textrm{LO}})t $&#10;\end{document}&#10;" title="IguanaTex Vector Display">
              <a:extLst>
                <a:ext uri="{FF2B5EF4-FFF2-40B4-BE49-F238E27FC236}">
                  <a16:creationId xmlns:a16="http://schemas.microsoft.com/office/drawing/2014/main" id="{80300B1F-479C-9088-213E-581FBD1B356F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6185471" y="5840490"/>
              <a:ext cx="1497592" cy="234589"/>
              <a:chOff x="8571839" y="7314395"/>
              <a:chExt cx="1743826" cy="273160"/>
            </a:xfrm>
          </p:grpSpPr>
          <p:sp>
            <p:nvSpPr>
              <p:cNvPr id="136" name="Dowolny kształt: kształt 135">
                <a:extLst>
                  <a:ext uri="{FF2B5EF4-FFF2-40B4-BE49-F238E27FC236}">
                    <a16:creationId xmlns:a16="http://schemas.microsoft.com/office/drawing/2014/main" id="{4304B715-F4A8-F998-F5FA-274F34A33AEE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8571839" y="7398529"/>
                <a:ext cx="147949" cy="180286"/>
              </a:xfrm>
              <a:custGeom>
                <a:avLst/>
                <a:gdLst>
                  <a:gd name="connsiteX0" fmla="*/ 31279 w 147949"/>
                  <a:gd name="connsiteY0" fmla="*/ 167237 h 180286"/>
                  <a:gd name="connsiteX1" fmla="*/ 29979 w 147949"/>
                  <a:gd name="connsiteY1" fmla="*/ 172700 h 180286"/>
                  <a:gd name="connsiteX2" fmla="*/ 37519 w 147949"/>
                  <a:gd name="connsiteY2" fmla="*/ 180349 h 180286"/>
                  <a:gd name="connsiteX3" fmla="*/ 47140 w 147949"/>
                  <a:gd name="connsiteY3" fmla="*/ 173247 h 180286"/>
                  <a:gd name="connsiteX4" fmla="*/ 56240 w 147949"/>
                  <a:gd name="connsiteY4" fmla="*/ 123258 h 180286"/>
                  <a:gd name="connsiteX5" fmla="*/ 64821 w 147949"/>
                  <a:gd name="connsiteY5" fmla="*/ 123805 h 180286"/>
                  <a:gd name="connsiteX6" fmla="*/ 148026 w 147949"/>
                  <a:gd name="connsiteY6" fmla="*/ 37759 h 180286"/>
                  <a:gd name="connsiteX7" fmla="*/ 118384 w 147949"/>
                  <a:gd name="connsiteY7" fmla="*/ 63 h 180286"/>
                  <a:gd name="connsiteX8" fmla="*/ 49480 w 147949"/>
                  <a:gd name="connsiteY8" fmla="*/ 106322 h 180286"/>
                  <a:gd name="connsiteX9" fmla="*/ 6837 w 147949"/>
                  <a:gd name="connsiteY9" fmla="*/ 65894 h 180286"/>
                  <a:gd name="connsiteX10" fmla="*/ 28418 w 147949"/>
                  <a:gd name="connsiteY10" fmla="*/ 9350 h 180286"/>
                  <a:gd name="connsiteX11" fmla="*/ 30499 w 147949"/>
                  <a:gd name="connsiteY11" fmla="*/ 5799 h 180286"/>
                  <a:gd name="connsiteX12" fmla="*/ 27378 w 147949"/>
                  <a:gd name="connsiteY12" fmla="*/ 3068 h 180286"/>
                  <a:gd name="connsiteX13" fmla="*/ 77 w 147949"/>
                  <a:gd name="connsiteY13" fmla="*/ 68899 h 180286"/>
                  <a:gd name="connsiteX14" fmla="*/ 45060 w 147949"/>
                  <a:gd name="connsiteY14" fmla="*/ 121346 h 180286"/>
                  <a:gd name="connsiteX15" fmla="*/ 31279 w 147949"/>
                  <a:gd name="connsiteY15" fmla="*/ 167237 h 180286"/>
                  <a:gd name="connsiteX16" fmla="*/ 67161 w 147949"/>
                  <a:gd name="connsiteY16" fmla="*/ 107961 h 180286"/>
                  <a:gd name="connsiteX17" fmla="*/ 62481 w 147949"/>
                  <a:gd name="connsiteY17" fmla="*/ 107688 h 180286"/>
                  <a:gd name="connsiteX18" fmla="*/ 59100 w 147949"/>
                  <a:gd name="connsiteY18" fmla="*/ 106595 h 180286"/>
                  <a:gd name="connsiteX19" fmla="*/ 64301 w 147949"/>
                  <a:gd name="connsiteY19" fmla="*/ 77094 h 180286"/>
                  <a:gd name="connsiteX20" fmla="*/ 115784 w 147949"/>
                  <a:gd name="connsiteY20" fmla="*/ 15906 h 180286"/>
                  <a:gd name="connsiteX21" fmla="*/ 140746 w 147949"/>
                  <a:gd name="connsiteY21" fmla="*/ 43768 h 180286"/>
                  <a:gd name="connsiteX22" fmla="*/ 67161 w 147949"/>
                  <a:gd name="connsiteY22" fmla="*/ 107961 h 180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7949" h="180286">
                    <a:moveTo>
                      <a:pt x="31279" y="167237"/>
                    </a:moveTo>
                    <a:cubicBezTo>
                      <a:pt x="30239" y="170788"/>
                      <a:pt x="29979" y="171334"/>
                      <a:pt x="29979" y="172700"/>
                    </a:cubicBezTo>
                    <a:cubicBezTo>
                      <a:pt x="29979" y="178710"/>
                      <a:pt x="34919" y="180349"/>
                      <a:pt x="37519" y="180349"/>
                    </a:cubicBezTo>
                    <a:cubicBezTo>
                      <a:pt x="38819" y="180349"/>
                      <a:pt x="44539" y="179529"/>
                      <a:pt x="47140" y="173247"/>
                    </a:cubicBezTo>
                    <a:cubicBezTo>
                      <a:pt x="47920" y="171061"/>
                      <a:pt x="49220" y="162047"/>
                      <a:pt x="56240" y="123258"/>
                    </a:cubicBezTo>
                    <a:cubicBezTo>
                      <a:pt x="58580" y="123531"/>
                      <a:pt x="60400" y="123805"/>
                      <a:pt x="64821" y="123805"/>
                    </a:cubicBezTo>
                    <a:cubicBezTo>
                      <a:pt x="107983" y="123805"/>
                      <a:pt x="148026" y="80918"/>
                      <a:pt x="148026" y="37759"/>
                    </a:cubicBezTo>
                    <a:cubicBezTo>
                      <a:pt x="148026" y="16452"/>
                      <a:pt x="137885" y="63"/>
                      <a:pt x="118384" y="63"/>
                    </a:cubicBezTo>
                    <a:cubicBezTo>
                      <a:pt x="80682" y="63"/>
                      <a:pt x="65081" y="53056"/>
                      <a:pt x="49480" y="106322"/>
                    </a:cubicBezTo>
                    <a:cubicBezTo>
                      <a:pt x="21398" y="100859"/>
                      <a:pt x="6837" y="85562"/>
                      <a:pt x="6837" y="65894"/>
                    </a:cubicBezTo>
                    <a:cubicBezTo>
                      <a:pt x="6837" y="58246"/>
                      <a:pt x="12818" y="28198"/>
                      <a:pt x="28418" y="9350"/>
                    </a:cubicBezTo>
                    <a:cubicBezTo>
                      <a:pt x="30499" y="6892"/>
                      <a:pt x="30499" y="6345"/>
                      <a:pt x="30499" y="5799"/>
                    </a:cubicBezTo>
                    <a:cubicBezTo>
                      <a:pt x="30499" y="4707"/>
                      <a:pt x="29979" y="3068"/>
                      <a:pt x="27378" y="3068"/>
                    </a:cubicBezTo>
                    <a:cubicBezTo>
                      <a:pt x="20098" y="3068"/>
                      <a:pt x="77" y="42676"/>
                      <a:pt x="77" y="68899"/>
                    </a:cubicBezTo>
                    <a:cubicBezTo>
                      <a:pt x="77" y="94576"/>
                      <a:pt x="17238" y="114517"/>
                      <a:pt x="45060" y="121346"/>
                    </a:cubicBezTo>
                    <a:lnTo>
                      <a:pt x="31279" y="167237"/>
                    </a:lnTo>
                    <a:close/>
                    <a:moveTo>
                      <a:pt x="67161" y="107961"/>
                    </a:moveTo>
                    <a:cubicBezTo>
                      <a:pt x="65081" y="107961"/>
                      <a:pt x="64561" y="107961"/>
                      <a:pt x="62481" y="107688"/>
                    </a:cubicBezTo>
                    <a:cubicBezTo>
                      <a:pt x="59360" y="107688"/>
                      <a:pt x="59100" y="107415"/>
                      <a:pt x="59100" y="106595"/>
                    </a:cubicBezTo>
                    <a:cubicBezTo>
                      <a:pt x="59100" y="106049"/>
                      <a:pt x="63521" y="81191"/>
                      <a:pt x="64301" y="77094"/>
                    </a:cubicBezTo>
                    <a:cubicBezTo>
                      <a:pt x="72361" y="42130"/>
                      <a:pt x="92643" y="15906"/>
                      <a:pt x="115784" y="15906"/>
                    </a:cubicBezTo>
                    <a:cubicBezTo>
                      <a:pt x="133725" y="15906"/>
                      <a:pt x="140746" y="30657"/>
                      <a:pt x="140746" y="43768"/>
                    </a:cubicBezTo>
                    <a:cubicBezTo>
                      <a:pt x="140746" y="74636"/>
                      <a:pt x="107203" y="107961"/>
                      <a:pt x="67161" y="1079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37" name="Dowolny kształt: kształt 136">
                <a:extLst>
                  <a:ext uri="{FF2B5EF4-FFF2-40B4-BE49-F238E27FC236}">
                    <a16:creationId xmlns:a16="http://schemas.microsoft.com/office/drawing/2014/main" id="{0184FCB3-AA13-E995-3E7B-5305DE26110E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8815718" y="7419016"/>
                <a:ext cx="172910" cy="63919"/>
              </a:xfrm>
              <a:custGeom>
                <a:avLst/>
                <a:gdLst>
                  <a:gd name="connsiteX0" fmla="*/ 164156 w 172910"/>
                  <a:gd name="connsiteY0" fmla="*/ 10989 h 63919"/>
                  <a:gd name="connsiteX1" fmla="*/ 172997 w 172910"/>
                  <a:gd name="connsiteY1" fmla="*/ 5526 h 63919"/>
                  <a:gd name="connsiteX2" fmla="*/ 164416 w 172910"/>
                  <a:gd name="connsiteY2" fmla="*/ 63 h 63919"/>
                  <a:gd name="connsiteX3" fmla="*/ 8667 w 172910"/>
                  <a:gd name="connsiteY3" fmla="*/ 63 h 63919"/>
                  <a:gd name="connsiteX4" fmla="*/ 86 w 172910"/>
                  <a:gd name="connsiteY4" fmla="*/ 5526 h 63919"/>
                  <a:gd name="connsiteX5" fmla="*/ 8927 w 172910"/>
                  <a:gd name="connsiteY5" fmla="*/ 10989 h 63919"/>
                  <a:gd name="connsiteX6" fmla="*/ 164156 w 172910"/>
                  <a:gd name="connsiteY6" fmla="*/ 10989 h 63919"/>
                  <a:gd name="connsiteX7" fmla="*/ 164416 w 172910"/>
                  <a:gd name="connsiteY7" fmla="*/ 63982 h 63919"/>
                  <a:gd name="connsiteX8" fmla="*/ 172997 w 172910"/>
                  <a:gd name="connsiteY8" fmla="*/ 58519 h 63919"/>
                  <a:gd name="connsiteX9" fmla="*/ 164156 w 172910"/>
                  <a:gd name="connsiteY9" fmla="*/ 53056 h 63919"/>
                  <a:gd name="connsiteX10" fmla="*/ 8927 w 172910"/>
                  <a:gd name="connsiteY10" fmla="*/ 53056 h 63919"/>
                  <a:gd name="connsiteX11" fmla="*/ 86 w 172910"/>
                  <a:gd name="connsiteY11" fmla="*/ 58519 h 63919"/>
                  <a:gd name="connsiteX12" fmla="*/ 8667 w 172910"/>
                  <a:gd name="connsiteY12" fmla="*/ 63982 h 63919"/>
                  <a:gd name="connsiteX13" fmla="*/ 164416 w 172910"/>
                  <a:gd name="connsiteY13" fmla="*/ 63982 h 6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2910" h="63919">
                    <a:moveTo>
                      <a:pt x="164156" y="10989"/>
                    </a:moveTo>
                    <a:cubicBezTo>
                      <a:pt x="168056" y="10989"/>
                      <a:pt x="172997" y="10989"/>
                      <a:pt x="172997" y="5526"/>
                    </a:cubicBezTo>
                    <a:cubicBezTo>
                      <a:pt x="172997" y="63"/>
                      <a:pt x="168056" y="63"/>
                      <a:pt x="164416" y="63"/>
                    </a:cubicBezTo>
                    <a:lnTo>
                      <a:pt x="8667" y="63"/>
                    </a:lnTo>
                    <a:cubicBezTo>
                      <a:pt x="5026" y="63"/>
                      <a:pt x="86" y="63"/>
                      <a:pt x="86" y="5526"/>
                    </a:cubicBezTo>
                    <a:cubicBezTo>
                      <a:pt x="86" y="10989"/>
                      <a:pt x="5026" y="10989"/>
                      <a:pt x="8927" y="10989"/>
                    </a:cubicBezTo>
                    <a:lnTo>
                      <a:pt x="164156" y="10989"/>
                    </a:lnTo>
                    <a:close/>
                    <a:moveTo>
                      <a:pt x="164416" y="63982"/>
                    </a:moveTo>
                    <a:cubicBezTo>
                      <a:pt x="168056" y="63982"/>
                      <a:pt x="172997" y="63982"/>
                      <a:pt x="172997" y="58519"/>
                    </a:cubicBezTo>
                    <a:cubicBezTo>
                      <a:pt x="172997" y="53056"/>
                      <a:pt x="168056" y="53056"/>
                      <a:pt x="164156" y="53056"/>
                    </a:cubicBezTo>
                    <a:lnTo>
                      <a:pt x="8927" y="53056"/>
                    </a:lnTo>
                    <a:cubicBezTo>
                      <a:pt x="5026" y="53056"/>
                      <a:pt x="86" y="53056"/>
                      <a:pt x="86" y="58519"/>
                    </a:cubicBezTo>
                    <a:cubicBezTo>
                      <a:pt x="86" y="63982"/>
                      <a:pt x="5026" y="63982"/>
                      <a:pt x="8667" y="63982"/>
                    </a:cubicBezTo>
                    <a:lnTo>
                      <a:pt x="164416" y="63982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38" name="Dowolny kształt: kształt 137">
                <a:extLst>
                  <a:ext uri="{FF2B5EF4-FFF2-40B4-BE49-F238E27FC236}">
                    <a16:creationId xmlns:a16="http://schemas.microsoft.com/office/drawing/2014/main" id="{148ECECE-61C3-654B-44B1-63AB219174D7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9101359" y="7314395"/>
                <a:ext cx="60323" cy="273160"/>
              </a:xfrm>
              <a:custGeom>
                <a:avLst/>
                <a:gdLst>
                  <a:gd name="connsiteX0" fmla="*/ 60420 w 60323"/>
                  <a:gd name="connsiteY0" fmla="*/ 270492 h 273160"/>
                  <a:gd name="connsiteX1" fmla="*/ 56000 w 60323"/>
                  <a:gd name="connsiteY1" fmla="*/ 264482 h 273160"/>
                  <a:gd name="connsiteX2" fmla="*/ 15177 w 60323"/>
                  <a:gd name="connsiteY2" fmla="*/ 136643 h 273160"/>
                  <a:gd name="connsiteX3" fmla="*/ 57040 w 60323"/>
                  <a:gd name="connsiteY3" fmla="*/ 7438 h 273160"/>
                  <a:gd name="connsiteX4" fmla="*/ 60420 w 60323"/>
                  <a:gd name="connsiteY4" fmla="*/ 2794 h 273160"/>
                  <a:gd name="connsiteX5" fmla="*/ 57820 w 60323"/>
                  <a:gd name="connsiteY5" fmla="*/ 63 h 273160"/>
                  <a:gd name="connsiteX6" fmla="*/ 16478 w 60323"/>
                  <a:gd name="connsiteY6" fmla="*/ 53329 h 273160"/>
                  <a:gd name="connsiteX7" fmla="*/ 97 w 60323"/>
                  <a:gd name="connsiteY7" fmla="*/ 136643 h 273160"/>
                  <a:gd name="connsiteX8" fmla="*/ 17258 w 60323"/>
                  <a:gd name="connsiteY8" fmla="*/ 221869 h 273160"/>
                  <a:gd name="connsiteX9" fmla="*/ 57820 w 60323"/>
                  <a:gd name="connsiteY9" fmla="*/ 273223 h 273160"/>
                  <a:gd name="connsiteX10" fmla="*/ 60420 w 60323"/>
                  <a:gd name="connsiteY10" fmla="*/ 270492 h 27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323" h="273160">
                    <a:moveTo>
                      <a:pt x="60420" y="270492"/>
                    </a:moveTo>
                    <a:cubicBezTo>
                      <a:pt x="60420" y="269672"/>
                      <a:pt x="60420" y="269126"/>
                      <a:pt x="56000" y="264482"/>
                    </a:cubicBezTo>
                    <a:cubicBezTo>
                      <a:pt x="23498" y="230064"/>
                      <a:pt x="15177" y="178437"/>
                      <a:pt x="15177" y="136643"/>
                    </a:cubicBezTo>
                    <a:cubicBezTo>
                      <a:pt x="15177" y="89113"/>
                      <a:pt x="25058" y="41583"/>
                      <a:pt x="57040" y="7438"/>
                    </a:cubicBezTo>
                    <a:cubicBezTo>
                      <a:pt x="60420" y="4160"/>
                      <a:pt x="60420" y="3614"/>
                      <a:pt x="60420" y="2794"/>
                    </a:cubicBezTo>
                    <a:cubicBezTo>
                      <a:pt x="60420" y="882"/>
                      <a:pt x="59380" y="63"/>
                      <a:pt x="57820" y="63"/>
                    </a:cubicBezTo>
                    <a:cubicBezTo>
                      <a:pt x="55220" y="63"/>
                      <a:pt x="31818" y="18638"/>
                      <a:pt x="16478" y="53329"/>
                    </a:cubicBezTo>
                    <a:cubicBezTo>
                      <a:pt x="3217" y="83377"/>
                      <a:pt x="97" y="113698"/>
                      <a:pt x="97" y="136643"/>
                    </a:cubicBezTo>
                    <a:cubicBezTo>
                      <a:pt x="97" y="157950"/>
                      <a:pt x="2957" y="191002"/>
                      <a:pt x="17258" y="221869"/>
                    </a:cubicBezTo>
                    <a:cubicBezTo>
                      <a:pt x="32859" y="255468"/>
                      <a:pt x="55220" y="273223"/>
                      <a:pt x="57820" y="273223"/>
                    </a:cubicBezTo>
                    <a:cubicBezTo>
                      <a:pt x="59380" y="273223"/>
                      <a:pt x="60420" y="272404"/>
                      <a:pt x="60420" y="2704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39" name="Dowolny kształt: kształt 138">
                <a:extLst>
                  <a:ext uri="{FF2B5EF4-FFF2-40B4-BE49-F238E27FC236}">
                    <a16:creationId xmlns:a16="http://schemas.microsoft.com/office/drawing/2014/main" id="{7E593145-F18F-F7EA-BB0A-E0FB6D066EF5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179855" y="7398529"/>
                <a:ext cx="154189" cy="123741"/>
              </a:xfrm>
              <a:custGeom>
                <a:avLst/>
                <a:gdLst>
                  <a:gd name="connsiteX0" fmla="*/ 154290 w 154189"/>
                  <a:gd name="connsiteY0" fmla="*/ 19184 h 123741"/>
                  <a:gd name="connsiteX1" fmla="*/ 143889 w 154189"/>
                  <a:gd name="connsiteY1" fmla="*/ 63 h 123741"/>
                  <a:gd name="connsiteX2" fmla="*/ 130109 w 154189"/>
                  <a:gd name="connsiteY2" fmla="*/ 12901 h 123741"/>
                  <a:gd name="connsiteX3" fmla="*/ 134009 w 154189"/>
                  <a:gd name="connsiteY3" fmla="*/ 21096 h 123741"/>
                  <a:gd name="connsiteX4" fmla="*/ 143109 w 154189"/>
                  <a:gd name="connsiteY4" fmla="*/ 44042 h 123741"/>
                  <a:gd name="connsiteX5" fmla="*/ 130109 w 154189"/>
                  <a:gd name="connsiteY5" fmla="*/ 83104 h 123741"/>
                  <a:gd name="connsiteX6" fmla="*/ 100467 w 154189"/>
                  <a:gd name="connsiteY6" fmla="*/ 104137 h 123741"/>
                  <a:gd name="connsiteX7" fmla="*/ 75245 w 154189"/>
                  <a:gd name="connsiteY7" fmla="*/ 79553 h 123741"/>
                  <a:gd name="connsiteX8" fmla="*/ 84086 w 154189"/>
                  <a:gd name="connsiteY8" fmla="*/ 47320 h 123741"/>
                  <a:gd name="connsiteX9" fmla="*/ 79405 w 154189"/>
                  <a:gd name="connsiteY9" fmla="*/ 41310 h 123741"/>
                  <a:gd name="connsiteX10" fmla="*/ 72385 w 154189"/>
                  <a:gd name="connsiteY10" fmla="*/ 45954 h 123741"/>
                  <a:gd name="connsiteX11" fmla="*/ 66405 w 154189"/>
                  <a:gd name="connsiteY11" fmla="*/ 79006 h 123741"/>
                  <a:gd name="connsiteX12" fmla="*/ 31042 w 154189"/>
                  <a:gd name="connsiteY12" fmla="*/ 104137 h 123741"/>
                  <a:gd name="connsiteX13" fmla="*/ 8421 w 154189"/>
                  <a:gd name="connsiteY13" fmla="*/ 72723 h 123741"/>
                  <a:gd name="connsiteX14" fmla="*/ 34943 w 154189"/>
                  <a:gd name="connsiteY14" fmla="*/ 6345 h 123741"/>
                  <a:gd name="connsiteX15" fmla="*/ 30002 w 154189"/>
                  <a:gd name="connsiteY15" fmla="*/ 1155 h 123741"/>
                  <a:gd name="connsiteX16" fmla="*/ 23242 w 154189"/>
                  <a:gd name="connsiteY16" fmla="*/ 7165 h 123741"/>
                  <a:gd name="connsiteX17" fmla="*/ 100 w 154189"/>
                  <a:gd name="connsiteY17" fmla="*/ 84743 h 123741"/>
                  <a:gd name="connsiteX18" fmla="*/ 27402 w 154189"/>
                  <a:gd name="connsiteY18" fmla="*/ 123805 h 123741"/>
                  <a:gd name="connsiteX19" fmla="*/ 67445 w 154189"/>
                  <a:gd name="connsiteY19" fmla="*/ 95123 h 123741"/>
                  <a:gd name="connsiteX20" fmla="*/ 96046 w 154189"/>
                  <a:gd name="connsiteY20" fmla="*/ 123805 h 123741"/>
                  <a:gd name="connsiteX21" fmla="*/ 138169 w 154189"/>
                  <a:gd name="connsiteY21" fmla="*/ 86655 h 123741"/>
                  <a:gd name="connsiteX22" fmla="*/ 154290 w 154189"/>
                  <a:gd name="connsiteY22" fmla="*/ 19184 h 12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89" h="123741">
                    <a:moveTo>
                      <a:pt x="154290" y="19184"/>
                    </a:moveTo>
                    <a:cubicBezTo>
                      <a:pt x="154290" y="6892"/>
                      <a:pt x="149610" y="63"/>
                      <a:pt x="143889" y="63"/>
                    </a:cubicBezTo>
                    <a:cubicBezTo>
                      <a:pt x="137129" y="63"/>
                      <a:pt x="130109" y="6619"/>
                      <a:pt x="130109" y="12901"/>
                    </a:cubicBezTo>
                    <a:cubicBezTo>
                      <a:pt x="130109" y="15633"/>
                      <a:pt x="131409" y="18638"/>
                      <a:pt x="134009" y="21096"/>
                    </a:cubicBezTo>
                    <a:cubicBezTo>
                      <a:pt x="138429" y="25194"/>
                      <a:pt x="143109" y="32569"/>
                      <a:pt x="143109" y="44042"/>
                    </a:cubicBezTo>
                    <a:cubicBezTo>
                      <a:pt x="143109" y="54968"/>
                      <a:pt x="138169" y="70538"/>
                      <a:pt x="130109" y="83104"/>
                    </a:cubicBezTo>
                    <a:cubicBezTo>
                      <a:pt x="122308" y="94850"/>
                      <a:pt x="112687" y="104137"/>
                      <a:pt x="100467" y="104137"/>
                    </a:cubicBezTo>
                    <a:cubicBezTo>
                      <a:pt x="85646" y="104137"/>
                      <a:pt x="77585" y="94303"/>
                      <a:pt x="75245" y="79553"/>
                    </a:cubicBezTo>
                    <a:cubicBezTo>
                      <a:pt x="78105" y="72450"/>
                      <a:pt x="84086" y="54968"/>
                      <a:pt x="84086" y="47320"/>
                    </a:cubicBezTo>
                    <a:cubicBezTo>
                      <a:pt x="84086" y="44042"/>
                      <a:pt x="82786" y="41310"/>
                      <a:pt x="79405" y="41310"/>
                    </a:cubicBezTo>
                    <a:cubicBezTo>
                      <a:pt x="77325" y="41310"/>
                      <a:pt x="74465" y="41856"/>
                      <a:pt x="72385" y="45954"/>
                    </a:cubicBezTo>
                    <a:cubicBezTo>
                      <a:pt x="69525" y="51417"/>
                      <a:pt x="66405" y="69172"/>
                      <a:pt x="66405" y="79006"/>
                    </a:cubicBezTo>
                    <a:cubicBezTo>
                      <a:pt x="57824" y="91845"/>
                      <a:pt x="47423" y="104137"/>
                      <a:pt x="31042" y="104137"/>
                    </a:cubicBezTo>
                    <a:cubicBezTo>
                      <a:pt x="13881" y="104137"/>
                      <a:pt x="8421" y="88021"/>
                      <a:pt x="8421" y="72723"/>
                    </a:cubicBezTo>
                    <a:cubicBezTo>
                      <a:pt x="8421" y="38578"/>
                      <a:pt x="34943" y="9897"/>
                      <a:pt x="34943" y="6345"/>
                    </a:cubicBezTo>
                    <a:cubicBezTo>
                      <a:pt x="34943" y="3341"/>
                      <a:pt x="32862" y="1155"/>
                      <a:pt x="30002" y="1155"/>
                    </a:cubicBezTo>
                    <a:cubicBezTo>
                      <a:pt x="26622" y="1155"/>
                      <a:pt x="24802" y="4707"/>
                      <a:pt x="23242" y="7165"/>
                    </a:cubicBezTo>
                    <a:cubicBezTo>
                      <a:pt x="9981" y="27379"/>
                      <a:pt x="100" y="59885"/>
                      <a:pt x="100" y="84743"/>
                    </a:cubicBezTo>
                    <a:cubicBezTo>
                      <a:pt x="100" y="103591"/>
                      <a:pt x="6081" y="123805"/>
                      <a:pt x="27402" y="123805"/>
                    </a:cubicBezTo>
                    <a:cubicBezTo>
                      <a:pt x="45863" y="123805"/>
                      <a:pt x="58084" y="110147"/>
                      <a:pt x="67445" y="95123"/>
                    </a:cubicBezTo>
                    <a:cubicBezTo>
                      <a:pt x="69785" y="110966"/>
                      <a:pt x="79925" y="123805"/>
                      <a:pt x="96046" y="123805"/>
                    </a:cubicBezTo>
                    <a:cubicBezTo>
                      <a:pt x="116328" y="123805"/>
                      <a:pt x="128808" y="107142"/>
                      <a:pt x="138169" y="86655"/>
                    </a:cubicBezTo>
                    <a:cubicBezTo>
                      <a:pt x="144409" y="73270"/>
                      <a:pt x="154290" y="36120"/>
                      <a:pt x="154290" y="19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40" name="Dowolny kształt: kształt 139">
                <a:extLst>
                  <a:ext uri="{FF2B5EF4-FFF2-40B4-BE49-F238E27FC236}">
                    <a16:creationId xmlns:a16="http://schemas.microsoft.com/office/drawing/2014/main" id="{C8D4B297-92BC-EE48-D8DA-B855AD409D1A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427274" y="7445512"/>
                <a:ext cx="158869" cy="10926"/>
              </a:xfrm>
              <a:custGeom>
                <a:avLst/>
                <a:gdLst>
                  <a:gd name="connsiteX0" fmla="*/ 149879 w 158869"/>
                  <a:gd name="connsiteY0" fmla="*/ 10989 h 10926"/>
                  <a:gd name="connsiteX1" fmla="*/ 158979 w 158869"/>
                  <a:gd name="connsiteY1" fmla="*/ 5526 h 10926"/>
                  <a:gd name="connsiteX2" fmla="*/ 149879 w 158869"/>
                  <a:gd name="connsiteY2" fmla="*/ 63 h 10926"/>
                  <a:gd name="connsiteX3" fmla="*/ 9210 w 158869"/>
                  <a:gd name="connsiteY3" fmla="*/ 63 h 10926"/>
                  <a:gd name="connsiteX4" fmla="*/ 109 w 158869"/>
                  <a:gd name="connsiteY4" fmla="*/ 5526 h 10926"/>
                  <a:gd name="connsiteX5" fmla="*/ 9210 w 158869"/>
                  <a:gd name="connsiteY5" fmla="*/ 10989 h 10926"/>
                  <a:gd name="connsiteX6" fmla="*/ 149879 w 158869"/>
                  <a:gd name="connsiteY6" fmla="*/ 10989 h 10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869" h="10926">
                    <a:moveTo>
                      <a:pt x="149879" y="10989"/>
                    </a:moveTo>
                    <a:cubicBezTo>
                      <a:pt x="154299" y="10989"/>
                      <a:pt x="158979" y="10989"/>
                      <a:pt x="158979" y="5526"/>
                    </a:cubicBezTo>
                    <a:cubicBezTo>
                      <a:pt x="158979" y="63"/>
                      <a:pt x="154299" y="63"/>
                      <a:pt x="149879" y="63"/>
                    </a:cubicBezTo>
                    <a:lnTo>
                      <a:pt x="9210" y="63"/>
                    </a:lnTo>
                    <a:cubicBezTo>
                      <a:pt x="4789" y="63"/>
                      <a:pt x="109" y="63"/>
                      <a:pt x="109" y="5526"/>
                    </a:cubicBezTo>
                    <a:cubicBezTo>
                      <a:pt x="109" y="10989"/>
                      <a:pt x="4789" y="10989"/>
                      <a:pt x="9210" y="10989"/>
                    </a:cubicBezTo>
                    <a:lnTo>
                      <a:pt x="149879" y="10989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41" name="Dowolny kształt: kształt 140">
                <a:extLst>
                  <a:ext uri="{FF2B5EF4-FFF2-40B4-BE49-F238E27FC236}">
                    <a16:creationId xmlns:a16="http://schemas.microsoft.com/office/drawing/2014/main" id="{7A738362-E3FD-6C90-ACB0-930330F061DA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668828" y="7398529"/>
                <a:ext cx="154189" cy="123741"/>
              </a:xfrm>
              <a:custGeom>
                <a:avLst/>
                <a:gdLst>
                  <a:gd name="connsiteX0" fmla="*/ 154309 w 154189"/>
                  <a:gd name="connsiteY0" fmla="*/ 19184 h 123741"/>
                  <a:gd name="connsiteX1" fmla="*/ 143908 w 154189"/>
                  <a:gd name="connsiteY1" fmla="*/ 63 h 123741"/>
                  <a:gd name="connsiteX2" fmla="*/ 130127 w 154189"/>
                  <a:gd name="connsiteY2" fmla="*/ 12901 h 123741"/>
                  <a:gd name="connsiteX3" fmla="*/ 134027 w 154189"/>
                  <a:gd name="connsiteY3" fmla="*/ 21096 h 123741"/>
                  <a:gd name="connsiteX4" fmla="*/ 143128 w 154189"/>
                  <a:gd name="connsiteY4" fmla="*/ 44042 h 123741"/>
                  <a:gd name="connsiteX5" fmla="*/ 130127 w 154189"/>
                  <a:gd name="connsiteY5" fmla="*/ 83104 h 123741"/>
                  <a:gd name="connsiteX6" fmla="*/ 100485 w 154189"/>
                  <a:gd name="connsiteY6" fmla="*/ 104137 h 123741"/>
                  <a:gd name="connsiteX7" fmla="*/ 75264 w 154189"/>
                  <a:gd name="connsiteY7" fmla="*/ 79553 h 123741"/>
                  <a:gd name="connsiteX8" fmla="*/ 84104 w 154189"/>
                  <a:gd name="connsiteY8" fmla="*/ 47320 h 123741"/>
                  <a:gd name="connsiteX9" fmla="*/ 79424 w 154189"/>
                  <a:gd name="connsiteY9" fmla="*/ 41310 h 123741"/>
                  <a:gd name="connsiteX10" fmla="*/ 72404 w 154189"/>
                  <a:gd name="connsiteY10" fmla="*/ 45954 h 123741"/>
                  <a:gd name="connsiteX11" fmla="*/ 66423 w 154189"/>
                  <a:gd name="connsiteY11" fmla="*/ 79006 h 123741"/>
                  <a:gd name="connsiteX12" fmla="*/ 31061 w 154189"/>
                  <a:gd name="connsiteY12" fmla="*/ 104137 h 123741"/>
                  <a:gd name="connsiteX13" fmla="*/ 8440 w 154189"/>
                  <a:gd name="connsiteY13" fmla="*/ 72723 h 123741"/>
                  <a:gd name="connsiteX14" fmla="*/ 34961 w 154189"/>
                  <a:gd name="connsiteY14" fmla="*/ 6345 h 123741"/>
                  <a:gd name="connsiteX15" fmla="*/ 30021 w 154189"/>
                  <a:gd name="connsiteY15" fmla="*/ 1155 h 123741"/>
                  <a:gd name="connsiteX16" fmla="*/ 23261 w 154189"/>
                  <a:gd name="connsiteY16" fmla="*/ 7165 h 123741"/>
                  <a:gd name="connsiteX17" fmla="*/ 119 w 154189"/>
                  <a:gd name="connsiteY17" fmla="*/ 84743 h 123741"/>
                  <a:gd name="connsiteX18" fmla="*/ 27421 w 154189"/>
                  <a:gd name="connsiteY18" fmla="*/ 123805 h 123741"/>
                  <a:gd name="connsiteX19" fmla="*/ 67463 w 154189"/>
                  <a:gd name="connsiteY19" fmla="*/ 95123 h 123741"/>
                  <a:gd name="connsiteX20" fmla="*/ 96065 w 154189"/>
                  <a:gd name="connsiteY20" fmla="*/ 123805 h 123741"/>
                  <a:gd name="connsiteX21" fmla="*/ 138188 w 154189"/>
                  <a:gd name="connsiteY21" fmla="*/ 86655 h 123741"/>
                  <a:gd name="connsiteX22" fmla="*/ 154309 w 154189"/>
                  <a:gd name="connsiteY22" fmla="*/ 19184 h 12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89" h="123741">
                    <a:moveTo>
                      <a:pt x="154309" y="19184"/>
                    </a:moveTo>
                    <a:cubicBezTo>
                      <a:pt x="154309" y="6892"/>
                      <a:pt x="149628" y="63"/>
                      <a:pt x="143908" y="63"/>
                    </a:cubicBezTo>
                    <a:cubicBezTo>
                      <a:pt x="137148" y="63"/>
                      <a:pt x="130127" y="6619"/>
                      <a:pt x="130127" y="12901"/>
                    </a:cubicBezTo>
                    <a:cubicBezTo>
                      <a:pt x="130127" y="15633"/>
                      <a:pt x="131427" y="18638"/>
                      <a:pt x="134027" y="21096"/>
                    </a:cubicBezTo>
                    <a:cubicBezTo>
                      <a:pt x="138448" y="25194"/>
                      <a:pt x="143128" y="32569"/>
                      <a:pt x="143128" y="44042"/>
                    </a:cubicBezTo>
                    <a:cubicBezTo>
                      <a:pt x="143128" y="54968"/>
                      <a:pt x="138188" y="70538"/>
                      <a:pt x="130127" y="83104"/>
                    </a:cubicBezTo>
                    <a:cubicBezTo>
                      <a:pt x="122327" y="94850"/>
                      <a:pt x="112706" y="104137"/>
                      <a:pt x="100485" y="104137"/>
                    </a:cubicBezTo>
                    <a:cubicBezTo>
                      <a:pt x="85664" y="104137"/>
                      <a:pt x="77604" y="94303"/>
                      <a:pt x="75264" y="79553"/>
                    </a:cubicBezTo>
                    <a:cubicBezTo>
                      <a:pt x="78124" y="72450"/>
                      <a:pt x="84104" y="54968"/>
                      <a:pt x="84104" y="47320"/>
                    </a:cubicBezTo>
                    <a:cubicBezTo>
                      <a:pt x="84104" y="44042"/>
                      <a:pt x="82804" y="41310"/>
                      <a:pt x="79424" y="41310"/>
                    </a:cubicBezTo>
                    <a:cubicBezTo>
                      <a:pt x="77344" y="41310"/>
                      <a:pt x="74484" y="41856"/>
                      <a:pt x="72404" y="45954"/>
                    </a:cubicBezTo>
                    <a:cubicBezTo>
                      <a:pt x="69543" y="51417"/>
                      <a:pt x="66423" y="69172"/>
                      <a:pt x="66423" y="79006"/>
                    </a:cubicBezTo>
                    <a:cubicBezTo>
                      <a:pt x="57843" y="91845"/>
                      <a:pt x="47442" y="104137"/>
                      <a:pt x="31061" y="104137"/>
                    </a:cubicBezTo>
                    <a:cubicBezTo>
                      <a:pt x="13900" y="104137"/>
                      <a:pt x="8440" y="88021"/>
                      <a:pt x="8440" y="72723"/>
                    </a:cubicBezTo>
                    <a:cubicBezTo>
                      <a:pt x="8440" y="38578"/>
                      <a:pt x="34961" y="9897"/>
                      <a:pt x="34961" y="6345"/>
                    </a:cubicBezTo>
                    <a:cubicBezTo>
                      <a:pt x="34961" y="3341"/>
                      <a:pt x="32881" y="1155"/>
                      <a:pt x="30021" y="1155"/>
                    </a:cubicBezTo>
                    <a:cubicBezTo>
                      <a:pt x="26641" y="1155"/>
                      <a:pt x="24821" y="4707"/>
                      <a:pt x="23261" y="7165"/>
                    </a:cubicBezTo>
                    <a:cubicBezTo>
                      <a:pt x="10000" y="27379"/>
                      <a:pt x="119" y="59885"/>
                      <a:pt x="119" y="84743"/>
                    </a:cubicBezTo>
                    <a:cubicBezTo>
                      <a:pt x="119" y="103591"/>
                      <a:pt x="6099" y="123805"/>
                      <a:pt x="27421" y="123805"/>
                    </a:cubicBezTo>
                    <a:cubicBezTo>
                      <a:pt x="45882" y="123805"/>
                      <a:pt x="58103" y="110147"/>
                      <a:pt x="67463" y="95123"/>
                    </a:cubicBezTo>
                    <a:cubicBezTo>
                      <a:pt x="69803" y="110966"/>
                      <a:pt x="79944" y="123805"/>
                      <a:pt x="96065" y="123805"/>
                    </a:cubicBezTo>
                    <a:cubicBezTo>
                      <a:pt x="116346" y="123805"/>
                      <a:pt x="128827" y="107142"/>
                      <a:pt x="138188" y="86655"/>
                    </a:cubicBezTo>
                    <a:cubicBezTo>
                      <a:pt x="144428" y="73270"/>
                      <a:pt x="154309" y="36120"/>
                      <a:pt x="154309" y="19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42" name="Dowolny kształt: kształt 141">
                <a:extLst>
                  <a:ext uri="{FF2B5EF4-FFF2-40B4-BE49-F238E27FC236}">
                    <a16:creationId xmlns:a16="http://schemas.microsoft.com/office/drawing/2014/main" id="{F8B731B0-9B06-6A66-C03B-BFDD4E3BA1D2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9837749" y="7429641"/>
                <a:ext cx="108296" cy="130598"/>
              </a:xfrm>
              <a:custGeom>
                <a:avLst/>
                <a:gdLst>
                  <a:gd name="connsiteX0" fmla="*/ 108422 w 108296"/>
                  <a:gd name="connsiteY0" fmla="*/ 80373 h 130598"/>
                  <a:gd name="connsiteX1" fmla="*/ 102234 w 108296"/>
                  <a:gd name="connsiteY1" fmla="*/ 80373 h 130598"/>
                  <a:gd name="connsiteX2" fmla="*/ 63101 w 108296"/>
                  <a:gd name="connsiteY2" fmla="*/ 123779 h 130598"/>
                  <a:gd name="connsiteX3" fmla="*/ 44900 w 108296"/>
                  <a:gd name="connsiteY3" fmla="*/ 123779 h 130598"/>
                  <a:gd name="connsiteX4" fmla="*/ 36164 w 108296"/>
                  <a:gd name="connsiteY4" fmla="*/ 116321 h 130598"/>
                  <a:gd name="connsiteX5" fmla="*/ 36164 w 108296"/>
                  <a:gd name="connsiteY5" fmla="*/ 15744 h 130598"/>
                  <a:gd name="connsiteX6" fmla="*/ 53273 w 108296"/>
                  <a:gd name="connsiteY6" fmla="*/ 6948 h 130598"/>
                  <a:gd name="connsiteX7" fmla="*/ 59643 w 108296"/>
                  <a:gd name="connsiteY7" fmla="*/ 6948 h 130598"/>
                  <a:gd name="connsiteX8" fmla="*/ 59643 w 108296"/>
                  <a:gd name="connsiteY8" fmla="*/ 64 h 130598"/>
                  <a:gd name="connsiteX9" fmla="*/ 27791 w 108296"/>
                  <a:gd name="connsiteY9" fmla="*/ 829 h 130598"/>
                  <a:gd name="connsiteX10" fmla="*/ 125 w 108296"/>
                  <a:gd name="connsiteY10" fmla="*/ 64 h 130598"/>
                  <a:gd name="connsiteX11" fmla="*/ 125 w 108296"/>
                  <a:gd name="connsiteY11" fmla="*/ 6948 h 130598"/>
                  <a:gd name="connsiteX12" fmla="*/ 4494 w 108296"/>
                  <a:gd name="connsiteY12" fmla="*/ 6948 h 130598"/>
                  <a:gd name="connsiteX13" fmla="*/ 18873 w 108296"/>
                  <a:gd name="connsiteY13" fmla="*/ 15552 h 130598"/>
                  <a:gd name="connsiteX14" fmla="*/ 18873 w 108296"/>
                  <a:gd name="connsiteY14" fmla="*/ 115174 h 130598"/>
                  <a:gd name="connsiteX15" fmla="*/ 4494 w 108296"/>
                  <a:gd name="connsiteY15" fmla="*/ 123779 h 130598"/>
                  <a:gd name="connsiteX16" fmla="*/ 125 w 108296"/>
                  <a:gd name="connsiteY16" fmla="*/ 123779 h 130598"/>
                  <a:gd name="connsiteX17" fmla="*/ 125 w 108296"/>
                  <a:gd name="connsiteY17" fmla="*/ 130662 h 130598"/>
                  <a:gd name="connsiteX18" fmla="*/ 102962 w 108296"/>
                  <a:gd name="connsiteY18" fmla="*/ 130662 h 130598"/>
                  <a:gd name="connsiteX19" fmla="*/ 108422 w 108296"/>
                  <a:gd name="connsiteY19" fmla="*/ 80373 h 13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8296" h="130598">
                    <a:moveTo>
                      <a:pt x="108422" y="80373"/>
                    </a:moveTo>
                    <a:lnTo>
                      <a:pt x="102234" y="80373"/>
                    </a:lnTo>
                    <a:cubicBezTo>
                      <a:pt x="100232" y="99112"/>
                      <a:pt x="97501" y="123779"/>
                      <a:pt x="63101" y="123779"/>
                    </a:cubicBezTo>
                    <a:lnTo>
                      <a:pt x="44900" y="123779"/>
                    </a:lnTo>
                    <a:cubicBezTo>
                      <a:pt x="36346" y="123779"/>
                      <a:pt x="36164" y="122249"/>
                      <a:pt x="36164" y="116321"/>
                    </a:cubicBezTo>
                    <a:lnTo>
                      <a:pt x="36164" y="15744"/>
                    </a:lnTo>
                    <a:cubicBezTo>
                      <a:pt x="36164" y="9434"/>
                      <a:pt x="36164" y="6948"/>
                      <a:pt x="53273" y="6948"/>
                    </a:cubicBezTo>
                    <a:lnTo>
                      <a:pt x="59643" y="6948"/>
                    </a:lnTo>
                    <a:lnTo>
                      <a:pt x="59643" y="64"/>
                    </a:lnTo>
                    <a:cubicBezTo>
                      <a:pt x="55821" y="255"/>
                      <a:pt x="32523" y="829"/>
                      <a:pt x="27791" y="829"/>
                    </a:cubicBezTo>
                    <a:cubicBezTo>
                      <a:pt x="20875" y="829"/>
                      <a:pt x="307" y="64"/>
                      <a:pt x="125" y="64"/>
                    </a:cubicBezTo>
                    <a:lnTo>
                      <a:pt x="125" y="6948"/>
                    </a:lnTo>
                    <a:lnTo>
                      <a:pt x="4494" y="6948"/>
                    </a:lnTo>
                    <a:cubicBezTo>
                      <a:pt x="18508" y="6948"/>
                      <a:pt x="18873" y="8860"/>
                      <a:pt x="18873" y="15552"/>
                    </a:cubicBezTo>
                    <a:lnTo>
                      <a:pt x="18873" y="115174"/>
                    </a:lnTo>
                    <a:cubicBezTo>
                      <a:pt x="18873" y="121675"/>
                      <a:pt x="18508" y="123779"/>
                      <a:pt x="4494" y="123779"/>
                    </a:cubicBezTo>
                    <a:lnTo>
                      <a:pt x="125" y="123779"/>
                    </a:lnTo>
                    <a:lnTo>
                      <a:pt x="125" y="130662"/>
                    </a:lnTo>
                    <a:lnTo>
                      <a:pt x="102962" y="130662"/>
                    </a:lnTo>
                    <a:lnTo>
                      <a:pt x="108422" y="80373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43" name="Dowolny kształt: kształt 142">
                <a:extLst>
                  <a:ext uri="{FF2B5EF4-FFF2-40B4-BE49-F238E27FC236}">
                    <a16:creationId xmlns:a16="http://schemas.microsoft.com/office/drawing/2014/main" id="{42C3A037-E62D-6247-1B67-146C54D8BD57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9968861" y="7425817"/>
                <a:ext cx="133960" cy="138246"/>
              </a:xfrm>
              <a:custGeom>
                <a:avLst/>
                <a:gdLst>
                  <a:gd name="connsiteX0" fmla="*/ 134091 w 133960"/>
                  <a:gd name="connsiteY0" fmla="*/ 69857 h 138246"/>
                  <a:gd name="connsiteX1" fmla="*/ 67110 w 133960"/>
                  <a:gd name="connsiteY1" fmla="*/ 64 h 138246"/>
                  <a:gd name="connsiteX2" fmla="*/ 130 w 133960"/>
                  <a:gd name="connsiteY2" fmla="*/ 69857 h 138246"/>
                  <a:gd name="connsiteX3" fmla="*/ 67110 w 133960"/>
                  <a:gd name="connsiteY3" fmla="*/ 138311 h 138246"/>
                  <a:gd name="connsiteX4" fmla="*/ 134091 w 133960"/>
                  <a:gd name="connsiteY4" fmla="*/ 69857 h 138246"/>
                  <a:gd name="connsiteX5" fmla="*/ 67110 w 133960"/>
                  <a:gd name="connsiteY5" fmla="*/ 132001 h 138246"/>
                  <a:gd name="connsiteX6" fmla="*/ 19605 w 133960"/>
                  <a:gd name="connsiteY6" fmla="*/ 66797 h 138246"/>
                  <a:gd name="connsiteX7" fmla="*/ 67110 w 133960"/>
                  <a:gd name="connsiteY7" fmla="*/ 6183 h 138246"/>
                  <a:gd name="connsiteX8" fmla="*/ 114615 w 133960"/>
                  <a:gd name="connsiteY8" fmla="*/ 66797 h 138246"/>
                  <a:gd name="connsiteX9" fmla="*/ 67110 w 133960"/>
                  <a:gd name="connsiteY9" fmla="*/ 132001 h 138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960" h="138246">
                    <a:moveTo>
                      <a:pt x="134091" y="69857"/>
                    </a:moveTo>
                    <a:cubicBezTo>
                      <a:pt x="134091" y="31614"/>
                      <a:pt x="104241" y="64"/>
                      <a:pt x="67110" y="64"/>
                    </a:cubicBezTo>
                    <a:cubicBezTo>
                      <a:pt x="29798" y="64"/>
                      <a:pt x="130" y="31614"/>
                      <a:pt x="130" y="69857"/>
                    </a:cubicBezTo>
                    <a:cubicBezTo>
                      <a:pt x="130" y="107334"/>
                      <a:pt x="29798" y="138311"/>
                      <a:pt x="67110" y="138311"/>
                    </a:cubicBezTo>
                    <a:cubicBezTo>
                      <a:pt x="104423" y="138311"/>
                      <a:pt x="134091" y="107334"/>
                      <a:pt x="134091" y="69857"/>
                    </a:cubicBezTo>
                    <a:close/>
                    <a:moveTo>
                      <a:pt x="67110" y="132001"/>
                    </a:moveTo>
                    <a:cubicBezTo>
                      <a:pt x="45815" y="132001"/>
                      <a:pt x="19605" y="113836"/>
                      <a:pt x="19605" y="66797"/>
                    </a:cubicBezTo>
                    <a:cubicBezTo>
                      <a:pt x="19605" y="22436"/>
                      <a:pt x="46361" y="6183"/>
                      <a:pt x="67110" y="6183"/>
                    </a:cubicBezTo>
                    <a:cubicBezTo>
                      <a:pt x="87860" y="6183"/>
                      <a:pt x="114615" y="22436"/>
                      <a:pt x="114615" y="66797"/>
                    </a:cubicBezTo>
                    <a:cubicBezTo>
                      <a:pt x="114615" y="113836"/>
                      <a:pt x="88406" y="132001"/>
                      <a:pt x="67110" y="1320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44" name="Dowolny kształt: kształt 143">
                <a:extLst>
                  <a:ext uri="{FF2B5EF4-FFF2-40B4-BE49-F238E27FC236}">
                    <a16:creationId xmlns:a16="http://schemas.microsoft.com/office/drawing/2014/main" id="{9369D4D8-72D9-2D95-FEDB-B649778F7B5E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10143564" y="7314395"/>
                <a:ext cx="60323" cy="273160"/>
              </a:xfrm>
              <a:custGeom>
                <a:avLst/>
                <a:gdLst>
                  <a:gd name="connsiteX0" fmla="*/ 60461 w 60323"/>
                  <a:gd name="connsiteY0" fmla="*/ 136643 h 273160"/>
                  <a:gd name="connsiteX1" fmla="*/ 43300 w 60323"/>
                  <a:gd name="connsiteY1" fmla="*/ 51417 h 273160"/>
                  <a:gd name="connsiteX2" fmla="*/ 2737 w 60323"/>
                  <a:gd name="connsiteY2" fmla="*/ 63 h 273160"/>
                  <a:gd name="connsiteX3" fmla="*/ 137 w 60323"/>
                  <a:gd name="connsiteY3" fmla="*/ 2794 h 273160"/>
                  <a:gd name="connsiteX4" fmla="*/ 5077 w 60323"/>
                  <a:gd name="connsiteY4" fmla="*/ 9077 h 273160"/>
                  <a:gd name="connsiteX5" fmla="*/ 45380 w 60323"/>
                  <a:gd name="connsiteY5" fmla="*/ 136643 h 273160"/>
                  <a:gd name="connsiteX6" fmla="*/ 3517 w 60323"/>
                  <a:gd name="connsiteY6" fmla="*/ 265848 h 273160"/>
                  <a:gd name="connsiteX7" fmla="*/ 137 w 60323"/>
                  <a:gd name="connsiteY7" fmla="*/ 270492 h 273160"/>
                  <a:gd name="connsiteX8" fmla="*/ 2737 w 60323"/>
                  <a:gd name="connsiteY8" fmla="*/ 273223 h 273160"/>
                  <a:gd name="connsiteX9" fmla="*/ 44080 w 60323"/>
                  <a:gd name="connsiteY9" fmla="*/ 219957 h 273160"/>
                  <a:gd name="connsiteX10" fmla="*/ 60461 w 60323"/>
                  <a:gd name="connsiteY10" fmla="*/ 136643 h 27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323" h="273160">
                    <a:moveTo>
                      <a:pt x="60461" y="136643"/>
                    </a:moveTo>
                    <a:cubicBezTo>
                      <a:pt x="60461" y="115337"/>
                      <a:pt x="57600" y="82284"/>
                      <a:pt x="43300" y="51417"/>
                    </a:cubicBezTo>
                    <a:cubicBezTo>
                      <a:pt x="27699" y="17818"/>
                      <a:pt x="5337" y="63"/>
                      <a:pt x="2737" y="63"/>
                    </a:cubicBezTo>
                    <a:cubicBezTo>
                      <a:pt x="1177" y="63"/>
                      <a:pt x="137" y="1155"/>
                      <a:pt x="137" y="2794"/>
                    </a:cubicBezTo>
                    <a:cubicBezTo>
                      <a:pt x="137" y="3614"/>
                      <a:pt x="137" y="4160"/>
                      <a:pt x="5077" y="9077"/>
                    </a:cubicBezTo>
                    <a:cubicBezTo>
                      <a:pt x="30559" y="36120"/>
                      <a:pt x="45380" y="79553"/>
                      <a:pt x="45380" y="136643"/>
                    </a:cubicBezTo>
                    <a:cubicBezTo>
                      <a:pt x="45380" y="183354"/>
                      <a:pt x="35759" y="231430"/>
                      <a:pt x="3517" y="265848"/>
                    </a:cubicBezTo>
                    <a:cubicBezTo>
                      <a:pt x="137" y="269126"/>
                      <a:pt x="137" y="269672"/>
                      <a:pt x="137" y="270492"/>
                    </a:cubicBezTo>
                    <a:cubicBezTo>
                      <a:pt x="137" y="272131"/>
                      <a:pt x="1177" y="273223"/>
                      <a:pt x="2737" y="273223"/>
                    </a:cubicBezTo>
                    <a:cubicBezTo>
                      <a:pt x="5337" y="273223"/>
                      <a:pt x="28739" y="254648"/>
                      <a:pt x="44080" y="219957"/>
                    </a:cubicBezTo>
                    <a:cubicBezTo>
                      <a:pt x="57340" y="189909"/>
                      <a:pt x="60461" y="159589"/>
                      <a:pt x="60461" y="1366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45" name="Dowolny kształt: kształt 144">
                <a:extLst>
                  <a:ext uri="{FF2B5EF4-FFF2-40B4-BE49-F238E27FC236}">
                    <a16:creationId xmlns:a16="http://schemas.microsoft.com/office/drawing/2014/main" id="{0643D7FF-EA06-1E78-3AEA-D601BC52C980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10235841" y="7348267"/>
                <a:ext cx="79824" cy="174003"/>
              </a:xfrm>
              <a:custGeom>
                <a:avLst/>
                <a:gdLst>
                  <a:gd name="connsiteX0" fmla="*/ 47724 w 79824"/>
                  <a:gd name="connsiteY0" fmla="*/ 61797 h 174003"/>
                  <a:gd name="connsiteX1" fmla="*/ 72165 w 79824"/>
                  <a:gd name="connsiteY1" fmla="*/ 61797 h 174003"/>
                  <a:gd name="connsiteX2" fmla="*/ 79966 w 79824"/>
                  <a:gd name="connsiteY2" fmla="*/ 56334 h 174003"/>
                  <a:gd name="connsiteX3" fmla="*/ 72685 w 79824"/>
                  <a:gd name="connsiteY3" fmla="*/ 53329 h 174003"/>
                  <a:gd name="connsiteX4" fmla="*/ 49804 w 79824"/>
                  <a:gd name="connsiteY4" fmla="*/ 53329 h 174003"/>
                  <a:gd name="connsiteX5" fmla="*/ 60464 w 79824"/>
                  <a:gd name="connsiteY5" fmla="*/ 7438 h 174003"/>
                  <a:gd name="connsiteX6" fmla="*/ 52924 w 79824"/>
                  <a:gd name="connsiteY6" fmla="*/ 63 h 174003"/>
                  <a:gd name="connsiteX7" fmla="*/ 42523 w 79824"/>
                  <a:gd name="connsiteY7" fmla="*/ 9897 h 174003"/>
                  <a:gd name="connsiteX8" fmla="*/ 32383 w 79824"/>
                  <a:gd name="connsiteY8" fmla="*/ 53329 h 174003"/>
                  <a:gd name="connsiteX9" fmla="*/ 7941 w 79824"/>
                  <a:gd name="connsiteY9" fmla="*/ 53329 h 174003"/>
                  <a:gd name="connsiteX10" fmla="*/ 141 w 79824"/>
                  <a:gd name="connsiteY10" fmla="*/ 58519 h 174003"/>
                  <a:gd name="connsiteX11" fmla="*/ 7421 w 79824"/>
                  <a:gd name="connsiteY11" fmla="*/ 61797 h 174003"/>
                  <a:gd name="connsiteX12" fmla="*/ 30303 w 79824"/>
                  <a:gd name="connsiteY12" fmla="*/ 61797 h 174003"/>
                  <a:gd name="connsiteX13" fmla="*/ 10541 w 79824"/>
                  <a:gd name="connsiteY13" fmla="*/ 148935 h 174003"/>
                  <a:gd name="connsiteX14" fmla="*/ 34463 w 79824"/>
                  <a:gd name="connsiteY14" fmla="*/ 174066 h 174003"/>
                  <a:gd name="connsiteX15" fmla="*/ 75805 w 79824"/>
                  <a:gd name="connsiteY15" fmla="*/ 131999 h 174003"/>
                  <a:gd name="connsiteX16" fmla="*/ 72685 w 79824"/>
                  <a:gd name="connsiteY16" fmla="*/ 129268 h 174003"/>
                  <a:gd name="connsiteX17" fmla="*/ 68785 w 79824"/>
                  <a:gd name="connsiteY17" fmla="*/ 133092 h 174003"/>
                  <a:gd name="connsiteX18" fmla="*/ 34983 w 79824"/>
                  <a:gd name="connsiteY18" fmla="*/ 168057 h 174003"/>
                  <a:gd name="connsiteX19" fmla="*/ 26922 w 79824"/>
                  <a:gd name="connsiteY19" fmla="*/ 155491 h 174003"/>
                  <a:gd name="connsiteX20" fmla="*/ 28482 w 79824"/>
                  <a:gd name="connsiteY20" fmla="*/ 142379 h 174003"/>
                  <a:gd name="connsiteX21" fmla="*/ 47724 w 79824"/>
                  <a:gd name="connsiteY21" fmla="*/ 61797 h 17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9824" h="174003">
                    <a:moveTo>
                      <a:pt x="47724" y="61797"/>
                    </a:moveTo>
                    <a:lnTo>
                      <a:pt x="72165" y="61797"/>
                    </a:lnTo>
                    <a:cubicBezTo>
                      <a:pt x="77366" y="61797"/>
                      <a:pt x="79966" y="61797"/>
                      <a:pt x="79966" y="56334"/>
                    </a:cubicBezTo>
                    <a:cubicBezTo>
                      <a:pt x="79966" y="53329"/>
                      <a:pt x="77366" y="53329"/>
                      <a:pt x="72685" y="53329"/>
                    </a:cubicBezTo>
                    <a:lnTo>
                      <a:pt x="49804" y="53329"/>
                    </a:lnTo>
                    <a:cubicBezTo>
                      <a:pt x="59164" y="14540"/>
                      <a:pt x="60464" y="9077"/>
                      <a:pt x="60464" y="7438"/>
                    </a:cubicBezTo>
                    <a:cubicBezTo>
                      <a:pt x="60464" y="2794"/>
                      <a:pt x="57344" y="63"/>
                      <a:pt x="52924" y="63"/>
                    </a:cubicBezTo>
                    <a:cubicBezTo>
                      <a:pt x="52144" y="63"/>
                      <a:pt x="44864" y="336"/>
                      <a:pt x="42523" y="9897"/>
                    </a:cubicBezTo>
                    <a:lnTo>
                      <a:pt x="32383" y="53329"/>
                    </a:lnTo>
                    <a:lnTo>
                      <a:pt x="7941" y="53329"/>
                    </a:lnTo>
                    <a:cubicBezTo>
                      <a:pt x="2741" y="53329"/>
                      <a:pt x="141" y="53329"/>
                      <a:pt x="141" y="58519"/>
                    </a:cubicBezTo>
                    <a:cubicBezTo>
                      <a:pt x="141" y="61797"/>
                      <a:pt x="2221" y="61797"/>
                      <a:pt x="7421" y="61797"/>
                    </a:cubicBezTo>
                    <a:lnTo>
                      <a:pt x="30303" y="61797"/>
                    </a:lnTo>
                    <a:cubicBezTo>
                      <a:pt x="11581" y="139375"/>
                      <a:pt x="10541" y="144018"/>
                      <a:pt x="10541" y="148935"/>
                    </a:cubicBezTo>
                    <a:cubicBezTo>
                      <a:pt x="10541" y="163686"/>
                      <a:pt x="20422" y="174066"/>
                      <a:pt x="34463" y="174066"/>
                    </a:cubicBezTo>
                    <a:cubicBezTo>
                      <a:pt x="60985" y="174066"/>
                      <a:pt x="75805" y="134185"/>
                      <a:pt x="75805" y="131999"/>
                    </a:cubicBezTo>
                    <a:cubicBezTo>
                      <a:pt x="75805" y="129268"/>
                      <a:pt x="73725" y="129268"/>
                      <a:pt x="72685" y="129268"/>
                    </a:cubicBezTo>
                    <a:cubicBezTo>
                      <a:pt x="70345" y="129268"/>
                      <a:pt x="70085" y="130087"/>
                      <a:pt x="68785" y="133092"/>
                    </a:cubicBezTo>
                    <a:cubicBezTo>
                      <a:pt x="57604" y="161501"/>
                      <a:pt x="43823" y="168057"/>
                      <a:pt x="34983" y="168057"/>
                    </a:cubicBezTo>
                    <a:cubicBezTo>
                      <a:pt x="29523" y="168057"/>
                      <a:pt x="26922" y="164505"/>
                      <a:pt x="26922" y="155491"/>
                    </a:cubicBezTo>
                    <a:cubicBezTo>
                      <a:pt x="26922" y="148935"/>
                      <a:pt x="27442" y="147023"/>
                      <a:pt x="28482" y="142379"/>
                    </a:cubicBezTo>
                    <a:lnTo>
                      <a:pt x="47724" y="61797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cxnSp>
          <p:nvCxnSpPr>
            <p:cNvPr id="157" name="Łącznik prosty 156">
              <a:extLst>
                <a:ext uri="{FF2B5EF4-FFF2-40B4-BE49-F238E27FC236}">
                  <a16:creationId xmlns:a16="http://schemas.microsoft.com/office/drawing/2014/main" id="{56CBA390-BD0F-F63E-1E41-9B31F77E7744}"/>
                </a:ext>
              </a:extLst>
            </p:cNvPr>
            <p:cNvCxnSpPr>
              <a:cxnSpLocks/>
            </p:cNvCxnSpPr>
            <p:nvPr/>
          </p:nvCxnSpPr>
          <p:spPr>
            <a:xfrm>
              <a:off x="7648785" y="4441485"/>
              <a:ext cx="48933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Łącznik prosty 158">
              <a:extLst>
                <a:ext uri="{FF2B5EF4-FFF2-40B4-BE49-F238E27FC236}">
                  <a16:creationId xmlns:a16="http://schemas.microsoft.com/office/drawing/2014/main" id="{7DF74085-5FDF-CF57-FB90-E73EC11BBE6B}"/>
                </a:ext>
              </a:extLst>
            </p:cNvPr>
            <p:cNvCxnSpPr>
              <a:cxnSpLocks/>
            </p:cNvCxnSpPr>
            <p:nvPr/>
          </p:nvCxnSpPr>
          <p:spPr>
            <a:xfrm>
              <a:off x="7648785" y="4871909"/>
              <a:ext cx="48933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7" name="Grupa 17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1 \rangle $&#10;\end{document}&#10;" title="IguanaTex Vector Display">
              <a:extLst>
                <a:ext uri="{FF2B5EF4-FFF2-40B4-BE49-F238E27FC236}">
                  <a16:creationId xmlns:a16="http://schemas.microsoft.com/office/drawing/2014/main" id="{E38FB73E-2EEA-2092-762B-6ADA09F25C74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8304149" y="4318083"/>
              <a:ext cx="198532" cy="253188"/>
              <a:chOff x="9946879" y="5726433"/>
              <a:chExt cx="198532" cy="253188"/>
            </a:xfrm>
          </p:grpSpPr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1A64B346-6A8B-F557-D1DB-9C6BBCA6E263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9946879" y="5726433"/>
                <a:ext cx="8477" cy="253188"/>
              </a:xfrm>
              <a:custGeom>
                <a:avLst/>
                <a:gdLst>
                  <a:gd name="connsiteX0" fmla="*/ 8554 w 8477"/>
                  <a:gd name="connsiteY0" fmla="*/ 9178 h 253188"/>
                  <a:gd name="connsiteX1" fmla="*/ 4315 w 8477"/>
                  <a:gd name="connsiteY1" fmla="*/ 63 h 253188"/>
                  <a:gd name="connsiteX2" fmla="*/ 77 w 8477"/>
                  <a:gd name="connsiteY2" fmla="*/ 9178 h 253188"/>
                  <a:gd name="connsiteX3" fmla="*/ 77 w 8477"/>
                  <a:gd name="connsiteY3" fmla="*/ 244137 h 253188"/>
                  <a:gd name="connsiteX4" fmla="*/ 4315 w 8477"/>
                  <a:gd name="connsiteY4" fmla="*/ 253251 h 253188"/>
                  <a:gd name="connsiteX5" fmla="*/ 8554 w 8477"/>
                  <a:gd name="connsiteY5" fmla="*/ 244137 h 253188"/>
                  <a:gd name="connsiteX6" fmla="*/ 8554 w 8477"/>
                  <a:gd name="connsiteY6" fmla="*/ 9178 h 25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77" h="253188">
                    <a:moveTo>
                      <a:pt x="8554" y="9178"/>
                    </a:moveTo>
                    <a:cubicBezTo>
                      <a:pt x="8554" y="4620"/>
                      <a:pt x="8554" y="63"/>
                      <a:pt x="4315" y="63"/>
                    </a:cubicBezTo>
                    <a:cubicBezTo>
                      <a:pt x="77" y="63"/>
                      <a:pt x="77" y="4620"/>
                      <a:pt x="77" y="9178"/>
                    </a:cubicBezTo>
                    <a:lnTo>
                      <a:pt x="77" y="244137"/>
                    </a:lnTo>
                    <a:cubicBezTo>
                      <a:pt x="77" y="248694"/>
                      <a:pt x="77" y="253251"/>
                      <a:pt x="4315" y="253251"/>
                    </a:cubicBezTo>
                    <a:cubicBezTo>
                      <a:pt x="8554" y="253251"/>
                      <a:pt x="8554" y="248694"/>
                      <a:pt x="8554" y="244137"/>
                    </a:cubicBezTo>
                    <a:lnTo>
                      <a:pt x="8554" y="9178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9EBBFB60-0E7E-0DE1-21C9-C90AB0269B1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9999391" y="5747701"/>
                <a:ext cx="69937" cy="168623"/>
              </a:xfrm>
              <a:custGeom>
                <a:avLst/>
                <a:gdLst>
                  <a:gd name="connsiteX0" fmla="*/ 43525 w 69937"/>
                  <a:gd name="connsiteY0" fmla="*/ 6646 h 168623"/>
                  <a:gd name="connsiteX1" fmla="*/ 38651 w 69937"/>
                  <a:gd name="connsiteY1" fmla="*/ 63 h 168623"/>
                  <a:gd name="connsiteX2" fmla="*/ 79 w 69937"/>
                  <a:gd name="connsiteY2" fmla="*/ 16267 h 168623"/>
                  <a:gd name="connsiteX3" fmla="*/ 79 w 69937"/>
                  <a:gd name="connsiteY3" fmla="*/ 24116 h 168623"/>
                  <a:gd name="connsiteX4" fmla="*/ 27842 w 69937"/>
                  <a:gd name="connsiteY4" fmla="*/ 17533 h 168623"/>
                  <a:gd name="connsiteX5" fmla="*/ 27842 w 69937"/>
                  <a:gd name="connsiteY5" fmla="*/ 148684 h 168623"/>
                  <a:gd name="connsiteX6" fmla="*/ 8133 w 69937"/>
                  <a:gd name="connsiteY6" fmla="*/ 160837 h 168623"/>
                  <a:gd name="connsiteX7" fmla="*/ 1351 w 69937"/>
                  <a:gd name="connsiteY7" fmla="*/ 160837 h 168623"/>
                  <a:gd name="connsiteX8" fmla="*/ 1351 w 69937"/>
                  <a:gd name="connsiteY8" fmla="*/ 168686 h 168623"/>
                  <a:gd name="connsiteX9" fmla="*/ 35684 w 69937"/>
                  <a:gd name="connsiteY9" fmla="*/ 167927 h 168623"/>
                  <a:gd name="connsiteX10" fmla="*/ 70017 w 69937"/>
                  <a:gd name="connsiteY10" fmla="*/ 168686 h 168623"/>
                  <a:gd name="connsiteX11" fmla="*/ 70017 w 69937"/>
                  <a:gd name="connsiteY11" fmla="*/ 160837 h 168623"/>
                  <a:gd name="connsiteX12" fmla="*/ 63235 w 69937"/>
                  <a:gd name="connsiteY12" fmla="*/ 160837 h 168623"/>
                  <a:gd name="connsiteX13" fmla="*/ 43525 w 69937"/>
                  <a:gd name="connsiteY13" fmla="*/ 148684 h 168623"/>
                  <a:gd name="connsiteX14" fmla="*/ 43525 w 69937"/>
                  <a:gd name="connsiteY14" fmla="*/ 6646 h 16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937" h="168623">
                    <a:moveTo>
                      <a:pt x="43525" y="6646"/>
                    </a:moveTo>
                    <a:cubicBezTo>
                      <a:pt x="43525" y="569"/>
                      <a:pt x="43525" y="63"/>
                      <a:pt x="38651" y="63"/>
                    </a:cubicBezTo>
                    <a:cubicBezTo>
                      <a:pt x="25511" y="16267"/>
                      <a:pt x="6861" y="16267"/>
                      <a:pt x="79" y="16267"/>
                    </a:cubicBezTo>
                    <a:lnTo>
                      <a:pt x="79" y="24116"/>
                    </a:lnTo>
                    <a:cubicBezTo>
                      <a:pt x="4318" y="24116"/>
                      <a:pt x="16822" y="24116"/>
                      <a:pt x="27842" y="17533"/>
                    </a:cubicBezTo>
                    <a:lnTo>
                      <a:pt x="27842" y="148684"/>
                    </a:lnTo>
                    <a:cubicBezTo>
                      <a:pt x="27842" y="157799"/>
                      <a:pt x="27207" y="160837"/>
                      <a:pt x="8133" y="160837"/>
                    </a:cubicBezTo>
                    <a:lnTo>
                      <a:pt x="1351" y="160837"/>
                    </a:lnTo>
                    <a:lnTo>
                      <a:pt x="1351" y="168686"/>
                    </a:lnTo>
                    <a:cubicBezTo>
                      <a:pt x="8769" y="167927"/>
                      <a:pt x="27207" y="167927"/>
                      <a:pt x="35684" y="167927"/>
                    </a:cubicBezTo>
                    <a:cubicBezTo>
                      <a:pt x="44161" y="167927"/>
                      <a:pt x="62599" y="167927"/>
                      <a:pt x="70017" y="168686"/>
                    </a:cubicBezTo>
                    <a:lnTo>
                      <a:pt x="70017" y="160837"/>
                    </a:lnTo>
                    <a:lnTo>
                      <a:pt x="63235" y="160837"/>
                    </a:lnTo>
                    <a:cubicBezTo>
                      <a:pt x="44161" y="160837"/>
                      <a:pt x="43525" y="158052"/>
                      <a:pt x="43525" y="148684"/>
                    </a:cubicBezTo>
                    <a:lnTo>
                      <a:pt x="43525" y="6646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FD519C76-A1A6-51CA-72C9-1A77C72EF6B1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0098151" y="5726433"/>
                <a:ext cx="47260" cy="253188"/>
              </a:xfrm>
              <a:custGeom>
                <a:avLst/>
                <a:gdLst>
                  <a:gd name="connsiteX0" fmla="*/ 46285 w 47260"/>
                  <a:gd name="connsiteY0" fmla="*/ 130961 h 253188"/>
                  <a:gd name="connsiteX1" fmla="*/ 47345 w 47260"/>
                  <a:gd name="connsiteY1" fmla="*/ 126657 h 253188"/>
                  <a:gd name="connsiteX2" fmla="*/ 46285 w 47260"/>
                  <a:gd name="connsiteY2" fmla="*/ 122353 h 253188"/>
                  <a:gd name="connsiteX3" fmla="*/ 9198 w 47260"/>
                  <a:gd name="connsiteY3" fmla="*/ 5886 h 253188"/>
                  <a:gd name="connsiteX4" fmla="*/ 4323 w 47260"/>
                  <a:gd name="connsiteY4" fmla="*/ 63 h 253188"/>
                  <a:gd name="connsiteX5" fmla="*/ 84 w 47260"/>
                  <a:gd name="connsiteY5" fmla="*/ 5127 h 253188"/>
                  <a:gd name="connsiteX6" fmla="*/ 1144 w 47260"/>
                  <a:gd name="connsiteY6" fmla="*/ 9178 h 253188"/>
                  <a:gd name="connsiteX7" fmla="*/ 38656 w 47260"/>
                  <a:gd name="connsiteY7" fmla="*/ 126657 h 253188"/>
                  <a:gd name="connsiteX8" fmla="*/ 1144 w 47260"/>
                  <a:gd name="connsiteY8" fmla="*/ 243630 h 253188"/>
                  <a:gd name="connsiteX9" fmla="*/ 84 w 47260"/>
                  <a:gd name="connsiteY9" fmla="*/ 248188 h 253188"/>
                  <a:gd name="connsiteX10" fmla="*/ 4323 w 47260"/>
                  <a:gd name="connsiteY10" fmla="*/ 253251 h 253188"/>
                  <a:gd name="connsiteX11" fmla="*/ 8774 w 47260"/>
                  <a:gd name="connsiteY11" fmla="*/ 248188 h 253188"/>
                  <a:gd name="connsiteX12" fmla="*/ 46285 w 47260"/>
                  <a:gd name="connsiteY12" fmla="*/ 130961 h 25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60" h="253188">
                    <a:moveTo>
                      <a:pt x="46285" y="130961"/>
                    </a:moveTo>
                    <a:cubicBezTo>
                      <a:pt x="47345" y="127923"/>
                      <a:pt x="47345" y="127417"/>
                      <a:pt x="47345" y="126657"/>
                    </a:cubicBezTo>
                    <a:cubicBezTo>
                      <a:pt x="47345" y="125897"/>
                      <a:pt x="47345" y="125391"/>
                      <a:pt x="46285" y="122353"/>
                    </a:cubicBezTo>
                    <a:lnTo>
                      <a:pt x="9198" y="5886"/>
                    </a:lnTo>
                    <a:cubicBezTo>
                      <a:pt x="7926" y="1582"/>
                      <a:pt x="6654" y="63"/>
                      <a:pt x="4323" y="63"/>
                    </a:cubicBezTo>
                    <a:cubicBezTo>
                      <a:pt x="1992" y="63"/>
                      <a:pt x="84" y="2341"/>
                      <a:pt x="84" y="5127"/>
                    </a:cubicBezTo>
                    <a:cubicBezTo>
                      <a:pt x="84" y="5886"/>
                      <a:pt x="84" y="6392"/>
                      <a:pt x="1144" y="9178"/>
                    </a:cubicBezTo>
                    <a:lnTo>
                      <a:pt x="38656" y="126657"/>
                    </a:lnTo>
                    <a:lnTo>
                      <a:pt x="1144" y="243630"/>
                    </a:lnTo>
                    <a:cubicBezTo>
                      <a:pt x="84" y="246415"/>
                      <a:pt x="84" y="246922"/>
                      <a:pt x="84" y="248188"/>
                    </a:cubicBezTo>
                    <a:cubicBezTo>
                      <a:pt x="84" y="250973"/>
                      <a:pt x="1992" y="253251"/>
                      <a:pt x="4323" y="253251"/>
                    </a:cubicBezTo>
                    <a:cubicBezTo>
                      <a:pt x="7078" y="253251"/>
                      <a:pt x="7926" y="250719"/>
                      <a:pt x="8774" y="248188"/>
                    </a:cubicBezTo>
                    <a:lnTo>
                      <a:pt x="46285" y="130961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99" name="Grupa 19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0 \rangle $&#10;\end{document}&#10;" title="IguanaTex Vector Display">
              <a:extLst>
                <a:ext uri="{FF2B5EF4-FFF2-40B4-BE49-F238E27FC236}">
                  <a16:creationId xmlns:a16="http://schemas.microsoft.com/office/drawing/2014/main" id="{03DB39EA-DCB2-9DC2-12C8-D4FE7421C2FB}"/>
                </a:ext>
              </a:extLst>
            </p:cNvPr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8305800" y="4699000"/>
              <a:ext cx="217132" cy="273262"/>
              <a:chOff x="10118121" y="6220009"/>
              <a:chExt cx="217132" cy="273262"/>
            </a:xfrm>
          </p:grpSpPr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17225BAB-B2D7-E650-F698-D85A163AC396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0118121" y="6220009"/>
                <a:ext cx="9271" cy="273262"/>
              </a:xfrm>
              <a:custGeom>
                <a:avLst/>
                <a:gdLst>
                  <a:gd name="connsiteX0" fmla="*/ 9348 w 9271"/>
                  <a:gd name="connsiteY0" fmla="*/ 9900 h 273262"/>
                  <a:gd name="connsiteX1" fmla="*/ 4712 w 9271"/>
                  <a:gd name="connsiteY1" fmla="*/ 63 h 273262"/>
                  <a:gd name="connsiteX2" fmla="*/ 77 w 9271"/>
                  <a:gd name="connsiteY2" fmla="*/ 9900 h 273262"/>
                  <a:gd name="connsiteX3" fmla="*/ 77 w 9271"/>
                  <a:gd name="connsiteY3" fmla="*/ 263488 h 273262"/>
                  <a:gd name="connsiteX4" fmla="*/ 4712 w 9271"/>
                  <a:gd name="connsiteY4" fmla="*/ 273325 h 273262"/>
                  <a:gd name="connsiteX5" fmla="*/ 9348 w 9271"/>
                  <a:gd name="connsiteY5" fmla="*/ 263488 h 273262"/>
                  <a:gd name="connsiteX6" fmla="*/ 9348 w 9271"/>
                  <a:gd name="connsiteY6" fmla="*/ 9900 h 27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71" h="273262">
                    <a:moveTo>
                      <a:pt x="9348" y="9900"/>
                    </a:moveTo>
                    <a:cubicBezTo>
                      <a:pt x="9348" y="4981"/>
                      <a:pt x="9348" y="63"/>
                      <a:pt x="4712" y="63"/>
                    </a:cubicBezTo>
                    <a:cubicBezTo>
                      <a:pt x="77" y="63"/>
                      <a:pt x="77" y="4981"/>
                      <a:pt x="77" y="9900"/>
                    </a:cubicBezTo>
                    <a:lnTo>
                      <a:pt x="77" y="263488"/>
                    </a:lnTo>
                    <a:cubicBezTo>
                      <a:pt x="77" y="268406"/>
                      <a:pt x="77" y="273325"/>
                      <a:pt x="4712" y="273325"/>
                    </a:cubicBezTo>
                    <a:cubicBezTo>
                      <a:pt x="9348" y="273325"/>
                      <a:pt x="9348" y="268406"/>
                      <a:pt x="9348" y="263488"/>
                    </a:cubicBezTo>
                    <a:lnTo>
                      <a:pt x="9348" y="9900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4C2972A4-F332-CF79-5FF8-5AAFBAC525A6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0163963" y="6242963"/>
                <a:ext cx="97581" cy="188004"/>
              </a:xfrm>
              <a:custGeom>
                <a:avLst/>
                <a:gdLst>
                  <a:gd name="connsiteX0" fmla="*/ 97661 w 97581"/>
                  <a:gd name="connsiteY0" fmla="*/ 94611 h 188004"/>
                  <a:gd name="connsiteX1" fmla="*/ 88390 w 97581"/>
                  <a:gd name="connsiteY1" fmla="*/ 30668 h 188004"/>
                  <a:gd name="connsiteX2" fmla="*/ 48986 w 97581"/>
                  <a:gd name="connsiteY2" fmla="*/ 63 h 188004"/>
                  <a:gd name="connsiteX3" fmla="*/ 8656 w 97581"/>
                  <a:gd name="connsiteY3" fmla="*/ 32581 h 188004"/>
                  <a:gd name="connsiteX4" fmla="*/ 79 w 97581"/>
                  <a:gd name="connsiteY4" fmla="*/ 94611 h 188004"/>
                  <a:gd name="connsiteX5" fmla="*/ 10510 w 97581"/>
                  <a:gd name="connsiteY5" fmla="*/ 160468 h 188004"/>
                  <a:gd name="connsiteX6" fmla="*/ 48754 w 97581"/>
                  <a:gd name="connsiteY6" fmla="*/ 188067 h 188004"/>
                  <a:gd name="connsiteX7" fmla="*/ 89085 w 97581"/>
                  <a:gd name="connsiteY7" fmla="*/ 156369 h 188004"/>
                  <a:gd name="connsiteX8" fmla="*/ 97661 w 97581"/>
                  <a:gd name="connsiteY8" fmla="*/ 94611 h 188004"/>
                  <a:gd name="connsiteX9" fmla="*/ 48754 w 97581"/>
                  <a:gd name="connsiteY9" fmla="*/ 182055 h 188004"/>
                  <a:gd name="connsiteX10" fmla="*/ 21867 w 97581"/>
                  <a:gd name="connsiteY10" fmla="*/ 148991 h 188004"/>
                  <a:gd name="connsiteX11" fmla="*/ 19318 w 97581"/>
                  <a:gd name="connsiteY11" fmla="*/ 91332 h 188004"/>
                  <a:gd name="connsiteX12" fmla="*/ 21172 w 97581"/>
                  <a:gd name="connsiteY12" fmla="*/ 41052 h 188004"/>
                  <a:gd name="connsiteX13" fmla="*/ 48754 w 97581"/>
                  <a:gd name="connsiteY13" fmla="*/ 6075 h 188004"/>
                  <a:gd name="connsiteX14" fmla="*/ 76105 w 97581"/>
                  <a:gd name="connsiteY14" fmla="*/ 38046 h 188004"/>
                  <a:gd name="connsiteX15" fmla="*/ 78423 w 97581"/>
                  <a:gd name="connsiteY15" fmla="*/ 91332 h 188004"/>
                  <a:gd name="connsiteX16" fmla="*/ 75873 w 97581"/>
                  <a:gd name="connsiteY16" fmla="*/ 147898 h 188004"/>
                  <a:gd name="connsiteX17" fmla="*/ 48754 w 97581"/>
                  <a:gd name="connsiteY17" fmla="*/ 182055 h 18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7581" h="188004">
                    <a:moveTo>
                      <a:pt x="97661" y="94611"/>
                    </a:moveTo>
                    <a:cubicBezTo>
                      <a:pt x="97661" y="72751"/>
                      <a:pt x="96502" y="50890"/>
                      <a:pt x="88390" y="30668"/>
                    </a:cubicBezTo>
                    <a:cubicBezTo>
                      <a:pt x="77728" y="4435"/>
                      <a:pt x="58721" y="63"/>
                      <a:pt x="48986" y="63"/>
                    </a:cubicBezTo>
                    <a:cubicBezTo>
                      <a:pt x="35079" y="63"/>
                      <a:pt x="18159" y="7168"/>
                      <a:pt x="8656" y="32581"/>
                    </a:cubicBezTo>
                    <a:cubicBezTo>
                      <a:pt x="1238" y="51436"/>
                      <a:pt x="79" y="72751"/>
                      <a:pt x="79" y="94611"/>
                    </a:cubicBezTo>
                    <a:cubicBezTo>
                      <a:pt x="79" y="115106"/>
                      <a:pt x="1007" y="139700"/>
                      <a:pt x="10510" y="160468"/>
                    </a:cubicBezTo>
                    <a:cubicBezTo>
                      <a:pt x="20477" y="182602"/>
                      <a:pt x="37397" y="188067"/>
                      <a:pt x="48754" y="188067"/>
                    </a:cubicBezTo>
                    <a:cubicBezTo>
                      <a:pt x="61271" y="188067"/>
                      <a:pt x="78887" y="182329"/>
                      <a:pt x="89085" y="156369"/>
                    </a:cubicBezTo>
                    <a:cubicBezTo>
                      <a:pt x="96502" y="137514"/>
                      <a:pt x="97661" y="116199"/>
                      <a:pt x="97661" y="94611"/>
                    </a:cubicBezTo>
                    <a:close/>
                    <a:moveTo>
                      <a:pt x="48754" y="182055"/>
                    </a:moveTo>
                    <a:cubicBezTo>
                      <a:pt x="39715" y="182055"/>
                      <a:pt x="26039" y="175224"/>
                      <a:pt x="21867" y="148991"/>
                    </a:cubicBezTo>
                    <a:cubicBezTo>
                      <a:pt x="19318" y="132595"/>
                      <a:pt x="19318" y="107455"/>
                      <a:pt x="19318" y="91332"/>
                    </a:cubicBezTo>
                    <a:cubicBezTo>
                      <a:pt x="19318" y="73844"/>
                      <a:pt x="19318" y="55808"/>
                      <a:pt x="21172" y="41052"/>
                    </a:cubicBezTo>
                    <a:cubicBezTo>
                      <a:pt x="25576" y="8534"/>
                      <a:pt x="42960" y="6075"/>
                      <a:pt x="48754" y="6075"/>
                    </a:cubicBezTo>
                    <a:cubicBezTo>
                      <a:pt x="56403" y="6075"/>
                      <a:pt x="71701" y="10993"/>
                      <a:pt x="76105" y="38046"/>
                    </a:cubicBezTo>
                    <a:cubicBezTo>
                      <a:pt x="78423" y="53349"/>
                      <a:pt x="78423" y="74117"/>
                      <a:pt x="78423" y="91332"/>
                    </a:cubicBezTo>
                    <a:cubicBezTo>
                      <a:pt x="78423" y="111827"/>
                      <a:pt x="78423" y="130409"/>
                      <a:pt x="75873" y="147898"/>
                    </a:cubicBezTo>
                    <a:cubicBezTo>
                      <a:pt x="72397" y="173858"/>
                      <a:pt x="59185" y="182055"/>
                      <a:pt x="48754" y="1820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98" name="Dowolny kształt: kształt 197">
                <a:extLst>
                  <a:ext uri="{FF2B5EF4-FFF2-40B4-BE49-F238E27FC236}">
                    <a16:creationId xmlns:a16="http://schemas.microsoft.com/office/drawing/2014/main" id="{F262BEB2-0B31-1874-2B80-C09D83977788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283565" y="6220009"/>
                <a:ext cx="51688" cy="273262"/>
              </a:xfrm>
              <a:custGeom>
                <a:avLst/>
                <a:gdLst>
                  <a:gd name="connsiteX0" fmla="*/ 50614 w 51688"/>
                  <a:gd name="connsiteY0" fmla="*/ 141339 h 273262"/>
                  <a:gd name="connsiteX1" fmla="*/ 51773 w 51688"/>
                  <a:gd name="connsiteY1" fmla="*/ 136694 h 273262"/>
                  <a:gd name="connsiteX2" fmla="*/ 50614 w 51688"/>
                  <a:gd name="connsiteY2" fmla="*/ 132048 h 273262"/>
                  <a:gd name="connsiteX3" fmla="*/ 10051 w 51688"/>
                  <a:gd name="connsiteY3" fmla="*/ 6348 h 273262"/>
                  <a:gd name="connsiteX4" fmla="*/ 4720 w 51688"/>
                  <a:gd name="connsiteY4" fmla="*/ 63 h 273262"/>
                  <a:gd name="connsiteX5" fmla="*/ 84 w 51688"/>
                  <a:gd name="connsiteY5" fmla="*/ 5528 h 273262"/>
                  <a:gd name="connsiteX6" fmla="*/ 1243 w 51688"/>
                  <a:gd name="connsiteY6" fmla="*/ 9900 h 273262"/>
                  <a:gd name="connsiteX7" fmla="*/ 42269 w 51688"/>
                  <a:gd name="connsiteY7" fmla="*/ 136694 h 273262"/>
                  <a:gd name="connsiteX8" fmla="*/ 1243 w 51688"/>
                  <a:gd name="connsiteY8" fmla="*/ 262941 h 273262"/>
                  <a:gd name="connsiteX9" fmla="*/ 84 w 51688"/>
                  <a:gd name="connsiteY9" fmla="*/ 267860 h 273262"/>
                  <a:gd name="connsiteX10" fmla="*/ 4720 w 51688"/>
                  <a:gd name="connsiteY10" fmla="*/ 273325 h 273262"/>
                  <a:gd name="connsiteX11" fmla="*/ 9588 w 51688"/>
                  <a:gd name="connsiteY11" fmla="*/ 267860 h 273262"/>
                  <a:gd name="connsiteX12" fmla="*/ 50614 w 51688"/>
                  <a:gd name="connsiteY12" fmla="*/ 141339 h 27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688" h="273262">
                    <a:moveTo>
                      <a:pt x="50614" y="141339"/>
                    </a:moveTo>
                    <a:cubicBezTo>
                      <a:pt x="51773" y="138060"/>
                      <a:pt x="51773" y="137514"/>
                      <a:pt x="51773" y="136694"/>
                    </a:cubicBezTo>
                    <a:cubicBezTo>
                      <a:pt x="51773" y="135874"/>
                      <a:pt x="51773" y="135328"/>
                      <a:pt x="50614" y="132048"/>
                    </a:cubicBezTo>
                    <a:lnTo>
                      <a:pt x="10051" y="6348"/>
                    </a:lnTo>
                    <a:cubicBezTo>
                      <a:pt x="8661" y="1702"/>
                      <a:pt x="7270" y="63"/>
                      <a:pt x="4720" y="63"/>
                    </a:cubicBezTo>
                    <a:cubicBezTo>
                      <a:pt x="2171" y="63"/>
                      <a:pt x="84" y="2522"/>
                      <a:pt x="84" y="5528"/>
                    </a:cubicBezTo>
                    <a:cubicBezTo>
                      <a:pt x="84" y="6348"/>
                      <a:pt x="84" y="6894"/>
                      <a:pt x="1243" y="9900"/>
                    </a:cubicBezTo>
                    <a:lnTo>
                      <a:pt x="42269" y="136694"/>
                    </a:lnTo>
                    <a:lnTo>
                      <a:pt x="1243" y="262941"/>
                    </a:lnTo>
                    <a:cubicBezTo>
                      <a:pt x="84" y="265947"/>
                      <a:pt x="84" y="266493"/>
                      <a:pt x="84" y="267860"/>
                    </a:cubicBezTo>
                    <a:cubicBezTo>
                      <a:pt x="84" y="270866"/>
                      <a:pt x="2171" y="273325"/>
                      <a:pt x="4720" y="273325"/>
                    </a:cubicBezTo>
                    <a:cubicBezTo>
                      <a:pt x="7733" y="273325"/>
                      <a:pt x="8661" y="270592"/>
                      <a:pt x="9588" y="267860"/>
                    </a:cubicBezTo>
                    <a:lnTo>
                      <a:pt x="50614" y="141339"/>
                    </a:lnTo>
                    <a:close/>
                  </a:path>
                </a:pathLst>
              </a:custGeom>
              <a:solidFill>
                <a:srgbClr val="000000"/>
              </a:solidFill>
              <a:ln w="2520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cxnSp>
          <p:nvCxnSpPr>
            <p:cNvPr id="205" name="Łącznik prosty ze strzałką 204">
              <a:extLst>
                <a:ext uri="{FF2B5EF4-FFF2-40B4-BE49-F238E27FC236}">
                  <a16:creationId xmlns:a16="http://schemas.microsoft.com/office/drawing/2014/main" id="{5803DB6D-4A15-6D26-88B4-6C7AEA9C7D3D}"/>
                </a:ext>
              </a:extLst>
            </p:cNvPr>
            <p:cNvCxnSpPr>
              <a:cxnSpLocks/>
            </p:cNvCxnSpPr>
            <p:nvPr/>
          </p:nvCxnSpPr>
          <p:spPr>
            <a:xfrm>
              <a:off x="7893453" y="4441485"/>
              <a:ext cx="0" cy="39905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4" name="Grafika 212">
              <a:extLst>
                <a:ext uri="{FF2B5EF4-FFF2-40B4-BE49-F238E27FC236}">
                  <a16:creationId xmlns:a16="http://schemas.microsoft.com/office/drawing/2014/main" id="{175DC17F-367C-B7C2-4D46-4B2BC7465B7A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7945100" y="4573485"/>
              <a:ext cx="141375" cy="142832"/>
            </a:xfrm>
            <a:custGeom>
              <a:avLst/>
              <a:gdLst>
                <a:gd name="connsiteX0" fmla="*/ 141452 w 141375"/>
                <a:gd name="connsiteY0" fmla="*/ 22134 h 142832"/>
                <a:gd name="connsiteX1" fmla="*/ 131916 w 141375"/>
                <a:gd name="connsiteY1" fmla="*/ 63 h 142832"/>
                <a:gd name="connsiteX2" fmla="*/ 119280 w 141375"/>
                <a:gd name="connsiteY2" fmla="*/ 14882 h 142832"/>
                <a:gd name="connsiteX3" fmla="*/ 122857 w 141375"/>
                <a:gd name="connsiteY3" fmla="*/ 24341 h 142832"/>
                <a:gd name="connsiteX4" fmla="*/ 131201 w 141375"/>
                <a:gd name="connsiteY4" fmla="*/ 50826 h 142832"/>
                <a:gd name="connsiteX5" fmla="*/ 119280 w 141375"/>
                <a:gd name="connsiteY5" fmla="*/ 95915 h 142832"/>
                <a:gd name="connsiteX6" fmla="*/ 92102 w 141375"/>
                <a:gd name="connsiteY6" fmla="*/ 120193 h 142832"/>
                <a:gd name="connsiteX7" fmla="*/ 68976 w 141375"/>
                <a:gd name="connsiteY7" fmla="*/ 91816 h 142832"/>
                <a:gd name="connsiteX8" fmla="*/ 77082 w 141375"/>
                <a:gd name="connsiteY8" fmla="*/ 54610 h 142832"/>
                <a:gd name="connsiteX9" fmla="*/ 72791 w 141375"/>
                <a:gd name="connsiteY9" fmla="*/ 47673 h 142832"/>
                <a:gd name="connsiteX10" fmla="*/ 66354 w 141375"/>
                <a:gd name="connsiteY10" fmla="*/ 53034 h 142832"/>
                <a:gd name="connsiteX11" fmla="*/ 60871 w 141375"/>
                <a:gd name="connsiteY11" fmla="*/ 91185 h 142832"/>
                <a:gd name="connsiteX12" fmla="*/ 28447 w 141375"/>
                <a:gd name="connsiteY12" fmla="*/ 120193 h 142832"/>
                <a:gd name="connsiteX13" fmla="*/ 7706 w 141375"/>
                <a:gd name="connsiteY13" fmla="*/ 83933 h 142832"/>
                <a:gd name="connsiteX14" fmla="*/ 32023 w 141375"/>
                <a:gd name="connsiteY14" fmla="*/ 7315 h 142832"/>
                <a:gd name="connsiteX15" fmla="*/ 27494 w 141375"/>
                <a:gd name="connsiteY15" fmla="*/ 1324 h 142832"/>
                <a:gd name="connsiteX16" fmla="*/ 21295 w 141375"/>
                <a:gd name="connsiteY16" fmla="*/ 8261 h 142832"/>
                <a:gd name="connsiteX17" fmla="*/ 77 w 141375"/>
                <a:gd name="connsiteY17" fmla="*/ 97807 h 142832"/>
                <a:gd name="connsiteX18" fmla="*/ 25109 w 141375"/>
                <a:gd name="connsiteY18" fmla="*/ 142895 h 142832"/>
                <a:gd name="connsiteX19" fmla="*/ 61824 w 141375"/>
                <a:gd name="connsiteY19" fmla="*/ 109788 h 142832"/>
                <a:gd name="connsiteX20" fmla="*/ 88049 w 141375"/>
                <a:gd name="connsiteY20" fmla="*/ 142895 h 142832"/>
                <a:gd name="connsiteX21" fmla="*/ 126671 w 141375"/>
                <a:gd name="connsiteY21" fmla="*/ 100014 h 142832"/>
                <a:gd name="connsiteX22" fmla="*/ 141452 w 141375"/>
                <a:gd name="connsiteY22" fmla="*/ 22134 h 14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1375" h="142832">
                  <a:moveTo>
                    <a:pt x="141452" y="22134"/>
                  </a:moveTo>
                  <a:cubicBezTo>
                    <a:pt x="141452" y="7945"/>
                    <a:pt x="137161" y="63"/>
                    <a:pt x="131916" y="63"/>
                  </a:cubicBezTo>
                  <a:cubicBezTo>
                    <a:pt x="125717" y="63"/>
                    <a:pt x="119280" y="7630"/>
                    <a:pt x="119280" y="14882"/>
                  </a:cubicBezTo>
                  <a:cubicBezTo>
                    <a:pt x="119280" y="18035"/>
                    <a:pt x="120472" y="21503"/>
                    <a:pt x="122857" y="24341"/>
                  </a:cubicBezTo>
                  <a:cubicBezTo>
                    <a:pt x="126909" y="29071"/>
                    <a:pt x="131201" y="37584"/>
                    <a:pt x="131201" y="50826"/>
                  </a:cubicBezTo>
                  <a:cubicBezTo>
                    <a:pt x="131201" y="63439"/>
                    <a:pt x="126671" y="81411"/>
                    <a:pt x="119280" y="95915"/>
                  </a:cubicBezTo>
                  <a:cubicBezTo>
                    <a:pt x="112128" y="109473"/>
                    <a:pt x="103307" y="120193"/>
                    <a:pt x="92102" y="120193"/>
                  </a:cubicBezTo>
                  <a:cubicBezTo>
                    <a:pt x="78513" y="120193"/>
                    <a:pt x="71122" y="108842"/>
                    <a:pt x="68976" y="91816"/>
                  </a:cubicBezTo>
                  <a:cubicBezTo>
                    <a:pt x="71599" y="83618"/>
                    <a:pt x="77082" y="63439"/>
                    <a:pt x="77082" y="54610"/>
                  </a:cubicBezTo>
                  <a:cubicBezTo>
                    <a:pt x="77082" y="50826"/>
                    <a:pt x="75890" y="47673"/>
                    <a:pt x="72791" y="47673"/>
                  </a:cubicBezTo>
                  <a:cubicBezTo>
                    <a:pt x="70884" y="47673"/>
                    <a:pt x="68261" y="48304"/>
                    <a:pt x="66354" y="53034"/>
                  </a:cubicBezTo>
                  <a:cubicBezTo>
                    <a:pt x="63731" y="59340"/>
                    <a:pt x="60871" y="79834"/>
                    <a:pt x="60871" y="91185"/>
                  </a:cubicBezTo>
                  <a:cubicBezTo>
                    <a:pt x="53003" y="106004"/>
                    <a:pt x="43467" y="120193"/>
                    <a:pt x="28447" y="120193"/>
                  </a:cubicBezTo>
                  <a:cubicBezTo>
                    <a:pt x="12712" y="120193"/>
                    <a:pt x="7706" y="101590"/>
                    <a:pt x="7706" y="83933"/>
                  </a:cubicBezTo>
                  <a:cubicBezTo>
                    <a:pt x="7706" y="44520"/>
                    <a:pt x="32023" y="11414"/>
                    <a:pt x="32023" y="7315"/>
                  </a:cubicBezTo>
                  <a:cubicBezTo>
                    <a:pt x="32023" y="3846"/>
                    <a:pt x="30116" y="1324"/>
                    <a:pt x="27494" y="1324"/>
                  </a:cubicBezTo>
                  <a:cubicBezTo>
                    <a:pt x="24394" y="1324"/>
                    <a:pt x="22725" y="5423"/>
                    <a:pt x="21295" y="8261"/>
                  </a:cubicBezTo>
                  <a:cubicBezTo>
                    <a:pt x="9136" y="31593"/>
                    <a:pt x="77" y="69114"/>
                    <a:pt x="77" y="97807"/>
                  </a:cubicBezTo>
                  <a:cubicBezTo>
                    <a:pt x="77" y="119562"/>
                    <a:pt x="5560" y="142895"/>
                    <a:pt x="25109" y="142895"/>
                  </a:cubicBezTo>
                  <a:cubicBezTo>
                    <a:pt x="42036" y="142895"/>
                    <a:pt x="53242" y="127130"/>
                    <a:pt x="61824" y="109788"/>
                  </a:cubicBezTo>
                  <a:cubicBezTo>
                    <a:pt x="63970" y="128076"/>
                    <a:pt x="73268" y="142895"/>
                    <a:pt x="88049" y="142895"/>
                  </a:cubicBezTo>
                  <a:cubicBezTo>
                    <a:pt x="106645" y="142895"/>
                    <a:pt x="118088" y="123661"/>
                    <a:pt x="126671" y="100014"/>
                  </a:cubicBezTo>
                  <a:cubicBezTo>
                    <a:pt x="132393" y="84564"/>
                    <a:pt x="141452" y="41683"/>
                    <a:pt x="141452" y="22134"/>
                  </a:cubicBezTo>
                  <a:close/>
                </a:path>
              </a:pathLst>
            </a:custGeom>
            <a:solidFill>
              <a:srgbClr val="000000"/>
            </a:solidFill>
            <a:ln w="23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47805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  <p:bldP spid="131" grpId="0"/>
      <p:bldP spid="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C5AF6DC-0E85-D66F-2ADB-F213BFAF1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9AFE17E-5C86-6647-B71F-D72555AF3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6313" y="979511"/>
            <a:ext cx="3287615" cy="225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15A3B3C-E1C3-08EB-0A56-522A4BB0B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20074" y="979511"/>
            <a:ext cx="3264896" cy="228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D8FE84C-C8EE-C060-D66C-846A8B686756}"/>
              </a:ext>
            </a:extLst>
          </p:cNvPr>
          <p:cNvSpPr txBox="1"/>
          <p:nvPr/>
        </p:nvSpPr>
        <p:spPr>
          <a:xfrm>
            <a:off x="3541650" y="44350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=</a:t>
            </a:r>
            <a:endParaRPr lang="en-US" sz="2800" dirty="0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B6FA70AD-D456-937B-C8C7-CB70D1FAC267}"/>
              </a:ext>
            </a:extLst>
          </p:cNvPr>
          <p:cNvSpPr txBox="1"/>
          <p:nvPr/>
        </p:nvSpPr>
        <p:spPr>
          <a:xfrm flipH="1">
            <a:off x="618238" y="5310581"/>
            <a:ext cx="328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Take </a:t>
            </a:r>
            <a:r>
              <a:rPr lang="pl-PL" sz="1200" dirty="0" err="1"/>
              <a:t>into</a:t>
            </a:r>
            <a:r>
              <a:rPr lang="pl-PL" sz="1200" dirty="0"/>
              <a:t> </a:t>
            </a:r>
            <a:r>
              <a:rPr lang="pl-PL" sz="1200" dirty="0" err="1"/>
              <a:t>account</a:t>
            </a:r>
            <a:r>
              <a:rPr lang="pl-PL" sz="1200" dirty="0"/>
              <a:t> </a:t>
            </a:r>
            <a:r>
              <a:rPr lang="pl-PL" sz="1200" dirty="0" err="1"/>
              <a:t>optical</a:t>
            </a:r>
            <a:r>
              <a:rPr lang="pl-PL" sz="1200" dirty="0"/>
              <a:t> </a:t>
            </a:r>
            <a:r>
              <a:rPr lang="pl-PL" sz="1200" dirty="0" err="1"/>
              <a:t>losses</a:t>
            </a:r>
            <a:r>
              <a:rPr lang="pl-PL" sz="1200" dirty="0"/>
              <a:t>,</a:t>
            </a:r>
            <a:br>
              <a:rPr lang="pl-PL" sz="1200" dirty="0"/>
            </a:br>
            <a:r>
              <a:rPr lang="pl-PL" sz="1200" dirty="0" err="1"/>
              <a:t>detector</a:t>
            </a:r>
            <a:r>
              <a:rPr lang="pl-PL" sz="1200" dirty="0"/>
              <a:t> </a:t>
            </a:r>
            <a:r>
              <a:rPr lang="pl-PL" sz="1200" dirty="0" err="1"/>
              <a:t>inefficiencies</a:t>
            </a:r>
            <a:r>
              <a:rPr lang="pl-PL" sz="1200" dirty="0"/>
              <a:t>,…</a:t>
            </a:r>
          </a:p>
        </p:txBody>
      </p: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6D31C9C8-04B6-44A0-E2B2-736B36E7BBC2}"/>
              </a:ext>
            </a:extLst>
          </p:cNvPr>
          <p:cNvCxnSpPr>
            <a:cxnSpLocks/>
          </p:cNvCxnSpPr>
          <p:nvPr/>
        </p:nvCxnSpPr>
        <p:spPr>
          <a:xfrm>
            <a:off x="2288374" y="3382110"/>
            <a:ext cx="0" cy="6900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pole tekstowe 130">
            <a:extLst>
              <a:ext uri="{FF2B5EF4-FFF2-40B4-BE49-F238E27FC236}">
                <a16:creationId xmlns:a16="http://schemas.microsoft.com/office/drawing/2014/main" id="{28AC7C57-9FAF-D49E-CA71-DBEFC66C03AE}"/>
              </a:ext>
            </a:extLst>
          </p:cNvPr>
          <p:cNvSpPr txBox="1"/>
          <p:nvPr/>
        </p:nvSpPr>
        <p:spPr>
          <a:xfrm>
            <a:off x="3541885" y="44350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=</a:t>
            </a:r>
            <a:endParaRPr lang="en-US" sz="2800" dirty="0"/>
          </a:p>
        </p:txBody>
      </p:sp>
      <p:sp>
        <p:nvSpPr>
          <p:cNvPr id="132" name="pole tekstowe 131">
            <a:extLst>
              <a:ext uri="{FF2B5EF4-FFF2-40B4-BE49-F238E27FC236}">
                <a16:creationId xmlns:a16="http://schemas.microsoft.com/office/drawing/2014/main" id="{4EEF0664-B0FB-3689-6EE7-FBE1ECEB591C}"/>
              </a:ext>
            </a:extLst>
          </p:cNvPr>
          <p:cNvSpPr txBox="1"/>
          <p:nvPr/>
        </p:nvSpPr>
        <p:spPr>
          <a:xfrm>
            <a:off x="4850278" y="442968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=</a:t>
            </a:r>
            <a:endParaRPr lang="en-US" sz="2800" dirty="0"/>
          </a:p>
        </p:txBody>
      </p: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A40439DE-B680-BD93-73A0-5E98F9AAE932}"/>
              </a:ext>
            </a:extLst>
          </p:cNvPr>
          <p:cNvCxnSpPr>
            <a:cxnSpLocks/>
          </p:cNvCxnSpPr>
          <p:nvPr/>
        </p:nvCxnSpPr>
        <p:spPr>
          <a:xfrm flipH="1">
            <a:off x="6913984" y="3378088"/>
            <a:ext cx="1793" cy="6900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E6E5D54F-BBF1-9F3C-93E8-EB246AB14EB1}"/>
              </a:ext>
            </a:extLst>
          </p:cNvPr>
          <p:cNvSpPr txBox="1"/>
          <p:nvPr/>
        </p:nvSpPr>
        <p:spPr>
          <a:xfrm flipH="1">
            <a:off x="5444002" y="5361127"/>
            <a:ext cx="328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Take </a:t>
            </a:r>
            <a:r>
              <a:rPr lang="pl-PL" sz="1200" dirty="0" err="1"/>
              <a:t>into</a:t>
            </a:r>
            <a:r>
              <a:rPr lang="pl-PL" sz="1200" dirty="0"/>
              <a:t> </a:t>
            </a:r>
            <a:r>
              <a:rPr lang="pl-PL" sz="1200" dirty="0" err="1"/>
              <a:t>account</a:t>
            </a:r>
            <a:r>
              <a:rPr lang="pl-PL" sz="1200" dirty="0"/>
              <a:t> </a:t>
            </a:r>
            <a:r>
              <a:rPr lang="pl-PL" sz="1200" dirty="0" err="1"/>
              <a:t>atomic</a:t>
            </a:r>
            <a:r>
              <a:rPr lang="pl-PL" sz="1200" dirty="0"/>
              <a:t> </a:t>
            </a:r>
            <a:r>
              <a:rPr lang="pl-PL" sz="1200" dirty="0" err="1"/>
              <a:t>dephasing</a:t>
            </a:r>
            <a:r>
              <a:rPr lang="pl-PL" sz="1200" dirty="0"/>
              <a:t>, </a:t>
            </a:r>
          </a:p>
          <a:p>
            <a:pPr algn="ctr"/>
            <a:r>
              <a:rPr lang="pl-PL" sz="1200" dirty="0"/>
              <a:t>LO </a:t>
            </a:r>
            <a:r>
              <a:rPr lang="pl-PL" sz="1200" dirty="0" err="1"/>
              <a:t>fluctuations</a:t>
            </a:r>
            <a:r>
              <a:rPr lang="pl-PL" sz="1200" dirty="0"/>
              <a:t>…</a:t>
            </a:r>
          </a:p>
        </p:txBody>
      </p:sp>
      <p:cxnSp>
        <p:nvCxnSpPr>
          <p:cNvPr id="157" name="Łącznik prosty 156">
            <a:extLst>
              <a:ext uri="{FF2B5EF4-FFF2-40B4-BE49-F238E27FC236}">
                <a16:creationId xmlns:a16="http://schemas.microsoft.com/office/drawing/2014/main" id="{3EE85701-1362-D82F-C710-F1B99EB89306}"/>
              </a:ext>
            </a:extLst>
          </p:cNvPr>
          <p:cNvCxnSpPr>
            <a:cxnSpLocks/>
          </p:cNvCxnSpPr>
          <p:nvPr/>
        </p:nvCxnSpPr>
        <p:spPr>
          <a:xfrm>
            <a:off x="7648785" y="4441485"/>
            <a:ext cx="48933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Łącznik prosty 158">
            <a:extLst>
              <a:ext uri="{FF2B5EF4-FFF2-40B4-BE49-F238E27FC236}">
                <a16:creationId xmlns:a16="http://schemas.microsoft.com/office/drawing/2014/main" id="{1C18C34D-B77C-EADC-A03C-73AB795F1A20}"/>
              </a:ext>
            </a:extLst>
          </p:cNvPr>
          <p:cNvCxnSpPr>
            <a:cxnSpLocks/>
          </p:cNvCxnSpPr>
          <p:nvPr/>
        </p:nvCxnSpPr>
        <p:spPr>
          <a:xfrm>
            <a:off x="7648785" y="4871909"/>
            <a:ext cx="48933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7" name="Grupa 17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1 \rangle $&#10;\end{document}&#10;" title="IguanaTex Vector Display">
            <a:extLst>
              <a:ext uri="{FF2B5EF4-FFF2-40B4-BE49-F238E27FC236}">
                <a16:creationId xmlns:a16="http://schemas.microsoft.com/office/drawing/2014/main" id="{AA766045-EEE6-F2F0-6B8C-28B8752F29F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304149" y="4318083"/>
            <a:ext cx="198532" cy="253188"/>
            <a:chOff x="9946879" y="5726433"/>
            <a:chExt cx="198532" cy="253188"/>
          </a:xfrm>
        </p:grpSpPr>
        <p:sp>
          <p:nvSpPr>
            <p:cNvPr id="174" name="Dowolny kształt: kształt 173">
              <a:extLst>
                <a:ext uri="{FF2B5EF4-FFF2-40B4-BE49-F238E27FC236}">
                  <a16:creationId xmlns:a16="http://schemas.microsoft.com/office/drawing/2014/main" id="{B9C90E47-C7B2-2940-1C4F-B3B155652C4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946879" y="5726433"/>
              <a:ext cx="8477" cy="253188"/>
            </a:xfrm>
            <a:custGeom>
              <a:avLst/>
              <a:gdLst>
                <a:gd name="connsiteX0" fmla="*/ 8554 w 8477"/>
                <a:gd name="connsiteY0" fmla="*/ 9178 h 253188"/>
                <a:gd name="connsiteX1" fmla="*/ 4315 w 8477"/>
                <a:gd name="connsiteY1" fmla="*/ 63 h 253188"/>
                <a:gd name="connsiteX2" fmla="*/ 77 w 8477"/>
                <a:gd name="connsiteY2" fmla="*/ 9178 h 253188"/>
                <a:gd name="connsiteX3" fmla="*/ 77 w 8477"/>
                <a:gd name="connsiteY3" fmla="*/ 244137 h 253188"/>
                <a:gd name="connsiteX4" fmla="*/ 4315 w 8477"/>
                <a:gd name="connsiteY4" fmla="*/ 253251 h 253188"/>
                <a:gd name="connsiteX5" fmla="*/ 8554 w 8477"/>
                <a:gd name="connsiteY5" fmla="*/ 244137 h 253188"/>
                <a:gd name="connsiteX6" fmla="*/ 8554 w 8477"/>
                <a:gd name="connsiteY6" fmla="*/ 9178 h 25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7" h="253188">
                  <a:moveTo>
                    <a:pt x="8554" y="9178"/>
                  </a:moveTo>
                  <a:cubicBezTo>
                    <a:pt x="8554" y="4620"/>
                    <a:pt x="8554" y="63"/>
                    <a:pt x="4315" y="63"/>
                  </a:cubicBezTo>
                  <a:cubicBezTo>
                    <a:pt x="77" y="63"/>
                    <a:pt x="77" y="4620"/>
                    <a:pt x="77" y="9178"/>
                  </a:cubicBezTo>
                  <a:lnTo>
                    <a:pt x="77" y="244137"/>
                  </a:lnTo>
                  <a:cubicBezTo>
                    <a:pt x="77" y="248694"/>
                    <a:pt x="77" y="253251"/>
                    <a:pt x="4315" y="253251"/>
                  </a:cubicBezTo>
                  <a:cubicBezTo>
                    <a:pt x="8554" y="253251"/>
                    <a:pt x="8554" y="248694"/>
                    <a:pt x="8554" y="244137"/>
                  </a:cubicBezTo>
                  <a:lnTo>
                    <a:pt x="8554" y="9178"/>
                  </a:lnTo>
                  <a:close/>
                </a:path>
              </a:pathLst>
            </a:custGeom>
            <a:solidFill>
              <a:srgbClr val="000000"/>
            </a:solidFill>
            <a:ln w="252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5" name="Dowolny kształt: kształt 174">
              <a:extLst>
                <a:ext uri="{FF2B5EF4-FFF2-40B4-BE49-F238E27FC236}">
                  <a16:creationId xmlns:a16="http://schemas.microsoft.com/office/drawing/2014/main" id="{56795428-8AA4-3BA8-B1C3-5BE2D6DA8E1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999391" y="5747701"/>
              <a:ext cx="69937" cy="168623"/>
            </a:xfrm>
            <a:custGeom>
              <a:avLst/>
              <a:gdLst>
                <a:gd name="connsiteX0" fmla="*/ 43525 w 69937"/>
                <a:gd name="connsiteY0" fmla="*/ 6646 h 168623"/>
                <a:gd name="connsiteX1" fmla="*/ 38651 w 69937"/>
                <a:gd name="connsiteY1" fmla="*/ 63 h 168623"/>
                <a:gd name="connsiteX2" fmla="*/ 79 w 69937"/>
                <a:gd name="connsiteY2" fmla="*/ 16267 h 168623"/>
                <a:gd name="connsiteX3" fmla="*/ 79 w 69937"/>
                <a:gd name="connsiteY3" fmla="*/ 24116 h 168623"/>
                <a:gd name="connsiteX4" fmla="*/ 27842 w 69937"/>
                <a:gd name="connsiteY4" fmla="*/ 17533 h 168623"/>
                <a:gd name="connsiteX5" fmla="*/ 27842 w 69937"/>
                <a:gd name="connsiteY5" fmla="*/ 148684 h 168623"/>
                <a:gd name="connsiteX6" fmla="*/ 8133 w 69937"/>
                <a:gd name="connsiteY6" fmla="*/ 160837 h 168623"/>
                <a:gd name="connsiteX7" fmla="*/ 1351 w 69937"/>
                <a:gd name="connsiteY7" fmla="*/ 160837 h 168623"/>
                <a:gd name="connsiteX8" fmla="*/ 1351 w 69937"/>
                <a:gd name="connsiteY8" fmla="*/ 168686 h 168623"/>
                <a:gd name="connsiteX9" fmla="*/ 35684 w 69937"/>
                <a:gd name="connsiteY9" fmla="*/ 167927 h 168623"/>
                <a:gd name="connsiteX10" fmla="*/ 70017 w 69937"/>
                <a:gd name="connsiteY10" fmla="*/ 168686 h 168623"/>
                <a:gd name="connsiteX11" fmla="*/ 70017 w 69937"/>
                <a:gd name="connsiteY11" fmla="*/ 160837 h 168623"/>
                <a:gd name="connsiteX12" fmla="*/ 63235 w 69937"/>
                <a:gd name="connsiteY12" fmla="*/ 160837 h 168623"/>
                <a:gd name="connsiteX13" fmla="*/ 43525 w 69937"/>
                <a:gd name="connsiteY13" fmla="*/ 148684 h 168623"/>
                <a:gd name="connsiteX14" fmla="*/ 43525 w 69937"/>
                <a:gd name="connsiteY14" fmla="*/ 6646 h 16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937" h="168623">
                  <a:moveTo>
                    <a:pt x="43525" y="6646"/>
                  </a:moveTo>
                  <a:cubicBezTo>
                    <a:pt x="43525" y="569"/>
                    <a:pt x="43525" y="63"/>
                    <a:pt x="38651" y="63"/>
                  </a:cubicBezTo>
                  <a:cubicBezTo>
                    <a:pt x="25511" y="16267"/>
                    <a:pt x="6861" y="16267"/>
                    <a:pt x="79" y="16267"/>
                  </a:cubicBezTo>
                  <a:lnTo>
                    <a:pt x="79" y="24116"/>
                  </a:lnTo>
                  <a:cubicBezTo>
                    <a:pt x="4318" y="24116"/>
                    <a:pt x="16822" y="24116"/>
                    <a:pt x="27842" y="17533"/>
                  </a:cubicBezTo>
                  <a:lnTo>
                    <a:pt x="27842" y="148684"/>
                  </a:lnTo>
                  <a:cubicBezTo>
                    <a:pt x="27842" y="157799"/>
                    <a:pt x="27207" y="160837"/>
                    <a:pt x="8133" y="160837"/>
                  </a:cubicBezTo>
                  <a:lnTo>
                    <a:pt x="1351" y="160837"/>
                  </a:lnTo>
                  <a:lnTo>
                    <a:pt x="1351" y="168686"/>
                  </a:lnTo>
                  <a:cubicBezTo>
                    <a:pt x="8769" y="167927"/>
                    <a:pt x="27207" y="167927"/>
                    <a:pt x="35684" y="167927"/>
                  </a:cubicBezTo>
                  <a:cubicBezTo>
                    <a:pt x="44161" y="167927"/>
                    <a:pt x="62599" y="167927"/>
                    <a:pt x="70017" y="168686"/>
                  </a:cubicBezTo>
                  <a:lnTo>
                    <a:pt x="70017" y="160837"/>
                  </a:lnTo>
                  <a:lnTo>
                    <a:pt x="63235" y="160837"/>
                  </a:lnTo>
                  <a:cubicBezTo>
                    <a:pt x="44161" y="160837"/>
                    <a:pt x="43525" y="158052"/>
                    <a:pt x="43525" y="148684"/>
                  </a:cubicBezTo>
                  <a:lnTo>
                    <a:pt x="43525" y="6646"/>
                  </a:lnTo>
                  <a:close/>
                </a:path>
              </a:pathLst>
            </a:custGeom>
            <a:solidFill>
              <a:srgbClr val="000000"/>
            </a:solidFill>
            <a:ln w="252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6" name="Dowolny kształt: kształt 175">
              <a:extLst>
                <a:ext uri="{FF2B5EF4-FFF2-40B4-BE49-F238E27FC236}">
                  <a16:creationId xmlns:a16="http://schemas.microsoft.com/office/drawing/2014/main" id="{A2943CC0-B7ED-987B-97C9-DFAB13C2C35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098151" y="5726433"/>
              <a:ext cx="47260" cy="253188"/>
            </a:xfrm>
            <a:custGeom>
              <a:avLst/>
              <a:gdLst>
                <a:gd name="connsiteX0" fmla="*/ 46285 w 47260"/>
                <a:gd name="connsiteY0" fmla="*/ 130961 h 253188"/>
                <a:gd name="connsiteX1" fmla="*/ 47345 w 47260"/>
                <a:gd name="connsiteY1" fmla="*/ 126657 h 253188"/>
                <a:gd name="connsiteX2" fmla="*/ 46285 w 47260"/>
                <a:gd name="connsiteY2" fmla="*/ 122353 h 253188"/>
                <a:gd name="connsiteX3" fmla="*/ 9198 w 47260"/>
                <a:gd name="connsiteY3" fmla="*/ 5886 h 253188"/>
                <a:gd name="connsiteX4" fmla="*/ 4323 w 47260"/>
                <a:gd name="connsiteY4" fmla="*/ 63 h 253188"/>
                <a:gd name="connsiteX5" fmla="*/ 84 w 47260"/>
                <a:gd name="connsiteY5" fmla="*/ 5127 h 253188"/>
                <a:gd name="connsiteX6" fmla="*/ 1144 w 47260"/>
                <a:gd name="connsiteY6" fmla="*/ 9178 h 253188"/>
                <a:gd name="connsiteX7" fmla="*/ 38656 w 47260"/>
                <a:gd name="connsiteY7" fmla="*/ 126657 h 253188"/>
                <a:gd name="connsiteX8" fmla="*/ 1144 w 47260"/>
                <a:gd name="connsiteY8" fmla="*/ 243630 h 253188"/>
                <a:gd name="connsiteX9" fmla="*/ 84 w 47260"/>
                <a:gd name="connsiteY9" fmla="*/ 248188 h 253188"/>
                <a:gd name="connsiteX10" fmla="*/ 4323 w 47260"/>
                <a:gd name="connsiteY10" fmla="*/ 253251 h 253188"/>
                <a:gd name="connsiteX11" fmla="*/ 8774 w 47260"/>
                <a:gd name="connsiteY11" fmla="*/ 248188 h 253188"/>
                <a:gd name="connsiteX12" fmla="*/ 46285 w 47260"/>
                <a:gd name="connsiteY12" fmla="*/ 130961 h 25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60" h="253188">
                  <a:moveTo>
                    <a:pt x="46285" y="130961"/>
                  </a:moveTo>
                  <a:cubicBezTo>
                    <a:pt x="47345" y="127923"/>
                    <a:pt x="47345" y="127417"/>
                    <a:pt x="47345" y="126657"/>
                  </a:cubicBezTo>
                  <a:cubicBezTo>
                    <a:pt x="47345" y="125897"/>
                    <a:pt x="47345" y="125391"/>
                    <a:pt x="46285" y="122353"/>
                  </a:cubicBezTo>
                  <a:lnTo>
                    <a:pt x="9198" y="5886"/>
                  </a:lnTo>
                  <a:cubicBezTo>
                    <a:pt x="7926" y="1582"/>
                    <a:pt x="6654" y="63"/>
                    <a:pt x="4323" y="63"/>
                  </a:cubicBezTo>
                  <a:cubicBezTo>
                    <a:pt x="1992" y="63"/>
                    <a:pt x="84" y="2341"/>
                    <a:pt x="84" y="5127"/>
                  </a:cubicBezTo>
                  <a:cubicBezTo>
                    <a:pt x="84" y="5886"/>
                    <a:pt x="84" y="6392"/>
                    <a:pt x="1144" y="9178"/>
                  </a:cubicBezTo>
                  <a:lnTo>
                    <a:pt x="38656" y="126657"/>
                  </a:lnTo>
                  <a:lnTo>
                    <a:pt x="1144" y="243630"/>
                  </a:lnTo>
                  <a:cubicBezTo>
                    <a:pt x="84" y="246415"/>
                    <a:pt x="84" y="246922"/>
                    <a:pt x="84" y="248188"/>
                  </a:cubicBezTo>
                  <a:cubicBezTo>
                    <a:pt x="84" y="250973"/>
                    <a:pt x="1992" y="253251"/>
                    <a:pt x="4323" y="253251"/>
                  </a:cubicBezTo>
                  <a:cubicBezTo>
                    <a:pt x="7078" y="253251"/>
                    <a:pt x="7926" y="250719"/>
                    <a:pt x="8774" y="248188"/>
                  </a:cubicBezTo>
                  <a:lnTo>
                    <a:pt x="46285" y="130961"/>
                  </a:lnTo>
                  <a:close/>
                </a:path>
              </a:pathLst>
            </a:custGeom>
            <a:solidFill>
              <a:srgbClr val="000000"/>
            </a:solidFill>
            <a:ln w="252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199" name="Grupa 19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0 \rangle $&#10;\end{document}&#10;" title="IguanaTex Vector Display">
            <a:extLst>
              <a:ext uri="{FF2B5EF4-FFF2-40B4-BE49-F238E27FC236}">
                <a16:creationId xmlns:a16="http://schemas.microsoft.com/office/drawing/2014/main" id="{757AEAB2-0F7F-50F7-164E-654DEB463F87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305800" y="4699000"/>
            <a:ext cx="217132" cy="273262"/>
            <a:chOff x="10118121" y="6220009"/>
            <a:chExt cx="217132" cy="273262"/>
          </a:xfrm>
        </p:grpSpPr>
        <p:sp>
          <p:nvSpPr>
            <p:cNvPr id="196" name="Dowolny kształt: kształt 195">
              <a:extLst>
                <a:ext uri="{FF2B5EF4-FFF2-40B4-BE49-F238E27FC236}">
                  <a16:creationId xmlns:a16="http://schemas.microsoft.com/office/drawing/2014/main" id="{661A7937-AE0E-5E26-4EF1-B34E9A6550D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118121" y="6220009"/>
              <a:ext cx="9271" cy="273262"/>
            </a:xfrm>
            <a:custGeom>
              <a:avLst/>
              <a:gdLst>
                <a:gd name="connsiteX0" fmla="*/ 9348 w 9271"/>
                <a:gd name="connsiteY0" fmla="*/ 9900 h 273262"/>
                <a:gd name="connsiteX1" fmla="*/ 4712 w 9271"/>
                <a:gd name="connsiteY1" fmla="*/ 63 h 273262"/>
                <a:gd name="connsiteX2" fmla="*/ 77 w 9271"/>
                <a:gd name="connsiteY2" fmla="*/ 9900 h 273262"/>
                <a:gd name="connsiteX3" fmla="*/ 77 w 9271"/>
                <a:gd name="connsiteY3" fmla="*/ 263488 h 273262"/>
                <a:gd name="connsiteX4" fmla="*/ 4712 w 9271"/>
                <a:gd name="connsiteY4" fmla="*/ 273325 h 273262"/>
                <a:gd name="connsiteX5" fmla="*/ 9348 w 9271"/>
                <a:gd name="connsiteY5" fmla="*/ 263488 h 273262"/>
                <a:gd name="connsiteX6" fmla="*/ 9348 w 9271"/>
                <a:gd name="connsiteY6" fmla="*/ 9900 h 27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71" h="273262">
                  <a:moveTo>
                    <a:pt x="9348" y="9900"/>
                  </a:moveTo>
                  <a:cubicBezTo>
                    <a:pt x="9348" y="4981"/>
                    <a:pt x="9348" y="63"/>
                    <a:pt x="4712" y="63"/>
                  </a:cubicBezTo>
                  <a:cubicBezTo>
                    <a:pt x="77" y="63"/>
                    <a:pt x="77" y="4981"/>
                    <a:pt x="77" y="9900"/>
                  </a:cubicBezTo>
                  <a:lnTo>
                    <a:pt x="77" y="263488"/>
                  </a:lnTo>
                  <a:cubicBezTo>
                    <a:pt x="77" y="268406"/>
                    <a:pt x="77" y="273325"/>
                    <a:pt x="4712" y="273325"/>
                  </a:cubicBezTo>
                  <a:cubicBezTo>
                    <a:pt x="9348" y="273325"/>
                    <a:pt x="9348" y="268406"/>
                    <a:pt x="9348" y="263488"/>
                  </a:cubicBezTo>
                  <a:lnTo>
                    <a:pt x="9348" y="9900"/>
                  </a:lnTo>
                  <a:close/>
                </a:path>
              </a:pathLst>
            </a:custGeom>
            <a:solidFill>
              <a:srgbClr val="000000"/>
            </a:solidFill>
            <a:ln w="252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7" name="Dowolny kształt: kształt 196">
              <a:extLst>
                <a:ext uri="{FF2B5EF4-FFF2-40B4-BE49-F238E27FC236}">
                  <a16:creationId xmlns:a16="http://schemas.microsoft.com/office/drawing/2014/main" id="{2D2238F9-D2C3-F571-F5EC-1C6D65FDCC4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163963" y="6242963"/>
              <a:ext cx="97581" cy="188004"/>
            </a:xfrm>
            <a:custGeom>
              <a:avLst/>
              <a:gdLst>
                <a:gd name="connsiteX0" fmla="*/ 97661 w 97581"/>
                <a:gd name="connsiteY0" fmla="*/ 94611 h 188004"/>
                <a:gd name="connsiteX1" fmla="*/ 88390 w 97581"/>
                <a:gd name="connsiteY1" fmla="*/ 30668 h 188004"/>
                <a:gd name="connsiteX2" fmla="*/ 48986 w 97581"/>
                <a:gd name="connsiteY2" fmla="*/ 63 h 188004"/>
                <a:gd name="connsiteX3" fmla="*/ 8656 w 97581"/>
                <a:gd name="connsiteY3" fmla="*/ 32581 h 188004"/>
                <a:gd name="connsiteX4" fmla="*/ 79 w 97581"/>
                <a:gd name="connsiteY4" fmla="*/ 94611 h 188004"/>
                <a:gd name="connsiteX5" fmla="*/ 10510 w 97581"/>
                <a:gd name="connsiteY5" fmla="*/ 160468 h 188004"/>
                <a:gd name="connsiteX6" fmla="*/ 48754 w 97581"/>
                <a:gd name="connsiteY6" fmla="*/ 188067 h 188004"/>
                <a:gd name="connsiteX7" fmla="*/ 89085 w 97581"/>
                <a:gd name="connsiteY7" fmla="*/ 156369 h 188004"/>
                <a:gd name="connsiteX8" fmla="*/ 97661 w 97581"/>
                <a:gd name="connsiteY8" fmla="*/ 94611 h 188004"/>
                <a:gd name="connsiteX9" fmla="*/ 48754 w 97581"/>
                <a:gd name="connsiteY9" fmla="*/ 182055 h 188004"/>
                <a:gd name="connsiteX10" fmla="*/ 21867 w 97581"/>
                <a:gd name="connsiteY10" fmla="*/ 148991 h 188004"/>
                <a:gd name="connsiteX11" fmla="*/ 19318 w 97581"/>
                <a:gd name="connsiteY11" fmla="*/ 91332 h 188004"/>
                <a:gd name="connsiteX12" fmla="*/ 21172 w 97581"/>
                <a:gd name="connsiteY12" fmla="*/ 41052 h 188004"/>
                <a:gd name="connsiteX13" fmla="*/ 48754 w 97581"/>
                <a:gd name="connsiteY13" fmla="*/ 6075 h 188004"/>
                <a:gd name="connsiteX14" fmla="*/ 76105 w 97581"/>
                <a:gd name="connsiteY14" fmla="*/ 38046 h 188004"/>
                <a:gd name="connsiteX15" fmla="*/ 78423 w 97581"/>
                <a:gd name="connsiteY15" fmla="*/ 91332 h 188004"/>
                <a:gd name="connsiteX16" fmla="*/ 75873 w 97581"/>
                <a:gd name="connsiteY16" fmla="*/ 147898 h 188004"/>
                <a:gd name="connsiteX17" fmla="*/ 48754 w 97581"/>
                <a:gd name="connsiteY17" fmla="*/ 182055 h 18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581" h="188004">
                  <a:moveTo>
                    <a:pt x="97661" y="94611"/>
                  </a:moveTo>
                  <a:cubicBezTo>
                    <a:pt x="97661" y="72751"/>
                    <a:pt x="96502" y="50890"/>
                    <a:pt x="88390" y="30668"/>
                  </a:cubicBezTo>
                  <a:cubicBezTo>
                    <a:pt x="77728" y="4435"/>
                    <a:pt x="58721" y="63"/>
                    <a:pt x="48986" y="63"/>
                  </a:cubicBezTo>
                  <a:cubicBezTo>
                    <a:pt x="35079" y="63"/>
                    <a:pt x="18159" y="7168"/>
                    <a:pt x="8656" y="32581"/>
                  </a:cubicBezTo>
                  <a:cubicBezTo>
                    <a:pt x="1238" y="51436"/>
                    <a:pt x="79" y="72751"/>
                    <a:pt x="79" y="94611"/>
                  </a:cubicBezTo>
                  <a:cubicBezTo>
                    <a:pt x="79" y="115106"/>
                    <a:pt x="1007" y="139700"/>
                    <a:pt x="10510" y="160468"/>
                  </a:cubicBezTo>
                  <a:cubicBezTo>
                    <a:pt x="20477" y="182602"/>
                    <a:pt x="37397" y="188067"/>
                    <a:pt x="48754" y="188067"/>
                  </a:cubicBezTo>
                  <a:cubicBezTo>
                    <a:pt x="61271" y="188067"/>
                    <a:pt x="78887" y="182329"/>
                    <a:pt x="89085" y="156369"/>
                  </a:cubicBezTo>
                  <a:cubicBezTo>
                    <a:pt x="96502" y="137514"/>
                    <a:pt x="97661" y="116199"/>
                    <a:pt x="97661" y="94611"/>
                  </a:cubicBezTo>
                  <a:close/>
                  <a:moveTo>
                    <a:pt x="48754" y="182055"/>
                  </a:moveTo>
                  <a:cubicBezTo>
                    <a:pt x="39715" y="182055"/>
                    <a:pt x="26039" y="175224"/>
                    <a:pt x="21867" y="148991"/>
                  </a:cubicBezTo>
                  <a:cubicBezTo>
                    <a:pt x="19318" y="132595"/>
                    <a:pt x="19318" y="107455"/>
                    <a:pt x="19318" y="91332"/>
                  </a:cubicBezTo>
                  <a:cubicBezTo>
                    <a:pt x="19318" y="73844"/>
                    <a:pt x="19318" y="55808"/>
                    <a:pt x="21172" y="41052"/>
                  </a:cubicBezTo>
                  <a:cubicBezTo>
                    <a:pt x="25576" y="8534"/>
                    <a:pt x="42960" y="6075"/>
                    <a:pt x="48754" y="6075"/>
                  </a:cubicBezTo>
                  <a:cubicBezTo>
                    <a:pt x="56403" y="6075"/>
                    <a:pt x="71701" y="10993"/>
                    <a:pt x="76105" y="38046"/>
                  </a:cubicBezTo>
                  <a:cubicBezTo>
                    <a:pt x="78423" y="53349"/>
                    <a:pt x="78423" y="74117"/>
                    <a:pt x="78423" y="91332"/>
                  </a:cubicBezTo>
                  <a:cubicBezTo>
                    <a:pt x="78423" y="111827"/>
                    <a:pt x="78423" y="130409"/>
                    <a:pt x="75873" y="147898"/>
                  </a:cubicBezTo>
                  <a:cubicBezTo>
                    <a:pt x="72397" y="173858"/>
                    <a:pt x="59185" y="182055"/>
                    <a:pt x="48754" y="182055"/>
                  </a:cubicBezTo>
                  <a:close/>
                </a:path>
              </a:pathLst>
            </a:custGeom>
            <a:solidFill>
              <a:srgbClr val="000000"/>
            </a:solidFill>
            <a:ln w="252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8" name="Dowolny kształt: kształt 197">
              <a:extLst>
                <a:ext uri="{FF2B5EF4-FFF2-40B4-BE49-F238E27FC236}">
                  <a16:creationId xmlns:a16="http://schemas.microsoft.com/office/drawing/2014/main" id="{74DD4813-D010-BCF9-501C-105894C0529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283565" y="6220009"/>
              <a:ext cx="51688" cy="273262"/>
            </a:xfrm>
            <a:custGeom>
              <a:avLst/>
              <a:gdLst>
                <a:gd name="connsiteX0" fmla="*/ 50614 w 51688"/>
                <a:gd name="connsiteY0" fmla="*/ 141339 h 273262"/>
                <a:gd name="connsiteX1" fmla="*/ 51773 w 51688"/>
                <a:gd name="connsiteY1" fmla="*/ 136694 h 273262"/>
                <a:gd name="connsiteX2" fmla="*/ 50614 w 51688"/>
                <a:gd name="connsiteY2" fmla="*/ 132048 h 273262"/>
                <a:gd name="connsiteX3" fmla="*/ 10051 w 51688"/>
                <a:gd name="connsiteY3" fmla="*/ 6348 h 273262"/>
                <a:gd name="connsiteX4" fmla="*/ 4720 w 51688"/>
                <a:gd name="connsiteY4" fmla="*/ 63 h 273262"/>
                <a:gd name="connsiteX5" fmla="*/ 84 w 51688"/>
                <a:gd name="connsiteY5" fmla="*/ 5528 h 273262"/>
                <a:gd name="connsiteX6" fmla="*/ 1243 w 51688"/>
                <a:gd name="connsiteY6" fmla="*/ 9900 h 273262"/>
                <a:gd name="connsiteX7" fmla="*/ 42269 w 51688"/>
                <a:gd name="connsiteY7" fmla="*/ 136694 h 273262"/>
                <a:gd name="connsiteX8" fmla="*/ 1243 w 51688"/>
                <a:gd name="connsiteY8" fmla="*/ 262941 h 273262"/>
                <a:gd name="connsiteX9" fmla="*/ 84 w 51688"/>
                <a:gd name="connsiteY9" fmla="*/ 267860 h 273262"/>
                <a:gd name="connsiteX10" fmla="*/ 4720 w 51688"/>
                <a:gd name="connsiteY10" fmla="*/ 273325 h 273262"/>
                <a:gd name="connsiteX11" fmla="*/ 9588 w 51688"/>
                <a:gd name="connsiteY11" fmla="*/ 267860 h 273262"/>
                <a:gd name="connsiteX12" fmla="*/ 50614 w 51688"/>
                <a:gd name="connsiteY12" fmla="*/ 141339 h 27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688" h="273262">
                  <a:moveTo>
                    <a:pt x="50614" y="141339"/>
                  </a:moveTo>
                  <a:cubicBezTo>
                    <a:pt x="51773" y="138060"/>
                    <a:pt x="51773" y="137514"/>
                    <a:pt x="51773" y="136694"/>
                  </a:cubicBezTo>
                  <a:cubicBezTo>
                    <a:pt x="51773" y="135874"/>
                    <a:pt x="51773" y="135328"/>
                    <a:pt x="50614" y="132048"/>
                  </a:cubicBezTo>
                  <a:lnTo>
                    <a:pt x="10051" y="6348"/>
                  </a:lnTo>
                  <a:cubicBezTo>
                    <a:pt x="8661" y="1702"/>
                    <a:pt x="7270" y="63"/>
                    <a:pt x="4720" y="63"/>
                  </a:cubicBezTo>
                  <a:cubicBezTo>
                    <a:pt x="2171" y="63"/>
                    <a:pt x="84" y="2522"/>
                    <a:pt x="84" y="5528"/>
                  </a:cubicBezTo>
                  <a:cubicBezTo>
                    <a:pt x="84" y="6348"/>
                    <a:pt x="84" y="6894"/>
                    <a:pt x="1243" y="9900"/>
                  </a:cubicBezTo>
                  <a:lnTo>
                    <a:pt x="42269" y="136694"/>
                  </a:lnTo>
                  <a:lnTo>
                    <a:pt x="1243" y="262941"/>
                  </a:lnTo>
                  <a:cubicBezTo>
                    <a:pt x="84" y="265947"/>
                    <a:pt x="84" y="266493"/>
                    <a:pt x="84" y="267860"/>
                  </a:cubicBezTo>
                  <a:cubicBezTo>
                    <a:pt x="84" y="270866"/>
                    <a:pt x="2171" y="273325"/>
                    <a:pt x="4720" y="273325"/>
                  </a:cubicBezTo>
                  <a:cubicBezTo>
                    <a:pt x="7733" y="273325"/>
                    <a:pt x="8661" y="270592"/>
                    <a:pt x="9588" y="267860"/>
                  </a:cubicBezTo>
                  <a:lnTo>
                    <a:pt x="50614" y="141339"/>
                  </a:lnTo>
                  <a:close/>
                </a:path>
              </a:pathLst>
            </a:custGeom>
            <a:solidFill>
              <a:srgbClr val="000000"/>
            </a:solidFill>
            <a:ln w="252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cxnSp>
        <p:nvCxnSpPr>
          <p:cNvPr id="205" name="Łącznik prosty ze strzałką 204">
            <a:extLst>
              <a:ext uri="{FF2B5EF4-FFF2-40B4-BE49-F238E27FC236}">
                <a16:creationId xmlns:a16="http://schemas.microsoft.com/office/drawing/2014/main" id="{CC66756F-0577-B81E-31BE-02EC97308876}"/>
              </a:ext>
            </a:extLst>
          </p:cNvPr>
          <p:cNvCxnSpPr>
            <a:cxnSpLocks/>
          </p:cNvCxnSpPr>
          <p:nvPr/>
        </p:nvCxnSpPr>
        <p:spPr>
          <a:xfrm>
            <a:off x="7893453" y="4441485"/>
            <a:ext cx="0" cy="39905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" name="Grafika 212">
            <a:extLst>
              <a:ext uri="{FF2B5EF4-FFF2-40B4-BE49-F238E27FC236}">
                <a16:creationId xmlns:a16="http://schemas.microsoft.com/office/drawing/2014/main" id="{B85C5D00-1F66-42FF-67F4-882D66A7F93A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945100" y="4573485"/>
            <a:ext cx="141375" cy="142832"/>
          </a:xfrm>
          <a:custGeom>
            <a:avLst/>
            <a:gdLst>
              <a:gd name="connsiteX0" fmla="*/ 141452 w 141375"/>
              <a:gd name="connsiteY0" fmla="*/ 22134 h 142832"/>
              <a:gd name="connsiteX1" fmla="*/ 131916 w 141375"/>
              <a:gd name="connsiteY1" fmla="*/ 63 h 142832"/>
              <a:gd name="connsiteX2" fmla="*/ 119280 w 141375"/>
              <a:gd name="connsiteY2" fmla="*/ 14882 h 142832"/>
              <a:gd name="connsiteX3" fmla="*/ 122857 w 141375"/>
              <a:gd name="connsiteY3" fmla="*/ 24341 h 142832"/>
              <a:gd name="connsiteX4" fmla="*/ 131201 w 141375"/>
              <a:gd name="connsiteY4" fmla="*/ 50826 h 142832"/>
              <a:gd name="connsiteX5" fmla="*/ 119280 w 141375"/>
              <a:gd name="connsiteY5" fmla="*/ 95915 h 142832"/>
              <a:gd name="connsiteX6" fmla="*/ 92102 w 141375"/>
              <a:gd name="connsiteY6" fmla="*/ 120193 h 142832"/>
              <a:gd name="connsiteX7" fmla="*/ 68976 w 141375"/>
              <a:gd name="connsiteY7" fmla="*/ 91816 h 142832"/>
              <a:gd name="connsiteX8" fmla="*/ 77082 w 141375"/>
              <a:gd name="connsiteY8" fmla="*/ 54610 h 142832"/>
              <a:gd name="connsiteX9" fmla="*/ 72791 w 141375"/>
              <a:gd name="connsiteY9" fmla="*/ 47673 h 142832"/>
              <a:gd name="connsiteX10" fmla="*/ 66354 w 141375"/>
              <a:gd name="connsiteY10" fmla="*/ 53034 h 142832"/>
              <a:gd name="connsiteX11" fmla="*/ 60871 w 141375"/>
              <a:gd name="connsiteY11" fmla="*/ 91185 h 142832"/>
              <a:gd name="connsiteX12" fmla="*/ 28447 w 141375"/>
              <a:gd name="connsiteY12" fmla="*/ 120193 h 142832"/>
              <a:gd name="connsiteX13" fmla="*/ 7706 w 141375"/>
              <a:gd name="connsiteY13" fmla="*/ 83933 h 142832"/>
              <a:gd name="connsiteX14" fmla="*/ 32023 w 141375"/>
              <a:gd name="connsiteY14" fmla="*/ 7315 h 142832"/>
              <a:gd name="connsiteX15" fmla="*/ 27494 w 141375"/>
              <a:gd name="connsiteY15" fmla="*/ 1324 h 142832"/>
              <a:gd name="connsiteX16" fmla="*/ 21295 w 141375"/>
              <a:gd name="connsiteY16" fmla="*/ 8261 h 142832"/>
              <a:gd name="connsiteX17" fmla="*/ 77 w 141375"/>
              <a:gd name="connsiteY17" fmla="*/ 97807 h 142832"/>
              <a:gd name="connsiteX18" fmla="*/ 25109 w 141375"/>
              <a:gd name="connsiteY18" fmla="*/ 142895 h 142832"/>
              <a:gd name="connsiteX19" fmla="*/ 61824 w 141375"/>
              <a:gd name="connsiteY19" fmla="*/ 109788 h 142832"/>
              <a:gd name="connsiteX20" fmla="*/ 88049 w 141375"/>
              <a:gd name="connsiteY20" fmla="*/ 142895 h 142832"/>
              <a:gd name="connsiteX21" fmla="*/ 126671 w 141375"/>
              <a:gd name="connsiteY21" fmla="*/ 100014 h 142832"/>
              <a:gd name="connsiteX22" fmla="*/ 141452 w 141375"/>
              <a:gd name="connsiteY22" fmla="*/ 22134 h 14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1375" h="142832">
                <a:moveTo>
                  <a:pt x="141452" y="22134"/>
                </a:moveTo>
                <a:cubicBezTo>
                  <a:pt x="141452" y="7945"/>
                  <a:pt x="137161" y="63"/>
                  <a:pt x="131916" y="63"/>
                </a:cubicBezTo>
                <a:cubicBezTo>
                  <a:pt x="125717" y="63"/>
                  <a:pt x="119280" y="7630"/>
                  <a:pt x="119280" y="14882"/>
                </a:cubicBezTo>
                <a:cubicBezTo>
                  <a:pt x="119280" y="18035"/>
                  <a:pt x="120472" y="21503"/>
                  <a:pt x="122857" y="24341"/>
                </a:cubicBezTo>
                <a:cubicBezTo>
                  <a:pt x="126909" y="29071"/>
                  <a:pt x="131201" y="37584"/>
                  <a:pt x="131201" y="50826"/>
                </a:cubicBezTo>
                <a:cubicBezTo>
                  <a:pt x="131201" y="63439"/>
                  <a:pt x="126671" y="81411"/>
                  <a:pt x="119280" y="95915"/>
                </a:cubicBezTo>
                <a:cubicBezTo>
                  <a:pt x="112128" y="109473"/>
                  <a:pt x="103307" y="120193"/>
                  <a:pt x="92102" y="120193"/>
                </a:cubicBezTo>
                <a:cubicBezTo>
                  <a:pt x="78513" y="120193"/>
                  <a:pt x="71122" y="108842"/>
                  <a:pt x="68976" y="91816"/>
                </a:cubicBezTo>
                <a:cubicBezTo>
                  <a:pt x="71599" y="83618"/>
                  <a:pt x="77082" y="63439"/>
                  <a:pt x="77082" y="54610"/>
                </a:cubicBezTo>
                <a:cubicBezTo>
                  <a:pt x="77082" y="50826"/>
                  <a:pt x="75890" y="47673"/>
                  <a:pt x="72791" y="47673"/>
                </a:cubicBezTo>
                <a:cubicBezTo>
                  <a:pt x="70884" y="47673"/>
                  <a:pt x="68261" y="48304"/>
                  <a:pt x="66354" y="53034"/>
                </a:cubicBezTo>
                <a:cubicBezTo>
                  <a:pt x="63731" y="59340"/>
                  <a:pt x="60871" y="79834"/>
                  <a:pt x="60871" y="91185"/>
                </a:cubicBezTo>
                <a:cubicBezTo>
                  <a:pt x="53003" y="106004"/>
                  <a:pt x="43467" y="120193"/>
                  <a:pt x="28447" y="120193"/>
                </a:cubicBezTo>
                <a:cubicBezTo>
                  <a:pt x="12712" y="120193"/>
                  <a:pt x="7706" y="101590"/>
                  <a:pt x="7706" y="83933"/>
                </a:cubicBezTo>
                <a:cubicBezTo>
                  <a:pt x="7706" y="44520"/>
                  <a:pt x="32023" y="11414"/>
                  <a:pt x="32023" y="7315"/>
                </a:cubicBezTo>
                <a:cubicBezTo>
                  <a:pt x="32023" y="3846"/>
                  <a:pt x="30116" y="1324"/>
                  <a:pt x="27494" y="1324"/>
                </a:cubicBezTo>
                <a:cubicBezTo>
                  <a:pt x="24394" y="1324"/>
                  <a:pt x="22725" y="5423"/>
                  <a:pt x="21295" y="8261"/>
                </a:cubicBezTo>
                <a:cubicBezTo>
                  <a:pt x="9136" y="31593"/>
                  <a:pt x="77" y="69114"/>
                  <a:pt x="77" y="97807"/>
                </a:cubicBezTo>
                <a:cubicBezTo>
                  <a:pt x="77" y="119562"/>
                  <a:pt x="5560" y="142895"/>
                  <a:pt x="25109" y="142895"/>
                </a:cubicBezTo>
                <a:cubicBezTo>
                  <a:pt x="42036" y="142895"/>
                  <a:pt x="53242" y="127130"/>
                  <a:pt x="61824" y="109788"/>
                </a:cubicBezTo>
                <a:cubicBezTo>
                  <a:pt x="63970" y="128076"/>
                  <a:pt x="73268" y="142895"/>
                  <a:pt x="88049" y="142895"/>
                </a:cubicBezTo>
                <a:cubicBezTo>
                  <a:pt x="106645" y="142895"/>
                  <a:pt x="118088" y="123661"/>
                  <a:pt x="126671" y="100014"/>
                </a:cubicBezTo>
                <a:cubicBezTo>
                  <a:pt x="132393" y="84564"/>
                  <a:pt x="141452" y="41683"/>
                  <a:pt x="141452" y="22134"/>
                </a:cubicBezTo>
                <a:close/>
              </a:path>
            </a:pathLst>
          </a:custGeom>
          <a:solidFill>
            <a:srgbClr val="000000"/>
          </a:solidFill>
          <a:ln w="23132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703C70D-B51C-0F57-9775-11F48FF3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56191"/>
            <a:ext cx="90364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A </a:t>
            </a:r>
            <a:r>
              <a:rPr lang="pl-PL" dirty="0" err="1"/>
              <a:t>slighlty</a:t>
            </a:r>
            <a:r>
              <a:rPr lang="pl-PL" dirty="0"/>
              <a:t> less </a:t>
            </a:r>
            <a:r>
              <a:rPr lang="pl-PL" dirty="0" err="1"/>
              <a:t>naive</a:t>
            </a:r>
            <a:r>
              <a:rPr lang="pl-PL" dirty="0"/>
              <a:t> </a:t>
            </a:r>
            <a:r>
              <a:rPr lang="pl-PL" dirty="0" err="1"/>
              <a:t>theorist</a:t>
            </a:r>
            <a:r>
              <a:rPr lang="pl-PL" dirty="0"/>
              <a:t> </a:t>
            </a:r>
            <a:r>
              <a:rPr lang="pl-PL" dirty="0" err="1"/>
              <a:t>approach</a:t>
            </a:r>
            <a:endParaRPr lang="pl-PL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CC4A24CC-5B7A-9777-DE63-5A9174CFF821}"/>
              </a:ext>
            </a:extLst>
          </p:cNvPr>
          <p:cNvGrpSpPr/>
          <p:nvPr/>
        </p:nvGrpSpPr>
        <p:grpSpPr>
          <a:xfrm>
            <a:off x="1114859" y="3967623"/>
            <a:ext cx="2393539" cy="1099734"/>
            <a:chOff x="2339752" y="4365104"/>
            <a:chExt cx="2952328" cy="1289062"/>
          </a:xfrm>
        </p:grpSpPr>
        <p:grpSp>
          <p:nvGrpSpPr>
            <p:cNvPr id="8" name="Grupa 27">
              <a:extLst>
                <a:ext uri="{FF2B5EF4-FFF2-40B4-BE49-F238E27FC236}">
                  <a16:creationId xmlns:a16="http://schemas.microsoft.com/office/drawing/2014/main" id="{20FB15B7-54BD-1F0F-271A-8DA96798D65E}"/>
                </a:ext>
              </a:extLst>
            </p:cNvPr>
            <p:cNvGrpSpPr/>
            <p:nvPr/>
          </p:nvGrpSpPr>
          <p:grpSpPr>
            <a:xfrm>
              <a:off x="2339752" y="4653136"/>
              <a:ext cx="2952328" cy="1001030"/>
              <a:chOff x="3275856" y="1268760"/>
              <a:chExt cx="2952328" cy="1001030"/>
            </a:xfrm>
          </p:grpSpPr>
          <p:cxnSp>
            <p:nvCxnSpPr>
              <p:cNvPr id="11" name="Łącznik prosty 10">
                <a:extLst>
                  <a:ext uri="{FF2B5EF4-FFF2-40B4-BE49-F238E27FC236}">
                    <a16:creationId xmlns:a16="http://schemas.microsoft.com/office/drawing/2014/main" id="{71A96E07-D8DA-279F-3734-89A2C1A34529}"/>
                  </a:ext>
                </a:extLst>
              </p:cNvPr>
              <p:cNvCxnSpPr/>
              <p:nvPr/>
            </p:nvCxnSpPr>
            <p:spPr>
              <a:xfrm>
                <a:off x="3275856" y="1484784"/>
                <a:ext cx="36004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>
                <a:extLst>
                  <a:ext uri="{FF2B5EF4-FFF2-40B4-BE49-F238E27FC236}">
                    <a16:creationId xmlns:a16="http://schemas.microsoft.com/office/drawing/2014/main" id="{B357AE3D-668D-3CB5-9BCA-043077511611}"/>
                  </a:ext>
                </a:extLst>
              </p:cNvPr>
              <p:cNvCxnSpPr/>
              <p:nvPr/>
            </p:nvCxnSpPr>
            <p:spPr>
              <a:xfrm>
                <a:off x="4067944" y="2132856"/>
                <a:ext cx="1296144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ABB06684-6DBA-9474-2C9F-E2D328F4F7A9}"/>
                  </a:ext>
                </a:extLst>
              </p:cNvPr>
              <p:cNvCxnSpPr/>
              <p:nvPr/>
            </p:nvCxnSpPr>
            <p:spPr>
              <a:xfrm>
                <a:off x="4211960" y="1484784"/>
                <a:ext cx="1224136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Prostokąt 36">
                <a:extLst>
                  <a:ext uri="{FF2B5EF4-FFF2-40B4-BE49-F238E27FC236}">
                    <a16:creationId xmlns:a16="http://schemas.microsoft.com/office/drawing/2014/main" id="{0745E51A-7BFE-9330-9B7F-9CE0ED34ADB3}"/>
                  </a:ext>
                </a:extLst>
              </p:cNvPr>
              <p:cNvSpPr/>
              <p:nvPr/>
            </p:nvSpPr>
            <p:spPr>
              <a:xfrm>
                <a:off x="4860032" y="1268760"/>
                <a:ext cx="504056" cy="43204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dirty="0"/>
              </a:p>
            </p:txBody>
          </p:sp>
          <p:pic>
            <p:nvPicPr>
              <p:cNvPr id="38" name="Obraz 53 2" descr="TP_tmp.emf">
                <a:extLst>
                  <a:ext uri="{FF2B5EF4-FFF2-40B4-BE49-F238E27FC236}">
                    <a16:creationId xmlns:a16="http://schemas.microsoft.com/office/drawing/2014/main" id="{9FCDDCB6-9F5B-E667-6C5C-C6C8F49DC17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5001865" y="1374552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9" name="Łącznik prosty 38">
                <a:extLst>
                  <a:ext uri="{FF2B5EF4-FFF2-40B4-BE49-F238E27FC236}">
                    <a16:creationId xmlns:a16="http://schemas.microsoft.com/office/drawing/2014/main" id="{B694AF88-5F29-326E-02BA-2B51D9C43F52}"/>
                  </a:ext>
                </a:extLst>
              </p:cNvPr>
              <p:cNvCxnSpPr/>
              <p:nvPr/>
            </p:nvCxnSpPr>
            <p:spPr>
              <a:xfrm rot="5400000" flipH="1" flipV="1">
                <a:off x="4138475" y="1980281"/>
                <a:ext cx="568980" cy="10037"/>
              </a:xfrm>
              <a:prstGeom prst="line">
                <a:avLst/>
              </a:prstGeom>
              <a:ln>
                <a:prstDash val="dash"/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A0A3128B-AB1B-42DD-C51B-F62AEFDF8B8B}"/>
                  </a:ext>
                </a:extLst>
              </p:cNvPr>
              <p:cNvCxnSpPr/>
              <p:nvPr/>
            </p:nvCxnSpPr>
            <p:spPr>
              <a:xfrm flipH="1" flipV="1">
                <a:off x="5882854" y="1893466"/>
                <a:ext cx="345330" cy="239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>
                <a:extLst>
                  <a:ext uri="{FF2B5EF4-FFF2-40B4-BE49-F238E27FC236}">
                    <a16:creationId xmlns:a16="http://schemas.microsoft.com/office/drawing/2014/main" id="{B24E659C-197D-1431-5937-E7984E1CE711}"/>
                  </a:ext>
                </a:extLst>
              </p:cNvPr>
              <p:cNvCxnSpPr/>
              <p:nvPr/>
            </p:nvCxnSpPr>
            <p:spPr>
              <a:xfrm flipV="1">
                <a:off x="5724128" y="1484784"/>
                <a:ext cx="504056" cy="3829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D37926C6-0B8B-0067-B609-3EB0F86FDF16}"/>
                  </a:ext>
                </a:extLst>
              </p:cNvPr>
              <p:cNvCxnSpPr/>
              <p:nvPr/>
            </p:nvCxnSpPr>
            <p:spPr>
              <a:xfrm flipV="1">
                <a:off x="5364088" y="1859789"/>
                <a:ext cx="395695" cy="2730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30F9B089-7299-89B8-B938-2598A48F154A}"/>
                  </a:ext>
                </a:extLst>
              </p:cNvPr>
              <p:cNvSpPr/>
              <p:nvPr/>
            </p:nvSpPr>
            <p:spPr>
              <a:xfrm>
                <a:off x="5594492" y="1745252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id="{9823053A-CDA0-1779-021E-74E48AE12F02}"/>
                  </a:ext>
                </a:extLst>
              </p:cNvPr>
              <p:cNvCxnSpPr/>
              <p:nvPr/>
            </p:nvCxnSpPr>
            <p:spPr>
              <a:xfrm>
                <a:off x="5436096" y="1484784"/>
                <a:ext cx="288032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Prostokąt 46">
                <a:extLst>
                  <a:ext uri="{FF2B5EF4-FFF2-40B4-BE49-F238E27FC236}">
                    <a16:creationId xmlns:a16="http://schemas.microsoft.com/office/drawing/2014/main" id="{F06366B8-B0F1-DA30-E86D-0B836A58B720}"/>
                  </a:ext>
                </a:extLst>
              </p:cNvPr>
              <p:cNvSpPr/>
              <p:nvPr/>
            </p:nvSpPr>
            <p:spPr>
              <a:xfrm rot="18900000">
                <a:off x="4189060" y="1425880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48" name="Obraz 47" descr="TP_tmp.emf">
                <a:extLst>
                  <a:ext uri="{FF2B5EF4-FFF2-40B4-BE49-F238E27FC236}">
                    <a16:creationId xmlns:a16="http://schemas.microsoft.com/office/drawing/2014/main" id="{C62E8432-BB70-0D59-0037-E3928579FE1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384550" y="1412776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49" name="Prostokąt 48">
                <a:extLst>
                  <a:ext uri="{FF2B5EF4-FFF2-40B4-BE49-F238E27FC236}">
                    <a16:creationId xmlns:a16="http://schemas.microsoft.com/office/drawing/2014/main" id="{257CF4B3-5BC1-2B16-E46B-E87C30CF7550}"/>
                  </a:ext>
                </a:extLst>
              </p:cNvPr>
              <p:cNvSpPr/>
              <p:nvPr/>
            </p:nvSpPr>
            <p:spPr>
              <a:xfrm rot="18900000">
                <a:off x="4189060" y="2073952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50" name="Obraz 49" descr="TP_tmp.emf">
                <a:extLst>
                  <a:ext uri="{FF2B5EF4-FFF2-40B4-BE49-F238E27FC236}">
                    <a16:creationId xmlns:a16="http://schemas.microsoft.com/office/drawing/2014/main" id="{4D35BBE2-A36C-4E49-0053-AC9AE5CDBAA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384550" y="2060848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51" name="Łącznik prosty 50">
                <a:extLst>
                  <a:ext uri="{FF2B5EF4-FFF2-40B4-BE49-F238E27FC236}">
                    <a16:creationId xmlns:a16="http://schemas.microsoft.com/office/drawing/2014/main" id="{AC52D811-7A64-5DAB-3EDC-2140194E03EE}"/>
                  </a:ext>
                </a:extLst>
              </p:cNvPr>
              <p:cNvCxnSpPr/>
              <p:nvPr/>
            </p:nvCxnSpPr>
            <p:spPr>
              <a:xfrm flipH="1" flipV="1">
                <a:off x="3722614" y="1893466"/>
                <a:ext cx="345330" cy="239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>
                <a:extLst>
                  <a:ext uri="{FF2B5EF4-FFF2-40B4-BE49-F238E27FC236}">
                    <a16:creationId xmlns:a16="http://schemas.microsoft.com/office/drawing/2014/main" id="{E72F62FF-352D-86B9-6225-8A8B56CFC5E6}"/>
                  </a:ext>
                </a:extLst>
              </p:cNvPr>
              <p:cNvCxnSpPr/>
              <p:nvPr/>
            </p:nvCxnSpPr>
            <p:spPr>
              <a:xfrm flipV="1">
                <a:off x="3635896" y="1484784"/>
                <a:ext cx="576064" cy="3829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FB16406E-EF19-3D10-8886-6D13F829A745}"/>
                  </a:ext>
                </a:extLst>
              </p:cNvPr>
              <p:cNvCxnSpPr/>
              <p:nvPr/>
            </p:nvCxnSpPr>
            <p:spPr>
              <a:xfrm flipV="1">
                <a:off x="3347864" y="1916832"/>
                <a:ext cx="281062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Prostokąt 53">
                <a:extLst>
                  <a:ext uri="{FF2B5EF4-FFF2-40B4-BE49-F238E27FC236}">
                    <a16:creationId xmlns:a16="http://schemas.microsoft.com/office/drawing/2014/main" id="{BA8F4F82-0952-8F5B-4190-72A4C306372C}"/>
                  </a:ext>
                </a:extLst>
              </p:cNvPr>
              <p:cNvSpPr/>
              <p:nvPr/>
            </p:nvSpPr>
            <p:spPr>
              <a:xfrm>
                <a:off x="3419872" y="1772816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03290671-5CD4-E998-9269-3F6B97663A40}"/>
                </a:ext>
              </a:extLst>
            </p:cNvPr>
            <p:cNvCxnSpPr/>
            <p:nvPr/>
          </p:nvCxnSpPr>
          <p:spPr>
            <a:xfrm rot="5400000" flipH="1">
              <a:off x="3223433" y="4633551"/>
              <a:ext cx="545451" cy="855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5" name="Obraz 54">
            <a:extLst>
              <a:ext uri="{FF2B5EF4-FFF2-40B4-BE49-F238E27FC236}">
                <a16:creationId xmlns:a16="http://schemas.microsoft.com/office/drawing/2014/main" id="{4AD2936E-FFBE-20FB-2932-38A4852A2E2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4215813" y="4369659"/>
            <a:ext cx="562389" cy="5356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56" name="Grupa 55">
            <a:extLst>
              <a:ext uri="{FF2B5EF4-FFF2-40B4-BE49-F238E27FC236}">
                <a16:creationId xmlns:a16="http://schemas.microsoft.com/office/drawing/2014/main" id="{4AA2696F-E070-E54D-4147-DE05CA29DC40}"/>
              </a:ext>
            </a:extLst>
          </p:cNvPr>
          <p:cNvGrpSpPr/>
          <p:nvPr/>
        </p:nvGrpSpPr>
        <p:grpSpPr>
          <a:xfrm>
            <a:off x="5405769" y="4253536"/>
            <a:ext cx="2017673" cy="656813"/>
            <a:chOff x="4557598" y="3212976"/>
            <a:chExt cx="2543640" cy="828032"/>
          </a:xfrm>
        </p:grpSpPr>
        <p:pic>
          <p:nvPicPr>
            <p:cNvPr id="57" name="Obraz 56" descr="TP_tmp.emf">
              <a:extLst>
                <a:ext uri="{FF2B5EF4-FFF2-40B4-BE49-F238E27FC236}">
                  <a16:creationId xmlns:a16="http://schemas.microsoft.com/office/drawing/2014/main" id="{8A50AAA7-CDA4-9377-ECB8-FDEF40A3891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84936" y="3601818"/>
              <a:ext cx="178298" cy="20268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8" name="Elipsa 49">
              <a:extLst>
                <a:ext uri="{FF2B5EF4-FFF2-40B4-BE49-F238E27FC236}">
                  <a16:creationId xmlns:a16="http://schemas.microsoft.com/office/drawing/2014/main" id="{9D298FA4-3440-632A-F44D-757A30C045F6}"/>
                </a:ext>
              </a:extLst>
            </p:cNvPr>
            <p:cNvSpPr/>
            <p:nvPr/>
          </p:nvSpPr>
          <p:spPr>
            <a:xfrm>
              <a:off x="5925750" y="3457803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Łącznik prosty ze strzałką 58">
              <a:extLst>
                <a:ext uri="{FF2B5EF4-FFF2-40B4-BE49-F238E27FC236}">
                  <a16:creationId xmlns:a16="http://schemas.microsoft.com/office/drawing/2014/main" id="{63F9E843-AB77-0A5A-8917-D55C8A2EDFC1}"/>
                </a:ext>
              </a:extLst>
            </p:cNvPr>
            <p:cNvCxnSpPr/>
            <p:nvPr/>
          </p:nvCxnSpPr>
          <p:spPr>
            <a:xfrm>
              <a:off x="6501814" y="3673827"/>
              <a:ext cx="172819" cy="9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Elipsa 51">
              <a:extLst>
                <a:ext uri="{FF2B5EF4-FFF2-40B4-BE49-F238E27FC236}">
                  <a16:creationId xmlns:a16="http://schemas.microsoft.com/office/drawing/2014/main" id="{2B801BF6-3092-AA46-9FCE-44D9FCC64813}"/>
                </a:ext>
              </a:extLst>
            </p:cNvPr>
            <p:cNvSpPr/>
            <p:nvPr/>
          </p:nvSpPr>
          <p:spPr>
            <a:xfrm>
              <a:off x="6717838" y="3457803"/>
              <a:ext cx="3834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ipsa 52">
              <a:extLst>
                <a:ext uri="{FF2B5EF4-FFF2-40B4-BE49-F238E27FC236}">
                  <a16:creationId xmlns:a16="http://schemas.microsoft.com/office/drawing/2014/main" id="{95102157-6B55-EAA9-C2BE-96B2E7F76E52}"/>
                </a:ext>
              </a:extLst>
            </p:cNvPr>
            <p:cNvSpPr/>
            <p:nvPr/>
          </p:nvSpPr>
          <p:spPr>
            <a:xfrm>
              <a:off x="4644008" y="3501008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Łuk 61">
              <a:extLst>
                <a:ext uri="{FF2B5EF4-FFF2-40B4-BE49-F238E27FC236}">
                  <a16:creationId xmlns:a16="http://schemas.microsoft.com/office/drawing/2014/main" id="{BBDDDEEF-37FD-70E8-E77E-2C899B9CF64F}"/>
                </a:ext>
              </a:extLst>
            </p:cNvPr>
            <p:cNvSpPr/>
            <p:nvPr/>
          </p:nvSpPr>
          <p:spPr>
            <a:xfrm>
              <a:off x="4557598" y="3457803"/>
              <a:ext cx="734482" cy="216024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Obraz 62" descr="TP_tmp.emf">
              <a:extLst>
                <a:ext uri="{FF2B5EF4-FFF2-40B4-BE49-F238E27FC236}">
                  <a16:creationId xmlns:a16="http://schemas.microsoft.com/office/drawing/2014/main" id="{4D6D9F7C-2C1C-308E-EDBB-D84BAE9DE8C5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16216" y="3429000"/>
              <a:ext cx="144016" cy="1684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Obraz 53 3" descr="TP_tmp.emf">
              <a:extLst>
                <a:ext uri="{FF2B5EF4-FFF2-40B4-BE49-F238E27FC236}">
                  <a16:creationId xmlns:a16="http://schemas.microsoft.com/office/drawing/2014/main" id="{92BE2BB8-5ECB-FED7-8D78-FDBE77475746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860032" y="3212976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8750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chemat blokowy: opóźnienie 13">
            <a:extLst>
              <a:ext uri="{FF2B5EF4-FFF2-40B4-BE49-F238E27FC236}">
                <a16:creationId xmlns:a16="http://schemas.microsoft.com/office/drawing/2014/main" id="{7790B336-3F98-D998-5BE1-8A521A503725}"/>
              </a:ext>
            </a:extLst>
          </p:cNvPr>
          <p:cNvSpPr/>
          <p:nvPr/>
        </p:nvSpPr>
        <p:spPr>
          <a:xfrm>
            <a:off x="6187998" y="1939360"/>
            <a:ext cx="846003" cy="715848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7C41053E-8EA3-61DF-7008-0779026E22FD}"/>
              </a:ext>
            </a:extLst>
          </p:cNvPr>
          <p:cNvSpPr/>
          <p:nvPr/>
        </p:nvSpPr>
        <p:spPr>
          <a:xfrm>
            <a:off x="7384616" y="1939357"/>
            <a:ext cx="787785" cy="715847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9BFDB2DD-5DD1-BBBD-2E15-BDA82A971478}"/>
              </a:ext>
            </a:extLst>
          </p:cNvPr>
          <p:cNvSpPr/>
          <p:nvPr/>
        </p:nvSpPr>
        <p:spPr>
          <a:xfrm>
            <a:off x="6232163" y="2023190"/>
            <a:ext cx="711225" cy="526876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AE0C30B9-22FF-9153-77A8-C635B5A1F73D}"/>
              </a:ext>
            </a:extLst>
          </p:cNvPr>
          <p:cNvSpPr/>
          <p:nvPr/>
        </p:nvSpPr>
        <p:spPr>
          <a:xfrm>
            <a:off x="683568" y="2139654"/>
            <a:ext cx="544689" cy="51555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E5E34A9-7F21-2E9B-FA27-44045ABF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97" y="2154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Quantum </a:t>
            </a:r>
            <a:r>
              <a:rPr lang="pl-PL" dirty="0" err="1"/>
              <a:t>metrology</a:t>
            </a:r>
            <a:r>
              <a:rPr lang="pl-PL" dirty="0"/>
              <a:t> as a quantum channel </a:t>
            </a:r>
            <a:r>
              <a:rPr lang="pl-PL" dirty="0" err="1"/>
              <a:t>estimation</a:t>
            </a:r>
            <a:r>
              <a:rPr lang="pl-PL" dirty="0"/>
              <a:t> problem…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3015C5-B00A-6932-5F78-C2D0F7441ABB}"/>
              </a:ext>
            </a:extLst>
          </p:cNvPr>
          <p:cNvSpPr/>
          <p:nvPr/>
        </p:nvSpPr>
        <p:spPr>
          <a:xfrm>
            <a:off x="2200612" y="1826369"/>
            <a:ext cx="1018080" cy="9545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az 6" descr="TP_tmp.emf">
            <a:extLst>
              <a:ext uri="{FF2B5EF4-FFF2-40B4-BE49-F238E27FC236}">
                <a16:creationId xmlns:a16="http://schemas.microsoft.com/office/drawing/2014/main" id="{F6DE9593-F778-45F2-51C5-7E3926AD9F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7584" y="2265697"/>
            <a:ext cx="236789" cy="277043"/>
          </a:xfrm>
          <a:prstGeom prst="rect">
            <a:avLst/>
          </a:prstGeom>
          <a:noFill/>
          <a:ln/>
          <a:effectLst/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4DD3FCF-BFC9-E235-4A40-C452622E998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56089"/>
            <a:ext cx="377143" cy="381714"/>
          </a:xfrm>
          <a:prstGeom prst="rect">
            <a:avLst/>
          </a:prstGeom>
          <a:noFill/>
          <a:ln/>
          <a:effectLst/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3F56C0A3-E55D-4AB8-DF08-EDE3DDA49DD6}"/>
              </a:ext>
            </a:extLst>
          </p:cNvPr>
          <p:cNvCxnSpPr>
            <a:cxnSpLocks/>
          </p:cNvCxnSpPr>
          <p:nvPr/>
        </p:nvCxnSpPr>
        <p:spPr>
          <a:xfrm>
            <a:off x="1378842" y="2360145"/>
            <a:ext cx="6728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4E046CB4-E262-C8E5-AD78-1C03D24C39C4}"/>
              </a:ext>
            </a:extLst>
          </p:cNvPr>
          <p:cNvCxnSpPr>
            <a:cxnSpLocks/>
          </p:cNvCxnSpPr>
          <p:nvPr/>
        </p:nvCxnSpPr>
        <p:spPr>
          <a:xfrm>
            <a:off x="3369277" y="2360145"/>
            <a:ext cx="62665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id="{B820BB1C-CCB2-1840-CCE8-F80DFB1CAFE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67" y="2104792"/>
            <a:ext cx="1785143" cy="397714"/>
          </a:xfrm>
          <a:prstGeom prst="rect">
            <a:avLst/>
          </a:prstGeom>
          <a:noFill/>
          <a:ln/>
          <a:effectLst/>
        </p:spPr>
      </p:pic>
      <p:grpSp>
        <p:nvGrpSpPr>
          <p:cNvPr id="23" name="Grupa 2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 title="IguanaTex Vector Display">
            <a:extLst>
              <a:ext uri="{FF2B5EF4-FFF2-40B4-BE49-F238E27FC236}">
                <a16:creationId xmlns:a16="http://schemas.microsoft.com/office/drawing/2014/main" id="{8DDF9F6F-7FA8-FA75-6132-C9B1DD69195A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362700" y="2133600"/>
            <a:ext cx="440323" cy="376719"/>
            <a:chOff x="9899821" y="4669122"/>
            <a:chExt cx="440323" cy="376719"/>
          </a:xfrm>
        </p:grpSpPr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E5BBB3F5-6FDD-C5B6-8FB9-6B8AAFBFFBC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899821" y="4669122"/>
              <a:ext cx="312620" cy="306056"/>
            </a:xfrm>
            <a:custGeom>
              <a:avLst/>
              <a:gdLst>
                <a:gd name="connsiteX0" fmla="*/ 265552 w 312620"/>
                <a:gd name="connsiteY0" fmla="*/ 35169 h 306056"/>
                <a:gd name="connsiteX1" fmla="*/ 301712 w 312620"/>
                <a:gd name="connsiteY1" fmla="*/ 14015 h 306056"/>
                <a:gd name="connsiteX2" fmla="*/ 312697 w 312620"/>
                <a:gd name="connsiteY2" fmla="*/ 14015 h 306056"/>
                <a:gd name="connsiteX3" fmla="*/ 312697 w 312620"/>
                <a:gd name="connsiteY3" fmla="*/ 63 h 306056"/>
                <a:gd name="connsiteX4" fmla="*/ 77 w 312620"/>
                <a:gd name="connsiteY4" fmla="*/ 63 h 306056"/>
                <a:gd name="connsiteX5" fmla="*/ 77 w 312620"/>
                <a:gd name="connsiteY5" fmla="*/ 14015 h 306056"/>
                <a:gd name="connsiteX6" fmla="*/ 11062 w 312620"/>
                <a:gd name="connsiteY6" fmla="*/ 14015 h 306056"/>
                <a:gd name="connsiteX7" fmla="*/ 47222 w 312620"/>
                <a:gd name="connsiteY7" fmla="*/ 35169 h 306056"/>
                <a:gd name="connsiteX8" fmla="*/ 47222 w 312620"/>
                <a:gd name="connsiteY8" fmla="*/ 271013 h 306056"/>
                <a:gd name="connsiteX9" fmla="*/ 11062 w 312620"/>
                <a:gd name="connsiteY9" fmla="*/ 292167 h 306056"/>
                <a:gd name="connsiteX10" fmla="*/ 77 w 312620"/>
                <a:gd name="connsiteY10" fmla="*/ 292167 h 306056"/>
                <a:gd name="connsiteX11" fmla="*/ 77 w 312620"/>
                <a:gd name="connsiteY11" fmla="*/ 306119 h 306056"/>
                <a:gd name="connsiteX12" fmla="*/ 67361 w 312620"/>
                <a:gd name="connsiteY12" fmla="*/ 304769 h 306056"/>
                <a:gd name="connsiteX13" fmla="*/ 135103 w 312620"/>
                <a:gd name="connsiteY13" fmla="*/ 306119 h 306056"/>
                <a:gd name="connsiteX14" fmla="*/ 135103 w 312620"/>
                <a:gd name="connsiteY14" fmla="*/ 292167 h 306056"/>
                <a:gd name="connsiteX15" fmla="*/ 124118 w 312620"/>
                <a:gd name="connsiteY15" fmla="*/ 292167 h 306056"/>
                <a:gd name="connsiteX16" fmla="*/ 87958 w 312620"/>
                <a:gd name="connsiteY16" fmla="*/ 271013 h 306056"/>
                <a:gd name="connsiteX17" fmla="*/ 87958 w 312620"/>
                <a:gd name="connsiteY17" fmla="*/ 14015 h 306056"/>
                <a:gd name="connsiteX18" fmla="*/ 224816 w 312620"/>
                <a:gd name="connsiteY18" fmla="*/ 14015 h 306056"/>
                <a:gd name="connsiteX19" fmla="*/ 224816 w 312620"/>
                <a:gd name="connsiteY19" fmla="*/ 271013 h 306056"/>
                <a:gd name="connsiteX20" fmla="*/ 188656 w 312620"/>
                <a:gd name="connsiteY20" fmla="*/ 292167 h 306056"/>
                <a:gd name="connsiteX21" fmla="*/ 177671 w 312620"/>
                <a:gd name="connsiteY21" fmla="*/ 292167 h 306056"/>
                <a:gd name="connsiteX22" fmla="*/ 177671 w 312620"/>
                <a:gd name="connsiteY22" fmla="*/ 306119 h 306056"/>
                <a:gd name="connsiteX23" fmla="*/ 244955 w 312620"/>
                <a:gd name="connsiteY23" fmla="*/ 304769 h 306056"/>
                <a:gd name="connsiteX24" fmla="*/ 312697 w 312620"/>
                <a:gd name="connsiteY24" fmla="*/ 306119 h 306056"/>
                <a:gd name="connsiteX25" fmla="*/ 312697 w 312620"/>
                <a:gd name="connsiteY25" fmla="*/ 292167 h 306056"/>
                <a:gd name="connsiteX26" fmla="*/ 301712 w 312620"/>
                <a:gd name="connsiteY26" fmla="*/ 292167 h 306056"/>
                <a:gd name="connsiteX27" fmla="*/ 265552 w 312620"/>
                <a:gd name="connsiteY27" fmla="*/ 271013 h 306056"/>
                <a:gd name="connsiteX28" fmla="*/ 265552 w 312620"/>
                <a:gd name="connsiteY28" fmla="*/ 35169 h 3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2620" h="306056">
                  <a:moveTo>
                    <a:pt x="265552" y="35169"/>
                  </a:moveTo>
                  <a:cubicBezTo>
                    <a:pt x="265552" y="18966"/>
                    <a:pt x="266468" y="14015"/>
                    <a:pt x="301712" y="14015"/>
                  </a:cubicBezTo>
                  <a:lnTo>
                    <a:pt x="312697" y="14015"/>
                  </a:lnTo>
                  <a:lnTo>
                    <a:pt x="312697" y="63"/>
                  </a:lnTo>
                  <a:lnTo>
                    <a:pt x="77" y="63"/>
                  </a:lnTo>
                  <a:lnTo>
                    <a:pt x="77" y="14015"/>
                  </a:lnTo>
                  <a:lnTo>
                    <a:pt x="11062" y="14015"/>
                  </a:lnTo>
                  <a:cubicBezTo>
                    <a:pt x="46306" y="14015"/>
                    <a:pt x="47222" y="18966"/>
                    <a:pt x="47222" y="35169"/>
                  </a:cubicBezTo>
                  <a:lnTo>
                    <a:pt x="47222" y="271013"/>
                  </a:lnTo>
                  <a:cubicBezTo>
                    <a:pt x="47222" y="287216"/>
                    <a:pt x="46306" y="292167"/>
                    <a:pt x="11062" y="292167"/>
                  </a:cubicBezTo>
                  <a:lnTo>
                    <a:pt x="77" y="292167"/>
                  </a:lnTo>
                  <a:lnTo>
                    <a:pt x="77" y="306119"/>
                  </a:lnTo>
                  <a:cubicBezTo>
                    <a:pt x="16097" y="304769"/>
                    <a:pt x="49968" y="304769"/>
                    <a:pt x="67361" y="304769"/>
                  </a:cubicBezTo>
                  <a:cubicBezTo>
                    <a:pt x="84754" y="304769"/>
                    <a:pt x="119083" y="304769"/>
                    <a:pt x="135103" y="306119"/>
                  </a:cubicBezTo>
                  <a:lnTo>
                    <a:pt x="135103" y="292167"/>
                  </a:lnTo>
                  <a:lnTo>
                    <a:pt x="124118" y="292167"/>
                  </a:lnTo>
                  <a:cubicBezTo>
                    <a:pt x="88874" y="292167"/>
                    <a:pt x="87958" y="287216"/>
                    <a:pt x="87958" y="271013"/>
                  </a:cubicBezTo>
                  <a:lnTo>
                    <a:pt x="87958" y="14015"/>
                  </a:lnTo>
                  <a:lnTo>
                    <a:pt x="224816" y="14015"/>
                  </a:lnTo>
                  <a:lnTo>
                    <a:pt x="224816" y="271013"/>
                  </a:lnTo>
                  <a:cubicBezTo>
                    <a:pt x="224816" y="287216"/>
                    <a:pt x="223900" y="292167"/>
                    <a:pt x="188656" y="292167"/>
                  </a:cubicBezTo>
                  <a:lnTo>
                    <a:pt x="177671" y="292167"/>
                  </a:lnTo>
                  <a:lnTo>
                    <a:pt x="177671" y="306119"/>
                  </a:lnTo>
                  <a:cubicBezTo>
                    <a:pt x="193691" y="304769"/>
                    <a:pt x="227562" y="304769"/>
                    <a:pt x="244955" y="304769"/>
                  </a:cubicBezTo>
                  <a:cubicBezTo>
                    <a:pt x="262348" y="304769"/>
                    <a:pt x="296677" y="304769"/>
                    <a:pt x="312697" y="306119"/>
                  </a:cubicBezTo>
                  <a:lnTo>
                    <a:pt x="312697" y="292167"/>
                  </a:lnTo>
                  <a:lnTo>
                    <a:pt x="301712" y="292167"/>
                  </a:lnTo>
                  <a:cubicBezTo>
                    <a:pt x="266468" y="292167"/>
                    <a:pt x="265552" y="287216"/>
                    <a:pt x="265552" y="271013"/>
                  </a:cubicBezTo>
                  <a:lnTo>
                    <a:pt x="265552" y="35169"/>
                  </a:lnTo>
                  <a:close/>
                </a:path>
              </a:pathLst>
            </a:custGeom>
            <a:solidFill>
              <a:srgbClr val="000000"/>
            </a:solidFill>
            <a:ln w="45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BB2DE6EA-D149-0BAA-EF78-BDC297E160D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243063" y="4833807"/>
              <a:ext cx="97081" cy="212034"/>
            </a:xfrm>
            <a:custGeom>
              <a:avLst/>
              <a:gdLst>
                <a:gd name="connsiteX0" fmla="*/ 88835 w 97081"/>
                <a:gd name="connsiteY0" fmla="*/ 12036 h 212034"/>
                <a:gd name="connsiteX1" fmla="*/ 76019 w 97081"/>
                <a:gd name="connsiteY1" fmla="*/ 64 h 212034"/>
                <a:gd name="connsiteX2" fmla="*/ 58077 w 97081"/>
                <a:gd name="connsiteY2" fmla="*/ 17392 h 212034"/>
                <a:gd name="connsiteX3" fmla="*/ 70893 w 97081"/>
                <a:gd name="connsiteY3" fmla="*/ 29365 h 212034"/>
                <a:gd name="connsiteX4" fmla="*/ 88835 w 97081"/>
                <a:gd name="connsiteY4" fmla="*/ 12036 h 212034"/>
                <a:gd name="connsiteX5" fmla="*/ 23474 w 97081"/>
                <a:gd name="connsiteY5" fmla="*/ 172086 h 212034"/>
                <a:gd name="connsiteX6" fmla="*/ 20590 w 97081"/>
                <a:gd name="connsiteY6" fmla="*/ 185319 h 212034"/>
                <a:gd name="connsiteX7" fmla="*/ 51028 w 97081"/>
                <a:gd name="connsiteY7" fmla="*/ 212099 h 212034"/>
                <a:gd name="connsiteX8" fmla="*/ 97166 w 97081"/>
                <a:gd name="connsiteY8" fmla="*/ 163895 h 212034"/>
                <a:gd name="connsiteX9" fmla="*/ 92039 w 97081"/>
                <a:gd name="connsiteY9" fmla="*/ 159799 h 212034"/>
                <a:gd name="connsiteX10" fmla="*/ 85952 w 97081"/>
                <a:gd name="connsiteY10" fmla="*/ 165155 h 212034"/>
                <a:gd name="connsiteX11" fmla="*/ 51989 w 97081"/>
                <a:gd name="connsiteY11" fmla="*/ 203277 h 212034"/>
                <a:gd name="connsiteX12" fmla="*/ 43979 w 97081"/>
                <a:gd name="connsiteY12" fmla="*/ 192250 h 212034"/>
                <a:gd name="connsiteX13" fmla="*/ 49106 w 97081"/>
                <a:gd name="connsiteY13" fmla="*/ 172086 h 212034"/>
                <a:gd name="connsiteX14" fmla="*/ 59358 w 97081"/>
                <a:gd name="connsiteY14" fmla="*/ 146881 h 212034"/>
                <a:gd name="connsiteX15" fmla="*/ 75058 w 97081"/>
                <a:gd name="connsiteY15" fmla="*/ 106869 h 212034"/>
                <a:gd name="connsiteX16" fmla="*/ 76981 w 97081"/>
                <a:gd name="connsiteY16" fmla="*/ 96787 h 212034"/>
                <a:gd name="connsiteX17" fmla="*/ 46542 w 97081"/>
                <a:gd name="connsiteY17" fmla="*/ 70007 h 212034"/>
                <a:gd name="connsiteX18" fmla="*/ 84 w 97081"/>
                <a:gd name="connsiteY18" fmla="*/ 118211 h 212034"/>
                <a:gd name="connsiteX19" fmla="*/ 5531 w 97081"/>
                <a:gd name="connsiteY19" fmla="*/ 122307 h 212034"/>
                <a:gd name="connsiteX20" fmla="*/ 11298 w 97081"/>
                <a:gd name="connsiteY20" fmla="*/ 117266 h 212034"/>
                <a:gd name="connsiteX21" fmla="*/ 45581 w 97081"/>
                <a:gd name="connsiteY21" fmla="*/ 78829 h 212034"/>
                <a:gd name="connsiteX22" fmla="*/ 53591 w 97081"/>
                <a:gd name="connsiteY22" fmla="*/ 89856 h 212034"/>
                <a:gd name="connsiteX23" fmla="*/ 43659 w 97081"/>
                <a:gd name="connsiteY23" fmla="*/ 121362 h 212034"/>
                <a:gd name="connsiteX24" fmla="*/ 23474 w 97081"/>
                <a:gd name="connsiteY24" fmla="*/ 172086 h 21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081" h="212034">
                  <a:moveTo>
                    <a:pt x="88835" y="12036"/>
                  </a:moveTo>
                  <a:cubicBezTo>
                    <a:pt x="88835" y="6996"/>
                    <a:pt x="84991" y="64"/>
                    <a:pt x="76019" y="64"/>
                  </a:cubicBezTo>
                  <a:cubicBezTo>
                    <a:pt x="67369" y="64"/>
                    <a:pt x="58077" y="8256"/>
                    <a:pt x="58077" y="17392"/>
                  </a:cubicBezTo>
                  <a:cubicBezTo>
                    <a:pt x="58077" y="22748"/>
                    <a:pt x="62242" y="29365"/>
                    <a:pt x="70893" y="29365"/>
                  </a:cubicBezTo>
                  <a:cubicBezTo>
                    <a:pt x="80185" y="29365"/>
                    <a:pt x="88835" y="20543"/>
                    <a:pt x="88835" y="12036"/>
                  </a:cubicBezTo>
                  <a:close/>
                  <a:moveTo>
                    <a:pt x="23474" y="172086"/>
                  </a:moveTo>
                  <a:cubicBezTo>
                    <a:pt x="22192" y="176182"/>
                    <a:pt x="20590" y="179963"/>
                    <a:pt x="20590" y="185319"/>
                  </a:cubicBezTo>
                  <a:cubicBezTo>
                    <a:pt x="20590" y="200126"/>
                    <a:pt x="33406" y="212099"/>
                    <a:pt x="51028" y="212099"/>
                  </a:cubicBezTo>
                  <a:cubicBezTo>
                    <a:pt x="83068" y="212099"/>
                    <a:pt x="97166" y="168620"/>
                    <a:pt x="97166" y="163895"/>
                  </a:cubicBezTo>
                  <a:cubicBezTo>
                    <a:pt x="97166" y="159799"/>
                    <a:pt x="93001" y="159799"/>
                    <a:pt x="92039" y="159799"/>
                  </a:cubicBezTo>
                  <a:cubicBezTo>
                    <a:pt x="87554" y="159799"/>
                    <a:pt x="87233" y="161689"/>
                    <a:pt x="85952" y="165155"/>
                  </a:cubicBezTo>
                  <a:cubicBezTo>
                    <a:pt x="78583" y="190360"/>
                    <a:pt x="64485" y="203277"/>
                    <a:pt x="51989" y="203277"/>
                  </a:cubicBezTo>
                  <a:cubicBezTo>
                    <a:pt x="45581" y="203277"/>
                    <a:pt x="43979" y="199181"/>
                    <a:pt x="43979" y="192250"/>
                  </a:cubicBezTo>
                  <a:cubicBezTo>
                    <a:pt x="43979" y="185004"/>
                    <a:pt x="46222" y="179017"/>
                    <a:pt x="49106" y="172086"/>
                  </a:cubicBezTo>
                  <a:cubicBezTo>
                    <a:pt x="52310" y="163580"/>
                    <a:pt x="55834" y="155073"/>
                    <a:pt x="59358" y="146881"/>
                  </a:cubicBezTo>
                  <a:cubicBezTo>
                    <a:pt x="62242" y="139320"/>
                    <a:pt x="73777" y="110650"/>
                    <a:pt x="75058" y="106869"/>
                  </a:cubicBezTo>
                  <a:cubicBezTo>
                    <a:pt x="76019" y="103718"/>
                    <a:pt x="76981" y="99938"/>
                    <a:pt x="76981" y="96787"/>
                  </a:cubicBezTo>
                  <a:cubicBezTo>
                    <a:pt x="76981" y="81979"/>
                    <a:pt x="64164" y="70007"/>
                    <a:pt x="46542" y="70007"/>
                  </a:cubicBezTo>
                  <a:cubicBezTo>
                    <a:pt x="14823" y="70007"/>
                    <a:pt x="84" y="112855"/>
                    <a:pt x="84" y="118211"/>
                  </a:cubicBezTo>
                  <a:cubicBezTo>
                    <a:pt x="84" y="122307"/>
                    <a:pt x="4570" y="122307"/>
                    <a:pt x="5531" y="122307"/>
                  </a:cubicBezTo>
                  <a:cubicBezTo>
                    <a:pt x="10017" y="122307"/>
                    <a:pt x="10337" y="120732"/>
                    <a:pt x="11298" y="117266"/>
                  </a:cubicBezTo>
                  <a:cubicBezTo>
                    <a:pt x="19629" y="90171"/>
                    <a:pt x="33726" y="78829"/>
                    <a:pt x="45581" y="78829"/>
                  </a:cubicBezTo>
                  <a:cubicBezTo>
                    <a:pt x="50708" y="78829"/>
                    <a:pt x="53591" y="81349"/>
                    <a:pt x="53591" y="89856"/>
                  </a:cubicBezTo>
                  <a:cubicBezTo>
                    <a:pt x="53591" y="97102"/>
                    <a:pt x="51669" y="101828"/>
                    <a:pt x="43659" y="121362"/>
                  </a:cubicBezTo>
                  <a:lnTo>
                    <a:pt x="23474" y="172086"/>
                  </a:lnTo>
                  <a:close/>
                </a:path>
              </a:pathLst>
            </a:custGeom>
            <a:solidFill>
              <a:srgbClr val="000000"/>
            </a:solidFill>
            <a:ln w="45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36" name="Grupa 3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 title="IguanaTex Vector Display">
            <a:extLst>
              <a:ext uri="{FF2B5EF4-FFF2-40B4-BE49-F238E27FC236}">
                <a16:creationId xmlns:a16="http://schemas.microsoft.com/office/drawing/2014/main" id="{C15FF2C7-BB06-948E-54F6-FDDB255BD20F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429500" y="2070100"/>
            <a:ext cx="666910" cy="401703"/>
            <a:chOff x="10608560" y="4296422"/>
            <a:chExt cx="666910" cy="401703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B8E40EEC-FE0A-917D-DA58-AA450ACADC7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687864" y="4329361"/>
              <a:ext cx="136533" cy="37358"/>
            </a:xfrm>
            <a:custGeom>
              <a:avLst/>
              <a:gdLst>
                <a:gd name="connsiteX0" fmla="*/ 136612 w 136533"/>
                <a:gd name="connsiteY0" fmla="*/ 6088 h 37358"/>
                <a:gd name="connsiteX1" fmla="*/ 130052 w 136533"/>
                <a:gd name="connsiteY1" fmla="*/ 63 h 37358"/>
                <a:gd name="connsiteX2" fmla="*/ 96431 w 136533"/>
                <a:gd name="connsiteY2" fmla="*/ 19345 h 37358"/>
                <a:gd name="connsiteX3" fmla="*/ 69780 w 136533"/>
                <a:gd name="connsiteY3" fmla="*/ 9302 h 37358"/>
                <a:gd name="connsiteX4" fmla="*/ 44359 w 136533"/>
                <a:gd name="connsiteY4" fmla="*/ 63 h 37358"/>
                <a:gd name="connsiteX5" fmla="*/ 78 w 136533"/>
                <a:gd name="connsiteY5" fmla="*/ 31396 h 37358"/>
                <a:gd name="connsiteX6" fmla="*/ 6638 w 136533"/>
                <a:gd name="connsiteY6" fmla="*/ 37421 h 37358"/>
                <a:gd name="connsiteX7" fmla="*/ 40259 w 136533"/>
                <a:gd name="connsiteY7" fmla="*/ 18139 h 37358"/>
                <a:gd name="connsiteX8" fmla="*/ 66910 w 136533"/>
                <a:gd name="connsiteY8" fmla="*/ 28182 h 37358"/>
                <a:gd name="connsiteX9" fmla="*/ 92331 w 136533"/>
                <a:gd name="connsiteY9" fmla="*/ 37421 h 37358"/>
                <a:gd name="connsiteX10" fmla="*/ 136612 w 136533"/>
                <a:gd name="connsiteY10" fmla="*/ 6088 h 3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533" h="37358">
                  <a:moveTo>
                    <a:pt x="136612" y="6088"/>
                  </a:moveTo>
                  <a:lnTo>
                    <a:pt x="130052" y="63"/>
                  </a:lnTo>
                  <a:cubicBezTo>
                    <a:pt x="130052" y="464"/>
                    <a:pt x="114471" y="19345"/>
                    <a:pt x="96431" y="19345"/>
                  </a:cubicBezTo>
                  <a:cubicBezTo>
                    <a:pt x="87000" y="19345"/>
                    <a:pt x="76750" y="13319"/>
                    <a:pt x="69780" y="9302"/>
                  </a:cubicBezTo>
                  <a:cubicBezTo>
                    <a:pt x="58710" y="2875"/>
                    <a:pt x="51330" y="63"/>
                    <a:pt x="44359" y="63"/>
                  </a:cubicBezTo>
                  <a:cubicBezTo>
                    <a:pt x="28779" y="63"/>
                    <a:pt x="20989" y="8900"/>
                    <a:pt x="78" y="31396"/>
                  </a:cubicBezTo>
                  <a:lnTo>
                    <a:pt x="6638" y="37421"/>
                  </a:lnTo>
                  <a:cubicBezTo>
                    <a:pt x="6638" y="37020"/>
                    <a:pt x="22219" y="18139"/>
                    <a:pt x="40259" y="18139"/>
                  </a:cubicBezTo>
                  <a:cubicBezTo>
                    <a:pt x="49690" y="18139"/>
                    <a:pt x="59940" y="24165"/>
                    <a:pt x="66910" y="28182"/>
                  </a:cubicBezTo>
                  <a:cubicBezTo>
                    <a:pt x="77980" y="34609"/>
                    <a:pt x="85360" y="37421"/>
                    <a:pt x="92331" y="37421"/>
                  </a:cubicBezTo>
                  <a:cubicBezTo>
                    <a:pt x="107911" y="37421"/>
                    <a:pt x="115701" y="28584"/>
                    <a:pt x="136612" y="6088"/>
                  </a:cubicBez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0B901B96-9197-EE4C-7376-E59506F2F99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608560" y="4420146"/>
              <a:ext cx="233295" cy="265124"/>
            </a:xfrm>
            <a:custGeom>
              <a:avLst/>
              <a:gdLst>
                <a:gd name="connsiteX0" fmla="*/ 49278 w 233295"/>
                <a:gd name="connsiteY0" fmla="*/ 245905 h 265124"/>
                <a:gd name="connsiteX1" fmla="*/ 47228 w 233295"/>
                <a:gd name="connsiteY1" fmla="*/ 253939 h 265124"/>
                <a:gd name="connsiteX2" fmla="*/ 59118 w 233295"/>
                <a:gd name="connsiteY2" fmla="*/ 265187 h 265124"/>
                <a:gd name="connsiteX3" fmla="*/ 74289 w 233295"/>
                <a:gd name="connsiteY3" fmla="*/ 254743 h 265124"/>
                <a:gd name="connsiteX4" fmla="*/ 88639 w 233295"/>
                <a:gd name="connsiteY4" fmla="*/ 181231 h 265124"/>
                <a:gd name="connsiteX5" fmla="*/ 102169 w 233295"/>
                <a:gd name="connsiteY5" fmla="*/ 182035 h 265124"/>
                <a:gd name="connsiteX6" fmla="*/ 233373 w 233295"/>
                <a:gd name="connsiteY6" fmla="*/ 55498 h 265124"/>
                <a:gd name="connsiteX7" fmla="*/ 186631 w 233295"/>
                <a:gd name="connsiteY7" fmla="*/ 63 h 265124"/>
                <a:gd name="connsiteX8" fmla="*/ 77979 w 233295"/>
                <a:gd name="connsiteY8" fmla="*/ 156325 h 265124"/>
                <a:gd name="connsiteX9" fmla="*/ 10737 w 233295"/>
                <a:gd name="connsiteY9" fmla="*/ 96873 h 265124"/>
                <a:gd name="connsiteX10" fmla="*/ 44768 w 233295"/>
                <a:gd name="connsiteY10" fmla="*/ 13721 h 265124"/>
                <a:gd name="connsiteX11" fmla="*/ 48048 w 233295"/>
                <a:gd name="connsiteY11" fmla="*/ 8499 h 265124"/>
                <a:gd name="connsiteX12" fmla="*/ 43128 w 233295"/>
                <a:gd name="connsiteY12" fmla="*/ 4482 h 265124"/>
                <a:gd name="connsiteX13" fmla="*/ 77 w 233295"/>
                <a:gd name="connsiteY13" fmla="*/ 101292 h 265124"/>
                <a:gd name="connsiteX14" fmla="*/ 71008 w 233295"/>
                <a:gd name="connsiteY14" fmla="*/ 178419 h 265124"/>
                <a:gd name="connsiteX15" fmla="*/ 49278 w 233295"/>
                <a:gd name="connsiteY15" fmla="*/ 245905 h 265124"/>
                <a:gd name="connsiteX16" fmla="*/ 105859 w 233295"/>
                <a:gd name="connsiteY16" fmla="*/ 158736 h 265124"/>
                <a:gd name="connsiteX17" fmla="*/ 98479 w 233295"/>
                <a:gd name="connsiteY17" fmla="*/ 158334 h 265124"/>
                <a:gd name="connsiteX18" fmla="*/ 93149 w 233295"/>
                <a:gd name="connsiteY18" fmla="*/ 156727 h 265124"/>
                <a:gd name="connsiteX19" fmla="*/ 101349 w 233295"/>
                <a:gd name="connsiteY19" fmla="*/ 113343 h 265124"/>
                <a:gd name="connsiteX20" fmla="*/ 182531 w 233295"/>
                <a:gd name="connsiteY20" fmla="*/ 23362 h 265124"/>
                <a:gd name="connsiteX21" fmla="*/ 221892 w 233295"/>
                <a:gd name="connsiteY21" fmla="*/ 64335 h 265124"/>
                <a:gd name="connsiteX22" fmla="*/ 105859 w 233295"/>
                <a:gd name="connsiteY22" fmla="*/ 158736 h 26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3295" h="265124">
                  <a:moveTo>
                    <a:pt x="49278" y="245905"/>
                  </a:moveTo>
                  <a:cubicBezTo>
                    <a:pt x="47638" y="251128"/>
                    <a:pt x="47228" y="251931"/>
                    <a:pt x="47228" y="253939"/>
                  </a:cubicBezTo>
                  <a:cubicBezTo>
                    <a:pt x="47228" y="262777"/>
                    <a:pt x="55018" y="265187"/>
                    <a:pt x="59118" y="265187"/>
                  </a:cubicBezTo>
                  <a:cubicBezTo>
                    <a:pt x="61168" y="265187"/>
                    <a:pt x="70188" y="263982"/>
                    <a:pt x="74289" y="254743"/>
                  </a:cubicBezTo>
                  <a:cubicBezTo>
                    <a:pt x="75519" y="251529"/>
                    <a:pt x="77569" y="238273"/>
                    <a:pt x="88639" y="181231"/>
                  </a:cubicBezTo>
                  <a:cubicBezTo>
                    <a:pt x="92329" y="181633"/>
                    <a:pt x="95199" y="182035"/>
                    <a:pt x="102169" y="182035"/>
                  </a:cubicBezTo>
                  <a:cubicBezTo>
                    <a:pt x="170231" y="182035"/>
                    <a:pt x="233373" y="118967"/>
                    <a:pt x="233373" y="55498"/>
                  </a:cubicBezTo>
                  <a:cubicBezTo>
                    <a:pt x="233373" y="24165"/>
                    <a:pt x="217382" y="63"/>
                    <a:pt x="186631" y="63"/>
                  </a:cubicBezTo>
                  <a:cubicBezTo>
                    <a:pt x="127180" y="63"/>
                    <a:pt x="102579" y="77993"/>
                    <a:pt x="77979" y="156325"/>
                  </a:cubicBezTo>
                  <a:cubicBezTo>
                    <a:pt x="33698" y="148291"/>
                    <a:pt x="10737" y="125796"/>
                    <a:pt x="10737" y="96873"/>
                  </a:cubicBezTo>
                  <a:cubicBezTo>
                    <a:pt x="10737" y="85626"/>
                    <a:pt x="20167" y="41438"/>
                    <a:pt x="44768" y="13721"/>
                  </a:cubicBezTo>
                  <a:cubicBezTo>
                    <a:pt x="48048" y="10105"/>
                    <a:pt x="48048" y="9302"/>
                    <a:pt x="48048" y="8499"/>
                  </a:cubicBezTo>
                  <a:cubicBezTo>
                    <a:pt x="48048" y="6892"/>
                    <a:pt x="47228" y="4482"/>
                    <a:pt x="43128" y="4482"/>
                  </a:cubicBezTo>
                  <a:cubicBezTo>
                    <a:pt x="31647" y="4482"/>
                    <a:pt x="77" y="62729"/>
                    <a:pt x="77" y="101292"/>
                  </a:cubicBezTo>
                  <a:cubicBezTo>
                    <a:pt x="77" y="139052"/>
                    <a:pt x="27137" y="168377"/>
                    <a:pt x="71008" y="178419"/>
                  </a:cubicBezTo>
                  <a:lnTo>
                    <a:pt x="49278" y="245905"/>
                  </a:lnTo>
                  <a:close/>
                  <a:moveTo>
                    <a:pt x="105859" y="158736"/>
                  </a:moveTo>
                  <a:cubicBezTo>
                    <a:pt x="102579" y="158736"/>
                    <a:pt x="101759" y="158736"/>
                    <a:pt x="98479" y="158334"/>
                  </a:cubicBezTo>
                  <a:cubicBezTo>
                    <a:pt x="93559" y="158334"/>
                    <a:pt x="93149" y="157932"/>
                    <a:pt x="93149" y="156727"/>
                  </a:cubicBezTo>
                  <a:cubicBezTo>
                    <a:pt x="93149" y="155924"/>
                    <a:pt x="100119" y="119369"/>
                    <a:pt x="101349" y="113343"/>
                  </a:cubicBezTo>
                  <a:cubicBezTo>
                    <a:pt x="114060" y="61925"/>
                    <a:pt x="146040" y="23362"/>
                    <a:pt x="182531" y="23362"/>
                  </a:cubicBezTo>
                  <a:cubicBezTo>
                    <a:pt x="210822" y="23362"/>
                    <a:pt x="221892" y="45054"/>
                    <a:pt x="221892" y="64335"/>
                  </a:cubicBezTo>
                  <a:cubicBezTo>
                    <a:pt x="221892" y="109728"/>
                    <a:pt x="169001" y="158736"/>
                    <a:pt x="105859" y="158736"/>
                  </a:cubicBez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6F2D766F-B032-4093-A9C7-B417C0FB123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896866" y="4296422"/>
              <a:ext cx="95122" cy="401703"/>
            </a:xfrm>
            <a:custGeom>
              <a:avLst/>
              <a:gdLst>
                <a:gd name="connsiteX0" fmla="*/ 95206 w 95122"/>
                <a:gd name="connsiteY0" fmla="*/ 397749 h 401703"/>
                <a:gd name="connsiteX1" fmla="*/ 88235 w 95122"/>
                <a:gd name="connsiteY1" fmla="*/ 388912 h 401703"/>
                <a:gd name="connsiteX2" fmla="*/ 23864 w 95122"/>
                <a:gd name="connsiteY2" fmla="*/ 200915 h 401703"/>
                <a:gd name="connsiteX3" fmla="*/ 89876 w 95122"/>
                <a:gd name="connsiteY3" fmla="*/ 10909 h 401703"/>
                <a:gd name="connsiteX4" fmla="*/ 95206 w 95122"/>
                <a:gd name="connsiteY4" fmla="*/ 4080 h 401703"/>
                <a:gd name="connsiteX5" fmla="*/ 91106 w 95122"/>
                <a:gd name="connsiteY5" fmla="*/ 63 h 401703"/>
                <a:gd name="connsiteX6" fmla="*/ 25914 w 95122"/>
                <a:gd name="connsiteY6" fmla="*/ 78395 h 401703"/>
                <a:gd name="connsiteX7" fmla="*/ 83 w 95122"/>
                <a:gd name="connsiteY7" fmla="*/ 200915 h 401703"/>
                <a:gd name="connsiteX8" fmla="*/ 27144 w 95122"/>
                <a:gd name="connsiteY8" fmla="*/ 326246 h 401703"/>
                <a:gd name="connsiteX9" fmla="*/ 91106 w 95122"/>
                <a:gd name="connsiteY9" fmla="*/ 401766 h 401703"/>
                <a:gd name="connsiteX10" fmla="*/ 95206 w 95122"/>
                <a:gd name="connsiteY10" fmla="*/ 397749 h 4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22" h="401703">
                  <a:moveTo>
                    <a:pt x="95206" y="397749"/>
                  </a:moveTo>
                  <a:cubicBezTo>
                    <a:pt x="95206" y="396544"/>
                    <a:pt x="95206" y="395741"/>
                    <a:pt x="88235" y="388912"/>
                  </a:cubicBezTo>
                  <a:cubicBezTo>
                    <a:pt x="36984" y="338297"/>
                    <a:pt x="23864" y="262375"/>
                    <a:pt x="23864" y="200915"/>
                  </a:cubicBezTo>
                  <a:cubicBezTo>
                    <a:pt x="23864" y="131018"/>
                    <a:pt x="39444" y="61122"/>
                    <a:pt x="89876" y="10909"/>
                  </a:cubicBezTo>
                  <a:cubicBezTo>
                    <a:pt x="95206" y="6088"/>
                    <a:pt x="95206" y="5285"/>
                    <a:pt x="95206" y="4080"/>
                  </a:cubicBezTo>
                  <a:cubicBezTo>
                    <a:pt x="95206" y="1268"/>
                    <a:pt x="93566" y="63"/>
                    <a:pt x="91106" y="63"/>
                  </a:cubicBezTo>
                  <a:cubicBezTo>
                    <a:pt x="87005" y="63"/>
                    <a:pt x="50104" y="27379"/>
                    <a:pt x="25914" y="78395"/>
                  </a:cubicBezTo>
                  <a:cubicBezTo>
                    <a:pt x="5003" y="122582"/>
                    <a:pt x="83" y="167171"/>
                    <a:pt x="83" y="200915"/>
                  </a:cubicBezTo>
                  <a:cubicBezTo>
                    <a:pt x="83" y="232247"/>
                    <a:pt x="4593" y="280854"/>
                    <a:pt x="27144" y="326246"/>
                  </a:cubicBezTo>
                  <a:cubicBezTo>
                    <a:pt x="51745" y="375656"/>
                    <a:pt x="87005" y="401766"/>
                    <a:pt x="91106" y="401766"/>
                  </a:cubicBezTo>
                  <a:cubicBezTo>
                    <a:pt x="93566" y="401766"/>
                    <a:pt x="95206" y="400561"/>
                    <a:pt x="95206" y="397749"/>
                  </a:cubicBez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3AB665B9-BE18-E51C-AEC9-C22F27B0340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027614" y="4332173"/>
              <a:ext cx="108242" cy="269944"/>
            </a:xfrm>
            <a:custGeom>
              <a:avLst/>
              <a:gdLst>
                <a:gd name="connsiteX0" fmla="*/ 104640 w 108242"/>
                <a:gd name="connsiteY0" fmla="*/ 14524 h 269944"/>
                <a:gd name="connsiteX1" fmla="*/ 89469 w 108242"/>
                <a:gd name="connsiteY1" fmla="*/ 63 h 269944"/>
                <a:gd name="connsiteX2" fmla="*/ 67329 w 108242"/>
                <a:gd name="connsiteY2" fmla="*/ 21353 h 269944"/>
                <a:gd name="connsiteX3" fmla="*/ 82909 w 108242"/>
                <a:gd name="connsiteY3" fmla="*/ 35814 h 269944"/>
                <a:gd name="connsiteX4" fmla="*/ 104640 w 108242"/>
                <a:gd name="connsiteY4" fmla="*/ 14524 h 269944"/>
                <a:gd name="connsiteX5" fmla="*/ 73479 w 108242"/>
                <a:gd name="connsiteY5" fmla="*/ 165565 h 269944"/>
                <a:gd name="connsiteX6" fmla="*/ 82499 w 108242"/>
                <a:gd name="connsiteY6" fmla="*/ 142266 h 269944"/>
                <a:gd name="connsiteX7" fmla="*/ 87829 w 108242"/>
                <a:gd name="connsiteY7" fmla="*/ 120976 h 269944"/>
                <a:gd name="connsiteX8" fmla="*/ 54208 w 108242"/>
                <a:gd name="connsiteY8" fmla="*/ 88036 h 269944"/>
                <a:gd name="connsiteX9" fmla="*/ 87 w 108242"/>
                <a:gd name="connsiteY9" fmla="*/ 149898 h 269944"/>
                <a:gd name="connsiteX10" fmla="*/ 5007 w 108242"/>
                <a:gd name="connsiteY10" fmla="*/ 153915 h 269944"/>
                <a:gd name="connsiteX11" fmla="*/ 11567 w 108242"/>
                <a:gd name="connsiteY11" fmla="*/ 146685 h 269944"/>
                <a:gd name="connsiteX12" fmla="*/ 52978 w 108242"/>
                <a:gd name="connsiteY12" fmla="*/ 96873 h 269944"/>
                <a:gd name="connsiteX13" fmla="*/ 63229 w 108242"/>
                <a:gd name="connsiteY13" fmla="*/ 109728 h 269944"/>
                <a:gd name="connsiteX14" fmla="*/ 58719 w 108242"/>
                <a:gd name="connsiteY14" fmla="*/ 130616 h 269944"/>
                <a:gd name="connsiteX15" fmla="*/ 30428 w 108242"/>
                <a:gd name="connsiteY15" fmla="*/ 204932 h 269944"/>
                <a:gd name="connsiteX16" fmla="*/ 20998 w 108242"/>
                <a:gd name="connsiteY16" fmla="*/ 237068 h 269944"/>
                <a:gd name="connsiteX17" fmla="*/ 54618 w 108242"/>
                <a:gd name="connsiteY17" fmla="*/ 270008 h 269944"/>
                <a:gd name="connsiteX18" fmla="*/ 108330 w 108242"/>
                <a:gd name="connsiteY18" fmla="*/ 208145 h 269944"/>
                <a:gd name="connsiteX19" fmla="*/ 103410 w 108242"/>
                <a:gd name="connsiteY19" fmla="*/ 204128 h 269944"/>
                <a:gd name="connsiteX20" fmla="*/ 97260 w 108242"/>
                <a:gd name="connsiteY20" fmla="*/ 211359 h 269944"/>
                <a:gd name="connsiteX21" fmla="*/ 55438 w 108242"/>
                <a:gd name="connsiteY21" fmla="*/ 261170 h 269944"/>
                <a:gd name="connsiteX22" fmla="*/ 45598 w 108242"/>
                <a:gd name="connsiteY22" fmla="*/ 247914 h 269944"/>
                <a:gd name="connsiteX23" fmla="*/ 57489 w 108242"/>
                <a:gd name="connsiteY23" fmla="*/ 207744 h 269944"/>
                <a:gd name="connsiteX24" fmla="*/ 73479 w 108242"/>
                <a:gd name="connsiteY24" fmla="*/ 165565 h 26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242" h="269944">
                  <a:moveTo>
                    <a:pt x="104640" y="14524"/>
                  </a:moveTo>
                  <a:cubicBezTo>
                    <a:pt x="104640" y="6490"/>
                    <a:pt x="98900" y="63"/>
                    <a:pt x="89469" y="63"/>
                  </a:cubicBezTo>
                  <a:cubicBezTo>
                    <a:pt x="78399" y="63"/>
                    <a:pt x="67329" y="10507"/>
                    <a:pt x="67329" y="21353"/>
                  </a:cubicBezTo>
                  <a:cubicBezTo>
                    <a:pt x="67329" y="28985"/>
                    <a:pt x="73069" y="35814"/>
                    <a:pt x="82909" y="35814"/>
                  </a:cubicBezTo>
                  <a:cubicBezTo>
                    <a:pt x="92339" y="35814"/>
                    <a:pt x="104640" y="26575"/>
                    <a:pt x="104640" y="14524"/>
                  </a:cubicBezTo>
                  <a:close/>
                  <a:moveTo>
                    <a:pt x="73479" y="165565"/>
                  </a:moveTo>
                  <a:cubicBezTo>
                    <a:pt x="78399" y="153915"/>
                    <a:pt x="78399" y="153112"/>
                    <a:pt x="82499" y="142266"/>
                  </a:cubicBezTo>
                  <a:cubicBezTo>
                    <a:pt x="85779" y="134232"/>
                    <a:pt x="87829" y="128608"/>
                    <a:pt x="87829" y="120976"/>
                  </a:cubicBezTo>
                  <a:cubicBezTo>
                    <a:pt x="87829" y="102899"/>
                    <a:pt x="74709" y="88036"/>
                    <a:pt x="54208" y="88036"/>
                  </a:cubicBezTo>
                  <a:cubicBezTo>
                    <a:pt x="15667" y="88036"/>
                    <a:pt x="87" y="146283"/>
                    <a:pt x="87" y="149898"/>
                  </a:cubicBezTo>
                  <a:cubicBezTo>
                    <a:pt x="87" y="153915"/>
                    <a:pt x="4187" y="153915"/>
                    <a:pt x="5007" y="153915"/>
                  </a:cubicBezTo>
                  <a:cubicBezTo>
                    <a:pt x="9107" y="153915"/>
                    <a:pt x="9517" y="153112"/>
                    <a:pt x="11567" y="146685"/>
                  </a:cubicBezTo>
                  <a:cubicBezTo>
                    <a:pt x="22638" y="108924"/>
                    <a:pt x="39038" y="96873"/>
                    <a:pt x="52978" y="96873"/>
                  </a:cubicBezTo>
                  <a:cubicBezTo>
                    <a:pt x="56258" y="96873"/>
                    <a:pt x="63229" y="96873"/>
                    <a:pt x="63229" y="109728"/>
                  </a:cubicBezTo>
                  <a:cubicBezTo>
                    <a:pt x="63229" y="118164"/>
                    <a:pt x="60359" y="126599"/>
                    <a:pt x="58719" y="130616"/>
                  </a:cubicBezTo>
                  <a:cubicBezTo>
                    <a:pt x="55438" y="141061"/>
                    <a:pt x="36988" y="187658"/>
                    <a:pt x="30428" y="204932"/>
                  </a:cubicBezTo>
                  <a:cubicBezTo>
                    <a:pt x="26328" y="215376"/>
                    <a:pt x="20998" y="228632"/>
                    <a:pt x="20998" y="237068"/>
                  </a:cubicBezTo>
                  <a:cubicBezTo>
                    <a:pt x="20998" y="255948"/>
                    <a:pt x="34938" y="270008"/>
                    <a:pt x="54618" y="270008"/>
                  </a:cubicBezTo>
                  <a:cubicBezTo>
                    <a:pt x="93159" y="270008"/>
                    <a:pt x="108330" y="211761"/>
                    <a:pt x="108330" y="208145"/>
                  </a:cubicBezTo>
                  <a:cubicBezTo>
                    <a:pt x="108330" y="204128"/>
                    <a:pt x="104640" y="204128"/>
                    <a:pt x="103410" y="204128"/>
                  </a:cubicBezTo>
                  <a:cubicBezTo>
                    <a:pt x="99310" y="204128"/>
                    <a:pt x="99310" y="205333"/>
                    <a:pt x="97260" y="211359"/>
                  </a:cubicBezTo>
                  <a:cubicBezTo>
                    <a:pt x="89879" y="236666"/>
                    <a:pt x="76349" y="261170"/>
                    <a:pt x="55438" y="261170"/>
                  </a:cubicBezTo>
                  <a:cubicBezTo>
                    <a:pt x="48468" y="261170"/>
                    <a:pt x="45598" y="257153"/>
                    <a:pt x="45598" y="247914"/>
                  </a:cubicBezTo>
                  <a:cubicBezTo>
                    <a:pt x="45598" y="237871"/>
                    <a:pt x="48058" y="232247"/>
                    <a:pt x="57489" y="207744"/>
                  </a:cubicBezTo>
                  <a:lnTo>
                    <a:pt x="73479" y="165565"/>
                  </a:ln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63A9D62A-6990-817E-D5E9-AF672377973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180348" y="4296422"/>
              <a:ext cx="95122" cy="401703"/>
            </a:xfrm>
            <a:custGeom>
              <a:avLst/>
              <a:gdLst>
                <a:gd name="connsiteX0" fmla="*/ 95213 w 95122"/>
                <a:gd name="connsiteY0" fmla="*/ 200915 h 401703"/>
                <a:gd name="connsiteX1" fmla="*/ 68152 w 95122"/>
                <a:gd name="connsiteY1" fmla="*/ 75583 h 401703"/>
                <a:gd name="connsiteX2" fmla="*/ 4191 w 95122"/>
                <a:gd name="connsiteY2" fmla="*/ 63 h 401703"/>
                <a:gd name="connsiteX3" fmla="*/ 91 w 95122"/>
                <a:gd name="connsiteY3" fmla="*/ 4080 h 401703"/>
                <a:gd name="connsiteX4" fmla="*/ 7881 w 95122"/>
                <a:gd name="connsiteY4" fmla="*/ 13319 h 401703"/>
                <a:gd name="connsiteX5" fmla="*/ 71432 w 95122"/>
                <a:gd name="connsiteY5" fmla="*/ 200915 h 401703"/>
                <a:gd name="connsiteX6" fmla="*/ 5421 w 95122"/>
                <a:gd name="connsiteY6" fmla="*/ 390920 h 401703"/>
                <a:gd name="connsiteX7" fmla="*/ 91 w 95122"/>
                <a:gd name="connsiteY7" fmla="*/ 397749 h 401703"/>
                <a:gd name="connsiteX8" fmla="*/ 4191 w 95122"/>
                <a:gd name="connsiteY8" fmla="*/ 401766 h 401703"/>
                <a:gd name="connsiteX9" fmla="*/ 69382 w 95122"/>
                <a:gd name="connsiteY9" fmla="*/ 323434 h 401703"/>
                <a:gd name="connsiteX10" fmla="*/ 95213 w 95122"/>
                <a:gd name="connsiteY10" fmla="*/ 200915 h 4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22" h="401703">
                  <a:moveTo>
                    <a:pt x="95213" y="200915"/>
                  </a:moveTo>
                  <a:cubicBezTo>
                    <a:pt x="95213" y="169582"/>
                    <a:pt x="90703" y="120976"/>
                    <a:pt x="68152" y="75583"/>
                  </a:cubicBezTo>
                  <a:cubicBezTo>
                    <a:pt x="43552" y="26174"/>
                    <a:pt x="8291" y="63"/>
                    <a:pt x="4191" y="63"/>
                  </a:cubicBezTo>
                  <a:cubicBezTo>
                    <a:pt x="1731" y="63"/>
                    <a:pt x="91" y="1670"/>
                    <a:pt x="91" y="4080"/>
                  </a:cubicBezTo>
                  <a:cubicBezTo>
                    <a:pt x="91" y="5285"/>
                    <a:pt x="91" y="6088"/>
                    <a:pt x="7881" y="13319"/>
                  </a:cubicBezTo>
                  <a:cubicBezTo>
                    <a:pt x="48062" y="53088"/>
                    <a:pt x="71432" y="116959"/>
                    <a:pt x="71432" y="200915"/>
                  </a:cubicBezTo>
                  <a:cubicBezTo>
                    <a:pt x="71432" y="269606"/>
                    <a:pt x="56262" y="340306"/>
                    <a:pt x="5421" y="390920"/>
                  </a:cubicBezTo>
                  <a:cubicBezTo>
                    <a:pt x="91" y="395741"/>
                    <a:pt x="91" y="396544"/>
                    <a:pt x="91" y="397749"/>
                  </a:cubicBezTo>
                  <a:cubicBezTo>
                    <a:pt x="91" y="400160"/>
                    <a:pt x="1731" y="401766"/>
                    <a:pt x="4191" y="401766"/>
                  </a:cubicBezTo>
                  <a:cubicBezTo>
                    <a:pt x="8291" y="401766"/>
                    <a:pt x="45192" y="374451"/>
                    <a:pt x="69382" y="323434"/>
                  </a:cubicBezTo>
                  <a:cubicBezTo>
                    <a:pt x="90293" y="279247"/>
                    <a:pt x="95213" y="234658"/>
                    <a:pt x="95213" y="200915"/>
                  </a:cubicBez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8" name="Prostokąt 17">
            <a:extLst>
              <a:ext uri="{FF2B5EF4-FFF2-40B4-BE49-F238E27FC236}">
                <a16:creationId xmlns:a16="http://schemas.microsoft.com/office/drawing/2014/main" id="{11F91A5C-CD10-B81A-5082-19E8D65E4F66}"/>
              </a:ext>
            </a:extLst>
          </p:cNvPr>
          <p:cNvSpPr/>
          <p:nvPr/>
        </p:nvSpPr>
        <p:spPr>
          <a:xfrm>
            <a:off x="3412403" y="2977369"/>
            <a:ext cx="2097210" cy="86628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Obraz 2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Pi_i, \tilde{\varphi}, \rho} \Delta^2 \tilde{\varphi}$$&#10;\end{document}&#10;" title="IguanaTex Bitmap Display">
            <a:extLst>
              <a:ext uri="{FF2B5EF4-FFF2-40B4-BE49-F238E27FC236}">
                <a16:creationId xmlns:a16="http://schemas.microsoft.com/office/drawing/2014/main" id="{8A93B72D-1DCE-364B-F37C-C07AF43EB1D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4" y="3078629"/>
            <a:ext cx="1613796" cy="636551"/>
          </a:xfrm>
          <a:prstGeom prst="rect">
            <a:avLst/>
          </a:prstGeom>
          <a:noFill/>
          <a:ln/>
          <a:effectLst/>
        </p:spPr>
      </p:pic>
      <p:grpSp>
        <p:nvGrpSpPr>
          <p:cNvPr id="48" name="Grupa 47">
            <a:extLst>
              <a:ext uri="{FF2B5EF4-FFF2-40B4-BE49-F238E27FC236}">
                <a16:creationId xmlns:a16="http://schemas.microsoft.com/office/drawing/2014/main" id="{2E4CD1EB-2C8F-4038-C557-AB006B032319}"/>
              </a:ext>
            </a:extLst>
          </p:cNvPr>
          <p:cNvGrpSpPr/>
          <p:nvPr/>
        </p:nvGrpSpPr>
        <p:grpSpPr>
          <a:xfrm>
            <a:off x="-4226707" y="3968553"/>
            <a:ext cx="8745904" cy="1567098"/>
            <a:chOff x="-4136391" y="4117352"/>
            <a:chExt cx="8745904" cy="1567098"/>
          </a:xfrm>
        </p:grpSpPr>
        <p:pic>
          <p:nvPicPr>
            <p:cNvPr id="47" name="Obraz 4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tilde{\varphi} \geq \frac{1}{F_Q(\rho_\varphi)}$$&#10;\end{document}&#10;" title="IguanaTex Bitmap Display">
              <a:extLst>
                <a:ext uri="{FF2B5EF4-FFF2-40B4-BE49-F238E27FC236}">
                  <a16:creationId xmlns:a16="http://schemas.microsoft.com/office/drawing/2014/main" id="{C0569FD0-F893-414B-D881-10B8BDCC5C84}"/>
                </a:ext>
              </a:extLst>
            </p:cNvPr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585" y="4775267"/>
              <a:ext cx="2475902" cy="909183"/>
            </a:xfrm>
            <a:prstGeom prst="rect">
              <a:avLst/>
            </a:prstGeom>
            <a:noFill/>
            <a:ln w="19050">
              <a:noFill/>
            </a:ln>
          </p:spPr>
        </p:pic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B98E34A7-1BB9-7B28-F17B-6247D3A18835}"/>
                </a:ext>
              </a:extLst>
            </p:cNvPr>
            <p:cNvSpPr/>
            <p:nvPr/>
          </p:nvSpPr>
          <p:spPr>
            <a:xfrm>
              <a:off x="-4136391" y="4117352"/>
              <a:ext cx="8745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Quantum </a:t>
              </a:r>
              <a:r>
                <a:rPr lang="pl-PL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Cramer-Rao</a:t>
              </a:r>
              <a:r>
                <a:rPr lang="pl-PL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bound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C32E7767-E068-2BA8-B0FB-4CE09378565E}"/>
              </a:ext>
            </a:extLst>
          </p:cNvPr>
          <p:cNvGrpSpPr/>
          <p:nvPr/>
        </p:nvGrpSpPr>
        <p:grpSpPr>
          <a:xfrm>
            <a:off x="5509613" y="3410511"/>
            <a:ext cx="3382867" cy="2323096"/>
            <a:chOff x="5509613" y="3410511"/>
            <a:chExt cx="3382867" cy="2323096"/>
          </a:xfrm>
        </p:grpSpPr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BE59A0E1-73B3-8043-6A41-DB5060E5E13E}"/>
                </a:ext>
              </a:extLst>
            </p:cNvPr>
            <p:cNvSpPr/>
            <p:nvPr/>
          </p:nvSpPr>
          <p:spPr>
            <a:xfrm>
              <a:off x="5876751" y="4783171"/>
              <a:ext cx="3015729" cy="95043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Obraz 3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mathcal{E}_\varphi(\rho)] $$&#10;\end{document}&#10;" title="IguanaTex Bitmap Display">
              <a:extLst>
                <a:ext uri="{FF2B5EF4-FFF2-40B4-BE49-F238E27FC236}">
                  <a16:creationId xmlns:a16="http://schemas.microsoft.com/office/drawing/2014/main" id="{2341FA50-30AD-2C10-6560-837795378C52}"/>
                </a:ext>
              </a:extLst>
            </p:cNvPr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637" y="4971897"/>
              <a:ext cx="2698924" cy="68002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6" name="Łącznik łamany 11">
              <a:extLst>
                <a:ext uri="{FF2B5EF4-FFF2-40B4-BE49-F238E27FC236}">
                  <a16:creationId xmlns:a16="http://schemas.microsoft.com/office/drawing/2014/main" id="{15AF366C-59BC-9507-A015-F762EB63BB97}"/>
                </a:ext>
              </a:extLst>
            </p:cNvPr>
            <p:cNvCxnSpPr>
              <a:cxnSpLocks/>
              <a:stCxn id="18" idx="3"/>
              <a:endCxn id="24" idx="0"/>
            </p:cNvCxnSpPr>
            <p:nvPr/>
          </p:nvCxnSpPr>
          <p:spPr>
            <a:xfrm>
              <a:off x="5509613" y="3410511"/>
              <a:ext cx="1875003" cy="1372660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upa 74">
            <a:extLst>
              <a:ext uri="{FF2B5EF4-FFF2-40B4-BE49-F238E27FC236}">
                <a16:creationId xmlns:a16="http://schemas.microsoft.com/office/drawing/2014/main" id="{DCAB40CC-CF56-8F84-B53B-E9E7C83F14F2}"/>
              </a:ext>
            </a:extLst>
          </p:cNvPr>
          <p:cNvGrpSpPr/>
          <p:nvPr/>
        </p:nvGrpSpPr>
        <p:grpSpPr>
          <a:xfrm>
            <a:off x="518251" y="5678740"/>
            <a:ext cx="4864210" cy="639665"/>
            <a:chOff x="518251" y="5678740"/>
            <a:chExt cx="4864210" cy="639665"/>
          </a:xfrm>
        </p:grpSpPr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F6F46DE-818C-B7EE-DA24-CBF649455A79}"/>
                </a:ext>
              </a:extLst>
            </p:cNvPr>
            <p:cNvSpPr/>
            <p:nvPr/>
          </p:nvSpPr>
          <p:spPr>
            <a:xfrm>
              <a:off x="518251" y="5678740"/>
              <a:ext cx="2392973" cy="639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" name="Grupa 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L_\varphi^2)$ \end{document}&#10;" title="IguanaTex Vector Display">
              <a:extLst>
                <a:ext uri="{FF2B5EF4-FFF2-40B4-BE49-F238E27FC236}">
                  <a16:creationId xmlns:a16="http://schemas.microsoft.com/office/drawing/2014/main" id="{2F016D6C-6406-CD71-3BA3-6B000B323D02}"/>
                </a:ext>
              </a:extLst>
            </p:cNvPr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>
            <a:xfrm>
              <a:off x="603295" y="5777937"/>
              <a:ext cx="2259681" cy="338349"/>
              <a:chOff x="4215894" y="7587974"/>
              <a:chExt cx="3123123" cy="467635"/>
            </a:xfrm>
          </p:grpSpPr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F2DCFA2D-6E31-9DA4-4CA0-4F9FC9837BE5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4215894" y="7644304"/>
                <a:ext cx="266658" cy="259350"/>
              </a:xfrm>
              <a:custGeom>
                <a:avLst/>
                <a:gdLst>
                  <a:gd name="connsiteX0" fmla="*/ 99495 w 266658"/>
                  <a:gd name="connsiteY0" fmla="*/ 135459 h 259350"/>
                  <a:gd name="connsiteX1" fmla="*/ 135886 w 266658"/>
                  <a:gd name="connsiteY1" fmla="*/ 135459 h 259350"/>
                  <a:gd name="connsiteX2" fmla="*/ 167025 w 266658"/>
                  <a:gd name="connsiteY2" fmla="*/ 152622 h 259350"/>
                  <a:gd name="connsiteX3" fmla="*/ 164399 w 266658"/>
                  <a:gd name="connsiteY3" fmla="*/ 171310 h 259350"/>
                  <a:gd name="connsiteX4" fmla="*/ 163273 w 266658"/>
                  <a:gd name="connsiteY4" fmla="*/ 175506 h 259350"/>
                  <a:gd name="connsiteX5" fmla="*/ 167775 w 266658"/>
                  <a:gd name="connsiteY5" fmla="*/ 180083 h 259350"/>
                  <a:gd name="connsiteX6" fmla="*/ 173403 w 266658"/>
                  <a:gd name="connsiteY6" fmla="*/ 172073 h 259350"/>
                  <a:gd name="connsiteX7" fmla="*/ 194037 w 266658"/>
                  <a:gd name="connsiteY7" fmla="*/ 89310 h 259350"/>
                  <a:gd name="connsiteX8" fmla="*/ 195162 w 266658"/>
                  <a:gd name="connsiteY8" fmla="*/ 83208 h 259350"/>
                  <a:gd name="connsiteX9" fmla="*/ 190660 w 266658"/>
                  <a:gd name="connsiteY9" fmla="*/ 79012 h 259350"/>
                  <a:gd name="connsiteX10" fmla="*/ 185033 w 266658"/>
                  <a:gd name="connsiteY10" fmla="*/ 87022 h 259350"/>
                  <a:gd name="connsiteX11" fmla="*/ 136637 w 266658"/>
                  <a:gd name="connsiteY11" fmla="*/ 123636 h 259350"/>
                  <a:gd name="connsiteX12" fmla="*/ 102497 w 266658"/>
                  <a:gd name="connsiteY12" fmla="*/ 123636 h 259350"/>
                  <a:gd name="connsiteX13" fmla="*/ 126507 w 266658"/>
                  <a:gd name="connsiteY13" fmla="*/ 26761 h 259350"/>
                  <a:gd name="connsiteX14" fmla="*/ 146766 w 266658"/>
                  <a:gd name="connsiteY14" fmla="*/ 11886 h 259350"/>
                  <a:gd name="connsiteX15" fmla="*/ 196288 w 266658"/>
                  <a:gd name="connsiteY15" fmla="*/ 11886 h 259350"/>
                  <a:gd name="connsiteX16" fmla="*/ 251062 w 266658"/>
                  <a:gd name="connsiteY16" fmla="*/ 53840 h 259350"/>
                  <a:gd name="connsiteX17" fmla="*/ 249936 w 266658"/>
                  <a:gd name="connsiteY17" fmla="*/ 74435 h 259350"/>
                  <a:gd name="connsiteX18" fmla="*/ 249186 w 266658"/>
                  <a:gd name="connsiteY18" fmla="*/ 81301 h 259350"/>
                  <a:gd name="connsiteX19" fmla="*/ 253688 w 266658"/>
                  <a:gd name="connsiteY19" fmla="*/ 85877 h 259350"/>
                  <a:gd name="connsiteX20" fmla="*/ 258940 w 266658"/>
                  <a:gd name="connsiteY20" fmla="*/ 76342 h 259350"/>
                  <a:gd name="connsiteX21" fmla="*/ 266444 w 266658"/>
                  <a:gd name="connsiteY21" fmla="*/ 10361 h 259350"/>
                  <a:gd name="connsiteX22" fmla="*/ 256314 w 266658"/>
                  <a:gd name="connsiteY22" fmla="*/ 63 h 259350"/>
                  <a:gd name="connsiteX23" fmla="*/ 72484 w 266658"/>
                  <a:gd name="connsiteY23" fmla="*/ 63 h 259350"/>
                  <a:gd name="connsiteX24" fmla="*/ 61229 w 266658"/>
                  <a:gd name="connsiteY24" fmla="*/ 7691 h 259350"/>
                  <a:gd name="connsiteX25" fmla="*/ 71733 w 266658"/>
                  <a:gd name="connsiteY25" fmla="*/ 11886 h 259350"/>
                  <a:gd name="connsiteX26" fmla="*/ 96119 w 266658"/>
                  <a:gd name="connsiteY26" fmla="*/ 18751 h 259350"/>
                  <a:gd name="connsiteX27" fmla="*/ 94243 w 266658"/>
                  <a:gd name="connsiteY27" fmla="*/ 27905 h 259350"/>
                  <a:gd name="connsiteX28" fmla="*/ 44721 w 266658"/>
                  <a:gd name="connsiteY28" fmla="*/ 229664 h 259350"/>
                  <a:gd name="connsiteX29" fmla="*/ 10581 w 266658"/>
                  <a:gd name="connsiteY29" fmla="*/ 247590 h 259350"/>
                  <a:gd name="connsiteX30" fmla="*/ 77 w 266658"/>
                  <a:gd name="connsiteY30" fmla="*/ 254837 h 259350"/>
                  <a:gd name="connsiteX31" fmla="*/ 5704 w 266658"/>
                  <a:gd name="connsiteY31" fmla="*/ 259413 h 259350"/>
                  <a:gd name="connsiteX32" fmla="*/ 55226 w 266658"/>
                  <a:gd name="connsiteY32" fmla="*/ 258269 h 259350"/>
                  <a:gd name="connsiteX33" fmla="*/ 111125 w 266658"/>
                  <a:gd name="connsiteY33" fmla="*/ 259413 h 259350"/>
                  <a:gd name="connsiteX34" fmla="*/ 119004 w 266658"/>
                  <a:gd name="connsiteY34" fmla="*/ 252167 h 259350"/>
                  <a:gd name="connsiteX35" fmla="*/ 116753 w 266658"/>
                  <a:gd name="connsiteY35" fmla="*/ 247972 h 259350"/>
                  <a:gd name="connsiteX36" fmla="*/ 106248 w 266658"/>
                  <a:gd name="connsiteY36" fmla="*/ 247590 h 259350"/>
                  <a:gd name="connsiteX37" fmla="*/ 86740 w 266658"/>
                  <a:gd name="connsiteY37" fmla="*/ 246827 h 259350"/>
                  <a:gd name="connsiteX38" fmla="*/ 74735 w 266658"/>
                  <a:gd name="connsiteY38" fmla="*/ 239199 h 259350"/>
                  <a:gd name="connsiteX39" fmla="*/ 76235 w 266658"/>
                  <a:gd name="connsiteY39" fmla="*/ 230427 h 259350"/>
                  <a:gd name="connsiteX40" fmla="*/ 99495 w 266658"/>
                  <a:gd name="connsiteY40" fmla="*/ 135459 h 25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66658" h="259350">
                    <a:moveTo>
                      <a:pt x="99495" y="135459"/>
                    </a:moveTo>
                    <a:lnTo>
                      <a:pt x="135886" y="135459"/>
                    </a:lnTo>
                    <a:cubicBezTo>
                      <a:pt x="164024" y="135459"/>
                      <a:pt x="167025" y="141561"/>
                      <a:pt x="167025" y="152622"/>
                    </a:cubicBezTo>
                    <a:cubicBezTo>
                      <a:pt x="167025" y="155292"/>
                      <a:pt x="167025" y="159869"/>
                      <a:pt x="164399" y="171310"/>
                    </a:cubicBezTo>
                    <a:cubicBezTo>
                      <a:pt x="163649" y="173217"/>
                      <a:pt x="163273" y="174743"/>
                      <a:pt x="163273" y="175506"/>
                    </a:cubicBezTo>
                    <a:cubicBezTo>
                      <a:pt x="163273" y="178557"/>
                      <a:pt x="165524" y="180083"/>
                      <a:pt x="167775" y="180083"/>
                    </a:cubicBezTo>
                    <a:cubicBezTo>
                      <a:pt x="171527" y="180083"/>
                      <a:pt x="171527" y="178938"/>
                      <a:pt x="173403" y="172073"/>
                    </a:cubicBezTo>
                    <a:lnTo>
                      <a:pt x="194037" y="89310"/>
                    </a:lnTo>
                    <a:cubicBezTo>
                      <a:pt x="195162" y="85115"/>
                      <a:pt x="195162" y="84352"/>
                      <a:pt x="195162" y="83208"/>
                    </a:cubicBezTo>
                    <a:cubicBezTo>
                      <a:pt x="195162" y="82445"/>
                      <a:pt x="194412" y="79012"/>
                      <a:pt x="190660" y="79012"/>
                    </a:cubicBezTo>
                    <a:cubicBezTo>
                      <a:pt x="186909" y="79012"/>
                      <a:pt x="186534" y="80919"/>
                      <a:pt x="185033" y="87022"/>
                    </a:cubicBezTo>
                    <a:cubicBezTo>
                      <a:pt x="177154" y="116771"/>
                      <a:pt x="168526" y="123636"/>
                      <a:pt x="136637" y="123636"/>
                    </a:cubicBezTo>
                    <a:lnTo>
                      <a:pt x="102497" y="123636"/>
                    </a:lnTo>
                    <a:lnTo>
                      <a:pt x="126507" y="26761"/>
                    </a:lnTo>
                    <a:cubicBezTo>
                      <a:pt x="129884" y="13412"/>
                      <a:pt x="130259" y="11886"/>
                      <a:pt x="146766" y="11886"/>
                    </a:cubicBezTo>
                    <a:lnTo>
                      <a:pt x="196288" y="11886"/>
                    </a:lnTo>
                    <a:cubicBezTo>
                      <a:pt x="242433" y="11886"/>
                      <a:pt x="251062" y="24472"/>
                      <a:pt x="251062" y="53840"/>
                    </a:cubicBezTo>
                    <a:cubicBezTo>
                      <a:pt x="251062" y="62612"/>
                      <a:pt x="251062" y="64138"/>
                      <a:pt x="249936" y="74435"/>
                    </a:cubicBezTo>
                    <a:cubicBezTo>
                      <a:pt x="249186" y="79394"/>
                      <a:pt x="249186" y="80156"/>
                      <a:pt x="249186" y="81301"/>
                    </a:cubicBezTo>
                    <a:cubicBezTo>
                      <a:pt x="249186" y="83208"/>
                      <a:pt x="250312" y="85877"/>
                      <a:pt x="253688" y="85877"/>
                    </a:cubicBezTo>
                    <a:cubicBezTo>
                      <a:pt x="257815" y="85877"/>
                      <a:pt x="258190" y="83589"/>
                      <a:pt x="258940" y="76342"/>
                    </a:cubicBezTo>
                    <a:lnTo>
                      <a:pt x="266444" y="10361"/>
                    </a:lnTo>
                    <a:cubicBezTo>
                      <a:pt x="267569" y="63"/>
                      <a:pt x="265693" y="63"/>
                      <a:pt x="256314" y="63"/>
                    </a:cubicBezTo>
                    <a:lnTo>
                      <a:pt x="72484" y="63"/>
                    </a:lnTo>
                    <a:cubicBezTo>
                      <a:pt x="64980" y="63"/>
                      <a:pt x="61229" y="63"/>
                      <a:pt x="61229" y="7691"/>
                    </a:cubicBezTo>
                    <a:cubicBezTo>
                      <a:pt x="61229" y="11886"/>
                      <a:pt x="64605" y="11886"/>
                      <a:pt x="71733" y="11886"/>
                    </a:cubicBezTo>
                    <a:cubicBezTo>
                      <a:pt x="85614" y="11886"/>
                      <a:pt x="96119" y="11886"/>
                      <a:pt x="96119" y="18751"/>
                    </a:cubicBezTo>
                    <a:cubicBezTo>
                      <a:pt x="96119" y="20277"/>
                      <a:pt x="96119" y="21040"/>
                      <a:pt x="94243" y="27905"/>
                    </a:cubicBezTo>
                    <a:lnTo>
                      <a:pt x="44721" y="229664"/>
                    </a:lnTo>
                    <a:cubicBezTo>
                      <a:pt x="40970" y="244539"/>
                      <a:pt x="40219" y="247590"/>
                      <a:pt x="10581" y="247590"/>
                    </a:cubicBezTo>
                    <a:cubicBezTo>
                      <a:pt x="4204" y="247590"/>
                      <a:pt x="77" y="247590"/>
                      <a:pt x="77" y="254837"/>
                    </a:cubicBezTo>
                    <a:cubicBezTo>
                      <a:pt x="77" y="259413"/>
                      <a:pt x="4579" y="259413"/>
                      <a:pt x="5704" y="259413"/>
                    </a:cubicBezTo>
                    <a:cubicBezTo>
                      <a:pt x="16584" y="259413"/>
                      <a:pt x="44346" y="258269"/>
                      <a:pt x="55226" y="258269"/>
                    </a:cubicBezTo>
                    <a:cubicBezTo>
                      <a:pt x="67606" y="258269"/>
                      <a:pt x="98745" y="259413"/>
                      <a:pt x="111125" y="259413"/>
                    </a:cubicBezTo>
                    <a:cubicBezTo>
                      <a:pt x="114502" y="259413"/>
                      <a:pt x="119004" y="259413"/>
                      <a:pt x="119004" y="252167"/>
                    </a:cubicBezTo>
                    <a:cubicBezTo>
                      <a:pt x="119004" y="249116"/>
                      <a:pt x="116753" y="248353"/>
                      <a:pt x="116753" y="247972"/>
                    </a:cubicBezTo>
                    <a:cubicBezTo>
                      <a:pt x="115627" y="247590"/>
                      <a:pt x="114877" y="247590"/>
                      <a:pt x="106248" y="247590"/>
                    </a:cubicBezTo>
                    <a:cubicBezTo>
                      <a:pt x="97995" y="247590"/>
                      <a:pt x="96119" y="247590"/>
                      <a:pt x="86740" y="246827"/>
                    </a:cubicBezTo>
                    <a:cubicBezTo>
                      <a:pt x="75860" y="245683"/>
                      <a:pt x="74735" y="244158"/>
                      <a:pt x="74735" y="239199"/>
                    </a:cubicBezTo>
                    <a:cubicBezTo>
                      <a:pt x="74735" y="238437"/>
                      <a:pt x="74735" y="236148"/>
                      <a:pt x="76235" y="230427"/>
                    </a:cubicBezTo>
                    <a:lnTo>
                      <a:pt x="99495" y="135459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AA95A118-F5B8-1ACC-3E12-78438DF9A2B4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4461010" y="7773178"/>
                <a:ext cx="199587" cy="239479"/>
              </a:xfrm>
              <a:custGeom>
                <a:avLst/>
                <a:gdLst>
                  <a:gd name="connsiteX0" fmla="*/ 104079 w 199587"/>
                  <a:gd name="connsiteY0" fmla="*/ 203769 h 239479"/>
                  <a:gd name="connsiteX1" fmla="*/ 129027 w 199587"/>
                  <a:gd name="connsiteY1" fmla="*/ 239544 h 239479"/>
                  <a:gd name="connsiteX2" fmla="*/ 176035 w 199587"/>
                  <a:gd name="connsiteY2" fmla="*/ 187750 h 239479"/>
                  <a:gd name="connsiteX3" fmla="*/ 172359 w 199587"/>
                  <a:gd name="connsiteY3" fmla="*/ 184013 h 239479"/>
                  <a:gd name="connsiteX4" fmla="*/ 168682 w 199587"/>
                  <a:gd name="connsiteY4" fmla="*/ 187483 h 239479"/>
                  <a:gd name="connsiteX5" fmla="*/ 136118 w 199587"/>
                  <a:gd name="connsiteY5" fmla="*/ 211511 h 239479"/>
                  <a:gd name="connsiteX6" fmla="*/ 115371 w 199587"/>
                  <a:gd name="connsiteY6" fmla="*/ 185614 h 239479"/>
                  <a:gd name="connsiteX7" fmla="*/ 199671 w 199587"/>
                  <a:gd name="connsiteY7" fmla="*/ 74284 h 239479"/>
                  <a:gd name="connsiteX8" fmla="*/ 123512 w 199587"/>
                  <a:gd name="connsiteY8" fmla="*/ 64 h 239479"/>
                  <a:gd name="connsiteX9" fmla="*/ 83 w 199587"/>
                  <a:gd name="connsiteY9" fmla="*/ 119938 h 239479"/>
                  <a:gd name="connsiteX10" fmla="*/ 76504 w 199587"/>
                  <a:gd name="connsiteY10" fmla="*/ 193090 h 239479"/>
                  <a:gd name="connsiteX11" fmla="*/ 104079 w 199587"/>
                  <a:gd name="connsiteY11" fmla="*/ 189352 h 239479"/>
                  <a:gd name="connsiteX12" fmla="*/ 104079 w 199587"/>
                  <a:gd name="connsiteY12" fmla="*/ 203769 h 239479"/>
                  <a:gd name="connsiteX13" fmla="*/ 58646 w 199587"/>
                  <a:gd name="connsiteY13" fmla="*/ 181076 h 239479"/>
                  <a:gd name="connsiteX14" fmla="*/ 25557 w 199587"/>
                  <a:gd name="connsiteY14" fmla="*/ 126612 h 239479"/>
                  <a:gd name="connsiteX15" fmla="*/ 54970 w 199587"/>
                  <a:gd name="connsiteY15" fmla="*/ 43849 h 239479"/>
                  <a:gd name="connsiteX16" fmla="*/ 121411 w 199587"/>
                  <a:gd name="connsiteY16" fmla="*/ 8608 h 239479"/>
                  <a:gd name="connsiteX17" fmla="*/ 174197 w 199587"/>
                  <a:gd name="connsiteY17" fmla="*/ 67076 h 239479"/>
                  <a:gd name="connsiteX18" fmla="*/ 113270 w 199587"/>
                  <a:gd name="connsiteY18" fmla="*/ 175469 h 239479"/>
                  <a:gd name="connsiteX19" fmla="*/ 86746 w 199587"/>
                  <a:gd name="connsiteY19" fmla="*/ 147436 h 239479"/>
                  <a:gd name="connsiteX20" fmla="*/ 57596 w 199587"/>
                  <a:gd name="connsiteY20" fmla="*/ 174134 h 239479"/>
                  <a:gd name="connsiteX21" fmla="*/ 58646 w 199587"/>
                  <a:gd name="connsiteY21" fmla="*/ 181076 h 239479"/>
                  <a:gd name="connsiteX22" fmla="*/ 104079 w 199587"/>
                  <a:gd name="connsiteY22" fmla="*/ 179741 h 239479"/>
                  <a:gd name="connsiteX23" fmla="*/ 78342 w 199587"/>
                  <a:gd name="connsiteY23" fmla="*/ 184547 h 239479"/>
                  <a:gd name="connsiteX24" fmla="*/ 64949 w 199587"/>
                  <a:gd name="connsiteY24" fmla="*/ 174134 h 239479"/>
                  <a:gd name="connsiteX25" fmla="*/ 86746 w 199587"/>
                  <a:gd name="connsiteY25" fmla="*/ 154912 h 239479"/>
                  <a:gd name="connsiteX26" fmla="*/ 104079 w 199587"/>
                  <a:gd name="connsiteY26" fmla="*/ 179741 h 23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587" h="239479">
                    <a:moveTo>
                      <a:pt x="104079" y="203769"/>
                    </a:moveTo>
                    <a:cubicBezTo>
                      <a:pt x="104079" y="221123"/>
                      <a:pt x="107493" y="239544"/>
                      <a:pt x="129027" y="239544"/>
                    </a:cubicBezTo>
                    <a:cubicBezTo>
                      <a:pt x="160804" y="239544"/>
                      <a:pt x="176035" y="193624"/>
                      <a:pt x="176035" y="187750"/>
                    </a:cubicBezTo>
                    <a:cubicBezTo>
                      <a:pt x="176035" y="185881"/>
                      <a:pt x="174460" y="184013"/>
                      <a:pt x="172359" y="184013"/>
                    </a:cubicBezTo>
                    <a:cubicBezTo>
                      <a:pt x="169733" y="184013"/>
                      <a:pt x="168945" y="186415"/>
                      <a:pt x="168682" y="187483"/>
                    </a:cubicBezTo>
                    <a:cubicBezTo>
                      <a:pt x="162379" y="206172"/>
                      <a:pt x="145047" y="211511"/>
                      <a:pt x="136118" y="211511"/>
                    </a:cubicBezTo>
                    <a:cubicBezTo>
                      <a:pt x="125613" y="211511"/>
                      <a:pt x="120098" y="206973"/>
                      <a:pt x="115371" y="185614"/>
                    </a:cubicBezTo>
                    <a:cubicBezTo>
                      <a:pt x="162117" y="168795"/>
                      <a:pt x="199671" y="121540"/>
                      <a:pt x="199671" y="74284"/>
                    </a:cubicBezTo>
                    <a:cubicBezTo>
                      <a:pt x="199671" y="32369"/>
                      <a:pt x="169995" y="64"/>
                      <a:pt x="123512" y="64"/>
                    </a:cubicBezTo>
                    <a:cubicBezTo>
                      <a:pt x="60747" y="64"/>
                      <a:pt x="83" y="59867"/>
                      <a:pt x="83" y="119938"/>
                    </a:cubicBezTo>
                    <a:cubicBezTo>
                      <a:pt x="83" y="162921"/>
                      <a:pt x="31334" y="193090"/>
                      <a:pt x="76504" y="193090"/>
                    </a:cubicBezTo>
                    <a:cubicBezTo>
                      <a:pt x="81494" y="193090"/>
                      <a:pt x="90423" y="192823"/>
                      <a:pt x="104079" y="189352"/>
                    </a:cubicBezTo>
                    <a:lnTo>
                      <a:pt x="104079" y="203769"/>
                    </a:lnTo>
                    <a:close/>
                    <a:moveTo>
                      <a:pt x="58646" y="181076"/>
                    </a:moveTo>
                    <a:cubicBezTo>
                      <a:pt x="44990" y="176270"/>
                      <a:pt x="25557" y="162387"/>
                      <a:pt x="25557" y="126612"/>
                    </a:cubicBezTo>
                    <a:cubicBezTo>
                      <a:pt x="25557" y="109526"/>
                      <a:pt x="31072" y="74017"/>
                      <a:pt x="54970" y="43849"/>
                    </a:cubicBezTo>
                    <a:cubicBezTo>
                      <a:pt x="71514" y="23291"/>
                      <a:pt x="96988" y="8608"/>
                      <a:pt x="121411" y="8608"/>
                    </a:cubicBezTo>
                    <a:cubicBezTo>
                      <a:pt x="150036" y="8608"/>
                      <a:pt x="174197" y="28097"/>
                      <a:pt x="174197" y="67076"/>
                    </a:cubicBezTo>
                    <a:cubicBezTo>
                      <a:pt x="174197" y="93774"/>
                      <a:pt x="161329" y="151174"/>
                      <a:pt x="113270" y="175469"/>
                    </a:cubicBezTo>
                    <a:cubicBezTo>
                      <a:pt x="109068" y="158650"/>
                      <a:pt x="102240" y="147436"/>
                      <a:pt x="86746" y="147436"/>
                    </a:cubicBezTo>
                    <a:cubicBezTo>
                      <a:pt x="72040" y="147436"/>
                      <a:pt x="57596" y="159984"/>
                      <a:pt x="57596" y="174134"/>
                    </a:cubicBezTo>
                    <a:cubicBezTo>
                      <a:pt x="57596" y="178940"/>
                      <a:pt x="57858" y="179207"/>
                      <a:pt x="58646" y="181076"/>
                    </a:cubicBezTo>
                    <a:close/>
                    <a:moveTo>
                      <a:pt x="104079" y="179741"/>
                    </a:moveTo>
                    <a:cubicBezTo>
                      <a:pt x="98301" y="181877"/>
                      <a:pt x="88584" y="184547"/>
                      <a:pt x="78342" y="184547"/>
                    </a:cubicBezTo>
                    <a:cubicBezTo>
                      <a:pt x="74141" y="184547"/>
                      <a:pt x="64949" y="184547"/>
                      <a:pt x="64949" y="174134"/>
                    </a:cubicBezTo>
                    <a:cubicBezTo>
                      <a:pt x="64949" y="163989"/>
                      <a:pt x="75716" y="154912"/>
                      <a:pt x="86746" y="154912"/>
                    </a:cubicBezTo>
                    <a:cubicBezTo>
                      <a:pt x="96200" y="154912"/>
                      <a:pt x="103291" y="159184"/>
                      <a:pt x="104079" y="179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4A38964B-41BA-2F6D-CBD9-87FF04CAA5D2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4742188" y="7617606"/>
                <a:ext cx="51397" cy="381398"/>
              </a:xfrm>
              <a:custGeom>
                <a:avLst/>
                <a:gdLst>
                  <a:gd name="connsiteX0" fmla="*/ 51487 w 51397"/>
                  <a:gd name="connsiteY0" fmla="*/ 381461 h 381398"/>
                  <a:gd name="connsiteX1" fmla="*/ 51487 w 51397"/>
                  <a:gd name="connsiteY1" fmla="*/ 366205 h 381398"/>
                  <a:gd name="connsiteX2" fmla="*/ 15096 w 51397"/>
                  <a:gd name="connsiteY2" fmla="*/ 366205 h 381398"/>
                  <a:gd name="connsiteX3" fmla="*/ 15096 w 51397"/>
                  <a:gd name="connsiteY3" fmla="*/ 15319 h 381398"/>
                  <a:gd name="connsiteX4" fmla="*/ 51487 w 51397"/>
                  <a:gd name="connsiteY4" fmla="*/ 15319 h 381398"/>
                  <a:gd name="connsiteX5" fmla="*/ 51487 w 51397"/>
                  <a:gd name="connsiteY5" fmla="*/ 63 h 381398"/>
                  <a:gd name="connsiteX6" fmla="*/ 90 w 51397"/>
                  <a:gd name="connsiteY6" fmla="*/ 63 h 381398"/>
                  <a:gd name="connsiteX7" fmla="*/ 90 w 51397"/>
                  <a:gd name="connsiteY7" fmla="*/ 381461 h 381398"/>
                  <a:gd name="connsiteX8" fmla="*/ 51487 w 51397"/>
                  <a:gd name="connsiteY8" fmla="*/ 381461 h 38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97" h="381398">
                    <a:moveTo>
                      <a:pt x="51487" y="381461"/>
                    </a:moveTo>
                    <a:lnTo>
                      <a:pt x="51487" y="366205"/>
                    </a:lnTo>
                    <a:lnTo>
                      <a:pt x="15096" y="366205"/>
                    </a:lnTo>
                    <a:lnTo>
                      <a:pt x="15096" y="15319"/>
                    </a:lnTo>
                    <a:lnTo>
                      <a:pt x="51487" y="15319"/>
                    </a:lnTo>
                    <a:lnTo>
                      <a:pt x="51487" y="63"/>
                    </a:lnTo>
                    <a:lnTo>
                      <a:pt x="90" y="63"/>
                    </a:lnTo>
                    <a:lnTo>
                      <a:pt x="90" y="381461"/>
                    </a:lnTo>
                    <a:lnTo>
                      <a:pt x="51487" y="381461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1B29AB31-D914-2AFF-0D1C-59CA225F0DE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4813386" y="7735077"/>
                <a:ext cx="177077" cy="250959"/>
              </a:xfrm>
              <a:custGeom>
                <a:avLst/>
                <a:gdLst>
                  <a:gd name="connsiteX0" fmla="*/ 1218 w 177077"/>
                  <a:gd name="connsiteY0" fmla="*/ 234623 h 250959"/>
                  <a:gd name="connsiteX1" fmla="*/ 93 w 177077"/>
                  <a:gd name="connsiteY1" fmla="*/ 240725 h 250959"/>
                  <a:gd name="connsiteX2" fmla="*/ 10597 w 177077"/>
                  <a:gd name="connsiteY2" fmla="*/ 251023 h 250959"/>
                  <a:gd name="connsiteX3" fmla="*/ 23728 w 177077"/>
                  <a:gd name="connsiteY3" fmla="*/ 243013 h 250959"/>
                  <a:gd name="connsiteX4" fmla="*/ 47739 w 177077"/>
                  <a:gd name="connsiteY4" fmla="*/ 147282 h 250959"/>
                  <a:gd name="connsiteX5" fmla="*/ 84880 w 177077"/>
                  <a:gd name="connsiteY5" fmla="*/ 172836 h 250959"/>
                  <a:gd name="connsiteX6" fmla="*/ 177170 w 177077"/>
                  <a:gd name="connsiteY6" fmla="*/ 62231 h 250959"/>
                  <a:gd name="connsiteX7" fmla="*/ 125022 w 177077"/>
                  <a:gd name="connsiteY7" fmla="*/ 63 h 250959"/>
                  <a:gd name="connsiteX8" fmla="*/ 37984 w 177077"/>
                  <a:gd name="connsiteY8" fmla="*/ 84733 h 250959"/>
                  <a:gd name="connsiteX9" fmla="*/ 1218 w 177077"/>
                  <a:gd name="connsiteY9" fmla="*/ 234623 h 250959"/>
                  <a:gd name="connsiteX10" fmla="*/ 84505 w 177077"/>
                  <a:gd name="connsiteY10" fmla="*/ 164445 h 250959"/>
                  <a:gd name="connsiteX11" fmla="*/ 52241 w 177077"/>
                  <a:gd name="connsiteY11" fmla="*/ 130501 h 250959"/>
                  <a:gd name="connsiteX12" fmla="*/ 55242 w 177077"/>
                  <a:gd name="connsiteY12" fmla="*/ 116389 h 250959"/>
                  <a:gd name="connsiteX13" fmla="*/ 77752 w 177077"/>
                  <a:gd name="connsiteY13" fmla="*/ 44686 h 250959"/>
                  <a:gd name="connsiteX14" fmla="*/ 124272 w 177077"/>
                  <a:gd name="connsiteY14" fmla="*/ 8454 h 250959"/>
                  <a:gd name="connsiteX15" fmla="*/ 150159 w 177077"/>
                  <a:gd name="connsiteY15" fmla="*/ 45831 h 250959"/>
                  <a:gd name="connsiteX16" fmla="*/ 129149 w 177077"/>
                  <a:gd name="connsiteY16" fmla="*/ 128213 h 250959"/>
                  <a:gd name="connsiteX17" fmla="*/ 84505 w 177077"/>
                  <a:gd name="connsiteY17" fmla="*/ 164445 h 25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7077" h="250959">
                    <a:moveTo>
                      <a:pt x="1218" y="234623"/>
                    </a:moveTo>
                    <a:cubicBezTo>
                      <a:pt x="93" y="239199"/>
                      <a:pt x="93" y="239962"/>
                      <a:pt x="93" y="240725"/>
                    </a:cubicBezTo>
                    <a:cubicBezTo>
                      <a:pt x="93" y="246446"/>
                      <a:pt x="4219" y="251023"/>
                      <a:pt x="10597" y="251023"/>
                    </a:cubicBezTo>
                    <a:cubicBezTo>
                      <a:pt x="18476" y="251023"/>
                      <a:pt x="22978" y="244158"/>
                      <a:pt x="23728" y="243013"/>
                    </a:cubicBezTo>
                    <a:cubicBezTo>
                      <a:pt x="25604" y="239581"/>
                      <a:pt x="37609" y="188473"/>
                      <a:pt x="47739" y="147282"/>
                    </a:cubicBezTo>
                    <a:cubicBezTo>
                      <a:pt x="55242" y="162538"/>
                      <a:pt x="67247" y="172836"/>
                      <a:pt x="84880" y="172836"/>
                    </a:cubicBezTo>
                    <a:cubicBezTo>
                      <a:pt x="128774" y="172836"/>
                      <a:pt x="177170" y="119059"/>
                      <a:pt x="177170" y="62231"/>
                    </a:cubicBezTo>
                    <a:cubicBezTo>
                      <a:pt x="177170" y="21802"/>
                      <a:pt x="152410" y="63"/>
                      <a:pt x="125022" y="63"/>
                    </a:cubicBezTo>
                    <a:cubicBezTo>
                      <a:pt x="88632" y="63"/>
                      <a:pt x="49239" y="38203"/>
                      <a:pt x="37984" y="84733"/>
                    </a:cubicBezTo>
                    <a:lnTo>
                      <a:pt x="1218" y="234623"/>
                    </a:lnTo>
                    <a:close/>
                    <a:moveTo>
                      <a:pt x="84505" y="164445"/>
                    </a:moveTo>
                    <a:cubicBezTo>
                      <a:pt x="58243" y="164445"/>
                      <a:pt x="52241" y="133934"/>
                      <a:pt x="52241" y="130501"/>
                    </a:cubicBezTo>
                    <a:cubicBezTo>
                      <a:pt x="52241" y="128975"/>
                      <a:pt x="54116" y="121347"/>
                      <a:pt x="55242" y="116389"/>
                    </a:cubicBezTo>
                    <a:cubicBezTo>
                      <a:pt x="65746" y="73673"/>
                      <a:pt x="69498" y="59942"/>
                      <a:pt x="77752" y="44686"/>
                    </a:cubicBezTo>
                    <a:cubicBezTo>
                      <a:pt x="93884" y="16844"/>
                      <a:pt x="112642" y="8454"/>
                      <a:pt x="124272" y="8454"/>
                    </a:cubicBezTo>
                    <a:cubicBezTo>
                      <a:pt x="138153" y="8454"/>
                      <a:pt x="150159" y="19514"/>
                      <a:pt x="150159" y="45831"/>
                    </a:cubicBezTo>
                    <a:cubicBezTo>
                      <a:pt x="150159" y="66807"/>
                      <a:pt x="139279" y="109524"/>
                      <a:pt x="129149" y="128213"/>
                    </a:cubicBezTo>
                    <a:cubicBezTo>
                      <a:pt x="116769" y="152241"/>
                      <a:pt x="98761" y="164445"/>
                      <a:pt x="84505" y="1644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0E9BA915-CFFE-32DF-2FE2-769FFA102835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5014217" y="7843126"/>
                <a:ext cx="164397" cy="175404"/>
              </a:xfrm>
              <a:custGeom>
                <a:avLst/>
                <a:gdLst>
                  <a:gd name="connsiteX0" fmla="*/ 64964 w 164397"/>
                  <a:gd name="connsiteY0" fmla="*/ 120205 h 175404"/>
                  <a:gd name="connsiteX1" fmla="*/ 73893 w 164397"/>
                  <a:gd name="connsiteY1" fmla="*/ 120472 h 175404"/>
                  <a:gd name="connsiteX2" fmla="*/ 164495 w 164397"/>
                  <a:gd name="connsiteY2" fmla="*/ 39043 h 175404"/>
                  <a:gd name="connsiteX3" fmla="*/ 130092 w 164397"/>
                  <a:gd name="connsiteY3" fmla="*/ 64 h 175404"/>
                  <a:gd name="connsiteX4" fmla="*/ 67327 w 164397"/>
                  <a:gd name="connsiteY4" fmla="*/ 67076 h 175404"/>
                  <a:gd name="connsiteX5" fmla="*/ 56560 w 164397"/>
                  <a:gd name="connsiteY5" fmla="*/ 100715 h 175404"/>
                  <a:gd name="connsiteX6" fmla="*/ 9289 w 164397"/>
                  <a:gd name="connsiteY6" fmla="*/ 63605 h 175404"/>
                  <a:gd name="connsiteX7" fmla="*/ 32137 w 164397"/>
                  <a:gd name="connsiteY7" fmla="*/ 9409 h 175404"/>
                  <a:gd name="connsiteX8" fmla="*/ 34238 w 164397"/>
                  <a:gd name="connsiteY8" fmla="*/ 5938 h 175404"/>
                  <a:gd name="connsiteX9" fmla="*/ 30036 w 164397"/>
                  <a:gd name="connsiteY9" fmla="*/ 2734 h 175404"/>
                  <a:gd name="connsiteX10" fmla="*/ 21632 w 164397"/>
                  <a:gd name="connsiteY10" fmla="*/ 8608 h 175404"/>
                  <a:gd name="connsiteX11" fmla="*/ 98 w 164397"/>
                  <a:gd name="connsiteY11" fmla="*/ 66275 h 175404"/>
                  <a:gd name="connsiteX12" fmla="*/ 51045 w 164397"/>
                  <a:gd name="connsiteY12" fmla="*/ 118069 h 175404"/>
                  <a:gd name="connsiteX13" fmla="*/ 36339 w 164397"/>
                  <a:gd name="connsiteY13" fmla="*/ 166926 h 175404"/>
                  <a:gd name="connsiteX14" fmla="*/ 45268 w 164397"/>
                  <a:gd name="connsiteY14" fmla="*/ 175469 h 175404"/>
                  <a:gd name="connsiteX15" fmla="*/ 55510 w 164397"/>
                  <a:gd name="connsiteY15" fmla="*/ 169596 h 175404"/>
                  <a:gd name="connsiteX16" fmla="*/ 64964 w 164397"/>
                  <a:gd name="connsiteY16" fmla="*/ 120205 h 175404"/>
                  <a:gd name="connsiteX17" fmla="*/ 68378 w 164397"/>
                  <a:gd name="connsiteY17" fmla="*/ 102050 h 175404"/>
                  <a:gd name="connsiteX18" fmla="*/ 88337 w 164397"/>
                  <a:gd name="connsiteY18" fmla="*/ 41980 h 175404"/>
                  <a:gd name="connsiteX19" fmla="*/ 127204 w 164397"/>
                  <a:gd name="connsiteY19" fmla="*/ 18219 h 175404"/>
                  <a:gd name="connsiteX20" fmla="*/ 155041 w 164397"/>
                  <a:gd name="connsiteY20" fmla="*/ 44383 h 175404"/>
                  <a:gd name="connsiteX21" fmla="*/ 76781 w 164397"/>
                  <a:gd name="connsiteY21" fmla="*/ 102317 h 175404"/>
                  <a:gd name="connsiteX22" fmla="*/ 68378 w 164397"/>
                  <a:gd name="connsiteY22" fmla="*/ 102050 h 17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397" h="175404">
                    <a:moveTo>
                      <a:pt x="64964" y="120205"/>
                    </a:moveTo>
                    <a:cubicBezTo>
                      <a:pt x="67853" y="120472"/>
                      <a:pt x="71004" y="120472"/>
                      <a:pt x="73893" y="120472"/>
                    </a:cubicBezTo>
                    <a:cubicBezTo>
                      <a:pt x="121163" y="120472"/>
                      <a:pt x="164495" y="81226"/>
                      <a:pt x="164495" y="39043"/>
                    </a:cubicBezTo>
                    <a:cubicBezTo>
                      <a:pt x="164495" y="15282"/>
                      <a:pt x="150576" y="64"/>
                      <a:pt x="130092" y="64"/>
                    </a:cubicBezTo>
                    <a:cubicBezTo>
                      <a:pt x="93851" y="64"/>
                      <a:pt x="74681" y="47052"/>
                      <a:pt x="67327" y="67076"/>
                    </a:cubicBezTo>
                    <a:cubicBezTo>
                      <a:pt x="63913" y="76954"/>
                      <a:pt x="58136" y="95643"/>
                      <a:pt x="56560" y="100715"/>
                    </a:cubicBezTo>
                    <a:cubicBezTo>
                      <a:pt x="27672" y="96711"/>
                      <a:pt x="9289" y="83362"/>
                      <a:pt x="9289" y="63605"/>
                    </a:cubicBezTo>
                    <a:cubicBezTo>
                      <a:pt x="9289" y="63338"/>
                      <a:pt x="10865" y="33437"/>
                      <a:pt x="32137" y="9409"/>
                    </a:cubicBezTo>
                    <a:cubicBezTo>
                      <a:pt x="33975" y="7540"/>
                      <a:pt x="34238" y="7006"/>
                      <a:pt x="34238" y="5938"/>
                    </a:cubicBezTo>
                    <a:cubicBezTo>
                      <a:pt x="34238" y="2734"/>
                      <a:pt x="30824" y="2734"/>
                      <a:pt x="30036" y="2734"/>
                    </a:cubicBezTo>
                    <a:cubicBezTo>
                      <a:pt x="27672" y="2734"/>
                      <a:pt x="26622" y="2734"/>
                      <a:pt x="21632" y="8608"/>
                    </a:cubicBezTo>
                    <a:cubicBezTo>
                      <a:pt x="6926" y="27029"/>
                      <a:pt x="98" y="54795"/>
                      <a:pt x="98" y="66275"/>
                    </a:cubicBezTo>
                    <a:cubicBezTo>
                      <a:pt x="98" y="90036"/>
                      <a:pt x="17168" y="110593"/>
                      <a:pt x="51045" y="118069"/>
                    </a:cubicBezTo>
                    <a:cubicBezTo>
                      <a:pt x="37914" y="159451"/>
                      <a:pt x="36339" y="164523"/>
                      <a:pt x="36339" y="166926"/>
                    </a:cubicBezTo>
                    <a:cubicBezTo>
                      <a:pt x="36339" y="174134"/>
                      <a:pt x="42379" y="175469"/>
                      <a:pt x="45268" y="175469"/>
                    </a:cubicBezTo>
                    <a:cubicBezTo>
                      <a:pt x="48156" y="175469"/>
                      <a:pt x="53409" y="173600"/>
                      <a:pt x="55510" y="169596"/>
                    </a:cubicBezTo>
                    <a:cubicBezTo>
                      <a:pt x="57348" y="165591"/>
                      <a:pt x="59711" y="151975"/>
                      <a:pt x="64964" y="120205"/>
                    </a:cubicBezTo>
                    <a:close/>
                    <a:moveTo>
                      <a:pt x="68378" y="102050"/>
                    </a:moveTo>
                    <a:cubicBezTo>
                      <a:pt x="73630" y="71348"/>
                      <a:pt x="75731" y="59334"/>
                      <a:pt x="88337" y="41980"/>
                    </a:cubicBezTo>
                    <a:cubicBezTo>
                      <a:pt x="100154" y="25694"/>
                      <a:pt x="114073" y="18219"/>
                      <a:pt x="127204" y="18219"/>
                    </a:cubicBezTo>
                    <a:cubicBezTo>
                      <a:pt x="145324" y="18219"/>
                      <a:pt x="155041" y="30500"/>
                      <a:pt x="155041" y="44383"/>
                    </a:cubicBezTo>
                    <a:cubicBezTo>
                      <a:pt x="155041" y="71348"/>
                      <a:pt x="121951" y="102317"/>
                      <a:pt x="76781" y="102317"/>
                    </a:cubicBezTo>
                    <a:cubicBezTo>
                      <a:pt x="74418" y="102317"/>
                      <a:pt x="70741" y="102317"/>
                      <a:pt x="68378" y="102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8EC49628-1780-E7E7-9209-7DDDC73CE62B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5220436" y="7617606"/>
                <a:ext cx="51397" cy="381398"/>
              </a:xfrm>
              <a:custGeom>
                <a:avLst/>
                <a:gdLst>
                  <a:gd name="connsiteX0" fmla="*/ 51501 w 51397"/>
                  <a:gd name="connsiteY0" fmla="*/ 63 h 381398"/>
                  <a:gd name="connsiteX1" fmla="*/ 104 w 51397"/>
                  <a:gd name="connsiteY1" fmla="*/ 63 h 381398"/>
                  <a:gd name="connsiteX2" fmla="*/ 104 w 51397"/>
                  <a:gd name="connsiteY2" fmla="*/ 15319 h 381398"/>
                  <a:gd name="connsiteX3" fmla="*/ 36495 w 51397"/>
                  <a:gd name="connsiteY3" fmla="*/ 15319 h 381398"/>
                  <a:gd name="connsiteX4" fmla="*/ 36495 w 51397"/>
                  <a:gd name="connsiteY4" fmla="*/ 366205 h 381398"/>
                  <a:gd name="connsiteX5" fmla="*/ 104 w 51397"/>
                  <a:gd name="connsiteY5" fmla="*/ 366205 h 381398"/>
                  <a:gd name="connsiteX6" fmla="*/ 104 w 51397"/>
                  <a:gd name="connsiteY6" fmla="*/ 381461 h 381398"/>
                  <a:gd name="connsiteX7" fmla="*/ 51501 w 51397"/>
                  <a:gd name="connsiteY7" fmla="*/ 381461 h 381398"/>
                  <a:gd name="connsiteX8" fmla="*/ 51501 w 51397"/>
                  <a:gd name="connsiteY8" fmla="*/ 63 h 38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97" h="381398">
                    <a:moveTo>
                      <a:pt x="51501" y="63"/>
                    </a:moveTo>
                    <a:lnTo>
                      <a:pt x="104" y="63"/>
                    </a:lnTo>
                    <a:lnTo>
                      <a:pt x="104" y="15319"/>
                    </a:lnTo>
                    <a:lnTo>
                      <a:pt x="36495" y="15319"/>
                    </a:lnTo>
                    <a:lnTo>
                      <a:pt x="36495" y="366205"/>
                    </a:lnTo>
                    <a:lnTo>
                      <a:pt x="104" y="366205"/>
                    </a:lnTo>
                    <a:lnTo>
                      <a:pt x="104" y="381461"/>
                    </a:lnTo>
                    <a:lnTo>
                      <a:pt x="51501" y="381461"/>
                    </a:lnTo>
                    <a:lnTo>
                      <a:pt x="51501" y="63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7" name="Dowolny kształt: kształt 26">
                <a:extLst>
                  <a:ext uri="{FF2B5EF4-FFF2-40B4-BE49-F238E27FC236}">
                    <a16:creationId xmlns:a16="http://schemas.microsoft.com/office/drawing/2014/main" id="{0721D769-BE2E-B4D4-F368-1A5FF1D57BAC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5441614" y="7763681"/>
                <a:ext cx="249484" cy="89247"/>
              </a:xfrm>
              <a:custGeom>
                <a:avLst/>
                <a:gdLst>
                  <a:gd name="connsiteX0" fmla="*/ 236838 w 249484"/>
                  <a:gd name="connsiteY0" fmla="*/ 15319 h 89247"/>
                  <a:gd name="connsiteX1" fmla="*/ 249594 w 249484"/>
                  <a:gd name="connsiteY1" fmla="*/ 7691 h 89247"/>
                  <a:gd name="connsiteX2" fmla="*/ 237213 w 249484"/>
                  <a:gd name="connsiteY2" fmla="*/ 63 h 89247"/>
                  <a:gd name="connsiteX3" fmla="*/ 12490 w 249484"/>
                  <a:gd name="connsiteY3" fmla="*/ 63 h 89247"/>
                  <a:gd name="connsiteX4" fmla="*/ 109 w 249484"/>
                  <a:gd name="connsiteY4" fmla="*/ 7691 h 89247"/>
                  <a:gd name="connsiteX5" fmla="*/ 12865 w 249484"/>
                  <a:gd name="connsiteY5" fmla="*/ 15319 h 89247"/>
                  <a:gd name="connsiteX6" fmla="*/ 236838 w 249484"/>
                  <a:gd name="connsiteY6" fmla="*/ 15319 h 89247"/>
                  <a:gd name="connsiteX7" fmla="*/ 237213 w 249484"/>
                  <a:gd name="connsiteY7" fmla="*/ 89310 h 89247"/>
                  <a:gd name="connsiteX8" fmla="*/ 249594 w 249484"/>
                  <a:gd name="connsiteY8" fmla="*/ 81682 h 89247"/>
                  <a:gd name="connsiteX9" fmla="*/ 236838 w 249484"/>
                  <a:gd name="connsiteY9" fmla="*/ 74054 h 89247"/>
                  <a:gd name="connsiteX10" fmla="*/ 12865 w 249484"/>
                  <a:gd name="connsiteY10" fmla="*/ 74054 h 89247"/>
                  <a:gd name="connsiteX11" fmla="*/ 109 w 249484"/>
                  <a:gd name="connsiteY11" fmla="*/ 81682 h 89247"/>
                  <a:gd name="connsiteX12" fmla="*/ 12490 w 249484"/>
                  <a:gd name="connsiteY12" fmla="*/ 89310 h 89247"/>
                  <a:gd name="connsiteX13" fmla="*/ 237213 w 249484"/>
                  <a:gd name="connsiteY13" fmla="*/ 89310 h 8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84" h="89247">
                    <a:moveTo>
                      <a:pt x="236838" y="15319"/>
                    </a:moveTo>
                    <a:cubicBezTo>
                      <a:pt x="242465" y="15319"/>
                      <a:pt x="249594" y="15319"/>
                      <a:pt x="249594" y="7691"/>
                    </a:cubicBezTo>
                    <a:cubicBezTo>
                      <a:pt x="249594" y="63"/>
                      <a:pt x="242465" y="63"/>
                      <a:pt x="237213" y="63"/>
                    </a:cubicBezTo>
                    <a:lnTo>
                      <a:pt x="12490" y="63"/>
                    </a:lnTo>
                    <a:cubicBezTo>
                      <a:pt x="7237" y="63"/>
                      <a:pt x="109" y="63"/>
                      <a:pt x="109" y="7691"/>
                    </a:cubicBezTo>
                    <a:cubicBezTo>
                      <a:pt x="109" y="15319"/>
                      <a:pt x="7237" y="15319"/>
                      <a:pt x="12865" y="15319"/>
                    </a:cubicBezTo>
                    <a:lnTo>
                      <a:pt x="236838" y="15319"/>
                    </a:lnTo>
                    <a:close/>
                    <a:moveTo>
                      <a:pt x="237213" y="89310"/>
                    </a:moveTo>
                    <a:cubicBezTo>
                      <a:pt x="242465" y="89310"/>
                      <a:pt x="249594" y="89310"/>
                      <a:pt x="249594" y="81682"/>
                    </a:cubicBezTo>
                    <a:cubicBezTo>
                      <a:pt x="249594" y="74054"/>
                      <a:pt x="242465" y="74054"/>
                      <a:pt x="236838" y="74054"/>
                    </a:cubicBezTo>
                    <a:lnTo>
                      <a:pt x="12865" y="74054"/>
                    </a:lnTo>
                    <a:cubicBezTo>
                      <a:pt x="7237" y="74054"/>
                      <a:pt x="109" y="74054"/>
                      <a:pt x="109" y="81682"/>
                    </a:cubicBezTo>
                    <a:cubicBezTo>
                      <a:pt x="109" y="89310"/>
                      <a:pt x="7237" y="89310"/>
                      <a:pt x="12490" y="89310"/>
                    </a:cubicBezTo>
                    <a:lnTo>
                      <a:pt x="237213" y="89310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8" name="Dowolny kształt: kształt 27">
                <a:extLst>
                  <a:ext uri="{FF2B5EF4-FFF2-40B4-BE49-F238E27FC236}">
                    <a16:creationId xmlns:a16="http://schemas.microsoft.com/office/drawing/2014/main" id="{16516A1E-91B3-1F40-6192-C0927A6AA6F9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5830117" y="7645448"/>
                <a:ext cx="243481" cy="258206"/>
              </a:xfrm>
              <a:custGeom>
                <a:avLst/>
                <a:gdLst>
                  <a:gd name="connsiteX0" fmla="*/ 236473 w 243481"/>
                  <a:gd name="connsiteY0" fmla="*/ 63 h 258206"/>
                  <a:gd name="connsiteX1" fmla="*/ 7248 w 243481"/>
                  <a:gd name="connsiteY1" fmla="*/ 63 h 258206"/>
                  <a:gd name="connsiteX2" fmla="*/ 120 w 243481"/>
                  <a:gd name="connsiteY2" fmla="*/ 85877 h 258206"/>
                  <a:gd name="connsiteX3" fmla="*/ 9499 w 243481"/>
                  <a:gd name="connsiteY3" fmla="*/ 85877 h 258206"/>
                  <a:gd name="connsiteX4" fmla="*/ 77028 w 243481"/>
                  <a:gd name="connsiteY4" fmla="*/ 11886 h 258206"/>
                  <a:gd name="connsiteX5" fmla="*/ 97287 w 243481"/>
                  <a:gd name="connsiteY5" fmla="*/ 12649 h 258206"/>
                  <a:gd name="connsiteX6" fmla="*/ 105166 w 243481"/>
                  <a:gd name="connsiteY6" fmla="*/ 27142 h 258206"/>
                  <a:gd name="connsiteX7" fmla="*/ 105166 w 243481"/>
                  <a:gd name="connsiteY7" fmla="*/ 228139 h 258206"/>
                  <a:gd name="connsiteX8" fmla="*/ 65773 w 243481"/>
                  <a:gd name="connsiteY8" fmla="*/ 246446 h 258206"/>
                  <a:gd name="connsiteX9" fmla="*/ 50767 w 243481"/>
                  <a:gd name="connsiteY9" fmla="*/ 246446 h 258206"/>
                  <a:gd name="connsiteX10" fmla="*/ 50767 w 243481"/>
                  <a:gd name="connsiteY10" fmla="*/ 258269 h 258206"/>
                  <a:gd name="connsiteX11" fmla="*/ 121673 w 243481"/>
                  <a:gd name="connsiteY11" fmla="*/ 257125 h 258206"/>
                  <a:gd name="connsiteX12" fmla="*/ 192954 w 243481"/>
                  <a:gd name="connsiteY12" fmla="*/ 258269 h 258206"/>
                  <a:gd name="connsiteX13" fmla="*/ 192954 w 243481"/>
                  <a:gd name="connsiteY13" fmla="*/ 246446 h 258206"/>
                  <a:gd name="connsiteX14" fmla="*/ 177948 w 243481"/>
                  <a:gd name="connsiteY14" fmla="*/ 246446 h 258206"/>
                  <a:gd name="connsiteX15" fmla="*/ 138555 w 243481"/>
                  <a:gd name="connsiteY15" fmla="*/ 228139 h 258206"/>
                  <a:gd name="connsiteX16" fmla="*/ 138555 w 243481"/>
                  <a:gd name="connsiteY16" fmla="*/ 27142 h 258206"/>
                  <a:gd name="connsiteX17" fmla="*/ 145308 w 243481"/>
                  <a:gd name="connsiteY17" fmla="*/ 12649 h 258206"/>
                  <a:gd name="connsiteX18" fmla="*/ 166693 w 243481"/>
                  <a:gd name="connsiteY18" fmla="*/ 11886 h 258206"/>
                  <a:gd name="connsiteX19" fmla="*/ 234222 w 243481"/>
                  <a:gd name="connsiteY19" fmla="*/ 85877 h 258206"/>
                  <a:gd name="connsiteX20" fmla="*/ 243601 w 243481"/>
                  <a:gd name="connsiteY20" fmla="*/ 85877 h 258206"/>
                  <a:gd name="connsiteX21" fmla="*/ 236473 w 243481"/>
                  <a:gd name="connsiteY21" fmla="*/ 63 h 258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3481" h="258206">
                    <a:moveTo>
                      <a:pt x="236473" y="63"/>
                    </a:moveTo>
                    <a:lnTo>
                      <a:pt x="7248" y="63"/>
                    </a:lnTo>
                    <a:lnTo>
                      <a:pt x="120" y="85877"/>
                    </a:lnTo>
                    <a:lnTo>
                      <a:pt x="9499" y="85877"/>
                    </a:lnTo>
                    <a:cubicBezTo>
                      <a:pt x="14751" y="24472"/>
                      <a:pt x="20379" y="11886"/>
                      <a:pt x="77028" y="11886"/>
                    </a:cubicBezTo>
                    <a:cubicBezTo>
                      <a:pt x="83781" y="11886"/>
                      <a:pt x="93536" y="11886"/>
                      <a:pt x="97287" y="12649"/>
                    </a:cubicBezTo>
                    <a:cubicBezTo>
                      <a:pt x="105166" y="14174"/>
                      <a:pt x="105166" y="18370"/>
                      <a:pt x="105166" y="27142"/>
                    </a:cubicBezTo>
                    <a:lnTo>
                      <a:pt x="105166" y="228139"/>
                    </a:lnTo>
                    <a:cubicBezTo>
                      <a:pt x="105166" y="241106"/>
                      <a:pt x="105166" y="246446"/>
                      <a:pt x="65773" y="246446"/>
                    </a:cubicBezTo>
                    <a:lnTo>
                      <a:pt x="50767" y="246446"/>
                    </a:lnTo>
                    <a:lnTo>
                      <a:pt x="50767" y="258269"/>
                    </a:lnTo>
                    <a:cubicBezTo>
                      <a:pt x="66149" y="257125"/>
                      <a:pt x="104415" y="257125"/>
                      <a:pt x="121673" y="257125"/>
                    </a:cubicBezTo>
                    <a:cubicBezTo>
                      <a:pt x="138930" y="257125"/>
                      <a:pt x="177573" y="257125"/>
                      <a:pt x="192954" y="258269"/>
                    </a:cubicBezTo>
                    <a:lnTo>
                      <a:pt x="192954" y="246446"/>
                    </a:lnTo>
                    <a:lnTo>
                      <a:pt x="177948" y="246446"/>
                    </a:lnTo>
                    <a:cubicBezTo>
                      <a:pt x="138555" y="246446"/>
                      <a:pt x="138555" y="241106"/>
                      <a:pt x="138555" y="228139"/>
                    </a:cubicBezTo>
                    <a:lnTo>
                      <a:pt x="138555" y="27142"/>
                    </a:lnTo>
                    <a:cubicBezTo>
                      <a:pt x="138555" y="19514"/>
                      <a:pt x="138555" y="14174"/>
                      <a:pt x="145308" y="12649"/>
                    </a:cubicBezTo>
                    <a:cubicBezTo>
                      <a:pt x="149435" y="11886"/>
                      <a:pt x="159565" y="11886"/>
                      <a:pt x="166693" y="11886"/>
                    </a:cubicBezTo>
                    <a:cubicBezTo>
                      <a:pt x="223343" y="11886"/>
                      <a:pt x="228970" y="24472"/>
                      <a:pt x="234222" y="85877"/>
                    </a:cubicBezTo>
                    <a:lnTo>
                      <a:pt x="243601" y="85877"/>
                    </a:lnTo>
                    <a:lnTo>
                      <a:pt x="23647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9" name="Dowolny kształt: kształt 28">
                <a:extLst>
                  <a:ext uri="{FF2B5EF4-FFF2-40B4-BE49-F238E27FC236}">
                    <a16:creationId xmlns:a16="http://schemas.microsoft.com/office/drawing/2014/main" id="{63755CE1-C972-A2A7-6346-3F870E1B03A1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6066804" y="7735077"/>
                <a:ext cx="126055" cy="168577"/>
              </a:xfrm>
              <a:custGeom>
                <a:avLst/>
                <a:gdLst>
                  <a:gd name="connsiteX0" fmla="*/ 52274 w 126055"/>
                  <a:gd name="connsiteY0" fmla="*/ 42017 h 168577"/>
                  <a:gd name="connsiteX1" fmla="*/ 52274 w 126055"/>
                  <a:gd name="connsiteY1" fmla="*/ 63 h 168577"/>
                  <a:gd name="connsiteX2" fmla="*/ 126 w 126055"/>
                  <a:gd name="connsiteY2" fmla="*/ 4258 h 168577"/>
                  <a:gd name="connsiteX3" fmla="*/ 126 w 126055"/>
                  <a:gd name="connsiteY3" fmla="*/ 16082 h 168577"/>
                  <a:gd name="connsiteX4" fmla="*/ 29389 w 126055"/>
                  <a:gd name="connsiteY4" fmla="*/ 37440 h 168577"/>
                  <a:gd name="connsiteX5" fmla="*/ 29389 w 126055"/>
                  <a:gd name="connsiteY5" fmla="*/ 139654 h 168577"/>
                  <a:gd name="connsiteX6" fmla="*/ 126 w 126055"/>
                  <a:gd name="connsiteY6" fmla="*/ 156817 h 168577"/>
                  <a:gd name="connsiteX7" fmla="*/ 126 w 126055"/>
                  <a:gd name="connsiteY7" fmla="*/ 168641 h 168577"/>
                  <a:gd name="connsiteX8" fmla="*/ 42895 w 126055"/>
                  <a:gd name="connsiteY8" fmla="*/ 167497 h 168577"/>
                  <a:gd name="connsiteX9" fmla="*/ 90541 w 126055"/>
                  <a:gd name="connsiteY9" fmla="*/ 168641 h 168577"/>
                  <a:gd name="connsiteX10" fmla="*/ 90541 w 126055"/>
                  <a:gd name="connsiteY10" fmla="*/ 156817 h 168577"/>
                  <a:gd name="connsiteX11" fmla="*/ 82662 w 126055"/>
                  <a:gd name="connsiteY11" fmla="*/ 156817 h 168577"/>
                  <a:gd name="connsiteX12" fmla="*/ 54150 w 126055"/>
                  <a:gd name="connsiteY12" fmla="*/ 138892 h 168577"/>
                  <a:gd name="connsiteX13" fmla="*/ 54150 w 126055"/>
                  <a:gd name="connsiteY13" fmla="*/ 80156 h 168577"/>
                  <a:gd name="connsiteX14" fmla="*/ 98419 w 126055"/>
                  <a:gd name="connsiteY14" fmla="*/ 8454 h 168577"/>
                  <a:gd name="connsiteX15" fmla="*/ 102546 w 126055"/>
                  <a:gd name="connsiteY15" fmla="*/ 8835 h 168577"/>
                  <a:gd name="connsiteX16" fmla="*/ 93917 w 126055"/>
                  <a:gd name="connsiteY16" fmla="*/ 23709 h 168577"/>
                  <a:gd name="connsiteX17" fmla="*/ 110049 w 126055"/>
                  <a:gd name="connsiteY17" fmla="*/ 40110 h 168577"/>
                  <a:gd name="connsiteX18" fmla="*/ 126181 w 126055"/>
                  <a:gd name="connsiteY18" fmla="*/ 23328 h 168577"/>
                  <a:gd name="connsiteX19" fmla="*/ 98419 w 126055"/>
                  <a:gd name="connsiteY19" fmla="*/ 63 h 168577"/>
                  <a:gd name="connsiteX20" fmla="*/ 52274 w 126055"/>
                  <a:gd name="connsiteY20" fmla="*/ 42017 h 16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6055" h="168577">
                    <a:moveTo>
                      <a:pt x="52274" y="42017"/>
                    </a:moveTo>
                    <a:lnTo>
                      <a:pt x="52274" y="63"/>
                    </a:lnTo>
                    <a:lnTo>
                      <a:pt x="126" y="4258"/>
                    </a:lnTo>
                    <a:lnTo>
                      <a:pt x="126" y="16082"/>
                    </a:lnTo>
                    <a:cubicBezTo>
                      <a:pt x="26387" y="16082"/>
                      <a:pt x="29389" y="18751"/>
                      <a:pt x="29389" y="37440"/>
                    </a:cubicBezTo>
                    <a:lnTo>
                      <a:pt x="29389" y="139654"/>
                    </a:lnTo>
                    <a:cubicBezTo>
                      <a:pt x="29389" y="156817"/>
                      <a:pt x="25262" y="156817"/>
                      <a:pt x="126" y="156817"/>
                    </a:cubicBezTo>
                    <a:lnTo>
                      <a:pt x="126" y="168641"/>
                    </a:lnTo>
                    <a:cubicBezTo>
                      <a:pt x="14757" y="168259"/>
                      <a:pt x="32390" y="167497"/>
                      <a:pt x="42895" y="167497"/>
                    </a:cubicBezTo>
                    <a:cubicBezTo>
                      <a:pt x="57901" y="167497"/>
                      <a:pt x="75534" y="167497"/>
                      <a:pt x="90541" y="168641"/>
                    </a:cubicBezTo>
                    <a:lnTo>
                      <a:pt x="90541" y="156817"/>
                    </a:lnTo>
                    <a:lnTo>
                      <a:pt x="82662" y="156817"/>
                    </a:lnTo>
                    <a:cubicBezTo>
                      <a:pt x="54900" y="156817"/>
                      <a:pt x="54150" y="152622"/>
                      <a:pt x="54150" y="138892"/>
                    </a:cubicBezTo>
                    <a:lnTo>
                      <a:pt x="54150" y="80156"/>
                    </a:lnTo>
                    <a:cubicBezTo>
                      <a:pt x="54150" y="42398"/>
                      <a:pt x="69907" y="8454"/>
                      <a:pt x="98419" y="8454"/>
                    </a:cubicBezTo>
                    <a:cubicBezTo>
                      <a:pt x="101045" y="8454"/>
                      <a:pt x="101796" y="8454"/>
                      <a:pt x="102546" y="8835"/>
                    </a:cubicBezTo>
                    <a:cubicBezTo>
                      <a:pt x="101420" y="9216"/>
                      <a:pt x="93917" y="13793"/>
                      <a:pt x="93917" y="23709"/>
                    </a:cubicBezTo>
                    <a:cubicBezTo>
                      <a:pt x="93917" y="34389"/>
                      <a:pt x="101796" y="40110"/>
                      <a:pt x="110049" y="40110"/>
                    </a:cubicBezTo>
                    <a:cubicBezTo>
                      <a:pt x="116802" y="40110"/>
                      <a:pt x="126181" y="35533"/>
                      <a:pt x="126181" y="23328"/>
                    </a:cubicBezTo>
                    <a:cubicBezTo>
                      <a:pt x="126181" y="11123"/>
                      <a:pt x="114551" y="63"/>
                      <a:pt x="98419" y="63"/>
                    </a:cubicBezTo>
                    <a:cubicBezTo>
                      <a:pt x="71032" y="63"/>
                      <a:pt x="57526" y="25616"/>
                      <a:pt x="52274" y="420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9" name="Dowolny kształt: kształt 38">
                <a:extLst>
                  <a:ext uri="{FF2B5EF4-FFF2-40B4-BE49-F238E27FC236}">
                    <a16:creationId xmlns:a16="http://schemas.microsoft.com/office/drawing/2014/main" id="{3701E0B4-AE77-CC54-EFA2-0D12C449441D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6240380" y="7617606"/>
                <a:ext cx="87038" cy="381398"/>
              </a:xfrm>
              <a:custGeom>
                <a:avLst/>
                <a:gdLst>
                  <a:gd name="connsiteX0" fmla="*/ 87168 w 87038"/>
                  <a:gd name="connsiteY0" fmla="*/ 377647 h 381398"/>
                  <a:gd name="connsiteX1" fmla="*/ 80790 w 87038"/>
                  <a:gd name="connsiteY1" fmla="*/ 369256 h 381398"/>
                  <a:gd name="connsiteX2" fmla="*/ 21889 w 87038"/>
                  <a:gd name="connsiteY2" fmla="*/ 190762 h 381398"/>
                  <a:gd name="connsiteX3" fmla="*/ 82291 w 87038"/>
                  <a:gd name="connsiteY3" fmla="*/ 10361 h 381398"/>
                  <a:gd name="connsiteX4" fmla="*/ 87168 w 87038"/>
                  <a:gd name="connsiteY4" fmla="*/ 3877 h 381398"/>
                  <a:gd name="connsiteX5" fmla="*/ 83416 w 87038"/>
                  <a:gd name="connsiteY5" fmla="*/ 63 h 381398"/>
                  <a:gd name="connsiteX6" fmla="*/ 23765 w 87038"/>
                  <a:gd name="connsiteY6" fmla="*/ 74435 h 381398"/>
                  <a:gd name="connsiteX7" fmla="*/ 130 w 87038"/>
                  <a:gd name="connsiteY7" fmla="*/ 190762 h 381398"/>
                  <a:gd name="connsiteX8" fmla="*/ 24891 w 87038"/>
                  <a:gd name="connsiteY8" fmla="*/ 309758 h 381398"/>
                  <a:gd name="connsiteX9" fmla="*/ 83416 w 87038"/>
                  <a:gd name="connsiteY9" fmla="*/ 381461 h 381398"/>
                  <a:gd name="connsiteX10" fmla="*/ 87168 w 87038"/>
                  <a:gd name="connsiteY10" fmla="*/ 377647 h 38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038" h="381398">
                    <a:moveTo>
                      <a:pt x="87168" y="377647"/>
                    </a:moveTo>
                    <a:cubicBezTo>
                      <a:pt x="87168" y="376503"/>
                      <a:pt x="87168" y="375740"/>
                      <a:pt x="80790" y="369256"/>
                    </a:cubicBezTo>
                    <a:cubicBezTo>
                      <a:pt x="33895" y="321200"/>
                      <a:pt x="21889" y="249116"/>
                      <a:pt x="21889" y="190762"/>
                    </a:cubicBezTo>
                    <a:cubicBezTo>
                      <a:pt x="21889" y="124399"/>
                      <a:pt x="36146" y="58035"/>
                      <a:pt x="82291" y="10361"/>
                    </a:cubicBezTo>
                    <a:cubicBezTo>
                      <a:pt x="87168" y="5784"/>
                      <a:pt x="87168" y="5021"/>
                      <a:pt x="87168" y="3877"/>
                    </a:cubicBezTo>
                    <a:cubicBezTo>
                      <a:pt x="87168" y="1207"/>
                      <a:pt x="85667" y="63"/>
                      <a:pt x="83416" y="63"/>
                    </a:cubicBezTo>
                    <a:cubicBezTo>
                      <a:pt x="79665" y="63"/>
                      <a:pt x="45900" y="25998"/>
                      <a:pt x="23765" y="74435"/>
                    </a:cubicBezTo>
                    <a:cubicBezTo>
                      <a:pt x="4632" y="116389"/>
                      <a:pt x="130" y="158724"/>
                      <a:pt x="130" y="190762"/>
                    </a:cubicBezTo>
                    <a:cubicBezTo>
                      <a:pt x="130" y="220511"/>
                      <a:pt x="4257" y="266660"/>
                      <a:pt x="24891" y="309758"/>
                    </a:cubicBezTo>
                    <a:cubicBezTo>
                      <a:pt x="47401" y="356670"/>
                      <a:pt x="79665" y="381461"/>
                      <a:pt x="83416" y="381461"/>
                    </a:cubicBezTo>
                    <a:cubicBezTo>
                      <a:pt x="85667" y="381461"/>
                      <a:pt x="87168" y="380317"/>
                      <a:pt x="87168" y="3776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" name="Dowolny kształt: kształt 39">
                <a:extLst>
                  <a:ext uri="{FF2B5EF4-FFF2-40B4-BE49-F238E27FC236}">
                    <a16:creationId xmlns:a16="http://schemas.microsoft.com/office/drawing/2014/main" id="{160525E0-DCB1-42C7-9571-E5D996006F1A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6360392" y="7735077"/>
                <a:ext cx="177077" cy="250959"/>
              </a:xfrm>
              <a:custGeom>
                <a:avLst/>
                <a:gdLst>
                  <a:gd name="connsiteX0" fmla="*/ 1259 w 177077"/>
                  <a:gd name="connsiteY0" fmla="*/ 234623 h 250959"/>
                  <a:gd name="connsiteX1" fmla="*/ 134 w 177077"/>
                  <a:gd name="connsiteY1" fmla="*/ 240725 h 250959"/>
                  <a:gd name="connsiteX2" fmla="*/ 10638 w 177077"/>
                  <a:gd name="connsiteY2" fmla="*/ 251023 h 250959"/>
                  <a:gd name="connsiteX3" fmla="*/ 23769 w 177077"/>
                  <a:gd name="connsiteY3" fmla="*/ 243013 h 250959"/>
                  <a:gd name="connsiteX4" fmla="*/ 47780 w 177077"/>
                  <a:gd name="connsiteY4" fmla="*/ 147282 h 250959"/>
                  <a:gd name="connsiteX5" fmla="*/ 84921 w 177077"/>
                  <a:gd name="connsiteY5" fmla="*/ 172836 h 250959"/>
                  <a:gd name="connsiteX6" fmla="*/ 177211 w 177077"/>
                  <a:gd name="connsiteY6" fmla="*/ 62231 h 250959"/>
                  <a:gd name="connsiteX7" fmla="*/ 125064 w 177077"/>
                  <a:gd name="connsiteY7" fmla="*/ 63 h 250959"/>
                  <a:gd name="connsiteX8" fmla="*/ 38025 w 177077"/>
                  <a:gd name="connsiteY8" fmla="*/ 84733 h 250959"/>
                  <a:gd name="connsiteX9" fmla="*/ 1259 w 177077"/>
                  <a:gd name="connsiteY9" fmla="*/ 234623 h 250959"/>
                  <a:gd name="connsiteX10" fmla="*/ 84546 w 177077"/>
                  <a:gd name="connsiteY10" fmla="*/ 164445 h 250959"/>
                  <a:gd name="connsiteX11" fmla="*/ 52282 w 177077"/>
                  <a:gd name="connsiteY11" fmla="*/ 130501 h 250959"/>
                  <a:gd name="connsiteX12" fmla="*/ 55283 w 177077"/>
                  <a:gd name="connsiteY12" fmla="*/ 116389 h 250959"/>
                  <a:gd name="connsiteX13" fmla="*/ 77793 w 177077"/>
                  <a:gd name="connsiteY13" fmla="*/ 44686 h 250959"/>
                  <a:gd name="connsiteX14" fmla="*/ 124313 w 177077"/>
                  <a:gd name="connsiteY14" fmla="*/ 8454 h 250959"/>
                  <a:gd name="connsiteX15" fmla="*/ 150200 w 177077"/>
                  <a:gd name="connsiteY15" fmla="*/ 45831 h 250959"/>
                  <a:gd name="connsiteX16" fmla="*/ 129190 w 177077"/>
                  <a:gd name="connsiteY16" fmla="*/ 128213 h 250959"/>
                  <a:gd name="connsiteX17" fmla="*/ 84546 w 177077"/>
                  <a:gd name="connsiteY17" fmla="*/ 164445 h 25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7077" h="250959">
                    <a:moveTo>
                      <a:pt x="1259" y="234623"/>
                    </a:moveTo>
                    <a:cubicBezTo>
                      <a:pt x="134" y="239199"/>
                      <a:pt x="134" y="239962"/>
                      <a:pt x="134" y="240725"/>
                    </a:cubicBezTo>
                    <a:cubicBezTo>
                      <a:pt x="134" y="246446"/>
                      <a:pt x="4261" y="251023"/>
                      <a:pt x="10638" y="251023"/>
                    </a:cubicBezTo>
                    <a:cubicBezTo>
                      <a:pt x="18517" y="251023"/>
                      <a:pt x="23019" y="244158"/>
                      <a:pt x="23769" y="243013"/>
                    </a:cubicBezTo>
                    <a:cubicBezTo>
                      <a:pt x="25645" y="239581"/>
                      <a:pt x="37650" y="188473"/>
                      <a:pt x="47780" y="147282"/>
                    </a:cubicBezTo>
                    <a:cubicBezTo>
                      <a:pt x="55283" y="162538"/>
                      <a:pt x="67288" y="172836"/>
                      <a:pt x="84921" y="172836"/>
                    </a:cubicBezTo>
                    <a:cubicBezTo>
                      <a:pt x="128815" y="172836"/>
                      <a:pt x="177211" y="119059"/>
                      <a:pt x="177211" y="62231"/>
                    </a:cubicBezTo>
                    <a:cubicBezTo>
                      <a:pt x="177211" y="21802"/>
                      <a:pt x="152451" y="63"/>
                      <a:pt x="125064" y="63"/>
                    </a:cubicBezTo>
                    <a:cubicBezTo>
                      <a:pt x="88673" y="63"/>
                      <a:pt x="49280" y="38203"/>
                      <a:pt x="38025" y="84733"/>
                    </a:cubicBezTo>
                    <a:lnTo>
                      <a:pt x="1259" y="234623"/>
                    </a:lnTo>
                    <a:close/>
                    <a:moveTo>
                      <a:pt x="84546" y="164445"/>
                    </a:moveTo>
                    <a:cubicBezTo>
                      <a:pt x="58284" y="164445"/>
                      <a:pt x="52282" y="133934"/>
                      <a:pt x="52282" y="130501"/>
                    </a:cubicBezTo>
                    <a:cubicBezTo>
                      <a:pt x="52282" y="128975"/>
                      <a:pt x="54157" y="121347"/>
                      <a:pt x="55283" y="116389"/>
                    </a:cubicBezTo>
                    <a:cubicBezTo>
                      <a:pt x="65788" y="73673"/>
                      <a:pt x="69539" y="59942"/>
                      <a:pt x="77793" y="44686"/>
                    </a:cubicBezTo>
                    <a:cubicBezTo>
                      <a:pt x="93925" y="16844"/>
                      <a:pt x="112683" y="8454"/>
                      <a:pt x="124313" y="8454"/>
                    </a:cubicBezTo>
                    <a:cubicBezTo>
                      <a:pt x="138194" y="8454"/>
                      <a:pt x="150200" y="19514"/>
                      <a:pt x="150200" y="45831"/>
                    </a:cubicBezTo>
                    <a:cubicBezTo>
                      <a:pt x="150200" y="66807"/>
                      <a:pt x="139320" y="109524"/>
                      <a:pt x="129190" y="128213"/>
                    </a:cubicBezTo>
                    <a:cubicBezTo>
                      <a:pt x="116810" y="152241"/>
                      <a:pt x="98802" y="164445"/>
                      <a:pt x="84546" y="1644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" name="Dowolny kształt: kształt 40">
                <a:extLst>
                  <a:ext uri="{FF2B5EF4-FFF2-40B4-BE49-F238E27FC236}">
                    <a16:creationId xmlns:a16="http://schemas.microsoft.com/office/drawing/2014/main" id="{006206FF-AC5D-8BFE-7C02-D029433C8C0F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6561223" y="7843126"/>
                <a:ext cx="164397" cy="175404"/>
              </a:xfrm>
              <a:custGeom>
                <a:avLst/>
                <a:gdLst>
                  <a:gd name="connsiteX0" fmla="*/ 65005 w 164397"/>
                  <a:gd name="connsiteY0" fmla="*/ 120205 h 175404"/>
                  <a:gd name="connsiteX1" fmla="*/ 73934 w 164397"/>
                  <a:gd name="connsiteY1" fmla="*/ 120472 h 175404"/>
                  <a:gd name="connsiteX2" fmla="*/ 164536 w 164397"/>
                  <a:gd name="connsiteY2" fmla="*/ 39043 h 175404"/>
                  <a:gd name="connsiteX3" fmla="*/ 130133 w 164397"/>
                  <a:gd name="connsiteY3" fmla="*/ 64 h 175404"/>
                  <a:gd name="connsiteX4" fmla="*/ 67368 w 164397"/>
                  <a:gd name="connsiteY4" fmla="*/ 67076 h 175404"/>
                  <a:gd name="connsiteX5" fmla="*/ 56601 w 164397"/>
                  <a:gd name="connsiteY5" fmla="*/ 100715 h 175404"/>
                  <a:gd name="connsiteX6" fmla="*/ 9330 w 164397"/>
                  <a:gd name="connsiteY6" fmla="*/ 63605 h 175404"/>
                  <a:gd name="connsiteX7" fmla="*/ 32178 w 164397"/>
                  <a:gd name="connsiteY7" fmla="*/ 9409 h 175404"/>
                  <a:gd name="connsiteX8" fmla="*/ 34279 w 164397"/>
                  <a:gd name="connsiteY8" fmla="*/ 5938 h 175404"/>
                  <a:gd name="connsiteX9" fmla="*/ 30077 w 164397"/>
                  <a:gd name="connsiteY9" fmla="*/ 2734 h 175404"/>
                  <a:gd name="connsiteX10" fmla="*/ 21673 w 164397"/>
                  <a:gd name="connsiteY10" fmla="*/ 8608 h 175404"/>
                  <a:gd name="connsiteX11" fmla="*/ 139 w 164397"/>
                  <a:gd name="connsiteY11" fmla="*/ 66275 h 175404"/>
                  <a:gd name="connsiteX12" fmla="*/ 51086 w 164397"/>
                  <a:gd name="connsiteY12" fmla="*/ 118069 h 175404"/>
                  <a:gd name="connsiteX13" fmla="*/ 36380 w 164397"/>
                  <a:gd name="connsiteY13" fmla="*/ 166926 h 175404"/>
                  <a:gd name="connsiteX14" fmla="*/ 45309 w 164397"/>
                  <a:gd name="connsiteY14" fmla="*/ 175469 h 175404"/>
                  <a:gd name="connsiteX15" fmla="*/ 55551 w 164397"/>
                  <a:gd name="connsiteY15" fmla="*/ 169596 h 175404"/>
                  <a:gd name="connsiteX16" fmla="*/ 65005 w 164397"/>
                  <a:gd name="connsiteY16" fmla="*/ 120205 h 175404"/>
                  <a:gd name="connsiteX17" fmla="*/ 68419 w 164397"/>
                  <a:gd name="connsiteY17" fmla="*/ 102050 h 175404"/>
                  <a:gd name="connsiteX18" fmla="*/ 88378 w 164397"/>
                  <a:gd name="connsiteY18" fmla="*/ 41980 h 175404"/>
                  <a:gd name="connsiteX19" fmla="*/ 127245 w 164397"/>
                  <a:gd name="connsiteY19" fmla="*/ 18219 h 175404"/>
                  <a:gd name="connsiteX20" fmla="*/ 155082 w 164397"/>
                  <a:gd name="connsiteY20" fmla="*/ 44383 h 175404"/>
                  <a:gd name="connsiteX21" fmla="*/ 76823 w 164397"/>
                  <a:gd name="connsiteY21" fmla="*/ 102317 h 175404"/>
                  <a:gd name="connsiteX22" fmla="*/ 68419 w 164397"/>
                  <a:gd name="connsiteY22" fmla="*/ 102050 h 17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397" h="175404">
                    <a:moveTo>
                      <a:pt x="65005" y="120205"/>
                    </a:moveTo>
                    <a:cubicBezTo>
                      <a:pt x="67894" y="120472"/>
                      <a:pt x="71045" y="120472"/>
                      <a:pt x="73934" y="120472"/>
                    </a:cubicBezTo>
                    <a:cubicBezTo>
                      <a:pt x="121205" y="120472"/>
                      <a:pt x="164536" y="81226"/>
                      <a:pt x="164536" y="39043"/>
                    </a:cubicBezTo>
                    <a:cubicBezTo>
                      <a:pt x="164536" y="15282"/>
                      <a:pt x="150617" y="64"/>
                      <a:pt x="130133" y="64"/>
                    </a:cubicBezTo>
                    <a:cubicBezTo>
                      <a:pt x="93893" y="64"/>
                      <a:pt x="74722" y="47052"/>
                      <a:pt x="67368" y="67076"/>
                    </a:cubicBezTo>
                    <a:cubicBezTo>
                      <a:pt x="63954" y="76954"/>
                      <a:pt x="58177" y="95643"/>
                      <a:pt x="56601" y="100715"/>
                    </a:cubicBezTo>
                    <a:cubicBezTo>
                      <a:pt x="27713" y="96711"/>
                      <a:pt x="9330" y="83362"/>
                      <a:pt x="9330" y="63605"/>
                    </a:cubicBezTo>
                    <a:cubicBezTo>
                      <a:pt x="9330" y="63338"/>
                      <a:pt x="10906" y="33437"/>
                      <a:pt x="32178" y="9409"/>
                    </a:cubicBezTo>
                    <a:cubicBezTo>
                      <a:pt x="34016" y="7540"/>
                      <a:pt x="34279" y="7006"/>
                      <a:pt x="34279" y="5938"/>
                    </a:cubicBezTo>
                    <a:cubicBezTo>
                      <a:pt x="34279" y="2734"/>
                      <a:pt x="30865" y="2734"/>
                      <a:pt x="30077" y="2734"/>
                    </a:cubicBezTo>
                    <a:cubicBezTo>
                      <a:pt x="27713" y="2734"/>
                      <a:pt x="26663" y="2734"/>
                      <a:pt x="21673" y="8608"/>
                    </a:cubicBezTo>
                    <a:cubicBezTo>
                      <a:pt x="6967" y="27029"/>
                      <a:pt x="139" y="54795"/>
                      <a:pt x="139" y="66275"/>
                    </a:cubicBezTo>
                    <a:cubicBezTo>
                      <a:pt x="139" y="90036"/>
                      <a:pt x="17209" y="110593"/>
                      <a:pt x="51086" y="118069"/>
                    </a:cubicBezTo>
                    <a:cubicBezTo>
                      <a:pt x="37955" y="159451"/>
                      <a:pt x="36380" y="164523"/>
                      <a:pt x="36380" y="166926"/>
                    </a:cubicBezTo>
                    <a:cubicBezTo>
                      <a:pt x="36380" y="174134"/>
                      <a:pt x="42420" y="175469"/>
                      <a:pt x="45309" y="175469"/>
                    </a:cubicBezTo>
                    <a:cubicBezTo>
                      <a:pt x="48197" y="175469"/>
                      <a:pt x="53450" y="173600"/>
                      <a:pt x="55551" y="169596"/>
                    </a:cubicBezTo>
                    <a:cubicBezTo>
                      <a:pt x="57389" y="165591"/>
                      <a:pt x="59753" y="151975"/>
                      <a:pt x="65005" y="120205"/>
                    </a:cubicBezTo>
                    <a:close/>
                    <a:moveTo>
                      <a:pt x="68419" y="102050"/>
                    </a:moveTo>
                    <a:cubicBezTo>
                      <a:pt x="73671" y="71348"/>
                      <a:pt x="75772" y="59334"/>
                      <a:pt x="88378" y="41980"/>
                    </a:cubicBezTo>
                    <a:cubicBezTo>
                      <a:pt x="100195" y="25694"/>
                      <a:pt x="114114" y="18219"/>
                      <a:pt x="127245" y="18219"/>
                    </a:cubicBezTo>
                    <a:cubicBezTo>
                      <a:pt x="145365" y="18219"/>
                      <a:pt x="155082" y="30500"/>
                      <a:pt x="155082" y="44383"/>
                    </a:cubicBezTo>
                    <a:cubicBezTo>
                      <a:pt x="155082" y="71348"/>
                      <a:pt x="121992" y="102317"/>
                      <a:pt x="76823" y="102317"/>
                    </a:cubicBezTo>
                    <a:cubicBezTo>
                      <a:pt x="74459" y="102317"/>
                      <a:pt x="70782" y="102317"/>
                      <a:pt x="68419" y="102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" name="Dowolny kształt: kształt 41">
                <a:extLst>
                  <a:ext uri="{FF2B5EF4-FFF2-40B4-BE49-F238E27FC236}">
                    <a16:creationId xmlns:a16="http://schemas.microsoft.com/office/drawing/2014/main" id="{AD45631A-E389-39BE-29F0-29DF1449C2AE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6773820" y="7643160"/>
                <a:ext cx="226599" cy="260494"/>
              </a:xfrm>
              <a:custGeom>
                <a:avLst/>
                <a:gdLst>
                  <a:gd name="connsiteX0" fmla="*/ 125825 w 226599"/>
                  <a:gd name="connsiteY0" fmla="*/ 29812 h 260494"/>
                  <a:gd name="connsiteX1" fmla="*/ 165592 w 226599"/>
                  <a:gd name="connsiteY1" fmla="*/ 11886 h 260494"/>
                  <a:gd name="connsiteX2" fmla="*/ 179849 w 226599"/>
                  <a:gd name="connsiteY2" fmla="*/ 4640 h 260494"/>
                  <a:gd name="connsiteX3" fmla="*/ 173846 w 226599"/>
                  <a:gd name="connsiteY3" fmla="*/ 63 h 260494"/>
                  <a:gd name="connsiteX4" fmla="*/ 118322 w 226599"/>
                  <a:gd name="connsiteY4" fmla="*/ 1207 h 260494"/>
                  <a:gd name="connsiteX5" fmla="*/ 68425 w 226599"/>
                  <a:gd name="connsiteY5" fmla="*/ 63 h 260494"/>
                  <a:gd name="connsiteX6" fmla="*/ 61296 w 226599"/>
                  <a:gd name="connsiteY6" fmla="*/ 7691 h 260494"/>
                  <a:gd name="connsiteX7" fmla="*/ 71801 w 226599"/>
                  <a:gd name="connsiteY7" fmla="*/ 11886 h 260494"/>
                  <a:gd name="connsiteX8" fmla="*/ 86057 w 226599"/>
                  <a:gd name="connsiteY8" fmla="*/ 12649 h 260494"/>
                  <a:gd name="connsiteX9" fmla="*/ 96187 w 226599"/>
                  <a:gd name="connsiteY9" fmla="*/ 18751 h 260494"/>
                  <a:gd name="connsiteX10" fmla="*/ 94686 w 226599"/>
                  <a:gd name="connsiteY10" fmla="*/ 25998 h 260494"/>
                  <a:gd name="connsiteX11" fmla="*/ 44414 w 226599"/>
                  <a:gd name="connsiteY11" fmla="*/ 230809 h 260494"/>
                  <a:gd name="connsiteX12" fmla="*/ 10274 w 226599"/>
                  <a:gd name="connsiteY12" fmla="*/ 248734 h 260494"/>
                  <a:gd name="connsiteX13" fmla="*/ 145 w 226599"/>
                  <a:gd name="connsiteY13" fmla="*/ 256362 h 260494"/>
                  <a:gd name="connsiteX14" fmla="*/ 10274 w 226599"/>
                  <a:gd name="connsiteY14" fmla="*/ 260558 h 260494"/>
                  <a:gd name="connsiteX15" fmla="*/ 183975 w 226599"/>
                  <a:gd name="connsiteY15" fmla="*/ 260558 h 260494"/>
                  <a:gd name="connsiteX16" fmla="*/ 195605 w 226599"/>
                  <a:gd name="connsiteY16" fmla="*/ 254074 h 260494"/>
                  <a:gd name="connsiteX17" fmla="*/ 225243 w 226599"/>
                  <a:gd name="connsiteY17" fmla="*/ 171692 h 260494"/>
                  <a:gd name="connsiteX18" fmla="*/ 226744 w 226599"/>
                  <a:gd name="connsiteY18" fmla="*/ 166352 h 260494"/>
                  <a:gd name="connsiteX19" fmla="*/ 222242 w 226599"/>
                  <a:gd name="connsiteY19" fmla="*/ 162157 h 260494"/>
                  <a:gd name="connsiteX20" fmla="*/ 215864 w 226599"/>
                  <a:gd name="connsiteY20" fmla="*/ 170166 h 260494"/>
                  <a:gd name="connsiteX21" fmla="*/ 121698 w 226599"/>
                  <a:gd name="connsiteY21" fmla="*/ 248734 h 260494"/>
                  <a:gd name="connsiteX22" fmla="*/ 86433 w 226599"/>
                  <a:gd name="connsiteY22" fmla="*/ 248734 h 260494"/>
                  <a:gd name="connsiteX23" fmla="*/ 78179 w 226599"/>
                  <a:gd name="connsiteY23" fmla="*/ 248353 h 260494"/>
                  <a:gd name="connsiteX24" fmla="*/ 73302 w 226599"/>
                  <a:gd name="connsiteY24" fmla="*/ 244539 h 260494"/>
                  <a:gd name="connsiteX25" fmla="*/ 75178 w 226599"/>
                  <a:gd name="connsiteY25" fmla="*/ 235767 h 260494"/>
                  <a:gd name="connsiteX26" fmla="*/ 125825 w 226599"/>
                  <a:gd name="connsiteY26" fmla="*/ 29812 h 26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6599" h="260494">
                    <a:moveTo>
                      <a:pt x="125825" y="29812"/>
                    </a:moveTo>
                    <a:cubicBezTo>
                      <a:pt x="129201" y="16081"/>
                      <a:pt x="130327" y="11886"/>
                      <a:pt x="165592" y="11886"/>
                    </a:cubicBezTo>
                    <a:cubicBezTo>
                      <a:pt x="176847" y="11886"/>
                      <a:pt x="179849" y="11886"/>
                      <a:pt x="179849" y="4640"/>
                    </a:cubicBezTo>
                    <a:cubicBezTo>
                      <a:pt x="179849" y="63"/>
                      <a:pt x="175722" y="63"/>
                      <a:pt x="173846" y="63"/>
                    </a:cubicBezTo>
                    <a:cubicBezTo>
                      <a:pt x="161465" y="63"/>
                      <a:pt x="130702" y="1207"/>
                      <a:pt x="118322" y="1207"/>
                    </a:cubicBezTo>
                    <a:cubicBezTo>
                      <a:pt x="107067" y="1207"/>
                      <a:pt x="79680" y="63"/>
                      <a:pt x="68425" y="63"/>
                    </a:cubicBezTo>
                    <a:cubicBezTo>
                      <a:pt x="65798" y="63"/>
                      <a:pt x="61296" y="63"/>
                      <a:pt x="61296" y="7691"/>
                    </a:cubicBezTo>
                    <a:cubicBezTo>
                      <a:pt x="61296" y="11886"/>
                      <a:pt x="64673" y="11886"/>
                      <a:pt x="71801" y="11886"/>
                    </a:cubicBezTo>
                    <a:cubicBezTo>
                      <a:pt x="72551" y="11886"/>
                      <a:pt x="79680" y="11886"/>
                      <a:pt x="86057" y="12649"/>
                    </a:cubicBezTo>
                    <a:cubicBezTo>
                      <a:pt x="92810" y="13412"/>
                      <a:pt x="96187" y="13793"/>
                      <a:pt x="96187" y="18751"/>
                    </a:cubicBezTo>
                    <a:cubicBezTo>
                      <a:pt x="96187" y="20277"/>
                      <a:pt x="95812" y="21421"/>
                      <a:pt x="94686" y="25998"/>
                    </a:cubicBezTo>
                    <a:lnTo>
                      <a:pt x="44414" y="230809"/>
                    </a:lnTo>
                    <a:cubicBezTo>
                      <a:pt x="40662" y="245683"/>
                      <a:pt x="39912" y="248734"/>
                      <a:pt x="10274" y="248734"/>
                    </a:cubicBezTo>
                    <a:cubicBezTo>
                      <a:pt x="3896" y="248734"/>
                      <a:pt x="145" y="248734"/>
                      <a:pt x="145" y="256362"/>
                    </a:cubicBezTo>
                    <a:cubicBezTo>
                      <a:pt x="145" y="260558"/>
                      <a:pt x="3521" y="260558"/>
                      <a:pt x="10274" y="260558"/>
                    </a:cubicBezTo>
                    <a:lnTo>
                      <a:pt x="183975" y="260558"/>
                    </a:lnTo>
                    <a:cubicBezTo>
                      <a:pt x="192979" y="260558"/>
                      <a:pt x="193354" y="260558"/>
                      <a:pt x="195605" y="254074"/>
                    </a:cubicBezTo>
                    <a:lnTo>
                      <a:pt x="225243" y="171692"/>
                    </a:lnTo>
                    <a:cubicBezTo>
                      <a:pt x="226744" y="167497"/>
                      <a:pt x="226744" y="166734"/>
                      <a:pt x="226744" y="166352"/>
                    </a:cubicBezTo>
                    <a:cubicBezTo>
                      <a:pt x="226744" y="164827"/>
                      <a:pt x="225619" y="162157"/>
                      <a:pt x="222242" y="162157"/>
                    </a:cubicBezTo>
                    <a:cubicBezTo>
                      <a:pt x="218866" y="162157"/>
                      <a:pt x="218490" y="164064"/>
                      <a:pt x="215864" y="170166"/>
                    </a:cubicBezTo>
                    <a:cubicBezTo>
                      <a:pt x="203109" y="205255"/>
                      <a:pt x="186601" y="248734"/>
                      <a:pt x="121698" y="248734"/>
                    </a:cubicBezTo>
                    <a:lnTo>
                      <a:pt x="86433" y="248734"/>
                    </a:lnTo>
                    <a:cubicBezTo>
                      <a:pt x="81180" y="248734"/>
                      <a:pt x="80430" y="248734"/>
                      <a:pt x="78179" y="248353"/>
                    </a:cubicBezTo>
                    <a:cubicBezTo>
                      <a:pt x="74427" y="247972"/>
                      <a:pt x="73302" y="247590"/>
                      <a:pt x="73302" y="244539"/>
                    </a:cubicBezTo>
                    <a:cubicBezTo>
                      <a:pt x="73302" y="243395"/>
                      <a:pt x="73302" y="242632"/>
                      <a:pt x="75178" y="235767"/>
                    </a:cubicBezTo>
                    <a:lnTo>
                      <a:pt x="125825" y="29812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" name="Dowolny kształt: kształt 42">
                <a:extLst>
                  <a:ext uri="{FF2B5EF4-FFF2-40B4-BE49-F238E27FC236}">
                    <a16:creationId xmlns:a16="http://schemas.microsoft.com/office/drawing/2014/main" id="{3B8DB5BE-536C-8CB7-0F5B-375A859AD3AD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031054" y="7587974"/>
                <a:ext cx="116075" cy="177273"/>
              </a:xfrm>
              <a:custGeom>
                <a:avLst/>
                <a:gdLst>
                  <a:gd name="connsiteX0" fmla="*/ 116227 w 116075"/>
                  <a:gd name="connsiteY0" fmla="*/ 128743 h 177273"/>
                  <a:gd name="connsiteX1" fmla="*/ 107298 w 116075"/>
                  <a:gd name="connsiteY1" fmla="*/ 128743 h 177273"/>
                  <a:gd name="connsiteX2" fmla="*/ 100470 w 116075"/>
                  <a:gd name="connsiteY2" fmla="*/ 153038 h 177273"/>
                  <a:gd name="connsiteX3" fmla="*/ 74472 w 116075"/>
                  <a:gd name="connsiteY3" fmla="*/ 154640 h 177273"/>
                  <a:gd name="connsiteX4" fmla="*/ 26150 w 116075"/>
                  <a:gd name="connsiteY4" fmla="*/ 154640 h 177273"/>
                  <a:gd name="connsiteX5" fmla="*/ 78673 w 116075"/>
                  <a:gd name="connsiteY5" fmla="*/ 109787 h 177273"/>
                  <a:gd name="connsiteX6" fmla="*/ 116227 w 116075"/>
                  <a:gd name="connsiteY6" fmla="*/ 52120 h 177273"/>
                  <a:gd name="connsiteX7" fmla="*/ 54775 w 116075"/>
                  <a:gd name="connsiteY7" fmla="*/ 59 h 177273"/>
                  <a:gd name="connsiteX8" fmla="*/ 151 w 116075"/>
                  <a:gd name="connsiteY8" fmla="*/ 47848 h 177273"/>
                  <a:gd name="connsiteX9" fmla="*/ 14070 w 116075"/>
                  <a:gd name="connsiteY9" fmla="*/ 62799 h 177273"/>
                  <a:gd name="connsiteX10" fmla="*/ 27989 w 116075"/>
                  <a:gd name="connsiteY10" fmla="*/ 48649 h 177273"/>
                  <a:gd name="connsiteX11" fmla="*/ 12494 w 116075"/>
                  <a:gd name="connsiteY11" fmla="*/ 34499 h 177273"/>
                  <a:gd name="connsiteX12" fmla="*/ 50836 w 116075"/>
                  <a:gd name="connsiteY12" fmla="*/ 9670 h 177273"/>
                  <a:gd name="connsiteX13" fmla="*/ 90754 w 116075"/>
                  <a:gd name="connsiteY13" fmla="*/ 52120 h 177273"/>
                  <a:gd name="connsiteX14" fmla="*/ 66068 w 116075"/>
                  <a:gd name="connsiteY14" fmla="*/ 103380 h 177273"/>
                  <a:gd name="connsiteX15" fmla="*/ 2778 w 116075"/>
                  <a:gd name="connsiteY15" fmla="*/ 166921 h 177273"/>
                  <a:gd name="connsiteX16" fmla="*/ 151 w 116075"/>
                  <a:gd name="connsiteY16" fmla="*/ 177333 h 177273"/>
                  <a:gd name="connsiteX17" fmla="*/ 108349 w 116075"/>
                  <a:gd name="connsiteY17" fmla="*/ 177333 h 177273"/>
                  <a:gd name="connsiteX18" fmla="*/ 116227 w 116075"/>
                  <a:gd name="connsiteY18" fmla="*/ 128743 h 177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6075" h="177273">
                    <a:moveTo>
                      <a:pt x="116227" y="128743"/>
                    </a:moveTo>
                    <a:lnTo>
                      <a:pt x="107298" y="128743"/>
                    </a:lnTo>
                    <a:cubicBezTo>
                      <a:pt x="106511" y="134616"/>
                      <a:pt x="103884" y="150368"/>
                      <a:pt x="100470" y="153038"/>
                    </a:cubicBezTo>
                    <a:cubicBezTo>
                      <a:pt x="98370" y="154640"/>
                      <a:pt x="78148" y="154640"/>
                      <a:pt x="74472" y="154640"/>
                    </a:cubicBezTo>
                    <a:lnTo>
                      <a:pt x="26150" y="154640"/>
                    </a:lnTo>
                    <a:cubicBezTo>
                      <a:pt x="53725" y="129811"/>
                      <a:pt x="62916" y="122335"/>
                      <a:pt x="78673" y="109787"/>
                    </a:cubicBezTo>
                    <a:cubicBezTo>
                      <a:pt x="98107" y="94036"/>
                      <a:pt x="116227" y="77483"/>
                      <a:pt x="116227" y="52120"/>
                    </a:cubicBezTo>
                    <a:cubicBezTo>
                      <a:pt x="116227" y="19816"/>
                      <a:pt x="88390" y="59"/>
                      <a:pt x="54775" y="59"/>
                    </a:cubicBezTo>
                    <a:cubicBezTo>
                      <a:pt x="22211" y="59"/>
                      <a:pt x="151" y="23286"/>
                      <a:pt x="151" y="47848"/>
                    </a:cubicBezTo>
                    <a:cubicBezTo>
                      <a:pt x="151" y="61464"/>
                      <a:pt x="11444" y="62799"/>
                      <a:pt x="14070" y="62799"/>
                    </a:cubicBezTo>
                    <a:cubicBezTo>
                      <a:pt x="20373" y="62799"/>
                      <a:pt x="27989" y="58260"/>
                      <a:pt x="27989" y="48649"/>
                    </a:cubicBezTo>
                    <a:cubicBezTo>
                      <a:pt x="27989" y="43844"/>
                      <a:pt x="26150" y="34499"/>
                      <a:pt x="12494" y="34499"/>
                    </a:cubicBezTo>
                    <a:cubicBezTo>
                      <a:pt x="20635" y="15544"/>
                      <a:pt x="38493" y="9670"/>
                      <a:pt x="50836" y="9670"/>
                    </a:cubicBezTo>
                    <a:cubicBezTo>
                      <a:pt x="77098" y="9670"/>
                      <a:pt x="90754" y="30495"/>
                      <a:pt x="90754" y="52120"/>
                    </a:cubicBezTo>
                    <a:cubicBezTo>
                      <a:pt x="90754" y="75347"/>
                      <a:pt x="74472" y="93769"/>
                      <a:pt x="66068" y="103380"/>
                    </a:cubicBezTo>
                    <a:lnTo>
                      <a:pt x="2778" y="166921"/>
                    </a:lnTo>
                    <a:cubicBezTo>
                      <a:pt x="151" y="169324"/>
                      <a:pt x="151" y="169858"/>
                      <a:pt x="151" y="177333"/>
                    </a:cubicBezTo>
                    <a:lnTo>
                      <a:pt x="108349" y="177333"/>
                    </a:lnTo>
                    <a:lnTo>
                      <a:pt x="116227" y="128743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4" name="Dowolny kształt: kształt 43">
                <a:extLst>
                  <a:ext uri="{FF2B5EF4-FFF2-40B4-BE49-F238E27FC236}">
                    <a16:creationId xmlns:a16="http://schemas.microsoft.com/office/drawing/2014/main" id="{4D3F3DB4-4CEE-F957-56E8-58295DD40B98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032630" y="7880205"/>
                <a:ext cx="164397" cy="175404"/>
              </a:xfrm>
              <a:custGeom>
                <a:avLst/>
                <a:gdLst>
                  <a:gd name="connsiteX0" fmla="*/ 65017 w 164397"/>
                  <a:gd name="connsiteY0" fmla="*/ 120206 h 175404"/>
                  <a:gd name="connsiteX1" fmla="*/ 73946 w 164397"/>
                  <a:gd name="connsiteY1" fmla="*/ 120473 h 175404"/>
                  <a:gd name="connsiteX2" fmla="*/ 164549 w 164397"/>
                  <a:gd name="connsiteY2" fmla="*/ 39044 h 175404"/>
                  <a:gd name="connsiteX3" fmla="*/ 130146 w 164397"/>
                  <a:gd name="connsiteY3" fmla="*/ 65 h 175404"/>
                  <a:gd name="connsiteX4" fmla="*/ 67381 w 164397"/>
                  <a:gd name="connsiteY4" fmla="*/ 67077 h 175404"/>
                  <a:gd name="connsiteX5" fmla="*/ 56614 w 164397"/>
                  <a:gd name="connsiteY5" fmla="*/ 100716 h 175404"/>
                  <a:gd name="connsiteX6" fmla="*/ 9343 w 164397"/>
                  <a:gd name="connsiteY6" fmla="*/ 63606 h 175404"/>
                  <a:gd name="connsiteX7" fmla="*/ 32190 w 164397"/>
                  <a:gd name="connsiteY7" fmla="*/ 9409 h 175404"/>
                  <a:gd name="connsiteX8" fmla="*/ 34291 w 164397"/>
                  <a:gd name="connsiteY8" fmla="*/ 5939 h 175404"/>
                  <a:gd name="connsiteX9" fmla="*/ 30090 w 164397"/>
                  <a:gd name="connsiteY9" fmla="*/ 2735 h 175404"/>
                  <a:gd name="connsiteX10" fmla="*/ 21686 w 164397"/>
                  <a:gd name="connsiteY10" fmla="*/ 8609 h 175404"/>
                  <a:gd name="connsiteX11" fmla="*/ 151 w 164397"/>
                  <a:gd name="connsiteY11" fmla="*/ 66276 h 175404"/>
                  <a:gd name="connsiteX12" fmla="*/ 51099 w 164397"/>
                  <a:gd name="connsiteY12" fmla="*/ 118070 h 175404"/>
                  <a:gd name="connsiteX13" fmla="*/ 36392 w 164397"/>
                  <a:gd name="connsiteY13" fmla="*/ 166927 h 175404"/>
                  <a:gd name="connsiteX14" fmla="*/ 45321 w 164397"/>
                  <a:gd name="connsiteY14" fmla="*/ 175470 h 175404"/>
                  <a:gd name="connsiteX15" fmla="*/ 55563 w 164397"/>
                  <a:gd name="connsiteY15" fmla="*/ 169597 h 175404"/>
                  <a:gd name="connsiteX16" fmla="*/ 65017 w 164397"/>
                  <a:gd name="connsiteY16" fmla="*/ 120206 h 175404"/>
                  <a:gd name="connsiteX17" fmla="*/ 68431 w 164397"/>
                  <a:gd name="connsiteY17" fmla="*/ 102051 h 175404"/>
                  <a:gd name="connsiteX18" fmla="*/ 88390 w 164397"/>
                  <a:gd name="connsiteY18" fmla="*/ 41981 h 175404"/>
                  <a:gd name="connsiteX19" fmla="*/ 127257 w 164397"/>
                  <a:gd name="connsiteY19" fmla="*/ 18220 h 175404"/>
                  <a:gd name="connsiteX20" fmla="*/ 155094 w 164397"/>
                  <a:gd name="connsiteY20" fmla="*/ 44384 h 175404"/>
                  <a:gd name="connsiteX21" fmla="*/ 76835 w 164397"/>
                  <a:gd name="connsiteY21" fmla="*/ 102318 h 175404"/>
                  <a:gd name="connsiteX22" fmla="*/ 68431 w 164397"/>
                  <a:gd name="connsiteY22" fmla="*/ 102051 h 17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397" h="175404">
                    <a:moveTo>
                      <a:pt x="65017" y="120206"/>
                    </a:moveTo>
                    <a:cubicBezTo>
                      <a:pt x="67906" y="120473"/>
                      <a:pt x="71058" y="120473"/>
                      <a:pt x="73946" y="120473"/>
                    </a:cubicBezTo>
                    <a:cubicBezTo>
                      <a:pt x="121217" y="120473"/>
                      <a:pt x="164549" y="81227"/>
                      <a:pt x="164549" y="39044"/>
                    </a:cubicBezTo>
                    <a:cubicBezTo>
                      <a:pt x="164549" y="15283"/>
                      <a:pt x="150630" y="65"/>
                      <a:pt x="130146" y="65"/>
                    </a:cubicBezTo>
                    <a:cubicBezTo>
                      <a:pt x="93905" y="65"/>
                      <a:pt x="74734" y="47053"/>
                      <a:pt x="67381" y="67077"/>
                    </a:cubicBezTo>
                    <a:cubicBezTo>
                      <a:pt x="63967" y="76955"/>
                      <a:pt x="58189" y="95644"/>
                      <a:pt x="56614" y="100716"/>
                    </a:cubicBezTo>
                    <a:cubicBezTo>
                      <a:pt x="27726" y="96712"/>
                      <a:pt x="9343" y="83363"/>
                      <a:pt x="9343" y="63606"/>
                    </a:cubicBezTo>
                    <a:cubicBezTo>
                      <a:pt x="9343" y="63339"/>
                      <a:pt x="10919" y="33438"/>
                      <a:pt x="32190" y="9409"/>
                    </a:cubicBezTo>
                    <a:cubicBezTo>
                      <a:pt x="34029" y="7541"/>
                      <a:pt x="34291" y="7007"/>
                      <a:pt x="34291" y="5939"/>
                    </a:cubicBezTo>
                    <a:cubicBezTo>
                      <a:pt x="34291" y="2735"/>
                      <a:pt x="30877" y="2735"/>
                      <a:pt x="30090" y="2735"/>
                    </a:cubicBezTo>
                    <a:cubicBezTo>
                      <a:pt x="27726" y="2735"/>
                      <a:pt x="26676" y="2735"/>
                      <a:pt x="21686" y="8609"/>
                    </a:cubicBezTo>
                    <a:cubicBezTo>
                      <a:pt x="6979" y="27030"/>
                      <a:pt x="151" y="54796"/>
                      <a:pt x="151" y="66276"/>
                    </a:cubicBezTo>
                    <a:cubicBezTo>
                      <a:pt x="151" y="90037"/>
                      <a:pt x="17221" y="110594"/>
                      <a:pt x="51099" y="118070"/>
                    </a:cubicBezTo>
                    <a:cubicBezTo>
                      <a:pt x="37968" y="159451"/>
                      <a:pt x="36392" y="164524"/>
                      <a:pt x="36392" y="166927"/>
                    </a:cubicBezTo>
                    <a:cubicBezTo>
                      <a:pt x="36392" y="174135"/>
                      <a:pt x="42432" y="175470"/>
                      <a:pt x="45321" y="175470"/>
                    </a:cubicBezTo>
                    <a:cubicBezTo>
                      <a:pt x="48210" y="175470"/>
                      <a:pt x="53462" y="173601"/>
                      <a:pt x="55563" y="169597"/>
                    </a:cubicBezTo>
                    <a:cubicBezTo>
                      <a:pt x="57402" y="165592"/>
                      <a:pt x="59765" y="151976"/>
                      <a:pt x="65017" y="120206"/>
                    </a:cubicBezTo>
                    <a:close/>
                    <a:moveTo>
                      <a:pt x="68431" y="102051"/>
                    </a:moveTo>
                    <a:cubicBezTo>
                      <a:pt x="73684" y="71349"/>
                      <a:pt x="75785" y="59334"/>
                      <a:pt x="88390" y="41981"/>
                    </a:cubicBezTo>
                    <a:cubicBezTo>
                      <a:pt x="100208" y="25695"/>
                      <a:pt x="114126" y="18220"/>
                      <a:pt x="127257" y="18220"/>
                    </a:cubicBezTo>
                    <a:cubicBezTo>
                      <a:pt x="145378" y="18220"/>
                      <a:pt x="155094" y="30501"/>
                      <a:pt x="155094" y="44384"/>
                    </a:cubicBezTo>
                    <a:cubicBezTo>
                      <a:pt x="155094" y="71349"/>
                      <a:pt x="122005" y="102318"/>
                      <a:pt x="76835" y="102318"/>
                    </a:cubicBezTo>
                    <a:cubicBezTo>
                      <a:pt x="74472" y="102318"/>
                      <a:pt x="70795" y="102318"/>
                      <a:pt x="68431" y="1020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5" name="Dowolny kształt: kształt 44">
                <a:extLst>
                  <a:ext uri="{FF2B5EF4-FFF2-40B4-BE49-F238E27FC236}">
                    <a16:creationId xmlns:a16="http://schemas.microsoft.com/office/drawing/2014/main" id="{93AA8753-622C-6E03-26F5-466469881AD3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251979" y="7617606"/>
                <a:ext cx="87038" cy="381398"/>
              </a:xfrm>
              <a:custGeom>
                <a:avLst/>
                <a:gdLst>
                  <a:gd name="connsiteX0" fmla="*/ 87195 w 87038"/>
                  <a:gd name="connsiteY0" fmla="*/ 190762 h 381398"/>
                  <a:gd name="connsiteX1" fmla="*/ 62435 w 87038"/>
                  <a:gd name="connsiteY1" fmla="*/ 71766 h 381398"/>
                  <a:gd name="connsiteX2" fmla="*/ 3909 w 87038"/>
                  <a:gd name="connsiteY2" fmla="*/ 63 h 381398"/>
                  <a:gd name="connsiteX3" fmla="*/ 157 w 87038"/>
                  <a:gd name="connsiteY3" fmla="*/ 3877 h 381398"/>
                  <a:gd name="connsiteX4" fmla="*/ 7285 w 87038"/>
                  <a:gd name="connsiteY4" fmla="*/ 12649 h 381398"/>
                  <a:gd name="connsiteX5" fmla="*/ 65436 w 87038"/>
                  <a:gd name="connsiteY5" fmla="*/ 190762 h 381398"/>
                  <a:gd name="connsiteX6" fmla="*/ 5034 w 87038"/>
                  <a:gd name="connsiteY6" fmla="*/ 371163 h 381398"/>
                  <a:gd name="connsiteX7" fmla="*/ 157 w 87038"/>
                  <a:gd name="connsiteY7" fmla="*/ 377647 h 381398"/>
                  <a:gd name="connsiteX8" fmla="*/ 3909 w 87038"/>
                  <a:gd name="connsiteY8" fmla="*/ 381461 h 381398"/>
                  <a:gd name="connsiteX9" fmla="*/ 63560 w 87038"/>
                  <a:gd name="connsiteY9" fmla="*/ 307088 h 381398"/>
                  <a:gd name="connsiteX10" fmla="*/ 87195 w 87038"/>
                  <a:gd name="connsiteY10" fmla="*/ 190762 h 38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038" h="381398">
                    <a:moveTo>
                      <a:pt x="87195" y="190762"/>
                    </a:moveTo>
                    <a:cubicBezTo>
                      <a:pt x="87195" y="161013"/>
                      <a:pt x="83069" y="114864"/>
                      <a:pt x="62435" y="71766"/>
                    </a:cubicBezTo>
                    <a:cubicBezTo>
                      <a:pt x="39925" y="24854"/>
                      <a:pt x="7660" y="63"/>
                      <a:pt x="3909" y="63"/>
                    </a:cubicBezTo>
                    <a:cubicBezTo>
                      <a:pt x="1658" y="63"/>
                      <a:pt x="157" y="1588"/>
                      <a:pt x="157" y="3877"/>
                    </a:cubicBezTo>
                    <a:cubicBezTo>
                      <a:pt x="157" y="5021"/>
                      <a:pt x="157" y="5784"/>
                      <a:pt x="7285" y="12649"/>
                    </a:cubicBezTo>
                    <a:cubicBezTo>
                      <a:pt x="44051" y="50407"/>
                      <a:pt x="65436" y="111050"/>
                      <a:pt x="65436" y="190762"/>
                    </a:cubicBezTo>
                    <a:cubicBezTo>
                      <a:pt x="65436" y="255981"/>
                      <a:pt x="51555" y="323107"/>
                      <a:pt x="5034" y="371163"/>
                    </a:cubicBezTo>
                    <a:cubicBezTo>
                      <a:pt x="157" y="375740"/>
                      <a:pt x="157" y="376503"/>
                      <a:pt x="157" y="377647"/>
                    </a:cubicBezTo>
                    <a:cubicBezTo>
                      <a:pt x="157" y="379935"/>
                      <a:pt x="1658" y="381461"/>
                      <a:pt x="3909" y="381461"/>
                    </a:cubicBezTo>
                    <a:cubicBezTo>
                      <a:pt x="7660" y="381461"/>
                      <a:pt x="41425" y="355526"/>
                      <a:pt x="63560" y="307088"/>
                    </a:cubicBezTo>
                    <a:cubicBezTo>
                      <a:pt x="82693" y="265134"/>
                      <a:pt x="87195" y="222799"/>
                      <a:pt x="87195" y="1907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73" name="Grupa 7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varphi}{\t{d}\varphi}&#10;=  \frac{1}{2}\left(\rho_\varphi L_\varphi + L_\varphi \rho_\varphi \right)&#10;$$&#10;\end{document}&#10;" title="IguanaTex Vector Display">
              <a:extLst>
                <a:ext uri="{FF2B5EF4-FFF2-40B4-BE49-F238E27FC236}">
                  <a16:creationId xmlns:a16="http://schemas.microsoft.com/office/drawing/2014/main" id="{B4BC5F02-5E16-C120-DBA8-EE2DCAC3C3BA}"/>
                </a:ext>
              </a:extLst>
            </p:cNvPr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>
            <a:xfrm>
              <a:off x="3294629" y="5728710"/>
              <a:ext cx="2087832" cy="461802"/>
              <a:chOff x="5329233" y="7517340"/>
              <a:chExt cx="2087832" cy="461802"/>
            </a:xfrm>
          </p:grpSpPr>
          <p:sp>
            <p:nvSpPr>
              <p:cNvPr id="52" name="Dowolny kształt: kształt 51">
                <a:extLst>
                  <a:ext uri="{FF2B5EF4-FFF2-40B4-BE49-F238E27FC236}">
                    <a16:creationId xmlns:a16="http://schemas.microsoft.com/office/drawing/2014/main" id="{D0ED5567-5E35-350B-BA7F-50E04F86333A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5335925" y="7517340"/>
                <a:ext cx="97033" cy="143142"/>
              </a:xfrm>
              <a:custGeom>
                <a:avLst/>
                <a:gdLst>
                  <a:gd name="connsiteX0" fmla="*/ 68282 w 97033"/>
                  <a:gd name="connsiteY0" fmla="*/ 129812 h 143142"/>
                  <a:gd name="connsiteX1" fmla="*/ 68282 w 97033"/>
                  <a:gd name="connsiteY1" fmla="*/ 143213 h 143142"/>
                  <a:gd name="connsiteX2" fmla="*/ 97214 w 97033"/>
                  <a:gd name="connsiteY2" fmla="*/ 140979 h 143142"/>
                  <a:gd name="connsiteX3" fmla="*/ 97214 w 97033"/>
                  <a:gd name="connsiteY3" fmla="*/ 134685 h 143142"/>
                  <a:gd name="connsiteX4" fmla="*/ 81862 w 97033"/>
                  <a:gd name="connsiteY4" fmla="*/ 123315 h 143142"/>
                  <a:gd name="connsiteX5" fmla="*/ 81862 w 97033"/>
                  <a:gd name="connsiteY5" fmla="*/ 71 h 143142"/>
                  <a:gd name="connsiteX6" fmla="*/ 53520 w 97033"/>
                  <a:gd name="connsiteY6" fmla="*/ 2304 h 143142"/>
                  <a:gd name="connsiteX7" fmla="*/ 53520 w 97033"/>
                  <a:gd name="connsiteY7" fmla="*/ 8598 h 143142"/>
                  <a:gd name="connsiteX8" fmla="*/ 68872 w 97033"/>
                  <a:gd name="connsiteY8" fmla="*/ 19968 h 143142"/>
                  <a:gd name="connsiteX9" fmla="*/ 68872 w 97033"/>
                  <a:gd name="connsiteY9" fmla="*/ 63825 h 143142"/>
                  <a:gd name="connsiteX10" fmla="*/ 44072 w 97033"/>
                  <a:gd name="connsiteY10" fmla="*/ 51236 h 143142"/>
                  <a:gd name="connsiteX11" fmla="*/ 181 w 97033"/>
                  <a:gd name="connsiteY11" fmla="*/ 97326 h 143142"/>
                  <a:gd name="connsiteX12" fmla="*/ 41907 w 97033"/>
                  <a:gd name="connsiteY12" fmla="*/ 143213 h 143142"/>
                  <a:gd name="connsiteX13" fmla="*/ 68282 w 97033"/>
                  <a:gd name="connsiteY13" fmla="*/ 129812 h 143142"/>
                  <a:gd name="connsiteX14" fmla="*/ 68282 w 97033"/>
                  <a:gd name="connsiteY14" fmla="*/ 75398 h 143142"/>
                  <a:gd name="connsiteX15" fmla="*/ 68282 w 97033"/>
                  <a:gd name="connsiteY15" fmla="*/ 117021 h 143142"/>
                  <a:gd name="connsiteX16" fmla="*/ 66116 w 97033"/>
                  <a:gd name="connsiteY16" fmla="*/ 124533 h 143142"/>
                  <a:gd name="connsiteX17" fmla="*/ 42891 w 97033"/>
                  <a:gd name="connsiteY17" fmla="*/ 138746 h 143142"/>
                  <a:gd name="connsiteX18" fmla="*/ 22225 w 97033"/>
                  <a:gd name="connsiteY18" fmla="*/ 125752 h 143142"/>
                  <a:gd name="connsiteX19" fmla="*/ 16517 w 97033"/>
                  <a:gd name="connsiteY19" fmla="*/ 97529 h 143142"/>
                  <a:gd name="connsiteX20" fmla="*/ 22619 w 97033"/>
                  <a:gd name="connsiteY20" fmla="*/ 68698 h 143142"/>
                  <a:gd name="connsiteX21" fmla="*/ 44860 w 97033"/>
                  <a:gd name="connsiteY21" fmla="*/ 55703 h 143142"/>
                  <a:gd name="connsiteX22" fmla="*/ 66116 w 97033"/>
                  <a:gd name="connsiteY22" fmla="*/ 67886 h 143142"/>
                  <a:gd name="connsiteX23" fmla="*/ 68282 w 97033"/>
                  <a:gd name="connsiteY23" fmla="*/ 75398 h 14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7033" h="143142">
                    <a:moveTo>
                      <a:pt x="68282" y="129812"/>
                    </a:moveTo>
                    <a:lnTo>
                      <a:pt x="68282" y="143213"/>
                    </a:lnTo>
                    <a:lnTo>
                      <a:pt x="97214" y="140979"/>
                    </a:lnTo>
                    <a:lnTo>
                      <a:pt x="97214" y="134685"/>
                    </a:lnTo>
                    <a:cubicBezTo>
                      <a:pt x="83437" y="134685"/>
                      <a:pt x="81862" y="133264"/>
                      <a:pt x="81862" y="123315"/>
                    </a:cubicBezTo>
                    <a:lnTo>
                      <a:pt x="81862" y="71"/>
                    </a:lnTo>
                    <a:lnTo>
                      <a:pt x="53520" y="2304"/>
                    </a:lnTo>
                    <a:lnTo>
                      <a:pt x="53520" y="8598"/>
                    </a:lnTo>
                    <a:cubicBezTo>
                      <a:pt x="67297" y="8598"/>
                      <a:pt x="68872" y="10020"/>
                      <a:pt x="68872" y="19968"/>
                    </a:cubicBezTo>
                    <a:lnTo>
                      <a:pt x="68872" y="63825"/>
                    </a:lnTo>
                    <a:cubicBezTo>
                      <a:pt x="63164" y="56515"/>
                      <a:pt x="54701" y="51236"/>
                      <a:pt x="44072" y="51236"/>
                    </a:cubicBezTo>
                    <a:cubicBezTo>
                      <a:pt x="20847" y="51236"/>
                      <a:pt x="181" y="71134"/>
                      <a:pt x="181" y="97326"/>
                    </a:cubicBezTo>
                    <a:cubicBezTo>
                      <a:pt x="181" y="123112"/>
                      <a:pt x="19469" y="143213"/>
                      <a:pt x="41907" y="143213"/>
                    </a:cubicBezTo>
                    <a:cubicBezTo>
                      <a:pt x="54504" y="143213"/>
                      <a:pt x="63361" y="136310"/>
                      <a:pt x="68282" y="129812"/>
                    </a:cubicBezTo>
                    <a:close/>
                    <a:moveTo>
                      <a:pt x="68282" y="75398"/>
                    </a:moveTo>
                    <a:lnTo>
                      <a:pt x="68282" y="117021"/>
                    </a:lnTo>
                    <a:cubicBezTo>
                      <a:pt x="68282" y="120676"/>
                      <a:pt x="68282" y="121082"/>
                      <a:pt x="66116" y="124533"/>
                    </a:cubicBezTo>
                    <a:cubicBezTo>
                      <a:pt x="60212" y="134279"/>
                      <a:pt x="51355" y="138746"/>
                      <a:pt x="42891" y="138746"/>
                    </a:cubicBezTo>
                    <a:cubicBezTo>
                      <a:pt x="34034" y="138746"/>
                      <a:pt x="26949" y="133467"/>
                      <a:pt x="22225" y="125752"/>
                    </a:cubicBezTo>
                    <a:cubicBezTo>
                      <a:pt x="17108" y="117427"/>
                      <a:pt x="16517" y="105854"/>
                      <a:pt x="16517" y="97529"/>
                    </a:cubicBezTo>
                    <a:cubicBezTo>
                      <a:pt x="16517" y="90017"/>
                      <a:pt x="16911" y="77834"/>
                      <a:pt x="22619" y="68698"/>
                    </a:cubicBezTo>
                    <a:cubicBezTo>
                      <a:pt x="26752" y="62404"/>
                      <a:pt x="34231" y="55703"/>
                      <a:pt x="44860" y="55703"/>
                    </a:cubicBezTo>
                    <a:cubicBezTo>
                      <a:pt x="51748" y="55703"/>
                      <a:pt x="60015" y="58749"/>
                      <a:pt x="66116" y="67886"/>
                    </a:cubicBezTo>
                    <a:cubicBezTo>
                      <a:pt x="68282" y="71337"/>
                      <a:pt x="68282" y="71743"/>
                      <a:pt x="68282" y="753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3" name="Dowolny kształt: kształt 52">
                <a:extLst>
                  <a:ext uri="{FF2B5EF4-FFF2-40B4-BE49-F238E27FC236}">
                    <a16:creationId xmlns:a16="http://schemas.microsoft.com/office/drawing/2014/main" id="{BD32D2EE-6A46-5998-CBED-B4A1CC762B65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5444484" y="7568506"/>
                <a:ext cx="92900" cy="133599"/>
              </a:xfrm>
              <a:custGeom>
                <a:avLst/>
                <a:gdLst>
                  <a:gd name="connsiteX0" fmla="*/ 777 w 92900"/>
                  <a:gd name="connsiteY0" fmla="*/ 124939 h 133599"/>
                  <a:gd name="connsiteX1" fmla="*/ 186 w 92900"/>
                  <a:gd name="connsiteY1" fmla="*/ 128188 h 133599"/>
                  <a:gd name="connsiteX2" fmla="*/ 5697 w 92900"/>
                  <a:gd name="connsiteY2" fmla="*/ 133670 h 133599"/>
                  <a:gd name="connsiteX3" fmla="*/ 12586 w 92900"/>
                  <a:gd name="connsiteY3" fmla="*/ 129406 h 133599"/>
                  <a:gd name="connsiteX4" fmla="*/ 25183 w 92900"/>
                  <a:gd name="connsiteY4" fmla="*/ 78444 h 133599"/>
                  <a:gd name="connsiteX5" fmla="*/ 44668 w 92900"/>
                  <a:gd name="connsiteY5" fmla="*/ 92047 h 133599"/>
                  <a:gd name="connsiteX6" fmla="*/ 93087 w 92900"/>
                  <a:gd name="connsiteY6" fmla="*/ 33166 h 133599"/>
                  <a:gd name="connsiteX7" fmla="*/ 65728 w 92900"/>
                  <a:gd name="connsiteY7" fmla="*/ 71 h 133599"/>
                  <a:gd name="connsiteX8" fmla="*/ 20066 w 92900"/>
                  <a:gd name="connsiteY8" fmla="*/ 45145 h 133599"/>
                  <a:gd name="connsiteX9" fmla="*/ 777 w 92900"/>
                  <a:gd name="connsiteY9" fmla="*/ 124939 h 133599"/>
                  <a:gd name="connsiteX10" fmla="*/ 44472 w 92900"/>
                  <a:gd name="connsiteY10" fmla="*/ 87580 h 133599"/>
                  <a:gd name="connsiteX11" fmla="*/ 27545 w 92900"/>
                  <a:gd name="connsiteY11" fmla="*/ 69510 h 133599"/>
                  <a:gd name="connsiteX12" fmla="*/ 29119 w 92900"/>
                  <a:gd name="connsiteY12" fmla="*/ 61997 h 133599"/>
                  <a:gd name="connsiteX13" fmla="*/ 40929 w 92900"/>
                  <a:gd name="connsiteY13" fmla="*/ 23826 h 133599"/>
                  <a:gd name="connsiteX14" fmla="*/ 65335 w 92900"/>
                  <a:gd name="connsiteY14" fmla="*/ 4538 h 133599"/>
                  <a:gd name="connsiteX15" fmla="*/ 78915 w 92900"/>
                  <a:gd name="connsiteY15" fmla="*/ 24435 h 133599"/>
                  <a:gd name="connsiteX16" fmla="*/ 67893 w 92900"/>
                  <a:gd name="connsiteY16" fmla="*/ 68292 h 133599"/>
                  <a:gd name="connsiteX17" fmla="*/ 44472 w 92900"/>
                  <a:gd name="connsiteY17" fmla="*/ 87580 h 13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900" h="133599">
                    <a:moveTo>
                      <a:pt x="777" y="124939"/>
                    </a:moveTo>
                    <a:cubicBezTo>
                      <a:pt x="186" y="127376"/>
                      <a:pt x="186" y="127782"/>
                      <a:pt x="186" y="128188"/>
                    </a:cubicBezTo>
                    <a:cubicBezTo>
                      <a:pt x="186" y="131234"/>
                      <a:pt x="2351" y="133670"/>
                      <a:pt x="5697" y="133670"/>
                    </a:cubicBezTo>
                    <a:cubicBezTo>
                      <a:pt x="9831" y="133670"/>
                      <a:pt x="12193" y="130015"/>
                      <a:pt x="12586" y="129406"/>
                    </a:cubicBezTo>
                    <a:cubicBezTo>
                      <a:pt x="13570" y="127579"/>
                      <a:pt x="19869" y="100372"/>
                      <a:pt x="25183" y="78444"/>
                    </a:cubicBezTo>
                    <a:cubicBezTo>
                      <a:pt x="29119" y="86565"/>
                      <a:pt x="35418" y="92047"/>
                      <a:pt x="44668" y="92047"/>
                    </a:cubicBezTo>
                    <a:cubicBezTo>
                      <a:pt x="67697" y="92047"/>
                      <a:pt x="93087" y="63419"/>
                      <a:pt x="93087" y="33166"/>
                    </a:cubicBezTo>
                    <a:cubicBezTo>
                      <a:pt x="93087" y="11644"/>
                      <a:pt x="80096" y="71"/>
                      <a:pt x="65728" y="71"/>
                    </a:cubicBezTo>
                    <a:cubicBezTo>
                      <a:pt x="46637" y="71"/>
                      <a:pt x="25970" y="20375"/>
                      <a:pt x="20066" y="45145"/>
                    </a:cubicBezTo>
                    <a:lnTo>
                      <a:pt x="777" y="124939"/>
                    </a:lnTo>
                    <a:close/>
                    <a:moveTo>
                      <a:pt x="44472" y="87580"/>
                    </a:moveTo>
                    <a:cubicBezTo>
                      <a:pt x="30694" y="87580"/>
                      <a:pt x="27545" y="71337"/>
                      <a:pt x="27545" y="69510"/>
                    </a:cubicBezTo>
                    <a:cubicBezTo>
                      <a:pt x="27545" y="68698"/>
                      <a:pt x="28529" y="64637"/>
                      <a:pt x="29119" y="61997"/>
                    </a:cubicBezTo>
                    <a:cubicBezTo>
                      <a:pt x="34630" y="39257"/>
                      <a:pt x="36599" y="31948"/>
                      <a:pt x="40929" y="23826"/>
                    </a:cubicBezTo>
                    <a:cubicBezTo>
                      <a:pt x="49392" y="9004"/>
                      <a:pt x="59233" y="4538"/>
                      <a:pt x="65335" y="4538"/>
                    </a:cubicBezTo>
                    <a:cubicBezTo>
                      <a:pt x="72617" y="4538"/>
                      <a:pt x="78915" y="10426"/>
                      <a:pt x="78915" y="24435"/>
                    </a:cubicBezTo>
                    <a:cubicBezTo>
                      <a:pt x="78915" y="35602"/>
                      <a:pt x="73208" y="58343"/>
                      <a:pt x="67893" y="68292"/>
                    </a:cubicBezTo>
                    <a:cubicBezTo>
                      <a:pt x="61398" y="81083"/>
                      <a:pt x="51951" y="87580"/>
                      <a:pt x="44472" y="875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" name="Dowolny kształt: kształt 53">
                <a:extLst>
                  <a:ext uri="{FF2B5EF4-FFF2-40B4-BE49-F238E27FC236}">
                    <a16:creationId xmlns:a16="http://schemas.microsoft.com/office/drawing/2014/main" id="{9B3461DE-6BD4-9401-D8D9-DB6B895EBA27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5549846" y="7626026"/>
                <a:ext cx="86247" cy="93377"/>
              </a:xfrm>
              <a:custGeom>
                <a:avLst/>
                <a:gdLst>
                  <a:gd name="connsiteX0" fmla="*/ 34222 w 86247"/>
                  <a:gd name="connsiteY0" fmla="*/ 64029 h 93377"/>
                  <a:gd name="connsiteX1" fmla="*/ 38907 w 86247"/>
                  <a:gd name="connsiteY1" fmla="*/ 64171 h 93377"/>
                  <a:gd name="connsiteX2" fmla="*/ 86439 w 86247"/>
                  <a:gd name="connsiteY2" fmla="*/ 20823 h 93377"/>
                  <a:gd name="connsiteX3" fmla="*/ 68391 w 86247"/>
                  <a:gd name="connsiteY3" fmla="*/ 72 h 93377"/>
                  <a:gd name="connsiteX4" fmla="*/ 35462 w 86247"/>
                  <a:gd name="connsiteY4" fmla="*/ 35746 h 93377"/>
                  <a:gd name="connsiteX5" fmla="*/ 29813 w 86247"/>
                  <a:gd name="connsiteY5" fmla="*/ 53654 h 93377"/>
                  <a:gd name="connsiteX6" fmla="*/ 5014 w 86247"/>
                  <a:gd name="connsiteY6" fmla="*/ 33898 h 93377"/>
                  <a:gd name="connsiteX7" fmla="*/ 17000 w 86247"/>
                  <a:gd name="connsiteY7" fmla="*/ 5047 h 93377"/>
                  <a:gd name="connsiteX8" fmla="*/ 18102 w 86247"/>
                  <a:gd name="connsiteY8" fmla="*/ 3199 h 93377"/>
                  <a:gd name="connsiteX9" fmla="*/ 15898 w 86247"/>
                  <a:gd name="connsiteY9" fmla="*/ 1493 h 93377"/>
                  <a:gd name="connsiteX10" fmla="*/ 11489 w 86247"/>
                  <a:gd name="connsiteY10" fmla="*/ 4620 h 93377"/>
                  <a:gd name="connsiteX11" fmla="*/ 192 w 86247"/>
                  <a:gd name="connsiteY11" fmla="*/ 35320 h 93377"/>
                  <a:gd name="connsiteX12" fmla="*/ 26920 w 86247"/>
                  <a:gd name="connsiteY12" fmla="*/ 62892 h 93377"/>
                  <a:gd name="connsiteX13" fmla="*/ 19205 w 86247"/>
                  <a:gd name="connsiteY13" fmla="*/ 88902 h 93377"/>
                  <a:gd name="connsiteX14" fmla="*/ 23889 w 86247"/>
                  <a:gd name="connsiteY14" fmla="*/ 93450 h 93377"/>
                  <a:gd name="connsiteX15" fmla="*/ 29262 w 86247"/>
                  <a:gd name="connsiteY15" fmla="*/ 90323 h 93377"/>
                  <a:gd name="connsiteX16" fmla="*/ 34222 w 86247"/>
                  <a:gd name="connsiteY16" fmla="*/ 64029 h 93377"/>
                  <a:gd name="connsiteX17" fmla="*/ 36013 w 86247"/>
                  <a:gd name="connsiteY17" fmla="*/ 54365 h 93377"/>
                  <a:gd name="connsiteX18" fmla="*/ 46484 w 86247"/>
                  <a:gd name="connsiteY18" fmla="*/ 22386 h 93377"/>
                  <a:gd name="connsiteX19" fmla="*/ 66875 w 86247"/>
                  <a:gd name="connsiteY19" fmla="*/ 9737 h 93377"/>
                  <a:gd name="connsiteX20" fmla="*/ 81479 w 86247"/>
                  <a:gd name="connsiteY20" fmla="*/ 23665 h 93377"/>
                  <a:gd name="connsiteX21" fmla="*/ 40422 w 86247"/>
                  <a:gd name="connsiteY21" fmla="*/ 54507 h 93377"/>
                  <a:gd name="connsiteX22" fmla="*/ 36013 w 86247"/>
                  <a:gd name="connsiteY22" fmla="*/ 54365 h 9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247" h="93377">
                    <a:moveTo>
                      <a:pt x="34222" y="64029"/>
                    </a:moveTo>
                    <a:cubicBezTo>
                      <a:pt x="35738" y="64171"/>
                      <a:pt x="37391" y="64171"/>
                      <a:pt x="38907" y="64171"/>
                    </a:cubicBezTo>
                    <a:cubicBezTo>
                      <a:pt x="63706" y="64171"/>
                      <a:pt x="86439" y="43279"/>
                      <a:pt x="86439" y="20823"/>
                    </a:cubicBezTo>
                    <a:cubicBezTo>
                      <a:pt x="86439" y="8173"/>
                      <a:pt x="79137" y="72"/>
                      <a:pt x="68391" y="72"/>
                    </a:cubicBezTo>
                    <a:cubicBezTo>
                      <a:pt x="49378" y="72"/>
                      <a:pt x="39320" y="25087"/>
                      <a:pt x="35462" y="35746"/>
                    </a:cubicBezTo>
                    <a:cubicBezTo>
                      <a:pt x="33671" y="41005"/>
                      <a:pt x="30640" y="50954"/>
                      <a:pt x="29813" y="53654"/>
                    </a:cubicBezTo>
                    <a:cubicBezTo>
                      <a:pt x="14658" y="51522"/>
                      <a:pt x="5014" y="44416"/>
                      <a:pt x="5014" y="33898"/>
                    </a:cubicBezTo>
                    <a:cubicBezTo>
                      <a:pt x="5014" y="33756"/>
                      <a:pt x="5840" y="17838"/>
                      <a:pt x="17000" y="5047"/>
                    </a:cubicBezTo>
                    <a:cubicBezTo>
                      <a:pt x="17965" y="4052"/>
                      <a:pt x="18102" y="3767"/>
                      <a:pt x="18102" y="3199"/>
                    </a:cubicBezTo>
                    <a:cubicBezTo>
                      <a:pt x="18102" y="1493"/>
                      <a:pt x="16311" y="1493"/>
                      <a:pt x="15898" y="1493"/>
                    </a:cubicBezTo>
                    <a:cubicBezTo>
                      <a:pt x="14658" y="1493"/>
                      <a:pt x="14107" y="1493"/>
                      <a:pt x="11489" y="4620"/>
                    </a:cubicBezTo>
                    <a:cubicBezTo>
                      <a:pt x="3774" y="14427"/>
                      <a:pt x="192" y="29208"/>
                      <a:pt x="192" y="35320"/>
                    </a:cubicBezTo>
                    <a:cubicBezTo>
                      <a:pt x="192" y="47969"/>
                      <a:pt x="9147" y="58913"/>
                      <a:pt x="26920" y="62892"/>
                    </a:cubicBezTo>
                    <a:cubicBezTo>
                      <a:pt x="20031" y="84922"/>
                      <a:pt x="19205" y="87622"/>
                      <a:pt x="19205" y="88902"/>
                    </a:cubicBezTo>
                    <a:cubicBezTo>
                      <a:pt x="19205" y="92739"/>
                      <a:pt x="22373" y="93450"/>
                      <a:pt x="23889" y="93450"/>
                    </a:cubicBezTo>
                    <a:cubicBezTo>
                      <a:pt x="25405" y="93450"/>
                      <a:pt x="28160" y="92455"/>
                      <a:pt x="29262" y="90323"/>
                    </a:cubicBezTo>
                    <a:cubicBezTo>
                      <a:pt x="30227" y="88191"/>
                      <a:pt x="31467" y="80942"/>
                      <a:pt x="34222" y="64029"/>
                    </a:cubicBezTo>
                    <a:close/>
                    <a:moveTo>
                      <a:pt x="36013" y="54365"/>
                    </a:moveTo>
                    <a:cubicBezTo>
                      <a:pt x="38769" y="38020"/>
                      <a:pt x="39871" y="31624"/>
                      <a:pt x="46484" y="22386"/>
                    </a:cubicBezTo>
                    <a:cubicBezTo>
                      <a:pt x="52684" y="13716"/>
                      <a:pt x="59986" y="9737"/>
                      <a:pt x="66875" y="9737"/>
                    </a:cubicBezTo>
                    <a:cubicBezTo>
                      <a:pt x="76382" y="9737"/>
                      <a:pt x="81479" y="16275"/>
                      <a:pt x="81479" y="23665"/>
                    </a:cubicBezTo>
                    <a:cubicBezTo>
                      <a:pt x="81479" y="38020"/>
                      <a:pt x="64120" y="54507"/>
                      <a:pt x="40422" y="54507"/>
                    </a:cubicBezTo>
                    <a:cubicBezTo>
                      <a:pt x="39182" y="54507"/>
                      <a:pt x="37253" y="54507"/>
                      <a:pt x="36013" y="543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5" name="Dowolny kształt: kształt 54">
                <a:extLst>
                  <a:ext uri="{FF2B5EF4-FFF2-40B4-BE49-F238E27FC236}">
                    <a16:creationId xmlns:a16="http://schemas.microsoft.com/office/drawing/2014/main" id="{30F64F74-AA41-F004-7085-C8D6E5724D2F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5329233" y="7740785"/>
                <a:ext cx="324471" cy="8121"/>
              </a:xfrm>
              <a:custGeom>
                <a:avLst/>
                <a:gdLst>
                  <a:gd name="connsiteX0" fmla="*/ 0 w 324471"/>
                  <a:gd name="connsiteY0" fmla="*/ 0 h 8121"/>
                  <a:gd name="connsiteX1" fmla="*/ 324472 w 324471"/>
                  <a:gd name="connsiteY1" fmla="*/ 0 h 8121"/>
                  <a:gd name="connsiteX2" fmla="*/ 324472 w 324471"/>
                  <a:gd name="connsiteY2" fmla="*/ 8121 h 8121"/>
                  <a:gd name="connsiteX3" fmla="*/ 0 w 324471"/>
                  <a:gd name="connsiteY3" fmla="*/ 8121 h 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471" h="8121">
                    <a:moveTo>
                      <a:pt x="0" y="0"/>
                    </a:moveTo>
                    <a:lnTo>
                      <a:pt x="324472" y="0"/>
                    </a:lnTo>
                    <a:lnTo>
                      <a:pt x="324472" y="8121"/>
                    </a:lnTo>
                    <a:lnTo>
                      <a:pt x="0" y="8121"/>
                    </a:ln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6" name="Dowolny kształt: kształt 55">
                <a:extLst>
                  <a:ext uri="{FF2B5EF4-FFF2-40B4-BE49-F238E27FC236}">
                    <a16:creationId xmlns:a16="http://schemas.microsoft.com/office/drawing/2014/main" id="{6EC56F28-DC75-C6DF-D0E8-9BA5130EFF3B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5379110" y="7793971"/>
                <a:ext cx="97033" cy="143142"/>
              </a:xfrm>
              <a:custGeom>
                <a:avLst/>
                <a:gdLst>
                  <a:gd name="connsiteX0" fmla="*/ 68284 w 97033"/>
                  <a:gd name="connsiteY0" fmla="*/ 129826 h 143142"/>
                  <a:gd name="connsiteX1" fmla="*/ 68284 w 97033"/>
                  <a:gd name="connsiteY1" fmla="*/ 143226 h 143142"/>
                  <a:gd name="connsiteX2" fmla="*/ 97217 w 97033"/>
                  <a:gd name="connsiteY2" fmla="*/ 140993 h 143142"/>
                  <a:gd name="connsiteX3" fmla="*/ 97217 w 97033"/>
                  <a:gd name="connsiteY3" fmla="*/ 134699 h 143142"/>
                  <a:gd name="connsiteX4" fmla="*/ 81864 w 97033"/>
                  <a:gd name="connsiteY4" fmla="*/ 123329 h 143142"/>
                  <a:gd name="connsiteX5" fmla="*/ 81864 w 97033"/>
                  <a:gd name="connsiteY5" fmla="*/ 84 h 143142"/>
                  <a:gd name="connsiteX6" fmla="*/ 53522 w 97033"/>
                  <a:gd name="connsiteY6" fmla="*/ 2318 h 143142"/>
                  <a:gd name="connsiteX7" fmla="*/ 53522 w 97033"/>
                  <a:gd name="connsiteY7" fmla="*/ 8612 h 143142"/>
                  <a:gd name="connsiteX8" fmla="*/ 68874 w 97033"/>
                  <a:gd name="connsiteY8" fmla="*/ 19982 h 143142"/>
                  <a:gd name="connsiteX9" fmla="*/ 68874 w 97033"/>
                  <a:gd name="connsiteY9" fmla="*/ 63838 h 143142"/>
                  <a:gd name="connsiteX10" fmla="*/ 44075 w 97033"/>
                  <a:gd name="connsiteY10" fmla="*/ 51250 h 143142"/>
                  <a:gd name="connsiteX11" fmla="*/ 183 w 97033"/>
                  <a:gd name="connsiteY11" fmla="*/ 97340 h 143142"/>
                  <a:gd name="connsiteX12" fmla="*/ 41909 w 97033"/>
                  <a:gd name="connsiteY12" fmla="*/ 143226 h 143142"/>
                  <a:gd name="connsiteX13" fmla="*/ 68284 w 97033"/>
                  <a:gd name="connsiteY13" fmla="*/ 129826 h 143142"/>
                  <a:gd name="connsiteX14" fmla="*/ 68284 w 97033"/>
                  <a:gd name="connsiteY14" fmla="*/ 75412 h 143142"/>
                  <a:gd name="connsiteX15" fmla="*/ 68284 w 97033"/>
                  <a:gd name="connsiteY15" fmla="*/ 117034 h 143142"/>
                  <a:gd name="connsiteX16" fmla="*/ 66119 w 97033"/>
                  <a:gd name="connsiteY16" fmla="*/ 124547 h 143142"/>
                  <a:gd name="connsiteX17" fmla="*/ 42894 w 97033"/>
                  <a:gd name="connsiteY17" fmla="*/ 138760 h 143142"/>
                  <a:gd name="connsiteX18" fmla="*/ 22227 w 97033"/>
                  <a:gd name="connsiteY18" fmla="*/ 125765 h 143142"/>
                  <a:gd name="connsiteX19" fmla="*/ 16519 w 97033"/>
                  <a:gd name="connsiteY19" fmla="*/ 97543 h 143142"/>
                  <a:gd name="connsiteX20" fmla="*/ 22621 w 97033"/>
                  <a:gd name="connsiteY20" fmla="*/ 68711 h 143142"/>
                  <a:gd name="connsiteX21" fmla="*/ 44862 w 97033"/>
                  <a:gd name="connsiteY21" fmla="*/ 55717 h 143142"/>
                  <a:gd name="connsiteX22" fmla="*/ 66119 w 97033"/>
                  <a:gd name="connsiteY22" fmla="*/ 67899 h 143142"/>
                  <a:gd name="connsiteX23" fmla="*/ 68284 w 97033"/>
                  <a:gd name="connsiteY23" fmla="*/ 75412 h 14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7033" h="143142">
                    <a:moveTo>
                      <a:pt x="68284" y="129826"/>
                    </a:moveTo>
                    <a:lnTo>
                      <a:pt x="68284" y="143226"/>
                    </a:lnTo>
                    <a:lnTo>
                      <a:pt x="97217" y="140993"/>
                    </a:lnTo>
                    <a:lnTo>
                      <a:pt x="97217" y="134699"/>
                    </a:lnTo>
                    <a:cubicBezTo>
                      <a:pt x="83439" y="134699"/>
                      <a:pt x="81864" y="133278"/>
                      <a:pt x="81864" y="123329"/>
                    </a:cubicBezTo>
                    <a:lnTo>
                      <a:pt x="81864" y="84"/>
                    </a:lnTo>
                    <a:lnTo>
                      <a:pt x="53522" y="2318"/>
                    </a:lnTo>
                    <a:lnTo>
                      <a:pt x="53522" y="8612"/>
                    </a:lnTo>
                    <a:cubicBezTo>
                      <a:pt x="67300" y="8612"/>
                      <a:pt x="68874" y="10033"/>
                      <a:pt x="68874" y="19982"/>
                    </a:cubicBezTo>
                    <a:lnTo>
                      <a:pt x="68874" y="63838"/>
                    </a:lnTo>
                    <a:cubicBezTo>
                      <a:pt x="63166" y="56529"/>
                      <a:pt x="54703" y="51250"/>
                      <a:pt x="44075" y="51250"/>
                    </a:cubicBezTo>
                    <a:cubicBezTo>
                      <a:pt x="20849" y="51250"/>
                      <a:pt x="183" y="71148"/>
                      <a:pt x="183" y="97340"/>
                    </a:cubicBezTo>
                    <a:cubicBezTo>
                      <a:pt x="183" y="123126"/>
                      <a:pt x="19472" y="143226"/>
                      <a:pt x="41909" y="143226"/>
                    </a:cubicBezTo>
                    <a:cubicBezTo>
                      <a:pt x="54506" y="143226"/>
                      <a:pt x="63363" y="136323"/>
                      <a:pt x="68284" y="129826"/>
                    </a:cubicBezTo>
                    <a:close/>
                    <a:moveTo>
                      <a:pt x="68284" y="75412"/>
                    </a:moveTo>
                    <a:lnTo>
                      <a:pt x="68284" y="117034"/>
                    </a:lnTo>
                    <a:cubicBezTo>
                      <a:pt x="68284" y="120689"/>
                      <a:pt x="68284" y="121095"/>
                      <a:pt x="66119" y="124547"/>
                    </a:cubicBezTo>
                    <a:cubicBezTo>
                      <a:pt x="60214" y="134293"/>
                      <a:pt x="51357" y="138760"/>
                      <a:pt x="42894" y="138760"/>
                    </a:cubicBezTo>
                    <a:cubicBezTo>
                      <a:pt x="34037" y="138760"/>
                      <a:pt x="26951" y="133481"/>
                      <a:pt x="22227" y="125765"/>
                    </a:cubicBezTo>
                    <a:cubicBezTo>
                      <a:pt x="17110" y="117441"/>
                      <a:pt x="16519" y="105867"/>
                      <a:pt x="16519" y="97543"/>
                    </a:cubicBezTo>
                    <a:cubicBezTo>
                      <a:pt x="16519" y="90030"/>
                      <a:pt x="16913" y="77848"/>
                      <a:pt x="22621" y="68711"/>
                    </a:cubicBezTo>
                    <a:cubicBezTo>
                      <a:pt x="26754" y="62417"/>
                      <a:pt x="34233" y="55717"/>
                      <a:pt x="44862" y="55717"/>
                    </a:cubicBezTo>
                    <a:cubicBezTo>
                      <a:pt x="51751" y="55717"/>
                      <a:pt x="60017" y="58762"/>
                      <a:pt x="66119" y="67899"/>
                    </a:cubicBezTo>
                    <a:cubicBezTo>
                      <a:pt x="68284" y="71351"/>
                      <a:pt x="68284" y="71757"/>
                      <a:pt x="68284" y="754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" name="Dowolny kształt: kształt 56">
                <a:extLst>
                  <a:ext uri="{FF2B5EF4-FFF2-40B4-BE49-F238E27FC236}">
                    <a16:creationId xmlns:a16="http://schemas.microsoft.com/office/drawing/2014/main" id="{823DEC2C-5623-CCE7-7646-09EE54BCCECB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5491606" y="7845137"/>
                <a:ext cx="111992" cy="134005"/>
              </a:xfrm>
              <a:custGeom>
                <a:avLst/>
                <a:gdLst>
                  <a:gd name="connsiteX0" fmla="*/ 23807 w 111992"/>
                  <a:gd name="connsiteY0" fmla="*/ 124344 h 134005"/>
                  <a:gd name="connsiteX1" fmla="*/ 22823 w 111992"/>
                  <a:gd name="connsiteY1" fmla="*/ 128405 h 134005"/>
                  <a:gd name="connsiteX2" fmla="*/ 28531 w 111992"/>
                  <a:gd name="connsiteY2" fmla="*/ 134090 h 134005"/>
                  <a:gd name="connsiteX3" fmla="*/ 35814 w 111992"/>
                  <a:gd name="connsiteY3" fmla="*/ 128811 h 134005"/>
                  <a:gd name="connsiteX4" fmla="*/ 42702 w 111992"/>
                  <a:gd name="connsiteY4" fmla="*/ 91655 h 134005"/>
                  <a:gd name="connsiteX5" fmla="*/ 49197 w 111992"/>
                  <a:gd name="connsiteY5" fmla="*/ 92061 h 134005"/>
                  <a:gd name="connsiteX6" fmla="*/ 112181 w 111992"/>
                  <a:gd name="connsiteY6" fmla="*/ 28104 h 134005"/>
                  <a:gd name="connsiteX7" fmla="*/ 89743 w 111992"/>
                  <a:gd name="connsiteY7" fmla="*/ 84 h 134005"/>
                  <a:gd name="connsiteX8" fmla="*/ 37585 w 111992"/>
                  <a:gd name="connsiteY8" fmla="*/ 79066 h 134005"/>
                  <a:gd name="connsiteX9" fmla="*/ 5306 w 111992"/>
                  <a:gd name="connsiteY9" fmla="*/ 49017 h 134005"/>
                  <a:gd name="connsiteX10" fmla="*/ 21642 w 111992"/>
                  <a:gd name="connsiteY10" fmla="*/ 6988 h 134005"/>
                  <a:gd name="connsiteX11" fmla="*/ 23217 w 111992"/>
                  <a:gd name="connsiteY11" fmla="*/ 4348 h 134005"/>
                  <a:gd name="connsiteX12" fmla="*/ 20855 w 111992"/>
                  <a:gd name="connsiteY12" fmla="*/ 2318 h 134005"/>
                  <a:gd name="connsiteX13" fmla="*/ 189 w 111992"/>
                  <a:gd name="connsiteY13" fmla="*/ 51250 h 134005"/>
                  <a:gd name="connsiteX14" fmla="*/ 34239 w 111992"/>
                  <a:gd name="connsiteY14" fmla="*/ 90233 h 134005"/>
                  <a:gd name="connsiteX15" fmla="*/ 23807 w 111992"/>
                  <a:gd name="connsiteY15" fmla="*/ 124344 h 134005"/>
                  <a:gd name="connsiteX16" fmla="*/ 50969 w 111992"/>
                  <a:gd name="connsiteY16" fmla="*/ 80285 h 134005"/>
                  <a:gd name="connsiteX17" fmla="*/ 47426 w 111992"/>
                  <a:gd name="connsiteY17" fmla="*/ 80081 h 134005"/>
                  <a:gd name="connsiteX18" fmla="*/ 44867 w 111992"/>
                  <a:gd name="connsiteY18" fmla="*/ 79269 h 134005"/>
                  <a:gd name="connsiteX19" fmla="*/ 48804 w 111992"/>
                  <a:gd name="connsiteY19" fmla="*/ 57341 h 134005"/>
                  <a:gd name="connsiteX20" fmla="*/ 87775 w 111992"/>
                  <a:gd name="connsiteY20" fmla="*/ 11860 h 134005"/>
                  <a:gd name="connsiteX21" fmla="*/ 106670 w 111992"/>
                  <a:gd name="connsiteY21" fmla="*/ 32570 h 134005"/>
                  <a:gd name="connsiteX22" fmla="*/ 50969 w 111992"/>
                  <a:gd name="connsiteY22" fmla="*/ 80285 h 13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1992" h="134005">
                    <a:moveTo>
                      <a:pt x="23807" y="124344"/>
                    </a:moveTo>
                    <a:cubicBezTo>
                      <a:pt x="23020" y="126983"/>
                      <a:pt x="22823" y="127389"/>
                      <a:pt x="22823" y="128405"/>
                    </a:cubicBezTo>
                    <a:cubicBezTo>
                      <a:pt x="22823" y="132872"/>
                      <a:pt x="26563" y="134090"/>
                      <a:pt x="28531" y="134090"/>
                    </a:cubicBezTo>
                    <a:cubicBezTo>
                      <a:pt x="29515" y="134090"/>
                      <a:pt x="33845" y="133481"/>
                      <a:pt x="35814" y="128811"/>
                    </a:cubicBezTo>
                    <a:cubicBezTo>
                      <a:pt x="36404" y="127186"/>
                      <a:pt x="37388" y="120486"/>
                      <a:pt x="42702" y="91655"/>
                    </a:cubicBezTo>
                    <a:cubicBezTo>
                      <a:pt x="44474" y="91858"/>
                      <a:pt x="45851" y="92061"/>
                      <a:pt x="49197" y="92061"/>
                    </a:cubicBezTo>
                    <a:cubicBezTo>
                      <a:pt x="81870" y="92061"/>
                      <a:pt x="112181" y="60184"/>
                      <a:pt x="112181" y="28104"/>
                    </a:cubicBezTo>
                    <a:cubicBezTo>
                      <a:pt x="112181" y="12267"/>
                      <a:pt x="104505" y="84"/>
                      <a:pt x="89743" y="84"/>
                    </a:cubicBezTo>
                    <a:cubicBezTo>
                      <a:pt x="61204" y="84"/>
                      <a:pt x="49394" y="39474"/>
                      <a:pt x="37585" y="79066"/>
                    </a:cubicBezTo>
                    <a:cubicBezTo>
                      <a:pt x="16328" y="75006"/>
                      <a:pt x="5306" y="63635"/>
                      <a:pt x="5306" y="49017"/>
                    </a:cubicBezTo>
                    <a:cubicBezTo>
                      <a:pt x="5306" y="43331"/>
                      <a:pt x="9833" y="20997"/>
                      <a:pt x="21642" y="6988"/>
                    </a:cubicBezTo>
                    <a:cubicBezTo>
                      <a:pt x="23217" y="5160"/>
                      <a:pt x="23217" y="4754"/>
                      <a:pt x="23217" y="4348"/>
                    </a:cubicBezTo>
                    <a:cubicBezTo>
                      <a:pt x="23217" y="3536"/>
                      <a:pt x="22823" y="2318"/>
                      <a:pt x="20855" y="2318"/>
                    </a:cubicBezTo>
                    <a:cubicBezTo>
                      <a:pt x="15344" y="2318"/>
                      <a:pt x="189" y="31758"/>
                      <a:pt x="189" y="51250"/>
                    </a:cubicBezTo>
                    <a:cubicBezTo>
                      <a:pt x="189" y="70336"/>
                      <a:pt x="13179" y="85157"/>
                      <a:pt x="34239" y="90233"/>
                    </a:cubicBezTo>
                    <a:lnTo>
                      <a:pt x="23807" y="124344"/>
                    </a:lnTo>
                    <a:close/>
                    <a:moveTo>
                      <a:pt x="50969" y="80285"/>
                    </a:moveTo>
                    <a:cubicBezTo>
                      <a:pt x="49394" y="80285"/>
                      <a:pt x="49001" y="80285"/>
                      <a:pt x="47426" y="80081"/>
                    </a:cubicBezTo>
                    <a:cubicBezTo>
                      <a:pt x="45064" y="80081"/>
                      <a:pt x="44867" y="79878"/>
                      <a:pt x="44867" y="79269"/>
                    </a:cubicBezTo>
                    <a:cubicBezTo>
                      <a:pt x="44867" y="78863"/>
                      <a:pt x="48213" y="60387"/>
                      <a:pt x="48804" y="57341"/>
                    </a:cubicBezTo>
                    <a:cubicBezTo>
                      <a:pt x="54905" y="31352"/>
                      <a:pt x="70257" y="11860"/>
                      <a:pt x="87775" y="11860"/>
                    </a:cubicBezTo>
                    <a:cubicBezTo>
                      <a:pt x="101355" y="11860"/>
                      <a:pt x="106670" y="22825"/>
                      <a:pt x="106670" y="32570"/>
                    </a:cubicBezTo>
                    <a:cubicBezTo>
                      <a:pt x="106670" y="55514"/>
                      <a:pt x="81280" y="80285"/>
                      <a:pt x="50969" y="802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" name="Dowolny kształt: kształt 57">
                <a:extLst>
                  <a:ext uri="{FF2B5EF4-FFF2-40B4-BE49-F238E27FC236}">
                    <a16:creationId xmlns:a16="http://schemas.microsoft.com/office/drawing/2014/main" id="{9AC5797A-489B-274C-3A63-98A8F17910C5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5743017" y="7721091"/>
                <a:ext cx="130887" cy="47511"/>
              </a:xfrm>
              <a:custGeom>
                <a:avLst/>
                <a:gdLst>
                  <a:gd name="connsiteX0" fmla="*/ 124396 w 130887"/>
                  <a:gd name="connsiteY0" fmla="*/ 8199 h 47511"/>
                  <a:gd name="connsiteX1" fmla="*/ 131088 w 130887"/>
                  <a:gd name="connsiteY1" fmla="*/ 4138 h 47511"/>
                  <a:gd name="connsiteX2" fmla="*/ 124593 w 130887"/>
                  <a:gd name="connsiteY2" fmla="*/ 77 h 47511"/>
                  <a:gd name="connsiteX3" fmla="*/ 6696 w 130887"/>
                  <a:gd name="connsiteY3" fmla="*/ 77 h 47511"/>
                  <a:gd name="connsiteX4" fmla="*/ 201 w 130887"/>
                  <a:gd name="connsiteY4" fmla="*/ 4138 h 47511"/>
                  <a:gd name="connsiteX5" fmla="*/ 6893 w 130887"/>
                  <a:gd name="connsiteY5" fmla="*/ 8199 h 47511"/>
                  <a:gd name="connsiteX6" fmla="*/ 124396 w 130887"/>
                  <a:gd name="connsiteY6" fmla="*/ 8199 h 47511"/>
                  <a:gd name="connsiteX7" fmla="*/ 124593 w 130887"/>
                  <a:gd name="connsiteY7" fmla="*/ 47588 h 47511"/>
                  <a:gd name="connsiteX8" fmla="*/ 131088 w 130887"/>
                  <a:gd name="connsiteY8" fmla="*/ 43528 h 47511"/>
                  <a:gd name="connsiteX9" fmla="*/ 124396 w 130887"/>
                  <a:gd name="connsiteY9" fmla="*/ 39467 h 47511"/>
                  <a:gd name="connsiteX10" fmla="*/ 6893 w 130887"/>
                  <a:gd name="connsiteY10" fmla="*/ 39467 h 47511"/>
                  <a:gd name="connsiteX11" fmla="*/ 201 w 130887"/>
                  <a:gd name="connsiteY11" fmla="*/ 43528 h 47511"/>
                  <a:gd name="connsiteX12" fmla="*/ 6696 w 130887"/>
                  <a:gd name="connsiteY12" fmla="*/ 47588 h 47511"/>
                  <a:gd name="connsiteX13" fmla="*/ 124593 w 130887"/>
                  <a:gd name="connsiteY13" fmla="*/ 47588 h 4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87" h="47511">
                    <a:moveTo>
                      <a:pt x="124396" y="8199"/>
                    </a:moveTo>
                    <a:cubicBezTo>
                      <a:pt x="127349" y="8199"/>
                      <a:pt x="131088" y="8199"/>
                      <a:pt x="131088" y="4138"/>
                    </a:cubicBezTo>
                    <a:cubicBezTo>
                      <a:pt x="131088" y="77"/>
                      <a:pt x="127349" y="77"/>
                      <a:pt x="124593" y="77"/>
                    </a:cubicBezTo>
                    <a:lnTo>
                      <a:pt x="6696" y="77"/>
                    </a:lnTo>
                    <a:cubicBezTo>
                      <a:pt x="3941" y="77"/>
                      <a:pt x="201" y="77"/>
                      <a:pt x="201" y="4138"/>
                    </a:cubicBezTo>
                    <a:cubicBezTo>
                      <a:pt x="201" y="8199"/>
                      <a:pt x="3941" y="8199"/>
                      <a:pt x="6893" y="8199"/>
                    </a:cubicBezTo>
                    <a:lnTo>
                      <a:pt x="124396" y="8199"/>
                    </a:lnTo>
                    <a:close/>
                    <a:moveTo>
                      <a:pt x="124593" y="47588"/>
                    </a:moveTo>
                    <a:cubicBezTo>
                      <a:pt x="127349" y="47588"/>
                      <a:pt x="131088" y="47588"/>
                      <a:pt x="131088" y="43528"/>
                    </a:cubicBezTo>
                    <a:cubicBezTo>
                      <a:pt x="131088" y="39467"/>
                      <a:pt x="127349" y="39467"/>
                      <a:pt x="124396" y="39467"/>
                    </a:cubicBezTo>
                    <a:lnTo>
                      <a:pt x="6893" y="39467"/>
                    </a:lnTo>
                    <a:cubicBezTo>
                      <a:pt x="3941" y="39467"/>
                      <a:pt x="201" y="39467"/>
                      <a:pt x="201" y="43528"/>
                    </a:cubicBezTo>
                    <a:cubicBezTo>
                      <a:pt x="201" y="47588"/>
                      <a:pt x="3941" y="47588"/>
                      <a:pt x="6696" y="47588"/>
                    </a:cubicBezTo>
                    <a:lnTo>
                      <a:pt x="124593" y="47588"/>
                    </a:ln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" name="Dowolny kształt: kształt 58">
                <a:extLst>
                  <a:ext uri="{FF2B5EF4-FFF2-40B4-BE49-F238E27FC236}">
                    <a16:creationId xmlns:a16="http://schemas.microsoft.com/office/drawing/2014/main" id="{770B24D0-507F-0EA1-360E-747C4AEF8DB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980887" y="7523025"/>
                <a:ext cx="64951" cy="135223"/>
              </a:xfrm>
              <a:custGeom>
                <a:avLst/>
                <a:gdLst>
                  <a:gd name="connsiteX0" fmla="*/ 40562 w 64951"/>
                  <a:gd name="connsiteY0" fmla="*/ 5350 h 135223"/>
                  <a:gd name="connsiteX1" fmla="*/ 36035 w 64951"/>
                  <a:gd name="connsiteY1" fmla="*/ 71 h 135223"/>
                  <a:gd name="connsiteX2" fmla="*/ 213 w 64951"/>
                  <a:gd name="connsiteY2" fmla="*/ 13065 h 135223"/>
                  <a:gd name="connsiteX3" fmla="*/ 213 w 64951"/>
                  <a:gd name="connsiteY3" fmla="*/ 19359 h 135223"/>
                  <a:gd name="connsiteX4" fmla="*/ 25997 w 64951"/>
                  <a:gd name="connsiteY4" fmla="*/ 14080 h 135223"/>
                  <a:gd name="connsiteX5" fmla="*/ 25997 w 64951"/>
                  <a:gd name="connsiteY5" fmla="*/ 119254 h 135223"/>
                  <a:gd name="connsiteX6" fmla="*/ 7692 w 64951"/>
                  <a:gd name="connsiteY6" fmla="*/ 129000 h 135223"/>
                  <a:gd name="connsiteX7" fmla="*/ 1394 w 64951"/>
                  <a:gd name="connsiteY7" fmla="*/ 129000 h 135223"/>
                  <a:gd name="connsiteX8" fmla="*/ 1394 w 64951"/>
                  <a:gd name="connsiteY8" fmla="*/ 135294 h 135223"/>
                  <a:gd name="connsiteX9" fmla="*/ 33279 w 64951"/>
                  <a:gd name="connsiteY9" fmla="*/ 134685 h 135223"/>
                  <a:gd name="connsiteX10" fmla="*/ 65164 w 64951"/>
                  <a:gd name="connsiteY10" fmla="*/ 135294 h 135223"/>
                  <a:gd name="connsiteX11" fmla="*/ 65164 w 64951"/>
                  <a:gd name="connsiteY11" fmla="*/ 129000 h 135223"/>
                  <a:gd name="connsiteX12" fmla="*/ 58866 w 64951"/>
                  <a:gd name="connsiteY12" fmla="*/ 129000 h 135223"/>
                  <a:gd name="connsiteX13" fmla="*/ 40562 w 64951"/>
                  <a:gd name="connsiteY13" fmla="*/ 119254 h 135223"/>
                  <a:gd name="connsiteX14" fmla="*/ 40562 w 64951"/>
                  <a:gd name="connsiteY14" fmla="*/ 5350 h 13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951" h="135223">
                    <a:moveTo>
                      <a:pt x="40562" y="5350"/>
                    </a:moveTo>
                    <a:cubicBezTo>
                      <a:pt x="40562" y="477"/>
                      <a:pt x="40562" y="71"/>
                      <a:pt x="36035" y="71"/>
                    </a:cubicBezTo>
                    <a:cubicBezTo>
                      <a:pt x="23832" y="13065"/>
                      <a:pt x="6511" y="13065"/>
                      <a:pt x="213" y="13065"/>
                    </a:cubicBezTo>
                    <a:lnTo>
                      <a:pt x="213" y="19359"/>
                    </a:lnTo>
                    <a:cubicBezTo>
                      <a:pt x="4149" y="19359"/>
                      <a:pt x="15762" y="19359"/>
                      <a:pt x="25997" y="14080"/>
                    </a:cubicBezTo>
                    <a:lnTo>
                      <a:pt x="25997" y="119254"/>
                    </a:lnTo>
                    <a:cubicBezTo>
                      <a:pt x="25997" y="126564"/>
                      <a:pt x="25406" y="129000"/>
                      <a:pt x="7692" y="129000"/>
                    </a:cubicBezTo>
                    <a:lnTo>
                      <a:pt x="1394" y="129000"/>
                    </a:lnTo>
                    <a:lnTo>
                      <a:pt x="1394" y="135294"/>
                    </a:lnTo>
                    <a:cubicBezTo>
                      <a:pt x="8283" y="134685"/>
                      <a:pt x="25406" y="134685"/>
                      <a:pt x="33279" y="134685"/>
                    </a:cubicBezTo>
                    <a:cubicBezTo>
                      <a:pt x="41152" y="134685"/>
                      <a:pt x="58276" y="134685"/>
                      <a:pt x="65164" y="135294"/>
                    </a:cubicBezTo>
                    <a:lnTo>
                      <a:pt x="65164" y="129000"/>
                    </a:lnTo>
                    <a:lnTo>
                      <a:pt x="58866" y="129000"/>
                    </a:lnTo>
                    <a:cubicBezTo>
                      <a:pt x="41152" y="129000"/>
                      <a:pt x="40562" y="126767"/>
                      <a:pt x="40562" y="119254"/>
                    </a:cubicBezTo>
                    <a:lnTo>
                      <a:pt x="40562" y="5350"/>
                    </a:ln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0" name="Dowolny kształt: kształt 59">
                <a:extLst>
                  <a:ext uri="{FF2B5EF4-FFF2-40B4-BE49-F238E27FC236}">
                    <a16:creationId xmlns:a16="http://schemas.microsoft.com/office/drawing/2014/main" id="{FE06E0DF-4BEC-54DC-1ABF-19D79144C666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5963370" y="7740785"/>
                <a:ext cx="98411" cy="8121"/>
              </a:xfrm>
              <a:custGeom>
                <a:avLst/>
                <a:gdLst>
                  <a:gd name="connsiteX0" fmla="*/ 0 w 98411"/>
                  <a:gd name="connsiteY0" fmla="*/ 0 h 8121"/>
                  <a:gd name="connsiteX1" fmla="*/ 98412 w 98411"/>
                  <a:gd name="connsiteY1" fmla="*/ 0 h 8121"/>
                  <a:gd name="connsiteX2" fmla="*/ 98412 w 98411"/>
                  <a:gd name="connsiteY2" fmla="*/ 8121 h 8121"/>
                  <a:gd name="connsiteX3" fmla="*/ 0 w 98411"/>
                  <a:gd name="connsiteY3" fmla="*/ 8121 h 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11" h="8121">
                    <a:moveTo>
                      <a:pt x="0" y="0"/>
                    </a:moveTo>
                    <a:lnTo>
                      <a:pt x="98412" y="0"/>
                    </a:lnTo>
                    <a:lnTo>
                      <a:pt x="98412" y="8121"/>
                    </a:lnTo>
                    <a:lnTo>
                      <a:pt x="0" y="8121"/>
                    </a:ln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1" name="Dowolny kształt: kształt 60">
                <a:extLst>
                  <a:ext uri="{FF2B5EF4-FFF2-40B4-BE49-F238E27FC236}">
                    <a16:creationId xmlns:a16="http://schemas.microsoft.com/office/drawing/2014/main" id="{F4B751BB-D198-4D59-A7B4-807374CA124E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5973211" y="7799656"/>
                <a:ext cx="78532" cy="135223"/>
              </a:xfrm>
              <a:custGeom>
                <a:avLst/>
                <a:gdLst>
                  <a:gd name="connsiteX0" fmla="*/ 15368 w 78532"/>
                  <a:gd name="connsiteY0" fmla="*/ 119674 h 135223"/>
                  <a:gd name="connsiteX1" fmla="*/ 36232 w 78532"/>
                  <a:gd name="connsiteY1" fmla="*/ 98761 h 135223"/>
                  <a:gd name="connsiteX2" fmla="*/ 78745 w 78532"/>
                  <a:gd name="connsiteY2" fmla="*/ 39474 h 135223"/>
                  <a:gd name="connsiteX3" fmla="*/ 37019 w 78532"/>
                  <a:gd name="connsiteY3" fmla="*/ 84 h 135223"/>
                  <a:gd name="connsiteX4" fmla="*/ 213 w 78532"/>
                  <a:gd name="connsiteY4" fmla="*/ 36834 h 135223"/>
                  <a:gd name="connsiteX5" fmla="*/ 10645 w 78532"/>
                  <a:gd name="connsiteY5" fmla="*/ 48204 h 135223"/>
                  <a:gd name="connsiteX6" fmla="*/ 20879 w 78532"/>
                  <a:gd name="connsiteY6" fmla="*/ 37443 h 135223"/>
                  <a:gd name="connsiteX7" fmla="*/ 10448 w 78532"/>
                  <a:gd name="connsiteY7" fmla="*/ 26885 h 135223"/>
                  <a:gd name="connsiteX8" fmla="*/ 7889 w 78532"/>
                  <a:gd name="connsiteY8" fmla="*/ 27088 h 135223"/>
                  <a:gd name="connsiteX9" fmla="*/ 34460 w 78532"/>
                  <a:gd name="connsiteY9" fmla="*/ 6378 h 135223"/>
                  <a:gd name="connsiteX10" fmla="*/ 60834 w 78532"/>
                  <a:gd name="connsiteY10" fmla="*/ 39474 h 135223"/>
                  <a:gd name="connsiteX11" fmla="*/ 40168 w 78532"/>
                  <a:gd name="connsiteY11" fmla="*/ 84345 h 135223"/>
                  <a:gd name="connsiteX12" fmla="*/ 2378 w 78532"/>
                  <a:gd name="connsiteY12" fmla="*/ 127796 h 135223"/>
                  <a:gd name="connsiteX13" fmla="*/ 213 w 78532"/>
                  <a:gd name="connsiteY13" fmla="*/ 135308 h 135223"/>
                  <a:gd name="connsiteX14" fmla="*/ 73234 w 78532"/>
                  <a:gd name="connsiteY14" fmla="*/ 135308 h 135223"/>
                  <a:gd name="connsiteX15" fmla="*/ 78745 w 78532"/>
                  <a:gd name="connsiteY15" fmla="*/ 99979 h 135223"/>
                  <a:gd name="connsiteX16" fmla="*/ 73825 w 78532"/>
                  <a:gd name="connsiteY16" fmla="*/ 99979 h 135223"/>
                  <a:gd name="connsiteX17" fmla="*/ 69495 w 78532"/>
                  <a:gd name="connsiteY17" fmla="*/ 118050 h 135223"/>
                  <a:gd name="connsiteX18" fmla="*/ 50796 w 78532"/>
                  <a:gd name="connsiteY18" fmla="*/ 119674 h 135223"/>
                  <a:gd name="connsiteX19" fmla="*/ 15368 w 78532"/>
                  <a:gd name="connsiteY19" fmla="*/ 119674 h 13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8532" h="135223">
                    <a:moveTo>
                      <a:pt x="15368" y="119674"/>
                    </a:moveTo>
                    <a:lnTo>
                      <a:pt x="36232" y="98761"/>
                    </a:lnTo>
                    <a:cubicBezTo>
                      <a:pt x="66936" y="70742"/>
                      <a:pt x="78745" y="59778"/>
                      <a:pt x="78745" y="39474"/>
                    </a:cubicBezTo>
                    <a:cubicBezTo>
                      <a:pt x="78745" y="16327"/>
                      <a:pt x="61031" y="84"/>
                      <a:pt x="37019" y="84"/>
                    </a:cubicBezTo>
                    <a:cubicBezTo>
                      <a:pt x="14778" y="84"/>
                      <a:pt x="213" y="18764"/>
                      <a:pt x="213" y="36834"/>
                    </a:cubicBezTo>
                    <a:cubicBezTo>
                      <a:pt x="213" y="48204"/>
                      <a:pt x="10054" y="48204"/>
                      <a:pt x="10645" y="48204"/>
                    </a:cubicBezTo>
                    <a:cubicBezTo>
                      <a:pt x="13991" y="48204"/>
                      <a:pt x="20879" y="45768"/>
                      <a:pt x="20879" y="37443"/>
                    </a:cubicBezTo>
                    <a:cubicBezTo>
                      <a:pt x="20879" y="32164"/>
                      <a:pt x="17337" y="26885"/>
                      <a:pt x="10448" y="26885"/>
                    </a:cubicBezTo>
                    <a:cubicBezTo>
                      <a:pt x="8873" y="26885"/>
                      <a:pt x="8480" y="26885"/>
                      <a:pt x="7889" y="27088"/>
                    </a:cubicBezTo>
                    <a:cubicBezTo>
                      <a:pt x="12416" y="13891"/>
                      <a:pt x="23044" y="6378"/>
                      <a:pt x="34460" y="6378"/>
                    </a:cubicBezTo>
                    <a:cubicBezTo>
                      <a:pt x="52371" y="6378"/>
                      <a:pt x="60834" y="22825"/>
                      <a:pt x="60834" y="39474"/>
                    </a:cubicBezTo>
                    <a:cubicBezTo>
                      <a:pt x="60834" y="55717"/>
                      <a:pt x="50993" y="71757"/>
                      <a:pt x="40168" y="84345"/>
                    </a:cubicBezTo>
                    <a:lnTo>
                      <a:pt x="2378" y="127796"/>
                    </a:lnTo>
                    <a:cubicBezTo>
                      <a:pt x="213" y="130029"/>
                      <a:pt x="213" y="130435"/>
                      <a:pt x="213" y="135308"/>
                    </a:cubicBezTo>
                    <a:lnTo>
                      <a:pt x="73234" y="135308"/>
                    </a:lnTo>
                    <a:lnTo>
                      <a:pt x="78745" y="99979"/>
                    </a:lnTo>
                    <a:lnTo>
                      <a:pt x="73825" y="99979"/>
                    </a:lnTo>
                    <a:cubicBezTo>
                      <a:pt x="72841" y="106070"/>
                      <a:pt x="71463" y="115004"/>
                      <a:pt x="69495" y="118050"/>
                    </a:cubicBezTo>
                    <a:cubicBezTo>
                      <a:pt x="68117" y="119674"/>
                      <a:pt x="55127" y="119674"/>
                      <a:pt x="50796" y="119674"/>
                    </a:cubicBezTo>
                    <a:lnTo>
                      <a:pt x="15368" y="119674"/>
                    </a:ln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2" name="Dowolny kształt: kształt 61">
                <a:extLst>
                  <a:ext uri="{FF2B5EF4-FFF2-40B4-BE49-F238E27FC236}">
                    <a16:creationId xmlns:a16="http://schemas.microsoft.com/office/drawing/2014/main" id="{C653C597-DE73-95D1-19B1-8E32872D3EF0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6137689" y="7643327"/>
                <a:ext cx="45662" cy="203038"/>
              </a:xfrm>
              <a:custGeom>
                <a:avLst/>
                <a:gdLst>
                  <a:gd name="connsiteX0" fmla="*/ 45884 w 45662"/>
                  <a:gd name="connsiteY0" fmla="*/ 201086 h 203038"/>
                  <a:gd name="connsiteX1" fmla="*/ 42538 w 45662"/>
                  <a:gd name="connsiteY1" fmla="*/ 196619 h 203038"/>
                  <a:gd name="connsiteX2" fmla="*/ 11637 w 45662"/>
                  <a:gd name="connsiteY2" fmla="*/ 101597 h 203038"/>
                  <a:gd name="connsiteX3" fmla="*/ 43325 w 45662"/>
                  <a:gd name="connsiteY3" fmla="*/ 5559 h 203038"/>
                  <a:gd name="connsiteX4" fmla="*/ 45884 w 45662"/>
                  <a:gd name="connsiteY4" fmla="*/ 2108 h 203038"/>
                  <a:gd name="connsiteX5" fmla="*/ 43915 w 45662"/>
                  <a:gd name="connsiteY5" fmla="*/ 77 h 203038"/>
                  <a:gd name="connsiteX6" fmla="*/ 12621 w 45662"/>
                  <a:gd name="connsiteY6" fmla="*/ 39670 h 203038"/>
                  <a:gd name="connsiteX7" fmla="*/ 221 w 45662"/>
                  <a:gd name="connsiteY7" fmla="*/ 101597 h 203038"/>
                  <a:gd name="connsiteX8" fmla="*/ 13211 w 45662"/>
                  <a:gd name="connsiteY8" fmla="*/ 164945 h 203038"/>
                  <a:gd name="connsiteX9" fmla="*/ 43915 w 45662"/>
                  <a:gd name="connsiteY9" fmla="*/ 203116 h 203038"/>
                  <a:gd name="connsiteX10" fmla="*/ 45884 w 45662"/>
                  <a:gd name="connsiteY10" fmla="*/ 201086 h 20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662" h="203038">
                    <a:moveTo>
                      <a:pt x="45884" y="201086"/>
                    </a:moveTo>
                    <a:cubicBezTo>
                      <a:pt x="45884" y="200477"/>
                      <a:pt x="45884" y="200070"/>
                      <a:pt x="42538" y="196619"/>
                    </a:cubicBezTo>
                    <a:cubicBezTo>
                      <a:pt x="17935" y="171036"/>
                      <a:pt x="11637" y="132662"/>
                      <a:pt x="11637" y="101597"/>
                    </a:cubicBezTo>
                    <a:cubicBezTo>
                      <a:pt x="11637" y="66268"/>
                      <a:pt x="19116" y="30939"/>
                      <a:pt x="43325" y="5559"/>
                    </a:cubicBezTo>
                    <a:cubicBezTo>
                      <a:pt x="45884" y="3123"/>
                      <a:pt x="45884" y="2717"/>
                      <a:pt x="45884" y="2108"/>
                    </a:cubicBezTo>
                    <a:cubicBezTo>
                      <a:pt x="45884" y="687"/>
                      <a:pt x="45096" y="77"/>
                      <a:pt x="43915" y="77"/>
                    </a:cubicBezTo>
                    <a:cubicBezTo>
                      <a:pt x="41947" y="77"/>
                      <a:pt x="24233" y="13884"/>
                      <a:pt x="12621" y="39670"/>
                    </a:cubicBezTo>
                    <a:cubicBezTo>
                      <a:pt x="2583" y="62004"/>
                      <a:pt x="221" y="84541"/>
                      <a:pt x="221" y="101597"/>
                    </a:cubicBezTo>
                    <a:cubicBezTo>
                      <a:pt x="221" y="117434"/>
                      <a:pt x="2386" y="142001"/>
                      <a:pt x="13211" y="164945"/>
                    </a:cubicBezTo>
                    <a:cubicBezTo>
                      <a:pt x="25020" y="189919"/>
                      <a:pt x="41947" y="203116"/>
                      <a:pt x="43915" y="203116"/>
                    </a:cubicBezTo>
                    <a:cubicBezTo>
                      <a:pt x="45096" y="203116"/>
                      <a:pt x="45884" y="202507"/>
                      <a:pt x="45884" y="2010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3" name="Dowolny kształt: kształt 62">
                <a:extLst>
                  <a:ext uri="{FF2B5EF4-FFF2-40B4-BE49-F238E27FC236}">
                    <a16:creationId xmlns:a16="http://schemas.microsoft.com/office/drawing/2014/main" id="{9CC0A0D2-7647-8840-7BC4-3A9DDEC0B150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6200650" y="7705863"/>
                <a:ext cx="92900" cy="133599"/>
              </a:xfrm>
              <a:custGeom>
                <a:avLst/>
                <a:gdLst>
                  <a:gd name="connsiteX0" fmla="*/ 815 w 92900"/>
                  <a:gd name="connsiteY0" fmla="*/ 124946 h 133599"/>
                  <a:gd name="connsiteX1" fmla="*/ 225 w 92900"/>
                  <a:gd name="connsiteY1" fmla="*/ 128195 h 133599"/>
                  <a:gd name="connsiteX2" fmla="*/ 5736 w 92900"/>
                  <a:gd name="connsiteY2" fmla="*/ 133677 h 133599"/>
                  <a:gd name="connsiteX3" fmla="*/ 12625 w 92900"/>
                  <a:gd name="connsiteY3" fmla="*/ 129413 h 133599"/>
                  <a:gd name="connsiteX4" fmla="*/ 25221 w 92900"/>
                  <a:gd name="connsiteY4" fmla="*/ 78450 h 133599"/>
                  <a:gd name="connsiteX5" fmla="*/ 44707 w 92900"/>
                  <a:gd name="connsiteY5" fmla="*/ 92054 h 133599"/>
                  <a:gd name="connsiteX6" fmla="*/ 93125 w 92900"/>
                  <a:gd name="connsiteY6" fmla="*/ 33173 h 133599"/>
                  <a:gd name="connsiteX7" fmla="*/ 65767 w 92900"/>
                  <a:gd name="connsiteY7" fmla="*/ 77 h 133599"/>
                  <a:gd name="connsiteX8" fmla="*/ 20104 w 92900"/>
                  <a:gd name="connsiteY8" fmla="*/ 45152 h 133599"/>
                  <a:gd name="connsiteX9" fmla="*/ 815 w 92900"/>
                  <a:gd name="connsiteY9" fmla="*/ 124946 h 133599"/>
                  <a:gd name="connsiteX10" fmla="*/ 44510 w 92900"/>
                  <a:gd name="connsiteY10" fmla="*/ 87587 h 133599"/>
                  <a:gd name="connsiteX11" fmla="*/ 27583 w 92900"/>
                  <a:gd name="connsiteY11" fmla="*/ 69517 h 133599"/>
                  <a:gd name="connsiteX12" fmla="*/ 29158 w 92900"/>
                  <a:gd name="connsiteY12" fmla="*/ 62004 h 133599"/>
                  <a:gd name="connsiteX13" fmla="*/ 40967 w 92900"/>
                  <a:gd name="connsiteY13" fmla="*/ 23833 h 133599"/>
                  <a:gd name="connsiteX14" fmla="*/ 65373 w 92900"/>
                  <a:gd name="connsiteY14" fmla="*/ 4544 h 133599"/>
                  <a:gd name="connsiteX15" fmla="*/ 78954 w 92900"/>
                  <a:gd name="connsiteY15" fmla="*/ 24442 h 133599"/>
                  <a:gd name="connsiteX16" fmla="*/ 67932 w 92900"/>
                  <a:gd name="connsiteY16" fmla="*/ 68298 h 133599"/>
                  <a:gd name="connsiteX17" fmla="*/ 44510 w 92900"/>
                  <a:gd name="connsiteY17" fmla="*/ 87587 h 13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900" h="133599">
                    <a:moveTo>
                      <a:pt x="815" y="124946"/>
                    </a:moveTo>
                    <a:cubicBezTo>
                      <a:pt x="225" y="127383"/>
                      <a:pt x="225" y="127789"/>
                      <a:pt x="225" y="128195"/>
                    </a:cubicBezTo>
                    <a:cubicBezTo>
                      <a:pt x="225" y="131240"/>
                      <a:pt x="2390" y="133677"/>
                      <a:pt x="5736" y="133677"/>
                    </a:cubicBezTo>
                    <a:cubicBezTo>
                      <a:pt x="9869" y="133677"/>
                      <a:pt x="12231" y="130022"/>
                      <a:pt x="12625" y="129413"/>
                    </a:cubicBezTo>
                    <a:cubicBezTo>
                      <a:pt x="13609" y="127586"/>
                      <a:pt x="19907" y="100378"/>
                      <a:pt x="25221" y="78450"/>
                    </a:cubicBezTo>
                    <a:cubicBezTo>
                      <a:pt x="29158" y="86572"/>
                      <a:pt x="35456" y="92054"/>
                      <a:pt x="44707" y="92054"/>
                    </a:cubicBezTo>
                    <a:cubicBezTo>
                      <a:pt x="67735" y="92054"/>
                      <a:pt x="93125" y="63425"/>
                      <a:pt x="93125" y="33173"/>
                    </a:cubicBezTo>
                    <a:cubicBezTo>
                      <a:pt x="93125" y="11651"/>
                      <a:pt x="80135" y="77"/>
                      <a:pt x="65767" y="77"/>
                    </a:cubicBezTo>
                    <a:cubicBezTo>
                      <a:pt x="46675" y="77"/>
                      <a:pt x="26008" y="20381"/>
                      <a:pt x="20104" y="45152"/>
                    </a:cubicBezTo>
                    <a:lnTo>
                      <a:pt x="815" y="124946"/>
                    </a:lnTo>
                    <a:close/>
                    <a:moveTo>
                      <a:pt x="44510" y="87587"/>
                    </a:moveTo>
                    <a:cubicBezTo>
                      <a:pt x="30732" y="87587"/>
                      <a:pt x="27583" y="71344"/>
                      <a:pt x="27583" y="69517"/>
                    </a:cubicBezTo>
                    <a:cubicBezTo>
                      <a:pt x="27583" y="68704"/>
                      <a:pt x="28567" y="64644"/>
                      <a:pt x="29158" y="62004"/>
                    </a:cubicBezTo>
                    <a:cubicBezTo>
                      <a:pt x="34669" y="39264"/>
                      <a:pt x="36637" y="31954"/>
                      <a:pt x="40967" y="23833"/>
                    </a:cubicBezTo>
                    <a:cubicBezTo>
                      <a:pt x="49430" y="9011"/>
                      <a:pt x="59271" y="4544"/>
                      <a:pt x="65373" y="4544"/>
                    </a:cubicBezTo>
                    <a:cubicBezTo>
                      <a:pt x="72655" y="4544"/>
                      <a:pt x="78954" y="10432"/>
                      <a:pt x="78954" y="24442"/>
                    </a:cubicBezTo>
                    <a:cubicBezTo>
                      <a:pt x="78954" y="35609"/>
                      <a:pt x="73246" y="58350"/>
                      <a:pt x="67932" y="68298"/>
                    </a:cubicBezTo>
                    <a:cubicBezTo>
                      <a:pt x="61437" y="81090"/>
                      <a:pt x="51989" y="87587"/>
                      <a:pt x="44510" y="875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4" name="Dowolny kształt: kształt 63">
                <a:extLst>
                  <a:ext uri="{FF2B5EF4-FFF2-40B4-BE49-F238E27FC236}">
                    <a16:creationId xmlns:a16="http://schemas.microsoft.com/office/drawing/2014/main" id="{71A49F3E-E24D-E88C-D5DD-4AEFC00325F4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6306013" y="7763383"/>
                <a:ext cx="86247" cy="93377"/>
              </a:xfrm>
              <a:custGeom>
                <a:avLst/>
                <a:gdLst>
                  <a:gd name="connsiteX0" fmla="*/ 34260 w 86247"/>
                  <a:gd name="connsiteY0" fmla="*/ 64036 h 93377"/>
                  <a:gd name="connsiteX1" fmla="*/ 38945 w 86247"/>
                  <a:gd name="connsiteY1" fmla="*/ 64178 h 93377"/>
                  <a:gd name="connsiteX2" fmla="*/ 86478 w 86247"/>
                  <a:gd name="connsiteY2" fmla="*/ 20829 h 93377"/>
                  <a:gd name="connsiteX3" fmla="*/ 68429 w 86247"/>
                  <a:gd name="connsiteY3" fmla="*/ 79 h 93377"/>
                  <a:gd name="connsiteX4" fmla="*/ 35500 w 86247"/>
                  <a:gd name="connsiteY4" fmla="*/ 35753 h 93377"/>
                  <a:gd name="connsiteX5" fmla="*/ 29852 w 86247"/>
                  <a:gd name="connsiteY5" fmla="*/ 53661 h 93377"/>
                  <a:gd name="connsiteX6" fmla="*/ 5052 w 86247"/>
                  <a:gd name="connsiteY6" fmla="*/ 33905 h 93377"/>
                  <a:gd name="connsiteX7" fmla="*/ 17038 w 86247"/>
                  <a:gd name="connsiteY7" fmla="*/ 5053 h 93377"/>
                  <a:gd name="connsiteX8" fmla="*/ 18141 w 86247"/>
                  <a:gd name="connsiteY8" fmla="*/ 3206 h 93377"/>
                  <a:gd name="connsiteX9" fmla="*/ 15936 w 86247"/>
                  <a:gd name="connsiteY9" fmla="*/ 1500 h 93377"/>
                  <a:gd name="connsiteX10" fmla="*/ 11527 w 86247"/>
                  <a:gd name="connsiteY10" fmla="*/ 4627 h 93377"/>
                  <a:gd name="connsiteX11" fmla="*/ 230 w 86247"/>
                  <a:gd name="connsiteY11" fmla="*/ 35326 h 93377"/>
                  <a:gd name="connsiteX12" fmla="*/ 26958 w 86247"/>
                  <a:gd name="connsiteY12" fmla="*/ 62899 h 93377"/>
                  <a:gd name="connsiteX13" fmla="*/ 19243 w 86247"/>
                  <a:gd name="connsiteY13" fmla="*/ 88908 h 93377"/>
                  <a:gd name="connsiteX14" fmla="*/ 23927 w 86247"/>
                  <a:gd name="connsiteY14" fmla="*/ 93456 h 93377"/>
                  <a:gd name="connsiteX15" fmla="*/ 29301 w 86247"/>
                  <a:gd name="connsiteY15" fmla="*/ 90330 h 93377"/>
                  <a:gd name="connsiteX16" fmla="*/ 34260 w 86247"/>
                  <a:gd name="connsiteY16" fmla="*/ 64036 h 93377"/>
                  <a:gd name="connsiteX17" fmla="*/ 36052 w 86247"/>
                  <a:gd name="connsiteY17" fmla="*/ 54371 h 93377"/>
                  <a:gd name="connsiteX18" fmla="*/ 46523 w 86247"/>
                  <a:gd name="connsiteY18" fmla="*/ 22393 h 93377"/>
                  <a:gd name="connsiteX19" fmla="*/ 66913 w 86247"/>
                  <a:gd name="connsiteY19" fmla="*/ 9744 h 93377"/>
                  <a:gd name="connsiteX20" fmla="*/ 81518 w 86247"/>
                  <a:gd name="connsiteY20" fmla="*/ 23672 h 93377"/>
                  <a:gd name="connsiteX21" fmla="*/ 40460 w 86247"/>
                  <a:gd name="connsiteY21" fmla="*/ 54514 h 93377"/>
                  <a:gd name="connsiteX22" fmla="*/ 36052 w 86247"/>
                  <a:gd name="connsiteY22" fmla="*/ 54371 h 9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247" h="93377">
                    <a:moveTo>
                      <a:pt x="34260" y="64036"/>
                    </a:moveTo>
                    <a:cubicBezTo>
                      <a:pt x="35776" y="64178"/>
                      <a:pt x="37429" y="64178"/>
                      <a:pt x="38945" y="64178"/>
                    </a:cubicBezTo>
                    <a:cubicBezTo>
                      <a:pt x="63745" y="64178"/>
                      <a:pt x="86478" y="43286"/>
                      <a:pt x="86478" y="20829"/>
                    </a:cubicBezTo>
                    <a:cubicBezTo>
                      <a:pt x="86478" y="8180"/>
                      <a:pt x="79175" y="79"/>
                      <a:pt x="68429" y="79"/>
                    </a:cubicBezTo>
                    <a:cubicBezTo>
                      <a:pt x="49416" y="79"/>
                      <a:pt x="39358" y="25093"/>
                      <a:pt x="35500" y="35753"/>
                    </a:cubicBezTo>
                    <a:cubicBezTo>
                      <a:pt x="33709" y="41011"/>
                      <a:pt x="30678" y="50960"/>
                      <a:pt x="29852" y="53661"/>
                    </a:cubicBezTo>
                    <a:cubicBezTo>
                      <a:pt x="14696" y="51529"/>
                      <a:pt x="5052" y="44423"/>
                      <a:pt x="5052" y="33905"/>
                    </a:cubicBezTo>
                    <a:cubicBezTo>
                      <a:pt x="5052" y="33763"/>
                      <a:pt x="5879" y="17845"/>
                      <a:pt x="17038" y="5053"/>
                    </a:cubicBezTo>
                    <a:cubicBezTo>
                      <a:pt x="18003" y="4058"/>
                      <a:pt x="18141" y="3774"/>
                      <a:pt x="18141" y="3206"/>
                    </a:cubicBezTo>
                    <a:cubicBezTo>
                      <a:pt x="18141" y="1500"/>
                      <a:pt x="16350" y="1500"/>
                      <a:pt x="15936" y="1500"/>
                    </a:cubicBezTo>
                    <a:cubicBezTo>
                      <a:pt x="14696" y="1500"/>
                      <a:pt x="14145" y="1500"/>
                      <a:pt x="11527" y="4627"/>
                    </a:cubicBezTo>
                    <a:cubicBezTo>
                      <a:pt x="3812" y="14434"/>
                      <a:pt x="230" y="29215"/>
                      <a:pt x="230" y="35326"/>
                    </a:cubicBezTo>
                    <a:cubicBezTo>
                      <a:pt x="230" y="47976"/>
                      <a:pt x="9185" y="58920"/>
                      <a:pt x="26958" y="62899"/>
                    </a:cubicBezTo>
                    <a:cubicBezTo>
                      <a:pt x="20070" y="84929"/>
                      <a:pt x="19243" y="87629"/>
                      <a:pt x="19243" y="88908"/>
                    </a:cubicBezTo>
                    <a:cubicBezTo>
                      <a:pt x="19243" y="92746"/>
                      <a:pt x="22412" y="93456"/>
                      <a:pt x="23927" y="93456"/>
                    </a:cubicBezTo>
                    <a:cubicBezTo>
                      <a:pt x="25443" y="93456"/>
                      <a:pt x="28198" y="92461"/>
                      <a:pt x="29301" y="90330"/>
                    </a:cubicBezTo>
                    <a:cubicBezTo>
                      <a:pt x="30265" y="88198"/>
                      <a:pt x="31505" y="80949"/>
                      <a:pt x="34260" y="64036"/>
                    </a:cubicBezTo>
                    <a:close/>
                    <a:moveTo>
                      <a:pt x="36052" y="54371"/>
                    </a:moveTo>
                    <a:cubicBezTo>
                      <a:pt x="38807" y="38027"/>
                      <a:pt x="39909" y="31631"/>
                      <a:pt x="46523" y="22393"/>
                    </a:cubicBezTo>
                    <a:cubicBezTo>
                      <a:pt x="52722" y="13723"/>
                      <a:pt x="60025" y="9744"/>
                      <a:pt x="66913" y="9744"/>
                    </a:cubicBezTo>
                    <a:cubicBezTo>
                      <a:pt x="76420" y="9744"/>
                      <a:pt x="81518" y="16281"/>
                      <a:pt x="81518" y="23672"/>
                    </a:cubicBezTo>
                    <a:cubicBezTo>
                      <a:pt x="81518" y="38027"/>
                      <a:pt x="64158" y="54514"/>
                      <a:pt x="40460" y="54514"/>
                    </a:cubicBezTo>
                    <a:cubicBezTo>
                      <a:pt x="39220" y="54514"/>
                      <a:pt x="37292" y="54514"/>
                      <a:pt x="36052" y="543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5" name="Dowolny kształt: kształt 64">
                <a:extLst>
                  <a:ext uri="{FF2B5EF4-FFF2-40B4-BE49-F238E27FC236}">
                    <a16:creationId xmlns:a16="http://schemas.microsoft.com/office/drawing/2014/main" id="{7BC416CB-41EE-A6FA-A24B-9987E2DCAAB3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6417547" y="7656930"/>
                <a:ext cx="118880" cy="138675"/>
              </a:xfrm>
              <a:custGeom>
                <a:avLst/>
                <a:gdLst>
                  <a:gd name="connsiteX0" fmla="*/ 66171 w 118880"/>
                  <a:gd name="connsiteY0" fmla="*/ 15914 h 138675"/>
                  <a:gd name="connsiteX1" fmla="*/ 87034 w 118880"/>
                  <a:gd name="connsiteY1" fmla="*/ 6372 h 138675"/>
                  <a:gd name="connsiteX2" fmla="*/ 94514 w 118880"/>
                  <a:gd name="connsiteY2" fmla="*/ 2514 h 138675"/>
                  <a:gd name="connsiteX3" fmla="*/ 91364 w 118880"/>
                  <a:gd name="connsiteY3" fmla="*/ 77 h 138675"/>
                  <a:gd name="connsiteX4" fmla="*/ 62235 w 118880"/>
                  <a:gd name="connsiteY4" fmla="*/ 687 h 138675"/>
                  <a:gd name="connsiteX5" fmla="*/ 36057 w 118880"/>
                  <a:gd name="connsiteY5" fmla="*/ 77 h 138675"/>
                  <a:gd name="connsiteX6" fmla="*/ 32318 w 118880"/>
                  <a:gd name="connsiteY6" fmla="*/ 4138 h 138675"/>
                  <a:gd name="connsiteX7" fmla="*/ 37829 w 118880"/>
                  <a:gd name="connsiteY7" fmla="*/ 6372 h 138675"/>
                  <a:gd name="connsiteX8" fmla="*/ 45308 w 118880"/>
                  <a:gd name="connsiteY8" fmla="*/ 6778 h 138675"/>
                  <a:gd name="connsiteX9" fmla="*/ 50622 w 118880"/>
                  <a:gd name="connsiteY9" fmla="*/ 10026 h 138675"/>
                  <a:gd name="connsiteX10" fmla="*/ 49835 w 118880"/>
                  <a:gd name="connsiteY10" fmla="*/ 13884 h 138675"/>
                  <a:gd name="connsiteX11" fmla="*/ 23461 w 118880"/>
                  <a:gd name="connsiteY11" fmla="*/ 122916 h 138675"/>
                  <a:gd name="connsiteX12" fmla="*/ 5550 w 118880"/>
                  <a:gd name="connsiteY12" fmla="*/ 132459 h 138675"/>
                  <a:gd name="connsiteX13" fmla="*/ 236 w 118880"/>
                  <a:gd name="connsiteY13" fmla="*/ 136519 h 138675"/>
                  <a:gd name="connsiteX14" fmla="*/ 5550 w 118880"/>
                  <a:gd name="connsiteY14" fmla="*/ 138753 h 138675"/>
                  <a:gd name="connsiteX15" fmla="*/ 96679 w 118880"/>
                  <a:gd name="connsiteY15" fmla="*/ 138753 h 138675"/>
                  <a:gd name="connsiteX16" fmla="*/ 102780 w 118880"/>
                  <a:gd name="connsiteY16" fmla="*/ 135301 h 138675"/>
                  <a:gd name="connsiteX17" fmla="*/ 118329 w 118880"/>
                  <a:gd name="connsiteY17" fmla="*/ 91445 h 138675"/>
                  <a:gd name="connsiteX18" fmla="*/ 119116 w 118880"/>
                  <a:gd name="connsiteY18" fmla="*/ 88602 h 138675"/>
                  <a:gd name="connsiteX19" fmla="*/ 116755 w 118880"/>
                  <a:gd name="connsiteY19" fmla="*/ 86369 h 138675"/>
                  <a:gd name="connsiteX20" fmla="*/ 113409 w 118880"/>
                  <a:gd name="connsiteY20" fmla="*/ 90633 h 138675"/>
                  <a:gd name="connsiteX21" fmla="*/ 64006 w 118880"/>
                  <a:gd name="connsiteY21" fmla="*/ 132459 h 138675"/>
                  <a:gd name="connsiteX22" fmla="*/ 45505 w 118880"/>
                  <a:gd name="connsiteY22" fmla="*/ 132459 h 138675"/>
                  <a:gd name="connsiteX23" fmla="*/ 41175 w 118880"/>
                  <a:gd name="connsiteY23" fmla="*/ 132256 h 138675"/>
                  <a:gd name="connsiteX24" fmla="*/ 38616 w 118880"/>
                  <a:gd name="connsiteY24" fmla="*/ 130225 h 138675"/>
                  <a:gd name="connsiteX25" fmla="*/ 39600 w 118880"/>
                  <a:gd name="connsiteY25" fmla="*/ 125555 h 138675"/>
                  <a:gd name="connsiteX26" fmla="*/ 66171 w 118880"/>
                  <a:gd name="connsiteY26" fmla="*/ 15914 h 13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8880" h="138675">
                    <a:moveTo>
                      <a:pt x="66171" y="15914"/>
                    </a:moveTo>
                    <a:cubicBezTo>
                      <a:pt x="67943" y="8605"/>
                      <a:pt x="68533" y="6372"/>
                      <a:pt x="87034" y="6372"/>
                    </a:cubicBezTo>
                    <a:cubicBezTo>
                      <a:pt x="92939" y="6372"/>
                      <a:pt x="94514" y="6372"/>
                      <a:pt x="94514" y="2514"/>
                    </a:cubicBezTo>
                    <a:cubicBezTo>
                      <a:pt x="94514" y="77"/>
                      <a:pt x="92349" y="77"/>
                      <a:pt x="91364" y="77"/>
                    </a:cubicBezTo>
                    <a:cubicBezTo>
                      <a:pt x="84869" y="77"/>
                      <a:pt x="68730" y="687"/>
                      <a:pt x="62235" y="687"/>
                    </a:cubicBezTo>
                    <a:cubicBezTo>
                      <a:pt x="56330" y="687"/>
                      <a:pt x="41962" y="77"/>
                      <a:pt x="36057" y="77"/>
                    </a:cubicBezTo>
                    <a:cubicBezTo>
                      <a:pt x="34680" y="77"/>
                      <a:pt x="32318" y="77"/>
                      <a:pt x="32318" y="4138"/>
                    </a:cubicBezTo>
                    <a:cubicBezTo>
                      <a:pt x="32318" y="6372"/>
                      <a:pt x="34089" y="6372"/>
                      <a:pt x="37829" y="6372"/>
                    </a:cubicBezTo>
                    <a:cubicBezTo>
                      <a:pt x="38222" y="6372"/>
                      <a:pt x="41962" y="6372"/>
                      <a:pt x="45308" y="6778"/>
                    </a:cubicBezTo>
                    <a:cubicBezTo>
                      <a:pt x="48851" y="7184"/>
                      <a:pt x="50622" y="7387"/>
                      <a:pt x="50622" y="10026"/>
                    </a:cubicBezTo>
                    <a:cubicBezTo>
                      <a:pt x="50622" y="10838"/>
                      <a:pt x="50425" y="11448"/>
                      <a:pt x="49835" y="13884"/>
                    </a:cubicBezTo>
                    <a:lnTo>
                      <a:pt x="23461" y="122916"/>
                    </a:lnTo>
                    <a:cubicBezTo>
                      <a:pt x="21492" y="130834"/>
                      <a:pt x="21099" y="132459"/>
                      <a:pt x="5550" y="132459"/>
                    </a:cubicBezTo>
                    <a:cubicBezTo>
                      <a:pt x="2204" y="132459"/>
                      <a:pt x="236" y="132459"/>
                      <a:pt x="236" y="136519"/>
                    </a:cubicBezTo>
                    <a:cubicBezTo>
                      <a:pt x="236" y="138753"/>
                      <a:pt x="2007" y="138753"/>
                      <a:pt x="5550" y="138753"/>
                    </a:cubicBezTo>
                    <a:lnTo>
                      <a:pt x="96679" y="138753"/>
                    </a:lnTo>
                    <a:cubicBezTo>
                      <a:pt x="101402" y="138753"/>
                      <a:pt x="101599" y="138753"/>
                      <a:pt x="102780" y="135301"/>
                    </a:cubicBezTo>
                    <a:lnTo>
                      <a:pt x="118329" y="91445"/>
                    </a:lnTo>
                    <a:cubicBezTo>
                      <a:pt x="119116" y="89211"/>
                      <a:pt x="119116" y="88805"/>
                      <a:pt x="119116" y="88602"/>
                    </a:cubicBezTo>
                    <a:cubicBezTo>
                      <a:pt x="119116" y="87790"/>
                      <a:pt x="118526" y="86369"/>
                      <a:pt x="116755" y="86369"/>
                    </a:cubicBezTo>
                    <a:cubicBezTo>
                      <a:pt x="114983" y="86369"/>
                      <a:pt x="114786" y="87384"/>
                      <a:pt x="113409" y="90633"/>
                    </a:cubicBezTo>
                    <a:cubicBezTo>
                      <a:pt x="106717" y="109312"/>
                      <a:pt x="98056" y="132459"/>
                      <a:pt x="64006" y="132459"/>
                    </a:cubicBezTo>
                    <a:lnTo>
                      <a:pt x="45505" y="132459"/>
                    </a:lnTo>
                    <a:cubicBezTo>
                      <a:pt x="42749" y="132459"/>
                      <a:pt x="42356" y="132459"/>
                      <a:pt x="41175" y="132256"/>
                    </a:cubicBezTo>
                    <a:cubicBezTo>
                      <a:pt x="39206" y="132053"/>
                      <a:pt x="38616" y="131849"/>
                      <a:pt x="38616" y="130225"/>
                    </a:cubicBezTo>
                    <a:cubicBezTo>
                      <a:pt x="38616" y="129616"/>
                      <a:pt x="38616" y="129210"/>
                      <a:pt x="39600" y="125555"/>
                    </a:cubicBezTo>
                    <a:lnTo>
                      <a:pt x="66171" y="15914"/>
                    </a:ln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6" name="Dowolny kształt: kształt 65">
                <a:extLst>
                  <a:ext uri="{FF2B5EF4-FFF2-40B4-BE49-F238E27FC236}">
                    <a16:creationId xmlns:a16="http://schemas.microsoft.com/office/drawing/2014/main" id="{AD1D0C25-863D-2615-12AD-1307FF19BCAC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6553327" y="7763383"/>
                <a:ext cx="86247" cy="93377"/>
              </a:xfrm>
              <a:custGeom>
                <a:avLst/>
                <a:gdLst>
                  <a:gd name="connsiteX0" fmla="*/ 34273 w 86247"/>
                  <a:gd name="connsiteY0" fmla="*/ 64036 h 93377"/>
                  <a:gd name="connsiteX1" fmla="*/ 38957 w 86247"/>
                  <a:gd name="connsiteY1" fmla="*/ 64178 h 93377"/>
                  <a:gd name="connsiteX2" fmla="*/ 86490 w 86247"/>
                  <a:gd name="connsiteY2" fmla="*/ 20829 h 93377"/>
                  <a:gd name="connsiteX3" fmla="*/ 68441 w 86247"/>
                  <a:gd name="connsiteY3" fmla="*/ 79 h 93377"/>
                  <a:gd name="connsiteX4" fmla="*/ 35513 w 86247"/>
                  <a:gd name="connsiteY4" fmla="*/ 35753 h 93377"/>
                  <a:gd name="connsiteX5" fmla="*/ 29864 w 86247"/>
                  <a:gd name="connsiteY5" fmla="*/ 53661 h 93377"/>
                  <a:gd name="connsiteX6" fmla="*/ 5065 w 86247"/>
                  <a:gd name="connsiteY6" fmla="*/ 33905 h 93377"/>
                  <a:gd name="connsiteX7" fmla="*/ 17051 w 86247"/>
                  <a:gd name="connsiteY7" fmla="*/ 5053 h 93377"/>
                  <a:gd name="connsiteX8" fmla="*/ 18153 w 86247"/>
                  <a:gd name="connsiteY8" fmla="*/ 3206 h 93377"/>
                  <a:gd name="connsiteX9" fmla="*/ 15949 w 86247"/>
                  <a:gd name="connsiteY9" fmla="*/ 1500 h 93377"/>
                  <a:gd name="connsiteX10" fmla="*/ 11540 w 86247"/>
                  <a:gd name="connsiteY10" fmla="*/ 4627 h 93377"/>
                  <a:gd name="connsiteX11" fmla="*/ 242 w 86247"/>
                  <a:gd name="connsiteY11" fmla="*/ 35326 h 93377"/>
                  <a:gd name="connsiteX12" fmla="*/ 26971 w 86247"/>
                  <a:gd name="connsiteY12" fmla="*/ 62899 h 93377"/>
                  <a:gd name="connsiteX13" fmla="*/ 19255 w 86247"/>
                  <a:gd name="connsiteY13" fmla="*/ 88908 h 93377"/>
                  <a:gd name="connsiteX14" fmla="*/ 23940 w 86247"/>
                  <a:gd name="connsiteY14" fmla="*/ 93456 h 93377"/>
                  <a:gd name="connsiteX15" fmla="*/ 29313 w 86247"/>
                  <a:gd name="connsiteY15" fmla="*/ 90330 h 93377"/>
                  <a:gd name="connsiteX16" fmla="*/ 34273 w 86247"/>
                  <a:gd name="connsiteY16" fmla="*/ 64036 h 93377"/>
                  <a:gd name="connsiteX17" fmla="*/ 36064 w 86247"/>
                  <a:gd name="connsiteY17" fmla="*/ 54371 h 93377"/>
                  <a:gd name="connsiteX18" fmla="*/ 46535 w 86247"/>
                  <a:gd name="connsiteY18" fmla="*/ 22393 h 93377"/>
                  <a:gd name="connsiteX19" fmla="*/ 66926 w 86247"/>
                  <a:gd name="connsiteY19" fmla="*/ 9744 h 93377"/>
                  <a:gd name="connsiteX20" fmla="*/ 81530 w 86247"/>
                  <a:gd name="connsiteY20" fmla="*/ 23672 h 93377"/>
                  <a:gd name="connsiteX21" fmla="*/ 40473 w 86247"/>
                  <a:gd name="connsiteY21" fmla="*/ 54514 h 93377"/>
                  <a:gd name="connsiteX22" fmla="*/ 36064 w 86247"/>
                  <a:gd name="connsiteY22" fmla="*/ 54371 h 9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247" h="93377">
                    <a:moveTo>
                      <a:pt x="34273" y="64036"/>
                    </a:moveTo>
                    <a:cubicBezTo>
                      <a:pt x="35789" y="64178"/>
                      <a:pt x="37442" y="64178"/>
                      <a:pt x="38957" y="64178"/>
                    </a:cubicBezTo>
                    <a:cubicBezTo>
                      <a:pt x="63757" y="64178"/>
                      <a:pt x="86490" y="43286"/>
                      <a:pt x="86490" y="20829"/>
                    </a:cubicBezTo>
                    <a:cubicBezTo>
                      <a:pt x="86490" y="8180"/>
                      <a:pt x="79188" y="79"/>
                      <a:pt x="68441" y="79"/>
                    </a:cubicBezTo>
                    <a:cubicBezTo>
                      <a:pt x="49428" y="79"/>
                      <a:pt x="39371" y="25093"/>
                      <a:pt x="35513" y="35753"/>
                    </a:cubicBezTo>
                    <a:cubicBezTo>
                      <a:pt x="33722" y="41011"/>
                      <a:pt x="30691" y="50960"/>
                      <a:pt x="29864" y="53661"/>
                    </a:cubicBezTo>
                    <a:cubicBezTo>
                      <a:pt x="14709" y="51529"/>
                      <a:pt x="5065" y="44423"/>
                      <a:pt x="5065" y="33905"/>
                    </a:cubicBezTo>
                    <a:cubicBezTo>
                      <a:pt x="5065" y="33763"/>
                      <a:pt x="5891" y="17845"/>
                      <a:pt x="17051" y="5053"/>
                    </a:cubicBezTo>
                    <a:cubicBezTo>
                      <a:pt x="18015" y="4058"/>
                      <a:pt x="18153" y="3774"/>
                      <a:pt x="18153" y="3206"/>
                    </a:cubicBezTo>
                    <a:cubicBezTo>
                      <a:pt x="18153" y="1500"/>
                      <a:pt x="16362" y="1500"/>
                      <a:pt x="15949" y="1500"/>
                    </a:cubicBezTo>
                    <a:cubicBezTo>
                      <a:pt x="14709" y="1500"/>
                      <a:pt x="14158" y="1500"/>
                      <a:pt x="11540" y="4627"/>
                    </a:cubicBezTo>
                    <a:cubicBezTo>
                      <a:pt x="3825" y="14434"/>
                      <a:pt x="242" y="29215"/>
                      <a:pt x="242" y="35326"/>
                    </a:cubicBezTo>
                    <a:cubicBezTo>
                      <a:pt x="242" y="47976"/>
                      <a:pt x="9198" y="58920"/>
                      <a:pt x="26971" y="62899"/>
                    </a:cubicBezTo>
                    <a:cubicBezTo>
                      <a:pt x="20082" y="84929"/>
                      <a:pt x="19255" y="87629"/>
                      <a:pt x="19255" y="88908"/>
                    </a:cubicBezTo>
                    <a:cubicBezTo>
                      <a:pt x="19255" y="92746"/>
                      <a:pt x="22424" y="93456"/>
                      <a:pt x="23940" y="93456"/>
                    </a:cubicBezTo>
                    <a:cubicBezTo>
                      <a:pt x="25455" y="93456"/>
                      <a:pt x="28211" y="92461"/>
                      <a:pt x="29313" y="90330"/>
                    </a:cubicBezTo>
                    <a:cubicBezTo>
                      <a:pt x="30277" y="88198"/>
                      <a:pt x="31517" y="80949"/>
                      <a:pt x="34273" y="64036"/>
                    </a:cubicBezTo>
                    <a:close/>
                    <a:moveTo>
                      <a:pt x="36064" y="54371"/>
                    </a:moveTo>
                    <a:cubicBezTo>
                      <a:pt x="38820" y="38027"/>
                      <a:pt x="39922" y="31631"/>
                      <a:pt x="46535" y="22393"/>
                    </a:cubicBezTo>
                    <a:cubicBezTo>
                      <a:pt x="52735" y="13723"/>
                      <a:pt x="60037" y="9744"/>
                      <a:pt x="66926" y="9744"/>
                    </a:cubicBezTo>
                    <a:cubicBezTo>
                      <a:pt x="76432" y="9744"/>
                      <a:pt x="81530" y="16281"/>
                      <a:pt x="81530" y="23672"/>
                    </a:cubicBezTo>
                    <a:cubicBezTo>
                      <a:pt x="81530" y="38027"/>
                      <a:pt x="64170" y="54514"/>
                      <a:pt x="40473" y="54514"/>
                    </a:cubicBezTo>
                    <a:cubicBezTo>
                      <a:pt x="39233" y="54514"/>
                      <a:pt x="37304" y="54514"/>
                      <a:pt x="36064" y="543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3D46BCAA-E6D1-415E-7E2D-C51A314AB9AB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6711944" y="7677234"/>
                <a:ext cx="130887" cy="135223"/>
              </a:xfrm>
              <a:custGeom>
                <a:avLst/>
                <a:gdLst>
                  <a:gd name="connsiteX0" fmla="*/ 69729 w 130887"/>
                  <a:gd name="connsiteY0" fmla="*/ 71750 h 135223"/>
                  <a:gd name="connsiteX1" fmla="*/ 124642 w 130887"/>
                  <a:gd name="connsiteY1" fmla="*/ 71750 h 135223"/>
                  <a:gd name="connsiteX2" fmla="*/ 131137 w 130887"/>
                  <a:gd name="connsiteY2" fmla="*/ 67689 h 135223"/>
                  <a:gd name="connsiteX3" fmla="*/ 124642 w 130887"/>
                  <a:gd name="connsiteY3" fmla="*/ 63628 h 135223"/>
                  <a:gd name="connsiteX4" fmla="*/ 69729 w 130887"/>
                  <a:gd name="connsiteY4" fmla="*/ 63628 h 135223"/>
                  <a:gd name="connsiteX5" fmla="*/ 69729 w 130887"/>
                  <a:gd name="connsiteY5" fmla="*/ 6778 h 135223"/>
                  <a:gd name="connsiteX6" fmla="*/ 65792 w 130887"/>
                  <a:gd name="connsiteY6" fmla="*/ 77 h 135223"/>
                  <a:gd name="connsiteX7" fmla="*/ 61856 w 130887"/>
                  <a:gd name="connsiteY7" fmla="*/ 6778 h 135223"/>
                  <a:gd name="connsiteX8" fmla="*/ 61856 w 130887"/>
                  <a:gd name="connsiteY8" fmla="*/ 63628 h 135223"/>
                  <a:gd name="connsiteX9" fmla="*/ 6745 w 130887"/>
                  <a:gd name="connsiteY9" fmla="*/ 63628 h 135223"/>
                  <a:gd name="connsiteX10" fmla="*/ 250 w 130887"/>
                  <a:gd name="connsiteY10" fmla="*/ 67689 h 135223"/>
                  <a:gd name="connsiteX11" fmla="*/ 6745 w 130887"/>
                  <a:gd name="connsiteY11" fmla="*/ 71750 h 135223"/>
                  <a:gd name="connsiteX12" fmla="*/ 61856 w 130887"/>
                  <a:gd name="connsiteY12" fmla="*/ 71750 h 135223"/>
                  <a:gd name="connsiteX13" fmla="*/ 61856 w 130887"/>
                  <a:gd name="connsiteY13" fmla="*/ 128601 h 135223"/>
                  <a:gd name="connsiteX14" fmla="*/ 65792 w 130887"/>
                  <a:gd name="connsiteY14" fmla="*/ 135301 h 135223"/>
                  <a:gd name="connsiteX15" fmla="*/ 69729 w 130887"/>
                  <a:gd name="connsiteY15" fmla="*/ 128601 h 135223"/>
                  <a:gd name="connsiteX16" fmla="*/ 69729 w 130887"/>
                  <a:gd name="connsiteY16" fmla="*/ 71750 h 13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887" h="135223">
                    <a:moveTo>
                      <a:pt x="69729" y="71750"/>
                    </a:moveTo>
                    <a:lnTo>
                      <a:pt x="124642" y="71750"/>
                    </a:lnTo>
                    <a:cubicBezTo>
                      <a:pt x="127398" y="71750"/>
                      <a:pt x="131137" y="71750"/>
                      <a:pt x="131137" y="67689"/>
                    </a:cubicBezTo>
                    <a:cubicBezTo>
                      <a:pt x="131137" y="63628"/>
                      <a:pt x="127398" y="63628"/>
                      <a:pt x="124642" y="63628"/>
                    </a:cubicBezTo>
                    <a:lnTo>
                      <a:pt x="69729" y="63628"/>
                    </a:lnTo>
                    <a:lnTo>
                      <a:pt x="69729" y="6778"/>
                    </a:lnTo>
                    <a:cubicBezTo>
                      <a:pt x="69729" y="3935"/>
                      <a:pt x="69729" y="77"/>
                      <a:pt x="65792" y="77"/>
                    </a:cubicBezTo>
                    <a:cubicBezTo>
                      <a:pt x="61856" y="77"/>
                      <a:pt x="61856" y="3935"/>
                      <a:pt x="61856" y="6778"/>
                    </a:cubicBezTo>
                    <a:lnTo>
                      <a:pt x="61856" y="63628"/>
                    </a:lnTo>
                    <a:lnTo>
                      <a:pt x="6745" y="63628"/>
                    </a:lnTo>
                    <a:cubicBezTo>
                      <a:pt x="3990" y="63628"/>
                      <a:pt x="250" y="63628"/>
                      <a:pt x="250" y="67689"/>
                    </a:cubicBezTo>
                    <a:cubicBezTo>
                      <a:pt x="250" y="71750"/>
                      <a:pt x="3990" y="71750"/>
                      <a:pt x="6745" y="71750"/>
                    </a:cubicBezTo>
                    <a:lnTo>
                      <a:pt x="61856" y="71750"/>
                    </a:lnTo>
                    <a:lnTo>
                      <a:pt x="61856" y="128601"/>
                    </a:lnTo>
                    <a:cubicBezTo>
                      <a:pt x="61856" y="131443"/>
                      <a:pt x="61856" y="135301"/>
                      <a:pt x="65792" y="135301"/>
                    </a:cubicBezTo>
                    <a:cubicBezTo>
                      <a:pt x="69729" y="135301"/>
                      <a:pt x="69729" y="131443"/>
                      <a:pt x="69729" y="128601"/>
                    </a:cubicBezTo>
                    <a:lnTo>
                      <a:pt x="69729" y="71750"/>
                    </a:ln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2EA620A2-4060-DD75-1B96-27181302C930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6905420" y="7656930"/>
                <a:ext cx="118880" cy="138675"/>
              </a:xfrm>
              <a:custGeom>
                <a:avLst/>
                <a:gdLst>
                  <a:gd name="connsiteX0" fmla="*/ 66196 w 118880"/>
                  <a:gd name="connsiteY0" fmla="*/ 15914 h 138675"/>
                  <a:gd name="connsiteX1" fmla="*/ 87059 w 118880"/>
                  <a:gd name="connsiteY1" fmla="*/ 6372 h 138675"/>
                  <a:gd name="connsiteX2" fmla="*/ 94538 w 118880"/>
                  <a:gd name="connsiteY2" fmla="*/ 2514 h 138675"/>
                  <a:gd name="connsiteX3" fmla="*/ 91389 w 118880"/>
                  <a:gd name="connsiteY3" fmla="*/ 77 h 138675"/>
                  <a:gd name="connsiteX4" fmla="*/ 62259 w 118880"/>
                  <a:gd name="connsiteY4" fmla="*/ 687 h 138675"/>
                  <a:gd name="connsiteX5" fmla="*/ 36082 w 118880"/>
                  <a:gd name="connsiteY5" fmla="*/ 77 h 138675"/>
                  <a:gd name="connsiteX6" fmla="*/ 32342 w 118880"/>
                  <a:gd name="connsiteY6" fmla="*/ 4138 h 138675"/>
                  <a:gd name="connsiteX7" fmla="*/ 37853 w 118880"/>
                  <a:gd name="connsiteY7" fmla="*/ 6372 h 138675"/>
                  <a:gd name="connsiteX8" fmla="*/ 45333 w 118880"/>
                  <a:gd name="connsiteY8" fmla="*/ 6778 h 138675"/>
                  <a:gd name="connsiteX9" fmla="*/ 50647 w 118880"/>
                  <a:gd name="connsiteY9" fmla="*/ 10026 h 138675"/>
                  <a:gd name="connsiteX10" fmla="*/ 49860 w 118880"/>
                  <a:gd name="connsiteY10" fmla="*/ 13884 h 138675"/>
                  <a:gd name="connsiteX11" fmla="*/ 23485 w 118880"/>
                  <a:gd name="connsiteY11" fmla="*/ 122916 h 138675"/>
                  <a:gd name="connsiteX12" fmla="*/ 5574 w 118880"/>
                  <a:gd name="connsiteY12" fmla="*/ 132459 h 138675"/>
                  <a:gd name="connsiteX13" fmla="*/ 260 w 118880"/>
                  <a:gd name="connsiteY13" fmla="*/ 136519 h 138675"/>
                  <a:gd name="connsiteX14" fmla="*/ 5574 w 118880"/>
                  <a:gd name="connsiteY14" fmla="*/ 138753 h 138675"/>
                  <a:gd name="connsiteX15" fmla="*/ 96703 w 118880"/>
                  <a:gd name="connsiteY15" fmla="*/ 138753 h 138675"/>
                  <a:gd name="connsiteX16" fmla="*/ 102805 w 118880"/>
                  <a:gd name="connsiteY16" fmla="*/ 135301 h 138675"/>
                  <a:gd name="connsiteX17" fmla="*/ 118354 w 118880"/>
                  <a:gd name="connsiteY17" fmla="*/ 91445 h 138675"/>
                  <a:gd name="connsiteX18" fmla="*/ 119141 w 118880"/>
                  <a:gd name="connsiteY18" fmla="*/ 88602 h 138675"/>
                  <a:gd name="connsiteX19" fmla="*/ 116779 w 118880"/>
                  <a:gd name="connsiteY19" fmla="*/ 86369 h 138675"/>
                  <a:gd name="connsiteX20" fmla="*/ 113433 w 118880"/>
                  <a:gd name="connsiteY20" fmla="*/ 90633 h 138675"/>
                  <a:gd name="connsiteX21" fmla="*/ 64031 w 118880"/>
                  <a:gd name="connsiteY21" fmla="*/ 132459 h 138675"/>
                  <a:gd name="connsiteX22" fmla="*/ 45529 w 118880"/>
                  <a:gd name="connsiteY22" fmla="*/ 132459 h 138675"/>
                  <a:gd name="connsiteX23" fmla="*/ 41199 w 118880"/>
                  <a:gd name="connsiteY23" fmla="*/ 132256 h 138675"/>
                  <a:gd name="connsiteX24" fmla="*/ 38641 w 118880"/>
                  <a:gd name="connsiteY24" fmla="*/ 130225 h 138675"/>
                  <a:gd name="connsiteX25" fmla="*/ 39625 w 118880"/>
                  <a:gd name="connsiteY25" fmla="*/ 125555 h 138675"/>
                  <a:gd name="connsiteX26" fmla="*/ 66196 w 118880"/>
                  <a:gd name="connsiteY26" fmla="*/ 15914 h 13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8880" h="138675">
                    <a:moveTo>
                      <a:pt x="66196" y="15914"/>
                    </a:moveTo>
                    <a:cubicBezTo>
                      <a:pt x="67967" y="8605"/>
                      <a:pt x="68558" y="6372"/>
                      <a:pt x="87059" y="6372"/>
                    </a:cubicBezTo>
                    <a:cubicBezTo>
                      <a:pt x="92964" y="6372"/>
                      <a:pt x="94538" y="6372"/>
                      <a:pt x="94538" y="2514"/>
                    </a:cubicBezTo>
                    <a:cubicBezTo>
                      <a:pt x="94538" y="77"/>
                      <a:pt x="92373" y="77"/>
                      <a:pt x="91389" y="77"/>
                    </a:cubicBezTo>
                    <a:cubicBezTo>
                      <a:pt x="84894" y="77"/>
                      <a:pt x="68755" y="687"/>
                      <a:pt x="62259" y="687"/>
                    </a:cubicBezTo>
                    <a:cubicBezTo>
                      <a:pt x="56355" y="687"/>
                      <a:pt x="41987" y="77"/>
                      <a:pt x="36082" y="77"/>
                    </a:cubicBezTo>
                    <a:cubicBezTo>
                      <a:pt x="34704" y="77"/>
                      <a:pt x="32342" y="77"/>
                      <a:pt x="32342" y="4138"/>
                    </a:cubicBezTo>
                    <a:cubicBezTo>
                      <a:pt x="32342" y="6372"/>
                      <a:pt x="34114" y="6372"/>
                      <a:pt x="37853" y="6372"/>
                    </a:cubicBezTo>
                    <a:cubicBezTo>
                      <a:pt x="38247" y="6372"/>
                      <a:pt x="41987" y="6372"/>
                      <a:pt x="45333" y="6778"/>
                    </a:cubicBezTo>
                    <a:cubicBezTo>
                      <a:pt x="48875" y="7184"/>
                      <a:pt x="50647" y="7387"/>
                      <a:pt x="50647" y="10026"/>
                    </a:cubicBezTo>
                    <a:cubicBezTo>
                      <a:pt x="50647" y="10838"/>
                      <a:pt x="50450" y="11448"/>
                      <a:pt x="49860" y="13884"/>
                    </a:cubicBezTo>
                    <a:lnTo>
                      <a:pt x="23485" y="122916"/>
                    </a:lnTo>
                    <a:cubicBezTo>
                      <a:pt x="21517" y="130834"/>
                      <a:pt x="21123" y="132459"/>
                      <a:pt x="5574" y="132459"/>
                    </a:cubicBezTo>
                    <a:cubicBezTo>
                      <a:pt x="2228" y="132459"/>
                      <a:pt x="260" y="132459"/>
                      <a:pt x="260" y="136519"/>
                    </a:cubicBezTo>
                    <a:cubicBezTo>
                      <a:pt x="260" y="138753"/>
                      <a:pt x="2032" y="138753"/>
                      <a:pt x="5574" y="138753"/>
                    </a:cubicBezTo>
                    <a:lnTo>
                      <a:pt x="96703" y="138753"/>
                    </a:lnTo>
                    <a:cubicBezTo>
                      <a:pt x="101427" y="138753"/>
                      <a:pt x="101624" y="138753"/>
                      <a:pt x="102805" y="135301"/>
                    </a:cubicBezTo>
                    <a:lnTo>
                      <a:pt x="118354" y="91445"/>
                    </a:lnTo>
                    <a:cubicBezTo>
                      <a:pt x="119141" y="89211"/>
                      <a:pt x="119141" y="88805"/>
                      <a:pt x="119141" y="88602"/>
                    </a:cubicBezTo>
                    <a:cubicBezTo>
                      <a:pt x="119141" y="87790"/>
                      <a:pt x="118551" y="86369"/>
                      <a:pt x="116779" y="86369"/>
                    </a:cubicBezTo>
                    <a:cubicBezTo>
                      <a:pt x="115008" y="86369"/>
                      <a:pt x="114811" y="87384"/>
                      <a:pt x="113433" y="90633"/>
                    </a:cubicBezTo>
                    <a:cubicBezTo>
                      <a:pt x="106741" y="109312"/>
                      <a:pt x="98081" y="132459"/>
                      <a:pt x="64031" y="132459"/>
                    </a:cubicBezTo>
                    <a:lnTo>
                      <a:pt x="45529" y="132459"/>
                    </a:lnTo>
                    <a:cubicBezTo>
                      <a:pt x="42774" y="132459"/>
                      <a:pt x="42380" y="132459"/>
                      <a:pt x="41199" y="132256"/>
                    </a:cubicBezTo>
                    <a:cubicBezTo>
                      <a:pt x="39231" y="132053"/>
                      <a:pt x="38641" y="131849"/>
                      <a:pt x="38641" y="130225"/>
                    </a:cubicBezTo>
                    <a:cubicBezTo>
                      <a:pt x="38641" y="129616"/>
                      <a:pt x="38641" y="129210"/>
                      <a:pt x="39625" y="125555"/>
                    </a:cubicBezTo>
                    <a:lnTo>
                      <a:pt x="66196" y="15914"/>
                    </a:ln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DBD6E3AE-818C-3E10-355E-224632E49D80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041200" y="7763383"/>
                <a:ext cx="86247" cy="93377"/>
              </a:xfrm>
              <a:custGeom>
                <a:avLst/>
                <a:gdLst>
                  <a:gd name="connsiteX0" fmla="*/ 34298 w 86247"/>
                  <a:gd name="connsiteY0" fmla="*/ 64036 h 93377"/>
                  <a:gd name="connsiteX1" fmla="*/ 38982 w 86247"/>
                  <a:gd name="connsiteY1" fmla="*/ 64178 h 93377"/>
                  <a:gd name="connsiteX2" fmla="*/ 86515 w 86247"/>
                  <a:gd name="connsiteY2" fmla="*/ 20829 h 93377"/>
                  <a:gd name="connsiteX3" fmla="*/ 68466 w 86247"/>
                  <a:gd name="connsiteY3" fmla="*/ 79 h 93377"/>
                  <a:gd name="connsiteX4" fmla="*/ 35538 w 86247"/>
                  <a:gd name="connsiteY4" fmla="*/ 35753 h 93377"/>
                  <a:gd name="connsiteX5" fmla="*/ 29889 w 86247"/>
                  <a:gd name="connsiteY5" fmla="*/ 53661 h 93377"/>
                  <a:gd name="connsiteX6" fmla="*/ 5089 w 86247"/>
                  <a:gd name="connsiteY6" fmla="*/ 33905 h 93377"/>
                  <a:gd name="connsiteX7" fmla="*/ 17076 w 86247"/>
                  <a:gd name="connsiteY7" fmla="*/ 5053 h 93377"/>
                  <a:gd name="connsiteX8" fmla="*/ 18178 w 86247"/>
                  <a:gd name="connsiteY8" fmla="*/ 3206 h 93377"/>
                  <a:gd name="connsiteX9" fmla="*/ 15973 w 86247"/>
                  <a:gd name="connsiteY9" fmla="*/ 1500 h 93377"/>
                  <a:gd name="connsiteX10" fmla="*/ 11565 w 86247"/>
                  <a:gd name="connsiteY10" fmla="*/ 4627 h 93377"/>
                  <a:gd name="connsiteX11" fmla="*/ 267 w 86247"/>
                  <a:gd name="connsiteY11" fmla="*/ 35326 h 93377"/>
                  <a:gd name="connsiteX12" fmla="*/ 26996 w 86247"/>
                  <a:gd name="connsiteY12" fmla="*/ 62899 h 93377"/>
                  <a:gd name="connsiteX13" fmla="*/ 19280 w 86247"/>
                  <a:gd name="connsiteY13" fmla="*/ 88908 h 93377"/>
                  <a:gd name="connsiteX14" fmla="*/ 23964 w 86247"/>
                  <a:gd name="connsiteY14" fmla="*/ 93456 h 93377"/>
                  <a:gd name="connsiteX15" fmla="*/ 29338 w 86247"/>
                  <a:gd name="connsiteY15" fmla="*/ 90330 h 93377"/>
                  <a:gd name="connsiteX16" fmla="*/ 34298 w 86247"/>
                  <a:gd name="connsiteY16" fmla="*/ 64036 h 93377"/>
                  <a:gd name="connsiteX17" fmla="*/ 36089 w 86247"/>
                  <a:gd name="connsiteY17" fmla="*/ 54371 h 93377"/>
                  <a:gd name="connsiteX18" fmla="*/ 46560 w 86247"/>
                  <a:gd name="connsiteY18" fmla="*/ 22393 h 93377"/>
                  <a:gd name="connsiteX19" fmla="*/ 66951 w 86247"/>
                  <a:gd name="connsiteY19" fmla="*/ 9744 h 93377"/>
                  <a:gd name="connsiteX20" fmla="*/ 81555 w 86247"/>
                  <a:gd name="connsiteY20" fmla="*/ 23672 h 93377"/>
                  <a:gd name="connsiteX21" fmla="*/ 40498 w 86247"/>
                  <a:gd name="connsiteY21" fmla="*/ 54514 h 93377"/>
                  <a:gd name="connsiteX22" fmla="*/ 36089 w 86247"/>
                  <a:gd name="connsiteY22" fmla="*/ 54371 h 9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247" h="93377">
                    <a:moveTo>
                      <a:pt x="34298" y="64036"/>
                    </a:moveTo>
                    <a:cubicBezTo>
                      <a:pt x="35813" y="64178"/>
                      <a:pt x="37467" y="64178"/>
                      <a:pt x="38982" y="64178"/>
                    </a:cubicBezTo>
                    <a:cubicBezTo>
                      <a:pt x="63782" y="64178"/>
                      <a:pt x="86515" y="43286"/>
                      <a:pt x="86515" y="20829"/>
                    </a:cubicBezTo>
                    <a:cubicBezTo>
                      <a:pt x="86515" y="8180"/>
                      <a:pt x="79213" y="79"/>
                      <a:pt x="68466" y="79"/>
                    </a:cubicBezTo>
                    <a:cubicBezTo>
                      <a:pt x="49453" y="79"/>
                      <a:pt x="39395" y="25093"/>
                      <a:pt x="35538" y="35753"/>
                    </a:cubicBezTo>
                    <a:cubicBezTo>
                      <a:pt x="33747" y="41011"/>
                      <a:pt x="30716" y="50960"/>
                      <a:pt x="29889" y="53661"/>
                    </a:cubicBezTo>
                    <a:cubicBezTo>
                      <a:pt x="14734" y="51529"/>
                      <a:pt x="5089" y="44423"/>
                      <a:pt x="5089" y="33905"/>
                    </a:cubicBezTo>
                    <a:cubicBezTo>
                      <a:pt x="5089" y="33763"/>
                      <a:pt x="5916" y="17845"/>
                      <a:pt x="17076" y="5053"/>
                    </a:cubicBezTo>
                    <a:cubicBezTo>
                      <a:pt x="18040" y="4058"/>
                      <a:pt x="18178" y="3774"/>
                      <a:pt x="18178" y="3206"/>
                    </a:cubicBezTo>
                    <a:cubicBezTo>
                      <a:pt x="18178" y="1500"/>
                      <a:pt x="16387" y="1500"/>
                      <a:pt x="15973" y="1500"/>
                    </a:cubicBezTo>
                    <a:cubicBezTo>
                      <a:pt x="14734" y="1500"/>
                      <a:pt x="14182" y="1500"/>
                      <a:pt x="11565" y="4627"/>
                    </a:cubicBezTo>
                    <a:cubicBezTo>
                      <a:pt x="3849" y="14434"/>
                      <a:pt x="267" y="29215"/>
                      <a:pt x="267" y="35326"/>
                    </a:cubicBezTo>
                    <a:cubicBezTo>
                      <a:pt x="267" y="47976"/>
                      <a:pt x="9222" y="58920"/>
                      <a:pt x="26996" y="62899"/>
                    </a:cubicBezTo>
                    <a:cubicBezTo>
                      <a:pt x="20107" y="84929"/>
                      <a:pt x="19280" y="87629"/>
                      <a:pt x="19280" y="88908"/>
                    </a:cubicBezTo>
                    <a:cubicBezTo>
                      <a:pt x="19280" y="92746"/>
                      <a:pt x="22449" y="93456"/>
                      <a:pt x="23964" y="93456"/>
                    </a:cubicBezTo>
                    <a:cubicBezTo>
                      <a:pt x="25480" y="93456"/>
                      <a:pt x="28236" y="92461"/>
                      <a:pt x="29338" y="90330"/>
                    </a:cubicBezTo>
                    <a:cubicBezTo>
                      <a:pt x="30302" y="88198"/>
                      <a:pt x="31542" y="80949"/>
                      <a:pt x="34298" y="64036"/>
                    </a:cubicBezTo>
                    <a:close/>
                    <a:moveTo>
                      <a:pt x="36089" y="54371"/>
                    </a:moveTo>
                    <a:cubicBezTo>
                      <a:pt x="38844" y="38027"/>
                      <a:pt x="39947" y="31631"/>
                      <a:pt x="46560" y="22393"/>
                    </a:cubicBezTo>
                    <a:cubicBezTo>
                      <a:pt x="52760" y="13723"/>
                      <a:pt x="60062" y="9744"/>
                      <a:pt x="66951" y="9744"/>
                    </a:cubicBezTo>
                    <a:cubicBezTo>
                      <a:pt x="76457" y="9744"/>
                      <a:pt x="81555" y="16281"/>
                      <a:pt x="81555" y="23672"/>
                    </a:cubicBezTo>
                    <a:cubicBezTo>
                      <a:pt x="81555" y="38027"/>
                      <a:pt x="64195" y="54514"/>
                      <a:pt x="40498" y="54514"/>
                    </a:cubicBezTo>
                    <a:cubicBezTo>
                      <a:pt x="39258" y="54514"/>
                      <a:pt x="37329" y="54514"/>
                      <a:pt x="36089" y="543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2C8BA2E1-3641-A208-84D8-1496B3109A10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150963" y="7705863"/>
                <a:ext cx="92900" cy="133599"/>
              </a:xfrm>
              <a:custGeom>
                <a:avLst/>
                <a:gdLst>
                  <a:gd name="connsiteX0" fmla="*/ 863 w 92900"/>
                  <a:gd name="connsiteY0" fmla="*/ 124946 h 133599"/>
                  <a:gd name="connsiteX1" fmla="*/ 273 w 92900"/>
                  <a:gd name="connsiteY1" fmla="*/ 128195 h 133599"/>
                  <a:gd name="connsiteX2" fmla="*/ 5784 w 92900"/>
                  <a:gd name="connsiteY2" fmla="*/ 133677 h 133599"/>
                  <a:gd name="connsiteX3" fmla="*/ 12673 w 92900"/>
                  <a:gd name="connsiteY3" fmla="*/ 129413 h 133599"/>
                  <a:gd name="connsiteX4" fmla="*/ 25269 w 92900"/>
                  <a:gd name="connsiteY4" fmla="*/ 78450 h 133599"/>
                  <a:gd name="connsiteX5" fmla="*/ 44755 w 92900"/>
                  <a:gd name="connsiteY5" fmla="*/ 92054 h 133599"/>
                  <a:gd name="connsiteX6" fmla="*/ 93173 w 92900"/>
                  <a:gd name="connsiteY6" fmla="*/ 33173 h 133599"/>
                  <a:gd name="connsiteX7" fmla="*/ 65815 w 92900"/>
                  <a:gd name="connsiteY7" fmla="*/ 77 h 133599"/>
                  <a:gd name="connsiteX8" fmla="*/ 20152 w 92900"/>
                  <a:gd name="connsiteY8" fmla="*/ 45152 h 133599"/>
                  <a:gd name="connsiteX9" fmla="*/ 863 w 92900"/>
                  <a:gd name="connsiteY9" fmla="*/ 124946 h 133599"/>
                  <a:gd name="connsiteX10" fmla="*/ 44558 w 92900"/>
                  <a:gd name="connsiteY10" fmla="*/ 87587 h 133599"/>
                  <a:gd name="connsiteX11" fmla="*/ 27631 w 92900"/>
                  <a:gd name="connsiteY11" fmla="*/ 69517 h 133599"/>
                  <a:gd name="connsiteX12" fmla="*/ 29206 w 92900"/>
                  <a:gd name="connsiteY12" fmla="*/ 62004 h 133599"/>
                  <a:gd name="connsiteX13" fmla="*/ 41015 w 92900"/>
                  <a:gd name="connsiteY13" fmla="*/ 23833 h 133599"/>
                  <a:gd name="connsiteX14" fmla="*/ 65421 w 92900"/>
                  <a:gd name="connsiteY14" fmla="*/ 4544 h 133599"/>
                  <a:gd name="connsiteX15" fmla="*/ 79002 w 92900"/>
                  <a:gd name="connsiteY15" fmla="*/ 24442 h 133599"/>
                  <a:gd name="connsiteX16" fmla="*/ 67980 w 92900"/>
                  <a:gd name="connsiteY16" fmla="*/ 68298 h 133599"/>
                  <a:gd name="connsiteX17" fmla="*/ 44558 w 92900"/>
                  <a:gd name="connsiteY17" fmla="*/ 87587 h 13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900" h="133599">
                    <a:moveTo>
                      <a:pt x="863" y="124946"/>
                    </a:moveTo>
                    <a:cubicBezTo>
                      <a:pt x="273" y="127383"/>
                      <a:pt x="273" y="127789"/>
                      <a:pt x="273" y="128195"/>
                    </a:cubicBezTo>
                    <a:cubicBezTo>
                      <a:pt x="273" y="131240"/>
                      <a:pt x="2438" y="133677"/>
                      <a:pt x="5784" y="133677"/>
                    </a:cubicBezTo>
                    <a:cubicBezTo>
                      <a:pt x="9917" y="133677"/>
                      <a:pt x="12279" y="130022"/>
                      <a:pt x="12673" y="129413"/>
                    </a:cubicBezTo>
                    <a:cubicBezTo>
                      <a:pt x="13657" y="127586"/>
                      <a:pt x="19955" y="100378"/>
                      <a:pt x="25269" y="78450"/>
                    </a:cubicBezTo>
                    <a:cubicBezTo>
                      <a:pt x="29206" y="86572"/>
                      <a:pt x="35504" y="92054"/>
                      <a:pt x="44755" y="92054"/>
                    </a:cubicBezTo>
                    <a:cubicBezTo>
                      <a:pt x="67783" y="92054"/>
                      <a:pt x="93173" y="63425"/>
                      <a:pt x="93173" y="33173"/>
                    </a:cubicBezTo>
                    <a:cubicBezTo>
                      <a:pt x="93173" y="11651"/>
                      <a:pt x="80183" y="77"/>
                      <a:pt x="65815" y="77"/>
                    </a:cubicBezTo>
                    <a:cubicBezTo>
                      <a:pt x="46723" y="77"/>
                      <a:pt x="26057" y="20381"/>
                      <a:pt x="20152" y="45152"/>
                    </a:cubicBezTo>
                    <a:lnTo>
                      <a:pt x="863" y="124946"/>
                    </a:lnTo>
                    <a:close/>
                    <a:moveTo>
                      <a:pt x="44558" y="87587"/>
                    </a:moveTo>
                    <a:cubicBezTo>
                      <a:pt x="30780" y="87587"/>
                      <a:pt x="27631" y="71344"/>
                      <a:pt x="27631" y="69517"/>
                    </a:cubicBezTo>
                    <a:cubicBezTo>
                      <a:pt x="27631" y="68704"/>
                      <a:pt x="28615" y="64644"/>
                      <a:pt x="29206" y="62004"/>
                    </a:cubicBezTo>
                    <a:cubicBezTo>
                      <a:pt x="34717" y="39264"/>
                      <a:pt x="36685" y="31954"/>
                      <a:pt x="41015" y="23833"/>
                    </a:cubicBezTo>
                    <a:cubicBezTo>
                      <a:pt x="49478" y="9011"/>
                      <a:pt x="59320" y="4544"/>
                      <a:pt x="65421" y="4544"/>
                    </a:cubicBezTo>
                    <a:cubicBezTo>
                      <a:pt x="72704" y="4544"/>
                      <a:pt x="79002" y="10432"/>
                      <a:pt x="79002" y="24442"/>
                    </a:cubicBezTo>
                    <a:cubicBezTo>
                      <a:pt x="79002" y="35609"/>
                      <a:pt x="73294" y="58350"/>
                      <a:pt x="67980" y="68298"/>
                    </a:cubicBezTo>
                    <a:cubicBezTo>
                      <a:pt x="61485" y="81090"/>
                      <a:pt x="52037" y="87587"/>
                      <a:pt x="44558" y="875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BD7EC584-F81A-5D3C-B903-696B396F62A8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256325" y="7763383"/>
                <a:ext cx="86247" cy="93377"/>
              </a:xfrm>
              <a:custGeom>
                <a:avLst/>
                <a:gdLst>
                  <a:gd name="connsiteX0" fmla="*/ 34309 w 86247"/>
                  <a:gd name="connsiteY0" fmla="*/ 64036 h 93377"/>
                  <a:gd name="connsiteX1" fmla="*/ 38993 w 86247"/>
                  <a:gd name="connsiteY1" fmla="*/ 64178 h 93377"/>
                  <a:gd name="connsiteX2" fmla="*/ 86526 w 86247"/>
                  <a:gd name="connsiteY2" fmla="*/ 20829 h 93377"/>
                  <a:gd name="connsiteX3" fmla="*/ 68477 w 86247"/>
                  <a:gd name="connsiteY3" fmla="*/ 79 h 93377"/>
                  <a:gd name="connsiteX4" fmla="*/ 35549 w 86247"/>
                  <a:gd name="connsiteY4" fmla="*/ 35753 h 93377"/>
                  <a:gd name="connsiteX5" fmla="*/ 29900 w 86247"/>
                  <a:gd name="connsiteY5" fmla="*/ 53661 h 93377"/>
                  <a:gd name="connsiteX6" fmla="*/ 5100 w 86247"/>
                  <a:gd name="connsiteY6" fmla="*/ 33905 h 93377"/>
                  <a:gd name="connsiteX7" fmla="*/ 17087 w 86247"/>
                  <a:gd name="connsiteY7" fmla="*/ 5053 h 93377"/>
                  <a:gd name="connsiteX8" fmla="*/ 18189 w 86247"/>
                  <a:gd name="connsiteY8" fmla="*/ 3206 h 93377"/>
                  <a:gd name="connsiteX9" fmla="*/ 15984 w 86247"/>
                  <a:gd name="connsiteY9" fmla="*/ 1500 h 93377"/>
                  <a:gd name="connsiteX10" fmla="*/ 11576 w 86247"/>
                  <a:gd name="connsiteY10" fmla="*/ 4627 h 93377"/>
                  <a:gd name="connsiteX11" fmla="*/ 278 w 86247"/>
                  <a:gd name="connsiteY11" fmla="*/ 35326 h 93377"/>
                  <a:gd name="connsiteX12" fmla="*/ 27006 w 86247"/>
                  <a:gd name="connsiteY12" fmla="*/ 62899 h 93377"/>
                  <a:gd name="connsiteX13" fmla="*/ 19291 w 86247"/>
                  <a:gd name="connsiteY13" fmla="*/ 88908 h 93377"/>
                  <a:gd name="connsiteX14" fmla="*/ 23975 w 86247"/>
                  <a:gd name="connsiteY14" fmla="*/ 93456 h 93377"/>
                  <a:gd name="connsiteX15" fmla="*/ 29349 w 86247"/>
                  <a:gd name="connsiteY15" fmla="*/ 90330 h 93377"/>
                  <a:gd name="connsiteX16" fmla="*/ 34309 w 86247"/>
                  <a:gd name="connsiteY16" fmla="*/ 64036 h 93377"/>
                  <a:gd name="connsiteX17" fmla="*/ 36100 w 86247"/>
                  <a:gd name="connsiteY17" fmla="*/ 54371 h 93377"/>
                  <a:gd name="connsiteX18" fmla="*/ 46571 w 86247"/>
                  <a:gd name="connsiteY18" fmla="*/ 22393 h 93377"/>
                  <a:gd name="connsiteX19" fmla="*/ 66961 w 86247"/>
                  <a:gd name="connsiteY19" fmla="*/ 9744 h 93377"/>
                  <a:gd name="connsiteX20" fmla="*/ 81566 w 86247"/>
                  <a:gd name="connsiteY20" fmla="*/ 23672 h 93377"/>
                  <a:gd name="connsiteX21" fmla="*/ 40508 w 86247"/>
                  <a:gd name="connsiteY21" fmla="*/ 54514 h 93377"/>
                  <a:gd name="connsiteX22" fmla="*/ 36100 w 86247"/>
                  <a:gd name="connsiteY22" fmla="*/ 54371 h 9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247" h="93377">
                    <a:moveTo>
                      <a:pt x="34309" y="64036"/>
                    </a:moveTo>
                    <a:cubicBezTo>
                      <a:pt x="35824" y="64178"/>
                      <a:pt x="37477" y="64178"/>
                      <a:pt x="38993" y="64178"/>
                    </a:cubicBezTo>
                    <a:cubicBezTo>
                      <a:pt x="63793" y="64178"/>
                      <a:pt x="86526" y="43286"/>
                      <a:pt x="86526" y="20829"/>
                    </a:cubicBezTo>
                    <a:cubicBezTo>
                      <a:pt x="86526" y="8180"/>
                      <a:pt x="79224" y="79"/>
                      <a:pt x="68477" y="79"/>
                    </a:cubicBezTo>
                    <a:cubicBezTo>
                      <a:pt x="49464" y="79"/>
                      <a:pt x="39406" y="25093"/>
                      <a:pt x="35549" y="35753"/>
                    </a:cubicBezTo>
                    <a:cubicBezTo>
                      <a:pt x="33757" y="41011"/>
                      <a:pt x="30726" y="50960"/>
                      <a:pt x="29900" y="53661"/>
                    </a:cubicBezTo>
                    <a:cubicBezTo>
                      <a:pt x="14744" y="51529"/>
                      <a:pt x="5100" y="44423"/>
                      <a:pt x="5100" y="33905"/>
                    </a:cubicBezTo>
                    <a:cubicBezTo>
                      <a:pt x="5100" y="33763"/>
                      <a:pt x="5927" y="17845"/>
                      <a:pt x="17087" y="5053"/>
                    </a:cubicBezTo>
                    <a:cubicBezTo>
                      <a:pt x="18051" y="4058"/>
                      <a:pt x="18189" y="3774"/>
                      <a:pt x="18189" y="3206"/>
                    </a:cubicBezTo>
                    <a:cubicBezTo>
                      <a:pt x="18189" y="1500"/>
                      <a:pt x="16398" y="1500"/>
                      <a:pt x="15984" y="1500"/>
                    </a:cubicBezTo>
                    <a:cubicBezTo>
                      <a:pt x="14744" y="1500"/>
                      <a:pt x="14193" y="1500"/>
                      <a:pt x="11576" y="4627"/>
                    </a:cubicBezTo>
                    <a:cubicBezTo>
                      <a:pt x="3860" y="14434"/>
                      <a:pt x="278" y="29215"/>
                      <a:pt x="278" y="35326"/>
                    </a:cubicBezTo>
                    <a:cubicBezTo>
                      <a:pt x="278" y="47976"/>
                      <a:pt x="9233" y="58920"/>
                      <a:pt x="27006" y="62899"/>
                    </a:cubicBezTo>
                    <a:cubicBezTo>
                      <a:pt x="20118" y="84929"/>
                      <a:pt x="19291" y="87629"/>
                      <a:pt x="19291" y="88908"/>
                    </a:cubicBezTo>
                    <a:cubicBezTo>
                      <a:pt x="19291" y="92746"/>
                      <a:pt x="22460" y="93456"/>
                      <a:pt x="23975" y="93456"/>
                    </a:cubicBezTo>
                    <a:cubicBezTo>
                      <a:pt x="25491" y="93456"/>
                      <a:pt x="28246" y="92461"/>
                      <a:pt x="29349" y="90330"/>
                    </a:cubicBezTo>
                    <a:cubicBezTo>
                      <a:pt x="30313" y="88198"/>
                      <a:pt x="31553" y="80949"/>
                      <a:pt x="34309" y="64036"/>
                    </a:cubicBezTo>
                    <a:close/>
                    <a:moveTo>
                      <a:pt x="36100" y="54371"/>
                    </a:moveTo>
                    <a:cubicBezTo>
                      <a:pt x="38855" y="38027"/>
                      <a:pt x="39957" y="31631"/>
                      <a:pt x="46571" y="22393"/>
                    </a:cubicBezTo>
                    <a:cubicBezTo>
                      <a:pt x="52771" y="13723"/>
                      <a:pt x="60073" y="9744"/>
                      <a:pt x="66961" y="9744"/>
                    </a:cubicBezTo>
                    <a:cubicBezTo>
                      <a:pt x="76468" y="9744"/>
                      <a:pt x="81566" y="16281"/>
                      <a:pt x="81566" y="23672"/>
                    </a:cubicBezTo>
                    <a:cubicBezTo>
                      <a:pt x="81566" y="38027"/>
                      <a:pt x="64206" y="54514"/>
                      <a:pt x="40508" y="54514"/>
                    </a:cubicBezTo>
                    <a:cubicBezTo>
                      <a:pt x="39269" y="54514"/>
                      <a:pt x="37340" y="54514"/>
                      <a:pt x="36100" y="543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7996F2A8-AA9F-E3A7-3F63-834CF84FD055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371403" y="7643327"/>
                <a:ext cx="45662" cy="203038"/>
              </a:xfrm>
              <a:custGeom>
                <a:avLst/>
                <a:gdLst>
                  <a:gd name="connsiteX0" fmla="*/ 45947 w 45662"/>
                  <a:gd name="connsiteY0" fmla="*/ 101597 h 203038"/>
                  <a:gd name="connsiteX1" fmla="*/ 32956 w 45662"/>
                  <a:gd name="connsiteY1" fmla="*/ 38249 h 203038"/>
                  <a:gd name="connsiteX2" fmla="*/ 2252 w 45662"/>
                  <a:gd name="connsiteY2" fmla="*/ 77 h 203038"/>
                  <a:gd name="connsiteX3" fmla="*/ 284 w 45662"/>
                  <a:gd name="connsiteY3" fmla="*/ 2108 h 203038"/>
                  <a:gd name="connsiteX4" fmla="*/ 4023 w 45662"/>
                  <a:gd name="connsiteY4" fmla="*/ 6778 h 203038"/>
                  <a:gd name="connsiteX5" fmla="*/ 34531 w 45662"/>
                  <a:gd name="connsiteY5" fmla="*/ 101597 h 203038"/>
                  <a:gd name="connsiteX6" fmla="*/ 2842 w 45662"/>
                  <a:gd name="connsiteY6" fmla="*/ 197634 h 203038"/>
                  <a:gd name="connsiteX7" fmla="*/ 284 w 45662"/>
                  <a:gd name="connsiteY7" fmla="*/ 201086 h 203038"/>
                  <a:gd name="connsiteX8" fmla="*/ 2252 w 45662"/>
                  <a:gd name="connsiteY8" fmla="*/ 203116 h 203038"/>
                  <a:gd name="connsiteX9" fmla="*/ 33547 w 45662"/>
                  <a:gd name="connsiteY9" fmla="*/ 163524 h 203038"/>
                  <a:gd name="connsiteX10" fmla="*/ 45947 w 45662"/>
                  <a:gd name="connsiteY10" fmla="*/ 101597 h 20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662" h="203038">
                    <a:moveTo>
                      <a:pt x="45947" y="101597"/>
                    </a:moveTo>
                    <a:cubicBezTo>
                      <a:pt x="45947" y="85760"/>
                      <a:pt x="43782" y="61192"/>
                      <a:pt x="32956" y="38249"/>
                    </a:cubicBezTo>
                    <a:cubicBezTo>
                      <a:pt x="21147" y="13275"/>
                      <a:pt x="4220" y="77"/>
                      <a:pt x="2252" y="77"/>
                    </a:cubicBezTo>
                    <a:cubicBezTo>
                      <a:pt x="1071" y="77"/>
                      <a:pt x="284" y="890"/>
                      <a:pt x="284" y="2108"/>
                    </a:cubicBezTo>
                    <a:cubicBezTo>
                      <a:pt x="284" y="2717"/>
                      <a:pt x="284" y="3123"/>
                      <a:pt x="4023" y="6778"/>
                    </a:cubicBezTo>
                    <a:cubicBezTo>
                      <a:pt x="23312" y="26879"/>
                      <a:pt x="34531" y="59162"/>
                      <a:pt x="34531" y="101597"/>
                    </a:cubicBezTo>
                    <a:cubicBezTo>
                      <a:pt x="34531" y="136316"/>
                      <a:pt x="27248" y="172051"/>
                      <a:pt x="2842" y="197634"/>
                    </a:cubicBezTo>
                    <a:cubicBezTo>
                      <a:pt x="284" y="200070"/>
                      <a:pt x="284" y="200477"/>
                      <a:pt x="284" y="201086"/>
                    </a:cubicBezTo>
                    <a:cubicBezTo>
                      <a:pt x="284" y="202304"/>
                      <a:pt x="1071" y="203116"/>
                      <a:pt x="2252" y="203116"/>
                    </a:cubicBezTo>
                    <a:cubicBezTo>
                      <a:pt x="4220" y="203116"/>
                      <a:pt x="21934" y="189309"/>
                      <a:pt x="33547" y="163524"/>
                    </a:cubicBezTo>
                    <a:cubicBezTo>
                      <a:pt x="43585" y="141189"/>
                      <a:pt x="45947" y="118652"/>
                      <a:pt x="45947" y="1015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72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5" grpId="1" animBg="1"/>
      <p:bldP spid="25" grpId="2" animBg="1"/>
      <p:bldP spid="4" grpId="0" animBg="1"/>
      <p:bldP spid="4" grpId="1" animBg="1"/>
      <p:bldP spid="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F4C86-EA3D-7E6B-4A98-84BB48940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rostokąt 122">
            <a:extLst>
              <a:ext uri="{FF2B5EF4-FFF2-40B4-BE49-F238E27FC236}">
                <a16:creationId xmlns:a16="http://schemas.microsoft.com/office/drawing/2014/main" id="{BF1DD42D-195A-A34D-958B-798A61422B24}"/>
              </a:ext>
            </a:extLst>
          </p:cNvPr>
          <p:cNvSpPr/>
          <p:nvPr/>
        </p:nvSpPr>
        <p:spPr>
          <a:xfrm>
            <a:off x="4850911" y="3341737"/>
            <a:ext cx="4200107" cy="342164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Prostokąt 87">
            <a:extLst>
              <a:ext uri="{FF2B5EF4-FFF2-40B4-BE49-F238E27FC236}">
                <a16:creationId xmlns:a16="http://schemas.microsoft.com/office/drawing/2014/main" id="{262CB17C-AA94-C3F2-8B42-A440B8A81B6C}"/>
              </a:ext>
            </a:extLst>
          </p:cNvPr>
          <p:cNvSpPr/>
          <p:nvPr/>
        </p:nvSpPr>
        <p:spPr>
          <a:xfrm>
            <a:off x="5005792" y="2296343"/>
            <a:ext cx="2706945" cy="61999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6C06AB6-A2C8-BF74-7F77-B995EAA3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30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Quantum </a:t>
            </a:r>
            <a:r>
              <a:rPr lang="pl-PL" dirty="0" err="1"/>
              <a:t>metrology</a:t>
            </a:r>
            <a:r>
              <a:rPr lang="pl-PL" dirty="0"/>
              <a:t> as a quantum channel </a:t>
            </a:r>
            <a:r>
              <a:rPr lang="pl-PL" dirty="0" err="1"/>
              <a:t>estimation</a:t>
            </a:r>
            <a:r>
              <a:rPr lang="pl-PL" dirty="0"/>
              <a:t> problem…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03B7454-F7B2-D3C9-D413-BDB580014486}"/>
              </a:ext>
            </a:extLst>
          </p:cNvPr>
          <p:cNvSpPr/>
          <p:nvPr/>
        </p:nvSpPr>
        <p:spPr>
          <a:xfrm>
            <a:off x="2510675" y="1253601"/>
            <a:ext cx="939101" cy="8805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az 6" descr="TP_tmp.emf">
            <a:extLst>
              <a:ext uri="{FF2B5EF4-FFF2-40B4-BE49-F238E27FC236}">
                <a16:creationId xmlns:a16="http://schemas.microsoft.com/office/drawing/2014/main" id="{A2462A94-94F6-E655-0EF4-643C433B50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44161" y="1658848"/>
            <a:ext cx="218420" cy="255551"/>
          </a:xfrm>
          <a:prstGeom prst="rect">
            <a:avLst/>
          </a:prstGeom>
          <a:noFill/>
          <a:ln/>
          <a:effectLst/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210544D-893F-CE83-EF6F-DD1B731931E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65" y="1557743"/>
            <a:ext cx="347886" cy="352102"/>
          </a:xfrm>
          <a:prstGeom prst="rect">
            <a:avLst/>
          </a:prstGeom>
          <a:noFill/>
          <a:ln/>
          <a:effectLst/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78B73C97-1408-D1C4-B88A-4A5DC6EACA60}"/>
              </a:ext>
            </a:extLst>
          </p:cNvPr>
          <p:cNvCxnSpPr>
            <a:cxnSpLocks/>
          </p:cNvCxnSpPr>
          <p:nvPr/>
        </p:nvCxnSpPr>
        <p:spPr>
          <a:xfrm>
            <a:off x="1752655" y="1745969"/>
            <a:ext cx="62067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472E0756-E65C-67EE-BF4B-1057EAFA0196}"/>
              </a:ext>
            </a:extLst>
          </p:cNvPr>
          <p:cNvCxnSpPr>
            <a:cxnSpLocks/>
          </p:cNvCxnSpPr>
          <p:nvPr/>
        </p:nvCxnSpPr>
        <p:spPr>
          <a:xfrm>
            <a:off x="3588679" y="1745969"/>
            <a:ext cx="57804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a 3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mathcal{E}_\varphi(\rho)=\sum_{k} K_{k}^{\varphi}\rho K_{k}^{\varphi \dagger}$$&#10; \end{document}&#10;" title="IguanaTex Vector Display">
            <a:extLst>
              <a:ext uri="{FF2B5EF4-FFF2-40B4-BE49-F238E27FC236}">
                <a16:creationId xmlns:a16="http://schemas.microsoft.com/office/drawing/2014/main" id="{86F27CD9-E31B-E76E-C954-246B292474A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432132" y="1430425"/>
            <a:ext cx="4078795" cy="811070"/>
            <a:chOff x="10774088" y="3810262"/>
            <a:chExt cx="4078795" cy="811070"/>
          </a:xfrm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97C911CB-8EF1-2EC2-FD3D-416A1C16819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774088" y="4007668"/>
              <a:ext cx="167221" cy="244457"/>
            </a:xfrm>
            <a:custGeom>
              <a:avLst/>
              <a:gdLst>
                <a:gd name="connsiteX0" fmla="*/ 1238 w 167221"/>
                <a:gd name="connsiteY0" fmla="*/ 228557 h 244457"/>
                <a:gd name="connsiteX1" fmla="*/ 176 w 167221"/>
                <a:gd name="connsiteY1" fmla="*/ 234502 h 244457"/>
                <a:gd name="connsiteX2" fmla="*/ 10096 w 167221"/>
                <a:gd name="connsiteY2" fmla="*/ 244532 h 244457"/>
                <a:gd name="connsiteX3" fmla="*/ 22495 w 167221"/>
                <a:gd name="connsiteY3" fmla="*/ 236731 h 244457"/>
                <a:gd name="connsiteX4" fmla="*/ 45169 w 167221"/>
                <a:gd name="connsiteY4" fmla="*/ 143480 h 244457"/>
                <a:gd name="connsiteX5" fmla="*/ 80243 w 167221"/>
                <a:gd name="connsiteY5" fmla="*/ 168372 h 244457"/>
                <a:gd name="connsiteX6" fmla="*/ 167397 w 167221"/>
                <a:gd name="connsiteY6" fmla="*/ 60632 h 244457"/>
                <a:gd name="connsiteX7" fmla="*/ 118152 w 167221"/>
                <a:gd name="connsiteY7" fmla="*/ 75 h 244457"/>
                <a:gd name="connsiteX8" fmla="*/ 35958 w 167221"/>
                <a:gd name="connsiteY8" fmla="*/ 82551 h 244457"/>
                <a:gd name="connsiteX9" fmla="*/ 1238 w 167221"/>
                <a:gd name="connsiteY9" fmla="*/ 228557 h 244457"/>
                <a:gd name="connsiteX10" fmla="*/ 79889 w 167221"/>
                <a:gd name="connsiteY10" fmla="*/ 160198 h 244457"/>
                <a:gd name="connsiteX11" fmla="*/ 49421 w 167221"/>
                <a:gd name="connsiteY11" fmla="*/ 127133 h 244457"/>
                <a:gd name="connsiteX12" fmla="*/ 52255 w 167221"/>
                <a:gd name="connsiteY12" fmla="*/ 113387 h 244457"/>
                <a:gd name="connsiteX13" fmla="*/ 73512 w 167221"/>
                <a:gd name="connsiteY13" fmla="*/ 43542 h 244457"/>
                <a:gd name="connsiteX14" fmla="*/ 117443 w 167221"/>
                <a:gd name="connsiteY14" fmla="*/ 8248 h 244457"/>
                <a:gd name="connsiteX15" fmla="*/ 141889 w 167221"/>
                <a:gd name="connsiteY15" fmla="*/ 44657 h 244457"/>
                <a:gd name="connsiteX16" fmla="*/ 122049 w 167221"/>
                <a:gd name="connsiteY16" fmla="*/ 124904 h 244457"/>
                <a:gd name="connsiteX17" fmla="*/ 79889 w 167221"/>
                <a:gd name="connsiteY17" fmla="*/ 160198 h 24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221" h="244457">
                  <a:moveTo>
                    <a:pt x="1238" y="228557"/>
                  </a:moveTo>
                  <a:cubicBezTo>
                    <a:pt x="176" y="233015"/>
                    <a:pt x="176" y="233759"/>
                    <a:pt x="176" y="234502"/>
                  </a:cubicBezTo>
                  <a:cubicBezTo>
                    <a:pt x="176" y="240074"/>
                    <a:pt x="4073" y="244532"/>
                    <a:pt x="10096" y="244532"/>
                  </a:cubicBezTo>
                  <a:cubicBezTo>
                    <a:pt x="17535" y="244532"/>
                    <a:pt x="21787" y="237845"/>
                    <a:pt x="22495" y="236731"/>
                  </a:cubicBezTo>
                  <a:cubicBezTo>
                    <a:pt x="24267" y="233387"/>
                    <a:pt x="35604" y="183604"/>
                    <a:pt x="45169" y="143480"/>
                  </a:cubicBezTo>
                  <a:cubicBezTo>
                    <a:pt x="52255" y="158341"/>
                    <a:pt x="63592" y="168372"/>
                    <a:pt x="80243" y="168372"/>
                  </a:cubicBezTo>
                  <a:cubicBezTo>
                    <a:pt x="121695" y="168372"/>
                    <a:pt x="167397" y="115988"/>
                    <a:pt x="167397" y="60632"/>
                  </a:cubicBezTo>
                  <a:cubicBezTo>
                    <a:pt x="167397" y="21251"/>
                    <a:pt x="144014" y="75"/>
                    <a:pt x="118152" y="75"/>
                  </a:cubicBezTo>
                  <a:cubicBezTo>
                    <a:pt x="83786" y="75"/>
                    <a:pt x="46587" y="37226"/>
                    <a:pt x="35958" y="82551"/>
                  </a:cubicBezTo>
                  <a:lnTo>
                    <a:pt x="1238" y="228557"/>
                  </a:lnTo>
                  <a:close/>
                  <a:moveTo>
                    <a:pt x="79889" y="160198"/>
                  </a:moveTo>
                  <a:cubicBezTo>
                    <a:pt x="55089" y="160198"/>
                    <a:pt x="49421" y="130477"/>
                    <a:pt x="49421" y="127133"/>
                  </a:cubicBezTo>
                  <a:cubicBezTo>
                    <a:pt x="49421" y="125647"/>
                    <a:pt x="51192" y="118217"/>
                    <a:pt x="52255" y="113387"/>
                  </a:cubicBezTo>
                  <a:cubicBezTo>
                    <a:pt x="62175" y="71777"/>
                    <a:pt x="65718" y="58403"/>
                    <a:pt x="73512" y="43542"/>
                  </a:cubicBezTo>
                  <a:cubicBezTo>
                    <a:pt x="88746" y="16421"/>
                    <a:pt x="106460" y="8248"/>
                    <a:pt x="117443" y="8248"/>
                  </a:cubicBezTo>
                  <a:cubicBezTo>
                    <a:pt x="130552" y="8248"/>
                    <a:pt x="141889" y="19022"/>
                    <a:pt x="141889" y="44657"/>
                  </a:cubicBezTo>
                  <a:cubicBezTo>
                    <a:pt x="141889" y="65090"/>
                    <a:pt x="131614" y="106700"/>
                    <a:pt x="122049" y="124904"/>
                  </a:cubicBezTo>
                  <a:cubicBezTo>
                    <a:pt x="110357" y="148310"/>
                    <a:pt x="93352" y="160198"/>
                    <a:pt x="79889" y="160198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1C3750C2-2D62-D9F5-23EC-9E204BDD530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963741" y="4112918"/>
              <a:ext cx="155246" cy="170860"/>
            </a:xfrm>
            <a:custGeom>
              <a:avLst/>
              <a:gdLst>
                <a:gd name="connsiteX0" fmla="*/ 61436 w 155246"/>
                <a:gd name="connsiteY0" fmla="*/ 117104 h 170860"/>
                <a:gd name="connsiteX1" fmla="*/ 69868 w 155246"/>
                <a:gd name="connsiteY1" fmla="*/ 117364 h 170860"/>
                <a:gd name="connsiteX2" fmla="*/ 155427 w 155246"/>
                <a:gd name="connsiteY2" fmla="*/ 38045 h 170860"/>
                <a:gd name="connsiteX3" fmla="*/ 122940 w 155246"/>
                <a:gd name="connsiteY3" fmla="*/ 76 h 170860"/>
                <a:gd name="connsiteX4" fmla="*/ 63668 w 155246"/>
                <a:gd name="connsiteY4" fmla="*/ 65352 h 170860"/>
                <a:gd name="connsiteX5" fmla="*/ 53500 w 155246"/>
                <a:gd name="connsiteY5" fmla="*/ 98119 h 170860"/>
                <a:gd name="connsiteX6" fmla="*/ 8861 w 155246"/>
                <a:gd name="connsiteY6" fmla="*/ 61971 h 170860"/>
                <a:gd name="connsiteX7" fmla="*/ 30436 w 155246"/>
                <a:gd name="connsiteY7" fmla="*/ 9178 h 170860"/>
                <a:gd name="connsiteX8" fmla="*/ 32420 w 155246"/>
                <a:gd name="connsiteY8" fmla="*/ 5798 h 170860"/>
                <a:gd name="connsiteX9" fmla="*/ 28452 w 155246"/>
                <a:gd name="connsiteY9" fmla="*/ 2677 h 170860"/>
                <a:gd name="connsiteX10" fmla="*/ 20517 w 155246"/>
                <a:gd name="connsiteY10" fmla="*/ 8398 h 170860"/>
                <a:gd name="connsiteX11" fmla="*/ 181 w 155246"/>
                <a:gd name="connsiteY11" fmla="*/ 64571 h 170860"/>
                <a:gd name="connsiteX12" fmla="*/ 48292 w 155246"/>
                <a:gd name="connsiteY12" fmla="*/ 115023 h 170860"/>
                <a:gd name="connsiteX13" fmla="*/ 34404 w 155246"/>
                <a:gd name="connsiteY13" fmla="*/ 162615 h 170860"/>
                <a:gd name="connsiteX14" fmla="*/ 42836 w 155246"/>
                <a:gd name="connsiteY14" fmla="*/ 170937 h 170860"/>
                <a:gd name="connsiteX15" fmla="*/ 52508 w 155246"/>
                <a:gd name="connsiteY15" fmla="*/ 165215 h 170860"/>
                <a:gd name="connsiteX16" fmla="*/ 61436 w 155246"/>
                <a:gd name="connsiteY16" fmla="*/ 117104 h 170860"/>
                <a:gd name="connsiteX17" fmla="*/ 64660 w 155246"/>
                <a:gd name="connsiteY17" fmla="*/ 99420 h 170860"/>
                <a:gd name="connsiteX18" fmla="*/ 83508 w 155246"/>
                <a:gd name="connsiteY18" fmla="*/ 40906 h 170860"/>
                <a:gd name="connsiteX19" fmla="*/ 120212 w 155246"/>
                <a:gd name="connsiteY19" fmla="*/ 17760 h 170860"/>
                <a:gd name="connsiteX20" fmla="*/ 146499 w 155246"/>
                <a:gd name="connsiteY20" fmla="*/ 43246 h 170860"/>
                <a:gd name="connsiteX21" fmla="*/ 72596 w 155246"/>
                <a:gd name="connsiteY21" fmla="*/ 99680 h 170860"/>
                <a:gd name="connsiteX22" fmla="*/ 64660 w 155246"/>
                <a:gd name="connsiteY22" fmla="*/ 99420 h 17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5246" h="170860">
                  <a:moveTo>
                    <a:pt x="61436" y="117104"/>
                  </a:moveTo>
                  <a:cubicBezTo>
                    <a:pt x="64164" y="117364"/>
                    <a:pt x="67140" y="117364"/>
                    <a:pt x="69868" y="117364"/>
                  </a:cubicBezTo>
                  <a:cubicBezTo>
                    <a:pt x="114508" y="117364"/>
                    <a:pt x="155427" y="79135"/>
                    <a:pt x="155427" y="38045"/>
                  </a:cubicBezTo>
                  <a:cubicBezTo>
                    <a:pt x="155427" y="14900"/>
                    <a:pt x="142283" y="76"/>
                    <a:pt x="122940" y="76"/>
                  </a:cubicBezTo>
                  <a:cubicBezTo>
                    <a:pt x="88716" y="76"/>
                    <a:pt x="70612" y="45847"/>
                    <a:pt x="63668" y="65352"/>
                  </a:cubicBezTo>
                  <a:cubicBezTo>
                    <a:pt x="60444" y="74974"/>
                    <a:pt x="54988" y="93178"/>
                    <a:pt x="53500" y="98119"/>
                  </a:cubicBezTo>
                  <a:cubicBezTo>
                    <a:pt x="26221" y="94218"/>
                    <a:pt x="8861" y="81215"/>
                    <a:pt x="8861" y="61971"/>
                  </a:cubicBezTo>
                  <a:cubicBezTo>
                    <a:pt x="8861" y="61711"/>
                    <a:pt x="10349" y="32584"/>
                    <a:pt x="30436" y="9178"/>
                  </a:cubicBezTo>
                  <a:cubicBezTo>
                    <a:pt x="32172" y="7358"/>
                    <a:pt x="32420" y="6838"/>
                    <a:pt x="32420" y="5798"/>
                  </a:cubicBezTo>
                  <a:cubicBezTo>
                    <a:pt x="32420" y="2677"/>
                    <a:pt x="29196" y="2677"/>
                    <a:pt x="28452" y="2677"/>
                  </a:cubicBezTo>
                  <a:cubicBezTo>
                    <a:pt x="26221" y="2677"/>
                    <a:pt x="25229" y="2677"/>
                    <a:pt x="20517" y="8398"/>
                  </a:cubicBezTo>
                  <a:cubicBezTo>
                    <a:pt x="6629" y="26342"/>
                    <a:pt x="181" y="53389"/>
                    <a:pt x="181" y="64571"/>
                  </a:cubicBezTo>
                  <a:cubicBezTo>
                    <a:pt x="181" y="87717"/>
                    <a:pt x="16301" y="107742"/>
                    <a:pt x="48292" y="115023"/>
                  </a:cubicBezTo>
                  <a:cubicBezTo>
                    <a:pt x="35892" y="155333"/>
                    <a:pt x="34404" y="160274"/>
                    <a:pt x="34404" y="162615"/>
                  </a:cubicBezTo>
                  <a:cubicBezTo>
                    <a:pt x="34404" y="169636"/>
                    <a:pt x="40108" y="170937"/>
                    <a:pt x="42836" y="170937"/>
                  </a:cubicBezTo>
                  <a:cubicBezTo>
                    <a:pt x="45564" y="170937"/>
                    <a:pt x="50524" y="169116"/>
                    <a:pt x="52508" y="165215"/>
                  </a:cubicBezTo>
                  <a:cubicBezTo>
                    <a:pt x="54244" y="161314"/>
                    <a:pt x="56476" y="148051"/>
                    <a:pt x="61436" y="117104"/>
                  </a:cubicBezTo>
                  <a:close/>
                  <a:moveTo>
                    <a:pt x="64660" y="99420"/>
                  </a:moveTo>
                  <a:cubicBezTo>
                    <a:pt x="69620" y="69513"/>
                    <a:pt x="71604" y="57810"/>
                    <a:pt x="83508" y="40906"/>
                  </a:cubicBezTo>
                  <a:cubicBezTo>
                    <a:pt x="94668" y="25042"/>
                    <a:pt x="107812" y="17760"/>
                    <a:pt x="120212" y="17760"/>
                  </a:cubicBezTo>
                  <a:cubicBezTo>
                    <a:pt x="137324" y="17760"/>
                    <a:pt x="146499" y="29723"/>
                    <a:pt x="146499" y="43246"/>
                  </a:cubicBezTo>
                  <a:cubicBezTo>
                    <a:pt x="146499" y="69513"/>
                    <a:pt x="115252" y="99680"/>
                    <a:pt x="72596" y="99680"/>
                  </a:cubicBezTo>
                  <a:cubicBezTo>
                    <a:pt x="70364" y="99680"/>
                    <a:pt x="66892" y="99680"/>
                    <a:pt x="64660" y="99420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7B1EA0B3-3B7E-EDAB-A548-F8ED9FC2626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268936" y="4035532"/>
              <a:ext cx="235597" cy="86934"/>
            </a:xfrm>
            <a:custGeom>
              <a:avLst/>
              <a:gdLst>
                <a:gd name="connsiteX0" fmla="*/ 223742 w 235597"/>
                <a:gd name="connsiteY0" fmla="*/ 14935 h 86934"/>
                <a:gd name="connsiteX1" fmla="*/ 235787 w 235597"/>
                <a:gd name="connsiteY1" fmla="*/ 7505 h 86934"/>
                <a:gd name="connsiteX2" fmla="*/ 224096 w 235597"/>
                <a:gd name="connsiteY2" fmla="*/ 75 h 86934"/>
                <a:gd name="connsiteX3" fmla="*/ 11881 w 235597"/>
                <a:gd name="connsiteY3" fmla="*/ 75 h 86934"/>
                <a:gd name="connsiteX4" fmla="*/ 189 w 235597"/>
                <a:gd name="connsiteY4" fmla="*/ 7505 h 86934"/>
                <a:gd name="connsiteX5" fmla="*/ 12235 w 235597"/>
                <a:gd name="connsiteY5" fmla="*/ 14935 h 86934"/>
                <a:gd name="connsiteX6" fmla="*/ 223742 w 235597"/>
                <a:gd name="connsiteY6" fmla="*/ 14935 h 86934"/>
                <a:gd name="connsiteX7" fmla="*/ 224096 w 235597"/>
                <a:gd name="connsiteY7" fmla="*/ 87010 h 86934"/>
                <a:gd name="connsiteX8" fmla="*/ 235787 w 235597"/>
                <a:gd name="connsiteY8" fmla="*/ 79579 h 86934"/>
                <a:gd name="connsiteX9" fmla="*/ 223742 w 235597"/>
                <a:gd name="connsiteY9" fmla="*/ 72149 h 86934"/>
                <a:gd name="connsiteX10" fmla="*/ 12235 w 235597"/>
                <a:gd name="connsiteY10" fmla="*/ 72149 h 86934"/>
                <a:gd name="connsiteX11" fmla="*/ 189 w 235597"/>
                <a:gd name="connsiteY11" fmla="*/ 79579 h 86934"/>
                <a:gd name="connsiteX12" fmla="*/ 11881 w 235597"/>
                <a:gd name="connsiteY12" fmla="*/ 87010 h 86934"/>
                <a:gd name="connsiteX13" fmla="*/ 224096 w 235597"/>
                <a:gd name="connsiteY13" fmla="*/ 87010 h 8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97" h="86934">
                  <a:moveTo>
                    <a:pt x="223742" y="14935"/>
                  </a:moveTo>
                  <a:cubicBezTo>
                    <a:pt x="229056" y="14935"/>
                    <a:pt x="235787" y="14935"/>
                    <a:pt x="235787" y="7505"/>
                  </a:cubicBezTo>
                  <a:cubicBezTo>
                    <a:pt x="235787" y="75"/>
                    <a:pt x="229056" y="75"/>
                    <a:pt x="224096" y="75"/>
                  </a:cubicBezTo>
                  <a:lnTo>
                    <a:pt x="11881" y="75"/>
                  </a:lnTo>
                  <a:cubicBezTo>
                    <a:pt x="6921" y="75"/>
                    <a:pt x="189" y="75"/>
                    <a:pt x="189" y="7505"/>
                  </a:cubicBezTo>
                  <a:cubicBezTo>
                    <a:pt x="189" y="14935"/>
                    <a:pt x="6921" y="14935"/>
                    <a:pt x="12235" y="14935"/>
                  </a:cubicBezTo>
                  <a:lnTo>
                    <a:pt x="223742" y="14935"/>
                  </a:lnTo>
                  <a:close/>
                  <a:moveTo>
                    <a:pt x="224096" y="87010"/>
                  </a:moveTo>
                  <a:cubicBezTo>
                    <a:pt x="229056" y="87010"/>
                    <a:pt x="235787" y="87010"/>
                    <a:pt x="235787" y="79579"/>
                  </a:cubicBezTo>
                  <a:cubicBezTo>
                    <a:pt x="235787" y="72149"/>
                    <a:pt x="229056" y="72149"/>
                    <a:pt x="223742" y="72149"/>
                  </a:cubicBezTo>
                  <a:lnTo>
                    <a:pt x="12235" y="72149"/>
                  </a:lnTo>
                  <a:cubicBezTo>
                    <a:pt x="6921" y="72149"/>
                    <a:pt x="189" y="72149"/>
                    <a:pt x="189" y="79579"/>
                  </a:cubicBezTo>
                  <a:cubicBezTo>
                    <a:pt x="189" y="87010"/>
                    <a:pt x="6921" y="87010"/>
                    <a:pt x="11881" y="87010"/>
                  </a:cubicBezTo>
                  <a:lnTo>
                    <a:pt x="224096" y="87010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95F13B8E-C174-368A-457A-B30C38CED3D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632980" y="3909959"/>
              <a:ext cx="190249" cy="270092"/>
            </a:xfrm>
            <a:custGeom>
              <a:avLst/>
              <a:gdLst>
                <a:gd name="connsiteX0" fmla="*/ 74953 w 190249"/>
                <a:gd name="connsiteY0" fmla="*/ 127133 h 270092"/>
                <a:gd name="connsiteX1" fmla="*/ 200 w 190249"/>
                <a:gd name="connsiteY1" fmla="*/ 224099 h 270092"/>
                <a:gd name="connsiteX2" fmla="*/ 60074 w 190249"/>
                <a:gd name="connsiteY2" fmla="*/ 270167 h 270092"/>
                <a:gd name="connsiteX3" fmla="*/ 166713 w 190249"/>
                <a:gd name="connsiteY3" fmla="*/ 203666 h 270092"/>
                <a:gd name="connsiteX4" fmla="*/ 163170 w 190249"/>
                <a:gd name="connsiteY4" fmla="*/ 201065 h 270092"/>
                <a:gd name="connsiteX5" fmla="*/ 137307 w 190249"/>
                <a:gd name="connsiteY5" fmla="*/ 217412 h 270092"/>
                <a:gd name="connsiteX6" fmla="*/ 83456 w 190249"/>
                <a:gd name="connsiteY6" fmla="*/ 249734 h 270092"/>
                <a:gd name="connsiteX7" fmla="*/ 30314 w 190249"/>
                <a:gd name="connsiteY7" fmla="*/ 208124 h 270092"/>
                <a:gd name="connsiteX8" fmla="*/ 106130 w 190249"/>
                <a:gd name="connsiteY8" fmla="*/ 132706 h 270092"/>
                <a:gd name="connsiteX9" fmla="*/ 135181 w 190249"/>
                <a:gd name="connsiteY9" fmla="*/ 114873 h 270092"/>
                <a:gd name="connsiteX10" fmla="*/ 131639 w 190249"/>
                <a:gd name="connsiteY10" fmla="*/ 112273 h 270092"/>
                <a:gd name="connsiteX11" fmla="*/ 71765 w 190249"/>
                <a:gd name="connsiteY11" fmla="*/ 69548 h 270092"/>
                <a:gd name="connsiteX12" fmla="*/ 126679 w 190249"/>
                <a:gd name="connsiteY12" fmla="*/ 20508 h 270092"/>
                <a:gd name="connsiteX13" fmla="*/ 160335 w 190249"/>
                <a:gd name="connsiteY13" fmla="*/ 40942 h 270092"/>
                <a:gd name="connsiteX14" fmla="*/ 156084 w 190249"/>
                <a:gd name="connsiteY14" fmla="*/ 54316 h 270092"/>
                <a:gd name="connsiteX15" fmla="*/ 154313 w 190249"/>
                <a:gd name="connsiteY15" fmla="*/ 58403 h 270092"/>
                <a:gd name="connsiteX16" fmla="*/ 157856 w 190249"/>
                <a:gd name="connsiteY16" fmla="*/ 61003 h 270092"/>
                <a:gd name="connsiteX17" fmla="*/ 190450 w 190249"/>
                <a:gd name="connsiteY17" fmla="*/ 25338 h 270092"/>
                <a:gd name="connsiteX18" fmla="*/ 150061 w 190249"/>
                <a:gd name="connsiteY18" fmla="*/ 75 h 270092"/>
                <a:gd name="connsiteX19" fmla="*/ 41651 w 190249"/>
                <a:gd name="connsiteY19" fmla="*/ 85523 h 270092"/>
                <a:gd name="connsiteX20" fmla="*/ 74953 w 190249"/>
                <a:gd name="connsiteY20" fmla="*/ 127133 h 27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249" h="270092">
                  <a:moveTo>
                    <a:pt x="74953" y="127133"/>
                  </a:moveTo>
                  <a:cubicBezTo>
                    <a:pt x="4097" y="167257"/>
                    <a:pt x="200" y="215183"/>
                    <a:pt x="200" y="224099"/>
                  </a:cubicBezTo>
                  <a:cubicBezTo>
                    <a:pt x="200" y="252334"/>
                    <a:pt x="26417" y="270167"/>
                    <a:pt x="60074" y="270167"/>
                  </a:cubicBezTo>
                  <a:cubicBezTo>
                    <a:pt x="119239" y="270167"/>
                    <a:pt x="166713" y="211468"/>
                    <a:pt x="166713" y="203666"/>
                  </a:cubicBezTo>
                  <a:cubicBezTo>
                    <a:pt x="166713" y="201437"/>
                    <a:pt x="164941" y="201065"/>
                    <a:pt x="163170" y="201065"/>
                  </a:cubicBezTo>
                  <a:cubicBezTo>
                    <a:pt x="158918" y="201065"/>
                    <a:pt x="145456" y="205895"/>
                    <a:pt x="137307" y="217412"/>
                  </a:cubicBezTo>
                  <a:cubicBezTo>
                    <a:pt x="129867" y="228186"/>
                    <a:pt x="114987" y="249734"/>
                    <a:pt x="83456" y="249734"/>
                  </a:cubicBezTo>
                  <a:cubicBezTo>
                    <a:pt x="58302" y="249734"/>
                    <a:pt x="30314" y="235988"/>
                    <a:pt x="30314" y="208124"/>
                  </a:cubicBezTo>
                  <a:cubicBezTo>
                    <a:pt x="30314" y="189920"/>
                    <a:pt x="50154" y="134935"/>
                    <a:pt x="106130" y="132706"/>
                  </a:cubicBezTo>
                  <a:cubicBezTo>
                    <a:pt x="122782" y="131963"/>
                    <a:pt x="135181" y="118960"/>
                    <a:pt x="135181" y="114873"/>
                  </a:cubicBezTo>
                  <a:cubicBezTo>
                    <a:pt x="135181" y="112644"/>
                    <a:pt x="133410" y="112273"/>
                    <a:pt x="131639" y="112273"/>
                  </a:cubicBezTo>
                  <a:cubicBezTo>
                    <a:pt x="81685" y="110044"/>
                    <a:pt x="71765" y="84409"/>
                    <a:pt x="71765" y="69548"/>
                  </a:cubicBezTo>
                  <a:cubicBezTo>
                    <a:pt x="71765" y="61003"/>
                    <a:pt x="77079" y="20508"/>
                    <a:pt x="126679" y="20508"/>
                  </a:cubicBezTo>
                  <a:cubicBezTo>
                    <a:pt x="133410" y="20508"/>
                    <a:pt x="160335" y="21623"/>
                    <a:pt x="160335" y="40942"/>
                  </a:cubicBezTo>
                  <a:cubicBezTo>
                    <a:pt x="160335" y="46886"/>
                    <a:pt x="157501" y="52087"/>
                    <a:pt x="156084" y="54316"/>
                  </a:cubicBezTo>
                  <a:cubicBezTo>
                    <a:pt x="155376" y="55431"/>
                    <a:pt x="154313" y="57288"/>
                    <a:pt x="154313" y="58403"/>
                  </a:cubicBezTo>
                  <a:cubicBezTo>
                    <a:pt x="154313" y="61003"/>
                    <a:pt x="156793" y="61003"/>
                    <a:pt x="157856" y="61003"/>
                  </a:cubicBezTo>
                  <a:cubicBezTo>
                    <a:pt x="168484" y="61003"/>
                    <a:pt x="190450" y="46514"/>
                    <a:pt x="190450" y="25338"/>
                  </a:cubicBezTo>
                  <a:cubicBezTo>
                    <a:pt x="190450" y="3418"/>
                    <a:pt x="166004" y="75"/>
                    <a:pt x="150061" y="75"/>
                  </a:cubicBezTo>
                  <a:cubicBezTo>
                    <a:pt x="101879" y="75"/>
                    <a:pt x="41651" y="40198"/>
                    <a:pt x="41651" y="85523"/>
                  </a:cubicBezTo>
                  <a:cubicBezTo>
                    <a:pt x="41651" y="107443"/>
                    <a:pt x="57594" y="120818"/>
                    <a:pt x="74953" y="12713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77C42F49-5BB0-8775-A2FC-5363FE5E2D3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1827156" y="4112918"/>
              <a:ext cx="155246" cy="170860"/>
            </a:xfrm>
            <a:custGeom>
              <a:avLst/>
              <a:gdLst>
                <a:gd name="connsiteX0" fmla="*/ 61460 w 155246"/>
                <a:gd name="connsiteY0" fmla="*/ 117104 h 170860"/>
                <a:gd name="connsiteX1" fmla="*/ 69892 w 155246"/>
                <a:gd name="connsiteY1" fmla="*/ 117364 h 170860"/>
                <a:gd name="connsiteX2" fmla="*/ 155452 w 155246"/>
                <a:gd name="connsiteY2" fmla="*/ 38045 h 170860"/>
                <a:gd name="connsiteX3" fmla="*/ 122964 w 155246"/>
                <a:gd name="connsiteY3" fmla="*/ 76 h 170860"/>
                <a:gd name="connsiteX4" fmla="*/ 63692 w 155246"/>
                <a:gd name="connsiteY4" fmla="*/ 65352 h 170860"/>
                <a:gd name="connsiteX5" fmla="*/ 53525 w 155246"/>
                <a:gd name="connsiteY5" fmla="*/ 98119 h 170860"/>
                <a:gd name="connsiteX6" fmla="*/ 8885 w 155246"/>
                <a:gd name="connsiteY6" fmla="*/ 61971 h 170860"/>
                <a:gd name="connsiteX7" fmla="*/ 30461 w 155246"/>
                <a:gd name="connsiteY7" fmla="*/ 9178 h 170860"/>
                <a:gd name="connsiteX8" fmla="*/ 32445 w 155246"/>
                <a:gd name="connsiteY8" fmla="*/ 5798 h 170860"/>
                <a:gd name="connsiteX9" fmla="*/ 28477 w 155246"/>
                <a:gd name="connsiteY9" fmla="*/ 2677 h 170860"/>
                <a:gd name="connsiteX10" fmla="*/ 20541 w 155246"/>
                <a:gd name="connsiteY10" fmla="*/ 8398 h 170860"/>
                <a:gd name="connsiteX11" fmla="*/ 205 w 155246"/>
                <a:gd name="connsiteY11" fmla="*/ 64571 h 170860"/>
                <a:gd name="connsiteX12" fmla="*/ 48317 w 155246"/>
                <a:gd name="connsiteY12" fmla="*/ 115023 h 170860"/>
                <a:gd name="connsiteX13" fmla="*/ 34429 w 155246"/>
                <a:gd name="connsiteY13" fmla="*/ 162615 h 170860"/>
                <a:gd name="connsiteX14" fmla="*/ 42861 w 155246"/>
                <a:gd name="connsiteY14" fmla="*/ 170937 h 170860"/>
                <a:gd name="connsiteX15" fmla="*/ 52533 w 155246"/>
                <a:gd name="connsiteY15" fmla="*/ 165215 h 170860"/>
                <a:gd name="connsiteX16" fmla="*/ 61460 w 155246"/>
                <a:gd name="connsiteY16" fmla="*/ 117104 h 170860"/>
                <a:gd name="connsiteX17" fmla="*/ 64684 w 155246"/>
                <a:gd name="connsiteY17" fmla="*/ 99420 h 170860"/>
                <a:gd name="connsiteX18" fmla="*/ 83532 w 155246"/>
                <a:gd name="connsiteY18" fmla="*/ 40906 h 170860"/>
                <a:gd name="connsiteX19" fmla="*/ 120236 w 155246"/>
                <a:gd name="connsiteY19" fmla="*/ 17760 h 170860"/>
                <a:gd name="connsiteX20" fmla="*/ 146524 w 155246"/>
                <a:gd name="connsiteY20" fmla="*/ 43246 h 170860"/>
                <a:gd name="connsiteX21" fmla="*/ 72620 w 155246"/>
                <a:gd name="connsiteY21" fmla="*/ 99680 h 170860"/>
                <a:gd name="connsiteX22" fmla="*/ 64684 w 155246"/>
                <a:gd name="connsiteY22" fmla="*/ 99420 h 17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5246" h="170860">
                  <a:moveTo>
                    <a:pt x="61460" y="117104"/>
                  </a:moveTo>
                  <a:cubicBezTo>
                    <a:pt x="64188" y="117364"/>
                    <a:pt x="67164" y="117364"/>
                    <a:pt x="69892" y="117364"/>
                  </a:cubicBezTo>
                  <a:cubicBezTo>
                    <a:pt x="114532" y="117364"/>
                    <a:pt x="155452" y="79135"/>
                    <a:pt x="155452" y="38045"/>
                  </a:cubicBezTo>
                  <a:cubicBezTo>
                    <a:pt x="155452" y="14900"/>
                    <a:pt x="142308" y="76"/>
                    <a:pt x="122964" y="76"/>
                  </a:cubicBezTo>
                  <a:cubicBezTo>
                    <a:pt x="88740" y="76"/>
                    <a:pt x="70636" y="45847"/>
                    <a:pt x="63692" y="65352"/>
                  </a:cubicBezTo>
                  <a:cubicBezTo>
                    <a:pt x="60469" y="74974"/>
                    <a:pt x="55013" y="93178"/>
                    <a:pt x="53525" y="98119"/>
                  </a:cubicBezTo>
                  <a:cubicBezTo>
                    <a:pt x="26245" y="94218"/>
                    <a:pt x="8885" y="81215"/>
                    <a:pt x="8885" y="61971"/>
                  </a:cubicBezTo>
                  <a:cubicBezTo>
                    <a:pt x="8885" y="61711"/>
                    <a:pt x="10373" y="32584"/>
                    <a:pt x="30461" y="9178"/>
                  </a:cubicBezTo>
                  <a:cubicBezTo>
                    <a:pt x="32197" y="7358"/>
                    <a:pt x="32445" y="6838"/>
                    <a:pt x="32445" y="5798"/>
                  </a:cubicBezTo>
                  <a:cubicBezTo>
                    <a:pt x="32445" y="2677"/>
                    <a:pt x="29221" y="2677"/>
                    <a:pt x="28477" y="2677"/>
                  </a:cubicBezTo>
                  <a:cubicBezTo>
                    <a:pt x="26245" y="2677"/>
                    <a:pt x="25253" y="2677"/>
                    <a:pt x="20541" y="8398"/>
                  </a:cubicBezTo>
                  <a:cubicBezTo>
                    <a:pt x="6653" y="26342"/>
                    <a:pt x="205" y="53389"/>
                    <a:pt x="205" y="64571"/>
                  </a:cubicBezTo>
                  <a:cubicBezTo>
                    <a:pt x="205" y="87717"/>
                    <a:pt x="16325" y="107742"/>
                    <a:pt x="48317" y="115023"/>
                  </a:cubicBezTo>
                  <a:cubicBezTo>
                    <a:pt x="35917" y="155333"/>
                    <a:pt x="34429" y="160274"/>
                    <a:pt x="34429" y="162615"/>
                  </a:cubicBezTo>
                  <a:cubicBezTo>
                    <a:pt x="34429" y="169636"/>
                    <a:pt x="40133" y="170937"/>
                    <a:pt x="42861" y="170937"/>
                  </a:cubicBezTo>
                  <a:cubicBezTo>
                    <a:pt x="45589" y="170937"/>
                    <a:pt x="50549" y="169116"/>
                    <a:pt x="52533" y="165215"/>
                  </a:cubicBezTo>
                  <a:cubicBezTo>
                    <a:pt x="54269" y="161314"/>
                    <a:pt x="56501" y="148051"/>
                    <a:pt x="61460" y="117104"/>
                  </a:cubicBezTo>
                  <a:close/>
                  <a:moveTo>
                    <a:pt x="64684" y="99420"/>
                  </a:moveTo>
                  <a:cubicBezTo>
                    <a:pt x="69644" y="69513"/>
                    <a:pt x="71628" y="57810"/>
                    <a:pt x="83532" y="40906"/>
                  </a:cubicBezTo>
                  <a:cubicBezTo>
                    <a:pt x="94692" y="25042"/>
                    <a:pt x="107836" y="17760"/>
                    <a:pt x="120236" y="17760"/>
                  </a:cubicBezTo>
                  <a:cubicBezTo>
                    <a:pt x="137348" y="17760"/>
                    <a:pt x="146524" y="29723"/>
                    <a:pt x="146524" y="43246"/>
                  </a:cubicBezTo>
                  <a:cubicBezTo>
                    <a:pt x="146524" y="69513"/>
                    <a:pt x="115276" y="99680"/>
                    <a:pt x="72620" y="99680"/>
                  </a:cubicBezTo>
                  <a:cubicBezTo>
                    <a:pt x="70388" y="99680"/>
                    <a:pt x="66916" y="99680"/>
                    <a:pt x="64684" y="99420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B30CB11A-D78D-2247-FCAF-4286BB79E98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2049176" y="3893241"/>
              <a:ext cx="82193" cy="371516"/>
            </a:xfrm>
            <a:custGeom>
              <a:avLst/>
              <a:gdLst>
                <a:gd name="connsiteX0" fmla="*/ 82404 w 82193"/>
                <a:gd name="connsiteY0" fmla="*/ 367876 h 371516"/>
                <a:gd name="connsiteX1" fmla="*/ 76382 w 82193"/>
                <a:gd name="connsiteY1" fmla="*/ 359703 h 371516"/>
                <a:gd name="connsiteX2" fmla="*/ 20759 w 82193"/>
                <a:gd name="connsiteY2" fmla="*/ 185833 h 371516"/>
                <a:gd name="connsiteX3" fmla="*/ 77799 w 82193"/>
                <a:gd name="connsiteY3" fmla="*/ 10106 h 371516"/>
                <a:gd name="connsiteX4" fmla="*/ 82404 w 82193"/>
                <a:gd name="connsiteY4" fmla="*/ 3790 h 371516"/>
                <a:gd name="connsiteX5" fmla="*/ 78862 w 82193"/>
                <a:gd name="connsiteY5" fmla="*/ 75 h 371516"/>
                <a:gd name="connsiteX6" fmla="*/ 22531 w 82193"/>
                <a:gd name="connsiteY6" fmla="*/ 72520 h 371516"/>
                <a:gd name="connsiteX7" fmla="*/ 211 w 82193"/>
                <a:gd name="connsiteY7" fmla="*/ 185833 h 371516"/>
                <a:gd name="connsiteX8" fmla="*/ 23593 w 82193"/>
                <a:gd name="connsiteY8" fmla="*/ 301746 h 371516"/>
                <a:gd name="connsiteX9" fmla="*/ 78862 w 82193"/>
                <a:gd name="connsiteY9" fmla="*/ 371591 h 371516"/>
                <a:gd name="connsiteX10" fmla="*/ 82404 w 82193"/>
                <a:gd name="connsiteY10" fmla="*/ 367876 h 37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93" h="371516">
                  <a:moveTo>
                    <a:pt x="82404" y="367876"/>
                  </a:moveTo>
                  <a:cubicBezTo>
                    <a:pt x="82404" y="366761"/>
                    <a:pt x="82404" y="366018"/>
                    <a:pt x="76382" y="359703"/>
                  </a:cubicBezTo>
                  <a:cubicBezTo>
                    <a:pt x="32096" y="312892"/>
                    <a:pt x="20759" y="242675"/>
                    <a:pt x="20759" y="185833"/>
                  </a:cubicBezTo>
                  <a:cubicBezTo>
                    <a:pt x="20759" y="121189"/>
                    <a:pt x="34222" y="56545"/>
                    <a:pt x="77799" y="10106"/>
                  </a:cubicBezTo>
                  <a:cubicBezTo>
                    <a:pt x="82404" y="5647"/>
                    <a:pt x="82404" y="4904"/>
                    <a:pt x="82404" y="3790"/>
                  </a:cubicBezTo>
                  <a:cubicBezTo>
                    <a:pt x="82404" y="1189"/>
                    <a:pt x="80987" y="75"/>
                    <a:pt x="78862" y="75"/>
                  </a:cubicBezTo>
                  <a:cubicBezTo>
                    <a:pt x="75319" y="75"/>
                    <a:pt x="43433" y="25338"/>
                    <a:pt x="22531" y="72520"/>
                  </a:cubicBezTo>
                  <a:cubicBezTo>
                    <a:pt x="4462" y="113387"/>
                    <a:pt x="211" y="154626"/>
                    <a:pt x="211" y="185833"/>
                  </a:cubicBezTo>
                  <a:cubicBezTo>
                    <a:pt x="211" y="214811"/>
                    <a:pt x="4108" y="259765"/>
                    <a:pt x="23593" y="301746"/>
                  </a:cubicBezTo>
                  <a:cubicBezTo>
                    <a:pt x="44850" y="347443"/>
                    <a:pt x="75319" y="371591"/>
                    <a:pt x="78862" y="371591"/>
                  </a:cubicBezTo>
                  <a:cubicBezTo>
                    <a:pt x="80987" y="371591"/>
                    <a:pt x="82404" y="370477"/>
                    <a:pt x="82404" y="367876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CCBE3668-B2EC-62A8-25E3-9BA967751C5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2162507" y="4007668"/>
              <a:ext cx="167221" cy="244457"/>
            </a:xfrm>
            <a:custGeom>
              <a:avLst/>
              <a:gdLst>
                <a:gd name="connsiteX0" fmla="*/ 1278 w 167221"/>
                <a:gd name="connsiteY0" fmla="*/ 228557 h 244457"/>
                <a:gd name="connsiteX1" fmla="*/ 215 w 167221"/>
                <a:gd name="connsiteY1" fmla="*/ 234502 h 244457"/>
                <a:gd name="connsiteX2" fmla="*/ 10135 w 167221"/>
                <a:gd name="connsiteY2" fmla="*/ 244532 h 244457"/>
                <a:gd name="connsiteX3" fmla="*/ 22534 w 167221"/>
                <a:gd name="connsiteY3" fmla="*/ 236731 h 244457"/>
                <a:gd name="connsiteX4" fmla="*/ 45209 w 167221"/>
                <a:gd name="connsiteY4" fmla="*/ 143480 h 244457"/>
                <a:gd name="connsiteX5" fmla="*/ 80283 w 167221"/>
                <a:gd name="connsiteY5" fmla="*/ 168372 h 244457"/>
                <a:gd name="connsiteX6" fmla="*/ 167436 w 167221"/>
                <a:gd name="connsiteY6" fmla="*/ 60632 h 244457"/>
                <a:gd name="connsiteX7" fmla="*/ 118191 w 167221"/>
                <a:gd name="connsiteY7" fmla="*/ 75 h 244457"/>
                <a:gd name="connsiteX8" fmla="*/ 35997 w 167221"/>
                <a:gd name="connsiteY8" fmla="*/ 82551 h 244457"/>
                <a:gd name="connsiteX9" fmla="*/ 1278 w 167221"/>
                <a:gd name="connsiteY9" fmla="*/ 228557 h 244457"/>
                <a:gd name="connsiteX10" fmla="*/ 79928 w 167221"/>
                <a:gd name="connsiteY10" fmla="*/ 160198 h 244457"/>
                <a:gd name="connsiteX11" fmla="*/ 49460 w 167221"/>
                <a:gd name="connsiteY11" fmla="*/ 127133 h 244457"/>
                <a:gd name="connsiteX12" fmla="*/ 52294 w 167221"/>
                <a:gd name="connsiteY12" fmla="*/ 113387 h 244457"/>
                <a:gd name="connsiteX13" fmla="*/ 73551 w 167221"/>
                <a:gd name="connsiteY13" fmla="*/ 43542 h 244457"/>
                <a:gd name="connsiteX14" fmla="*/ 117482 w 167221"/>
                <a:gd name="connsiteY14" fmla="*/ 8248 h 244457"/>
                <a:gd name="connsiteX15" fmla="*/ 141928 w 167221"/>
                <a:gd name="connsiteY15" fmla="*/ 44657 h 244457"/>
                <a:gd name="connsiteX16" fmla="*/ 122088 w 167221"/>
                <a:gd name="connsiteY16" fmla="*/ 124904 h 244457"/>
                <a:gd name="connsiteX17" fmla="*/ 79928 w 167221"/>
                <a:gd name="connsiteY17" fmla="*/ 160198 h 24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221" h="244457">
                  <a:moveTo>
                    <a:pt x="1278" y="228557"/>
                  </a:moveTo>
                  <a:cubicBezTo>
                    <a:pt x="215" y="233015"/>
                    <a:pt x="215" y="233759"/>
                    <a:pt x="215" y="234502"/>
                  </a:cubicBezTo>
                  <a:cubicBezTo>
                    <a:pt x="215" y="240074"/>
                    <a:pt x="4112" y="244532"/>
                    <a:pt x="10135" y="244532"/>
                  </a:cubicBezTo>
                  <a:cubicBezTo>
                    <a:pt x="17575" y="244532"/>
                    <a:pt x="21826" y="237845"/>
                    <a:pt x="22534" y="236731"/>
                  </a:cubicBezTo>
                  <a:cubicBezTo>
                    <a:pt x="24306" y="233387"/>
                    <a:pt x="35643" y="183604"/>
                    <a:pt x="45209" y="143480"/>
                  </a:cubicBezTo>
                  <a:cubicBezTo>
                    <a:pt x="52294" y="158341"/>
                    <a:pt x="63631" y="168372"/>
                    <a:pt x="80283" y="168372"/>
                  </a:cubicBezTo>
                  <a:cubicBezTo>
                    <a:pt x="121734" y="168372"/>
                    <a:pt x="167436" y="115988"/>
                    <a:pt x="167436" y="60632"/>
                  </a:cubicBezTo>
                  <a:cubicBezTo>
                    <a:pt x="167436" y="21251"/>
                    <a:pt x="144053" y="75"/>
                    <a:pt x="118191" y="75"/>
                  </a:cubicBezTo>
                  <a:cubicBezTo>
                    <a:pt x="83825" y="75"/>
                    <a:pt x="46626" y="37226"/>
                    <a:pt x="35997" y="82551"/>
                  </a:cubicBezTo>
                  <a:lnTo>
                    <a:pt x="1278" y="228557"/>
                  </a:lnTo>
                  <a:close/>
                  <a:moveTo>
                    <a:pt x="79928" y="160198"/>
                  </a:moveTo>
                  <a:cubicBezTo>
                    <a:pt x="55128" y="160198"/>
                    <a:pt x="49460" y="130477"/>
                    <a:pt x="49460" y="127133"/>
                  </a:cubicBezTo>
                  <a:cubicBezTo>
                    <a:pt x="49460" y="125647"/>
                    <a:pt x="51231" y="118217"/>
                    <a:pt x="52294" y="113387"/>
                  </a:cubicBezTo>
                  <a:cubicBezTo>
                    <a:pt x="62214" y="71777"/>
                    <a:pt x="65757" y="58403"/>
                    <a:pt x="73551" y="43542"/>
                  </a:cubicBezTo>
                  <a:cubicBezTo>
                    <a:pt x="88785" y="16421"/>
                    <a:pt x="106499" y="8248"/>
                    <a:pt x="117482" y="8248"/>
                  </a:cubicBezTo>
                  <a:cubicBezTo>
                    <a:pt x="130591" y="8248"/>
                    <a:pt x="141928" y="19022"/>
                    <a:pt x="141928" y="44657"/>
                  </a:cubicBezTo>
                  <a:cubicBezTo>
                    <a:pt x="141928" y="65090"/>
                    <a:pt x="131654" y="106700"/>
                    <a:pt x="122088" y="124904"/>
                  </a:cubicBezTo>
                  <a:cubicBezTo>
                    <a:pt x="110397" y="148310"/>
                    <a:pt x="93391" y="160198"/>
                    <a:pt x="79928" y="160198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671302CE-0B26-D95C-0034-12E78978F3F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2355242" y="3893241"/>
              <a:ext cx="82193" cy="371516"/>
            </a:xfrm>
            <a:custGeom>
              <a:avLst/>
              <a:gdLst>
                <a:gd name="connsiteX0" fmla="*/ 82413 w 82193"/>
                <a:gd name="connsiteY0" fmla="*/ 185833 h 371516"/>
                <a:gd name="connsiteX1" fmla="*/ 59031 w 82193"/>
                <a:gd name="connsiteY1" fmla="*/ 69920 h 371516"/>
                <a:gd name="connsiteX2" fmla="*/ 3763 w 82193"/>
                <a:gd name="connsiteY2" fmla="*/ 75 h 371516"/>
                <a:gd name="connsiteX3" fmla="*/ 220 w 82193"/>
                <a:gd name="connsiteY3" fmla="*/ 3790 h 371516"/>
                <a:gd name="connsiteX4" fmla="*/ 6951 w 82193"/>
                <a:gd name="connsiteY4" fmla="*/ 12335 h 371516"/>
                <a:gd name="connsiteX5" fmla="*/ 61865 w 82193"/>
                <a:gd name="connsiteY5" fmla="*/ 185833 h 371516"/>
                <a:gd name="connsiteX6" fmla="*/ 4825 w 82193"/>
                <a:gd name="connsiteY6" fmla="*/ 361560 h 371516"/>
                <a:gd name="connsiteX7" fmla="*/ 220 w 82193"/>
                <a:gd name="connsiteY7" fmla="*/ 367876 h 371516"/>
                <a:gd name="connsiteX8" fmla="*/ 3763 w 82193"/>
                <a:gd name="connsiteY8" fmla="*/ 371591 h 371516"/>
                <a:gd name="connsiteX9" fmla="*/ 60094 w 82193"/>
                <a:gd name="connsiteY9" fmla="*/ 299145 h 371516"/>
                <a:gd name="connsiteX10" fmla="*/ 82413 w 82193"/>
                <a:gd name="connsiteY10" fmla="*/ 185833 h 37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93" h="371516">
                  <a:moveTo>
                    <a:pt x="82413" y="185833"/>
                  </a:moveTo>
                  <a:cubicBezTo>
                    <a:pt x="82413" y="156855"/>
                    <a:pt x="78516" y="111901"/>
                    <a:pt x="59031" y="69920"/>
                  </a:cubicBezTo>
                  <a:cubicBezTo>
                    <a:pt x="37774" y="24223"/>
                    <a:pt x="7305" y="75"/>
                    <a:pt x="3763" y="75"/>
                  </a:cubicBezTo>
                  <a:cubicBezTo>
                    <a:pt x="1637" y="75"/>
                    <a:pt x="220" y="1561"/>
                    <a:pt x="220" y="3790"/>
                  </a:cubicBezTo>
                  <a:cubicBezTo>
                    <a:pt x="220" y="4904"/>
                    <a:pt x="220" y="5647"/>
                    <a:pt x="6951" y="12335"/>
                  </a:cubicBezTo>
                  <a:cubicBezTo>
                    <a:pt x="41671" y="49115"/>
                    <a:pt x="61865" y="108186"/>
                    <a:pt x="61865" y="185833"/>
                  </a:cubicBezTo>
                  <a:cubicBezTo>
                    <a:pt x="61865" y="249362"/>
                    <a:pt x="48757" y="314749"/>
                    <a:pt x="4825" y="361560"/>
                  </a:cubicBezTo>
                  <a:cubicBezTo>
                    <a:pt x="220" y="366018"/>
                    <a:pt x="220" y="366761"/>
                    <a:pt x="220" y="367876"/>
                  </a:cubicBezTo>
                  <a:cubicBezTo>
                    <a:pt x="220" y="370105"/>
                    <a:pt x="1637" y="371591"/>
                    <a:pt x="3763" y="371591"/>
                  </a:cubicBezTo>
                  <a:cubicBezTo>
                    <a:pt x="7305" y="371591"/>
                    <a:pt x="39191" y="346328"/>
                    <a:pt x="60094" y="299145"/>
                  </a:cubicBezTo>
                  <a:cubicBezTo>
                    <a:pt x="78162" y="258279"/>
                    <a:pt x="82413" y="217040"/>
                    <a:pt x="82413" y="18583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517853B9-6F63-BDEC-E691-741F27C1D16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2591074" y="4035532"/>
              <a:ext cx="235597" cy="86934"/>
            </a:xfrm>
            <a:custGeom>
              <a:avLst/>
              <a:gdLst>
                <a:gd name="connsiteX0" fmla="*/ 223779 w 235597"/>
                <a:gd name="connsiteY0" fmla="*/ 14935 h 86934"/>
                <a:gd name="connsiteX1" fmla="*/ 235824 w 235597"/>
                <a:gd name="connsiteY1" fmla="*/ 7505 h 86934"/>
                <a:gd name="connsiteX2" fmla="*/ 224133 w 235597"/>
                <a:gd name="connsiteY2" fmla="*/ 75 h 86934"/>
                <a:gd name="connsiteX3" fmla="*/ 11918 w 235597"/>
                <a:gd name="connsiteY3" fmla="*/ 75 h 86934"/>
                <a:gd name="connsiteX4" fmla="*/ 226 w 235597"/>
                <a:gd name="connsiteY4" fmla="*/ 7505 h 86934"/>
                <a:gd name="connsiteX5" fmla="*/ 12272 w 235597"/>
                <a:gd name="connsiteY5" fmla="*/ 14935 h 86934"/>
                <a:gd name="connsiteX6" fmla="*/ 223779 w 235597"/>
                <a:gd name="connsiteY6" fmla="*/ 14935 h 86934"/>
                <a:gd name="connsiteX7" fmla="*/ 224133 w 235597"/>
                <a:gd name="connsiteY7" fmla="*/ 87010 h 86934"/>
                <a:gd name="connsiteX8" fmla="*/ 235824 w 235597"/>
                <a:gd name="connsiteY8" fmla="*/ 79579 h 86934"/>
                <a:gd name="connsiteX9" fmla="*/ 223779 w 235597"/>
                <a:gd name="connsiteY9" fmla="*/ 72149 h 86934"/>
                <a:gd name="connsiteX10" fmla="*/ 12272 w 235597"/>
                <a:gd name="connsiteY10" fmla="*/ 72149 h 86934"/>
                <a:gd name="connsiteX11" fmla="*/ 226 w 235597"/>
                <a:gd name="connsiteY11" fmla="*/ 79579 h 86934"/>
                <a:gd name="connsiteX12" fmla="*/ 11918 w 235597"/>
                <a:gd name="connsiteY12" fmla="*/ 87010 h 86934"/>
                <a:gd name="connsiteX13" fmla="*/ 224133 w 235597"/>
                <a:gd name="connsiteY13" fmla="*/ 87010 h 8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97" h="86934">
                  <a:moveTo>
                    <a:pt x="223779" y="14935"/>
                  </a:moveTo>
                  <a:cubicBezTo>
                    <a:pt x="229093" y="14935"/>
                    <a:pt x="235824" y="14935"/>
                    <a:pt x="235824" y="7505"/>
                  </a:cubicBezTo>
                  <a:cubicBezTo>
                    <a:pt x="235824" y="75"/>
                    <a:pt x="229093" y="75"/>
                    <a:pt x="224133" y="75"/>
                  </a:cubicBezTo>
                  <a:lnTo>
                    <a:pt x="11918" y="75"/>
                  </a:lnTo>
                  <a:cubicBezTo>
                    <a:pt x="6958" y="75"/>
                    <a:pt x="226" y="75"/>
                    <a:pt x="226" y="7505"/>
                  </a:cubicBezTo>
                  <a:cubicBezTo>
                    <a:pt x="226" y="14935"/>
                    <a:pt x="6958" y="14935"/>
                    <a:pt x="12272" y="14935"/>
                  </a:cubicBezTo>
                  <a:lnTo>
                    <a:pt x="223779" y="14935"/>
                  </a:lnTo>
                  <a:close/>
                  <a:moveTo>
                    <a:pt x="224133" y="87010"/>
                  </a:moveTo>
                  <a:cubicBezTo>
                    <a:pt x="229093" y="87010"/>
                    <a:pt x="235824" y="87010"/>
                    <a:pt x="235824" y="79579"/>
                  </a:cubicBezTo>
                  <a:cubicBezTo>
                    <a:pt x="235824" y="72149"/>
                    <a:pt x="229093" y="72149"/>
                    <a:pt x="223779" y="72149"/>
                  </a:cubicBezTo>
                  <a:lnTo>
                    <a:pt x="12272" y="72149"/>
                  </a:lnTo>
                  <a:cubicBezTo>
                    <a:pt x="6958" y="72149"/>
                    <a:pt x="226" y="72149"/>
                    <a:pt x="226" y="79579"/>
                  </a:cubicBezTo>
                  <a:cubicBezTo>
                    <a:pt x="226" y="87010"/>
                    <a:pt x="6958" y="87010"/>
                    <a:pt x="11918" y="87010"/>
                  </a:cubicBezTo>
                  <a:lnTo>
                    <a:pt x="224133" y="87010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D9461CA4-C936-A82F-5ED6-E05C96A18AF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2965038" y="3818935"/>
              <a:ext cx="471550" cy="520122"/>
            </a:xfrm>
            <a:custGeom>
              <a:avLst/>
              <a:gdLst>
                <a:gd name="connsiteX0" fmla="*/ 428919 w 471550"/>
                <a:gd name="connsiteY0" fmla="*/ 520188 h 520122"/>
                <a:gd name="connsiteX1" fmla="*/ 471787 w 471550"/>
                <a:gd name="connsiteY1" fmla="*/ 401303 h 520122"/>
                <a:gd name="connsiteX2" fmla="*/ 462930 w 471550"/>
                <a:gd name="connsiteY2" fmla="*/ 401303 h 520122"/>
                <a:gd name="connsiteX3" fmla="*/ 370817 w 471550"/>
                <a:gd name="connsiteY3" fmla="*/ 476349 h 520122"/>
                <a:gd name="connsiteX4" fmla="*/ 260635 w 471550"/>
                <a:gd name="connsiteY4" fmla="*/ 487866 h 520122"/>
                <a:gd name="connsiteX5" fmla="*/ 47002 w 471550"/>
                <a:gd name="connsiteY5" fmla="*/ 487866 h 520122"/>
                <a:gd name="connsiteX6" fmla="*/ 227332 w 471550"/>
                <a:gd name="connsiteY6" fmla="*/ 266071 h 520122"/>
                <a:gd name="connsiteX7" fmla="*/ 230521 w 471550"/>
                <a:gd name="connsiteY7" fmla="*/ 260127 h 520122"/>
                <a:gd name="connsiteX8" fmla="*/ 228041 w 471550"/>
                <a:gd name="connsiteY8" fmla="*/ 254554 h 520122"/>
                <a:gd name="connsiteX9" fmla="*/ 62945 w 471550"/>
                <a:gd name="connsiteY9" fmla="*/ 17898 h 520122"/>
                <a:gd name="connsiteX10" fmla="*/ 257092 w 471550"/>
                <a:gd name="connsiteY10" fmla="*/ 17898 h 520122"/>
                <a:gd name="connsiteX11" fmla="*/ 339994 w 471550"/>
                <a:gd name="connsiteY11" fmla="*/ 23842 h 520122"/>
                <a:gd name="connsiteX12" fmla="*/ 417936 w 471550"/>
                <a:gd name="connsiteY12" fmla="*/ 51706 h 520122"/>
                <a:gd name="connsiteX13" fmla="*/ 462930 w 471550"/>
                <a:gd name="connsiteY13" fmla="*/ 104461 h 520122"/>
                <a:gd name="connsiteX14" fmla="*/ 471787 w 471550"/>
                <a:gd name="connsiteY14" fmla="*/ 104461 h 520122"/>
                <a:gd name="connsiteX15" fmla="*/ 428919 w 471550"/>
                <a:gd name="connsiteY15" fmla="*/ 65 h 520122"/>
                <a:gd name="connsiteX16" fmla="*/ 10157 w 471550"/>
                <a:gd name="connsiteY16" fmla="*/ 65 h 520122"/>
                <a:gd name="connsiteX17" fmla="*/ 591 w 471550"/>
                <a:gd name="connsiteY17" fmla="*/ 2666 h 520122"/>
                <a:gd name="connsiteX18" fmla="*/ 237 w 471550"/>
                <a:gd name="connsiteY18" fmla="*/ 14926 h 520122"/>
                <a:gd name="connsiteX19" fmla="*/ 187652 w 471550"/>
                <a:gd name="connsiteY19" fmla="*/ 283904 h 520122"/>
                <a:gd name="connsiteX20" fmla="*/ 4134 w 471550"/>
                <a:gd name="connsiteY20" fmla="*/ 509414 h 520122"/>
                <a:gd name="connsiteX21" fmla="*/ 591 w 471550"/>
                <a:gd name="connsiteY21" fmla="*/ 516101 h 520122"/>
                <a:gd name="connsiteX22" fmla="*/ 10157 w 471550"/>
                <a:gd name="connsiteY22" fmla="*/ 520188 h 520122"/>
                <a:gd name="connsiteX23" fmla="*/ 428919 w 471550"/>
                <a:gd name="connsiteY23" fmla="*/ 520188 h 5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1550" h="520122">
                  <a:moveTo>
                    <a:pt x="428919" y="520188"/>
                  </a:moveTo>
                  <a:lnTo>
                    <a:pt x="471787" y="401303"/>
                  </a:lnTo>
                  <a:lnTo>
                    <a:pt x="462930" y="401303"/>
                  </a:lnTo>
                  <a:cubicBezTo>
                    <a:pt x="449113" y="439941"/>
                    <a:pt x="411559" y="465204"/>
                    <a:pt x="370817" y="476349"/>
                  </a:cubicBezTo>
                  <a:cubicBezTo>
                    <a:pt x="363377" y="478207"/>
                    <a:pt x="328657" y="487866"/>
                    <a:pt x="260635" y="487866"/>
                  </a:cubicBezTo>
                  <a:lnTo>
                    <a:pt x="47002" y="487866"/>
                  </a:lnTo>
                  <a:lnTo>
                    <a:pt x="227332" y="266071"/>
                  </a:lnTo>
                  <a:cubicBezTo>
                    <a:pt x="229812" y="263099"/>
                    <a:pt x="230521" y="261984"/>
                    <a:pt x="230521" y="260127"/>
                  </a:cubicBezTo>
                  <a:cubicBezTo>
                    <a:pt x="230521" y="259384"/>
                    <a:pt x="230521" y="258269"/>
                    <a:pt x="228041" y="254554"/>
                  </a:cubicBezTo>
                  <a:lnTo>
                    <a:pt x="62945" y="17898"/>
                  </a:lnTo>
                  <a:lnTo>
                    <a:pt x="257092" y="17898"/>
                  </a:lnTo>
                  <a:cubicBezTo>
                    <a:pt x="304566" y="17898"/>
                    <a:pt x="336805" y="23099"/>
                    <a:pt x="339994" y="23842"/>
                  </a:cubicBezTo>
                  <a:cubicBezTo>
                    <a:pt x="359125" y="26814"/>
                    <a:pt x="389948" y="33130"/>
                    <a:pt x="417936" y="51706"/>
                  </a:cubicBezTo>
                  <a:cubicBezTo>
                    <a:pt x="426793" y="57650"/>
                    <a:pt x="450884" y="74369"/>
                    <a:pt x="462930" y="104461"/>
                  </a:cubicBezTo>
                  <a:lnTo>
                    <a:pt x="471787" y="104461"/>
                  </a:lnTo>
                  <a:lnTo>
                    <a:pt x="428919" y="65"/>
                  </a:lnTo>
                  <a:lnTo>
                    <a:pt x="10157" y="65"/>
                  </a:lnTo>
                  <a:cubicBezTo>
                    <a:pt x="2008" y="65"/>
                    <a:pt x="1654" y="437"/>
                    <a:pt x="591" y="2666"/>
                  </a:cubicBezTo>
                  <a:cubicBezTo>
                    <a:pt x="237" y="3780"/>
                    <a:pt x="237" y="10839"/>
                    <a:pt x="237" y="14926"/>
                  </a:cubicBezTo>
                  <a:lnTo>
                    <a:pt x="187652" y="283904"/>
                  </a:lnTo>
                  <a:lnTo>
                    <a:pt x="4134" y="509414"/>
                  </a:lnTo>
                  <a:cubicBezTo>
                    <a:pt x="591" y="513872"/>
                    <a:pt x="591" y="515730"/>
                    <a:pt x="591" y="516101"/>
                  </a:cubicBezTo>
                  <a:cubicBezTo>
                    <a:pt x="591" y="520188"/>
                    <a:pt x="3780" y="520188"/>
                    <a:pt x="10157" y="520188"/>
                  </a:cubicBezTo>
                  <a:lnTo>
                    <a:pt x="428919" y="520188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CCFE797D-C7B4-8CFA-2C7D-F17F0173C84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3141370" y="4438249"/>
              <a:ext cx="122014" cy="183083"/>
            </a:xfrm>
            <a:custGeom>
              <a:avLst/>
              <a:gdLst>
                <a:gd name="connsiteX0" fmla="*/ 59265 w 122014"/>
                <a:gd name="connsiteY0" fmla="*/ 7889 h 183083"/>
                <a:gd name="connsiteX1" fmla="*/ 60257 w 122014"/>
                <a:gd name="connsiteY1" fmla="*/ 3728 h 183083"/>
                <a:gd name="connsiteX2" fmla="*/ 56289 w 122014"/>
                <a:gd name="connsiteY2" fmla="*/ 87 h 183083"/>
                <a:gd name="connsiteX3" fmla="*/ 24546 w 122014"/>
                <a:gd name="connsiteY3" fmla="*/ 2687 h 183083"/>
                <a:gd name="connsiteX4" fmla="*/ 19090 w 122014"/>
                <a:gd name="connsiteY4" fmla="*/ 8669 h 183083"/>
                <a:gd name="connsiteX5" fmla="*/ 25538 w 122014"/>
                <a:gd name="connsiteY5" fmla="*/ 12310 h 183083"/>
                <a:gd name="connsiteX6" fmla="*/ 37442 w 122014"/>
                <a:gd name="connsiteY6" fmla="*/ 16211 h 183083"/>
                <a:gd name="connsiteX7" fmla="*/ 36450 w 122014"/>
                <a:gd name="connsiteY7" fmla="*/ 21932 h 183083"/>
                <a:gd name="connsiteX8" fmla="*/ 1482 w 122014"/>
                <a:gd name="connsiteY8" fmla="*/ 169127 h 183083"/>
                <a:gd name="connsiteX9" fmla="*/ 242 w 122014"/>
                <a:gd name="connsiteY9" fmla="*/ 174848 h 183083"/>
                <a:gd name="connsiteX10" fmla="*/ 8674 w 122014"/>
                <a:gd name="connsiteY10" fmla="*/ 183170 h 183083"/>
                <a:gd name="connsiteX11" fmla="*/ 20082 w 122014"/>
                <a:gd name="connsiteY11" fmla="*/ 172247 h 183083"/>
                <a:gd name="connsiteX12" fmla="*/ 32234 w 122014"/>
                <a:gd name="connsiteY12" fmla="*/ 121795 h 183083"/>
                <a:gd name="connsiteX13" fmla="*/ 63977 w 122014"/>
                <a:gd name="connsiteY13" fmla="*/ 143121 h 183083"/>
                <a:gd name="connsiteX14" fmla="*/ 63481 w 122014"/>
                <a:gd name="connsiteY14" fmla="*/ 148322 h 183083"/>
                <a:gd name="connsiteX15" fmla="*/ 62489 w 122014"/>
                <a:gd name="connsiteY15" fmla="*/ 156384 h 183083"/>
                <a:gd name="connsiteX16" fmla="*/ 88777 w 122014"/>
                <a:gd name="connsiteY16" fmla="*/ 183170 h 183083"/>
                <a:gd name="connsiteX17" fmla="*/ 120273 w 122014"/>
                <a:gd name="connsiteY17" fmla="*/ 143381 h 183083"/>
                <a:gd name="connsiteX18" fmla="*/ 116305 w 122014"/>
                <a:gd name="connsiteY18" fmla="*/ 140000 h 183083"/>
                <a:gd name="connsiteX19" fmla="*/ 111345 w 122014"/>
                <a:gd name="connsiteY19" fmla="*/ 146241 h 183083"/>
                <a:gd name="connsiteX20" fmla="*/ 89521 w 122014"/>
                <a:gd name="connsiteY20" fmla="*/ 175888 h 183083"/>
                <a:gd name="connsiteX21" fmla="*/ 80841 w 122014"/>
                <a:gd name="connsiteY21" fmla="*/ 162365 h 183083"/>
                <a:gd name="connsiteX22" fmla="*/ 82329 w 122014"/>
                <a:gd name="connsiteY22" fmla="*/ 150662 h 183083"/>
                <a:gd name="connsiteX23" fmla="*/ 83569 w 122014"/>
                <a:gd name="connsiteY23" fmla="*/ 142600 h 183083"/>
                <a:gd name="connsiteX24" fmla="*/ 43394 w 122014"/>
                <a:gd name="connsiteY24" fmla="*/ 115034 h 183083"/>
                <a:gd name="connsiteX25" fmla="*/ 63977 w 122014"/>
                <a:gd name="connsiteY25" fmla="*/ 97870 h 183083"/>
                <a:gd name="connsiteX26" fmla="*/ 102913 w 122014"/>
                <a:gd name="connsiteY26" fmla="*/ 73164 h 183083"/>
                <a:gd name="connsiteX27" fmla="*/ 111097 w 122014"/>
                <a:gd name="connsiteY27" fmla="*/ 76545 h 183083"/>
                <a:gd name="connsiteX28" fmla="*/ 98201 w 122014"/>
                <a:gd name="connsiteY28" fmla="*/ 91108 h 183083"/>
                <a:gd name="connsiteX29" fmla="*/ 108121 w 122014"/>
                <a:gd name="connsiteY29" fmla="*/ 100731 h 183083"/>
                <a:gd name="connsiteX30" fmla="*/ 122257 w 122014"/>
                <a:gd name="connsiteY30" fmla="*/ 84087 h 183083"/>
                <a:gd name="connsiteX31" fmla="*/ 103161 w 122014"/>
                <a:gd name="connsiteY31" fmla="*/ 65882 h 183083"/>
                <a:gd name="connsiteX32" fmla="*/ 63481 w 122014"/>
                <a:gd name="connsiteY32" fmla="*/ 88768 h 183083"/>
                <a:gd name="connsiteX33" fmla="*/ 34714 w 122014"/>
                <a:gd name="connsiteY33" fmla="*/ 111653 h 183083"/>
                <a:gd name="connsiteX34" fmla="*/ 59265 w 122014"/>
                <a:gd name="connsiteY34" fmla="*/ 7889 h 18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2014" h="183083">
                  <a:moveTo>
                    <a:pt x="59265" y="7889"/>
                  </a:moveTo>
                  <a:cubicBezTo>
                    <a:pt x="59513" y="7368"/>
                    <a:pt x="60257" y="3988"/>
                    <a:pt x="60257" y="3728"/>
                  </a:cubicBezTo>
                  <a:cubicBezTo>
                    <a:pt x="60257" y="2427"/>
                    <a:pt x="59265" y="87"/>
                    <a:pt x="56289" y="87"/>
                  </a:cubicBezTo>
                  <a:cubicBezTo>
                    <a:pt x="51329" y="87"/>
                    <a:pt x="30746" y="2167"/>
                    <a:pt x="24546" y="2687"/>
                  </a:cubicBezTo>
                  <a:cubicBezTo>
                    <a:pt x="22562" y="2947"/>
                    <a:pt x="19090" y="3207"/>
                    <a:pt x="19090" y="8669"/>
                  </a:cubicBezTo>
                  <a:cubicBezTo>
                    <a:pt x="19090" y="12310"/>
                    <a:pt x="22562" y="12310"/>
                    <a:pt x="25538" y="12310"/>
                  </a:cubicBezTo>
                  <a:cubicBezTo>
                    <a:pt x="37442" y="12310"/>
                    <a:pt x="37442" y="14130"/>
                    <a:pt x="37442" y="16211"/>
                  </a:cubicBezTo>
                  <a:cubicBezTo>
                    <a:pt x="37442" y="18031"/>
                    <a:pt x="36946" y="19591"/>
                    <a:pt x="36450" y="21932"/>
                  </a:cubicBezTo>
                  <a:lnTo>
                    <a:pt x="1482" y="169127"/>
                  </a:lnTo>
                  <a:cubicBezTo>
                    <a:pt x="242" y="173808"/>
                    <a:pt x="242" y="174328"/>
                    <a:pt x="242" y="174848"/>
                  </a:cubicBezTo>
                  <a:cubicBezTo>
                    <a:pt x="242" y="178749"/>
                    <a:pt x="3218" y="183170"/>
                    <a:pt x="8674" y="183170"/>
                  </a:cubicBezTo>
                  <a:cubicBezTo>
                    <a:pt x="15370" y="183170"/>
                    <a:pt x="18594" y="177969"/>
                    <a:pt x="20082" y="172247"/>
                  </a:cubicBezTo>
                  <a:cubicBezTo>
                    <a:pt x="20578" y="171207"/>
                    <a:pt x="31242" y="125436"/>
                    <a:pt x="32234" y="121795"/>
                  </a:cubicBezTo>
                  <a:cubicBezTo>
                    <a:pt x="49841" y="123616"/>
                    <a:pt x="63977" y="129597"/>
                    <a:pt x="63977" y="143121"/>
                  </a:cubicBezTo>
                  <a:cubicBezTo>
                    <a:pt x="63977" y="144421"/>
                    <a:pt x="63977" y="145721"/>
                    <a:pt x="63481" y="148322"/>
                  </a:cubicBezTo>
                  <a:cubicBezTo>
                    <a:pt x="62489" y="152223"/>
                    <a:pt x="62489" y="153523"/>
                    <a:pt x="62489" y="156384"/>
                  </a:cubicBezTo>
                  <a:cubicBezTo>
                    <a:pt x="62489" y="174848"/>
                    <a:pt x="76873" y="183170"/>
                    <a:pt x="88777" y="183170"/>
                  </a:cubicBezTo>
                  <a:cubicBezTo>
                    <a:pt x="112833" y="183170"/>
                    <a:pt x="120273" y="143641"/>
                    <a:pt x="120273" y="143381"/>
                  </a:cubicBezTo>
                  <a:cubicBezTo>
                    <a:pt x="120273" y="140000"/>
                    <a:pt x="117049" y="140000"/>
                    <a:pt x="116305" y="140000"/>
                  </a:cubicBezTo>
                  <a:cubicBezTo>
                    <a:pt x="112833" y="140000"/>
                    <a:pt x="112585" y="141300"/>
                    <a:pt x="111345" y="146241"/>
                  </a:cubicBezTo>
                  <a:cubicBezTo>
                    <a:pt x="108369" y="157424"/>
                    <a:pt x="101673" y="175888"/>
                    <a:pt x="89521" y="175888"/>
                  </a:cubicBezTo>
                  <a:cubicBezTo>
                    <a:pt x="82825" y="175888"/>
                    <a:pt x="80841" y="169387"/>
                    <a:pt x="80841" y="162365"/>
                  </a:cubicBezTo>
                  <a:cubicBezTo>
                    <a:pt x="80841" y="157944"/>
                    <a:pt x="80841" y="157424"/>
                    <a:pt x="82329" y="150662"/>
                  </a:cubicBezTo>
                  <a:cubicBezTo>
                    <a:pt x="82577" y="149882"/>
                    <a:pt x="83569" y="145461"/>
                    <a:pt x="83569" y="142600"/>
                  </a:cubicBezTo>
                  <a:cubicBezTo>
                    <a:pt x="83569" y="119455"/>
                    <a:pt x="53809" y="115814"/>
                    <a:pt x="43394" y="115034"/>
                  </a:cubicBezTo>
                  <a:cubicBezTo>
                    <a:pt x="50586" y="110353"/>
                    <a:pt x="59761" y="101771"/>
                    <a:pt x="63977" y="97870"/>
                  </a:cubicBezTo>
                  <a:cubicBezTo>
                    <a:pt x="76625" y="85387"/>
                    <a:pt x="89025" y="73164"/>
                    <a:pt x="102913" y="73164"/>
                  </a:cubicBezTo>
                  <a:cubicBezTo>
                    <a:pt x="105889" y="73164"/>
                    <a:pt x="109113" y="73944"/>
                    <a:pt x="111097" y="76545"/>
                  </a:cubicBezTo>
                  <a:cubicBezTo>
                    <a:pt x="100433" y="78365"/>
                    <a:pt x="98201" y="87207"/>
                    <a:pt x="98201" y="91108"/>
                  </a:cubicBezTo>
                  <a:cubicBezTo>
                    <a:pt x="98201" y="96830"/>
                    <a:pt x="102417" y="100731"/>
                    <a:pt x="108121" y="100731"/>
                  </a:cubicBezTo>
                  <a:cubicBezTo>
                    <a:pt x="114817" y="100731"/>
                    <a:pt x="122257" y="95009"/>
                    <a:pt x="122257" y="84087"/>
                  </a:cubicBezTo>
                  <a:cubicBezTo>
                    <a:pt x="122257" y="75505"/>
                    <a:pt x="116305" y="65882"/>
                    <a:pt x="103161" y="65882"/>
                  </a:cubicBezTo>
                  <a:cubicBezTo>
                    <a:pt x="89025" y="65882"/>
                    <a:pt x="76129" y="76545"/>
                    <a:pt x="63481" y="88768"/>
                  </a:cubicBezTo>
                  <a:cubicBezTo>
                    <a:pt x="53065" y="99170"/>
                    <a:pt x="44882" y="107232"/>
                    <a:pt x="34714" y="111653"/>
                  </a:cubicBezTo>
                  <a:lnTo>
                    <a:pt x="59265" y="7889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EADF5A5C-EA87-5E2C-1E48-40A729C8C30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3529449" y="3918133"/>
              <a:ext cx="301494" cy="253745"/>
            </a:xfrm>
            <a:custGeom>
              <a:avLst/>
              <a:gdLst>
                <a:gd name="connsiteX0" fmla="*/ 167120 w 301494"/>
                <a:gd name="connsiteY0" fmla="*/ 103728 h 253745"/>
                <a:gd name="connsiteX1" fmla="*/ 165349 w 301494"/>
                <a:gd name="connsiteY1" fmla="*/ 98527 h 253745"/>
                <a:gd name="connsiteX2" fmla="*/ 175623 w 301494"/>
                <a:gd name="connsiteY2" fmla="*/ 89982 h 253745"/>
                <a:gd name="connsiteX3" fmla="*/ 237622 w 301494"/>
                <a:gd name="connsiteY3" fmla="*/ 39827 h 253745"/>
                <a:gd name="connsiteX4" fmla="*/ 295370 w 301494"/>
                <a:gd name="connsiteY4" fmla="*/ 11592 h 253745"/>
                <a:gd name="connsiteX5" fmla="*/ 301747 w 301494"/>
                <a:gd name="connsiteY5" fmla="*/ 4161 h 253745"/>
                <a:gd name="connsiteX6" fmla="*/ 297850 w 301494"/>
                <a:gd name="connsiteY6" fmla="*/ 75 h 253745"/>
                <a:gd name="connsiteX7" fmla="*/ 272696 w 301494"/>
                <a:gd name="connsiteY7" fmla="*/ 1189 h 253745"/>
                <a:gd name="connsiteX8" fmla="*/ 233371 w 301494"/>
                <a:gd name="connsiteY8" fmla="*/ 75 h 253745"/>
                <a:gd name="connsiteX9" fmla="*/ 226640 w 301494"/>
                <a:gd name="connsiteY9" fmla="*/ 7505 h 253745"/>
                <a:gd name="connsiteX10" fmla="*/ 230891 w 301494"/>
                <a:gd name="connsiteY10" fmla="*/ 11592 h 253745"/>
                <a:gd name="connsiteX11" fmla="*/ 241874 w 301494"/>
                <a:gd name="connsiteY11" fmla="*/ 19394 h 253745"/>
                <a:gd name="connsiteX12" fmla="*/ 229120 w 301494"/>
                <a:gd name="connsiteY12" fmla="*/ 36483 h 253745"/>
                <a:gd name="connsiteX13" fmla="*/ 90949 w 301494"/>
                <a:gd name="connsiteY13" fmla="*/ 147938 h 253745"/>
                <a:gd name="connsiteX14" fmla="*/ 119292 w 301494"/>
                <a:gd name="connsiteY14" fmla="*/ 28681 h 253745"/>
                <a:gd name="connsiteX15" fmla="*/ 149052 w 301494"/>
                <a:gd name="connsiteY15" fmla="*/ 11592 h 253745"/>
                <a:gd name="connsiteX16" fmla="*/ 161097 w 301494"/>
                <a:gd name="connsiteY16" fmla="*/ 4161 h 253745"/>
                <a:gd name="connsiteX17" fmla="*/ 156137 w 301494"/>
                <a:gd name="connsiteY17" fmla="*/ 75 h 253745"/>
                <a:gd name="connsiteX18" fmla="*/ 110789 w 301494"/>
                <a:gd name="connsiteY18" fmla="*/ 1189 h 253745"/>
                <a:gd name="connsiteX19" fmla="*/ 65087 w 301494"/>
                <a:gd name="connsiteY19" fmla="*/ 75 h 253745"/>
                <a:gd name="connsiteX20" fmla="*/ 58001 w 301494"/>
                <a:gd name="connsiteY20" fmla="*/ 7134 h 253745"/>
                <a:gd name="connsiteX21" fmla="*/ 68275 w 301494"/>
                <a:gd name="connsiteY21" fmla="*/ 11592 h 253745"/>
                <a:gd name="connsiteX22" fmla="*/ 83509 w 301494"/>
                <a:gd name="connsiteY22" fmla="*/ 12335 h 253745"/>
                <a:gd name="connsiteX23" fmla="*/ 91304 w 301494"/>
                <a:gd name="connsiteY23" fmla="*/ 18279 h 253745"/>
                <a:gd name="connsiteX24" fmla="*/ 89887 w 301494"/>
                <a:gd name="connsiteY24" fmla="*/ 25338 h 253745"/>
                <a:gd name="connsiteX25" fmla="*/ 42413 w 301494"/>
                <a:gd name="connsiteY25" fmla="*/ 224842 h 253745"/>
                <a:gd name="connsiteX26" fmla="*/ 10173 w 301494"/>
                <a:gd name="connsiteY26" fmla="*/ 242303 h 253745"/>
                <a:gd name="connsiteX27" fmla="*/ 253 w 301494"/>
                <a:gd name="connsiteY27" fmla="*/ 249362 h 253745"/>
                <a:gd name="connsiteX28" fmla="*/ 5567 w 301494"/>
                <a:gd name="connsiteY28" fmla="*/ 253820 h 253745"/>
                <a:gd name="connsiteX29" fmla="*/ 50561 w 301494"/>
                <a:gd name="connsiteY29" fmla="*/ 252706 h 253745"/>
                <a:gd name="connsiteX30" fmla="*/ 73235 w 301494"/>
                <a:gd name="connsiteY30" fmla="*/ 253077 h 253745"/>
                <a:gd name="connsiteX31" fmla="*/ 96264 w 301494"/>
                <a:gd name="connsiteY31" fmla="*/ 253820 h 253745"/>
                <a:gd name="connsiteX32" fmla="*/ 103349 w 301494"/>
                <a:gd name="connsiteY32" fmla="*/ 246390 h 253745"/>
                <a:gd name="connsiteX33" fmla="*/ 93429 w 301494"/>
                <a:gd name="connsiteY33" fmla="*/ 242303 h 253745"/>
                <a:gd name="connsiteX34" fmla="*/ 70401 w 301494"/>
                <a:gd name="connsiteY34" fmla="*/ 235616 h 253745"/>
                <a:gd name="connsiteX35" fmla="*/ 73590 w 301494"/>
                <a:gd name="connsiteY35" fmla="*/ 219269 h 253745"/>
                <a:gd name="connsiteX36" fmla="*/ 87761 w 301494"/>
                <a:gd name="connsiteY36" fmla="*/ 160941 h 253745"/>
                <a:gd name="connsiteX37" fmla="*/ 140549 w 301494"/>
                <a:gd name="connsiteY37" fmla="*/ 117845 h 253745"/>
                <a:gd name="connsiteX38" fmla="*/ 181646 w 301494"/>
                <a:gd name="connsiteY38" fmla="*/ 217783 h 253745"/>
                <a:gd name="connsiteX39" fmla="*/ 185897 w 301494"/>
                <a:gd name="connsiteY39" fmla="*/ 230786 h 253745"/>
                <a:gd name="connsiteX40" fmla="*/ 167474 w 301494"/>
                <a:gd name="connsiteY40" fmla="*/ 242303 h 253745"/>
                <a:gd name="connsiteX41" fmla="*/ 159680 w 301494"/>
                <a:gd name="connsiteY41" fmla="*/ 249734 h 253745"/>
                <a:gd name="connsiteX42" fmla="*/ 164640 w 301494"/>
                <a:gd name="connsiteY42" fmla="*/ 253820 h 253745"/>
                <a:gd name="connsiteX43" fmla="*/ 207863 w 301494"/>
                <a:gd name="connsiteY43" fmla="*/ 252706 h 253745"/>
                <a:gd name="connsiteX44" fmla="*/ 242582 w 301494"/>
                <a:gd name="connsiteY44" fmla="*/ 253820 h 253745"/>
                <a:gd name="connsiteX45" fmla="*/ 248959 w 301494"/>
                <a:gd name="connsiteY45" fmla="*/ 246390 h 253745"/>
                <a:gd name="connsiteX46" fmla="*/ 241874 w 301494"/>
                <a:gd name="connsiteY46" fmla="*/ 242303 h 253745"/>
                <a:gd name="connsiteX47" fmla="*/ 217428 w 301494"/>
                <a:gd name="connsiteY47" fmla="*/ 225585 h 253745"/>
                <a:gd name="connsiteX48" fmla="*/ 167120 w 301494"/>
                <a:gd name="connsiteY48" fmla="*/ 103728 h 25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1494" h="253745">
                  <a:moveTo>
                    <a:pt x="167120" y="103728"/>
                  </a:moveTo>
                  <a:cubicBezTo>
                    <a:pt x="166766" y="102613"/>
                    <a:pt x="165349" y="99641"/>
                    <a:pt x="165349" y="98527"/>
                  </a:cubicBezTo>
                  <a:cubicBezTo>
                    <a:pt x="165349" y="98155"/>
                    <a:pt x="171726" y="92954"/>
                    <a:pt x="175623" y="89982"/>
                  </a:cubicBezTo>
                  <a:lnTo>
                    <a:pt x="237622" y="39827"/>
                  </a:lnTo>
                  <a:cubicBezTo>
                    <a:pt x="270925" y="14192"/>
                    <a:pt x="284742" y="12706"/>
                    <a:pt x="295370" y="11592"/>
                  </a:cubicBezTo>
                  <a:cubicBezTo>
                    <a:pt x="298205" y="11220"/>
                    <a:pt x="301747" y="10849"/>
                    <a:pt x="301747" y="4161"/>
                  </a:cubicBezTo>
                  <a:cubicBezTo>
                    <a:pt x="301747" y="2675"/>
                    <a:pt x="300685" y="75"/>
                    <a:pt x="297850" y="75"/>
                  </a:cubicBezTo>
                  <a:cubicBezTo>
                    <a:pt x="290056" y="75"/>
                    <a:pt x="281199" y="1189"/>
                    <a:pt x="272696" y="1189"/>
                  </a:cubicBezTo>
                  <a:cubicBezTo>
                    <a:pt x="259942" y="1189"/>
                    <a:pt x="246125" y="75"/>
                    <a:pt x="233371" y="75"/>
                  </a:cubicBezTo>
                  <a:cubicBezTo>
                    <a:pt x="230891" y="75"/>
                    <a:pt x="226640" y="75"/>
                    <a:pt x="226640" y="7505"/>
                  </a:cubicBezTo>
                  <a:cubicBezTo>
                    <a:pt x="226640" y="10106"/>
                    <a:pt x="228411" y="11220"/>
                    <a:pt x="230891" y="11592"/>
                  </a:cubicBezTo>
                  <a:cubicBezTo>
                    <a:pt x="238685" y="12335"/>
                    <a:pt x="241874" y="14192"/>
                    <a:pt x="241874" y="19394"/>
                  </a:cubicBezTo>
                  <a:cubicBezTo>
                    <a:pt x="241874" y="26081"/>
                    <a:pt x="231245" y="34626"/>
                    <a:pt x="229120" y="36483"/>
                  </a:cubicBezTo>
                  <a:lnTo>
                    <a:pt x="90949" y="147938"/>
                  </a:lnTo>
                  <a:lnTo>
                    <a:pt x="119292" y="28681"/>
                  </a:lnTo>
                  <a:cubicBezTo>
                    <a:pt x="122481" y="15307"/>
                    <a:pt x="123189" y="11592"/>
                    <a:pt x="149052" y="11592"/>
                  </a:cubicBezTo>
                  <a:cubicBezTo>
                    <a:pt x="157909" y="11592"/>
                    <a:pt x="161097" y="11592"/>
                    <a:pt x="161097" y="4161"/>
                  </a:cubicBezTo>
                  <a:cubicBezTo>
                    <a:pt x="161097" y="818"/>
                    <a:pt x="158263" y="75"/>
                    <a:pt x="156137" y="75"/>
                  </a:cubicBezTo>
                  <a:cubicBezTo>
                    <a:pt x="146217" y="75"/>
                    <a:pt x="120709" y="1189"/>
                    <a:pt x="110789" y="1189"/>
                  </a:cubicBezTo>
                  <a:cubicBezTo>
                    <a:pt x="100515" y="1189"/>
                    <a:pt x="75361" y="75"/>
                    <a:pt x="65087" y="75"/>
                  </a:cubicBezTo>
                  <a:cubicBezTo>
                    <a:pt x="62607" y="75"/>
                    <a:pt x="58001" y="75"/>
                    <a:pt x="58001" y="7134"/>
                  </a:cubicBezTo>
                  <a:cubicBezTo>
                    <a:pt x="58001" y="11592"/>
                    <a:pt x="61190" y="11592"/>
                    <a:pt x="68275" y="11592"/>
                  </a:cubicBezTo>
                  <a:cubicBezTo>
                    <a:pt x="72881" y="11592"/>
                    <a:pt x="79258" y="11963"/>
                    <a:pt x="83509" y="12335"/>
                  </a:cubicBezTo>
                  <a:cubicBezTo>
                    <a:pt x="89178" y="13078"/>
                    <a:pt x="91304" y="14192"/>
                    <a:pt x="91304" y="18279"/>
                  </a:cubicBezTo>
                  <a:cubicBezTo>
                    <a:pt x="91304" y="19765"/>
                    <a:pt x="90949" y="20880"/>
                    <a:pt x="89887" y="25338"/>
                  </a:cubicBezTo>
                  <a:lnTo>
                    <a:pt x="42413" y="224842"/>
                  </a:lnTo>
                  <a:cubicBezTo>
                    <a:pt x="38870" y="239331"/>
                    <a:pt x="38161" y="242303"/>
                    <a:pt x="10173" y="242303"/>
                  </a:cubicBezTo>
                  <a:cubicBezTo>
                    <a:pt x="4150" y="242303"/>
                    <a:pt x="253" y="242303"/>
                    <a:pt x="253" y="249362"/>
                  </a:cubicBezTo>
                  <a:cubicBezTo>
                    <a:pt x="253" y="253820"/>
                    <a:pt x="4504" y="253820"/>
                    <a:pt x="5567" y="253820"/>
                  </a:cubicBezTo>
                  <a:cubicBezTo>
                    <a:pt x="15487" y="253820"/>
                    <a:pt x="40641" y="252706"/>
                    <a:pt x="50561" y="252706"/>
                  </a:cubicBezTo>
                  <a:cubicBezTo>
                    <a:pt x="58001" y="252706"/>
                    <a:pt x="65795" y="253077"/>
                    <a:pt x="73235" y="253077"/>
                  </a:cubicBezTo>
                  <a:cubicBezTo>
                    <a:pt x="81029" y="253077"/>
                    <a:pt x="88824" y="253820"/>
                    <a:pt x="96264" y="253820"/>
                  </a:cubicBezTo>
                  <a:cubicBezTo>
                    <a:pt x="98744" y="253820"/>
                    <a:pt x="103349" y="253820"/>
                    <a:pt x="103349" y="246390"/>
                  </a:cubicBezTo>
                  <a:cubicBezTo>
                    <a:pt x="103349" y="242303"/>
                    <a:pt x="100161" y="242303"/>
                    <a:pt x="93429" y="242303"/>
                  </a:cubicBezTo>
                  <a:cubicBezTo>
                    <a:pt x="80321" y="242303"/>
                    <a:pt x="70401" y="242303"/>
                    <a:pt x="70401" y="235616"/>
                  </a:cubicBezTo>
                  <a:cubicBezTo>
                    <a:pt x="70401" y="233015"/>
                    <a:pt x="72527" y="224842"/>
                    <a:pt x="73590" y="219269"/>
                  </a:cubicBezTo>
                  <a:cubicBezTo>
                    <a:pt x="78549" y="199951"/>
                    <a:pt x="83155" y="180260"/>
                    <a:pt x="87761" y="160941"/>
                  </a:cubicBezTo>
                  <a:lnTo>
                    <a:pt x="140549" y="117845"/>
                  </a:lnTo>
                  <a:lnTo>
                    <a:pt x="181646" y="217783"/>
                  </a:lnTo>
                  <a:cubicBezTo>
                    <a:pt x="185897" y="227814"/>
                    <a:pt x="185897" y="228557"/>
                    <a:pt x="185897" y="230786"/>
                  </a:cubicBezTo>
                  <a:cubicBezTo>
                    <a:pt x="185897" y="241932"/>
                    <a:pt x="170663" y="242303"/>
                    <a:pt x="167474" y="242303"/>
                  </a:cubicBezTo>
                  <a:cubicBezTo>
                    <a:pt x="163577" y="242303"/>
                    <a:pt x="159680" y="242303"/>
                    <a:pt x="159680" y="249734"/>
                  </a:cubicBezTo>
                  <a:cubicBezTo>
                    <a:pt x="159680" y="253820"/>
                    <a:pt x="163932" y="253820"/>
                    <a:pt x="164640" y="253820"/>
                  </a:cubicBezTo>
                  <a:cubicBezTo>
                    <a:pt x="178811" y="253820"/>
                    <a:pt x="193691" y="252706"/>
                    <a:pt x="207863" y="252706"/>
                  </a:cubicBezTo>
                  <a:cubicBezTo>
                    <a:pt x="215657" y="252706"/>
                    <a:pt x="234788" y="253820"/>
                    <a:pt x="242582" y="253820"/>
                  </a:cubicBezTo>
                  <a:cubicBezTo>
                    <a:pt x="244354" y="253820"/>
                    <a:pt x="248959" y="253820"/>
                    <a:pt x="248959" y="246390"/>
                  </a:cubicBezTo>
                  <a:cubicBezTo>
                    <a:pt x="248959" y="242303"/>
                    <a:pt x="245062" y="242303"/>
                    <a:pt x="241874" y="242303"/>
                  </a:cubicBezTo>
                  <a:cubicBezTo>
                    <a:pt x="227348" y="241932"/>
                    <a:pt x="222742" y="238588"/>
                    <a:pt x="217428" y="225585"/>
                  </a:cubicBezTo>
                  <a:lnTo>
                    <a:pt x="167120" y="103728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ED7A7EDE-F18C-95B9-EBC7-2591BE8ADA0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3859334" y="3878658"/>
              <a:ext cx="155246" cy="170860"/>
            </a:xfrm>
            <a:custGeom>
              <a:avLst/>
              <a:gdLst>
                <a:gd name="connsiteX0" fmla="*/ 61518 w 155246"/>
                <a:gd name="connsiteY0" fmla="*/ 117098 h 170860"/>
                <a:gd name="connsiteX1" fmla="*/ 69950 w 155246"/>
                <a:gd name="connsiteY1" fmla="*/ 117358 h 170860"/>
                <a:gd name="connsiteX2" fmla="*/ 155509 w 155246"/>
                <a:gd name="connsiteY2" fmla="*/ 38039 h 170860"/>
                <a:gd name="connsiteX3" fmla="*/ 123021 w 155246"/>
                <a:gd name="connsiteY3" fmla="*/ 70 h 170860"/>
                <a:gd name="connsiteX4" fmla="*/ 63750 w 155246"/>
                <a:gd name="connsiteY4" fmla="*/ 65345 h 170860"/>
                <a:gd name="connsiteX5" fmla="*/ 53582 w 155246"/>
                <a:gd name="connsiteY5" fmla="*/ 98113 h 170860"/>
                <a:gd name="connsiteX6" fmla="*/ 8942 w 155246"/>
                <a:gd name="connsiteY6" fmla="*/ 61965 h 170860"/>
                <a:gd name="connsiteX7" fmla="*/ 30518 w 155246"/>
                <a:gd name="connsiteY7" fmla="*/ 9172 h 170860"/>
                <a:gd name="connsiteX8" fmla="*/ 32502 w 155246"/>
                <a:gd name="connsiteY8" fmla="*/ 5791 h 170860"/>
                <a:gd name="connsiteX9" fmla="*/ 28534 w 155246"/>
                <a:gd name="connsiteY9" fmla="*/ 2671 h 170860"/>
                <a:gd name="connsiteX10" fmla="*/ 20598 w 155246"/>
                <a:gd name="connsiteY10" fmla="*/ 8392 h 170860"/>
                <a:gd name="connsiteX11" fmla="*/ 262 w 155246"/>
                <a:gd name="connsiteY11" fmla="*/ 64565 h 170860"/>
                <a:gd name="connsiteX12" fmla="*/ 48374 w 155246"/>
                <a:gd name="connsiteY12" fmla="*/ 115017 h 170860"/>
                <a:gd name="connsiteX13" fmla="*/ 34486 w 155246"/>
                <a:gd name="connsiteY13" fmla="*/ 162608 h 170860"/>
                <a:gd name="connsiteX14" fmla="*/ 42918 w 155246"/>
                <a:gd name="connsiteY14" fmla="*/ 170930 h 170860"/>
                <a:gd name="connsiteX15" fmla="*/ 52590 w 155246"/>
                <a:gd name="connsiteY15" fmla="*/ 165209 h 170860"/>
                <a:gd name="connsiteX16" fmla="*/ 61518 w 155246"/>
                <a:gd name="connsiteY16" fmla="*/ 117098 h 170860"/>
                <a:gd name="connsiteX17" fmla="*/ 64742 w 155246"/>
                <a:gd name="connsiteY17" fmla="*/ 99413 h 170860"/>
                <a:gd name="connsiteX18" fmla="*/ 83589 w 155246"/>
                <a:gd name="connsiteY18" fmla="*/ 40900 h 170860"/>
                <a:gd name="connsiteX19" fmla="*/ 120293 w 155246"/>
                <a:gd name="connsiteY19" fmla="*/ 17754 h 170860"/>
                <a:gd name="connsiteX20" fmla="*/ 146581 w 155246"/>
                <a:gd name="connsiteY20" fmla="*/ 43240 h 170860"/>
                <a:gd name="connsiteX21" fmla="*/ 72678 w 155246"/>
                <a:gd name="connsiteY21" fmla="*/ 99673 h 170860"/>
                <a:gd name="connsiteX22" fmla="*/ 64742 w 155246"/>
                <a:gd name="connsiteY22" fmla="*/ 99413 h 17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5246" h="170860">
                  <a:moveTo>
                    <a:pt x="61518" y="117098"/>
                  </a:moveTo>
                  <a:cubicBezTo>
                    <a:pt x="64246" y="117358"/>
                    <a:pt x="67222" y="117358"/>
                    <a:pt x="69950" y="117358"/>
                  </a:cubicBezTo>
                  <a:cubicBezTo>
                    <a:pt x="114589" y="117358"/>
                    <a:pt x="155509" y="79129"/>
                    <a:pt x="155509" y="38039"/>
                  </a:cubicBezTo>
                  <a:cubicBezTo>
                    <a:pt x="155509" y="14893"/>
                    <a:pt x="142365" y="70"/>
                    <a:pt x="123021" y="70"/>
                  </a:cubicBezTo>
                  <a:cubicBezTo>
                    <a:pt x="88797" y="70"/>
                    <a:pt x="70694" y="45841"/>
                    <a:pt x="63750" y="65345"/>
                  </a:cubicBezTo>
                  <a:cubicBezTo>
                    <a:pt x="60526" y="74968"/>
                    <a:pt x="55070" y="93172"/>
                    <a:pt x="53582" y="98113"/>
                  </a:cubicBezTo>
                  <a:cubicBezTo>
                    <a:pt x="26302" y="94212"/>
                    <a:pt x="8942" y="81209"/>
                    <a:pt x="8942" y="61965"/>
                  </a:cubicBezTo>
                  <a:cubicBezTo>
                    <a:pt x="8942" y="61705"/>
                    <a:pt x="10430" y="32578"/>
                    <a:pt x="30518" y="9172"/>
                  </a:cubicBezTo>
                  <a:cubicBezTo>
                    <a:pt x="32254" y="7352"/>
                    <a:pt x="32502" y="6832"/>
                    <a:pt x="32502" y="5791"/>
                  </a:cubicBezTo>
                  <a:cubicBezTo>
                    <a:pt x="32502" y="2671"/>
                    <a:pt x="29278" y="2671"/>
                    <a:pt x="28534" y="2671"/>
                  </a:cubicBezTo>
                  <a:cubicBezTo>
                    <a:pt x="26302" y="2671"/>
                    <a:pt x="25310" y="2671"/>
                    <a:pt x="20598" y="8392"/>
                  </a:cubicBezTo>
                  <a:cubicBezTo>
                    <a:pt x="6710" y="26336"/>
                    <a:pt x="262" y="53383"/>
                    <a:pt x="262" y="64565"/>
                  </a:cubicBezTo>
                  <a:cubicBezTo>
                    <a:pt x="262" y="87711"/>
                    <a:pt x="16382" y="107735"/>
                    <a:pt x="48374" y="115017"/>
                  </a:cubicBezTo>
                  <a:cubicBezTo>
                    <a:pt x="35974" y="155327"/>
                    <a:pt x="34486" y="160268"/>
                    <a:pt x="34486" y="162608"/>
                  </a:cubicBezTo>
                  <a:cubicBezTo>
                    <a:pt x="34486" y="169630"/>
                    <a:pt x="40190" y="170930"/>
                    <a:pt x="42918" y="170930"/>
                  </a:cubicBezTo>
                  <a:cubicBezTo>
                    <a:pt x="45646" y="170930"/>
                    <a:pt x="50606" y="169110"/>
                    <a:pt x="52590" y="165209"/>
                  </a:cubicBezTo>
                  <a:cubicBezTo>
                    <a:pt x="54326" y="161308"/>
                    <a:pt x="56558" y="148045"/>
                    <a:pt x="61518" y="117098"/>
                  </a:cubicBezTo>
                  <a:close/>
                  <a:moveTo>
                    <a:pt x="64742" y="99413"/>
                  </a:moveTo>
                  <a:cubicBezTo>
                    <a:pt x="69702" y="69506"/>
                    <a:pt x="71686" y="57804"/>
                    <a:pt x="83589" y="40900"/>
                  </a:cubicBezTo>
                  <a:cubicBezTo>
                    <a:pt x="94749" y="25036"/>
                    <a:pt x="107893" y="17754"/>
                    <a:pt x="120293" y="17754"/>
                  </a:cubicBezTo>
                  <a:cubicBezTo>
                    <a:pt x="137405" y="17754"/>
                    <a:pt x="146581" y="29717"/>
                    <a:pt x="146581" y="43240"/>
                  </a:cubicBezTo>
                  <a:cubicBezTo>
                    <a:pt x="146581" y="69506"/>
                    <a:pt x="115333" y="99673"/>
                    <a:pt x="72678" y="99673"/>
                  </a:cubicBezTo>
                  <a:cubicBezTo>
                    <a:pt x="70446" y="99673"/>
                    <a:pt x="66974" y="99673"/>
                    <a:pt x="64742" y="9941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4C8A4182-39A1-7BE6-648C-281A2E17926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3835481" y="4103467"/>
              <a:ext cx="122014" cy="183083"/>
            </a:xfrm>
            <a:custGeom>
              <a:avLst/>
              <a:gdLst>
                <a:gd name="connsiteX0" fmla="*/ 59285 w 122014"/>
                <a:gd name="connsiteY0" fmla="*/ 7880 h 183083"/>
                <a:gd name="connsiteX1" fmla="*/ 60277 w 122014"/>
                <a:gd name="connsiteY1" fmla="*/ 3719 h 183083"/>
                <a:gd name="connsiteX2" fmla="*/ 56309 w 122014"/>
                <a:gd name="connsiteY2" fmla="*/ 78 h 183083"/>
                <a:gd name="connsiteX3" fmla="*/ 24565 w 122014"/>
                <a:gd name="connsiteY3" fmla="*/ 2678 h 183083"/>
                <a:gd name="connsiteX4" fmla="*/ 19109 w 122014"/>
                <a:gd name="connsiteY4" fmla="*/ 8660 h 183083"/>
                <a:gd name="connsiteX5" fmla="*/ 25557 w 122014"/>
                <a:gd name="connsiteY5" fmla="*/ 12301 h 183083"/>
                <a:gd name="connsiteX6" fmla="*/ 37461 w 122014"/>
                <a:gd name="connsiteY6" fmla="*/ 16202 h 183083"/>
                <a:gd name="connsiteX7" fmla="*/ 36469 w 122014"/>
                <a:gd name="connsiteY7" fmla="*/ 21923 h 183083"/>
                <a:gd name="connsiteX8" fmla="*/ 1501 w 122014"/>
                <a:gd name="connsiteY8" fmla="*/ 169118 h 183083"/>
                <a:gd name="connsiteX9" fmla="*/ 261 w 122014"/>
                <a:gd name="connsiteY9" fmla="*/ 174839 h 183083"/>
                <a:gd name="connsiteX10" fmla="*/ 8693 w 122014"/>
                <a:gd name="connsiteY10" fmla="*/ 183161 h 183083"/>
                <a:gd name="connsiteX11" fmla="*/ 20101 w 122014"/>
                <a:gd name="connsiteY11" fmla="*/ 172238 h 183083"/>
                <a:gd name="connsiteX12" fmla="*/ 32253 w 122014"/>
                <a:gd name="connsiteY12" fmla="*/ 121786 h 183083"/>
                <a:gd name="connsiteX13" fmla="*/ 63997 w 122014"/>
                <a:gd name="connsiteY13" fmla="*/ 143112 h 183083"/>
                <a:gd name="connsiteX14" fmla="*/ 63501 w 122014"/>
                <a:gd name="connsiteY14" fmla="*/ 148313 h 183083"/>
                <a:gd name="connsiteX15" fmla="*/ 62509 w 122014"/>
                <a:gd name="connsiteY15" fmla="*/ 156375 h 183083"/>
                <a:gd name="connsiteX16" fmla="*/ 88797 w 122014"/>
                <a:gd name="connsiteY16" fmla="*/ 183161 h 183083"/>
                <a:gd name="connsiteX17" fmla="*/ 120292 w 122014"/>
                <a:gd name="connsiteY17" fmla="*/ 143372 h 183083"/>
                <a:gd name="connsiteX18" fmla="*/ 116324 w 122014"/>
                <a:gd name="connsiteY18" fmla="*/ 139991 h 183083"/>
                <a:gd name="connsiteX19" fmla="*/ 111364 w 122014"/>
                <a:gd name="connsiteY19" fmla="*/ 146232 h 183083"/>
                <a:gd name="connsiteX20" fmla="*/ 89541 w 122014"/>
                <a:gd name="connsiteY20" fmla="*/ 175879 h 183083"/>
                <a:gd name="connsiteX21" fmla="*/ 80861 w 122014"/>
                <a:gd name="connsiteY21" fmla="*/ 162356 h 183083"/>
                <a:gd name="connsiteX22" fmla="*/ 82349 w 122014"/>
                <a:gd name="connsiteY22" fmla="*/ 150653 h 183083"/>
                <a:gd name="connsiteX23" fmla="*/ 83589 w 122014"/>
                <a:gd name="connsiteY23" fmla="*/ 142591 h 183083"/>
                <a:gd name="connsiteX24" fmla="*/ 43413 w 122014"/>
                <a:gd name="connsiteY24" fmla="*/ 115025 h 183083"/>
                <a:gd name="connsiteX25" fmla="*/ 63997 w 122014"/>
                <a:gd name="connsiteY25" fmla="*/ 97861 h 183083"/>
                <a:gd name="connsiteX26" fmla="*/ 102933 w 122014"/>
                <a:gd name="connsiteY26" fmla="*/ 73155 h 183083"/>
                <a:gd name="connsiteX27" fmla="*/ 111116 w 122014"/>
                <a:gd name="connsiteY27" fmla="*/ 76536 h 183083"/>
                <a:gd name="connsiteX28" fmla="*/ 98221 w 122014"/>
                <a:gd name="connsiteY28" fmla="*/ 91099 h 183083"/>
                <a:gd name="connsiteX29" fmla="*/ 108141 w 122014"/>
                <a:gd name="connsiteY29" fmla="*/ 100722 h 183083"/>
                <a:gd name="connsiteX30" fmla="*/ 122276 w 122014"/>
                <a:gd name="connsiteY30" fmla="*/ 84078 h 183083"/>
                <a:gd name="connsiteX31" fmla="*/ 103181 w 122014"/>
                <a:gd name="connsiteY31" fmla="*/ 65873 h 183083"/>
                <a:gd name="connsiteX32" fmla="*/ 63501 w 122014"/>
                <a:gd name="connsiteY32" fmla="*/ 88759 h 183083"/>
                <a:gd name="connsiteX33" fmla="*/ 34733 w 122014"/>
                <a:gd name="connsiteY33" fmla="*/ 111644 h 183083"/>
                <a:gd name="connsiteX34" fmla="*/ 59285 w 122014"/>
                <a:gd name="connsiteY34" fmla="*/ 7880 h 18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2014" h="183083">
                  <a:moveTo>
                    <a:pt x="59285" y="7880"/>
                  </a:moveTo>
                  <a:cubicBezTo>
                    <a:pt x="59533" y="7359"/>
                    <a:pt x="60277" y="3979"/>
                    <a:pt x="60277" y="3719"/>
                  </a:cubicBezTo>
                  <a:cubicBezTo>
                    <a:pt x="60277" y="2418"/>
                    <a:pt x="59285" y="78"/>
                    <a:pt x="56309" y="78"/>
                  </a:cubicBezTo>
                  <a:cubicBezTo>
                    <a:pt x="51349" y="78"/>
                    <a:pt x="30765" y="2158"/>
                    <a:pt x="24565" y="2678"/>
                  </a:cubicBezTo>
                  <a:cubicBezTo>
                    <a:pt x="22581" y="2938"/>
                    <a:pt x="19109" y="3198"/>
                    <a:pt x="19109" y="8660"/>
                  </a:cubicBezTo>
                  <a:cubicBezTo>
                    <a:pt x="19109" y="12301"/>
                    <a:pt x="22581" y="12301"/>
                    <a:pt x="25557" y="12301"/>
                  </a:cubicBezTo>
                  <a:cubicBezTo>
                    <a:pt x="37461" y="12301"/>
                    <a:pt x="37461" y="14121"/>
                    <a:pt x="37461" y="16202"/>
                  </a:cubicBezTo>
                  <a:cubicBezTo>
                    <a:pt x="37461" y="18022"/>
                    <a:pt x="36965" y="19582"/>
                    <a:pt x="36469" y="21923"/>
                  </a:cubicBezTo>
                  <a:lnTo>
                    <a:pt x="1501" y="169118"/>
                  </a:lnTo>
                  <a:cubicBezTo>
                    <a:pt x="261" y="173799"/>
                    <a:pt x="261" y="174319"/>
                    <a:pt x="261" y="174839"/>
                  </a:cubicBezTo>
                  <a:cubicBezTo>
                    <a:pt x="261" y="178740"/>
                    <a:pt x="3237" y="183161"/>
                    <a:pt x="8693" y="183161"/>
                  </a:cubicBezTo>
                  <a:cubicBezTo>
                    <a:pt x="15389" y="183161"/>
                    <a:pt x="18613" y="177960"/>
                    <a:pt x="20101" y="172238"/>
                  </a:cubicBezTo>
                  <a:cubicBezTo>
                    <a:pt x="20597" y="171198"/>
                    <a:pt x="31261" y="125427"/>
                    <a:pt x="32253" y="121786"/>
                  </a:cubicBezTo>
                  <a:cubicBezTo>
                    <a:pt x="49861" y="123607"/>
                    <a:pt x="63997" y="129588"/>
                    <a:pt x="63997" y="143112"/>
                  </a:cubicBezTo>
                  <a:cubicBezTo>
                    <a:pt x="63997" y="144412"/>
                    <a:pt x="63997" y="145712"/>
                    <a:pt x="63501" y="148313"/>
                  </a:cubicBezTo>
                  <a:cubicBezTo>
                    <a:pt x="62509" y="152214"/>
                    <a:pt x="62509" y="153514"/>
                    <a:pt x="62509" y="156375"/>
                  </a:cubicBezTo>
                  <a:cubicBezTo>
                    <a:pt x="62509" y="174839"/>
                    <a:pt x="76893" y="183161"/>
                    <a:pt x="88797" y="183161"/>
                  </a:cubicBezTo>
                  <a:cubicBezTo>
                    <a:pt x="112852" y="183161"/>
                    <a:pt x="120292" y="143632"/>
                    <a:pt x="120292" y="143372"/>
                  </a:cubicBezTo>
                  <a:cubicBezTo>
                    <a:pt x="120292" y="139991"/>
                    <a:pt x="117068" y="139991"/>
                    <a:pt x="116324" y="139991"/>
                  </a:cubicBezTo>
                  <a:cubicBezTo>
                    <a:pt x="112852" y="139991"/>
                    <a:pt x="112604" y="141291"/>
                    <a:pt x="111364" y="146232"/>
                  </a:cubicBezTo>
                  <a:cubicBezTo>
                    <a:pt x="108388" y="157415"/>
                    <a:pt x="101693" y="175879"/>
                    <a:pt x="89541" y="175879"/>
                  </a:cubicBezTo>
                  <a:cubicBezTo>
                    <a:pt x="82845" y="175879"/>
                    <a:pt x="80861" y="169378"/>
                    <a:pt x="80861" y="162356"/>
                  </a:cubicBezTo>
                  <a:cubicBezTo>
                    <a:pt x="80861" y="157935"/>
                    <a:pt x="80861" y="157415"/>
                    <a:pt x="82349" y="150653"/>
                  </a:cubicBezTo>
                  <a:cubicBezTo>
                    <a:pt x="82597" y="149873"/>
                    <a:pt x="83589" y="145452"/>
                    <a:pt x="83589" y="142591"/>
                  </a:cubicBezTo>
                  <a:cubicBezTo>
                    <a:pt x="83589" y="119446"/>
                    <a:pt x="53829" y="115805"/>
                    <a:pt x="43413" y="115025"/>
                  </a:cubicBezTo>
                  <a:cubicBezTo>
                    <a:pt x="50605" y="110344"/>
                    <a:pt x="59781" y="101762"/>
                    <a:pt x="63997" y="97861"/>
                  </a:cubicBezTo>
                  <a:cubicBezTo>
                    <a:pt x="76645" y="85378"/>
                    <a:pt x="89045" y="73155"/>
                    <a:pt x="102933" y="73155"/>
                  </a:cubicBezTo>
                  <a:cubicBezTo>
                    <a:pt x="105909" y="73155"/>
                    <a:pt x="109132" y="73935"/>
                    <a:pt x="111116" y="76536"/>
                  </a:cubicBezTo>
                  <a:cubicBezTo>
                    <a:pt x="100453" y="78356"/>
                    <a:pt x="98221" y="87198"/>
                    <a:pt x="98221" y="91099"/>
                  </a:cubicBezTo>
                  <a:cubicBezTo>
                    <a:pt x="98221" y="96821"/>
                    <a:pt x="102437" y="100722"/>
                    <a:pt x="108141" y="100722"/>
                  </a:cubicBezTo>
                  <a:cubicBezTo>
                    <a:pt x="114836" y="100722"/>
                    <a:pt x="122276" y="95000"/>
                    <a:pt x="122276" y="84078"/>
                  </a:cubicBezTo>
                  <a:cubicBezTo>
                    <a:pt x="122276" y="75496"/>
                    <a:pt x="116324" y="65873"/>
                    <a:pt x="103181" y="65873"/>
                  </a:cubicBezTo>
                  <a:cubicBezTo>
                    <a:pt x="89045" y="65873"/>
                    <a:pt x="76149" y="76536"/>
                    <a:pt x="63501" y="88759"/>
                  </a:cubicBezTo>
                  <a:cubicBezTo>
                    <a:pt x="53085" y="99161"/>
                    <a:pt x="44901" y="107223"/>
                    <a:pt x="34733" y="111644"/>
                  </a:cubicBezTo>
                  <a:lnTo>
                    <a:pt x="59285" y="7880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123D472A-FCAE-A3FA-AB35-04120E8460B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4056908" y="4007668"/>
              <a:ext cx="167221" cy="244457"/>
            </a:xfrm>
            <a:custGeom>
              <a:avLst/>
              <a:gdLst>
                <a:gd name="connsiteX0" fmla="*/ 1331 w 167221"/>
                <a:gd name="connsiteY0" fmla="*/ 228557 h 244457"/>
                <a:gd name="connsiteX1" fmla="*/ 268 w 167221"/>
                <a:gd name="connsiteY1" fmla="*/ 234502 h 244457"/>
                <a:gd name="connsiteX2" fmla="*/ 10188 w 167221"/>
                <a:gd name="connsiteY2" fmla="*/ 244532 h 244457"/>
                <a:gd name="connsiteX3" fmla="*/ 22588 w 167221"/>
                <a:gd name="connsiteY3" fmla="*/ 236731 h 244457"/>
                <a:gd name="connsiteX4" fmla="*/ 45262 w 167221"/>
                <a:gd name="connsiteY4" fmla="*/ 143480 h 244457"/>
                <a:gd name="connsiteX5" fmla="*/ 80336 w 167221"/>
                <a:gd name="connsiteY5" fmla="*/ 168372 h 244457"/>
                <a:gd name="connsiteX6" fmla="*/ 167489 w 167221"/>
                <a:gd name="connsiteY6" fmla="*/ 60632 h 244457"/>
                <a:gd name="connsiteX7" fmla="*/ 118244 w 167221"/>
                <a:gd name="connsiteY7" fmla="*/ 75 h 244457"/>
                <a:gd name="connsiteX8" fmla="*/ 36050 w 167221"/>
                <a:gd name="connsiteY8" fmla="*/ 82551 h 244457"/>
                <a:gd name="connsiteX9" fmla="*/ 1331 w 167221"/>
                <a:gd name="connsiteY9" fmla="*/ 228557 h 244457"/>
                <a:gd name="connsiteX10" fmla="*/ 79982 w 167221"/>
                <a:gd name="connsiteY10" fmla="*/ 160198 h 244457"/>
                <a:gd name="connsiteX11" fmla="*/ 49513 w 167221"/>
                <a:gd name="connsiteY11" fmla="*/ 127133 h 244457"/>
                <a:gd name="connsiteX12" fmla="*/ 52347 w 167221"/>
                <a:gd name="connsiteY12" fmla="*/ 113387 h 244457"/>
                <a:gd name="connsiteX13" fmla="*/ 73604 w 167221"/>
                <a:gd name="connsiteY13" fmla="*/ 43542 h 244457"/>
                <a:gd name="connsiteX14" fmla="*/ 117535 w 167221"/>
                <a:gd name="connsiteY14" fmla="*/ 8248 h 244457"/>
                <a:gd name="connsiteX15" fmla="*/ 141981 w 167221"/>
                <a:gd name="connsiteY15" fmla="*/ 44657 h 244457"/>
                <a:gd name="connsiteX16" fmla="*/ 122141 w 167221"/>
                <a:gd name="connsiteY16" fmla="*/ 124904 h 244457"/>
                <a:gd name="connsiteX17" fmla="*/ 79982 w 167221"/>
                <a:gd name="connsiteY17" fmla="*/ 160198 h 24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221" h="244457">
                  <a:moveTo>
                    <a:pt x="1331" y="228557"/>
                  </a:moveTo>
                  <a:cubicBezTo>
                    <a:pt x="268" y="233015"/>
                    <a:pt x="268" y="233759"/>
                    <a:pt x="268" y="234502"/>
                  </a:cubicBezTo>
                  <a:cubicBezTo>
                    <a:pt x="268" y="240074"/>
                    <a:pt x="4165" y="244532"/>
                    <a:pt x="10188" y="244532"/>
                  </a:cubicBezTo>
                  <a:cubicBezTo>
                    <a:pt x="17628" y="244532"/>
                    <a:pt x="21879" y="237845"/>
                    <a:pt x="22588" y="236731"/>
                  </a:cubicBezTo>
                  <a:cubicBezTo>
                    <a:pt x="24359" y="233387"/>
                    <a:pt x="35696" y="183604"/>
                    <a:pt x="45262" y="143480"/>
                  </a:cubicBezTo>
                  <a:cubicBezTo>
                    <a:pt x="52347" y="158341"/>
                    <a:pt x="63685" y="168372"/>
                    <a:pt x="80336" y="168372"/>
                  </a:cubicBezTo>
                  <a:cubicBezTo>
                    <a:pt x="121787" y="168372"/>
                    <a:pt x="167489" y="115988"/>
                    <a:pt x="167489" y="60632"/>
                  </a:cubicBezTo>
                  <a:cubicBezTo>
                    <a:pt x="167489" y="21251"/>
                    <a:pt x="144107" y="75"/>
                    <a:pt x="118244" y="75"/>
                  </a:cubicBezTo>
                  <a:cubicBezTo>
                    <a:pt x="83879" y="75"/>
                    <a:pt x="46679" y="37226"/>
                    <a:pt x="36050" y="82551"/>
                  </a:cubicBezTo>
                  <a:lnTo>
                    <a:pt x="1331" y="228557"/>
                  </a:lnTo>
                  <a:close/>
                  <a:moveTo>
                    <a:pt x="79982" y="160198"/>
                  </a:moveTo>
                  <a:cubicBezTo>
                    <a:pt x="55182" y="160198"/>
                    <a:pt x="49513" y="130477"/>
                    <a:pt x="49513" y="127133"/>
                  </a:cubicBezTo>
                  <a:cubicBezTo>
                    <a:pt x="49513" y="125647"/>
                    <a:pt x="51285" y="118217"/>
                    <a:pt x="52347" y="113387"/>
                  </a:cubicBezTo>
                  <a:cubicBezTo>
                    <a:pt x="62267" y="71777"/>
                    <a:pt x="65810" y="58403"/>
                    <a:pt x="73604" y="43542"/>
                  </a:cubicBezTo>
                  <a:cubicBezTo>
                    <a:pt x="88839" y="16421"/>
                    <a:pt x="106553" y="8248"/>
                    <a:pt x="117535" y="8248"/>
                  </a:cubicBezTo>
                  <a:cubicBezTo>
                    <a:pt x="130644" y="8248"/>
                    <a:pt x="141981" y="19022"/>
                    <a:pt x="141981" y="44657"/>
                  </a:cubicBezTo>
                  <a:cubicBezTo>
                    <a:pt x="141981" y="65090"/>
                    <a:pt x="131707" y="106700"/>
                    <a:pt x="122141" y="124904"/>
                  </a:cubicBezTo>
                  <a:cubicBezTo>
                    <a:pt x="110450" y="148310"/>
                    <a:pt x="93444" y="160198"/>
                    <a:pt x="79982" y="160198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FB9D0FCE-0EF9-9D60-20A5-1360657D348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4242912" y="3918133"/>
              <a:ext cx="301494" cy="253745"/>
            </a:xfrm>
            <a:custGeom>
              <a:avLst/>
              <a:gdLst>
                <a:gd name="connsiteX0" fmla="*/ 167140 w 301494"/>
                <a:gd name="connsiteY0" fmla="*/ 103728 h 253745"/>
                <a:gd name="connsiteX1" fmla="*/ 165369 w 301494"/>
                <a:gd name="connsiteY1" fmla="*/ 98527 h 253745"/>
                <a:gd name="connsiteX2" fmla="*/ 175643 w 301494"/>
                <a:gd name="connsiteY2" fmla="*/ 89982 h 253745"/>
                <a:gd name="connsiteX3" fmla="*/ 237642 w 301494"/>
                <a:gd name="connsiteY3" fmla="*/ 39827 h 253745"/>
                <a:gd name="connsiteX4" fmla="*/ 295390 w 301494"/>
                <a:gd name="connsiteY4" fmla="*/ 11592 h 253745"/>
                <a:gd name="connsiteX5" fmla="*/ 301768 w 301494"/>
                <a:gd name="connsiteY5" fmla="*/ 4161 h 253745"/>
                <a:gd name="connsiteX6" fmla="*/ 297870 w 301494"/>
                <a:gd name="connsiteY6" fmla="*/ 75 h 253745"/>
                <a:gd name="connsiteX7" fmla="*/ 272716 w 301494"/>
                <a:gd name="connsiteY7" fmla="*/ 1189 h 253745"/>
                <a:gd name="connsiteX8" fmla="*/ 233391 w 301494"/>
                <a:gd name="connsiteY8" fmla="*/ 75 h 253745"/>
                <a:gd name="connsiteX9" fmla="*/ 226660 w 301494"/>
                <a:gd name="connsiteY9" fmla="*/ 7505 h 253745"/>
                <a:gd name="connsiteX10" fmla="*/ 230911 w 301494"/>
                <a:gd name="connsiteY10" fmla="*/ 11592 h 253745"/>
                <a:gd name="connsiteX11" fmla="*/ 241894 w 301494"/>
                <a:gd name="connsiteY11" fmla="*/ 19394 h 253745"/>
                <a:gd name="connsiteX12" fmla="*/ 229140 w 301494"/>
                <a:gd name="connsiteY12" fmla="*/ 36483 h 253745"/>
                <a:gd name="connsiteX13" fmla="*/ 90969 w 301494"/>
                <a:gd name="connsiteY13" fmla="*/ 147938 h 253745"/>
                <a:gd name="connsiteX14" fmla="*/ 119312 w 301494"/>
                <a:gd name="connsiteY14" fmla="*/ 28681 h 253745"/>
                <a:gd name="connsiteX15" fmla="*/ 149072 w 301494"/>
                <a:gd name="connsiteY15" fmla="*/ 11592 h 253745"/>
                <a:gd name="connsiteX16" fmla="*/ 161117 w 301494"/>
                <a:gd name="connsiteY16" fmla="*/ 4161 h 253745"/>
                <a:gd name="connsiteX17" fmla="*/ 156157 w 301494"/>
                <a:gd name="connsiteY17" fmla="*/ 75 h 253745"/>
                <a:gd name="connsiteX18" fmla="*/ 110809 w 301494"/>
                <a:gd name="connsiteY18" fmla="*/ 1189 h 253745"/>
                <a:gd name="connsiteX19" fmla="*/ 65107 w 301494"/>
                <a:gd name="connsiteY19" fmla="*/ 75 h 253745"/>
                <a:gd name="connsiteX20" fmla="*/ 58021 w 301494"/>
                <a:gd name="connsiteY20" fmla="*/ 7134 h 253745"/>
                <a:gd name="connsiteX21" fmla="*/ 68295 w 301494"/>
                <a:gd name="connsiteY21" fmla="*/ 11592 h 253745"/>
                <a:gd name="connsiteX22" fmla="*/ 83529 w 301494"/>
                <a:gd name="connsiteY22" fmla="*/ 12335 h 253745"/>
                <a:gd name="connsiteX23" fmla="*/ 91324 w 301494"/>
                <a:gd name="connsiteY23" fmla="*/ 18279 h 253745"/>
                <a:gd name="connsiteX24" fmla="*/ 89907 w 301494"/>
                <a:gd name="connsiteY24" fmla="*/ 25338 h 253745"/>
                <a:gd name="connsiteX25" fmla="*/ 42433 w 301494"/>
                <a:gd name="connsiteY25" fmla="*/ 224842 h 253745"/>
                <a:gd name="connsiteX26" fmla="*/ 10193 w 301494"/>
                <a:gd name="connsiteY26" fmla="*/ 242303 h 253745"/>
                <a:gd name="connsiteX27" fmla="*/ 273 w 301494"/>
                <a:gd name="connsiteY27" fmla="*/ 249362 h 253745"/>
                <a:gd name="connsiteX28" fmla="*/ 5587 w 301494"/>
                <a:gd name="connsiteY28" fmla="*/ 253820 h 253745"/>
                <a:gd name="connsiteX29" fmla="*/ 50581 w 301494"/>
                <a:gd name="connsiteY29" fmla="*/ 252706 h 253745"/>
                <a:gd name="connsiteX30" fmla="*/ 73255 w 301494"/>
                <a:gd name="connsiteY30" fmla="*/ 253077 h 253745"/>
                <a:gd name="connsiteX31" fmla="*/ 96284 w 301494"/>
                <a:gd name="connsiteY31" fmla="*/ 253820 h 253745"/>
                <a:gd name="connsiteX32" fmla="*/ 103369 w 301494"/>
                <a:gd name="connsiteY32" fmla="*/ 246390 h 253745"/>
                <a:gd name="connsiteX33" fmla="*/ 93449 w 301494"/>
                <a:gd name="connsiteY33" fmla="*/ 242303 h 253745"/>
                <a:gd name="connsiteX34" fmla="*/ 70421 w 301494"/>
                <a:gd name="connsiteY34" fmla="*/ 235616 h 253745"/>
                <a:gd name="connsiteX35" fmla="*/ 73610 w 301494"/>
                <a:gd name="connsiteY35" fmla="*/ 219269 h 253745"/>
                <a:gd name="connsiteX36" fmla="*/ 87781 w 301494"/>
                <a:gd name="connsiteY36" fmla="*/ 160941 h 253745"/>
                <a:gd name="connsiteX37" fmla="*/ 140569 w 301494"/>
                <a:gd name="connsiteY37" fmla="*/ 117845 h 253745"/>
                <a:gd name="connsiteX38" fmla="*/ 181666 w 301494"/>
                <a:gd name="connsiteY38" fmla="*/ 217783 h 253745"/>
                <a:gd name="connsiteX39" fmla="*/ 185917 w 301494"/>
                <a:gd name="connsiteY39" fmla="*/ 230786 h 253745"/>
                <a:gd name="connsiteX40" fmla="*/ 167494 w 301494"/>
                <a:gd name="connsiteY40" fmla="*/ 242303 h 253745"/>
                <a:gd name="connsiteX41" fmla="*/ 159700 w 301494"/>
                <a:gd name="connsiteY41" fmla="*/ 249734 h 253745"/>
                <a:gd name="connsiteX42" fmla="*/ 164660 w 301494"/>
                <a:gd name="connsiteY42" fmla="*/ 253820 h 253745"/>
                <a:gd name="connsiteX43" fmla="*/ 207883 w 301494"/>
                <a:gd name="connsiteY43" fmla="*/ 252706 h 253745"/>
                <a:gd name="connsiteX44" fmla="*/ 242602 w 301494"/>
                <a:gd name="connsiteY44" fmla="*/ 253820 h 253745"/>
                <a:gd name="connsiteX45" fmla="*/ 248979 w 301494"/>
                <a:gd name="connsiteY45" fmla="*/ 246390 h 253745"/>
                <a:gd name="connsiteX46" fmla="*/ 241894 w 301494"/>
                <a:gd name="connsiteY46" fmla="*/ 242303 h 253745"/>
                <a:gd name="connsiteX47" fmla="*/ 217448 w 301494"/>
                <a:gd name="connsiteY47" fmla="*/ 225585 h 253745"/>
                <a:gd name="connsiteX48" fmla="*/ 167140 w 301494"/>
                <a:gd name="connsiteY48" fmla="*/ 103728 h 25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1494" h="253745">
                  <a:moveTo>
                    <a:pt x="167140" y="103728"/>
                  </a:moveTo>
                  <a:cubicBezTo>
                    <a:pt x="166786" y="102613"/>
                    <a:pt x="165369" y="99641"/>
                    <a:pt x="165369" y="98527"/>
                  </a:cubicBezTo>
                  <a:cubicBezTo>
                    <a:pt x="165369" y="98155"/>
                    <a:pt x="171746" y="92954"/>
                    <a:pt x="175643" y="89982"/>
                  </a:cubicBezTo>
                  <a:lnTo>
                    <a:pt x="237642" y="39827"/>
                  </a:lnTo>
                  <a:cubicBezTo>
                    <a:pt x="270945" y="14192"/>
                    <a:pt x="284762" y="12706"/>
                    <a:pt x="295390" y="11592"/>
                  </a:cubicBezTo>
                  <a:cubicBezTo>
                    <a:pt x="298225" y="11220"/>
                    <a:pt x="301768" y="10849"/>
                    <a:pt x="301768" y="4161"/>
                  </a:cubicBezTo>
                  <a:cubicBezTo>
                    <a:pt x="301768" y="2675"/>
                    <a:pt x="300705" y="75"/>
                    <a:pt x="297870" y="75"/>
                  </a:cubicBezTo>
                  <a:cubicBezTo>
                    <a:pt x="290076" y="75"/>
                    <a:pt x="281219" y="1189"/>
                    <a:pt x="272716" y="1189"/>
                  </a:cubicBezTo>
                  <a:cubicBezTo>
                    <a:pt x="259962" y="1189"/>
                    <a:pt x="246145" y="75"/>
                    <a:pt x="233391" y="75"/>
                  </a:cubicBezTo>
                  <a:cubicBezTo>
                    <a:pt x="230911" y="75"/>
                    <a:pt x="226660" y="75"/>
                    <a:pt x="226660" y="7505"/>
                  </a:cubicBezTo>
                  <a:cubicBezTo>
                    <a:pt x="226660" y="10106"/>
                    <a:pt x="228431" y="11220"/>
                    <a:pt x="230911" y="11592"/>
                  </a:cubicBezTo>
                  <a:cubicBezTo>
                    <a:pt x="238705" y="12335"/>
                    <a:pt x="241894" y="14192"/>
                    <a:pt x="241894" y="19394"/>
                  </a:cubicBezTo>
                  <a:cubicBezTo>
                    <a:pt x="241894" y="26081"/>
                    <a:pt x="231265" y="34626"/>
                    <a:pt x="229140" y="36483"/>
                  </a:cubicBezTo>
                  <a:lnTo>
                    <a:pt x="90969" y="147938"/>
                  </a:lnTo>
                  <a:lnTo>
                    <a:pt x="119312" y="28681"/>
                  </a:lnTo>
                  <a:cubicBezTo>
                    <a:pt x="122501" y="15307"/>
                    <a:pt x="123209" y="11592"/>
                    <a:pt x="149072" y="11592"/>
                  </a:cubicBezTo>
                  <a:cubicBezTo>
                    <a:pt x="157929" y="11592"/>
                    <a:pt x="161117" y="11592"/>
                    <a:pt x="161117" y="4161"/>
                  </a:cubicBezTo>
                  <a:cubicBezTo>
                    <a:pt x="161117" y="818"/>
                    <a:pt x="158283" y="75"/>
                    <a:pt x="156157" y="75"/>
                  </a:cubicBezTo>
                  <a:cubicBezTo>
                    <a:pt x="146238" y="75"/>
                    <a:pt x="120729" y="1189"/>
                    <a:pt x="110809" y="1189"/>
                  </a:cubicBezTo>
                  <a:cubicBezTo>
                    <a:pt x="100535" y="1189"/>
                    <a:pt x="75381" y="75"/>
                    <a:pt x="65107" y="75"/>
                  </a:cubicBezTo>
                  <a:cubicBezTo>
                    <a:pt x="62627" y="75"/>
                    <a:pt x="58021" y="75"/>
                    <a:pt x="58021" y="7134"/>
                  </a:cubicBezTo>
                  <a:cubicBezTo>
                    <a:pt x="58021" y="11592"/>
                    <a:pt x="61210" y="11592"/>
                    <a:pt x="68295" y="11592"/>
                  </a:cubicBezTo>
                  <a:cubicBezTo>
                    <a:pt x="72901" y="11592"/>
                    <a:pt x="79278" y="11963"/>
                    <a:pt x="83529" y="12335"/>
                  </a:cubicBezTo>
                  <a:cubicBezTo>
                    <a:pt x="89198" y="13078"/>
                    <a:pt x="91324" y="14192"/>
                    <a:pt x="91324" y="18279"/>
                  </a:cubicBezTo>
                  <a:cubicBezTo>
                    <a:pt x="91324" y="19765"/>
                    <a:pt x="90969" y="20880"/>
                    <a:pt x="89907" y="25338"/>
                  </a:cubicBezTo>
                  <a:lnTo>
                    <a:pt x="42433" y="224842"/>
                  </a:lnTo>
                  <a:cubicBezTo>
                    <a:pt x="38890" y="239331"/>
                    <a:pt x="38181" y="242303"/>
                    <a:pt x="10193" y="242303"/>
                  </a:cubicBezTo>
                  <a:cubicBezTo>
                    <a:pt x="4170" y="242303"/>
                    <a:pt x="273" y="242303"/>
                    <a:pt x="273" y="249362"/>
                  </a:cubicBezTo>
                  <a:cubicBezTo>
                    <a:pt x="273" y="253820"/>
                    <a:pt x="4524" y="253820"/>
                    <a:pt x="5587" y="253820"/>
                  </a:cubicBezTo>
                  <a:cubicBezTo>
                    <a:pt x="15507" y="253820"/>
                    <a:pt x="40661" y="252706"/>
                    <a:pt x="50581" y="252706"/>
                  </a:cubicBezTo>
                  <a:cubicBezTo>
                    <a:pt x="58021" y="252706"/>
                    <a:pt x="65815" y="253077"/>
                    <a:pt x="73255" y="253077"/>
                  </a:cubicBezTo>
                  <a:cubicBezTo>
                    <a:pt x="81050" y="253077"/>
                    <a:pt x="88844" y="253820"/>
                    <a:pt x="96284" y="253820"/>
                  </a:cubicBezTo>
                  <a:cubicBezTo>
                    <a:pt x="98764" y="253820"/>
                    <a:pt x="103369" y="253820"/>
                    <a:pt x="103369" y="246390"/>
                  </a:cubicBezTo>
                  <a:cubicBezTo>
                    <a:pt x="103369" y="242303"/>
                    <a:pt x="100181" y="242303"/>
                    <a:pt x="93449" y="242303"/>
                  </a:cubicBezTo>
                  <a:cubicBezTo>
                    <a:pt x="80341" y="242303"/>
                    <a:pt x="70421" y="242303"/>
                    <a:pt x="70421" y="235616"/>
                  </a:cubicBezTo>
                  <a:cubicBezTo>
                    <a:pt x="70421" y="233015"/>
                    <a:pt x="72547" y="224842"/>
                    <a:pt x="73610" y="219269"/>
                  </a:cubicBezTo>
                  <a:cubicBezTo>
                    <a:pt x="78570" y="199951"/>
                    <a:pt x="83175" y="180260"/>
                    <a:pt x="87781" y="160941"/>
                  </a:cubicBezTo>
                  <a:lnTo>
                    <a:pt x="140569" y="117845"/>
                  </a:lnTo>
                  <a:lnTo>
                    <a:pt x="181666" y="217783"/>
                  </a:lnTo>
                  <a:cubicBezTo>
                    <a:pt x="185917" y="227814"/>
                    <a:pt x="185917" y="228557"/>
                    <a:pt x="185917" y="230786"/>
                  </a:cubicBezTo>
                  <a:cubicBezTo>
                    <a:pt x="185917" y="241932"/>
                    <a:pt x="170683" y="242303"/>
                    <a:pt x="167494" y="242303"/>
                  </a:cubicBezTo>
                  <a:cubicBezTo>
                    <a:pt x="163597" y="242303"/>
                    <a:pt x="159700" y="242303"/>
                    <a:pt x="159700" y="249734"/>
                  </a:cubicBezTo>
                  <a:cubicBezTo>
                    <a:pt x="159700" y="253820"/>
                    <a:pt x="163952" y="253820"/>
                    <a:pt x="164660" y="253820"/>
                  </a:cubicBezTo>
                  <a:cubicBezTo>
                    <a:pt x="178832" y="253820"/>
                    <a:pt x="193711" y="252706"/>
                    <a:pt x="207883" y="252706"/>
                  </a:cubicBezTo>
                  <a:cubicBezTo>
                    <a:pt x="215677" y="252706"/>
                    <a:pt x="234808" y="253820"/>
                    <a:pt x="242602" y="253820"/>
                  </a:cubicBezTo>
                  <a:cubicBezTo>
                    <a:pt x="244374" y="253820"/>
                    <a:pt x="248979" y="253820"/>
                    <a:pt x="248979" y="246390"/>
                  </a:cubicBezTo>
                  <a:cubicBezTo>
                    <a:pt x="248979" y="242303"/>
                    <a:pt x="245082" y="242303"/>
                    <a:pt x="241894" y="242303"/>
                  </a:cubicBezTo>
                  <a:cubicBezTo>
                    <a:pt x="227368" y="241932"/>
                    <a:pt x="222763" y="238588"/>
                    <a:pt x="217448" y="225585"/>
                  </a:cubicBezTo>
                  <a:lnTo>
                    <a:pt x="167140" y="103728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582DA340-3A3B-B9E5-36EE-13AA232BB99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4572797" y="3878658"/>
              <a:ext cx="155246" cy="170860"/>
            </a:xfrm>
            <a:custGeom>
              <a:avLst/>
              <a:gdLst>
                <a:gd name="connsiteX0" fmla="*/ 61538 w 155246"/>
                <a:gd name="connsiteY0" fmla="*/ 117098 h 170860"/>
                <a:gd name="connsiteX1" fmla="*/ 69970 w 155246"/>
                <a:gd name="connsiteY1" fmla="*/ 117358 h 170860"/>
                <a:gd name="connsiteX2" fmla="*/ 155529 w 155246"/>
                <a:gd name="connsiteY2" fmla="*/ 38039 h 170860"/>
                <a:gd name="connsiteX3" fmla="*/ 123041 w 155246"/>
                <a:gd name="connsiteY3" fmla="*/ 70 h 170860"/>
                <a:gd name="connsiteX4" fmla="*/ 63770 w 155246"/>
                <a:gd name="connsiteY4" fmla="*/ 65345 h 170860"/>
                <a:gd name="connsiteX5" fmla="*/ 53602 w 155246"/>
                <a:gd name="connsiteY5" fmla="*/ 98113 h 170860"/>
                <a:gd name="connsiteX6" fmla="*/ 8962 w 155246"/>
                <a:gd name="connsiteY6" fmla="*/ 61965 h 170860"/>
                <a:gd name="connsiteX7" fmla="*/ 30538 w 155246"/>
                <a:gd name="connsiteY7" fmla="*/ 9172 h 170860"/>
                <a:gd name="connsiteX8" fmla="*/ 32522 w 155246"/>
                <a:gd name="connsiteY8" fmla="*/ 5791 h 170860"/>
                <a:gd name="connsiteX9" fmla="*/ 28554 w 155246"/>
                <a:gd name="connsiteY9" fmla="*/ 2671 h 170860"/>
                <a:gd name="connsiteX10" fmla="*/ 20618 w 155246"/>
                <a:gd name="connsiteY10" fmla="*/ 8392 h 170860"/>
                <a:gd name="connsiteX11" fmla="*/ 282 w 155246"/>
                <a:gd name="connsiteY11" fmla="*/ 64565 h 170860"/>
                <a:gd name="connsiteX12" fmla="*/ 48394 w 155246"/>
                <a:gd name="connsiteY12" fmla="*/ 115017 h 170860"/>
                <a:gd name="connsiteX13" fmla="*/ 34506 w 155246"/>
                <a:gd name="connsiteY13" fmla="*/ 162608 h 170860"/>
                <a:gd name="connsiteX14" fmla="*/ 42938 w 155246"/>
                <a:gd name="connsiteY14" fmla="*/ 170930 h 170860"/>
                <a:gd name="connsiteX15" fmla="*/ 52610 w 155246"/>
                <a:gd name="connsiteY15" fmla="*/ 165209 h 170860"/>
                <a:gd name="connsiteX16" fmla="*/ 61538 w 155246"/>
                <a:gd name="connsiteY16" fmla="*/ 117098 h 170860"/>
                <a:gd name="connsiteX17" fmla="*/ 64762 w 155246"/>
                <a:gd name="connsiteY17" fmla="*/ 99413 h 170860"/>
                <a:gd name="connsiteX18" fmla="*/ 83609 w 155246"/>
                <a:gd name="connsiteY18" fmla="*/ 40900 h 170860"/>
                <a:gd name="connsiteX19" fmla="*/ 120313 w 155246"/>
                <a:gd name="connsiteY19" fmla="*/ 17754 h 170860"/>
                <a:gd name="connsiteX20" fmla="*/ 146601 w 155246"/>
                <a:gd name="connsiteY20" fmla="*/ 43240 h 170860"/>
                <a:gd name="connsiteX21" fmla="*/ 72698 w 155246"/>
                <a:gd name="connsiteY21" fmla="*/ 99673 h 170860"/>
                <a:gd name="connsiteX22" fmla="*/ 64762 w 155246"/>
                <a:gd name="connsiteY22" fmla="*/ 99413 h 17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5246" h="170860">
                  <a:moveTo>
                    <a:pt x="61538" y="117098"/>
                  </a:moveTo>
                  <a:cubicBezTo>
                    <a:pt x="64266" y="117358"/>
                    <a:pt x="67242" y="117358"/>
                    <a:pt x="69970" y="117358"/>
                  </a:cubicBezTo>
                  <a:cubicBezTo>
                    <a:pt x="114609" y="117358"/>
                    <a:pt x="155529" y="79129"/>
                    <a:pt x="155529" y="38039"/>
                  </a:cubicBezTo>
                  <a:cubicBezTo>
                    <a:pt x="155529" y="14893"/>
                    <a:pt x="142385" y="70"/>
                    <a:pt x="123041" y="70"/>
                  </a:cubicBezTo>
                  <a:cubicBezTo>
                    <a:pt x="88817" y="70"/>
                    <a:pt x="70714" y="45841"/>
                    <a:pt x="63770" y="65345"/>
                  </a:cubicBezTo>
                  <a:cubicBezTo>
                    <a:pt x="60546" y="74968"/>
                    <a:pt x="55090" y="93172"/>
                    <a:pt x="53602" y="98113"/>
                  </a:cubicBezTo>
                  <a:cubicBezTo>
                    <a:pt x="26322" y="94212"/>
                    <a:pt x="8962" y="81209"/>
                    <a:pt x="8962" y="61965"/>
                  </a:cubicBezTo>
                  <a:cubicBezTo>
                    <a:pt x="8962" y="61705"/>
                    <a:pt x="10450" y="32578"/>
                    <a:pt x="30538" y="9172"/>
                  </a:cubicBezTo>
                  <a:cubicBezTo>
                    <a:pt x="32274" y="7352"/>
                    <a:pt x="32522" y="6832"/>
                    <a:pt x="32522" y="5791"/>
                  </a:cubicBezTo>
                  <a:cubicBezTo>
                    <a:pt x="32522" y="2671"/>
                    <a:pt x="29298" y="2671"/>
                    <a:pt x="28554" y="2671"/>
                  </a:cubicBezTo>
                  <a:cubicBezTo>
                    <a:pt x="26322" y="2671"/>
                    <a:pt x="25330" y="2671"/>
                    <a:pt x="20618" y="8392"/>
                  </a:cubicBezTo>
                  <a:cubicBezTo>
                    <a:pt x="6730" y="26336"/>
                    <a:pt x="282" y="53383"/>
                    <a:pt x="282" y="64565"/>
                  </a:cubicBezTo>
                  <a:cubicBezTo>
                    <a:pt x="282" y="87711"/>
                    <a:pt x="16402" y="107735"/>
                    <a:pt x="48394" y="115017"/>
                  </a:cubicBezTo>
                  <a:cubicBezTo>
                    <a:pt x="35994" y="155327"/>
                    <a:pt x="34506" y="160268"/>
                    <a:pt x="34506" y="162608"/>
                  </a:cubicBezTo>
                  <a:cubicBezTo>
                    <a:pt x="34506" y="169630"/>
                    <a:pt x="40210" y="170930"/>
                    <a:pt x="42938" y="170930"/>
                  </a:cubicBezTo>
                  <a:cubicBezTo>
                    <a:pt x="45666" y="170930"/>
                    <a:pt x="50626" y="169110"/>
                    <a:pt x="52610" y="165209"/>
                  </a:cubicBezTo>
                  <a:cubicBezTo>
                    <a:pt x="54346" y="161308"/>
                    <a:pt x="56578" y="148045"/>
                    <a:pt x="61538" y="117098"/>
                  </a:cubicBezTo>
                  <a:close/>
                  <a:moveTo>
                    <a:pt x="64762" y="99413"/>
                  </a:moveTo>
                  <a:cubicBezTo>
                    <a:pt x="69722" y="69506"/>
                    <a:pt x="71706" y="57804"/>
                    <a:pt x="83609" y="40900"/>
                  </a:cubicBezTo>
                  <a:cubicBezTo>
                    <a:pt x="94769" y="25036"/>
                    <a:pt x="107913" y="17754"/>
                    <a:pt x="120313" y="17754"/>
                  </a:cubicBezTo>
                  <a:cubicBezTo>
                    <a:pt x="137425" y="17754"/>
                    <a:pt x="146601" y="29717"/>
                    <a:pt x="146601" y="43240"/>
                  </a:cubicBezTo>
                  <a:cubicBezTo>
                    <a:pt x="146601" y="69506"/>
                    <a:pt x="115353" y="99673"/>
                    <a:pt x="72698" y="99673"/>
                  </a:cubicBezTo>
                  <a:cubicBezTo>
                    <a:pt x="70466" y="99673"/>
                    <a:pt x="66994" y="99673"/>
                    <a:pt x="64762" y="9941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4B12C14F-525B-0111-2390-07143727F55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4761124" y="3810262"/>
              <a:ext cx="91759" cy="238736"/>
            </a:xfrm>
            <a:custGeom>
              <a:avLst/>
              <a:gdLst>
                <a:gd name="connsiteX0" fmla="*/ 49143 w 91759"/>
                <a:gd name="connsiteY0" fmla="*/ 74448 h 238736"/>
                <a:gd name="connsiteX1" fmla="*/ 62783 w 91759"/>
                <a:gd name="connsiteY1" fmla="*/ 77308 h 238736"/>
                <a:gd name="connsiteX2" fmla="*/ 81383 w 91759"/>
                <a:gd name="connsiteY2" fmla="*/ 81209 h 238736"/>
                <a:gd name="connsiteX3" fmla="*/ 92047 w 91759"/>
                <a:gd name="connsiteY3" fmla="*/ 71067 h 238736"/>
                <a:gd name="connsiteX4" fmla="*/ 81383 w 91759"/>
                <a:gd name="connsiteY4" fmla="*/ 60924 h 238736"/>
                <a:gd name="connsiteX5" fmla="*/ 62783 w 91759"/>
                <a:gd name="connsiteY5" fmla="*/ 64825 h 238736"/>
                <a:gd name="connsiteX6" fmla="*/ 49143 w 91759"/>
                <a:gd name="connsiteY6" fmla="*/ 67686 h 238736"/>
                <a:gd name="connsiteX7" fmla="*/ 52615 w 91759"/>
                <a:gd name="connsiteY7" fmla="*/ 39599 h 238736"/>
                <a:gd name="connsiteX8" fmla="*/ 55839 w 91759"/>
                <a:gd name="connsiteY8" fmla="*/ 12033 h 238736"/>
                <a:gd name="connsiteX9" fmla="*/ 46167 w 91759"/>
                <a:gd name="connsiteY9" fmla="*/ 70 h 238736"/>
                <a:gd name="connsiteX10" fmla="*/ 36495 w 91759"/>
                <a:gd name="connsiteY10" fmla="*/ 12033 h 238736"/>
                <a:gd name="connsiteX11" fmla="*/ 39967 w 91759"/>
                <a:gd name="connsiteY11" fmla="*/ 42460 h 238736"/>
                <a:gd name="connsiteX12" fmla="*/ 43191 w 91759"/>
                <a:gd name="connsiteY12" fmla="*/ 67686 h 238736"/>
                <a:gd name="connsiteX13" fmla="*/ 29551 w 91759"/>
                <a:gd name="connsiteY13" fmla="*/ 64825 h 238736"/>
                <a:gd name="connsiteX14" fmla="*/ 10951 w 91759"/>
                <a:gd name="connsiteY14" fmla="*/ 60924 h 238736"/>
                <a:gd name="connsiteX15" fmla="*/ 287 w 91759"/>
                <a:gd name="connsiteY15" fmla="*/ 71067 h 238736"/>
                <a:gd name="connsiteX16" fmla="*/ 10951 w 91759"/>
                <a:gd name="connsiteY16" fmla="*/ 81209 h 238736"/>
                <a:gd name="connsiteX17" fmla="*/ 29551 w 91759"/>
                <a:gd name="connsiteY17" fmla="*/ 77308 h 238736"/>
                <a:gd name="connsiteX18" fmla="*/ 43191 w 91759"/>
                <a:gd name="connsiteY18" fmla="*/ 74448 h 238736"/>
                <a:gd name="connsiteX19" fmla="*/ 39719 w 91759"/>
                <a:gd name="connsiteY19" fmla="*/ 94732 h 238736"/>
                <a:gd name="connsiteX20" fmla="*/ 36495 w 91759"/>
                <a:gd name="connsiteY20" fmla="*/ 126200 h 238736"/>
                <a:gd name="connsiteX21" fmla="*/ 41951 w 91759"/>
                <a:gd name="connsiteY21" fmla="*/ 234905 h 238736"/>
                <a:gd name="connsiteX22" fmla="*/ 46167 w 91759"/>
                <a:gd name="connsiteY22" fmla="*/ 238806 h 238736"/>
                <a:gd name="connsiteX23" fmla="*/ 50631 w 91759"/>
                <a:gd name="connsiteY23" fmla="*/ 233605 h 238736"/>
                <a:gd name="connsiteX24" fmla="*/ 53607 w 91759"/>
                <a:gd name="connsiteY24" fmla="*/ 194856 h 238736"/>
                <a:gd name="connsiteX25" fmla="*/ 55839 w 91759"/>
                <a:gd name="connsiteY25" fmla="*/ 126200 h 238736"/>
                <a:gd name="connsiteX26" fmla="*/ 52367 w 91759"/>
                <a:gd name="connsiteY26" fmla="*/ 94212 h 238736"/>
                <a:gd name="connsiteX27" fmla="*/ 49143 w 91759"/>
                <a:gd name="connsiteY27" fmla="*/ 74448 h 23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1759" h="238736">
                  <a:moveTo>
                    <a:pt x="49143" y="74448"/>
                  </a:moveTo>
                  <a:cubicBezTo>
                    <a:pt x="52863" y="74968"/>
                    <a:pt x="55343" y="75228"/>
                    <a:pt x="62783" y="77308"/>
                  </a:cubicBezTo>
                  <a:cubicBezTo>
                    <a:pt x="70719" y="79649"/>
                    <a:pt x="76671" y="81209"/>
                    <a:pt x="81383" y="81209"/>
                  </a:cubicBezTo>
                  <a:cubicBezTo>
                    <a:pt x="91055" y="81209"/>
                    <a:pt x="92047" y="73407"/>
                    <a:pt x="92047" y="71067"/>
                  </a:cubicBezTo>
                  <a:cubicBezTo>
                    <a:pt x="92047" y="68986"/>
                    <a:pt x="91055" y="60924"/>
                    <a:pt x="81383" y="60924"/>
                  </a:cubicBezTo>
                  <a:cubicBezTo>
                    <a:pt x="76671" y="60924"/>
                    <a:pt x="70719" y="62485"/>
                    <a:pt x="62783" y="64825"/>
                  </a:cubicBezTo>
                  <a:cubicBezTo>
                    <a:pt x="55343" y="66906"/>
                    <a:pt x="52863" y="67166"/>
                    <a:pt x="49143" y="67686"/>
                  </a:cubicBezTo>
                  <a:cubicBezTo>
                    <a:pt x="49639" y="58584"/>
                    <a:pt x="51375" y="47661"/>
                    <a:pt x="52615" y="39599"/>
                  </a:cubicBezTo>
                  <a:cubicBezTo>
                    <a:pt x="53607" y="34398"/>
                    <a:pt x="55839" y="21135"/>
                    <a:pt x="55839" y="12033"/>
                  </a:cubicBezTo>
                  <a:cubicBezTo>
                    <a:pt x="55839" y="4231"/>
                    <a:pt x="52367" y="70"/>
                    <a:pt x="46167" y="70"/>
                  </a:cubicBezTo>
                  <a:cubicBezTo>
                    <a:pt x="40959" y="70"/>
                    <a:pt x="36495" y="2931"/>
                    <a:pt x="36495" y="12033"/>
                  </a:cubicBezTo>
                  <a:cubicBezTo>
                    <a:pt x="36495" y="20615"/>
                    <a:pt x="38479" y="33618"/>
                    <a:pt x="39967" y="42460"/>
                  </a:cubicBezTo>
                  <a:cubicBezTo>
                    <a:pt x="40463" y="45321"/>
                    <a:pt x="42695" y="58064"/>
                    <a:pt x="43191" y="67686"/>
                  </a:cubicBezTo>
                  <a:cubicBezTo>
                    <a:pt x="39471" y="67166"/>
                    <a:pt x="36991" y="66906"/>
                    <a:pt x="29551" y="64825"/>
                  </a:cubicBezTo>
                  <a:cubicBezTo>
                    <a:pt x="21615" y="62485"/>
                    <a:pt x="15663" y="60924"/>
                    <a:pt x="10951" y="60924"/>
                  </a:cubicBezTo>
                  <a:cubicBezTo>
                    <a:pt x="1280" y="60924"/>
                    <a:pt x="287" y="68726"/>
                    <a:pt x="287" y="71067"/>
                  </a:cubicBezTo>
                  <a:cubicBezTo>
                    <a:pt x="287" y="73147"/>
                    <a:pt x="1280" y="81209"/>
                    <a:pt x="10951" y="81209"/>
                  </a:cubicBezTo>
                  <a:cubicBezTo>
                    <a:pt x="15663" y="81209"/>
                    <a:pt x="21615" y="79649"/>
                    <a:pt x="29551" y="77308"/>
                  </a:cubicBezTo>
                  <a:cubicBezTo>
                    <a:pt x="36991" y="75228"/>
                    <a:pt x="39471" y="74968"/>
                    <a:pt x="43191" y="74448"/>
                  </a:cubicBezTo>
                  <a:cubicBezTo>
                    <a:pt x="42695" y="80949"/>
                    <a:pt x="40959" y="89271"/>
                    <a:pt x="39719" y="94732"/>
                  </a:cubicBezTo>
                  <a:cubicBezTo>
                    <a:pt x="36495" y="110856"/>
                    <a:pt x="36495" y="112677"/>
                    <a:pt x="36495" y="126200"/>
                  </a:cubicBezTo>
                  <a:cubicBezTo>
                    <a:pt x="36495" y="176392"/>
                    <a:pt x="41207" y="229704"/>
                    <a:pt x="41951" y="234905"/>
                  </a:cubicBezTo>
                  <a:cubicBezTo>
                    <a:pt x="42199" y="237246"/>
                    <a:pt x="42695" y="238806"/>
                    <a:pt x="46167" y="238806"/>
                  </a:cubicBezTo>
                  <a:cubicBezTo>
                    <a:pt x="49887" y="238806"/>
                    <a:pt x="50135" y="237246"/>
                    <a:pt x="50631" y="233605"/>
                  </a:cubicBezTo>
                  <a:cubicBezTo>
                    <a:pt x="50631" y="233345"/>
                    <a:pt x="52615" y="210720"/>
                    <a:pt x="53607" y="194856"/>
                  </a:cubicBezTo>
                  <a:cubicBezTo>
                    <a:pt x="54847" y="171971"/>
                    <a:pt x="55839" y="149085"/>
                    <a:pt x="55839" y="126200"/>
                  </a:cubicBezTo>
                  <a:cubicBezTo>
                    <a:pt x="55839" y="112677"/>
                    <a:pt x="55839" y="110856"/>
                    <a:pt x="52367" y="94212"/>
                  </a:cubicBezTo>
                  <a:cubicBezTo>
                    <a:pt x="51871" y="91352"/>
                    <a:pt x="49639" y="80949"/>
                    <a:pt x="49143" y="74448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6A88D788-0CA3-DFA2-A8A6-009CB9EC94E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4548944" y="4103467"/>
              <a:ext cx="122014" cy="183083"/>
            </a:xfrm>
            <a:custGeom>
              <a:avLst/>
              <a:gdLst>
                <a:gd name="connsiteX0" fmla="*/ 59305 w 122014"/>
                <a:gd name="connsiteY0" fmla="*/ 7880 h 183083"/>
                <a:gd name="connsiteX1" fmla="*/ 60297 w 122014"/>
                <a:gd name="connsiteY1" fmla="*/ 3719 h 183083"/>
                <a:gd name="connsiteX2" fmla="*/ 56329 w 122014"/>
                <a:gd name="connsiteY2" fmla="*/ 78 h 183083"/>
                <a:gd name="connsiteX3" fmla="*/ 24585 w 122014"/>
                <a:gd name="connsiteY3" fmla="*/ 2678 h 183083"/>
                <a:gd name="connsiteX4" fmla="*/ 19129 w 122014"/>
                <a:gd name="connsiteY4" fmla="*/ 8660 h 183083"/>
                <a:gd name="connsiteX5" fmla="*/ 25577 w 122014"/>
                <a:gd name="connsiteY5" fmla="*/ 12301 h 183083"/>
                <a:gd name="connsiteX6" fmla="*/ 37481 w 122014"/>
                <a:gd name="connsiteY6" fmla="*/ 16202 h 183083"/>
                <a:gd name="connsiteX7" fmla="*/ 36489 w 122014"/>
                <a:gd name="connsiteY7" fmla="*/ 21923 h 183083"/>
                <a:gd name="connsiteX8" fmla="*/ 1522 w 122014"/>
                <a:gd name="connsiteY8" fmla="*/ 169118 h 183083"/>
                <a:gd name="connsiteX9" fmla="*/ 282 w 122014"/>
                <a:gd name="connsiteY9" fmla="*/ 174839 h 183083"/>
                <a:gd name="connsiteX10" fmla="*/ 8713 w 122014"/>
                <a:gd name="connsiteY10" fmla="*/ 183161 h 183083"/>
                <a:gd name="connsiteX11" fmla="*/ 20121 w 122014"/>
                <a:gd name="connsiteY11" fmla="*/ 172238 h 183083"/>
                <a:gd name="connsiteX12" fmla="*/ 32273 w 122014"/>
                <a:gd name="connsiteY12" fmla="*/ 121786 h 183083"/>
                <a:gd name="connsiteX13" fmla="*/ 64017 w 122014"/>
                <a:gd name="connsiteY13" fmla="*/ 143112 h 183083"/>
                <a:gd name="connsiteX14" fmla="*/ 63521 w 122014"/>
                <a:gd name="connsiteY14" fmla="*/ 148313 h 183083"/>
                <a:gd name="connsiteX15" fmla="*/ 62529 w 122014"/>
                <a:gd name="connsiteY15" fmla="*/ 156375 h 183083"/>
                <a:gd name="connsiteX16" fmla="*/ 88817 w 122014"/>
                <a:gd name="connsiteY16" fmla="*/ 183161 h 183083"/>
                <a:gd name="connsiteX17" fmla="*/ 120312 w 122014"/>
                <a:gd name="connsiteY17" fmla="*/ 143372 h 183083"/>
                <a:gd name="connsiteX18" fmla="*/ 116345 w 122014"/>
                <a:gd name="connsiteY18" fmla="*/ 139991 h 183083"/>
                <a:gd name="connsiteX19" fmla="*/ 111385 w 122014"/>
                <a:gd name="connsiteY19" fmla="*/ 146232 h 183083"/>
                <a:gd name="connsiteX20" fmla="*/ 89561 w 122014"/>
                <a:gd name="connsiteY20" fmla="*/ 175879 h 183083"/>
                <a:gd name="connsiteX21" fmla="*/ 80881 w 122014"/>
                <a:gd name="connsiteY21" fmla="*/ 162356 h 183083"/>
                <a:gd name="connsiteX22" fmla="*/ 82369 w 122014"/>
                <a:gd name="connsiteY22" fmla="*/ 150653 h 183083"/>
                <a:gd name="connsiteX23" fmla="*/ 83609 w 122014"/>
                <a:gd name="connsiteY23" fmla="*/ 142591 h 183083"/>
                <a:gd name="connsiteX24" fmla="*/ 43433 w 122014"/>
                <a:gd name="connsiteY24" fmla="*/ 115025 h 183083"/>
                <a:gd name="connsiteX25" fmla="*/ 64017 w 122014"/>
                <a:gd name="connsiteY25" fmla="*/ 97861 h 183083"/>
                <a:gd name="connsiteX26" fmla="*/ 102953 w 122014"/>
                <a:gd name="connsiteY26" fmla="*/ 73155 h 183083"/>
                <a:gd name="connsiteX27" fmla="*/ 111137 w 122014"/>
                <a:gd name="connsiteY27" fmla="*/ 76536 h 183083"/>
                <a:gd name="connsiteX28" fmla="*/ 98241 w 122014"/>
                <a:gd name="connsiteY28" fmla="*/ 91099 h 183083"/>
                <a:gd name="connsiteX29" fmla="*/ 108161 w 122014"/>
                <a:gd name="connsiteY29" fmla="*/ 100722 h 183083"/>
                <a:gd name="connsiteX30" fmla="*/ 122296 w 122014"/>
                <a:gd name="connsiteY30" fmla="*/ 84078 h 183083"/>
                <a:gd name="connsiteX31" fmla="*/ 103201 w 122014"/>
                <a:gd name="connsiteY31" fmla="*/ 65873 h 183083"/>
                <a:gd name="connsiteX32" fmla="*/ 63521 w 122014"/>
                <a:gd name="connsiteY32" fmla="*/ 88759 h 183083"/>
                <a:gd name="connsiteX33" fmla="*/ 34753 w 122014"/>
                <a:gd name="connsiteY33" fmla="*/ 111644 h 183083"/>
                <a:gd name="connsiteX34" fmla="*/ 59305 w 122014"/>
                <a:gd name="connsiteY34" fmla="*/ 7880 h 18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2014" h="183083">
                  <a:moveTo>
                    <a:pt x="59305" y="7880"/>
                  </a:moveTo>
                  <a:cubicBezTo>
                    <a:pt x="59553" y="7359"/>
                    <a:pt x="60297" y="3979"/>
                    <a:pt x="60297" y="3719"/>
                  </a:cubicBezTo>
                  <a:cubicBezTo>
                    <a:pt x="60297" y="2418"/>
                    <a:pt x="59305" y="78"/>
                    <a:pt x="56329" y="78"/>
                  </a:cubicBezTo>
                  <a:cubicBezTo>
                    <a:pt x="51369" y="78"/>
                    <a:pt x="30785" y="2158"/>
                    <a:pt x="24585" y="2678"/>
                  </a:cubicBezTo>
                  <a:cubicBezTo>
                    <a:pt x="22601" y="2938"/>
                    <a:pt x="19129" y="3198"/>
                    <a:pt x="19129" y="8660"/>
                  </a:cubicBezTo>
                  <a:cubicBezTo>
                    <a:pt x="19129" y="12301"/>
                    <a:pt x="22601" y="12301"/>
                    <a:pt x="25577" y="12301"/>
                  </a:cubicBezTo>
                  <a:cubicBezTo>
                    <a:pt x="37481" y="12301"/>
                    <a:pt x="37481" y="14121"/>
                    <a:pt x="37481" y="16202"/>
                  </a:cubicBezTo>
                  <a:cubicBezTo>
                    <a:pt x="37481" y="18022"/>
                    <a:pt x="36985" y="19582"/>
                    <a:pt x="36489" y="21923"/>
                  </a:cubicBezTo>
                  <a:lnTo>
                    <a:pt x="1522" y="169118"/>
                  </a:lnTo>
                  <a:cubicBezTo>
                    <a:pt x="282" y="173799"/>
                    <a:pt x="282" y="174319"/>
                    <a:pt x="282" y="174839"/>
                  </a:cubicBezTo>
                  <a:cubicBezTo>
                    <a:pt x="282" y="178740"/>
                    <a:pt x="3258" y="183161"/>
                    <a:pt x="8713" y="183161"/>
                  </a:cubicBezTo>
                  <a:cubicBezTo>
                    <a:pt x="15409" y="183161"/>
                    <a:pt x="18633" y="177960"/>
                    <a:pt x="20121" y="172238"/>
                  </a:cubicBezTo>
                  <a:cubicBezTo>
                    <a:pt x="20617" y="171198"/>
                    <a:pt x="31281" y="125427"/>
                    <a:pt x="32273" y="121786"/>
                  </a:cubicBezTo>
                  <a:cubicBezTo>
                    <a:pt x="49881" y="123607"/>
                    <a:pt x="64017" y="129588"/>
                    <a:pt x="64017" y="143112"/>
                  </a:cubicBezTo>
                  <a:cubicBezTo>
                    <a:pt x="64017" y="144412"/>
                    <a:pt x="64017" y="145712"/>
                    <a:pt x="63521" y="148313"/>
                  </a:cubicBezTo>
                  <a:cubicBezTo>
                    <a:pt x="62529" y="152214"/>
                    <a:pt x="62529" y="153514"/>
                    <a:pt x="62529" y="156375"/>
                  </a:cubicBezTo>
                  <a:cubicBezTo>
                    <a:pt x="62529" y="174839"/>
                    <a:pt x="76913" y="183161"/>
                    <a:pt x="88817" y="183161"/>
                  </a:cubicBezTo>
                  <a:cubicBezTo>
                    <a:pt x="112873" y="183161"/>
                    <a:pt x="120312" y="143632"/>
                    <a:pt x="120312" y="143372"/>
                  </a:cubicBezTo>
                  <a:cubicBezTo>
                    <a:pt x="120312" y="139991"/>
                    <a:pt x="117088" y="139991"/>
                    <a:pt x="116345" y="139991"/>
                  </a:cubicBezTo>
                  <a:cubicBezTo>
                    <a:pt x="112873" y="139991"/>
                    <a:pt x="112625" y="141291"/>
                    <a:pt x="111385" y="146232"/>
                  </a:cubicBezTo>
                  <a:cubicBezTo>
                    <a:pt x="108409" y="157415"/>
                    <a:pt x="101713" y="175879"/>
                    <a:pt x="89561" y="175879"/>
                  </a:cubicBezTo>
                  <a:cubicBezTo>
                    <a:pt x="82865" y="175879"/>
                    <a:pt x="80881" y="169378"/>
                    <a:pt x="80881" y="162356"/>
                  </a:cubicBezTo>
                  <a:cubicBezTo>
                    <a:pt x="80881" y="157935"/>
                    <a:pt x="80881" y="157415"/>
                    <a:pt x="82369" y="150653"/>
                  </a:cubicBezTo>
                  <a:cubicBezTo>
                    <a:pt x="82617" y="149873"/>
                    <a:pt x="83609" y="145452"/>
                    <a:pt x="83609" y="142591"/>
                  </a:cubicBezTo>
                  <a:cubicBezTo>
                    <a:pt x="83609" y="119446"/>
                    <a:pt x="53849" y="115805"/>
                    <a:pt x="43433" y="115025"/>
                  </a:cubicBezTo>
                  <a:cubicBezTo>
                    <a:pt x="50625" y="110344"/>
                    <a:pt x="59801" y="101762"/>
                    <a:pt x="64017" y="97861"/>
                  </a:cubicBezTo>
                  <a:cubicBezTo>
                    <a:pt x="76665" y="85378"/>
                    <a:pt x="89065" y="73155"/>
                    <a:pt x="102953" y="73155"/>
                  </a:cubicBezTo>
                  <a:cubicBezTo>
                    <a:pt x="105929" y="73155"/>
                    <a:pt x="109153" y="73935"/>
                    <a:pt x="111137" y="76536"/>
                  </a:cubicBezTo>
                  <a:cubicBezTo>
                    <a:pt x="100473" y="78356"/>
                    <a:pt x="98241" y="87198"/>
                    <a:pt x="98241" y="91099"/>
                  </a:cubicBezTo>
                  <a:cubicBezTo>
                    <a:pt x="98241" y="96821"/>
                    <a:pt x="102457" y="100722"/>
                    <a:pt x="108161" y="100722"/>
                  </a:cubicBezTo>
                  <a:cubicBezTo>
                    <a:pt x="114856" y="100722"/>
                    <a:pt x="122296" y="95000"/>
                    <a:pt x="122296" y="84078"/>
                  </a:cubicBezTo>
                  <a:cubicBezTo>
                    <a:pt x="122296" y="75496"/>
                    <a:pt x="116345" y="65873"/>
                    <a:pt x="103201" y="65873"/>
                  </a:cubicBezTo>
                  <a:cubicBezTo>
                    <a:pt x="89065" y="65873"/>
                    <a:pt x="76169" y="76536"/>
                    <a:pt x="63521" y="88759"/>
                  </a:cubicBezTo>
                  <a:cubicBezTo>
                    <a:pt x="53105" y="99161"/>
                    <a:pt x="44921" y="107223"/>
                    <a:pt x="34753" y="111644"/>
                  </a:cubicBezTo>
                  <a:lnTo>
                    <a:pt x="59305" y="7880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87" name="Obraz 8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mathcal{E}_\varphi(\rho)] = ? $$&#10;\end{document}&#10;" title="IguanaTex Bitmap Display">
            <a:extLst>
              <a:ext uri="{FF2B5EF4-FFF2-40B4-BE49-F238E27FC236}">
                <a16:creationId xmlns:a16="http://schemas.microsoft.com/office/drawing/2014/main" id="{2D07F5FA-9ED6-3B65-3BAC-36FB0C2083A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77" y="2387334"/>
            <a:ext cx="2406122" cy="483777"/>
          </a:xfrm>
          <a:prstGeom prst="rect">
            <a:avLst/>
          </a:prstGeom>
          <a:noFill/>
          <a:ln/>
          <a:effectLst/>
        </p:spPr>
      </p:pic>
      <p:sp>
        <p:nvSpPr>
          <p:cNvPr id="122" name="Prostokąt 121">
            <a:extLst>
              <a:ext uri="{FF2B5EF4-FFF2-40B4-BE49-F238E27FC236}">
                <a16:creationId xmlns:a16="http://schemas.microsoft.com/office/drawing/2014/main" id="{AD5622F4-E9A0-62BE-E72F-3BCD50106431}"/>
              </a:ext>
            </a:extLst>
          </p:cNvPr>
          <p:cNvSpPr/>
          <p:nvPr/>
        </p:nvSpPr>
        <p:spPr>
          <a:xfrm>
            <a:off x="196796" y="3341737"/>
            <a:ext cx="4406338" cy="345325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5" name="Łącznik łamany 11 1">
            <a:extLst>
              <a:ext uri="{FF2B5EF4-FFF2-40B4-BE49-F238E27FC236}">
                <a16:creationId xmlns:a16="http://schemas.microsoft.com/office/drawing/2014/main" id="{DF73841C-2AC1-1567-9C24-C9348E27C0AD}"/>
              </a:ext>
            </a:extLst>
          </p:cNvPr>
          <p:cNvCxnSpPr>
            <a:cxnSpLocks/>
            <a:stCxn id="88" idx="2"/>
            <a:endCxn id="123" idx="0"/>
          </p:cNvCxnSpPr>
          <p:nvPr/>
        </p:nvCxnSpPr>
        <p:spPr>
          <a:xfrm rot="16200000" flipH="1">
            <a:off x="6442417" y="2833189"/>
            <a:ext cx="425396" cy="5917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Łącznik łamany 11 2">
            <a:extLst>
              <a:ext uri="{FF2B5EF4-FFF2-40B4-BE49-F238E27FC236}">
                <a16:creationId xmlns:a16="http://schemas.microsoft.com/office/drawing/2014/main" id="{FC74F9B2-B76E-17DD-B3C9-A4DB806EAB6B}"/>
              </a:ext>
            </a:extLst>
          </p:cNvPr>
          <p:cNvCxnSpPr>
            <a:cxnSpLocks/>
            <a:stCxn id="88" idx="2"/>
            <a:endCxn id="122" idx="0"/>
          </p:cNvCxnSpPr>
          <p:nvPr/>
        </p:nvCxnSpPr>
        <p:spPr>
          <a:xfrm rot="5400000">
            <a:off x="4166917" y="1149389"/>
            <a:ext cx="425396" cy="39593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pole tekstowe 141">
            <a:extLst>
              <a:ext uri="{FF2B5EF4-FFF2-40B4-BE49-F238E27FC236}">
                <a16:creationId xmlns:a16="http://schemas.microsoft.com/office/drawing/2014/main" id="{5B37ACA9-C4F4-2E6F-D94E-2373FA38C499}"/>
              </a:ext>
            </a:extLst>
          </p:cNvPr>
          <p:cNvSpPr txBox="1"/>
          <p:nvPr/>
        </p:nvSpPr>
        <p:spPr>
          <a:xfrm>
            <a:off x="204833" y="3454546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B6CD90F3-885E-034D-4712-11A8750D4B98}"/>
              </a:ext>
            </a:extLst>
          </p:cNvPr>
          <p:cNvSpPr txBox="1"/>
          <p:nvPr/>
        </p:nvSpPr>
        <p:spPr>
          <a:xfrm>
            <a:off x="5648859" y="3373832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pic>
        <p:nvPicPr>
          <p:cNvPr id="156" name="Obraz 155">
            <a:extLst>
              <a:ext uri="{FF2B5EF4-FFF2-40B4-BE49-F238E27FC236}">
                <a16:creationId xmlns:a16="http://schemas.microsoft.com/office/drawing/2014/main" id="{12E6E6C5-812E-F895-958B-B3E3F7A6B7B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9" y="4044031"/>
            <a:ext cx="2272279" cy="401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9" name="pole tekstowe 158">
            <a:extLst>
              <a:ext uri="{FF2B5EF4-FFF2-40B4-BE49-F238E27FC236}">
                <a16:creationId xmlns:a16="http://schemas.microsoft.com/office/drawing/2014/main" id="{A6E895C3-0199-EEB3-08AA-7FDF4F4E4090}"/>
              </a:ext>
            </a:extLst>
          </p:cNvPr>
          <p:cNvSpPr txBox="1"/>
          <p:nvPr/>
        </p:nvSpPr>
        <p:spPr>
          <a:xfrm>
            <a:off x="244393" y="6278513"/>
            <a:ext cx="457666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lphaUcPeriod"/>
            </a:pP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Fujiwara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H.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Imai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J.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 A 41, 255304 (2008)</a:t>
            </a:r>
          </a:p>
        </p:txBody>
      </p:sp>
      <p:sp>
        <p:nvSpPr>
          <p:cNvPr id="162" name="pole tekstowe 161">
            <a:extLst>
              <a:ext uri="{FF2B5EF4-FFF2-40B4-BE49-F238E27FC236}">
                <a16:creationId xmlns:a16="http://schemas.microsoft.com/office/drawing/2014/main" id="{E8E12394-0EE2-6960-89DF-5E1C44154571}"/>
              </a:ext>
            </a:extLst>
          </p:cNvPr>
          <p:cNvSpPr txBox="1"/>
          <p:nvPr/>
        </p:nvSpPr>
        <p:spPr>
          <a:xfrm>
            <a:off x="4887692" y="6360055"/>
            <a:ext cx="45766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K. </a:t>
            </a:r>
            <a:r>
              <a:rPr lang="pl-PL" sz="105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Macieszczak</a:t>
            </a:r>
            <a:r>
              <a:rPr lang="pl-PL" sz="105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arxiv:1312.1356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(2013) </a:t>
            </a:r>
            <a:endParaRPr lang="pl-PL" sz="1050" dirty="0"/>
          </a:p>
        </p:txBody>
      </p:sp>
      <p:grpSp>
        <p:nvGrpSpPr>
          <p:cNvPr id="228" name="Grupa 22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4 \min_{\{\tilde{K}_k^\varphi\}} \| \alpha \| $$&#10; \end{document}&#10;" title="IguanaTex Vector Display">
            <a:extLst>
              <a:ext uri="{FF2B5EF4-FFF2-40B4-BE49-F238E27FC236}">
                <a16:creationId xmlns:a16="http://schemas.microsoft.com/office/drawing/2014/main" id="{F8AF03F8-FDBA-4A31-3DB3-88519AAE1AE9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819648" y="4993273"/>
            <a:ext cx="2938916" cy="441492"/>
            <a:chOff x="5239572" y="6838886"/>
            <a:chExt cx="2938916" cy="441492"/>
          </a:xfrm>
        </p:grpSpPr>
        <p:sp>
          <p:nvSpPr>
            <p:cNvPr id="201" name="Dowolny kształt: kształt 200">
              <a:extLst>
                <a:ext uri="{FF2B5EF4-FFF2-40B4-BE49-F238E27FC236}">
                  <a16:creationId xmlns:a16="http://schemas.microsoft.com/office/drawing/2014/main" id="{56F29C25-28D6-A22C-CC9D-9D6BCA13C99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239572" y="6913928"/>
              <a:ext cx="191286" cy="107689"/>
            </a:xfrm>
            <a:custGeom>
              <a:avLst/>
              <a:gdLst>
                <a:gd name="connsiteX0" fmla="*/ 19277 w 191286"/>
                <a:gd name="connsiteY0" fmla="*/ 23952 h 107689"/>
                <a:gd name="connsiteX1" fmla="*/ 19277 w 191286"/>
                <a:gd name="connsiteY1" fmla="*/ 89248 h 107689"/>
                <a:gd name="connsiteX2" fmla="*/ 173 w 191286"/>
                <a:gd name="connsiteY2" fmla="*/ 100212 h 107689"/>
                <a:gd name="connsiteX3" fmla="*/ 173 w 191286"/>
                <a:gd name="connsiteY3" fmla="*/ 107765 h 107689"/>
                <a:gd name="connsiteX4" fmla="*/ 27850 w 191286"/>
                <a:gd name="connsiteY4" fmla="*/ 107034 h 107689"/>
                <a:gd name="connsiteX5" fmla="*/ 55281 w 191286"/>
                <a:gd name="connsiteY5" fmla="*/ 107765 h 107689"/>
                <a:gd name="connsiteX6" fmla="*/ 55281 w 191286"/>
                <a:gd name="connsiteY6" fmla="*/ 100212 h 107689"/>
                <a:gd name="connsiteX7" fmla="*/ 36177 w 191286"/>
                <a:gd name="connsiteY7" fmla="*/ 89248 h 107689"/>
                <a:gd name="connsiteX8" fmla="*/ 36177 w 191286"/>
                <a:gd name="connsiteY8" fmla="*/ 44418 h 107689"/>
                <a:gd name="connsiteX9" fmla="*/ 69242 w 191286"/>
                <a:gd name="connsiteY9" fmla="*/ 5435 h 107689"/>
                <a:gd name="connsiteX10" fmla="*/ 87366 w 191286"/>
                <a:gd name="connsiteY10" fmla="*/ 32479 h 107689"/>
                <a:gd name="connsiteX11" fmla="*/ 87366 w 191286"/>
                <a:gd name="connsiteY11" fmla="*/ 89248 h 107689"/>
                <a:gd name="connsiteX12" fmla="*/ 68262 w 191286"/>
                <a:gd name="connsiteY12" fmla="*/ 100212 h 107689"/>
                <a:gd name="connsiteX13" fmla="*/ 68262 w 191286"/>
                <a:gd name="connsiteY13" fmla="*/ 107765 h 107689"/>
                <a:gd name="connsiteX14" fmla="*/ 95939 w 191286"/>
                <a:gd name="connsiteY14" fmla="*/ 107034 h 107689"/>
                <a:gd name="connsiteX15" fmla="*/ 123370 w 191286"/>
                <a:gd name="connsiteY15" fmla="*/ 107765 h 107689"/>
                <a:gd name="connsiteX16" fmla="*/ 123370 w 191286"/>
                <a:gd name="connsiteY16" fmla="*/ 100212 h 107689"/>
                <a:gd name="connsiteX17" fmla="*/ 104266 w 191286"/>
                <a:gd name="connsiteY17" fmla="*/ 89248 h 107689"/>
                <a:gd name="connsiteX18" fmla="*/ 104266 w 191286"/>
                <a:gd name="connsiteY18" fmla="*/ 44418 h 107689"/>
                <a:gd name="connsiteX19" fmla="*/ 137331 w 191286"/>
                <a:gd name="connsiteY19" fmla="*/ 5435 h 107689"/>
                <a:gd name="connsiteX20" fmla="*/ 155456 w 191286"/>
                <a:gd name="connsiteY20" fmla="*/ 32479 h 107689"/>
                <a:gd name="connsiteX21" fmla="*/ 155456 w 191286"/>
                <a:gd name="connsiteY21" fmla="*/ 89248 h 107689"/>
                <a:gd name="connsiteX22" fmla="*/ 136352 w 191286"/>
                <a:gd name="connsiteY22" fmla="*/ 100212 h 107689"/>
                <a:gd name="connsiteX23" fmla="*/ 136352 w 191286"/>
                <a:gd name="connsiteY23" fmla="*/ 107765 h 107689"/>
                <a:gd name="connsiteX24" fmla="*/ 164028 w 191286"/>
                <a:gd name="connsiteY24" fmla="*/ 107034 h 107689"/>
                <a:gd name="connsiteX25" fmla="*/ 191460 w 191286"/>
                <a:gd name="connsiteY25" fmla="*/ 107765 h 107689"/>
                <a:gd name="connsiteX26" fmla="*/ 191460 w 191286"/>
                <a:gd name="connsiteY26" fmla="*/ 100212 h 107689"/>
                <a:gd name="connsiteX27" fmla="*/ 172356 w 191286"/>
                <a:gd name="connsiteY27" fmla="*/ 92903 h 107689"/>
                <a:gd name="connsiteX28" fmla="*/ 172356 w 191286"/>
                <a:gd name="connsiteY28" fmla="*/ 46367 h 107689"/>
                <a:gd name="connsiteX29" fmla="*/ 164763 w 191286"/>
                <a:gd name="connsiteY29" fmla="*/ 9089 h 107689"/>
                <a:gd name="connsiteX30" fmla="*/ 139046 w 191286"/>
                <a:gd name="connsiteY30" fmla="*/ 75 h 107689"/>
                <a:gd name="connsiteX31" fmla="*/ 103532 w 191286"/>
                <a:gd name="connsiteY31" fmla="*/ 23952 h 107689"/>
                <a:gd name="connsiteX32" fmla="*/ 70956 w 191286"/>
                <a:gd name="connsiteY32" fmla="*/ 75 h 107689"/>
                <a:gd name="connsiteX33" fmla="*/ 34708 w 191286"/>
                <a:gd name="connsiteY33" fmla="*/ 25657 h 107689"/>
                <a:gd name="connsiteX34" fmla="*/ 34708 w 191286"/>
                <a:gd name="connsiteY34" fmla="*/ 75 h 107689"/>
                <a:gd name="connsiteX35" fmla="*/ 173 w 191286"/>
                <a:gd name="connsiteY35" fmla="*/ 2755 h 107689"/>
                <a:gd name="connsiteX36" fmla="*/ 173 w 191286"/>
                <a:gd name="connsiteY36" fmla="*/ 10308 h 107689"/>
                <a:gd name="connsiteX37" fmla="*/ 19277 w 191286"/>
                <a:gd name="connsiteY37" fmla="*/ 23952 h 1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86" h="107689">
                  <a:moveTo>
                    <a:pt x="19277" y="23952"/>
                  </a:moveTo>
                  <a:lnTo>
                    <a:pt x="19277" y="89248"/>
                  </a:lnTo>
                  <a:cubicBezTo>
                    <a:pt x="19277" y="100212"/>
                    <a:pt x="16583" y="100212"/>
                    <a:pt x="173" y="100212"/>
                  </a:cubicBezTo>
                  <a:lnTo>
                    <a:pt x="173" y="107765"/>
                  </a:lnTo>
                  <a:cubicBezTo>
                    <a:pt x="8745" y="107521"/>
                    <a:pt x="21237" y="107034"/>
                    <a:pt x="27850" y="107034"/>
                  </a:cubicBezTo>
                  <a:cubicBezTo>
                    <a:pt x="34218" y="107034"/>
                    <a:pt x="46954" y="107521"/>
                    <a:pt x="55281" y="107765"/>
                  </a:cubicBezTo>
                  <a:lnTo>
                    <a:pt x="55281" y="100212"/>
                  </a:lnTo>
                  <a:cubicBezTo>
                    <a:pt x="38871" y="100212"/>
                    <a:pt x="36177" y="100212"/>
                    <a:pt x="36177" y="89248"/>
                  </a:cubicBezTo>
                  <a:lnTo>
                    <a:pt x="36177" y="44418"/>
                  </a:lnTo>
                  <a:cubicBezTo>
                    <a:pt x="36177" y="19079"/>
                    <a:pt x="53567" y="5435"/>
                    <a:pt x="69242" y="5435"/>
                  </a:cubicBezTo>
                  <a:cubicBezTo>
                    <a:pt x="84672" y="5435"/>
                    <a:pt x="87366" y="18592"/>
                    <a:pt x="87366" y="32479"/>
                  </a:cubicBezTo>
                  <a:lnTo>
                    <a:pt x="87366" y="89248"/>
                  </a:lnTo>
                  <a:cubicBezTo>
                    <a:pt x="87366" y="100212"/>
                    <a:pt x="84672" y="100212"/>
                    <a:pt x="68262" y="100212"/>
                  </a:cubicBezTo>
                  <a:lnTo>
                    <a:pt x="68262" y="107765"/>
                  </a:lnTo>
                  <a:cubicBezTo>
                    <a:pt x="76835" y="107521"/>
                    <a:pt x="89326" y="107034"/>
                    <a:pt x="95939" y="107034"/>
                  </a:cubicBezTo>
                  <a:cubicBezTo>
                    <a:pt x="102307" y="107034"/>
                    <a:pt x="115043" y="107521"/>
                    <a:pt x="123370" y="107765"/>
                  </a:cubicBezTo>
                  <a:lnTo>
                    <a:pt x="123370" y="100212"/>
                  </a:lnTo>
                  <a:cubicBezTo>
                    <a:pt x="106961" y="100212"/>
                    <a:pt x="104266" y="100212"/>
                    <a:pt x="104266" y="89248"/>
                  </a:cubicBezTo>
                  <a:lnTo>
                    <a:pt x="104266" y="44418"/>
                  </a:lnTo>
                  <a:cubicBezTo>
                    <a:pt x="104266" y="19079"/>
                    <a:pt x="121656" y="5435"/>
                    <a:pt x="137331" y="5435"/>
                  </a:cubicBezTo>
                  <a:cubicBezTo>
                    <a:pt x="152762" y="5435"/>
                    <a:pt x="155456" y="18592"/>
                    <a:pt x="155456" y="32479"/>
                  </a:cubicBezTo>
                  <a:lnTo>
                    <a:pt x="155456" y="89248"/>
                  </a:lnTo>
                  <a:cubicBezTo>
                    <a:pt x="155456" y="100212"/>
                    <a:pt x="152762" y="100212"/>
                    <a:pt x="136352" y="100212"/>
                  </a:cubicBezTo>
                  <a:lnTo>
                    <a:pt x="136352" y="107765"/>
                  </a:lnTo>
                  <a:cubicBezTo>
                    <a:pt x="144924" y="107521"/>
                    <a:pt x="157415" y="107034"/>
                    <a:pt x="164028" y="107034"/>
                  </a:cubicBezTo>
                  <a:cubicBezTo>
                    <a:pt x="170396" y="107034"/>
                    <a:pt x="183132" y="107521"/>
                    <a:pt x="191460" y="107765"/>
                  </a:cubicBezTo>
                  <a:lnTo>
                    <a:pt x="191460" y="100212"/>
                  </a:lnTo>
                  <a:cubicBezTo>
                    <a:pt x="178724" y="100212"/>
                    <a:pt x="172600" y="100212"/>
                    <a:pt x="172356" y="92903"/>
                  </a:cubicBezTo>
                  <a:lnTo>
                    <a:pt x="172356" y="46367"/>
                  </a:lnTo>
                  <a:cubicBezTo>
                    <a:pt x="172356" y="25414"/>
                    <a:pt x="172356" y="17861"/>
                    <a:pt x="164763" y="9089"/>
                  </a:cubicBezTo>
                  <a:cubicBezTo>
                    <a:pt x="161334" y="4948"/>
                    <a:pt x="153251" y="75"/>
                    <a:pt x="139046" y="75"/>
                  </a:cubicBezTo>
                  <a:cubicBezTo>
                    <a:pt x="118472" y="75"/>
                    <a:pt x="107695" y="14693"/>
                    <a:pt x="103532" y="23952"/>
                  </a:cubicBezTo>
                  <a:cubicBezTo>
                    <a:pt x="100103" y="2755"/>
                    <a:pt x="81978" y="75"/>
                    <a:pt x="70956" y="75"/>
                  </a:cubicBezTo>
                  <a:cubicBezTo>
                    <a:pt x="53077" y="75"/>
                    <a:pt x="41565" y="10551"/>
                    <a:pt x="34708" y="25657"/>
                  </a:cubicBezTo>
                  <a:lnTo>
                    <a:pt x="34708" y="75"/>
                  </a:lnTo>
                  <a:lnTo>
                    <a:pt x="173" y="2755"/>
                  </a:lnTo>
                  <a:lnTo>
                    <a:pt x="173" y="10308"/>
                  </a:lnTo>
                  <a:cubicBezTo>
                    <a:pt x="17318" y="10308"/>
                    <a:pt x="19277" y="12013"/>
                    <a:pt x="19277" y="2395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2" name="Dowolny kształt: kształt 201">
              <a:extLst>
                <a:ext uri="{FF2B5EF4-FFF2-40B4-BE49-F238E27FC236}">
                  <a16:creationId xmlns:a16="http://schemas.microsoft.com/office/drawing/2014/main" id="{4FEA585E-6039-268A-E91E-70A938FF365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446126" y="6912466"/>
              <a:ext cx="110461" cy="111831"/>
            </a:xfrm>
            <a:custGeom>
              <a:avLst/>
              <a:gdLst>
                <a:gd name="connsiteX0" fmla="*/ 71455 w 110461"/>
                <a:gd name="connsiteY0" fmla="*/ 90710 h 111831"/>
                <a:gd name="connsiteX1" fmla="*/ 90559 w 110461"/>
                <a:gd name="connsiteY1" fmla="*/ 110688 h 111831"/>
                <a:gd name="connsiteX2" fmla="*/ 110643 w 110461"/>
                <a:gd name="connsiteY2" fmla="*/ 87542 h 111831"/>
                <a:gd name="connsiteX3" fmla="*/ 110643 w 110461"/>
                <a:gd name="connsiteY3" fmla="*/ 73898 h 111831"/>
                <a:gd name="connsiteX4" fmla="*/ 104520 w 110461"/>
                <a:gd name="connsiteY4" fmla="*/ 73898 h 111831"/>
                <a:gd name="connsiteX5" fmla="*/ 104520 w 110461"/>
                <a:gd name="connsiteY5" fmla="*/ 87542 h 111831"/>
                <a:gd name="connsiteX6" fmla="*/ 95702 w 110461"/>
                <a:gd name="connsiteY6" fmla="*/ 103135 h 111831"/>
                <a:gd name="connsiteX7" fmla="*/ 86640 w 110461"/>
                <a:gd name="connsiteY7" fmla="*/ 90953 h 111831"/>
                <a:gd name="connsiteX8" fmla="*/ 86640 w 110461"/>
                <a:gd name="connsiteY8" fmla="*/ 42225 h 111831"/>
                <a:gd name="connsiteX9" fmla="*/ 77823 w 110461"/>
                <a:gd name="connsiteY9" fmla="*/ 13475 h 111831"/>
                <a:gd name="connsiteX10" fmla="*/ 44268 w 110461"/>
                <a:gd name="connsiteY10" fmla="*/ 75 h 111831"/>
                <a:gd name="connsiteX11" fmla="*/ 7284 w 110461"/>
                <a:gd name="connsiteY11" fmla="*/ 27606 h 111831"/>
                <a:gd name="connsiteX12" fmla="*/ 18551 w 110461"/>
                <a:gd name="connsiteY12" fmla="*/ 39058 h 111831"/>
                <a:gd name="connsiteX13" fmla="*/ 29817 w 110461"/>
                <a:gd name="connsiteY13" fmla="*/ 27850 h 111831"/>
                <a:gd name="connsiteX14" fmla="*/ 17326 w 110461"/>
                <a:gd name="connsiteY14" fmla="*/ 16642 h 111831"/>
                <a:gd name="connsiteX15" fmla="*/ 43778 w 110461"/>
                <a:gd name="connsiteY15" fmla="*/ 5435 h 111831"/>
                <a:gd name="connsiteX16" fmla="*/ 69740 w 110461"/>
                <a:gd name="connsiteY16" fmla="*/ 36621 h 111831"/>
                <a:gd name="connsiteX17" fmla="*/ 69740 w 110461"/>
                <a:gd name="connsiteY17" fmla="*/ 45636 h 111831"/>
                <a:gd name="connsiteX18" fmla="*/ 24674 w 110461"/>
                <a:gd name="connsiteY18" fmla="*/ 54407 h 111831"/>
                <a:gd name="connsiteX19" fmla="*/ 181 w 110461"/>
                <a:gd name="connsiteY19" fmla="*/ 86081 h 111831"/>
                <a:gd name="connsiteX20" fmla="*/ 39369 w 110461"/>
                <a:gd name="connsiteY20" fmla="*/ 111907 h 111831"/>
                <a:gd name="connsiteX21" fmla="*/ 71455 w 110461"/>
                <a:gd name="connsiteY21" fmla="*/ 90710 h 111831"/>
                <a:gd name="connsiteX22" fmla="*/ 69740 w 110461"/>
                <a:gd name="connsiteY22" fmla="*/ 50752 h 111831"/>
                <a:gd name="connsiteX23" fmla="*/ 69740 w 110461"/>
                <a:gd name="connsiteY23" fmla="*/ 75117 h 111831"/>
                <a:gd name="connsiteX24" fmla="*/ 41084 w 110461"/>
                <a:gd name="connsiteY24" fmla="*/ 106546 h 111831"/>
                <a:gd name="connsiteX25" fmla="*/ 19041 w 110461"/>
                <a:gd name="connsiteY25" fmla="*/ 85837 h 111831"/>
                <a:gd name="connsiteX26" fmla="*/ 69740 w 110461"/>
                <a:gd name="connsiteY26" fmla="*/ 50752 h 11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461" h="111831">
                  <a:moveTo>
                    <a:pt x="71455" y="90710"/>
                  </a:moveTo>
                  <a:cubicBezTo>
                    <a:pt x="72434" y="100455"/>
                    <a:pt x="79047" y="110688"/>
                    <a:pt x="90559" y="110688"/>
                  </a:cubicBezTo>
                  <a:cubicBezTo>
                    <a:pt x="95702" y="110688"/>
                    <a:pt x="110643" y="107277"/>
                    <a:pt x="110643" y="87542"/>
                  </a:cubicBezTo>
                  <a:lnTo>
                    <a:pt x="110643" y="73898"/>
                  </a:lnTo>
                  <a:lnTo>
                    <a:pt x="104520" y="73898"/>
                  </a:lnTo>
                  <a:lnTo>
                    <a:pt x="104520" y="87542"/>
                  </a:lnTo>
                  <a:cubicBezTo>
                    <a:pt x="104520" y="101674"/>
                    <a:pt x="98396" y="103135"/>
                    <a:pt x="95702" y="103135"/>
                  </a:cubicBezTo>
                  <a:cubicBezTo>
                    <a:pt x="87620" y="103135"/>
                    <a:pt x="86640" y="92172"/>
                    <a:pt x="86640" y="90953"/>
                  </a:cubicBezTo>
                  <a:lnTo>
                    <a:pt x="86640" y="42225"/>
                  </a:lnTo>
                  <a:cubicBezTo>
                    <a:pt x="86640" y="31992"/>
                    <a:pt x="86640" y="22490"/>
                    <a:pt x="77823" y="13475"/>
                  </a:cubicBezTo>
                  <a:cubicBezTo>
                    <a:pt x="68271" y="3973"/>
                    <a:pt x="56024" y="75"/>
                    <a:pt x="44268" y="75"/>
                  </a:cubicBezTo>
                  <a:cubicBezTo>
                    <a:pt x="24184" y="75"/>
                    <a:pt x="7284" y="11526"/>
                    <a:pt x="7284" y="27606"/>
                  </a:cubicBezTo>
                  <a:cubicBezTo>
                    <a:pt x="7284" y="34916"/>
                    <a:pt x="12183" y="39058"/>
                    <a:pt x="18551" y="39058"/>
                  </a:cubicBezTo>
                  <a:cubicBezTo>
                    <a:pt x="25409" y="39058"/>
                    <a:pt x="29817" y="34185"/>
                    <a:pt x="29817" y="27850"/>
                  </a:cubicBezTo>
                  <a:cubicBezTo>
                    <a:pt x="29817" y="24926"/>
                    <a:pt x="28593" y="16886"/>
                    <a:pt x="17326" y="16642"/>
                  </a:cubicBezTo>
                  <a:cubicBezTo>
                    <a:pt x="23939" y="8115"/>
                    <a:pt x="35940" y="5435"/>
                    <a:pt x="43778" y="5435"/>
                  </a:cubicBezTo>
                  <a:cubicBezTo>
                    <a:pt x="55779" y="5435"/>
                    <a:pt x="69740" y="14937"/>
                    <a:pt x="69740" y="36621"/>
                  </a:cubicBezTo>
                  <a:lnTo>
                    <a:pt x="69740" y="45636"/>
                  </a:lnTo>
                  <a:cubicBezTo>
                    <a:pt x="57249" y="46367"/>
                    <a:pt x="40104" y="47098"/>
                    <a:pt x="24674" y="54407"/>
                  </a:cubicBezTo>
                  <a:cubicBezTo>
                    <a:pt x="6304" y="62691"/>
                    <a:pt x="181" y="75360"/>
                    <a:pt x="181" y="86081"/>
                  </a:cubicBezTo>
                  <a:cubicBezTo>
                    <a:pt x="181" y="105816"/>
                    <a:pt x="23939" y="111907"/>
                    <a:pt x="39369" y="111907"/>
                  </a:cubicBezTo>
                  <a:cubicBezTo>
                    <a:pt x="55534" y="111907"/>
                    <a:pt x="66801" y="102161"/>
                    <a:pt x="71455" y="90710"/>
                  </a:cubicBezTo>
                  <a:close/>
                  <a:moveTo>
                    <a:pt x="69740" y="50752"/>
                  </a:moveTo>
                  <a:lnTo>
                    <a:pt x="69740" y="75117"/>
                  </a:lnTo>
                  <a:cubicBezTo>
                    <a:pt x="69740" y="98263"/>
                    <a:pt x="52106" y="106546"/>
                    <a:pt x="41084" y="106546"/>
                  </a:cubicBezTo>
                  <a:cubicBezTo>
                    <a:pt x="29083" y="106546"/>
                    <a:pt x="19041" y="98019"/>
                    <a:pt x="19041" y="85837"/>
                  </a:cubicBezTo>
                  <a:cubicBezTo>
                    <a:pt x="19041" y="72437"/>
                    <a:pt x="29327" y="52214"/>
                    <a:pt x="69740" y="5075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3" name="Dowolny kształt: kształt 202">
              <a:extLst>
                <a:ext uri="{FF2B5EF4-FFF2-40B4-BE49-F238E27FC236}">
                  <a16:creationId xmlns:a16="http://schemas.microsoft.com/office/drawing/2014/main" id="{6512515F-E57F-9AD8-1C54-3F190992CB5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561242" y="6916608"/>
              <a:ext cx="123442" cy="105009"/>
            </a:xfrm>
            <a:custGeom>
              <a:avLst/>
              <a:gdLst>
                <a:gd name="connsiteX0" fmla="*/ 67541 w 123442"/>
                <a:gd name="connsiteY0" fmla="*/ 47829 h 105009"/>
                <a:gd name="connsiteX1" fmla="*/ 90074 w 123442"/>
                <a:gd name="connsiteY1" fmla="*/ 20297 h 105009"/>
                <a:gd name="connsiteX2" fmla="*/ 119220 w 123442"/>
                <a:gd name="connsiteY2" fmla="*/ 7628 h 105009"/>
                <a:gd name="connsiteX3" fmla="*/ 119220 w 123442"/>
                <a:gd name="connsiteY3" fmla="*/ 75 h 105009"/>
                <a:gd name="connsiteX4" fmla="*/ 99136 w 123442"/>
                <a:gd name="connsiteY4" fmla="*/ 806 h 105009"/>
                <a:gd name="connsiteX5" fmla="*/ 75623 w 123442"/>
                <a:gd name="connsiteY5" fmla="*/ 75 h 105009"/>
                <a:gd name="connsiteX6" fmla="*/ 75623 w 123442"/>
                <a:gd name="connsiteY6" fmla="*/ 7628 h 105009"/>
                <a:gd name="connsiteX7" fmla="*/ 82726 w 123442"/>
                <a:gd name="connsiteY7" fmla="*/ 15181 h 105009"/>
                <a:gd name="connsiteX8" fmla="*/ 79052 w 123442"/>
                <a:gd name="connsiteY8" fmla="*/ 23708 h 105009"/>
                <a:gd name="connsiteX9" fmla="*/ 63867 w 123442"/>
                <a:gd name="connsiteY9" fmla="*/ 42712 h 105009"/>
                <a:gd name="connsiteX10" fmla="*/ 44763 w 123442"/>
                <a:gd name="connsiteY10" fmla="*/ 18104 h 105009"/>
                <a:gd name="connsiteX11" fmla="*/ 42558 w 123442"/>
                <a:gd name="connsiteY11" fmla="*/ 13719 h 105009"/>
                <a:gd name="connsiteX12" fmla="*/ 51131 w 123442"/>
                <a:gd name="connsiteY12" fmla="*/ 7628 h 105009"/>
                <a:gd name="connsiteX13" fmla="*/ 51131 w 123442"/>
                <a:gd name="connsiteY13" fmla="*/ 75 h 105009"/>
                <a:gd name="connsiteX14" fmla="*/ 24679 w 123442"/>
                <a:gd name="connsiteY14" fmla="*/ 806 h 105009"/>
                <a:gd name="connsiteX15" fmla="*/ 1411 w 123442"/>
                <a:gd name="connsiteY15" fmla="*/ 75 h 105009"/>
                <a:gd name="connsiteX16" fmla="*/ 1411 w 123442"/>
                <a:gd name="connsiteY16" fmla="*/ 7628 h 105009"/>
                <a:gd name="connsiteX17" fmla="*/ 30312 w 123442"/>
                <a:gd name="connsiteY17" fmla="*/ 22490 h 105009"/>
                <a:gd name="connsiteX18" fmla="*/ 54560 w 123442"/>
                <a:gd name="connsiteY18" fmla="*/ 53920 h 105009"/>
                <a:gd name="connsiteX19" fmla="*/ 31537 w 123442"/>
                <a:gd name="connsiteY19" fmla="*/ 82913 h 105009"/>
                <a:gd name="connsiteX20" fmla="*/ 186 w 123442"/>
                <a:gd name="connsiteY20" fmla="*/ 97532 h 105009"/>
                <a:gd name="connsiteX21" fmla="*/ 186 w 123442"/>
                <a:gd name="connsiteY21" fmla="*/ 105085 h 105009"/>
                <a:gd name="connsiteX22" fmla="*/ 20515 w 123442"/>
                <a:gd name="connsiteY22" fmla="*/ 104354 h 105009"/>
                <a:gd name="connsiteX23" fmla="*/ 43783 w 123442"/>
                <a:gd name="connsiteY23" fmla="*/ 105085 h 105009"/>
                <a:gd name="connsiteX24" fmla="*/ 43783 w 123442"/>
                <a:gd name="connsiteY24" fmla="*/ 97532 h 105009"/>
                <a:gd name="connsiteX25" fmla="*/ 36680 w 123442"/>
                <a:gd name="connsiteY25" fmla="*/ 89979 h 105009"/>
                <a:gd name="connsiteX26" fmla="*/ 58723 w 123442"/>
                <a:gd name="connsiteY26" fmla="*/ 59036 h 105009"/>
                <a:gd name="connsiteX27" fmla="*/ 77338 w 123442"/>
                <a:gd name="connsiteY27" fmla="*/ 83400 h 105009"/>
                <a:gd name="connsiteX28" fmla="*/ 82481 w 123442"/>
                <a:gd name="connsiteY28" fmla="*/ 91441 h 105009"/>
                <a:gd name="connsiteX29" fmla="*/ 73664 w 123442"/>
                <a:gd name="connsiteY29" fmla="*/ 97532 h 105009"/>
                <a:gd name="connsiteX30" fmla="*/ 73664 w 123442"/>
                <a:gd name="connsiteY30" fmla="*/ 105085 h 105009"/>
                <a:gd name="connsiteX31" fmla="*/ 100116 w 123442"/>
                <a:gd name="connsiteY31" fmla="*/ 104354 h 105009"/>
                <a:gd name="connsiteX32" fmla="*/ 123629 w 123442"/>
                <a:gd name="connsiteY32" fmla="*/ 105085 h 105009"/>
                <a:gd name="connsiteX33" fmla="*/ 123629 w 123442"/>
                <a:gd name="connsiteY33" fmla="*/ 97532 h 105009"/>
                <a:gd name="connsiteX34" fmla="*/ 100361 w 123442"/>
                <a:gd name="connsiteY34" fmla="*/ 89979 h 105009"/>
                <a:gd name="connsiteX35" fmla="*/ 67541 w 123442"/>
                <a:gd name="connsiteY35" fmla="*/ 47829 h 10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442" h="105009">
                  <a:moveTo>
                    <a:pt x="67541" y="47829"/>
                  </a:moveTo>
                  <a:cubicBezTo>
                    <a:pt x="74889" y="38570"/>
                    <a:pt x="84196" y="26632"/>
                    <a:pt x="90074" y="20297"/>
                  </a:cubicBezTo>
                  <a:cubicBezTo>
                    <a:pt x="97667" y="11526"/>
                    <a:pt x="107709" y="7871"/>
                    <a:pt x="119220" y="7628"/>
                  </a:cubicBezTo>
                  <a:lnTo>
                    <a:pt x="119220" y="75"/>
                  </a:lnTo>
                  <a:cubicBezTo>
                    <a:pt x="112852" y="562"/>
                    <a:pt x="105504" y="806"/>
                    <a:pt x="99136" y="806"/>
                  </a:cubicBezTo>
                  <a:cubicBezTo>
                    <a:pt x="91788" y="806"/>
                    <a:pt x="78807" y="318"/>
                    <a:pt x="75623" y="75"/>
                  </a:cubicBezTo>
                  <a:lnTo>
                    <a:pt x="75623" y="7628"/>
                  </a:lnTo>
                  <a:cubicBezTo>
                    <a:pt x="80767" y="8115"/>
                    <a:pt x="82726" y="11282"/>
                    <a:pt x="82726" y="15181"/>
                  </a:cubicBezTo>
                  <a:cubicBezTo>
                    <a:pt x="82726" y="19079"/>
                    <a:pt x="80277" y="22246"/>
                    <a:pt x="79052" y="23708"/>
                  </a:cubicBezTo>
                  <a:lnTo>
                    <a:pt x="63867" y="42712"/>
                  </a:lnTo>
                  <a:lnTo>
                    <a:pt x="44763" y="18104"/>
                  </a:lnTo>
                  <a:cubicBezTo>
                    <a:pt x="42558" y="15668"/>
                    <a:pt x="42558" y="15181"/>
                    <a:pt x="42558" y="13719"/>
                  </a:cubicBezTo>
                  <a:cubicBezTo>
                    <a:pt x="42558" y="10064"/>
                    <a:pt x="46232" y="7871"/>
                    <a:pt x="51131" y="7628"/>
                  </a:cubicBezTo>
                  <a:lnTo>
                    <a:pt x="51131" y="75"/>
                  </a:lnTo>
                  <a:cubicBezTo>
                    <a:pt x="44763" y="318"/>
                    <a:pt x="28598" y="806"/>
                    <a:pt x="24679" y="806"/>
                  </a:cubicBezTo>
                  <a:cubicBezTo>
                    <a:pt x="19535" y="806"/>
                    <a:pt x="8024" y="562"/>
                    <a:pt x="1411" y="75"/>
                  </a:cubicBezTo>
                  <a:lnTo>
                    <a:pt x="1411" y="7628"/>
                  </a:lnTo>
                  <a:cubicBezTo>
                    <a:pt x="18556" y="7628"/>
                    <a:pt x="18801" y="7871"/>
                    <a:pt x="30312" y="22490"/>
                  </a:cubicBezTo>
                  <a:lnTo>
                    <a:pt x="54560" y="53920"/>
                  </a:lnTo>
                  <a:lnTo>
                    <a:pt x="31537" y="82913"/>
                  </a:lnTo>
                  <a:cubicBezTo>
                    <a:pt x="19780" y="97044"/>
                    <a:pt x="5330" y="97532"/>
                    <a:pt x="186" y="97532"/>
                  </a:cubicBezTo>
                  <a:lnTo>
                    <a:pt x="186" y="105085"/>
                  </a:lnTo>
                  <a:cubicBezTo>
                    <a:pt x="6554" y="104597"/>
                    <a:pt x="14147" y="104354"/>
                    <a:pt x="20515" y="104354"/>
                  </a:cubicBezTo>
                  <a:cubicBezTo>
                    <a:pt x="27618" y="104354"/>
                    <a:pt x="37905" y="104841"/>
                    <a:pt x="43783" y="105085"/>
                  </a:cubicBezTo>
                  <a:lnTo>
                    <a:pt x="43783" y="97532"/>
                  </a:lnTo>
                  <a:cubicBezTo>
                    <a:pt x="38395" y="96801"/>
                    <a:pt x="36680" y="93633"/>
                    <a:pt x="36680" y="89979"/>
                  </a:cubicBezTo>
                  <a:cubicBezTo>
                    <a:pt x="36680" y="84619"/>
                    <a:pt x="43783" y="76578"/>
                    <a:pt x="58723" y="59036"/>
                  </a:cubicBezTo>
                  <a:lnTo>
                    <a:pt x="77338" y="83400"/>
                  </a:lnTo>
                  <a:cubicBezTo>
                    <a:pt x="79297" y="86081"/>
                    <a:pt x="82481" y="89979"/>
                    <a:pt x="82481" y="91441"/>
                  </a:cubicBezTo>
                  <a:cubicBezTo>
                    <a:pt x="82481" y="93633"/>
                    <a:pt x="80277" y="97288"/>
                    <a:pt x="73664" y="97532"/>
                  </a:cubicBezTo>
                  <a:lnTo>
                    <a:pt x="73664" y="105085"/>
                  </a:lnTo>
                  <a:cubicBezTo>
                    <a:pt x="81012" y="104841"/>
                    <a:pt x="94727" y="104354"/>
                    <a:pt x="100116" y="104354"/>
                  </a:cubicBezTo>
                  <a:cubicBezTo>
                    <a:pt x="106729" y="104354"/>
                    <a:pt x="116281" y="104597"/>
                    <a:pt x="123629" y="105085"/>
                  </a:cubicBezTo>
                  <a:lnTo>
                    <a:pt x="123629" y="97532"/>
                  </a:lnTo>
                  <a:cubicBezTo>
                    <a:pt x="110403" y="97532"/>
                    <a:pt x="105994" y="97044"/>
                    <a:pt x="100361" y="89979"/>
                  </a:cubicBezTo>
                  <a:lnTo>
                    <a:pt x="67541" y="4782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4" name="Dowolny kształt: kształt 203">
              <a:extLst>
                <a:ext uri="{FF2B5EF4-FFF2-40B4-BE49-F238E27FC236}">
                  <a16:creationId xmlns:a16="http://schemas.microsoft.com/office/drawing/2014/main" id="{FB832344-0E6F-6B6C-5F53-E115F138DC3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417415" y="7092591"/>
              <a:ext cx="87609" cy="111710"/>
            </a:xfrm>
            <a:custGeom>
              <a:avLst/>
              <a:gdLst>
                <a:gd name="connsiteX0" fmla="*/ 866 w 87609"/>
                <a:gd name="connsiteY0" fmla="*/ 102752 h 111710"/>
                <a:gd name="connsiteX1" fmla="*/ 180 w 87609"/>
                <a:gd name="connsiteY1" fmla="*/ 106333 h 111710"/>
                <a:gd name="connsiteX2" fmla="*/ 6009 w 87609"/>
                <a:gd name="connsiteY2" fmla="*/ 111791 h 111710"/>
                <a:gd name="connsiteX3" fmla="*/ 14753 w 87609"/>
                <a:gd name="connsiteY3" fmla="*/ 101217 h 111710"/>
                <a:gd name="connsiteX4" fmla="*/ 23669 w 87609"/>
                <a:gd name="connsiteY4" fmla="*/ 66425 h 111710"/>
                <a:gd name="connsiteX5" fmla="*/ 42528 w 87609"/>
                <a:gd name="connsiteY5" fmla="*/ 76999 h 111710"/>
                <a:gd name="connsiteX6" fmla="*/ 87790 w 87609"/>
                <a:gd name="connsiteY6" fmla="*/ 28904 h 111710"/>
                <a:gd name="connsiteX7" fmla="*/ 60530 w 87609"/>
                <a:gd name="connsiteY7" fmla="*/ 81 h 111710"/>
                <a:gd name="connsiteX8" fmla="*/ 16982 w 87609"/>
                <a:gd name="connsiteY8" fmla="*/ 38795 h 111710"/>
                <a:gd name="connsiteX9" fmla="*/ 866 w 87609"/>
                <a:gd name="connsiteY9" fmla="*/ 102752 h 111710"/>
                <a:gd name="connsiteX10" fmla="*/ 42356 w 87609"/>
                <a:gd name="connsiteY10" fmla="*/ 72223 h 111710"/>
                <a:gd name="connsiteX11" fmla="*/ 25897 w 87609"/>
                <a:gd name="connsiteY11" fmla="*/ 57385 h 111710"/>
                <a:gd name="connsiteX12" fmla="*/ 27440 w 87609"/>
                <a:gd name="connsiteY12" fmla="*/ 51246 h 111710"/>
                <a:gd name="connsiteX13" fmla="*/ 38585 w 87609"/>
                <a:gd name="connsiteY13" fmla="*/ 18841 h 111710"/>
                <a:gd name="connsiteX14" fmla="*/ 60187 w 87609"/>
                <a:gd name="connsiteY14" fmla="*/ 4856 h 111710"/>
                <a:gd name="connsiteX15" fmla="*/ 73903 w 87609"/>
                <a:gd name="connsiteY15" fmla="*/ 22082 h 111710"/>
                <a:gd name="connsiteX16" fmla="*/ 64130 w 87609"/>
                <a:gd name="connsiteY16" fmla="*/ 57385 h 111710"/>
                <a:gd name="connsiteX17" fmla="*/ 42356 w 87609"/>
                <a:gd name="connsiteY17" fmla="*/ 72223 h 11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609" h="111710">
                  <a:moveTo>
                    <a:pt x="866" y="102752"/>
                  </a:moveTo>
                  <a:cubicBezTo>
                    <a:pt x="180" y="105310"/>
                    <a:pt x="180" y="106163"/>
                    <a:pt x="180" y="106333"/>
                  </a:cubicBezTo>
                  <a:cubicBezTo>
                    <a:pt x="180" y="110085"/>
                    <a:pt x="3266" y="111791"/>
                    <a:pt x="6009" y="111791"/>
                  </a:cubicBezTo>
                  <a:cubicBezTo>
                    <a:pt x="12182" y="111791"/>
                    <a:pt x="13553" y="106674"/>
                    <a:pt x="14753" y="101217"/>
                  </a:cubicBezTo>
                  <a:cubicBezTo>
                    <a:pt x="17154" y="92348"/>
                    <a:pt x="21954" y="72905"/>
                    <a:pt x="23669" y="66425"/>
                  </a:cubicBezTo>
                  <a:cubicBezTo>
                    <a:pt x="25212" y="68983"/>
                    <a:pt x="30698" y="76999"/>
                    <a:pt x="42528" y="76999"/>
                  </a:cubicBezTo>
                  <a:cubicBezTo>
                    <a:pt x="64473" y="76999"/>
                    <a:pt x="87790" y="53804"/>
                    <a:pt x="87790" y="28904"/>
                  </a:cubicBezTo>
                  <a:cubicBezTo>
                    <a:pt x="87790" y="10825"/>
                    <a:pt x="75617" y="81"/>
                    <a:pt x="60530" y="81"/>
                  </a:cubicBezTo>
                  <a:cubicBezTo>
                    <a:pt x="43728" y="81"/>
                    <a:pt x="22983" y="14748"/>
                    <a:pt x="16982" y="38795"/>
                  </a:cubicBezTo>
                  <a:lnTo>
                    <a:pt x="866" y="102752"/>
                  </a:lnTo>
                  <a:close/>
                  <a:moveTo>
                    <a:pt x="42356" y="72223"/>
                  </a:moveTo>
                  <a:cubicBezTo>
                    <a:pt x="29669" y="72223"/>
                    <a:pt x="25897" y="59603"/>
                    <a:pt x="25897" y="57385"/>
                  </a:cubicBezTo>
                  <a:cubicBezTo>
                    <a:pt x="25897" y="57044"/>
                    <a:pt x="26926" y="53292"/>
                    <a:pt x="27440" y="51246"/>
                  </a:cubicBezTo>
                  <a:cubicBezTo>
                    <a:pt x="32584" y="30268"/>
                    <a:pt x="33613" y="26345"/>
                    <a:pt x="38585" y="18841"/>
                  </a:cubicBezTo>
                  <a:cubicBezTo>
                    <a:pt x="44757" y="9802"/>
                    <a:pt x="53329" y="4856"/>
                    <a:pt x="60187" y="4856"/>
                  </a:cubicBezTo>
                  <a:cubicBezTo>
                    <a:pt x="67216" y="4856"/>
                    <a:pt x="73903" y="9802"/>
                    <a:pt x="73903" y="22082"/>
                  </a:cubicBezTo>
                  <a:cubicBezTo>
                    <a:pt x="73903" y="29927"/>
                    <a:pt x="69445" y="48858"/>
                    <a:pt x="64130" y="57385"/>
                  </a:cubicBezTo>
                  <a:cubicBezTo>
                    <a:pt x="56244" y="69494"/>
                    <a:pt x="47671" y="72223"/>
                    <a:pt x="42356" y="7222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" name="Dowolny kształt: kształt 204">
              <a:extLst>
                <a:ext uri="{FF2B5EF4-FFF2-40B4-BE49-F238E27FC236}">
                  <a16:creationId xmlns:a16="http://schemas.microsoft.com/office/drawing/2014/main" id="{1420F1DA-BE65-73E4-823E-2868DB07E3E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737696" y="6855941"/>
              <a:ext cx="174087" cy="165676"/>
            </a:xfrm>
            <a:custGeom>
              <a:avLst/>
              <a:gdLst>
                <a:gd name="connsiteX0" fmla="*/ 65098 w 174087"/>
                <a:gd name="connsiteY0" fmla="*/ 86568 h 165676"/>
                <a:gd name="connsiteX1" fmla="*/ 88856 w 174087"/>
                <a:gd name="connsiteY1" fmla="*/ 86568 h 165676"/>
                <a:gd name="connsiteX2" fmla="*/ 109185 w 174087"/>
                <a:gd name="connsiteY2" fmla="*/ 97532 h 165676"/>
                <a:gd name="connsiteX3" fmla="*/ 107471 w 174087"/>
                <a:gd name="connsiteY3" fmla="*/ 109470 h 165676"/>
                <a:gd name="connsiteX4" fmla="*/ 106736 w 174087"/>
                <a:gd name="connsiteY4" fmla="*/ 112150 h 165676"/>
                <a:gd name="connsiteX5" fmla="*/ 109675 w 174087"/>
                <a:gd name="connsiteY5" fmla="*/ 115074 h 165676"/>
                <a:gd name="connsiteX6" fmla="*/ 113349 w 174087"/>
                <a:gd name="connsiteY6" fmla="*/ 109957 h 165676"/>
                <a:gd name="connsiteX7" fmla="*/ 126820 w 174087"/>
                <a:gd name="connsiteY7" fmla="*/ 57087 h 165676"/>
                <a:gd name="connsiteX8" fmla="*/ 127554 w 174087"/>
                <a:gd name="connsiteY8" fmla="*/ 53189 h 165676"/>
                <a:gd name="connsiteX9" fmla="*/ 124615 w 174087"/>
                <a:gd name="connsiteY9" fmla="*/ 50509 h 165676"/>
                <a:gd name="connsiteX10" fmla="*/ 120941 w 174087"/>
                <a:gd name="connsiteY10" fmla="*/ 55625 h 165676"/>
                <a:gd name="connsiteX11" fmla="*/ 89346 w 174087"/>
                <a:gd name="connsiteY11" fmla="*/ 79015 h 165676"/>
                <a:gd name="connsiteX12" fmla="*/ 67058 w 174087"/>
                <a:gd name="connsiteY12" fmla="*/ 79015 h 165676"/>
                <a:gd name="connsiteX13" fmla="*/ 82733 w 174087"/>
                <a:gd name="connsiteY13" fmla="*/ 17130 h 165676"/>
                <a:gd name="connsiteX14" fmla="*/ 95959 w 174087"/>
                <a:gd name="connsiteY14" fmla="*/ 7628 h 165676"/>
                <a:gd name="connsiteX15" fmla="*/ 128289 w 174087"/>
                <a:gd name="connsiteY15" fmla="*/ 7628 h 165676"/>
                <a:gd name="connsiteX16" fmla="*/ 164048 w 174087"/>
                <a:gd name="connsiteY16" fmla="*/ 34428 h 165676"/>
                <a:gd name="connsiteX17" fmla="*/ 163314 w 174087"/>
                <a:gd name="connsiteY17" fmla="*/ 47585 h 165676"/>
                <a:gd name="connsiteX18" fmla="*/ 162824 w 174087"/>
                <a:gd name="connsiteY18" fmla="*/ 51971 h 165676"/>
                <a:gd name="connsiteX19" fmla="*/ 165763 w 174087"/>
                <a:gd name="connsiteY19" fmla="*/ 54894 h 165676"/>
                <a:gd name="connsiteX20" fmla="*/ 169192 w 174087"/>
                <a:gd name="connsiteY20" fmla="*/ 48803 h 165676"/>
                <a:gd name="connsiteX21" fmla="*/ 174090 w 174087"/>
                <a:gd name="connsiteY21" fmla="*/ 6653 h 165676"/>
                <a:gd name="connsiteX22" fmla="*/ 167477 w 174087"/>
                <a:gd name="connsiteY22" fmla="*/ 75 h 165676"/>
                <a:gd name="connsiteX23" fmla="*/ 47464 w 174087"/>
                <a:gd name="connsiteY23" fmla="*/ 75 h 165676"/>
                <a:gd name="connsiteX24" fmla="*/ 40116 w 174087"/>
                <a:gd name="connsiteY24" fmla="*/ 4948 h 165676"/>
                <a:gd name="connsiteX25" fmla="*/ 46974 w 174087"/>
                <a:gd name="connsiteY25" fmla="*/ 7628 h 165676"/>
                <a:gd name="connsiteX26" fmla="*/ 62894 w 174087"/>
                <a:gd name="connsiteY26" fmla="*/ 12013 h 165676"/>
                <a:gd name="connsiteX27" fmla="*/ 61670 w 174087"/>
                <a:gd name="connsiteY27" fmla="*/ 17861 h 165676"/>
                <a:gd name="connsiteX28" fmla="*/ 29339 w 174087"/>
                <a:gd name="connsiteY28" fmla="*/ 146747 h 165676"/>
                <a:gd name="connsiteX29" fmla="*/ 7051 w 174087"/>
                <a:gd name="connsiteY29" fmla="*/ 158199 h 165676"/>
                <a:gd name="connsiteX30" fmla="*/ 193 w 174087"/>
                <a:gd name="connsiteY30" fmla="*/ 162828 h 165676"/>
                <a:gd name="connsiteX31" fmla="*/ 3867 w 174087"/>
                <a:gd name="connsiteY31" fmla="*/ 165752 h 165676"/>
                <a:gd name="connsiteX32" fmla="*/ 36197 w 174087"/>
                <a:gd name="connsiteY32" fmla="*/ 165021 h 165676"/>
                <a:gd name="connsiteX33" fmla="*/ 72691 w 174087"/>
                <a:gd name="connsiteY33" fmla="*/ 165752 h 165676"/>
                <a:gd name="connsiteX34" fmla="*/ 77835 w 174087"/>
                <a:gd name="connsiteY34" fmla="*/ 161122 h 165676"/>
                <a:gd name="connsiteX35" fmla="*/ 76365 w 174087"/>
                <a:gd name="connsiteY35" fmla="*/ 158442 h 165676"/>
                <a:gd name="connsiteX36" fmla="*/ 69507 w 174087"/>
                <a:gd name="connsiteY36" fmla="*/ 158199 h 165676"/>
                <a:gd name="connsiteX37" fmla="*/ 56771 w 174087"/>
                <a:gd name="connsiteY37" fmla="*/ 157711 h 165676"/>
                <a:gd name="connsiteX38" fmla="*/ 48933 w 174087"/>
                <a:gd name="connsiteY38" fmla="*/ 152839 h 165676"/>
                <a:gd name="connsiteX39" fmla="*/ 49913 w 174087"/>
                <a:gd name="connsiteY39" fmla="*/ 147235 h 165676"/>
                <a:gd name="connsiteX40" fmla="*/ 65098 w 174087"/>
                <a:gd name="connsiteY40" fmla="*/ 86568 h 16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087" h="165676">
                  <a:moveTo>
                    <a:pt x="65098" y="86568"/>
                  </a:moveTo>
                  <a:lnTo>
                    <a:pt x="88856" y="86568"/>
                  </a:lnTo>
                  <a:cubicBezTo>
                    <a:pt x="107226" y="86568"/>
                    <a:pt x="109185" y="90466"/>
                    <a:pt x="109185" y="97532"/>
                  </a:cubicBezTo>
                  <a:cubicBezTo>
                    <a:pt x="109185" y="99237"/>
                    <a:pt x="109185" y="102161"/>
                    <a:pt x="107471" y="109470"/>
                  </a:cubicBezTo>
                  <a:cubicBezTo>
                    <a:pt x="106981" y="110688"/>
                    <a:pt x="106736" y="111663"/>
                    <a:pt x="106736" y="112150"/>
                  </a:cubicBezTo>
                  <a:cubicBezTo>
                    <a:pt x="106736" y="114099"/>
                    <a:pt x="108205" y="115074"/>
                    <a:pt x="109675" y="115074"/>
                  </a:cubicBezTo>
                  <a:cubicBezTo>
                    <a:pt x="112124" y="115074"/>
                    <a:pt x="112124" y="114343"/>
                    <a:pt x="113349" y="109957"/>
                  </a:cubicBezTo>
                  <a:lnTo>
                    <a:pt x="126820" y="57087"/>
                  </a:lnTo>
                  <a:cubicBezTo>
                    <a:pt x="127554" y="54407"/>
                    <a:pt x="127554" y="53920"/>
                    <a:pt x="127554" y="53189"/>
                  </a:cubicBezTo>
                  <a:cubicBezTo>
                    <a:pt x="127554" y="52701"/>
                    <a:pt x="127065" y="50509"/>
                    <a:pt x="124615" y="50509"/>
                  </a:cubicBezTo>
                  <a:cubicBezTo>
                    <a:pt x="122166" y="50509"/>
                    <a:pt x="121921" y="51727"/>
                    <a:pt x="120941" y="55625"/>
                  </a:cubicBezTo>
                  <a:cubicBezTo>
                    <a:pt x="115798" y="74629"/>
                    <a:pt x="110165" y="79015"/>
                    <a:pt x="89346" y="79015"/>
                  </a:cubicBezTo>
                  <a:lnTo>
                    <a:pt x="67058" y="79015"/>
                  </a:lnTo>
                  <a:lnTo>
                    <a:pt x="82733" y="17130"/>
                  </a:lnTo>
                  <a:cubicBezTo>
                    <a:pt x="84937" y="8602"/>
                    <a:pt x="85182" y="7628"/>
                    <a:pt x="95959" y="7628"/>
                  </a:cubicBezTo>
                  <a:lnTo>
                    <a:pt x="128289" y="7628"/>
                  </a:lnTo>
                  <a:cubicBezTo>
                    <a:pt x="158415" y="7628"/>
                    <a:pt x="164048" y="15668"/>
                    <a:pt x="164048" y="34428"/>
                  </a:cubicBezTo>
                  <a:cubicBezTo>
                    <a:pt x="164048" y="40032"/>
                    <a:pt x="164048" y="41007"/>
                    <a:pt x="163314" y="47585"/>
                  </a:cubicBezTo>
                  <a:cubicBezTo>
                    <a:pt x="162824" y="50752"/>
                    <a:pt x="162824" y="51240"/>
                    <a:pt x="162824" y="51971"/>
                  </a:cubicBezTo>
                  <a:cubicBezTo>
                    <a:pt x="162824" y="53189"/>
                    <a:pt x="163558" y="54894"/>
                    <a:pt x="165763" y="54894"/>
                  </a:cubicBezTo>
                  <a:cubicBezTo>
                    <a:pt x="168457" y="54894"/>
                    <a:pt x="168702" y="53432"/>
                    <a:pt x="169192" y="48803"/>
                  </a:cubicBezTo>
                  <a:lnTo>
                    <a:pt x="174090" y="6653"/>
                  </a:lnTo>
                  <a:cubicBezTo>
                    <a:pt x="174825" y="75"/>
                    <a:pt x="173600" y="75"/>
                    <a:pt x="167477" y="75"/>
                  </a:cubicBezTo>
                  <a:lnTo>
                    <a:pt x="47464" y="75"/>
                  </a:lnTo>
                  <a:cubicBezTo>
                    <a:pt x="42565" y="75"/>
                    <a:pt x="40116" y="75"/>
                    <a:pt x="40116" y="4948"/>
                  </a:cubicBezTo>
                  <a:cubicBezTo>
                    <a:pt x="40116" y="7628"/>
                    <a:pt x="42320" y="7628"/>
                    <a:pt x="46974" y="7628"/>
                  </a:cubicBezTo>
                  <a:cubicBezTo>
                    <a:pt x="56036" y="7628"/>
                    <a:pt x="62894" y="7628"/>
                    <a:pt x="62894" y="12013"/>
                  </a:cubicBezTo>
                  <a:cubicBezTo>
                    <a:pt x="62894" y="12988"/>
                    <a:pt x="62894" y="13475"/>
                    <a:pt x="61670" y="17861"/>
                  </a:cubicBezTo>
                  <a:lnTo>
                    <a:pt x="29339" y="146747"/>
                  </a:lnTo>
                  <a:cubicBezTo>
                    <a:pt x="26890" y="156250"/>
                    <a:pt x="26400" y="158199"/>
                    <a:pt x="7051" y="158199"/>
                  </a:cubicBezTo>
                  <a:cubicBezTo>
                    <a:pt x="2887" y="158199"/>
                    <a:pt x="193" y="158199"/>
                    <a:pt x="193" y="162828"/>
                  </a:cubicBezTo>
                  <a:cubicBezTo>
                    <a:pt x="193" y="165752"/>
                    <a:pt x="3132" y="165752"/>
                    <a:pt x="3867" y="165752"/>
                  </a:cubicBezTo>
                  <a:cubicBezTo>
                    <a:pt x="10970" y="165752"/>
                    <a:pt x="29094" y="165021"/>
                    <a:pt x="36197" y="165021"/>
                  </a:cubicBezTo>
                  <a:cubicBezTo>
                    <a:pt x="44280" y="165021"/>
                    <a:pt x="64609" y="165752"/>
                    <a:pt x="72691" y="165752"/>
                  </a:cubicBezTo>
                  <a:cubicBezTo>
                    <a:pt x="74895" y="165752"/>
                    <a:pt x="77835" y="165752"/>
                    <a:pt x="77835" y="161122"/>
                  </a:cubicBezTo>
                  <a:cubicBezTo>
                    <a:pt x="77835" y="159173"/>
                    <a:pt x="76365" y="158686"/>
                    <a:pt x="76365" y="158442"/>
                  </a:cubicBezTo>
                  <a:cubicBezTo>
                    <a:pt x="75630" y="158199"/>
                    <a:pt x="75140" y="158199"/>
                    <a:pt x="69507" y="158199"/>
                  </a:cubicBezTo>
                  <a:cubicBezTo>
                    <a:pt x="64119" y="158199"/>
                    <a:pt x="62894" y="158199"/>
                    <a:pt x="56771" y="157711"/>
                  </a:cubicBezTo>
                  <a:cubicBezTo>
                    <a:pt x="49668" y="156980"/>
                    <a:pt x="48933" y="156006"/>
                    <a:pt x="48933" y="152839"/>
                  </a:cubicBezTo>
                  <a:cubicBezTo>
                    <a:pt x="48933" y="152351"/>
                    <a:pt x="48933" y="150889"/>
                    <a:pt x="49913" y="147235"/>
                  </a:cubicBezTo>
                  <a:lnTo>
                    <a:pt x="65098" y="8656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" name="Dowolny kształt: kształt 205">
              <a:extLst>
                <a:ext uri="{FF2B5EF4-FFF2-40B4-BE49-F238E27FC236}">
                  <a16:creationId xmlns:a16="http://schemas.microsoft.com/office/drawing/2014/main" id="{6E68C90D-32F2-7C55-74DD-5F9EB65B7C9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897720" y="6938267"/>
              <a:ext cx="130300" cy="152983"/>
            </a:xfrm>
            <a:custGeom>
              <a:avLst/>
              <a:gdLst>
                <a:gd name="connsiteX0" fmla="*/ 68093 w 130300"/>
                <a:gd name="connsiteY0" fmla="*/ 130206 h 152983"/>
                <a:gd name="connsiteX1" fmla="*/ 84380 w 130300"/>
                <a:gd name="connsiteY1" fmla="*/ 153059 h 152983"/>
                <a:gd name="connsiteX2" fmla="*/ 115070 w 130300"/>
                <a:gd name="connsiteY2" fmla="*/ 119973 h 152983"/>
                <a:gd name="connsiteX3" fmla="*/ 112669 w 130300"/>
                <a:gd name="connsiteY3" fmla="*/ 117585 h 152983"/>
                <a:gd name="connsiteX4" fmla="*/ 110269 w 130300"/>
                <a:gd name="connsiteY4" fmla="*/ 119802 h 152983"/>
                <a:gd name="connsiteX5" fmla="*/ 89010 w 130300"/>
                <a:gd name="connsiteY5" fmla="*/ 135152 h 152983"/>
                <a:gd name="connsiteX6" fmla="*/ 75465 w 130300"/>
                <a:gd name="connsiteY6" fmla="*/ 118608 h 152983"/>
                <a:gd name="connsiteX7" fmla="*/ 130500 w 130300"/>
                <a:gd name="connsiteY7" fmla="*/ 47489 h 152983"/>
                <a:gd name="connsiteX8" fmla="*/ 80780 w 130300"/>
                <a:gd name="connsiteY8" fmla="*/ 76 h 152983"/>
                <a:gd name="connsiteX9" fmla="*/ 200 w 130300"/>
                <a:gd name="connsiteY9" fmla="*/ 76653 h 152983"/>
                <a:gd name="connsiteX10" fmla="*/ 50091 w 130300"/>
                <a:gd name="connsiteY10" fmla="*/ 123384 h 152983"/>
                <a:gd name="connsiteX11" fmla="*/ 68093 w 130300"/>
                <a:gd name="connsiteY11" fmla="*/ 120996 h 152983"/>
                <a:gd name="connsiteX12" fmla="*/ 68093 w 130300"/>
                <a:gd name="connsiteY12" fmla="*/ 130206 h 152983"/>
                <a:gd name="connsiteX13" fmla="*/ 38432 w 130300"/>
                <a:gd name="connsiteY13" fmla="*/ 115709 h 152983"/>
                <a:gd name="connsiteX14" fmla="*/ 16830 w 130300"/>
                <a:gd name="connsiteY14" fmla="*/ 80917 h 152983"/>
                <a:gd name="connsiteX15" fmla="*/ 36032 w 130300"/>
                <a:gd name="connsiteY15" fmla="*/ 28046 h 152983"/>
                <a:gd name="connsiteX16" fmla="*/ 79408 w 130300"/>
                <a:gd name="connsiteY16" fmla="*/ 5534 h 152983"/>
                <a:gd name="connsiteX17" fmla="*/ 113869 w 130300"/>
                <a:gd name="connsiteY17" fmla="*/ 42884 h 152983"/>
                <a:gd name="connsiteX18" fmla="*/ 74094 w 130300"/>
                <a:gd name="connsiteY18" fmla="*/ 112127 h 152983"/>
                <a:gd name="connsiteX19" fmla="*/ 56777 w 130300"/>
                <a:gd name="connsiteY19" fmla="*/ 94220 h 152983"/>
                <a:gd name="connsiteX20" fmla="*/ 37747 w 130300"/>
                <a:gd name="connsiteY20" fmla="*/ 111275 h 152983"/>
                <a:gd name="connsiteX21" fmla="*/ 38432 w 130300"/>
                <a:gd name="connsiteY21" fmla="*/ 115709 h 152983"/>
                <a:gd name="connsiteX22" fmla="*/ 68093 w 130300"/>
                <a:gd name="connsiteY22" fmla="*/ 114856 h 152983"/>
                <a:gd name="connsiteX23" fmla="*/ 51291 w 130300"/>
                <a:gd name="connsiteY23" fmla="*/ 117926 h 152983"/>
                <a:gd name="connsiteX24" fmla="*/ 42547 w 130300"/>
                <a:gd name="connsiteY24" fmla="*/ 111275 h 152983"/>
                <a:gd name="connsiteX25" fmla="*/ 56777 w 130300"/>
                <a:gd name="connsiteY25" fmla="*/ 98995 h 152983"/>
                <a:gd name="connsiteX26" fmla="*/ 68093 w 130300"/>
                <a:gd name="connsiteY26" fmla="*/ 114856 h 15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300" h="152983">
                  <a:moveTo>
                    <a:pt x="68093" y="130206"/>
                  </a:moveTo>
                  <a:cubicBezTo>
                    <a:pt x="68093" y="141291"/>
                    <a:pt x="70322" y="153059"/>
                    <a:pt x="84380" y="153059"/>
                  </a:cubicBezTo>
                  <a:cubicBezTo>
                    <a:pt x="105126" y="153059"/>
                    <a:pt x="115070" y="123725"/>
                    <a:pt x="115070" y="119973"/>
                  </a:cubicBezTo>
                  <a:cubicBezTo>
                    <a:pt x="115070" y="118779"/>
                    <a:pt x="114041" y="117585"/>
                    <a:pt x="112669" y="117585"/>
                  </a:cubicBezTo>
                  <a:cubicBezTo>
                    <a:pt x="110955" y="117585"/>
                    <a:pt x="110441" y="119120"/>
                    <a:pt x="110269" y="119802"/>
                  </a:cubicBezTo>
                  <a:cubicBezTo>
                    <a:pt x="106154" y="131741"/>
                    <a:pt x="94839" y="135152"/>
                    <a:pt x="89010" y="135152"/>
                  </a:cubicBezTo>
                  <a:cubicBezTo>
                    <a:pt x="82152" y="135152"/>
                    <a:pt x="78551" y="132252"/>
                    <a:pt x="75465" y="118608"/>
                  </a:cubicBezTo>
                  <a:cubicBezTo>
                    <a:pt x="105983" y="107864"/>
                    <a:pt x="130500" y="77676"/>
                    <a:pt x="130500" y="47489"/>
                  </a:cubicBezTo>
                  <a:cubicBezTo>
                    <a:pt x="130500" y="20713"/>
                    <a:pt x="111126" y="76"/>
                    <a:pt x="80780" y="76"/>
                  </a:cubicBezTo>
                  <a:cubicBezTo>
                    <a:pt x="39804" y="76"/>
                    <a:pt x="200" y="38279"/>
                    <a:pt x="200" y="76653"/>
                  </a:cubicBezTo>
                  <a:cubicBezTo>
                    <a:pt x="200" y="104112"/>
                    <a:pt x="20602" y="123384"/>
                    <a:pt x="50091" y="123384"/>
                  </a:cubicBezTo>
                  <a:cubicBezTo>
                    <a:pt x="53348" y="123384"/>
                    <a:pt x="59178" y="123213"/>
                    <a:pt x="68093" y="120996"/>
                  </a:cubicBezTo>
                  <a:lnTo>
                    <a:pt x="68093" y="130206"/>
                  </a:lnTo>
                  <a:close/>
                  <a:moveTo>
                    <a:pt x="38432" y="115709"/>
                  </a:moveTo>
                  <a:cubicBezTo>
                    <a:pt x="29517" y="112639"/>
                    <a:pt x="16830" y="103770"/>
                    <a:pt x="16830" y="80917"/>
                  </a:cubicBezTo>
                  <a:cubicBezTo>
                    <a:pt x="16830" y="70002"/>
                    <a:pt x="20430" y="47318"/>
                    <a:pt x="36032" y="28046"/>
                  </a:cubicBezTo>
                  <a:cubicBezTo>
                    <a:pt x="46833" y="14914"/>
                    <a:pt x="63464" y="5534"/>
                    <a:pt x="79408" y="5534"/>
                  </a:cubicBezTo>
                  <a:cubicBezTo>
                    <a:pt x="98096" y="5534"/>
                    <a:pt x="113869" y="17984"/>
                    <a:pt x="113869" y="42884"/>
                  </a:cubicBezTo>
                  <a:cubicBezTo>
                    <a:pt x="113869" y="59939"/>
                    <a:pt x="105469" y="96607"/>
                    <a:pt x="74094" y="112127"/>
                  </a:cubicBezTo>
                  <a:cubicBezTo>
                    <a:pt x="71350" y="101383"/>
                    <a:pt x="66893" y="94220"/>
                    <a:pt x="56777" y="94220"/>
                  </a:cubicBezTo>
                  <a:cubicBezTo>
                    <a:pt x="47176" y="94220"/>
                    <a:pt x="37747" y="102236"/>
                    <a:pt x="37747" y="111275"/>
                  </a:cubicBezTo>
                  <a:cubicBezTo>
                    <a:pt x="37747" y="114345"/>
                    <a:pt x="37918" y="114515"/>
                    <a:pt x="38432" y="115709"/>
                  </a:cubicBezTo>
                  <a:close/>
                  <a:moveTo>
                    <a:pt x="68093" y="114856"/>
                  </a:moveTo>
                  <a:cubicBezTo>
                    <a:pt x="64321" y="116221"/>
                    <a:pt x="57978" y="117926"/>
                    <a:pt x="51291" y="117926"/>
                  </a:cubicBezTo>
                  <a:cubicBezTo>
                    <a:pt x="48548" y="117926"/>
                    <a:pt x="42547" y="117926"/>
                    <a:pt x="42547" y="111275"/>
                  </a:cubicBezTo>
                  <a:cubicBezTo>
                    <a:pt x="42547" y="104794"/>
                    <a:pt x="49577" y="98995"/>
                    <a:pt x="56777" y="98995"/>
                  </a:cubicBezTo>
                  <a:cubicBezTo>
                    <a:pt x="62949" y="98995"/>
                    <a:pt x="67579" y="101724"/>
                    <a:pt x="68093" y="11485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  <p:sp>
          <p:nvSpPr>
            <p:cNvPr id="207" name="Dowolny kształt: kształt 206">
              <a:extLst>
                <a:ext uri="{FF2B5EF4-FFF2-40B4-BE49-F238E27FC236}">
                  <a16:creationId xmlns:a16="http://schemas.microsoft.com/office/drawing/2014/main" id="{AF7BFC42-5747-2F2F-6F40-3FD8BDF4D0E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081286" y="6838886"/>
              <a:ext cx="33554" cy="243642"/>
            </a:xfrm>
            <a:custGeom>
              <a:avLst/>
              <a:gdLst>
                <a:gd name="connsiteX0" fmla="*/ 33761 w 33554"/>
                <a:gd name="connsiteY0" fmla="*/ 243717 h 243642"/>
                <a:gd name="connsiteX1" fmla="*/ 33761 w 33554"/>
                <a:gd name="connsiteY1" fmla="*/ 233971 h 243642"/>
                <a:gd name="connsiteX2" fmla="*/ 10003 w 33554"/>
                <a:gd name="connsiteY2" fmla="*/ 233971 h 243642"/>
                <a:gd name="connsiteX3" fmla="*/ 10003 w 33554"/>
                <a:gd name="connsiteY3" fmla="*/ 9820 h 243642"/>
                <a:gd name="connsiteX4" fmla="*/ 33761 w 33554"/>
                <a:gd name="connsiteY4" fmla="*/ 9820 h 243642"/>
                <a:gd name="connsiteX5" fmla="*/ 33761 w 33554"/>
                <a:gd name="connsiteY5" fmla="*/ 75 h 243642"/>
                <a:gd name="connsiteX6" fmla="*/ 206 w 33554"/>
                <a:gd name="connsiteY6" fmla="*/ 75 h 243642"/>
                <a:gd name="connsiteX7" fmla="*/ 206 w 33554"/>
                <a:gd name="connsiteY7" fmla="*/ 243717 h 243642"/>
                <a:gd name="connsiteX8" fmla="*/ 33761 w 33554"/>
                <a:gd name="connsiteY8" fmla="*/ 243717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54" h="243642">
                  <a:moveTo>
                    <a:pt x="33761" y="243717"/>
                  </a:moveTo>
                  <a:lnTo>
                    <a:pt x="33761" y="233971"/>
                  </a:lnTo>
                  <a:lnTo>
                    <a:pt x="10003" y="233971"/>
                  </a:lnTo>
                  <a:lnTo>
                    <a:pt x="10003" y="9820"/>
                  </a:lnTo>
                  <a:lnTo>
                    <a:pt x="33761" y="9820"/>
                  </a:lnTo>
                  <a:lnTo>
                    <a:pt x="33761" y="75"/>
                  </a:lnTo>
                  <a:lnTo>
                    <a:pt x="206" y="75"/>
                  </a:lnTo>
                  <a:lnTo>
                    <a:pt x="206" y="243717"/>
                  </a:lnTo>
                  <a:lnTo>
                    <a:pt x="33761" y="24371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" name="Dowolny kształt: kształt 207">
              <a:extLst>
                <a:ext uri="{FF2B5EF4-FFF2-40B4-BE49-F238E27FC236}">
                  <a16:creationId xmlns:a16="http://schemas.microsoft.com/office/drawing/2014/main" id="{D50CDC45-0784-3BBA-91DB-20B7C858E1B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127278" y="6849850"/>
              <a:ext cx="131524" cy="177128"/>
            </a:xfrm>
            <a:custGeom>
              <a:avLst/>
              <a:gdLst>
                <a:gd name="connsiteX0" fmla="*/ 51888 w 131524"/>
                <a:gd name="connsiteY0" fmla="*/ 83400 h 177128"/>
                <a:gd name="connsiteX1" fmla="*/ 209 w 131524"/>
                <a:gd name="connsiteY1" fmla="*/ 146991 h 177128"/>
                <a:gd name="connsiteX2" fmla="*/ 41602 w 131524"/>
                <a:gd name="connsiteY2" fmla="*/ 177203 h 177128"/>
                <a:gd name="connsiteX3" fmla="*/ 115324 w 131524"/>
                <a:gd name="connsiteY3" fmla="*/ 133591 h 177128"/>
                <a:gd name="connsiteX4" fmla="*/ 112875 w 131524"/>
                <a:gd name="connsiteY4" fmla="*/ 131885 h 177128"/>
                <a:gd name="connsiteX5" fmla="*/ 94995 w 131524"/>
                <a:gd name="connsiteY5" fmla="*/ 142606 h 177128"/>
                <a:gd name="connsiteX6" fmla="*/ 57767 w 131524"/>
                <a:gd name="connsiteY6" fmla="*/ 163802 h 177128"/>
                <a:gd name="connsiteX7" fmla="*/ 21028 w 131524"/>
                <a:gd name="connsiteY7" fmla="*/ 136514 h 177128"/>
                <a:gd name="connsiteX8" fmla="*/ 73442 w 131524"/>
                <a:gd name="connsiteY8" fmla="*/ 87055 h 177128"/>
                <a:gd name="connsiteX9" fmla="*/ 93526 w 131524"/>
                <a:gd name="connsiteY9" fmla="*/ 75360 h 177128"/>
                <a:gd name="connsiteX10" fmla="*/ 91076 w 131524"/>
                <a:gd name="connsiteY10" fmla="*/ 73655 h 177128"/>
                <a:gd name="connsiteX11" fmla="*/ 49684 w 131524"/>
                <a:gd name="connsiteY11" fmla="*/ 45636 h 177128"/>
                <a:gd name="connsiteX12" fmla="*/ 87648 w 131524"/>
                <a:gd name="connsiteY12" fmla="*/ 13475 h 177128"/>
                <a:gd name="connsiteX13" fmla="*/ 110915 w 131524"/>
                <a:gd name="connsiteY13" fmla="*/ 26875 h 177128"/>
                <a:gd name="connsiteX14" fmla="*/ 107976 w 131524"/>
                <a:gd name="connsiteY14" fmla="*/ 35647 h 177128"/>
                <a:gd name="connsiteX15" fmla="*/ 106752 w 131524"/>
                <a:gd name="connsiteY15" fmla="*/ 38327 h 177128"/>
                <a:gd name="connsiteX16" fmla="*/ 109201 w 131524"/>
                <a:gd name="connsiteY16" fmla="*/ 40032 h 177128"/>
                <a:gd name="connsiteX17" fmla="*/ 131734 w 131524"/>
                <a:gd name="connsiteY17" fmla="*/ 16642 h 177128"/>
                <a:gd name="connsiteX18" fmla="*/ 103813 w 131524"/>
                <a:gd name="connsiteY18" fmla="*/ 75 h 177128"/>
                <a:gd name="connsiteX19" fmla="*/ 28865 w 131524"/>
                <a:gd name="connsiteY19" fmla="*/ 56112 h 177128"/>
                <a:gd name="connsiteX20" fmla="*/ 51888 w 131524"/>
                <a:gd name="connsiteY20" fmla="*/ 83400 h 17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524" h="177128">
                  <a:moveTo>
                    <a:pt x="51888" y="83400"/>
                  </a:moveTo>
                  <a:cubicBezTo>
                    <a:pt x="2903" y="109714"/>
                    <a:pt x="209" y="141144"/>
                    <a:pt x="209" y="146991"/>
                  </a:cubicBezTo>
                  <a:cubicBezTo>
                    <a:pt x="209" y="165508"/>
                    <a:pt x="18334" y="177203"/>
                    <a:pt x="41602" y="177203"/>
                  </a:cubicBezTo>
                  <a:cubicBezTo>
                    <a:pt x="82504" y="177203"/>
                    <a:pt x="115324" y="138707"/>
                    <a:pt x="115324" y="133591"/>
                  </a:cubicBezTo>
                  <a:cubicBezTo>
                    <a:pt x="115324" y="132129"/>
                    <a:pt x="114099" y="131885"/>
                    <a:pt x="112875" y="131885"/>
                  </a:cubicBezTo>
                  <a:cubicBezTo>
                    <a:pt x="109936" y="131885"/>
                    <a:pt x="100629" y="135053"/>
                    <a:pt x="94995" y="142606"/>
                  </a:cubicBezTo>
                  <a:cubicBezTo>
                    <a:pt x="89852" y="149671"/>
                    <a:pt x="79565" y="163802"/>
                    <a:pt x="57767" y="163802"/>
                  </a:cubicBezTo>
                  <a:cubicBezTo>
                    <a:pt x="40377" y="163802"/>
                    <a:pt x="21028" y="154788"/>
                    <a:pt x="21028" y="136514"/>
                  </a:cubicBezTo>
                  <a:cubicBezTo>
                    <a:pt x="21028" y="124576"/>
                    <a:pt x="34744" y="88517"/>
                    <a:pt x="73442" y="87055"/>
                  </a:cubicBezTo>
                  <a:cubicBezTo>
                    <a:pt x="84953" y="86568"/>
                    <a:pt x="93526" y="78040"/>
                    <a:pt x="93526" y="75360"/>
                  </a:cubicBezTo>
                  <a:cubicBezTo>
                    <a:pt x="93526" y="73898"/>
                    <a:pt x="92301" y="73655"/>
                    <a:pt x="91076" y="73655"/>
                  </a:cubicBezTo>
                  <a:cubicBezTo>
                    <a:pt x="56542" y="72193"/>
                    <a:pt x="49684" y="55382"/>
                    <a:pt x="49684" y="45636"/>
                  </a:cubicBezTo>
                  <a:cubicBezTo>
                    <a:pt x="49684" y="40032"/>
                    <a:pt x="53358" y="13475"/>
                    <a:pt x="87648" y="13475"/>
                  </a:cubicBezTo>
                  <a:cubicBezTo>
                    <a:pt x="92301" y="13475"/>
                    <a:pt x="110915" y="14206"/>
                    <a:pt x="110915" y="26875"/>
                  </a:cubicBezTo>
                  <a:cubicBezTo>
                    <a:pt x="110915" y="30774"/>
                    <a:pt x="108956" y="34185"/>
                    <a:pt x="107976" y="35647"/>
                  </a:cubicBezTo>
                  <a:cubicBezTo>
                    <a:pt x="107486" y="36377"/>
                    <a:pt x="106752" y="37596"/>
                    <a:pt x="106752" y="38327"/>
                  </a:cubicBezTo>
                  <a:cubicBezTo>
                    <a:pt x="106752" y="40032"/>
                    <a:pt x="108466" y="40032"/>
                    <a:pt x="109201" y="40032"/>
                  </a:cubicBezTo>
                  <a:cubicBezTo>
                    <a:pt x="116549" y="40032"/>
                    <a:pt x="131734" y="30530"/>
                    <a:pt x="131734" y="16642"/>
                  </a:cubicBezTo>
                  <a:cubicBezTo>
                    <a:pt x="131734" y="2267"/>
                    <a:pt x="114834" y="75"/>
                    <a:pt x="103813" y="75"/>
                  </a:cubicBezTo>
                  <a:cubicBezTo>
                    <a:pt x="70503" y="75"/>
                    <a:pt x="28865" y="26388"/>
                    <a:pt x="28865" y="56112"/>
                  </a:cubicBezTo>
                  <a:cubicBezTo>
                    <a:pt x="28865" y="70487"/>
                    <a:pt x="39887" y="79259"/>
                    <a:pt x="51888" y="8340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9" name="Dowolny kształt: kształt 208">
              <a:extLst>
                <a:ext uri="{FF2B5EF4-FFF2-40B4-BE49-F238E27FC236}">
                  <a16:creationId xmlns:a16="http://schemas.microsoft.com/office/drawing/2014/main" id="{6B406D65-5E0D-9A98-FCA1-B1EBBD5EEE8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261517" y="6982951"/>
              <a:ext cx="107326" cy="112051"/>
            </a:xfrm>
            <a:custGeom>
              <a:avLst/>
              <a:gdLst>
                <a:gd name="connsiteX0" fmla="*/ 42562 w 107326"/>
                <a:gd name="connsiteY0" fmla="*/ 76824 h 112051"/>
                <a:gd name="connsiteX1" fmla="*/ 48391 w 107326"/>
                <a:gd name="connsiteY1" fmla="*/ 76994 h 112051"/>
                <a:gd name="connsiteX2" fmla="*/ 107541 w 107326"/>
                <a:gd name="connsiteY2" fmla="*/ 24976 h 112051"/>
                <a:gd name="connsiteX3" fmla="*/ 85081 w 107326"/>
                <a:gd name="connsiteY3" fmla="*/ 76 h 112051"/>
                <a:gd name="connsiteX4" fmla="*/ 44105 w 107326"/>
                <a:gd name="connsiteY4" fmla="*/ 42884 h 112051"/>
                <a:gd name="connsiteX5" fmla="*/ 37076 w 107326"/>
                <a:gd name="connsiteY5" fmla="*/ 64373 h 112051"/>
                <a:gd name="connsiteX6" fmla="*/ 6215 w 107326"/>
                <a:gd name="connsiteY6" fmla="*/ 40667 h 112051"/>
                <a:gd name="connsiteX7" fmla="*/ 21131 w 107326"/>
                <a:gd name="connsiteY7" fmla="*/ 6045 h 112051"/>
                <a:gd name="connsiteX8" fmla="*/ 22503 w 107326"/>
                <a:gd name="connsiteY8" fmla="*/ 3828 h 112051"/>
                <a:gd name="connsiteX9" fmla="*/ 19759 w 107326"/>
                <a:gd name="connsiteY9" fmla="*/ 1782 h 112051"/>
                <a:gd name="connsiteX10" fmla="*/ 14273 w 107326"/>
                <a:gd name="connsiteY10" fmla="*/ 5534 h 112051"/>
                <a:gd name="connsiteX11" fmla="*/ 214 w 107326"/>
                <a:gd name="connsiteY11" fmla="*/ 42373 h 112051"/>
                <a:gd name="connsiteX12" fmla="*/ 33475 w 107326"/>
                <a:gd name="connsiteY12" fmla="*/ 75459 h 112051"/>
                <a:gd name="connsiteX13" fmla="*/ 23874 w 107326"/>
                <a:gd name="connsiteY13" fmla="*/ 106670 h 112051"/>
                <a:gd name="connsiteX14" fmla="*/ 29703 w 107326"/>
                <a:gd name="connsiteY14" fmla="*/ 112127 h 112051"/>
                <a:gd name="connsiteX15" fmla="*/ 36390 w 107326"/>
                <a:gd name="connsiteY15" fmla="*/ 108375 h 112051"/>
                <a:gd name="connsiteX16" fmla="*/ 42562 w 107326"/>
                <a:gd name="connsiteY16" fmla="*/ 76824 h 112051"/>
                <a:gd name="connsiteX17" fmla="*/ 44791 w 107326"/>
                <a:gd name="connsiteY17" fmla="*/ 65226 h 112051"/>
                <a:gd name="connsiteX18" fmla="*/ 57821 w 107326"/>
                <a:gd name="connsiteY18" fmla="*/ 26853 h 112051"/>
                <a:gd name="connsiteX19" fmla="*/ 83195 w 107326"/>
                <a:gd name="connsiteY19" fmla="*/ 11674 h 112051"/>
                <a:gd name="connsiteX20" fmla="*/ 101369 w 107326"/>
                <a:gd name="connsiteY20" fmla="*/ 28387 h 112051"/>
                <a:gd name="connsiteX21" fmla="*/ 50277 w 107326"/>
                <a:gd name="connsiteY21" fmla="*/ 65397 h 112051"/>
                <a:gd name="connsiteX22" fmla="*/ 44791 w 107326"/>
                <a:gd name="connsiteY22" fmla="*/ 65226 h 11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326" h="112051">
                  <a:moveTo>
                    <a:pt x="42562" y="76824"/>
                  </a:moveTo>
                  <a:cubicBezTo>
                    <a:pt x="44448" y="76994"/>
                    <a:pt x="46505" y="76994"/>
                    <a:pt x="48391" y="76994"/>
                  </a:cubicBezTo>
                  <a:cubicBezTo>
                    <a:pt x="79252" y="76994"/>
                    <a:pt x="107541" y="51923"/>
                    <a:pt x="107541" y="24976"/>
                  </a:cubicBezTo>
                  <a:cubicBezTo>
                    <a:pt x="107541" y="9798"/>
                    <a:pt x="98454" y="76"/>
                    <a:pt x="85081" y="76"/>
                  </a:cubicBezTo>
                  <a:cubicBezTo>
                    <a:pt x="61421" y="76"/>
                    <a:pt x="48906" y="30093"/>
                    <a:pt x="44105" y="42884"/>
                  </a:cubicBezTo>
                  <a:cubicBezTo>
                    <a:pt x="41876" y="49195"/>
                    <a:pt x="38104" y="61133"/>
                    <a:pt x="37076" y="64373"/>
                  </a:cubicBezTo>
                  <a:cubicBezTo>
                    <a:pt x="18216" y="61815"/>
                    <a:pt x="6215" y="53288"/>
                    <a:pt x="6215" y="40667"/>
                  </a:cubicBezTo>
                  <a:cubicBezTo>
                    <a:pt x="6215" y="40497"/>
                    <a:pt x="7244" y="21395"/>
                    <a:pt x="21131" y="6045"/>
                  </a:cubicBezTo>
                  <a:cubicBezTo>
                    <a:pt x="22331" y="4852"/>
                    <a:pt x="22503" y="4511"/>
                    <a:pt x="22503" y="3828"/>
                  </a:cubicBezTo>
                  <a:cubicBezTo>
                    <a:pt x="22503" y="1782"/>
                    <a:pt x="20274" y="1782"/>
                    <a:pt x="19759" y="1782"/>
                  </a:cubicBezTo>
                  <a:cubicBezTo>
                    <a:pt x="18216" y="1782"/>
                    <a:pt x="17531" y="1782"/>
                    <a:pt x="14273" y="5534"/>
                  </a:cubicBezTo>
                  <a:cubicBezTo>
                    <a:pt x="4672" y="17302"/>
                    <a:pt x="214" y="35039"/>
                    <a:pt x="214" y="42373"/>
                  </a:cubicBezTo>
                  <a:cubicBezTo>
                    <a:pt x="214" y="57551"/>
                    <a:pt x="11359" y="70684"/>
                    <a:pt x="33475" y="75459"/>
                  </a:cubicBezTo>
                  <a:cubicBezTo>
                    <a:pt x="24903" y="101894"/>
                    <a:pt x="23874" y="105135"/>
                    <a:pt x="23874" y="106670"/>
                  </a:cubicBezTo>
                  <a:cubicBezTo>
                    <a:pt x="23874" y="111275"/>
                    <a:pt x="27818" y="112127"/>
                    <a:pt x="29703" y="112127"/>
                  </a:cubicBezTo>
                  <a:cubicBezTo>
                    <a:pt x="31589" y="112127"/>
                    <a:pt x="35018" y="110934"/>
                    <a:pt x="36390" y="108375"/>
                  </a:cubicBezTo>
                  <a:cubicBezTo>
                    <a:pt x="37590" y="105817"/>
                    <a:pt x="39133" y="97119"/>
                    <a:pt x="42562" y="76824"/>
                  </a:cubicBezTo>
                  <a:close/>
                  <a:moveTo>
                    <a:pt x="44791" y="65226"/>
                  </a:moveTo>
                  <a:cubicBezTo>
                    <a:pt x="48220" y="45613"/>
                    <a:pt x="49591" y="37938"/>
                    <a:pt x="57821" y="26853"/>
                  </a:cubicBezTo>
                  <a:cubicBezTo>
                    <a:pt x="65536" y="16449"/>
                    <a:pt x="74623" y="11674"/>
                    <a:pt x="83195" y="11674"/>
                  </a:cubicBezTo>
                  <a:cubicBezTo>
                    <a:pt x="95025" y="11674"/>
                    <a:pt x="101369" y="19519"/>
                    <a:pt x="101369" y="28387"/>
                  </a:cubicBezTo>
                  <a:cubicBezTo>
                    <a:pt x="101369" y="45613"/>
                    <a:pt x="79766" y="65397"/>
                    <a:pt x="50277" y="65397"/>
                  </a:cubicBezTo>
                  <a:cubicBezTo>
                    <a:pt x="48734" y="65397"/>
                    <a:pt x="46334" y="65397"/>
                    <a:pt x="44791" y="6522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0" name="Dowolny kształt: kształt 209">
              <a:extLst>
                <a:ext uri="{FF2B5EF4-FFF2-40B4-BE49-F238E27FC236}">
                  <a16:creationId xmlns:a16="http://schemas.microsoft.com/office/drawing/2014/main" id="{36705020-826B-97F0-A3A8-36374AE0987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415005" y="6838886"/>
              <a:ext cx="56822" cy="243642"/>
            </a:xfrm>
            <a:custGeom>
              <a:avLst/>
              <a:gdLst>
                <a:gd name="connsiteX0" fmla="*/ 57043 w 56822"/>
                <a:gd name="connsiteY0" fmla="*/ 241281 h 243642"/>
                <a:gd name="connsiteX1" fmla="*/ 52879 w 56822"/>
                <a:gd name="connsiteY1" fmla="*/ 235921 h 243642"/>
                <a:gd name="connsiteX2" fmla="*/ 14426 w 56822"/>
                <a:gd name="connsiteY2" fmla="*/ 121896 h 243642"/>
                <a:gd name="connsiteX3" fmla="*/ 53859 w 56822"/>
                <a:gd name="connsiteY3" fmla="*/ 6653 h 243642"/>
                <a:gd name="connsiteX4" fmla="*/ 57043 w 56822"/>
                <a:gd name="connsiteY4" fmla="*/ 2511 h 243642"/>
                <a:gd name="connsiteX5" fmla="*/ 54594 w 56822"/>
                <a:gd name="connsiteY5" fmla="*/ 75 h 243642"/>
                <a:gd name="connsiteX6" fmla="*/ 15650 w 56822"/>
                <a:gd name="connsiteY6" fmla="*/ 47585 h 243642"/>
                <a:gd name="connsiteX7" fmla="*/ 220 w 56822"/>
                <a:gd name="connsiteY7" fmla="*/ 121896 h 243642"/>
                <a:gd name="connsiteX8" fmla="*/ 16385 w 56822"/>
                <a:gd name="connsiteY8" fmla="*/ 197912 h 243642"/>
                <a:gd name="connsiteX9" fmla="*/ 54594 w 56822"/>
                <a:gd name="connsiteY9" fmla="*/ 243717 h 243642"/>
                <a:gd name="connsiteX10" fmla="*/ 57043 w 56822"/>
                <a:gd name="connsiteY10" fmla="*/ 241281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822" h="243642">
                  <a:moveTo>
                    <a:pt x="57043" y="241281"/>
                  </a:moveTo>
                  <a:cubicBezTo>
                    <a:pt x="57043" y="240550"/>
                    <a:pt x="57043" y="240063"/>
                    <a:pt x="52879" y="235921"/>
                  </a:cubicBezTo>
                  <a:cubicBezTo>
                    <a:pt x="22263" y="205222"/>
                    <a:pt x="14426" y="159173"/>
                    <a:pt x="14426" y="121896"/>
                  </a:cubicBezTo>
                  <a:cubicBezTo>
                    <a:pt x="14426" y="79502"/>
                    <a:pt x="23733" y="37108"/>
                    <a:pt x="53859" y="6653"/>
                  </a:cubicBezTo>
                  <a:cubicBezTo>
                    <a:pt x="57043" y="3729"/>
                    <a:pt x="57043" y="3242"/>
                    <a:pt x="57043" y="2511"/>
                  </a:cubicBezTo>
                  <a:cubicBezTo>
                    <a:pt x="57043" y="806"/>
                    <a:pt x="56063" y="75"/>
                    <a:pt x="54594" y="75"/>
                  </a:cubicBezTo>
                  <a:cubicBezTo>
                    <a:pt x="52144" y="75"/>
                    <a:pt x="30101" y="16642"/>
                    <a:pt x="15650" y="47585"/>
                  </a:cubicBezTo>
                  <a:cubicBezTo>
                    <a:pt x="3159" y="74386"/>
                    <a:pt x="220" y="101430"/>
                    <a:pt x="220" y="121896"/>
                  </a:cubicBezTo>
                  <a:cubicBezTo>
                    <a:pt x="220" y="140900"/>
                    <a:pt x="2914" y="170381"/>
                    <a:pt x="16385" y="197912"/>
                  </a:cubicBezTo>
                  <a:cubicBezTo>
                    <a:pt x="31081" y="227880"/>
                    <a:pt x="52144" y="243717"/>
                    <a:pt x="54594" y="243717"/>
                  </a:cubicBezTo>
                  <a:cubicBezTo>
                    <a:pt x="56063" y="243717"/>
                    <a:pt x="57043" y="242986"/>
                    <a:pt x="57043" y="24128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1" name="Dowolny kształt: kształt 210">
              <a:extLst>
                <a:ext uri="{FF2B5EF4-FFF2-40B4-BE49-F238E27FC236}">
                  <a16:creationId xmlns:a16="http://schemas.microsoft.com/office/drawing/2014/main" id="{A0E5E4AF-EF3D-BF4C-7624-376FB3D161C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493355" y="6913928"/>
              <a:ext cx="115604" cy="160316"/>
            </a:xfrm>
            <a:custGeom>
              <a:avLst/>
              <a:gdLst>
                <a:gd name="connsiteX0" fmla="*/ 959 w 115604"/>
                <a:gd name="connsiteY0" fmla="*/ 149915 h 160316"/>
                <a:gd name="connsiteX1" fmla="*/ 224 w 115604"/>
                <a:gd name="connsiteY1" fmla="*/ 153813 h 160316"/>
                <a:gd name="connsiteX2" fmla="*/ 7082 w 115604"/>
                <a:gd name="connsiteY2" fmla="*/ 160391 h 160316"/>
                <a:gd name="connsiteX3" fmla="*/ 15654 w 115604"/>
                <a:gd name="connsiteY3" fmla="*/ 155275 h 160316"/>
                <a:gd name="connsiteX4" fmla="*/ 31330 w 115604"/>
                <a:gd name="connsiteY4" fmla="*/ 94121 h 160316"/>
                <a:gd name="connsiteX5" fmla="*/ 55577 w 115604"/>
                <a:gd name="connsiteY5" fmla="*/ 110445 h 160316"/>
                <a:gd name="connsiteX6" fmla="*/ 115829 w 115604"/>
                <a:gd name="connsiteY6" fmla="*/ 39788 h 160316"/>
                <a:gd name="connsiteX7" fmla="*/ 81784 w 115604"/>
                <a:gd name="connsiteY7" fmla="*/ 75 h 160316"/>
                <a:gd name="connsiteX8" fmla="*/ 24962 w 115604"/>
                <a:gd name="connsiteY8" fmla="*/ 54163 h 160316"/>
                <a:gd name="connsiteX9" fmla="*/ 959 w 115604"/>
                <a:gd name="connsiteY9" fmla="*/ 149915 h 160316"/>
                <a:gd name="connsiteX10" fmla="*/ 55332 w 115604"/>
                <a:gd name="connsiteY10" fmla="*/ 105085 h 160316"/>
                <a:gd name="connsiteX11" fmla="*/ 34269 w 115604"/>
                <a:gd name="connsiteY11" fmla="*/ 83400 h 160316"/>
                <a:gd name="connsiteX12" fmla="*/ 36228 w 115604"/>
                <a:gd name="connsiteY12" fmla="*/ 74386 h 160316"/>
                <a:gd name="connsiteX13" fmla="*/ 50924 w 115604"/>
                <a:gd name="connsiteY13" fmla="*/ 28581 h 160316"/>
                <a:gd name="connsiteX14" fmla="*/ 81294 w 115604"/>
                <a:gd name="connsiteY14" fmla="*/ 5435 h 160316"/>
                <a:gd name="connsiteX15" fmla="*/ 98194 w 115604"/>
                <a:gd name="connsiteY15" fmla="*/ 29312 h 160316"/>
                <a:gd name="connsiteX16" fmla="*/ 84478 w 115604"/>
                <a:gd name="connsiteY16" fmla="*/ 81939 h 160316"/>
                <a:gd name="connsiteX17" fmla="*/ 55332 w 115604"/>
                <a:gd name="connsiteY17" fmla="*/ 105085 h 16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04" h="160316">
                  <a:moveTo>
                    <a:pt x="959" y="149915"/>
                  </a:moveTo>
                  <a:cubicBezTo>
                    <a:pt x="224" y="152839"/>
                    <a:pt x="224" y="153326"/>
                    <a:pt x="224" y="153813"/>
                  </a:cubicBezTo>
                  <a:cubicBezTo>
                    <a:pt x="224" y="157468"/>
                    <a:pt x="2918" y="160391"/>
                    <a:pt x="7082" y="160391"/>
                  </a:cubicBezTo>
                  <a:cubicBezTo>
                    <a:pt x="12225" y="160391"/>
                    <a:pt x="15164" y="156006"/>
                    <a:pt x="15654" y="155275"/>
                  </a:cubicBezTo>
                  <a:cubicBezTo>
                    <a:pt x="16879" y="153082"/>
                    <a:pt x="24717" y="120434"/>
                    <a:pt x="31330" y="94121"/>
                  </a:cubicBezTo>
                  <a:cubicBezTo>
                    <a:pt x="36228" y="103866"/>
                    <a:pt x="44066" y="110445"/>
                    <a:pt x="55577" y="110445"/>
                  </a:cubicBezTo>
                  <a:cubicBezTo>
                    <a:pt x="84233" y="110445"/>
                    <a:pt x="115829" y="76091"/>
                    <a:pt x="115829" y="39788"/>
                  </a:cubicBezTo>
                  <a:cubicBezTo>
                    <a:pt x="115829" y="13962"/>
                    <a:pt x="99664" y="75"/>
                    <a:pt x="81784" y="75"/>
                  </a:cubicBezTo>
                  <a:cubicBezTo>
                    <a:pt x="58026" y="75"/>
                    <a:pt x="32309" y="24439"/>
                    <a:pt x="24962" y="54163"/>
                  </a:cubicBezTo>
                  <a:lnTo>
                    <a:pt x="959" y="149915"/>
                  </a:lnTo>
                  <a:close/>
                  <a:moveTo>
                    <a:pt x="55332" y="105085"/>
                  </a:moveTo>
                  <a:cubicBezTo>
                    <a:pt x="38187" y="105085"/>
                    <a:pt x="34269" y="85593"/>
                    <a:pt x="34269" y="83400"/>
                  </a:cubicBezTo>
                  <a:cubicBezTo>
                    <a:pt x="34269" y="82426"/>
                    <a:pt x="35493" y="77553"/>
                    <a:pt x="36228" y="74386"/>
                  </a:cubicBezTo>
                  <a:cubicBezTo>
                    <a:pt x="43086" y="47098"/>
                    <a:pt x="45535" y="38327"/>
                    <a:pt x="50924" y="28581"/>
                  </a:cubicBezTo>
                  <a:cubicBezTo>
                    <a:pt x="61455" y="10795"/>
                    <a:pt x="73702" y="5435"/>
                    <a:pt x="81294" y="5435"/>
                  </a:cubicBezTo>
                  <a:cubicBezTo>
                    <a:pt x="90357" y="5435"/>
                    <a:pt x="98194" y="12501"/>
                    <a:pt x="98194" y="29312"/>
                  </a:cubicBezTo>
                  <a:cubicBezTo>
                    <a:pt x="98194" y="42712"/>
                    <a:pt x="91091" y="70000"/>
                    <a:pt x="84478" y="81939"/>
                  </a:cubicBezTo>
                  <a:cubicBezTo>
                    <a:pt x="76396" y="97288"/>
                    <a:pt x="64639" y="105085"/>
                    <a:pt x="55332" y="10508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2" name="Dowolny kształt: kształt 211">
              <a:extLst>
                <a:ext uri="{FF2B5EF4-FFF2-40B4-BE49-F238E27FC236}">
                  <a16:creationId xmlns:a16="http://schemas.microsoft.com/office/drawing/2014/main" id="{C95F6B89-DEBB-6AC4-CD59-AB8A85A6510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626598" y="6838886"/>
              <a:ext cx="56822" cy="243642"/>
            </a:xfrm>
            <a:custGeom>
              <a:avLst/>
              <a:gdLst>
                <a:gd name="connsiteX0" fmla="*/ 57052 w 56822"/>
                <a:gd name="connsiteY0" fmla="*/ 121896 h 243642"/>
                <a:gd name="connsiteX1" fmla="*/ 40887 w 56822"/>
                <a:gd name="connsiteY1" fmla="*/ 45880 h 243642"/>
                <a:gd name="connsiteX2" fmla="*/ 2678 w 56822"/>
                <a:gd name="connsiteY2" fmla="*/ 75 h 243642"/>
                <a:gd name="connsiteX3" fmla="*/ 229 w 56822"/>
                <a:gd name="connsiteY3" fmla="*/ 2511 h 243642"/>
                <a:gd name="connsiteX4" fmla="*/ 4883 w 56822"/>
                <a:gd name="connsiteY4" fmla="*/ 8115 h 243642"/>
                <a:gd name="connsiteX5" fmla="*/ 42846 w 56822"/>
                <a:gd name="connsiteY5" fmla="*/ 121896 h 243642"/>
                <a:gd name="connsiteX6" fmla="*/ 3413 w 56822"/>
                <a:gd name="connsiteY6" fmla="*/ 237139 h 243642"/>
                <a:gd name="connsiteX7" fmla="*/ 229 w 56822"/>
                <a:gd name="connsiteY7" fmla="*/ 241281 h 243642"/>
                <a:gd name="connsiteX8" fmla="*/ 2678 w 56822"/>
                <a:gd name="connsiteY8" fmla="*/ 243717 h 243642"/>
                <a:gd name="connsiteX9" fmla="*/ 41622 w 56822"/>
                <a:gd name="connsiteY9" fmla="*/ 196207 h 243642"/>
                <a:gd name="connsiteX10" fmla="*/ 57052 w 56822"/>
                <a:gd name="connsiteY10" fmla="*/ 121896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822" h="243642">
                  <a:moveTo>
                    <a:pt x="57052" y="121896"/>
                  </a:moveTo>
                  <a:cubicBezTo>
                    <a:pt x="57052" y="102892"/>
                    <a:pt x="54358" y="73411"/>
                    <a:pt x="40887" y="45880"/>
                  </a:cubicBezTo>
                  <a:cubicBezTo>
                    <a:pt x="26191" y="15911"/>
                    <a:pt x="5128" y="75"/>
                    <a:pt x="2678" y="75"/>
                  </a:cubicBezTo>
                  <a:cubicBezTo>
                    <a:pt x="1209" y="75"/>
                    <a:pt x="229" y="1049"/>
                    <a:pt x="229" y="2511"/>
                  </a:cubicBezTo>
                  <a:cubicBezTo>
                    <a:pt x="229" y="3242"/>
                    <a:pt x="229" y="3729"/>
                    <a:pt x="4883" y="8115"/>
                  </a:cubicBezTo>
                  <a:cubicBezTo>
                    <a:pt x="28885" y="32236"/>
                    <a:pt x="42846" y="70975"/>
                    <a:pt x="42846" y="121896"/>
                  </a:cubicBezTo>
                  <a:cubicBezTo>
                    <a:pt x="42846" y="163559"/>
                    <a:pt x="33784" y="206440"/>
                    <a:pt x="3413" y="237139"/>
                  </a:cubicBezTo>
                  <a:cubicBezTo>
                    <a:pt x="229" y="240063"/>
                    <a:pt x="229" y="240550"/>
                    <a:pt x="229" y="241281"/>
                  </a:cubicBezTo>
                  <a:cubicBezTo>
                    <a:pt x="229" y="242743"/>
                    <a:pt x="1209" y="243717"/>
                    <a:pt x="2678" y="243717"/>
                  </a:cubicBezTo>
                  <a:cubicBezTo>
                    <a:pt x="5128" y="243717"/>
                    <a:pt x="27171" y="227149"/>
                    <a:pt x="41622" y="196207"/>
                  </a:cubicBezTo>
                  <a:cubicBezTo>
                    <a:pt x="54113" y="169406"/>
                    <a:pt x="57052" y="142362"/>
                    <a:pt x="57052" y="12189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3" name="Dowolny kształt: kształt 212">
              <a:extLst>
                <a:ext uri="{FF2B5EF4-FFF2-40B4-BE49-F238E27FC236}">
                  <a16:creationId xmlns:a16="http://schemas.microsoft.com/office/drawing/2014/main" id="{04C12E21-A804-7AFB-091A-1E2A827FADC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713274" y="6838886"/>
              <a:ext cx="33554" cy="243642"/>
            </a:xfrm>
            <a:custGeom>
              <a:avLst/>
              <a:gdLst>
                <a:gd name="connsiteX0" fmla="*/ 33788 w 33554"/>
                <a:gd name="connsiteY0" fmla="*/ 75 h 243642"/>
                <a:gd name="connsiteX1" fmla="*/ 233 w 33554"/>
                <a:gd name="connsiteY1" fmla="*/ 75 h 243642"/>
                <a:gd name="connsiteX2" fmla="*/ 233 w 33554"/>
                <a:gd name="connsiteY2" fmla="*/ 9820 h 243642"/>
                <a:gd name="connsiteX3" fmla="*/ 23991 w 33554"/>
                <a:gd name="connsiteY3" fmla="*/ 9820 h 243642"/>
                <a:gd name="connsiteX4" fmla="*/ 23991 w 33554"/>
                <a:gd name="connsiteY4" fmla="*/ 233971 h 243642"/>
                <a:gd name="connsiteX5" fmla="*/ 233 w 33554"/>
                <a:gd name="connsiteY5" fmla="*/ 233971 h 243642"/>
                <a:gd name="connsiteX6" fmla="*/ 233 w 33554"/>
                <a:gd name="connsiteY6" fmla="*/ 243717 h 243642"/>
                <a:gd name="connsiteX7" fmla="*/ 33788 w 33554"/>
                <a:gd name="connsiteY7" fmla="*/ 243717 h 243642"/>
                <a:gd name="connsiteX8" fmla="*/ 33788 w 33554"/>
                <a:gd name="connsiteY8" fmla="*/ 75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54" h="243642">
                  <a:moveTo>
                    <a:pt x="33788" y="75"/>
                  </a:moveTo>
                  <a:lnTo>
                    <a:pt x="233" y="75"/>
                  </a:lnTo>
                  <a:lnTo>
                    <a:pt x="233" y="9820"/>
                  </a:lnTo>
                  <a:lnTo>
                    <a:pt x="23991" y="9820"/>
                  </a:lnTo>
                  <a:lnTo>
                    <a:pt x="23991" y="233971"/>
                  </a:lnTo>
                  <a:lnTo>
                    <a:pt x="233" y="233971"/>
                  </a:lnTo>
                  <a:lnTo>
                    <a:pt x="233" y="243717"/>
                  </a:lnTo>
                  <a:lnTo>
                    <a:pt x="33788" y="243717"/>
                  </a:lnTo>
                  <a:lnTo>
                    <a:pt x="33788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4" name="Dowolny kształt: kształt 213">
              <a:extLst>
                <a:ext uri="{FF2B5EF4-FFF2-40B4-BE49-F238E27FC236}">
                  <a16:creationId xmlns:a16="http://schemas.microsoft.com/office/drawing/2014/main" id="{9A764A1F-E62A-AF31-B341-97A0F77F326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857670" y="6932201"/>
              <a:ext cx="162875" cy="57012"/>
            </a:xfrm>
            <a:custGeom>
              <a:avLst/>
              <a:gdLst>
                <a:gd name="connsiteX0" fmla="*/ 154787 w 162875"/>
                <a:gd name="connsiteY0" fmla="*/ 9820 h 57012"/>
                <a:gd name="connsiteX1" fmla="*/ 163114 w 162875"/>
                <a:gd name="connsiteY1" fmla="*/ 4948 h 57012"/>
                <a:gd name="connsiteX2" fmla="*/ 155031 w 162875"/>
                <a:gd name="connsiteY2" fmla="*/ 75 h 57012"/>
                <a:gd name="connsiteX3" fmla="*/ 8321 w 162875"/>
                <a:gd name="connsiteY3" fmla="*/ 75 h 57012"/>
                <a:gd name="connsiteX4" fmla="*/ 239 w 162875"/>
                <a:gd name="connsiteY4" fmla="*/ 4948 h 57012"/>
                <a:gd name="connsiteX5" fmla="*/ 8566 w 162875"/>
                <a:gd name="connsiteY5" fmla="*/ 9820 h 57012"/>
                <a:gd name="connsiteX6" fmla="*/ 154787 w 162875"/>
                <a:gd name="connsiteY6" fmla="*/ 9820 h 57012"/>
                <a:gd name="connsiteX7" fmla="*/ 155031 w 162875"/>
                <a:gd name="connsiteY7" fmla="*/ 57087 h 57012"/>
                <a:gd name="connsiteX8" fmla="*/ 163114 w 162875"/>
                <a:gd name="connsiteY8" fmla="*/ 52214 h 57012"/>
                <a:gd name="connsiteX9" fmla="*/ 154787 w 162875"/>
                <a:gd name="connsiteY9" fmla="*/ 47341 h 57012"/>
                <a:gd name="connsiteX10" fmla="*/ 8566 w 162875"/>
                <a:gd name="connsiteY10" fmla="*/ 47341 h 57012"/>
                <a:gd name="connsiteX11" fmla="*/ 239 w 162875"/>
                <a:gd name="connsiteY11" fmla="*/ 52214 h 57012"/>
                <a:gd name="connsiteX12" fmla="*/ 8321 w 162875"/>
                <a:gd name="connsiteY12" fmla="*/ 57087 h 57012"/>
                <a:gd name="connsiteX13" fmla="*/ 155031 w 162875"/>
                <a:gd name="connsiteY13" fmla="*/ 57087 h 5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875" h="57012">
                  <a:moveTo>
                    <a:pt x="154787" y="9820"/>
                  </a:moveTo>
                  <a:cubicBezTo>
                    <a:pt x="158460" y="9820"/>
                    <a:pt x="163114" y="9820"/>
                    <a:pt x="163114" y="4948"/>
                  </a:cubicBezTo>
                  <a:cubicBezTo>
                    <a:pt x="163114" y="75"/>
                    <a:pt x="158460" y="75"/>
                    <a:pt x="155031" y="75"/>
                  </a:cubicBezTo>
                  <a:lnTo>
                    <a:pt x="8321" y="75"/>
                  </a:lnTo>
                  <a:cubicBezTo>
                    <a:pt x="4892" y="75"/>
                    <a:pt x="239" y="75"/>
                    <a:pt x="239" y="4948"/>
                  </a:cubicBezTo>
                  <a:cubicBezTo>
                    <a:pt x="239" y="9820"/>
                    <a:pt x="4892" y="9820"/>
                    <a:pt x="8566" y="9820"/>
                  </a:cubicBezTo>
                  <a:lnTo>
                    <a:pt x="154787" y="9820"/>
                  </a:lnTo>
                  <a:close/>
                  <a:moveTo>
                    <a:pt x="155031" y="57087"/>
                  </a:moveTo>
                  <a:cubicBezTo>
                    <a:pt x="158460" y="57087"/>
                    <a:pt x="163114" y="57087"/>
                    <a:pt x="163114" y="52214"/>
                  </a:cubicBezTo>
                  <a:cubicBezTo>
                    <a:pt x="163114" y="47341"/>
                    <a:pt x="158460" y="47341"/>
                    <a:pt x="154787" y="47341"/>
                  </a:cubicBezTo>
                  <a:lnTo>
                    <a:pt x="8566" y="47341"/>
                  </a:lnTo>
                  <a:cubicBezTo>
                    <a:pt x="4892" y="47341"/>
                    <a:pt x="239" y="47341"/>
                    <a:pt x="239" y="52214"/>
                  </a:cubicBezTo>
                  <a:cubicBezTo>
                    <a:pt x="239" y="57087"/>
                    <a:pt x="4892" y="57087"/>
                    <a:pt x="8321" y="57087"/>
                  </a:cubicBezTo>
                  <a:lnTo>
                    <a:pt x="155031" y="5708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5" name="Dowolny kształt: kształt 214">
              <a:extLst>
                <a:ext uri="{FF2B5EF4-FFF2-40B4-BE49-F238E27FC236}">
                  <a16:creationId xmlns:a16="http://schemas.microsoft.com/office/drawing/2014/main" id="{58101EFD-84DB-1F4F-35DE-1B3E7CCC789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109344" y="6856672"/>
              <a:ext cx="108501" cy="164945"/>
            </a:xfrm>
            <a:custGeom>
              <a:avLst/>
              <a:gdLst>
                <a:gd name="connsiteX0" fmla="*/ 65399 w 108501"/>
                <a:gd name="connsiteY0" fmla="*/ 124820 h 164945"/>
                <a:gd name="connsiteX1" fmla="*/ 65399 w 108501"/>
                <a:gd name="connsiteY1" fmla="*/ 146017 h 164945"/>
                <a:gd name="connsiteX2" fmla="*/ 46785 w 108501"/>
                <a:gd name="connsiteY2" fmla="*/ 157468 h 164945"/>
                <a:gd name="connsiteX3" fmla="*/ 41642 w 108501"/>
                <a:gd name="connsiteY3" fmla="*/ 157468 h 164945"/>
                <a:gd name="connsiteX4" fmla="*/ 41642 w 108501"/>
                <a:gd name="connsiteY4" fmla="*/ 165021 h 164945"/>
                <a:gd name="connsiteX5" fmla="*/ 74706 w 108501"/>
                <a:gd name="connsiteY5" fmla="*/ 164290 h 164945"/>
                <a:gd name="connsiteX6" fmla="*/ 108016 w 108501"/>
                <a:gd name="connsiteY6" fmla="*/ 165021 h 164945"/>
                <a:gd name="connsiteX7" fmla="*/ 108016 w 108501"/>
                <a:gd name="connsiteY7" fmla="*/ 157468 h 164945"/>
                <a:gd name="connsiteX8" fmla="*/ 102873 w 108501"/>
                <a:gd name="connsiteY8" fmla="*/ 157468 h 164945"/>
                <a:gd name="connsiteX9" fmla="*/ 84259 w 108501"/>
                <a:gd name="connsiteY9" fmla="*/ 146017 h 164945"/>
                <a:gd name="connsiteX10" fmla="*/ 84259 w 108501"/>
                <a:gd name="connsiteY10" fmla="*/ 124820 h 164945"/>
                <a:gd name="connsiteX11" fmla="*/ 108751 w 108501"/>
                <a:gd name="connsiteY11" fmla="*/ 124820 h 164945"/>
                <a:gd name="connsiteX12" fmla="*/ 108751 w 108501"/>
                <a:gd name="connsiteY12" fmla="*/ 117267 h 164945"/>
                <a:gd name="connsiteX13" fmla="*/ 84259 w 108501"/>
                <a:gd name="connsiteY13" fmla="*/ 117267 h 164945"/>
                <a:gd name="connsiteX14" fmla="*/ 84259 w 108501"/>
                <a:gd name="connsiteY14" fmla="*/ 6409 h 164945"/>
                <a:gd name="connsiteX15" fmla="*/ 80340 w 108501"/>
                <a:gd name="connsiteY15" fmla="*/ 75 h 164945"/>
                <a:gd name="connsiteX16" fmla="*/ 75441 w 108501"/>
                <a:gd name="connsiteY16" fmla="*/ 2998 h 164945"/>
                <a:gd name="connsiteX17" fmla="*/ 249 w 108501"/>
                <a:gd name="connsiteY17" fmla="*/ 117267 h 164945"/>
                <a:gd name="connsiteX18" fmla="*/ 249 w 108501"/>
                <a:gd name="connsiteY18" fmla="*/ 124820 h 164945"/>
                <a:gd name="connsiteX19" fmla="*/ 65399 w 108501"/>
                <a:gd name="connsiteY19" fmla="*/ 124820 h 164945"/>
                <a:gd name="connsiteX20" fmla="*/ 66869 w 108501"/>
                <a:gd name="connsiteY20" fmla="*/ 117267 h 164945"/>
                <a:gd name="connsiteX21" fmla="*/ 7107 w 108501"/>
                <a:gd name="connsiteY21" fmla="*/ 117267 h 164945"/>
                <a:gd name="connsiteX22" fmla="*/ 66869 w 108501"/>
                <a:gd name="connsiteY22" fmla="*/ 26388 h 164945"/>
                <a:gd name="connsiteX23" fmla="*/ 66869 w 108501"/>
                <a:gd name="connsiteY23" fmla="*/ 117267 h 16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501" h="164945">
                  <a:moveTo>
                    <a:pt x="65399" y="124820"/>
                  </a:moveTo>
                  <a:lnTo>
                    <a:pt x="65399" y="146017"/>
                  </a:lnTo>
                  <a:cubicBezTo>
                    <a:pt x="65399" y="154788"/>
                    <a:pt x="64909" y="157468"/>
                    <a:pt x="46785" y="157468"/>
                  </a:cubicBezTo>
                  <a:lnTo>
                    <a:pt x="41642" y="157468"/>
                  </a:lnTo>
                  <a:lnTo>
                    <a:pt x="41642" y="165021"/>
                  </a:lnTo>
                  <a:cubicBezTo>
                    <a:pt x="51683" y="164290"/>
                    <a:pt x="64420" y="164290"/>
                    <a:pt x="74706" y="164290"/>
                  </a:cubicBezTo>
                  <a:cubicBezTo>
                    <a:pt x="84993" y="164290"/>
                    <a:pt x="97974" y="164290"/>
                    <a:pt x="108016" y="165021"/>
                  </a:cubicBezTo>
                  <a:lnTo>
                    <a:pt x="108016" y="157468"/>
                  </a:lnTo>
                  <a:lnTo>
                    <a:pt x="102873" y="157468"/>
                  </a:lnTo>
                  <a:cubicBezTo>
                    <a:pt x="84748" y="157468"/>
                    <a:pt x="84259" y="154788"/>
                    <a:pt x="84259" y="146017"/>
                  </a:cubicBezTo>
                  <a:lnTo>
                    <a:pt x="84259" y="124820"/>
                  </a:lnTo>
                  <a:lnTo>
                    <a:pt x="108751" y="124820"/>
                  </a:lnTo>
                  <a:lnTo>
                    <a:pt x="108751" y="117267"/>
                  </a:lnTo>
                  <a:lnTo>
                    <a:pt x="84259" y="117267"/>
                  </a:lnTo>
                  <a:lnTo>
                    <a:pt x="84259" y="6409"/>
                  </a:lnTo>
                  <a:cubicBezTo>
                    <a:pt x="84259" y="1537"/>
                    <a:pt x="84259" y="75"/>
                    <a:pt x="80340" y="75"/>
                  </a:cubicBezTo>
                  <a:cubicBezTo>
                    <a:pt x="78135" y="75"/>
                    <a:pt x="77401" y="75"/>
                    <a:pt x="75441" y="2998"/>
                  </a:cubicBezTo>
                  <a:lnTo>
                    <a:pt x="249" y="117267"/>
                  </a:lnTo>
                  <a:lnTo>
                    <a:pt x="249" y="124820"/>
                  </a:lnTo>
                  <a:lnTo>
                    <a:pt x="65399" y="124820"/>
                  </a:lnTo>
                  <a:close/>
                  <a:moveTo>
                    <a:pt x="66869" y="117267"/>
                  </a:moveTo>
                  <a:lnTo>
                    <a:pt x="7107" y="117267"/>
                  </a:lnTo>
                  <a:lnTo>
                    <a:pt x="66869" y="26388"/>
                  </a:lnTo>
                  <a:lnTo>
                    <a:pt x="66869" y="11726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6" name="Dowolny kształt: kształt 215">
              <a:extLst>
                <a:ext uri="{FF2B5EF4-FFF2-40B4-BE49-F238E27FC236}">
                  <a16:creationId xmlns:a16="http://schemas.microsoft.com/office/drawing/2014/main" id="{753A4554-AFD3-0480-F2B5-13DEDCE2709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320483" y="6913928"/>
              <a:ext cx="191286" cy="107689"/>
            </a:xfrm>
            <a:custGeom>
              <a:avLst/>
              <a:gdLst>
                <a:gd name="connsiteX0" fmla="*/ 19362 w 191286"/>
                <a:gd name="connsiteY0" fmla="*/ 23952 h 107689"/>
                <a:gd name="connsiteX1" fmla="*/ 19362 w 191286"/>
                <a:gd name="connsiteY1" fmla="*/ 89248 h 107689"/>
                <a:gd name="connsiteX2" fmla="*/ 258 w 191286"/>
                <a:gd name="connsiteY2" fmla="*/ 100212 h 107689"/>
                <a:gd name="connsiteX3" fmla="*/ 258 w 191286"/>
                <a:gd name="connsiteY3" fmla="*/ 107765 h 107689"/>
                <a:gd name="connsiteX4" fmla="*/ 27934 w 191286"/>
                <a:gd name="connsiteY4" fmla="*/ 107034 h 107689"/>
                <a:gd name="connsiteX5" fmla="*/ 55366 w 191286"/>
                <a:gd name="connsiteY5" fmla="*/ 107765 h 107689"/>
                <a:gd name="connsiteX6" fmla="*/ 55366 w 191286"/>
                <a:gd name="connsiteY6" fmla="*/ 100212 h 107689"/>
                <a:gd name="connsiteX7" fmla="*/ 36262 w 191286"/>
                <a:gd name="connsiteY7" fmla="*/ 89248 h 107689"/>
                <a:gd name="connsiteX8" fmla="*/ 36262 w 191286"/>
                <a:gd name="connsiteY8" fmla="*/ 44418 h 107689"/>
                <a:gd name="connsiteX9" fmla="*/ 69327 w 191286"/>
                <a:gd name="connsiteY9" fmla="*/ 5435 h 107689"/>
                <a:gd name="connsiteX10" fmla="*/ 87451 w 191286"/>
                <a:gd name="connsiteY10" fmla="*/ 32479 h 107689"/>
                <a:gd name="connsiteX11" fmla="*/ 87451 w 191286"/>
                <a:gd name="connsiteY11" fmla="*/ 89248 h 107689"/>
                <a:gd name="connsiteX12" fmla="*/ 68347 w 191286"/>
                <a:gd name="connsiteY12" fmla="*/ 100212 h 107689"/>
                <a:gd name="connsiteX13" fmla="*/ 68347 w 191286"/>
                <a:gd name="connsiteY13" fmla="*/ 107765 h 107689"/>
                <a:gd name="connsiteX14" fmla="*/ 96024 w 191286"/>
                <a:gd name="connsiteY14" fmla="*/ 107034 h 107689"/>
                <a:gd name="connsiteX15" fmla="*/ 123455 w 191286"/>
                <a:gd name="connsiteY15" fmla="*/ 107765 h 107689"/>
                <a:gd name="connsiteX16" fmla="*/ 123455 w 191286"/>
                <a:gd name="connsiteY16" fmla="*/ 100212 h 107689"/>
                <a:gd name="connsiteX17" fmla="*/ 104351 w 191286"/>
                <a:gd name="connsiteY17" fmla="*/ 89248 h 107689"/>
                <a:gd name="connsiteX18" fmla="*/ 104351 w 191286"/>
                <a:gd name="connsiteY18" fmla="*/ 44418 h 107689"/>
                <a:gd name="connsiteX19" fmla="*/ 137416 w 191286"/>
                <a:gd name="connsiteY19" fmla="*/ 5435 h 107689"/>
                <a:gd name="connsiteX20" fmla="*/ 155540 w 191286"/>
                <a:gd name="connsiteY20" fmla="*/ 32479 h 107689"/>
                <a:gd name="connsiteX21" fmla="*/ 155540 w 191286"/>
                <a:gd name="connsiteY21" fmla="*/ 89248 h 107689"/>
                <a:gd name="connsiteX22" fmla="*/ 136436 w 191286"/>
                <a:gd name="connsiteY22" fmla="*/ 100212 h 107689"/>
                <a:gd name="connsiteX23" fmla="*/ 136436 w 191286"/>
                <a:gd name="connsiteY23" fmla="*/ 107765 h 107689"/>
                <a:gd name="connsiteX24" fmla="*/ 164113 w 191286"/>
                <a:gd name="connsiteY24" fmla="*/ 107034 h 107689"/>
                <a:gd name="connsiteX25" fmla="*/ 191544 w 191286"/>
                <a:gd name="connsiteY25" fmla="*/ 107765 h 107689"/>
                <a:gd name="connsiteX26" fmla="*/ 191544 w 191286"/>
                <a:gd name="connsiteY26" fmla="*/ 100212 h 107689"/>
                <a:gd name="connsiteX27" fmla="*/ 172440 w 191286"/>
                <a:gd name="connsiteY27" fmla="*/ 92903 h 107689"/>
                <a:gd name="connsiteX28" fmla="*/ 172440 w 191286"/>
                <a:gd name="connsiteY28" fmla="*/ 46367 h 107689"/>
                <a:gd name="connsiteX29" fmla="*/ 164848 w 191286"/>
                <a:gd name="connsiteY29" fmla="*/ 9089 h 107689"/>
                <a:gd name="connsiteX30" fmla="*/ 139130 w 191286"/>
                <a:gd name="connsiteY30" fmla="*/ 75 h 107689"/>
                <a:gd name="connsiteX31" fmla="*/ 103616 w 191286"/>
                <a:gd name="connsiteY31" fmla="*/ 23952 h 107689"/>
                <a:gd name="connsiteX32" fmla="*/ 71041 w 191286"/>
                <a:gd name="connsiteY32" fmla="*/ 75 h 107689"/>
                <a:gd name="connsiteX33" fmla="*/ 34792 w 191286"/>
                <a:gd name="connsiteY33" fmla="*/ 25657 h 107689"/>
                <a:gd name="connsiteX34" fmla="*/ 34792 w 191286"/>
                <a:gd name="connsiteY34" fmla="*/ 75 h 107689"/>
                <a:gd name="connsiteX35" fmla="*/ 258 w 191286"/>
                <a:gd name="connsiteY35" fmla="*/ 2755 h 107689"/>
                <a:gd name="connsiteX36" fmla="*/ 258 w 191286"/>
                <a:gd name="connsiteY36" fmla="*/ 10308 h 107689"/>
                <a:gd name="connsiteX37" fmla="*/ 19362 w 191286"/>
                <a:gd name="connsiteY37" fmla="*/ 23952 h 1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86" h="107689">
                  <a:moveTo>
                    <a:pt x="19362" y="23952"/>
                  </a:moveTo>
                  <a:lnTo>
                    <a:pt x="19362" y="89248"/>
                  </a:lnTo>
                  <a:cubicBezTo>
                    <a:pt x="19362" y="100212"/>
                    <a:pt x="16668" y="100212"/>
                    <a:pt x="258" y="100212"/>
                  </a:cubicBezTo>
                  <a:lnTo>
                    <a:pt x="258" y="107765"/>
                  </a:lnTo>
                  <a:cubicBezTo>
                    <a:pt x="8830" y="107521"/>
                    <a:pt x="21321" y="107034"/>
                    <a:pt x="27934" y="107034"/>
                  </a:cubicBezTo>
                  <a:cubicBezTo>
                    <a:pt x="34302" y="107034"/>
                    <a:pt x="47038" y="107521"/>
                    <a:pt x="55366" y="107765"/>
                  </a:cubicBezTo>
                  <a:lnTo>
                    <a:pt x="55366" y="100212"/>
                  </a:lnTo>
                  <a:cubicBezTo>
                    <a:pt x="38956" y="100212"/>
                    <a:pt x="36262" y="100212"/>
                    <a:pt x="36262" y="89248"/>
                  </a:cubicBezTo>
                  <a:lnTo>
                    <a:pt x="36262" y="44418"/>
                  </a:lnTo>
                  <a:cubicBezTo>
                    <a:pt x="36262" y="19079"/>
                    <a:pt x="53651" y="5435"/>
                    <a:pt x="69327" y="5435"/>
                  </a:cubicBezTo>
                  <a:cubicBezTo>
                    <a:pt x="84757" y="5435"/>
                    <a:pt x="87451" y="18592"/>
                    <a:pt x="87451" y="32479"/>
                  </a:cubicBezTo>
                  <a:lnTo>
                    <a:pt x="87451" y="89248"/>
                  </a:lnTo>
                  <a:cubicBezTo>
                    <a:pt x="87451" y="100212"/>
                    <a:pt x="84757" y="100212"/>
                    <a:pt x="68347" y="100212"/>
                  </a:cubicBezTo>
                  <a:lnTo>
                    <a:pt x="68347" y="107765"/>
                  </a:lnTo>
                  <a:cubicBezTo>
                    <a:pt x="76919" y="107521"/>
                    <a:pt x="89410" y="107034"/>
                    <a:pt x="96024" y="107034"/>
                  </a:cubicBezTo>
                  <a:cubicBezTo>
                    <a:pt x="102392" y="107034"/>
                    <a:pt x="115128" y="107521"/>
                    <a:pt x="123455" y="107765"/>
                  </a:cubicBezTo>
                  <a:lnTo>
                    <a:pt x="123455" y="100212"/>
                  </a:lnTo>
                  <a:cubicBezTo>
                    <a:pt x="107045" y="100212"/>
                    <a:pt x="104351" y="100212"/>
                    <a:pt x="104351" y="89248"/>
                  </a:cubicBezTo>
                  <a:lnTo>
                    <a:pt x="104351" y="44418"/>
                  </a:lnTo>
                  <a:cubicBezTo>
                    <a:pt x="104351" y="19079"/>
                    <a:pt x="121741" y="5435"/>
                    <a:pt x="137416" y="5435"/>
                  </a:cubicBezTo>
                  <a:cubicBezTo>
                    <a:pt x="152846" y="5435"/>
                    <a:pt x="155540" y="18592"/>
                    <a:pt x="155540" y="32479"/>
                  </a:cubicBezTo>
                  <a:lnTo>
                    <a:pt x="155540" y="89248"/>
                  </a:lnTo>
                  <a:cubicBezTo>
                    <a:pt x="155540" y="100212"/>
                    <a:pt x="152846" y="100212"/>
                    <a:pt x="136436" y="100212"/>
                  </a:cubicBezTo>
                  <a:lnTo>
                    <a:pt x="136436" y="107765"/>
                  </a:lnTo>
                  <a:cubicBezTo>
                    <a:pt x="145009" y="107521"/>
                    <a:pt x="157500" y="107034"/>
                    <a:pt x="164113" y="107034"/>
                  </a:cubicBezTo>
                  <a:cubicBezTo>
                    <a:pt x="170481" y="107034"/>
                    <a:pt x="183217" y="107521"/>
                    <a:pt x="191544" y="107765"/>
                  </a:cubicBezTo>
                  <a:lnTo>
                    <a:pt x="191544" y="100212"/>
                  </a:lnTo>
                  <a:cubicBezTo>
                    <a:pt x="178808" y="100212"/>
                    <a:pt x="172685" y="100212"/>
                    <a:pt x="172440" y="92903"/>
                  </a:cubicBezTo>
                  <a:lnTo>
                    <a:pt x="172440" y="46367"/>
                  </a:lnTo>
                  <a:cubicBezTo>
                    <a:pt x="172440" y="25414"/>
                    <a:pt x="172440" y="17861"/>
                    <a:pt x="164848" y="9089"/>
                  </a:cubicBezTo>
                  <a:cubicBezTo>
                    <a:pt x="161419" y="4948"/>
                    <a:pt x="153336" y="75"/>
                    <a:pt x="139130" y="75"/>
                  </a:cubicBezTo>
                  <a:cubicBezTo>
                    <a:pt x="118557" y="75"/>
                    <a:pt x="107780" y="14693"/>
                    <a:pt x="103616" y="23952"/>
                  </a:cubicBezTo>
                  <a:cubicBezTo>
                    <a:pt x="100187" y="2755"/>
                    <a:pt x="82063" y="75"/>
                    <a:pt x="71041" y="75"/>
                  </a:cubicBezTo>
                  <a:cubicBezTo>
                    <a:pt x="53162" y="75"/>
                    <a:pt x="41650" y="10551"/>
                    <a:pt x="34792" y="25657"/>
                  </a:cubicBezTo>
                  <a:lnTo>
                    <a:pt x="34792" y="75"/>
                  </a:lnTo>
                  <a:lnTo>
                    <a:pt x="258" y="2755"/>
                  </a:lnTo>
                  <a:lnTo>
                    <a:pt x="258" y="10308"/>
                  </a:lnTo>
                  <a:cubicBezTo>
                    <a:pt x="17402" y="10308"/>
                    <a:pt x="19362" y="12013"/>
                    <a:pt x="19362" y="2395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7" name="Dowolny kształt: kształt 216">
              <a:extLst>
                <a:ext uri="{FF2B5EF4-FFF2-40B4-BE49-F238E27FC236}">
                  <a16:creationId xmlns:a16="http://schemas.microsoft.com/office/drawing/2014/main" id="{4E0555B7-E1FA-F38A-119B-B92BB7361A0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524833" y="6858621"/>
              <a:ext cx="52414" cy="162996"/>
            </a:xfrm>
            <a:custGeom>
              <a:avLst/>
              <a:gdLst>
                <a:gd name="connsiteX0" fmla="*/ 35535 w 52414"/>
                <a:gd name="connsiteY0" fmla="*/ 55382 h 162996"/>
                <a:gd name="connsiteX1" fmla="*/ 1246 w 52414"/>
                <a:gd name="connsiteY1" fmla="*/ 58062 h 162996"/>
                <a:gd name="connsiteX2" fmla="*/ 1246 w 52414"/>
                <a:gd name="connsiteY2" fmla="*/ 65615 h 162996"/>
                <a:gd name="connsiteX3" fmla="*/ 19370 w 52414"/>
                <a:gd name="connsiteY3" fmla="*/ 79015 h 162996"/>
                <a:gd name="connsiteX4" fmla="*/ 19370 w 52414"/>
                <a:gd name="connsiteY4" fmla="*/ 144555 h 162996"/>
                <a:gd name="connsiteX5" fmla="*/ 266 w 52414"/>
                <a:gd name="connsiteY5" fmla="*/ 155519 h 162996"/>
                <a:gd name="connsiteX6" fmla="*/ 266 w 52414"/>
                <a:gd name="connsiteY6" fmla="*/ 163072 h 162996"/>
                <a:gd name="connsiteX7" fmla="*/ 27208 w 52414"/>
                <a:gd name="connsiteY7" fmla="*/ 162341 h 162996"/>
                <a:gd name="connsiteX8" fmla="*/ 52680 w 52414"/>
                <a:gd name="connsiteY8" fmla="*/ 163072 h 162996"/>
                <a:gd name="connsiteX9" fmla="*/ 52680 w 52414"/>
                <a:gd name="connsiteY9" fmla="*/ 155519 h 162996"/>
                <a:gd name="connsiteX10" fmla="*/ 35535 w 52414"/>
                <a:gd name="connsiteY10" fmla="*/ 144798 h 162996"/>
                <a:gd name="connsiteX11" fmla="*/ 35535 w 52414"/>
                <a:gd name="connsiteY11" fmla="*/ 55382 h 162996"/>
                <a:gd name="connsiteX12" fmla="*/ 36515 w 52414"/>
                <a:gd name="connsiteY12" fmla="*/ 12988 h 162996"/>
                <a:gd name="connsiteX13" fmla="*/ 23534 w 52414"/>
                <a:gd name="connsiteY13" fmla="*/ 75 h 162996"/>
                <a:gd name="connsiteX14" fmla="*/ 10553 w 52414"/>
                <a:gd name="connsiteY14" fmla="*/ 12988 h 162996"/>
                <a:gd name="connsiteX15" fmla="*/ 23534 w 52414"/>
                <a:gd name="connsiteY15" fmla="*/ 25901 h 162996"/>
                <a:gd name="connsiteX16" fmla="*/ 36515 w 52414"/>
                <a:gd name="connsiteY16" fmla="*/ 12988 h 16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414" h="162996">
                  <a:moveTo>
                    <a:pt x="35535" y="55382"/>
                  </a:moveTo>
                  <a:lnTo>
                    <a:pt x="1246" y="58062"/>
                  </a:lnTo>
                  <a:lnTo>
                    <a:pt x="1246" y="65615"/>
                  </a:lnTo>
                  <a:cubicBezTo>
                    <a:pt x="17166" y="65615"/>
                    <a:pt x="19370" y="67076"/>
                    <a:pt x="19370" y="79015"/>
                  </a:cubicBezTo>
                  <a:lnTo>
                    <a:pt x="19370" y="144555"/>
                  </a:lnTo>
                  <a:cubicBezTo>
                    <a:pt x="19370" y="155519"/>
                    <a:pt x="16676" y="155519"/>
                    <a:pt x="266" y="155519"/>
                  </a:cubicBezTo>
                  <a:lnTo>
                    <a:pt x="266" y="163072"/>
                  </a:lnTo>
                  <a:cubicBezTo>
                    <a:pt x="8104" y="162828"/>
                    <a:pt x="21330" y="162341"/>
                    <a:pt x="27208" y="162341"/>
                  </a:cubicBezTo>
                  <a:cubicBezTo>
                    <a:pt x="35780" y="162341"/>
                    <a:pt x="44353" y="162828"/>
                    <a:pt x="52680" y="163072"/>
                  </a:cubicBezTo>
                  <a:lnTo>
                    <a:pt x="52680" y="155519"/>
                  </a:lnTo>
                  <a:cubicBezTo>
                    <a:pt x="36515" y="155519"/>
                    <a:pt x="35535" y="154300"/>
                    <a:pt x="35535" y="144798"/>
                  </a:cubicBezTo>
                  <a:lnTo>
                    <a:pt x="35535" y="55382"/>
                  </a:lnTo>
                  <a:close/>
                  <a:moveTo>
                    <a:pt x="36515" y="12988"/>
                  </a:moveTo>
                  <a:cubicBezTo>
                    <a:pt x="36515" y="5191"/>
                    <a:pt x="30392" y="75"/>
                    <a:pt x="23534" y="75"/>
                  </a:cubicBezTo>
                  <a:cubicBezTo>
                    <a:pt x="15941" y="75"/>
                    <a:pt x="10553" y="6653"/>
                    <a:pt x="10553" y="12988"/>
                  </a:cubicBezTo>
                  <a:cubicBezTo>
                    <a:pt x="10553" y="19566"/>
                    <a:pt x="15941" y="25901"/>
                    <a:pt x="23534" y="25901"/>
                  </a:cubicBezTo>
                  <a:cubicBezTo>
                    <a:pt x="30392" y="25901"/>
                    <a:pt x="36515" y="20784"/>
                    <a:pt x="36515" y="12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8" name="Dowolny kształt: kształt 217">
              <a:extLst>
                <a:ext uri="{FF2B5EF4-FFF2-40B4-BE49-F238E27FC236}">
                  <a16:creationId xmlns:a16="http://schemas.microsoft.com/office/drawing/2014/main" id="{DF962CB1-ADD4-95EB-E11E-EA37E464CC7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592623" y="6913928"/>
              <a:ext cx="123197" cy="107689"/>
            </a:xfrm>
            <a:custGeom>
              <a:avLst/>
              <a:gdLst>
                <a:gd name="connsiteX0" fmla="*/ 19373 w 123197"/>
                <a:gd name="connsiteY0" fmla="*/ 23952 h 107689"/>
                <a:gd name="connsiteX1" fmla="*/ 19373 w 123197"/>
                <a:gd name="connsiteY1" fmla="*/ 89248 h 107689"/>
                <a:gd name="connsiteX2" fmla="*/ 269 w 123197"/>
                <a:gd name="connsiteY2" fmla="*/ 100212 h 107689"/>
                <a:gd name="connsiteX3" fmla="*/ 269 w 123197"/>
                <a:gd name="connsiteY3" fmla="*/ 107765 h 107689"/>
                <a:gd name="connsiteX4" fmla="*/ 27945 w 123197"/>
                <a:gd name="connsiteY4" fmla="*/ 107034 h 107689"/>
                <a:gd name="connsiteX5" fmla="*/ 55377 w 123197"/>
                <a:gd name="connsiteY5" fmla="*/ 107765 h 107689"/>
                <a:gd name="connsiteX6" fmla="*/ 55377 w 123197"/>
                <a:gd name="connsiteY6" fmla="*/ 100212 h 107689"/>
                <a:gd name="connsiteX7" fmla="*/ 36273 w 123197"/>
                <a:gd name="connsiteY7" fmla="*/ 89248 h 107689"/>
                <a:gd name="connsiteX8" fmla="*/ 36273 w 123197"/>
                <a:gd name="connsiteY8" fmla="*/ 44418 h 107689"/>
                <a:gd name="connsiteX9" fmla="*/ 69338 w 123197"/>
                <a:gd name="connsiteY9" fmla="*/ 5435 h 107689"/>
                <a:gd name="connsiteX10" fmla="*/ 87462 w 123197"/>
                <a:gd name="connsiteY10" fmla="*/ 32479 h 107689"/>
                <a:gd name="connsiteX11" fmla="*/ 87462 w 123197"/>
                <a:gd name="connsiteY11" fmla="*/ 89248 h 107689"/>
                <a:gd name="connsiteX12" fmla="*/ 68358 w 123197"/>
                <a:gd name="connsiteY12" fmla="*/ 100212 h 107689"/>
                <a:gd name="connsiteX13" fmla="*/ 68358 w 123197"/>
                <a:gd name="connsiteY13" fmla="*/ 107765 h 107689"/>
                <a:gd name="connsiteX14" fmla="*/ 96035 w 123197"/>
                <a:gd name="connsiteY14" fmla="*/ 107034 h 107689"/>
                <a:gd name="connsiteX15" fmla="*/ 123466 w 123197"/>
                <a:gd name="connsiteY15" fmla="*/ 107765 h 107689"/>
                <a:gd name="connsiteX16" fmla="*/ 123466 w 123197"/>
                <a:gd name="connsiteY16" fmla="*/ 100212 h 107689"/>
                <a:gd name="connsiteX17" fmla="*/ 104362 w 123197"/>
                <a:gd name="connsiteY17" fmla="*/ 92903 h 107689"/>
                <a:gd name="connsiteX18" fmla="*/ 104362 w 123197"/>
                <a:gd name="connsiteY18" fmla="*/ 46367 h 107689"/>
                <a:gd name="connsiteX19" fmla="*/ 96769 w 123197"/>
                <a:gd name="connsiteY19" fmla="*/ 9089 h 107689"/>
                <a:gd name="connsiteX20" fmla="*/ 71052 w 123197"/>
                <a:gd name="connsiteY20" fmla="*/ 75 h 107689"/>
                <a:gd name="connsiteX21" fmla="*/ 34803 w 123197"/>
                <a:gd name="connsiteY21" fmla="*/ 25657 h 107689"/>
                <a:gd name="connsiteX22" fmla="*/ 34803 w 123197"/>
                <a:gd name="connsiteY22" fmla="*/ 75 h 107689"/>
                <a:gd name="connsiteX23" fmla="*/ 269 w 123197"/>
                <a:gd name="connsiteY23" fmla="*/ 2755 h 107689"/>
                <a:gd name="connsiteX24" fmla="*/ 269 w 123197"/>
                <a:gd name="connsiteY24" fmla="*/ 10308 h 107689"/>
                <a:gd name="connsiteX25" fmla="*/ 19373 w 123197"/>
                <a:gd name="connsiteY25" fmla="*/ 23952 h 1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197" h="107689">
                  <a:moveTo>
                    <a:pt x="19373" y="23952"/>
                  </a:moveTo>
                  <a:lnTo>
                    <a:pt x="19373" y="89248"/>
                  </a:lnTo>
                  <a:cubicBezTo>
                    <a:pt x="19373" y="100212"/>
                    <a:pt x="16679" y="100212"/>
                    <a:pt x="269" y="100212"/>
                  </a:cubicBezTo>
                  <a:lnTo>
                    <a:pt x="269" y="107765"/>
                  </a:lnTo>
                  <a:cubicBezTo>
                    <a:pt x="8841" y="107521"/>
                    <a:pt x="21332" y="107034"/>
                    <a:pt x="27945" y="107034"/>
                  </a:cubicBezTo>
                  <a:cubicBezTo>
                    <a:pt x="34313" y="107034"/>
                    <a:pt x="47050" y="107521"/>
                    <a:pt x="55377" y="107765"/>
                  </a:cubicBezTo>
                  <a:lnTo>
                    <a:pt x="55377" y="100212"/>
                  </a:lnTo>
                  <a:cubicBezTo>
                    <a:pt x="38967" y="100212"/>
                    <a:pt x="36273" y="100212"/>
                    <a:pt x="36273" y="89248"/>
                  </a:cubicBezTo>
                  <a:lnTo>
                    <a:pt x="36273" y="44418"/>
                  </a:lnTo>
                  <a:cubicBezTo>
                    <a:pt x="36273" y="19079"/>
                    <a:pt x="53662" y="5435"/>
                    <a:pt x="69338" y="5435"/>
                  </a:cubicBezTo>
                  <a:cubicBezTo>
                    <a:pt x="84768" y="5435"/>
                    <a:pt x="87462" y="18592"/>
                    <a:pt x="87462" y="32479"/>
                  </a:cubicBezTo>
                  <a:lnTo>
                    <a:pt x="87462" y="89248"/>
                  </a:lnTo>
                  <a:cubicBezTo>
                    <a:pt x="87462" y="100212"/>
                    <a:pt x="84768" y="100212"/>
                    <a:pt x="68358" y="100212"/>
                  </a:cubicBezTo>
                  <a:lnTo>
                    <a:pt x="68358" y="107765"/>
                  </a:lnTo>
                  <a:cubicBezTo>
                    <a:pt x="76930" y="107521"/>
                    <a:pt x="89422" y="107034"/>
                    <a:pt x="96035" y="107034"/>
                  </a:cubicBezTo>
                  <a:cubicBezTo>
                    <a:pt x="102403" y="107034"/>
                    <a:pt x="115139" y="107521"/>
                    <a:pt x="123466" y="107765"/>
                  </a:cubicBezTo>
                  <a:lnTo>
                    <a:pt x="123466" y="100212"/>
                  </a:lnTo>
                  <a:cubicBezTo>
                    <a:pt x="110730" y="100212"/>
                    <a:pt x="104607" y="100212"/>
                    <a:pt x="104362" y="92903"/>
                  </a:cubicBezTo>
                  <a:lnTo>
                    <a:pt x="104362" y="46367"/>
                  </a:lnTo>
                  <a:cubicBezTo>
                    <a:pt x="104362" y="25414"/>
                    <a:pt x="104362" y="17861"/>
                    <a:pt x="96769" y="9089"/>
                  </a:cubicBezTo>
                  <a:cubicBezTo>
                    <a:pt x="93340" y="4948"/>
                    <a:pt x="85258" y="75"/>
                    <a:pt x="71052" y="75"/>
                  </a:cubicBezTo>
                  <a:cubicBezTo>
                    <a:pt x="53173" y="75"/>
                    <a:pt x="41661" y="10551"/>
                    <a:pt x="34803" y="25657"/>
                  </a:cubicBezTo>
                  <a:lnTo>
                    <a:pt x="34803" y="75"/>
                  </a:lnTo>
                  <a:lnTo>
                    <a:pt x="269" y="2755"/>
                  </a:lnTo>
                  <a:lnTo>
                    <a:pt x="269" y="10308"/>
                  </a:lnTo>
                  <a:cubicBezTo>
                    <a:pt x="17414" y="10308"/>
                    <a:pt x="19373" y="12013"/>
                    <a:pt x="19373" y="2395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9" name="Dowolny kształt: kształt 218">
              <a:extLst>
                <a:ext uri="{FF2B5EF4-FFF2-40B4-BE49-F238E27FC236}">
                  <a16:creationId xmlns:a16="http://schemas.microsoft.com/office/drawing/2014/main" id="{F2BF04E8-C588-1230-8F0E-85EE3D10692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281885" y="7092139"/>
              <a:ext cx="67893" cy="170549"/>
            </a:xfrm>
            <a:custGeom>
              <a:avLst/>
              <a:gdLst>
                <a:gd name="connsiteX0" fmla="*/ 40889 w 67893"/>
                <a:gd name="connsiteY0" fmla="*/ 24642 h 170549"/>
                <a:gd name="connsiteX1" fmla="*/ 46204 w 67893"/>
                <a:gd name="connsiteY1" fmla="*/ 11339 h 170549"/>
                <a:gd name="connsiteX2" fmla="*/ 64549 w 67893"/>
                <a:gd name="connsiteY2" fmla="*/ 4858 h 170549"/>
                <a:gd name="connsiteX3" fmla="*/ 68149 w 67893"/>
                <a:gd name="connsiteY3" fmla="*/ 2471 h 170549"/>
                <a:gd name="connsiteX4" fmla="*/ 63863 w 67893"/>
                <a:gd name="connsiteY4" fmla="*/ 83 h 170549"/>
                <a:gd name="connsiteX5" fmla="*/ 27516 w 67893"/>
                <a:gd name="connsiteY5" fmla="*/ 21572 h 170549"/>
                <a:gd name="connsiteX6" fmla="*/ 27516 w 67893"/>
                <a:gd name="connsiteY6" fmla="*/ 61651 h 170549"/>
                <a:gd name="connsiteX7" fmla="*/ 21858 w 67893"/>
                <a:gd name="connsiteY7" fmla="*/ 76489 h 170549"/>
                <a:gd name="connsiteX8" fmla="*/ 3685 w 67893"/>
                <a:gd name="connsiteY8" fmla="*/ 82970 h 170549"/>
                <a:gd name="connsiteX9" fmla="*/ 256 w 67893"/>
                <a:gd name="connsiteY9" fmla="*/ 85358 h 170549"/>
                <a:gd name="connsiteX10" fmla="*/ 3170 w 67893"/>
                <a:gd name="connsiteY10" fmla="*/ 87745 h 170549"/>
                <a:gd name="connsiteX11" fmla="*/ 27516 w 67893"/>
                <a:gd name="connsiteY11" fmla="*/ 105653 h 170549"/>
                <a:gd name="connsiteX12" fmla="*/ 27516 w 67893"/>
                <a:gd name="connsiteY12" fmla="*/ 145732 h 170549"/>
                <a:gd name="connsiteX13" fmla="*/ 36603 w 67893"/>
                <a:gd name="connsiteY13" fmla="*/ 163811 h 170549"/>
                <a:gd name="connsiteX14" fmla="*/ 63863 w 67893"/>
                <a:gd name="connsiteY14" fmla="*/ 170633 h 170549"/>
                <a:gd name="connsiteX15" fmla="*/ 68149 w 67893"/>
                <a:gd name="connsiteY15" fmla="*/ 168245 h 170549"/>
                <a:gd name="connsiteX16" fmla="*/ 65234 w 67893"/>
                <a:gd name="connsiteY16" fmla="*/ 165857 h 170549"/>
                <a:gd name="connsiteX17" fmla="*/ 41232 w 67893"/>
                <a:gd name="connsiteY17" fmla="*/ 151019 h 170549"/>
                <a:gd name="connsiteX18" fmla="*/ 40889 w 67893"/>
                <a:gd name="connsiteY18" fmla="*/ 145732 h 170549"/>
                <a:gd name="connsiteX19" fmla="*/ 40889 w 67893"/>
                <a:gd name="connsiteY19" fmla="*/ 109917 h 170549"/>
                <a:gd name="connsiteX20" fmla="*/ 36431 w 67893"/>
                <a:gd name="connsiteY20" fmla="*/ 94226 h 170549"/>
                <a:gd name="connsiteX21" fmla="*/ 20487 w 67893"/>
                <a:gd name="connsiteY21" fmla="*/ 85358 h 170549"/>
                <a:gd name="connsiteX22" fmla="*/ 40717 w 67893"/>
                <a:gd name="connsiteY22" fmla="*/ 67279 h 170549"/>
                <a:gd name="connsiteX23" fmla="*/ 40889 w 67893"/>
                <a:gd name="connsiteY23" fmla="*/ 60457 h 170549"/>
                <a:gd name="connsiteX24" fmla="*/ 40889 w 67893"/>
                <a:gd name="connsiteY24" fmla="*/ 24642 h 17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893" h="170549">
                  <a:moveTo>
                    <a:pt x="40889" y="24642"/>
                  </a:moveTo>
                  <a:cubicBezTo>
                    <a:pt x="40889" y="21231"/>
                    <a:pt x="40889" y="16115"/>
                    <a:pt x="46204" y="11339"/>
                  </a:cubicBezTo>
                  <a:cubicBezTo>
                    <a:pt x="51347" y="6905"/>
                    <a:pt x="57862" y="5370"/>
                    <a:pt x="64549" y="4858"/>
                  </a:cubicBezTo>
                  <a:cubicBezTo>
                    <a:pt x="66949" y="4688"/>
                    <a:pt x="68149" y="4688"/>
                    <a:pt x="68149" y="2471"/>
                  </a:cubicBezTo>
                  <a:cubicBezTo>
                    <a:pt x="68149" y="83"/>
                    <a:pt x="66435" y="83"/>
                    <a:pt x="63863" y="83"/>
                  </a:cubicBezTo>
                  <a:cubicBezTo>
                    <a:pt x="45518" y="83"/>
                    <a:pt x="27687" y="7758"/>
                    <a:pt x="27516" y="21572"/>
                  </a:cubicBezTo>
                  <a:lnTo>
                    <a:pt x="27516" y="61651"/>
                  </a:lnTo>
                  <a:cubicBezTo>
                    <a:pt x="27516" y="66086"/>
                    <a:pt x="27516" y="71543"/>
                    <a:pt x="21858" y="76489"/>
                  </a:cubicBezTo>
                  <a:cubicBezTo>
                    <a:pt x="17743" y="79730"/>
                    <a:pt x="12257" y="82458"/>
                    <a:pt x="3685" y="82970"/>
                  </a:cubicBezTo>
                  <a:cubicBezTo>
                    <a:pt x="1627" y="83141"/>
                    <a:pt x="256" y="83141"/>
                    <a:pt x="256" y="85358"/>
                  </a:cubicBezTo>
                  <a:cubicBezTo>
                    <a:pt x="256" y="87575"/>
                    <a:pt x="1799" y="87575"/>
                    <a:pt x="3170" y="87745"/>
                  </a:cubicBezTo>
                  <a:cubicBezTo>
                    <a:pt x="23573" y="89110"/>
                    <a:pt x="27345" y="100878"/>
                    <a:pt x="27516" y="105653"/>
                  </a:cubicBezTo>
                  <a:lnTo>
                    <a:pt x="27516" y="145732"/>
                  </a:lnTo>
                  <a:cubicBezTo>
                    <a:pt x="27516" y="150337"/>
                    <a:pt x="27516" y="158012"/>
                    <a:pt x="36603" y="163811"/>
                  </a:cubicBezTo>
                  <a:cubicBezTo>
                    <a:pt x="46204" y="169950"/>
                    <a:pt x="59577" y="170633"/>
                    <a:pt x="63863" y="170633"/>
                  </a:cubicBezTo>
                  <a:cubicBezTo>
                    <a:pt x="66435" y="170633"/>
                    <a:pt x="68149" y="170633"/>
                    <a:pt x="68149" y="168245"/>
                  </a:cubicBezTo>
                  <a:cubicBezTo>
                    <a:pt x="68149" y="166028"/>
                    <a:pt x="66606" y="165857"/>
                    <a:pt x="65234" y="165857"/>
                  </a:cubicBezTo>
                  <a:cubicBezTo>
                    <a:pt x="49118" y="165004"/>
                    <a:pt x="42603" y="157330"/>
                    <a:pt x="41232" y="151019"/>
                  </a:cubicBezTo>
                  <a:cubicBezTo>
                    <a:pt x="40889" y="149314"/>
                    <a:pt x="40889" y="148120"/>
                    <a:pt x="40889" y="145732"/>
                  </a:cubicBezTo>
                  <a:lnTo>
                    <a:pt x="40889" y="109917"/>
                  </a:lnTo>
                  <a:cubicBezTo>
                    <a:pt x="40889" y="104971"/>
                    <a:pt x="40889" y="98831"/>
                    <a:pt x="36431" y="94226"/>
                  </a:cubicBezTo>
                  <a:cubicBezTo>
                    <a:pt x="34031" y="92009"/>
                    <a:pt x="30088" y="87916"/>
                    <a:pt x="20487" y="85358"/>
                  </a:cubicBezTo>
                  <a:cubicBezTo>
                    <a:pt x="27345" y="83482"/>
                    <a:pt x="38832" y="78877"/>
                    <a:pt x="40717" y="67279"/>
                  </a:cubicBezTo>
                  <a:cubicBezTo>
                    <a:pt x="40889" y="66256"/>
                    <a:pt x="40889" y="65915"/>
                    <a:pt x="40889" y="60457"/>
                  </a:cubicBezTo>
                  <a:lnTo>
                    <a:pt x="40889" y="2464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0" name="Dowolny kształt: kształt 219">
              <a:extLst>
                <a:ext uri="{FF2B5EF4-FFF2-40B4-BE49-F238E27FC236}">
                  <a16:creationId xmlns:a16="http://schemas.microsoft.com/office/drawing/2014/main" id="{DE7D0B73-4888-EBFA-10D2-3FA99658E6A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433288" y="7062160"/>
              <a:ext cx="63092" cy="17054"/>
            </a:xfrm>
            <a:custGeom>
              <a:avLst/>
              <a:gdLst>
                <a:gd name="connsiteX0" fmla="*/ 59926 w 63092"/>
                <a:gd name="connsiteY0" fmla="*/ 81 h 17054"/>
                <a:gd name="connsiteX1" fmla="*/ 45181 w 63092"/>
                <a:gd name="connsiteY1" fmla="*/ 7926 h 17054"/>
                <a:gd name="connsiteX2" fmla="*/ 34209 w 63092"/>
                <a:gd name="connsiteY2" fmla="*/ 4515 h 17054"/>
                <a:gd name="connsiteX3" fmla="*/ 20664 w 63092"/>
                <a:gd name="connsiteY3" fmla="*/ 81 h 17054"/>
                <a:gd name="connsiteX4" fmla="*/ 262 w 63092"/>
                <a:gd name="connsiteY4" fmla="*/ 13725 h 17054"/>
                <a:gd name="connsiteX5" fmla="*/ 3691 w 63092"/>
                <a:gd name="connsiteY5" fmla="*/ 17136 h 17054"/>
                <a:gd name="connsiteX6" fmla="*/ 18435 w 63092"/>
                <a:gd name="connsiteY6" fmla="*/ 9291 h 17054"/>
                <a:gd name="connsiteX7" fmla="*/ 29408 w 63092"/>
                <a:gd name="connsiteY7" fmla="*/ 12702 h 17054"/>
                <a:gd name="connsiteX8" fmla="*/ 42952 w 63092"/>
                <a:gd name="connsiteY8" fmla="*/ 17136 h 17054"/>
                <a:gd name="connsiteX9" fmla="*/ 63355 w 63092"/>
                <a:gd name="connsiteY9" fmla="*/ 3492 h 17054"/>
                <a:gd name="connsiteX10" fmla="*/ 59926 w 63092"/>
                <a:gd name="connsiteY10" fmla="*/ 81 h 1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92" h="17054">
                  <a:moveTo>
                    <a:pt x="59926" y="81"/>
                  </a:moveTo>
                  <a:cubicBezTo>
                    <a:pt x="54954" y="5368"/>
                    <a:pt x="49982" y="7926"/>
                    <a:pt x="45181" y="7926"/>
                  </a:cubicBezTo>
                  <a:cubicBezTo>
                    <a:pt x="40724" y="7926"/>
                    <a:pt x="35580" y="5368"/>
                    <a:pt x="34209" y="4515"/>
                  </a:cubicBezTo>
                  <a:cubicBezTo>
                    <a:pt x="28036" y="1616"/>
                    <a:pt x="24436" y="81"/>
                    <a:pt x="20664" y="81"/>
                  </a:cubicBezTo>
                  <a:cubicBezTo>
                    <a:pt x="13635" y="81"/>
                    <a:pt x="11063" y="2810"/>
                    <a:pt x="262" y="13725"/>
                  </a:cubicBezTo>
                  <a:lnTo>
                    <a:pt x="3691" y="17136"/>
                  </a:lnTo>
                  <a:cubicBezTo>
                    <a:pt x="8663" y="11849"/>
                    <a:pt x="13635" y="9291"/>
                    <a:pt x="18435" y="9291"/>
                  </a:cubicBezTo>
                  <a:cubicBezTo>
                    <a:pt x="22893" y="9291"/>
                    <a:pt x="28036" y="11849"/>
                    <a:pt x="29408" y="12702"/>
                  </a:cubicBezTo>
                  <a:cubicBezTo>
                    <a:pt x="35580" y="15601"/>
                    <a:pt x="39181" y="17136"/>
                    <a:pt x="42952" y="17136"/>
                  </a:cubicBezTo>
                  <a:cubicBezTo>
                    <a:pt x="49982" y="17136"/>
                    <a:pt x="52553" y="14407"/>
                    <a:pt x="63355" y="3492"/>
                  </a:cubicBezTo>
                  <a:lnTo>
                    <a:pt x="59926" y="8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1" name="Dowolny kształt: kształt 220">
              <a:extLst>
                <a:ext uri="{FF2B5EF4-FFF2-40B4-BE49-F238E27FC236}">
                  <a16:creationId xmlns:a16="http://schemas.microsoft.com/office/drawing/2014/main" id="{8477E158-4CD8-0153-B56D-B56723815B2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377950" y="7103566"/>
              <a:ext cx="156017" cy="116485"/>
            </a:xfrm>
            <a:custGeom>
              <a:avLst/>
              <a:gdLst>
                <a:gd name="connsiteX0" fmla="*/ 86498 w 156017"/>
                <a:gd name="connsiteY0" fmla="*/ 48007 h 116485"/>
                <a:gd name="connsiteX1" fmla="*/ 85469 w 156017"/>
                <a:gd name="connsiteY1" fmla="*/ 45961 h 116485"/>
                <a:gd name="connsiteX2" fmla="*/ 89584 w 156017"/>
                <a:gd name="connsiteY2" fmla="*/ 42720 h 116485"/>
                <a:gd name="connsiteX3" fmla="*/ 106900 w 156017"/>
                <a:gd name="connsiteY3" fmla="*/ 30611 h 116485"/>
                <a:gd name="connsiteX4" fmla="*/ 152334 w 156017"/>
                <a:gd name="connsiteY4" fmla="*/ 6223 h 116485"/>
                <a:gd name="connsiteX5" fmla="*/ 156277 w 156017"/>
                <a:gd name="connsiteY5" fmla="*/ 2471 h 116485"/>
                <a:gd name="connsiteX6" fmla="*/ 154048 w 156017"/>
                <a:gd name="connsiteY6" fmla="*/ 253 h 116485"/>
                <a:gd name="connsiteX7" fmla="*/ 142219 w 156017"/>
                <a:gd name="connsiteY7" fmla="*/ 765 h 116485"/>
                <a:gd name="connsiteX8" fmla="*/ 121473 w 156017"/>
                <a:gd name="connsiteY8" fmla="*/ 83 h 116485"/>
                <a:gd name="connsiteX9" fmla="*/ 117873 w 156017"/>
                <a:gd name="connsiteY9" fmla="*/ 3835 h 116485"/>
                <a:gd name="connsiteX10" fmla="*/ 120445 w 156017"/>
                <a:gd name="connsiteY10" fmla="*/ 6223 h 116485"/>
                <a:gd name="connsiteX11" fmla="*/ 124731 w 156017"/>
                <a:gd name="connsiteY11" fmla="*/ 8610 h 116485"/>
                <a:gd name="connsiteX12" fmla="*/ 117187 w 156017"/>
                <a:gd name="connsiteY12" fmla="*/ 16967 h 116485"/>
                <a:gd name="connsiteX13" fmla="*/ 45693 w 156017"/>
                <a:gd name="connsiteY13" fmla="*/ 67109 h 116485"/>
                <a:gd name="connsiteX14" fmla="*/ 59238 w 156017"/>
                <a:gd name="connsiteY14" fmla="*/ 13386 h 116485"/>
                <a:gd name="connsiteX15" fmla="*/ 74325 w 156017"/>
                <a:gd name="connsiteY15" fmla="*/ 6223 h 116485"/>
                <a:gd name="connsiteX16" fmla="*/ 79469 w 156017"/>
                <a:gd name="connsiteY16" fmla="*/ 2641 h 116485"/>
                <a:gd name="connsiteX17" fmla="*/ 76726 w 156017"/>
                <a:gd name="connsiteY17" fmla="*/ 83 h 116485"/>
                <a:gd name="connsiteX18" fmla="*/ 54266 w 156017"/>
                <a:gd name="connsiteY18" fmla="*/ 765 h 116485"/>
                <a:gd name="connsiteX19" fmla="*/ 42436 w 156017"/>
                <a:gd name="connsiteY19" fmla="*/ 594 h 116485"/>
                <a:gd name="connsiteX20" fmla="*/ 31635 w 156017"/>
                <a:gd name="connsiteY20" fmla="*/ 83 h 116485"/>
                <a:gd name="connsiteX21" fmla="*/ 28034 w 156017"/>
                <a:gd name="connsiteY21" fmla="*/ 3835 h 116485"/>
                <a:gd name="connsiteX22" fmla="*/ 33692 w 156017"/>
                <a:gd name="connsiteY22" fmla="*/ 6223 h 116485"/>
                <a:gd name="connsiteX23" fmla="*/ 40207 w 156017"/>
                <a:gd name="connsiteY23" fmla="*/ 6564 h 116485"/>
                <a:gd name="connsiteX24" fmla="*/ 43979 w 156017"/>
                <a:gd name="connsiteY24" fmla="*/ 8951 h 116485"/>
                <a:gd name="connsiteX25" fmla="*/ 43293 w 156017"/>
                <a:gd name="connsiteY25" fmla="*/ 12704 h 116485"/>
                <a:gd name="connsiteX26" fmla="*/ 20491 w 156017"/>
                <a:gd name="connsiteY26" fmla="*/ 103265 h 116485"/>
                <a:gd name="connsiteX27" fmla="*/ 5403 w 156017"/>
                <a:gd name="connsiteY27" fmla="*/ 110428 h 116485"/>
                <a:gd name="connsiteX28" fmla="*/ 260 w 156017"/>
                <a:gd name="connsiteY28" fmla="*/ 114181 h 116485"/>
                <a:gd name="connsiteX29" fmla="*/ 3003 w 156017"/>
                <a:gd name="connsiteY29" fmla="*/ 116568 h 116485"/>
                <a:gd name="connsiteX30" fmla="*/ 25291 w 156017"/>
                <a:gd name="connsiteY30" fmla="*/ 115886 h 116485"/>
                <a:gd name="connsiteX31" fmla="*/ 37121 w 156017"/>
                <a:gd name="connsiteY31" fmla="*/ 116057 h 116485"/>
                <a:gd name="connsiteX32" fmla="*/ 48094 w 156017"/>
                <a:gd name="connsiteY32" fmla="*/ 116568 h 116485"/>
                <a:gd name="connsiteX33" fmla="*/ 51694 w 156017"/>
                <a:gd name="connsiteY33" fmla="*/ 112816 h 116485"/>
                <a:gd name="connsiteX34" fmla="*/ 46208 w 156017"/>
                <a:gd name="connsiteY34" fmla="*/ 110428 h 116485"/>
                <a:gd name="connsiteX35" fmla="*/ 39693 w 156017"/>
                <a:gd name="connsiteY35" fmla="*/ 110087 h 116485"/>
                <a:gd name="connsiteX36" fmla="*/ 35750 w 156017"/>
                <a:gd name="connsiteY36" fmla="*/ 107529 h 116485"/>
                <a:gd name="connsiteX37" fmla="*/ 43808 w 156017"/>
                <a:gd name="connsiteY37" fmla="*/ 74784 h 116485"/>
                <a:gd name="connsiteX38" fmla="*/ 72268 w 156017"/>
                <a:gd name="connsiteY38" fmla="*/ 54829 h 116485"/>
                <a:gd name="connsiteX39" fmla="*/ 97128 w 156017"/>
                <a:gd name="connsiteY39" fmla="*/ 102754 h 116485"/>
                <a:gd name="connsiteX40" fmla="*/ 98328 w 156017"/>
                <a:gd name="connsiteY40" fmla="*/ 105994 h 116485"/>
                <a:gd name="connsiteX41" fmla="*/ 90441 w 156017"/>
                <a:gd name="connsiteY41" fmla="*/ 110428 h 116485"/>
                <a:gd name="connsiteX42" fmla="*/ 85984 w 156017"/>
                <a:gd name="connsiteY42" fmla="*/ 114181 h 116485"/>
                <a:gd name="connsiteX43" fmla="*/ 88898 w 156017"/>
                <a:gd name="connsiteY43" fmla="*/ 116568 h 116485"/>
                <a:gd name="connsiteX44" fmla="*/ 110844 w 156017"/>
                <a:gd name="connsiteY44" fmla="*/ 115886 h 116485"/>
                <a:gd name="connsiteX45" fmla="*/ 127646 w 156017"/>
                <a:gd name="connsiteY45" fmla="*/ 116568 h 116485"/>
                <a:gd name="connsiteX46" fmla="*/ 131074 w 156017"/>
                <a:gd name="connsiteY46" fmla="*/ 112987 h 116485"/>
                <a:gd name="connsiteX47" fmla="*/ 127131 w 156017"/>
                <a:gd name="connsiteY47" fmla="*/ 110428 h 116485"/>
                <a:gd name="connsiteX48" fmla="*/ 115816 w 156017"/>
                <a:gd name="connsiteY48" fmla="*/ 104800 h 116485"/>
                <a:gd name="connsiteX49" fmla="*/ 86498 w 156017"/>
                <a:gd name="connsiteY49" fmla="*/ 48007 h 11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6017" h="116485">
                  <a:moveTo>
                    <a:pt x="86498" y="48007"/>
                  </a:moveTo>
                  <a:cubicBezTo>
                    <a:pt x="85812" y="46643"/>
                    <a:pt x="85469" y="46131"/>
                    <a:pt x="85469" y="45961"/>
                  </a:cubicBezTo>
                  <a:cubicBezTo>
                    <a:pt x="85469" y="45620"/>
                    <a:pt x="85641" y="45449"/>
                    <a:pt x="89584" y="42720"/>
                  </a:cubicBezTo>
                  <a:lnTo>
                    <a:pt x="106900" y="30611"/>
                  </a:lnTo>
                  <a:cubicBezTo>
                    <a:pt x="129531" y="14750"/>
                    <a:pt x="140161" y="7246"/>
                    <a:pt x="152334" y="6223"/>
                  </a:cubicBezTo>
                  <a:cubicBezTo>
                    <a:pt x="154220" y="6052"/>
                    <a:pt x="156277" y="5882"/>
                    <a:pt x="156277" y="2471"/>
                  </a:cubicBezTo>
                  <a:cubicBezTo>
                    <a:pt x="156277" y="1106"/>
                    <a:pt x="155077" y="253"/>
                    <a:pt x="154048" y="253"/>
                  </a:cubicBezTo>
                  <a:cubicBezTo>
                    <a:pt x="150448" y="253"/>
                    <a:pt x="145990" y="765"/>
                    <a:pt x="142219" y="765"/>
                  </a:cubicBezTo>
                  <a:cubicBezTo>
                    <a:pt x="137589" y="765"/>
                    <a:pt x="126102" y="83"/>
                    <a:pt x="121473" y="83"/>
                  </a:cubicBezTo>
                  <a:cubicBezTo>
                    <a:pt x="120445" y="83"/>
                    <a:pt x="117873" y="83"/>
                    <a:pt x="117873" y="3835"/>
                  </a:cubicBezTo>
                  <a:cubicBezTo>
                    <a:pt x="117873" y="4005"/>
                    <a:pt x="117873" y="6052"/>
                    <a:pt x="120445" y="6223"/>
                  </a:cubicBezTo>
                  <a:cubicBezTo>
                    <a:pt x="122502" y="6393"/>
                    <a:pt x="124731" y="6734"/>
                    <a:pt x="124731" y="8610"/>
                  </a:cubicBezTo>
                  <a:cubicBezTo>
                    <a:pt x="124731" y="11680"/>
                    <a:pt x="119416" y="15432"/>
                    <a:pt x="117187" y="16967"/>
                  </a:cubicBezTo>
                  <a:lnTo>
                    <a:pt x="45693" y="67109"/>
                  </a:lnTo>
                  <a:lnTo>
                    <a:pt x="59238" y="13386"/>
                  </a:lnTo>
                  <a:cubicBezTo>
                    <a:pt x="60781" y="7587"/>
                    <a:pt x="60952" y="6223"/>
                    <a:pt x="74325" y="6223"/>
                  </a:cubicBezTo>
                  <a:cubicBezTo>
                    <a:pt x="77068" y="6223"/>
                    <a:pt x="79469" y="6223"/>
                    <a:pt x="79469" y="2641"/>
                  </a:cubicBezTo>
                  <a:cubicBezTo>
                    <a:pt x="79469" y="1106"/>
                    <a:pt x="78440" y="83"/>
                    <a:pt x="76726" y="83"/>
                  </a:cubicBezTo>
                  <a:cubicBezTo>
                    <a:pt x="71754" y="83"/>
                    <a:pt x="59238" y="765"/>
                    <a:pt x="54266" y="765"/>
                  </a:cubicBezTo>
                  <a:cubicBezTo>
                    <a:pt x="51351" y="765"/>
                    <a:pt x="45351" y="765"/>
                    <a:pt x="42436" y="594"/>
                  </a:cubicBezTo>
                  <a:cubicBezTo>
                    <a:pt x="39007" y="424"/>
                    <a:pt x="34892" y="83"/>
                    <a:pt x="31635" y="83"/>
                  </a:cubicBezTo>
                  <a:cubicBezTo>
                    <a:pt x="30606" y="83"/>
                    <a:pt x="28034" y="83"/>
                    <a:pt x="28034" y="3835"/>
                  </a:cubicBezTo>
                  <a:cubicBezTo>
                    <a:pt x="28034" y="6223"/>
                    <a:pt x="29920" y="6223"/>
                    <a:pt x="33692" y="6223"/>
                  </a:cubicBezTo>
                  <a:cubicBezTo>
                    <a:pt x="36435" y="6223"/>
                    <a:pt x="37121" y="6223"/>
                    <a:pt x="40207" y="6564"/>
                  </a:cubicBezTo>
                  <a:cubicBezTo>
                    <a:pt x="43636" y="6905"/>
                    <a:pt x="43979" y="7246"/>
                    <a:pt x="43979" y="8951"/>
                  </a:cubicBezTo>
                  <a:cubicBezTo>
                    <a:pt x="43979" y="9293"/>
                    <a:pt x="43979" y="10145"/>
                    <a:pt x="43293" y="12704"/>
                  </a:cubicBezTo>
                  <a:lnTo>
                    <a:pt x="20491" y="103265"/>
                  </a:lnTo>
                  <a:cubicBezTo>
                    <a:pt x="19119" y="109064"/>
                    <a:pt x="18776" y="110428"/>
                    <a:pt x="5403" y="110428"/>
                  </a:cubicBezTo>
                  <a:cubicBezTo>
                    <a:pt x="2317" y="110428"/>
                    <a:pt x="260" y="110428"/>
                    <a:pt x="260" y="114181"/>
                  </a:cubicBezTo>
                  <a:cubicBezTo>
                    <a:pt x="260" y="114351"/>
                    <a:pt x="260" y="116568"/>
                    <a:pt x="3003" y="116568"/>
                  </a:cubicBezTo>
                  <a:cubicBezTo>
                    <a:pt x="7975" y="116568"/>
                    <a:pt x="20319" y="115886"/>
                    <a:pt x="25291" y="115886"/>
                  </a:cubicBezTo>
                  <a:cubicBezTo>
                    <a:pt x="28206" y="115886"/>
                    <a:pt x="34206" y="115886"/>
                    <a:pt x="37121" y="116057"/>
                  </a:cubicBezTo>
                  <a:cubicBezTo>
                    <a:pt x="40550" y="116227"/>
                    <a:pt x="44836" y="116568"/>
                    <a:pt x="48094" y="116568"/>
                  </a:cubicBezTo>
                  <a:cubicBezTo>
                    <a:pt x="49122" y="116568"/>
                    <a:pt x="51694" y="116568"/>
                    <a:pt x="51694" y="112816"/>
                  </a:cubicBezTo>
                  <a:cubicBezTo>
                    <a:pt x="51694" y="110428"/>
                    <a:pt x="49637" y="110428"/>
                    <a:pt x="46208" y="110428"/>
                  </a:cubicBezTo>
                  <a:cubicBezTo>
                    <a:pt x="46036" y="110428"/>
                    <a:pt x="42779" y="110428"/>
                    <a:pt x="39693" y="110087"/>
                  </a:cubicBezTo>
                  <a:cubicBezTo>
                    <a:pt x="35750" y="109746"/>
                    <a:pt x="35750" y="109235"/>
                    <a:pt x="35750" y="107529"/>
                  </a:cubicBezTo>
                  <a:cubicBezTo>
                    <a:pt x="35750" y="106165"/>
                    <a:pt x="37464" y="99854"/>
                    <a:pt x="43808" y="74784"/>
                  </a:cubicBezTo>
                  <a:lnTo>
                    <a:pt x="72268" y="54829"/>
                  </a:lnTo>
                  <a:lnTo>
                    <a:pt x="97128" y="102754"/>
                  </a:lnTo>
                  <a:cubicBezTo>
                    <a:pt x="98328" y="104971"/>
                    <a:pt x="98328" y="105141"/>
                    <a:pt x="98328" y="105994"/>
                  </a:cubicBezTo>
                  <a:cubicBezTo>
                    <a:pt x="98328" y="109917"/>
                    <a:pt x="93527" y="110428"/>
                    <a:pt x="90441" y="110428"/>
                  </a:cubicBezTo>
                  <a:cubicBezTo>
                    <a:pt x="88384" y="110428"/>
                    <a:pt x="85984" y="110428"/>
                    <a:pt x="85984" y="114181"/>
                  </a:cubicBezTo>
                  <a:cubicBezTo>
                    <a:pt x="85984" y="114351"/>
                    <a:pt x="86155" y="116568"/>
                    <a:pt x="88898" y="116568"/>
                  </a:cubicBezTo>
                  <a:cubicBezTo>
                    <a:pt x="93699" y="116568"/>
                    <a:pt x="106043" y="115886"/>
                    <a:pt x="110844" y="115886"/>
                  </a:cubicBezTo>
                  <a:cubicBezTo>
                    <a:pt x="115987" y="115886"/>
                    <a:pt x="122845" y="116568"/>
                    <a:pt x="127646" y="116568"/>
                  </a:cubicBezTo>
                  <a:cubicBezTo>
                    <a:pt x="129874" y="116568"/>
                    <a:pt x="131074" y="115374"/>
                    <a:pt x="131074" y="112987"/>
                  </a:cubicBezTo>
                  <a:cubicBezTo>
                    <a:pt x="131074" y="110428"/>
                    <a:pt x="128846" y="110428"/>
                    <a:pt x="127131" y="110428"/>
                  </a:cubicBezTo>
                  <a:cubicBezTo>
                    <a:pt x="124045" y="110428"/>
                    <a:pt x="118730" y="110258"/>
                    <a:pt x="115816" y="104800"/>
                  </a:cubicBezTo>
                  <a:lnTo>
                    <a:pt x="86498" y="4800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2" name="Dowolny kształt: kształt 221">
              <a:extLst>
                <a:ext uri="{FF2B5EF4-FFF2-40B4-BE49-F238E27FC236}">
                  <a16:creationId xmlns:a16="http://schemas.microsoft.com/office/drawing/2014/main" id="{868B9493-9F36-6374-DA22-B6DCD9E7340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556544" y="7083774"/>
              <a:ext cx="86336" cy="80401"/>
            </a:xfrm>
            <a:custGeom>
              <a:avLst/>
              <a:gdLst>
                <a:gd name="connsiteX0" fmla="*/ 35414 w 86336"/>
                <a:gd name="connsiteY0" fmla="*/ 55143 h 80401"/>
                <a:gd name="connsiteX1" fmla="*/ 40067 w 86336"/>
                <a:gd name="connsiteY1" fmla="*/ 55264 h 80401"/>
                <a:gd name="connsiteX2" fmla="*/ 86603 w 86336"/>
                <a:gd name="connsiteY2" fmla="*/ 18840 h 80401"/>
                <a:gd name="connsiteX3" fmla="*/ 67866 w 86336"/>
                <a:gd name="connsiteY3" fmla="*/ 79 h 80401"/>
                <a:gd name="connsiteX4" fmla="*/ 43741 w 86336"/>
                <a:gd name="connsiteY4" fmla="*/ 15185 h 80401"/>
                <a:gd name="connsiteX5" fmla="*/ 30760 w 86336"/>
                <a:gd name="connsiteY5" fmla="*/ 45397 h 80401"/>
                <a:gd name="connsiteX6" fmla="*/ 5533 w 86336"/>
                <a:gd name="connsiteY6" fmla="*/ 29073 h 80401"/>
                <a:gd name="connsiteX7" fmla="*/ 15697 w 86336"/>
                <a:gd name="connsiteY7" fmla="*/ 5927 h 80401"/>
                <a:gd name="connsiteX8" fmla="*/ 17902 w 86336"/>
                <a:gd name="connsiteY8" fmla="*/ 3125 h 80401"/>
                <a:gd name="connsiteX9" fmla="*/ 15330 w 86336"/>
                <a:gd name="connsiteY9" fmla="*/ 1419 h 80401"/>
                <a:gd name="connsiteX10" fmla="*/ 10309 w 86336"/>
                <a:gd name="connsiteY10" fmla="*/ 4952 h 80401"/>
                <a:gd name="connsiteX11" fmla="*/ 267 w 86336"/>
                <a:gd name="connsiteY11" fmla="*/ 30291 h 80401"/>
                <a:gd name="connsiteX12" fmla="*/ 27821 w 86336"/>
                <a:gd name="connsiteY12" fmla="*/ 54168 h 80401"/>
                <a:gd name="connsiteX13" fmla="*/ 22065 w 86336"/>
                <a:gd name="connsiteY13" fmla="*/ 72198 h 80401"/>
                <a:gd name="connsiteX14" fmla="*/ 21086 w 86336"/>
                <a:gd name="connsiteY14" fmla="*/ 76218 h 80401"/>
                <a:gd name="connsiteX15" fmla="*/ 25617 w 86336"/>
                <a:gd name="connsiteY15" fmla="*/ 80481 h 80401"/>
                <a:gd name="connsiteX16" fmla="*/ 31740 w 86336"/>
                <a:gd name="connsiteY16" fmla="*/ 75609 h 80401"/>
                <a:gd name="connsiteX17" fmla="*/ 35414 w 86336"/>
                <a:gd name="connsiteY17" fmla="*/ 55143 h 80401"/>
                <a:gd name="connsiteX18" fmla="*/ 38965 w 86336"/>
                <a:gd name="connsiteY18" fmla="*/ 46006 h 80401"/>
                <a:gd name="connsiteX19" fmla="*/ 37251 w 86336"/>
                <a:gd name="connsiteY19" fmla="*/ 45397 h 80401"/>
                <a:gd name="connsiteX20" fmla="*/ 38475 w 86336"/>
                <a:gd name="connsiteY20" fmla="*/ 38453 h 80401"/>
                <a:gd name="connsiteX21" fmla="*/ 66519 w 86336"/>
                <a:gd name="connsiteY21" fmla="*/ 9338 h 80401"/>
                <a:gd name="connsiteX22" fmla="*/ 81215 w 86336"/>
                <a:gd name="connsiteY22" fmla="*/ 20911 h 80401"/>
                <a:gd name="connsiteX23" fmla="*/ 41415 w 86336"/>
                <a:gd name="connsiteY23" fmla="*/ 46006 h 80401"/>
                <a:gd name="connsiteX24" fmla="*/ 38965 w 86336"/>
                <a:gd name="connsiteY24" fmla="*/ 46006 h 8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336" h="80401">
                  <a:moveTo>
                    <a:pt x="35414" y="55143"/>
                  </a:moveTo>
                  <a:cubicBezTo>
                    <a:pt x="36761" y="55264"/>
                    <a:pt x="38720" y="55264"/>
                    <a:pt x="40067" y="55264"/>
                  </a:cubicBezTo>
                  <a:cubicBezTo>
                    <a:pt x="65050" y="55264"/>
                    <a:pt x="86603" y="37844"/>
                    <a:pt x="86603" y="18840"/>
                  </a:cubicBezTo>
                  <a:cubicBezTo>
                    <a:pt x="86603" y="7267"/>
                    <a:pt x="78398" y="79"/>
                    <a:pt x="67866" y="79"/>
                  </a:cubicBezTo>
                  <a:cubicBezTo>
                    <a:pt x="58069" y="79"/>
                    <a:pt x="49742" y="6658"/>
                    <a:pt x="43741" y="15185"/>
                  </a:cubicBezTo>
                  <a:cubicBezTo>
                    <a:pt x="37251" y="24566"/>
                    <a:pt x="34679" y="32971"/>
                    <a:pt x="30760" y="45397"/>
                  </a:cubicBezTo>
                  <a:cubicBezTo>
                    <a:pt x="21331" y="44544"/>
                    <a:pt x="5533" y="41133"/>
                    <a:pt x="5533" y="29073"/>
                  </a:cubicBezTo>
                  <a:cubicBezTo>
                    <a:pt x="5533" y="26149"/>
                    <a:pt x="8105" y="13480"/>
                    <a:pt x="15697" y="5927"/>
                  </a:cubicBezTo>
                  <a:cubicBezTo>
                    <a:pt x="17779" y="3856"/>
                    <a:pt x="17902" y="3734"/>
                    <a:pt x="17902" y="3125"/>
                  </a:cubicBezTo>
                  <a:cubicBezTo>
                    <a:pt x="17902" y="1419"/>
                    <a:pt x="16065" y="1419"/>
                    <a:pt x="15330" y="1419"/>
                  </a:cubicBezTo>
                  <a:cubicBezTo>
                    <a:pt x="13983" y="1419"/>
                    <a:pt x="13371" y="1419"/>
                    <a:pt x="10309" y="4952"/>
                  </a:cubicBezTo>
                  <a:cubicBezTo>
                    <a:pt x="3696" y="12262"/>
                    <a:pt x="267" y="24687"/>
                    <a:pt x="267" y="30291"/>
                  </a:cubicBezTo>
                  <a:cubicBezTo>
                    <a:pt x="267" y="42839"/>
                    <a:pt x="11534" y="51488"/>
                    <a:pt x="27821" y="54168"/>
                  </a:cubicBezTo>
                  <a:cubicBezTo>
                    <a:pt x="25739" y="61599"/>
                    <a:pt x="25005" y="63548"/>
                    <a:pt x="22065" y="72198"/>
                  </a:cubicBezTo>
                  <a:cubicBezTo>
                    <a:pt x="21086" y="75243"/>
                    <a:pt x="21086" y="75609"/>
                    <a:pt x="21086" y="76218"/>
                  </a:cubicBezTo>
                  <a:cubicBezTo>
                    <a:pt x="21086" y="78776"/>
                    <a:pt x="23168" y="80481"/>
                    <a:pt x="25617" y="80481"/>
                  </a:cubicBezTo>
                  <a:cubicBezTo>
                    <a:pt x="28556" y="80481"/>
                    <a:pt x="31128" y="78410"/>
                    <a:pt x="31740" y="75609"/>
                  </a:cubicBezTo>
                  <a:cubicBezTo>
                    <a:pt x="31740" y="75365"/>
                    <a:pt x="35046" y="57092"/>
                    <a:pt x="35414" y="55143"/>
                  </a:cubicBezTo>
                  <a:close/>
                  <a:moveTo>
                    <a:pt x="38965" y="46006"/>
                  </a:moveTo>
                  <a:cubicBezTo>
                    <a:pt x="38353" y="46006"/>
                    <a:pt x="37251" y="46006"/>
                    <a:pt x="37251" y="45397"/>
                  </a:cubicBezTo>
                  <a:cubicBezTo>
                    <a:pt x="37251" y="45031"/>
                    <a:pt x="38108" y="40768"/>
                    <a:pt x="38475" y="38453"/>
                  </a:cubicBezTo>
                  <a:cubicBezTo>
                    <a:pt x="42149" y="18353"/>
                    <a:pt x="56232" y="9338"/>
                    <a:pt x="66519" y="9338"/>
                  </a:cubicBezTo>
                  <a:cubicBezTo>
                    <a:pt x="73622" y="9338"/>
                    <a:pt x="81215" y="12992"/>
                    <a:pt x="81215" y="20911"/>
                  </a:cubicBezTo>
                  <a:cubicBezTo>
                    <a:pt x="81215" y="32849"/>
                    <a:pt x="65907" y="46006"/>
                    <a:pt x="41415" y="46006"/>
                  </a:cubicBezTo>
                  <a:lnTo>
                    <a:pt x="38965" y="4600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3" name="Dowolny kształt: kształt 222">
              <a:extLst>
                <a:ext uri="{FF2B5EF4-FFF2-40B4-BE49-F238E27FC236}">
                  <a16:creationId xmlns:a16="http://schemas.microsoft.com/office/drawing/2014/main" id="{CD6A51C3-9BD5-6575-C2B6-F148F468F50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545883" y="7194573"/>
              <a:ext cx="66619" cy="85805"/>
            </a:xfrm>
            <a:custGeom>
              <a:avLst/>
              <a:gdLst>
                <a:gd name="connsiteX0" fmla="*/ 30147 w 66619"/>
                <a:gd name="connsiteY0" fmla="*/ 4636 h 85805"/>
                <a:gd name="connsiteX1" fmla="*/ 30637 w 66619"/>
                <a:gd name="connsiteY1" fmla="*/ 2077 h 85805"/>
                <a:gd name="connsiteX2" fmla="*/ 26841 w 66619"/>
                <a:gd name="connsiteY2" fmla="*/ 128 h 85805"/>
                <a:gd name="connsiteX3" fmla="*/ 11778 w 66619"/>
                <a:gd name="connsiteY3" fmla="*/ 1225 h 85805"/>
                <a:gd name="connsiteX4" fmla="*/ 8839 w 66619"/>
                <a:gd name="connsiteY4" fmla="*/ 1955 h 85805"/>
                <a:gd name="connsiteX5" fmla="*/ 7982 w 66619"/>
                <a:gd name="connsiteY5" fmla="*/ 4757 h 85805"/>
                <a:gd name="connsiteX6" fmla="*/ 11656 w 66619"/>
                <a:gd name="connsiteY6" fmla="*/ 6828 h 85805"/>
                <a:gd name="connsiteX7" fmla="*/ 15819 w 66619"/>
                <a:gd name="connsiteY7" fmla="*/ 7072 h 85805"/>
                <a:gd name="connsiteX8" fmla="*/ 18269 w 66619"/>
                <a:gd name="connsiteY8" fmla="*/ 8656 h 85805"/>
                <a:gd name="connsiteX9" fmla="*/ 17656 w 66619"/>
                <a:gd name="connsiteY9" fmla="*/ 11458 h 85805"/>
                <a:gd name="connsiteX10" fmla="*/ 756 w 66619"/>
                <a:gd name="connsiteY10" fmla="*/ 78703 h 85805"/>
                <a:gd name="connsiteX11" fmla="*/ 267 w 66619"/>
                <a:gd name="connsiteY11" fmla="*/ 81505 h 85805"/>
                <a:gd name="connsiteX12" fmla="*/ 4920 w 66619"/>
                <a:gd name="connsiteY12" fmla="*/ 85890 h 85805"/>
                <a:gd name="connsiteX13" fmla="*/ 11288 w 66619"/>
                <a:gd name="connsiteY13" fmla="*/ 79677 h 85805"/>
                <a:gd name="connsiteX14" fmla="*/ 16799 w 66619"/>
                <a:gd name="connsiteY14" fmla="*/ 57262 h 85805"/>
                <a:gd name="connsiteX15" fmla="*/ 35291 w 66619"/>
                <a:gd name="connsiteY15" fmla="*/ 66886 h 85805"/>
                <a:gd name="connsiteX16" fmla="*/ 34923 w 66619"/>
                <a:gd name="connsiteY16" fmla="*/ 69688 h 85805"/>
                <a:gd name="connsiteX17" fmla="*/ 34556 w 66619"/>
                <a:gd name="connsiteY17" fmla="*/ 72855 h 85805"/>
                <a:gd name="connsiteX18" fmla="*/ 49497 w 66619"/>
                <a:gd name="connsiteY18" fmla="*/ 85890 h 85805"/>
                <a:gd name="connsiteX19" fmla="*/ 66886 w 66619"/>
                <a:gd name="connsiteY19" fmla="*/ 67008 h 85805"/>
                <a:gd name="connsiteX20" fmla="*/ 64315 w 66619"/>
                <a:gd name="connsiteY20" fmla="*/ 65303 h 85805"/>
                <a:gd name="connsiteX21" fmla="*/ 61375 w 66619"/>
                <a:gd name="connsiteY21" fmla="*/ 68104 h 85805"/>
                <a:gd name="connsiteX22" fmla="*/ 49986 w 66619"/>
                <a:gd name="connsiteY22" fmla="*/ 81748 h 85805"/>
                <a:gd name="connsiteX23" fmla="*/ 44843 w 66619"/>
                <a:gd name="connsiteY23" fmla="*/ 74561 h 85805"/>
                <a:gd name="connsiteX24" fmla="*/ 45333 w 66619"/>
                <a:gd name="connsiteY24" fmla="*/ 70663 h 85805"/>
                <a:gd name="connsiteX25" fmla="*/ 45945 w 66619"/>
                <a:gd name="connsiteY25" fmla="*/ 66521 h 85805"/>
                <a:gd name="connsiteX26" fmla="*/ 24392 w 66619"/>
                <a:gd name="connsiteY26" fmla="*/ 53364 h 85805"/>
                <a:gd name="connsiteX27" fmla="*/ 34923 w 66619"/>
                <a:gd name="connsiteY27" fmla="*/ 45567 h 85805"/>
                <a:gd name="connsiteX28" fmla="*/ 55620 w 66619"/>
                <a:gd name="connsiteY28" fmla="*/ 34847 h 85805"/>
                <a:gd name="connsiteX29" fmla="*/ 59906 w 66619"/>
                <a:gd name="connsiteY29" fmla="*/ 36309 h 85805"/>
                <a:gd name="connsiteX30" fmla="*/ 58926 w 66619"/>
                <a:gd name="connsiteY30" fmla="*/ 36675 h 85805"/>
                <a:gd name="connsiteX31" fmla="*/ 53293 w 66619"/>
                <a:gd name="connsiteY31" fmla="*/ 43984 h 85805"/>
                <a:gd name="connsiteX32" fmla="*/ 58804 w 66619"/>
                <a:gd name="connsiteY32" fmla="*/ 48978 h 85805"/>
                <a:gd name="connsiteX33" fmla="*/ 66396 w 66619"/>
                <a:gd name="connsiteY33" fmla="*/ 40329 h 85805"/>
                <a:gd name="connsiteX34" fmla="*/ 55865 w 66619"/>
                <a:gd name="connsiteY34" fmla="*/ 30705 h 85805"/>
                <a:gd name="connsiteX35" fmla="*/ 31495 w 66619"/>
                <a:gd name="connsiteY35" fmla="*/ 43497 h 85805"/>
                <a:gd name="connsiteX36" fmla="*/ 18269 w 66619"/>
                <a:gd name="connsiteY36" fmla="*/ 51902 h 85805"/>
                <a:gd name="connsiteX37" fmla="*/ 30147 w 66619"/>
                <a:gd name="connsiteY37" fmla="*/ 4636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619" h="85805">
                  <a:moveTo>
                    <a:pt x="30147" y="4636"/>
                  </a:moveTo>
                  <a:cubicBezTo>
                    <a:pt x="30637" y="2930"/>
                    <a:pt x="30637" y="2686"/>
                    <a:pt x="30637" y="2077"/>
                  </a:cubicBezTo>
                  <a:cubicBezTo>
                    <a:pt x="30637" y="6"/>
                    <a:pt x="28800" y="6"/>
                    <a:pt x="26841" y="128"/>
                  </a:cubicBezTo>
                  <a:lnTo>
                    <a:pt x="11778" y="1225"/>
                  </a:lnTo>
                  <a:cubicBezTo>
                    <a:pt x="9696" y="1346"/>
                    <a:pt x="9451" y="1468"/>
                    <a:pt x="8839" y="1955"/>
                  </a:cubicBezTo>
                  <a:cubicBezTo>
                    <a:pt x="8349" y="2565"/>
                    <a:pt x="7982" y="4026"/>
                    <a:pt x="7982" y="4757"/>
                  </a:cubicBezTo>
                  <a:cubicBezTo>
                    <a:pt x="7982" y="6828"/>
                    <a:pt x="9941" y="6828"/>
                    <a:pt x="11656" y="6828"/>
                  </a:cubicBezTo>
                  <a:cubicBezTo>
                    <a:pt x="11778" y="6828"/>
                    <a:pt x="13982" y="6828"/>
                    <a:pt x="15819" y="7072"/>
                  </a:cubicBezTo>
                  <a:cubicBezTo>
                    <a:pt x="18146" y="7316"/>
                    <a:pt x="18269" y="7681"/>
                    <a:pt x="18269" y="8656"/>
                  </a:cubicBezTo>
                  <a:cubicBezTo>
                    <a:pt x="18269" y="9021"/>
                    <a:pt x="18269" y="9265"/>
                    <a:pt x="17656" y="11458"/>
                  </a:cubicBezTo>
                  <a:lnTo>
                    <a:pt x="756" y="78703"/>
                  </a:lnTo>
                  <a:cubicBezTo>
                    <a:pt x="267" y="80530"/>
                    <a:pt x="267" y="80774"/>
                    <a:pt x="267" y="81505"/>
                  </a:cubicBezTo>
                  <a:cubicBezTo>
                    <a:pt x="267" y="84307"/>
                    <a:pt x="2471" y="85890"/>
                    <a:pt x="4920" y="85890"/>
                  </a:cubicBezTo>
                  <a:cubicBezTo>
                    <a:pt x="9696" y="85890"/>
                    <a:pt x="10798" y="81383"/>
                    <a:pt x="11288" y="79677"/>
                  </a:cubicBezTo>
                  <a:lnTo>
                    <a:pt x="16799" y="57262"/>
                  </a:lnTo>
                  <a:cubicBezTo>
                    <a:pt x="19983" y="57384"/>
                    <a:pt x="35291" y="58237"/>
                    <a:pt x="35291" y="66886"/>
                  </a:cubicBezTo>
                  <a:cubicBezTo>
                    <a:pt x="35291" y="67739"/>
                    <a:pt x="35291" y="68226"/>
                    <a:pt x="34923" y="69688"/>
                  </a:cubicBezTo>
                  <a:cubicBezTo>
                    <a:pt x="34556" y="71394"/>
                    <a:pt x="34556" y="72125"/>
                    <a:pt x="34556" y="72855"/>
                  </a:cubicBezTo>
                  <a:cubicBezTo>
                    <a:pt x="34556" y="81505"/>
                    <a:pt x="42394" y="85890"/>
                    <a:pt x="49497" y="85890"/>
                  </a:cubicBezTo>
                  <a:cubicBezTo>
                    <a:pt x="61988" y="85890"/>
                    <a:pt x="66886" y="68470"/>
                    <a:pt x="66886" y="67008"/>
                  </a:cubicBezTo>
                  <a:cubicBezTo>
                    <a:pt x="66886" y="65303"/>
                    <a:pt x="64804" y="65303"/>
                    <a:pt x="64315" y="65303"/>
                  </a:cubicBezTo>
                  <a:cubicBezTo>
                    <a:pt x="62233" y="65303"/>
                    <a:pt x="61988" y="65912"/>
                    <a:pt x="61375" y="68104"/>
                  </a:cubicBezTo>
                  <a:cubicBezTo>
                    <a:pt x="60151" y="72368"/>
                    <a:pt x="56599" y="81748"/>
                    <a:pt x="49986" y="81748"/>
                  </a:cubicBezTo>
                  <a:cubicBezTo>
                    <a:pt x="45455" y="81748"/>
                    <a:pt x="44843" y="77241"/>
                    <a:pt x="44843" y="74561"/>
                  </a:cubicBezTo>
                  <a:cubicBezTo>
                    <a:pt x="44843" y="74439"/>
                    <a:pt x="44843" y="72734"/>
                    <a:pt x="45333" y="70663"/>
                  </a:cubicBezTo>
                  <a:cubicBezTo>
                    <a:pt x="45823" y="68714"/>
                    <a:pt x="45945" y="67495"/>
                    <a:pt x="45945" y="66521"/>
                  </a:cubicBezTo>
                  <a:cubicBezTo>
                    <a:pt x="45945" y="55800"/>
                    <a:pt x="32474" y="53973"/>
                    <a:pt x="24392" y="53364"/>
                  </a:cubicBezTo>
                  <a:cubicBezTo>
                    <a:pt x="27821" y="51415"/>
                    <a:pt x="32964" y="47273"/>
                    <a:pt x="34923" y="45567"/>
                  </a:cubicBezTo>
                  <a:cubicBezTo>
                    <a:pt x="41904" y="40086"/>
                    <a:pt x="48639" y="34847"/>
                    <a:pt x="55620" y="34847"/>
                  </a:cubicBezTo>
                  <a:cubicBezTo>
                    <a:pt x="58436" y="34847"/>
                    <a:pt x="59171" y="35578"/>
                    <a:pt x="59906" y="36309"/>
                  </a:cubicBezTo>
                  <a:cubicBezTo>
                    <a:pt x="59783" y="36309"/>
                    <a:pt x="59171" y="36675"/>
                    <a:pt x="58926" y="36675"/>
                  </a:cubicBezTo>
                  <a:cubicBezTo>
                    <a:pt x="53293" y="38624"/>
                    <a:pt x="53293" y="43618"/>
                    <a:pt x="53293" y="43984"/>
                  </a:cubicBezTo>
                  <a:cubicBezTo>
                    <a:pt x="53293" y="46055"/>
                    <a:pt x="54762" y="48978"/>
                    <a:pt x="58804" y="48978"/>
                  </a:cubicBezTo>
                  <a:cubicBezTo>
                    <a:pt x="61253" y="48978"/>
                    <a:pt x="66396" y="47029"/>
                    <a:pt x="66396" y="40329"/>
                  </a:cubicBezTo>
                  <a:cubicBezTo>
                    <a:pt x="66396" y="34360"/>
                    <a:pt x="61743" y="30705"/>
                    <a:pt x="55865" y="30705"/>
                  </a:cubicBezTo>
                  <a:cubicBezTo>
                    <a:pt x="47537" y="30705"/>
                    <a:pt x="40434" y="36309"/>
                    <a:pt x="31495" y="43497"/>
                  </a:cubicBezTo>
                  <a:cubicBezTo>
                    <a:pt x="27208" y="46908"/>
                    <a:pt x="23167" y="49953"/>
                    <a:pt x="18269" y="51902"/>
                  </a:cubicBezTo>
                  <a:lnTo>
                    <a:pt x="30147" y="463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4" name="Dowolny kształt: kształt 223">
              <a:extLst>
                <a:ext uri="{FF2B5EF4-FFF2-40B4-BE49-F238E27FC236}">
                  <a16:creationId xmlns:a16="http://schemas.microsoft.com/office/drawing/2014/main" id="{741D87DF-15BF-E89E-F010-8ED37FA94F8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683497" y="7092139"/>
              <a:ext cx="67893" cy="170549"/>
            </a:xfrm>
            <a:custGeom>
              <a:avLst/>
              <a:gdLst>
                <a:gd name="connsiteX0" fmla="*/ 40905 w 67893"/>
                <a:gd name="connsiteY0" fmla="*/ 109064 h 170549"/>
                <a:gd name="connsiteX1" fmla="*/ 46563 w 67893"/>
                <a:gd name="connsiteY1" fmla="*/ 94226 h 170549"/>
                <a:gd name="connsiteX2" fmla="*/ 64736 w 67893"/>
                <a:gd name="connsiteY2" fmla="*/ 87745 h 170549"/>
                <a:gd name="connsiteX3" fmla="*/ 68165 w 67893"/>
                <a:gd name="connsiteY3" fmla="*/ 85358 h 170549"/>
                <a:gd name="connsiteX4" fmla="*/ 65251 w 67893"/>
                <a:gd name="connsiteY4" fmla="*/ 82970 h 170549"/>
                <a:gd name="connsiteX5" fmla="*/ 40905 w 67893"/>
                <a:gd name="connsiteY5" fmla="*/ 65062 h 170549"/>
                <a:gd name="connsiteX6" fmla="*/ 40905 w 67893"/>
                <a:gd name="connsiteY6" fmla="*/ 24983 h 170549"/>
                <a:gd name="connsiteX7" fmla="*/ 31818 w 67893"/>
                <a:gd name="connsiteY7" fmla="*/ 6905 h 170549"/>
                <a:gd name="connsiteX8" fmla="*/ 4558 w 67893"/>
                <a:gd name="connsiteY8" fmla="*/ 83 h 170549"/>
                <a:gd name="connsiteX9" fmla="*/ 272 w 67893"/>
                <a:gd name="connsiteY9" fmla="*/ 2471 h 170549"/>
                <a:gd name="connsiteX10" fmla="*/ 3187 w 67893"/>
                <a:gd name="connsiteY10" fmla="*/ 4858 h 170549"/>
                <a:gd name="connsiteX11" fmla="*/ 27189 w 67893"/>
                <a:gd name="connsiteY11" fmla="*/ 19696 h 170549"/>
                <a:gd name="connsiteX12" fmla="*/ 27532 w 67893"/>
                <a:gd name="connsiteY12" fmla="*/ 24983 h 170549"/>
                <a:gd name="connsiteX13" fmla="*/ 27532 w 67893"/>
                <a:gd name="connsiteY13" fmla="*/ 60799 h 170549"/>
                <a:gd name="connsiteX14" fmla="*/ 31990 w 67893"/>
                <a:gd name="connsiteY14" fmla="*/ 76489 h 170549"/>
                <a:gd name="connsiteX15" fmla="*/ 47935 w 67893"/>
                <a:gd name="connsiteY15" fmla="*/ 85358 h 170549"/>
                <a:gd name="connsiteX16" fmla="*/ 27704 w 67893"/>
                <a:gd name="connsiteY16" fmla="*/ 103436 h 170549"/>
                <a:gd name="connsiteX17" fmla="*/ 27532 w 67893"/>
                <a:gd name="connsiteY17" fmla="*/ 110258 h 170549"/>
                <a:gd name="connsiteX18" fmla="*/ 27532 w 67893"/>
                <a:gd name="connsiteY18" fmla="*/ 146073 h 170549"/>
                <a:gd name="connsiteX19" fmla="*/ 22217 w 67893"/>
                <a:gd name="connsiteY19" fmla="*/ 159376 h 170549"/>
                <a:gd name="connsiteX20" fmla="*/ 3873 w 67893"/>
                <a:gd name="connsiteY20" fmla="*/ 165857 h 170549"/>
                <a:gd name="connsiteX21" fmla="*/ 272 w 67893"/>
                <a:gd name="connsiteY21" fmla="*/ 168245 h 170549"/>
                <a:gd name="connsiteX22" fmla="*/ 4558 w 67893"/>
                <a:gd name="connsiteY22" fmla="*/ 170633 h 170549"/>
                <a:gd name="connsiteX23" fmla="*/ 40905 w 67893"/>
                <a:gd name="connsiteY23" fmla="*/ 149143 h 170549"/>
                <a:gd name="connsiteX24" fmla="*/ 40905 w 67893"/>
                <a:gd name="connsiteY24" fmla="*/ 109064 h 17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893" h="170549">
                  <a:moveTo>
                    <a:pt x="40905" y="109064"/>
                  </a:moveTo>
                  <a:cubicBezTo>
                    <a:pt x="40905" y="104630"/>
                    <a:pt x="40905" y="99172"/>
                    <a:pt x="46563" y="94226"/>
                  </a:cubicBezTo>
                  <a:cubicBezTo>
                    <a:pt x="50678" y="90986"/>
                    <a:pt x="56164" y="88257"/>
                    <a:pt x="64736" y="87745"/>
                  </a:cubicBezTo>
                  <a:cubicBezTo>
                    <a:pt x="66794" y="87575"/>
                    <a:pt x="68165" y="87575"/>
                    <a:pt x="68165" y="85358"/>
                  </a:cubicBezTo>
                  <a:cubicBezTo>
                    <a:pt x="68165" y="83141"/>
                    <a:pt x="66622" y="83141"/>
                    <a:pt x="65251" y="82970"/>
                  </a:cubicBezTo>
                  <a:cubicBezTo>
                    <a:pt x="44848" y="81606"/>
                    <a:pt x="41077" y="69838"/>
                    <a:pt x="40905" y="65062"/>
                  </a:cubicBezTo>
                  <a:lnTo>
                    <a:pt x="40905" y="24983"/>
                  </a:lnTo>
                  <a:cubicBezTo>
                    <a:pt x="40905" y="20378"/>
                    <a:pt x="40905" y="12704"/>
                    <a:pt x="31818" y="6905"/>
                  </a:cubicBezTo>
                  <a:cubicBezTo>
                    <a:pt x="22217" y="765"/>
                    <a:pt x="8844" y="83"/>
                    <a:pt x="4558" y="83"/>
                  </a:cubicBezTo>
                  <a:cubicBezTo>
                    <a:pt x="2158" y="83"/>
                    <a:pt x="272" y="83"/>
                    <a:pt x="272" y="2471"/>
                  </a:cubicBezTo>
                  <a:cubicBezTo>
                    <a:pt x="272" y="4688"/>
                    <a:pt x="1815" y="4858"/>
                    <a:pt x="3187" y="4858"/>
                  </a:cubicBezTo>
                  <a:cubicBezTo>
                    <a:pt x="19303" y="5711"/>
                    <a:pt x="25818" y="13386"/>
                    <a:pt x="27189" y="19696"/>
                  </a:cubicBezTo>
                  <a:cubicBezTo>
                    <a:pt x="27532" y="21402"/>
                    <a:pt x="27532" y="22595"/>
                    <a:pt x="27532" y="24983"/>
                  </a:cubicBezTo>
                  <a:lnTo>
                    <a:pt x="27532" y="60799"/>
                  </a:lnTo>
                  <a:cubicBezTo>
                    <a:pt x="27532" y="65744"/>
                    <a:pt x="27532" y="71884"/>
                    <a:pt x="31990" y="76489"/>
                  </a:cubicBezTo>
                  <a:cubicBezTo>
                    <a:pt x="34390" y="78706"/>
                    <a:pt x="38333" y="82799"/>
                    <a:pt x="47935" y="85358"/>
                  </a:cubicBezTo>
                  <a:cubicBezTo>
                    <a:pt x="41077" y="87234"/>
                    <a:pt x="29590" y="91839"/>
                    <a:pt x="27704" y="103436"/>
                  </a:cubicBezTo>
                  <a:cubicBezTo>
                    <a:pt x="27532" y="104459"/>
                    <a:pt x="27532" y="104800"/>
                    <a:pt x="27532" y="110258"/>
                  </a:cubicBezTo>
                  <a:lnTo>
                    <a:pt x="27532" y="146073"/>
                  </a:lnTo>
                  <a:cubicBezTo>
                    <a:pt x="27532" y="149484"/>
                    <a:pt x="27532" y="154601"/>
                    <a:pt x="22217" y="159376"/>
                  </a:cubicBezTo>
                  <a:cubicBezTo>
                    <a:pt x="17074" y="163811"/>
                    <a:pt x="10559" y="165346"/>
                    <a:pt x="3873" y="165857"/>
                  </a:cubicBezTo>
                  <a:cubicBezTo>
                    <a:pt x="1472" y="166028"/>
                    <a:pt x="272" y="166028"/>
                    <a:pt x="272" y="168245"/>
                  </a:cubicBezTo>
                  <a:cubicBezTo>
                    <a:pt x="272" y="170633"/>
                    <a:pt x="2158" y="170633"/>
                    <a:pt x="4558" y="170633"/>
                  </a:cubicBezTo>
                  <a:cubicBezTo>
                    <a:pt x="22903" y="170633"/>
                    <a:pt x="40734" y="162958"/>
                    <a:pt x="40905" y="149143"/>
                  </a:cubicBezTo>
                  <a:lnTo>
                    <a:pt x="40905" y="10906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5" name="Dowolny kształt: kształt 224">
              <a:extLst>
                <a:ext uri="{FF2B5EF4-FFF2-40B4-BE49-F238E27FC236}">
                  <a16:creationId xmlns:a16="http://schemas.microsoft.com/office/drawing/2014/main" id="{03611EA6-1209-E8AA-425E-AB5A5D4AB7E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840882" y="6838886"/>
              <a:ext cx="57557" cy="243642"/>
            </a:xfrm>
            <a:custGeom>
              <a:avLst/>
              <a:gdLst>
                <a:gd name="connsiteX0" fmla="*/ 10075 w 57557"/>
                <a:gd name="connsiteY0" fmla="*/ 8359 h 243642"/>
                <a:gd name="connsiteX1" fmla="*/ 5176 w 57557"/>
                <a:gd name="connsiteY1" fmla="*/ 75 h 243642"/>
                <a:gd name="connsiteX2" fmla="*/ 278 w 57557"/>
                <a:gd name="connsiteY2" fmla="*/ 9089 h 243642"/>
                <a:gd name="connsiteX3" fmla="*/ 278 w 57557"/>
                <a:gd name="connsiteY3" fmla="*/ 234702 h 243642"/>
                <a:gd name="connsiteX4" fmla="*/ 5176 w 57557"/>
                <a:gd name="connsiteY4" fmla="*/ 243717 h 243642"/>
                <a:gd name="connsiteX5" fmla="*/ 10075 w 57557"/>
                <a:gd name="connsiteY5" fmla="*/ 235433 h 243642"/>
                <a:gd name="connsiteX6" fmla="*/ 10075 w 57557"/>
                <a:gd name="connsiteY6" fmla="*/ 8359 h 243642"/>
                <a:gd name="connsiteX7" fmla="*/ 57835 w 57557"/>
                <a:gd name="connsiteY7" fmla="*/ 9089 h 243642"/>
                <a:gd name="connsiteX8" fmla="*/ 52937 w 57557"/>
                <a:gd name="connsiteY8" fmla="*/ 75 h 243642"/>
                <a:gd name="connsiteX9" fmla="*/ 48038 w 57557"/>
                <a:gd name="connsiteY9" fmla="*/ 8359 h 243642"/>
                <a:gd name="connsiteX10" fmla="*/ 48038 w 57557"/>
                <a:gd name="connsiteY10" fmla="*/ 235433 h 243642"/>
                <a:gd name="connsiteX11" fmla="*/ 52937 w 57557"/>
                <a:gd name="connsiteY11" fmla="*/ 243717 h 243642"/>
                <a:gd name="connsiteX12" fmla="*/ 57835 w 57557"/>
                <a:gd name="connsiteY12" fmla="*/ 234702 h 243642"/>
                <a:gd name="connsiteX13" fmla="*/ 57835 w 57557"/>
                <a:gd name="connsiteY13" fmla="*/ 9089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557" h="243642">
                  <a:moveTo>
                    <a:pt x="10075" y="8359"/>
                  </a:moveTo>
                  <a:cubicBezTo>
                    <a:pt x="10075" y="4460"/>
                    <a:pt x="10075" y="75"/>
                    <a:pt x="5176" y="75"/>
                  </a:cubicBezTo>
                  <a:cubicBezTo>
                    <a:pt x="278" y="75"/>
                    <a:pt x="278" y="5435"/>
                    <a:pt x="278" y="9089"/>
                  </a:cubicBezTo>
                  <a:lnTo>
                    <a:pt x="278" y="234702"/>
                  </a:lnTo>
                  <a:cubicBezTo>
                    <a:pt x="278" y="238601"/>
                    <a:pt x="278" y="243717"/>
                    <a:pt x="5176" y="243717"/>
                  </a:cubicBezTo>
                  <a:cubicBezTo>
                    <a:pt x="10075" y="243717"/>
                    <a:pt x="10075" y="239332"/>
                    <a:pt x="10075" y="235433"/>
                  </a:cubicBezTo>
                  <a:lnTo>
                    <a:pt x="10075" y="8359"/>
                  </a:lnTo>
                  <a:close/>
                  <a:moveTo>
                    <a:pt x="57835" y="9089"/>
                  </a:moveTo>
                  <a:cubicBezTo>
                    <a:pt x="57835" y="5191"/>
                    <a:pt x="57835" y="75"/>
                    <a:pt x="52937" y="75"/>
                  </a:cubicBezTo>
                  <a:cubicBezTo>
                    <a:pt x="48038" y="75"/>
                    <a:pt x="48038" y="4460"/>
                    <a:pt x="48038" y="8359"/>
                  </a:cubicBezTo>
                  <a:lnTo>
                    <a:pt x="48038" y="235433"/>
                  </a:lnTo>
                  <a:cubicBezTo>
                    <a:pt x="48038" y="239332"/>
                    <a:pt x="48038" y="243717"/>
                    <a:pt x="52937" y="243717"/>
                  </a:cubicBezTo>
                  <a:cubicBezTo>
                    <a:pt x="57835" y="243717"/>
                    <a:pt x="57835" y="238357"/>
                    <a:pt x="57835" y="234702"/>
                  </a:cubicBezTo>
                  <a:lnTo>
                    <a:pt x="57835" y="908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6" name="Dowolny kształt: kształt 225">
              <a:extLst>
                <a:ext uri="{FF2B5EF4-FFF2-40B4-BE49-F238E27FC236}">
                  <a16:creationId xmlns:a16="http://schemas.microsoft.com/office/drawing/2014/main" id="{D30E08A8-CC8B-E2E2-57A4-C1328415A5D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941057" y="6913928"/>
              <a:ext cx="137403" cy="110370"/>
            </a:xfrm>
            <a:custGeom>
              <a:avLst/>
              <a:gdLst>
                <a:gd name="connsiteX0" fmla="*/ 107070 w 137403"/>
                <a:gd name="connsiteY0" fmla="*/ 50265 h 110370"/>
                <a:gd name="connsiteX1" fmla="*/ 66168 w 137403"/>
                <a:gd name="connsiteY1" fmla="*/ 75 h 110370"/>
                <a:gd name="connsiteX2" fmla="*/ 283 w 137403"/>
                <a:gd name="connsiteY2" fmla="*/ 69269 h 110370"/>
                <a:gd name="connsiteX3" fmla="*/ 39961 w 137403"/>
                <a:gd name="connsiteY3" fmla="*/ 110445 h 110370"/>
                <a:gd name="connsiteX4" fmla="*/ 91640 w 137403"/>
                <a:gd name="connsiteY4" fmla="*/ 89979 h 110370"/>
                <a:gd name="connsiteX5" fmla="*/ 113928 w 137403"/>
                <a:gd name="connsiteY5" fmla="*/ 110445 h 110370"/>
                <a:gd name="connsiteX6" fmla="*/ 134502 w 137403"/>
                <a:gd name="connsiteY6" fmla="*/ 93146 h 110370"/>
                <a:gd name="connsiteX7" fmla="*/ 131563 w 137403"/>
                <a:gd name="connsiteY7" fmla="*/ 90710 h 110370"/>
                <a:gd name="connsiteX8" fmla="*/ 128379 w 137403"/>
                <a:gd name="connsiteY8" fmla="*/ 93146 h 110370"/>
                <a:gd name="connsiteX9" fmla="*/ 114663 w 137403"/>
                <a:gd name="connsiteY9" fmla="*/ 105085 h 110370"/>
                <a:gd name="connsiteX10" fmla="*/ 107070 w 137403"/>
                <a:gd name="connsiteY10" fmla="*/ 80233 h 110370"/>
                <a:gd name="connsiteX11" fmla="*/ 109520 w 137403"/>
                <a:gd name="connsiteY11" fmla="*/ 71706 h 110370"/>
                <a:gd name="connsiteX12" fmla="*/ 137686 w 137403"/>
                <a:gd name="connsiteY12" fmla="*/ 14450 h 110370"/>
                <a:gd name="connsiteX13" fmla="*/ 134747 w 137403"/>
                <a:gd name="connsiteY13" fmla="*/ 12013 h 110370"/>
                <a:gd name="connsiteX14" fmla="*/ 131073 w 137403"/>
                <a:gd name="connsiteY14" fmla="*/ 17130 h 110370"/>
                <a:gd name="connsiteX15" fmla="*/ 107070 w 137403"/>
                <a:gd name="connsiteY15" fmla="*/ 65371 h 110370"/>
                <a:gd name="connsiteX16" fmla="*/ 107070 w 137403"/>
                <a:gd name="connsiteY16" fmla="*/ 50265 h 110370"/>
                <a:gd name="connsiteX17" fmla="*/ 90660 w 137403"/>
                <a:gd name="connsiteY17" fmla="*/ 83644 h 110370"/>
                <a:gd name="connsiteX18" fmla="*/ 40451 w 137403"/>
                <a:gd name="connsiteY18" fmla="*/ 105085 h 110370"/>
                <a:gd name="connsiteX19" fmla="*/ 18407 w 137403"/>
                <a:gd name="connsiteY19" fmla="*/ 78528 h 110370"/>
                <a:gd name="connsiteX20" fmla="*/ 32613 w 137403"/>
                <a:gd name="connsiteY20" fmla="*/ 27850 h 110370"/>
                <a:gd name="connsiteX21" fmla="*/ 65923 w 137403"/>
                <a:gd name="connsiteY21" fmla="*/ 5435 h 110370"/>
                <a:gd name="connsiteX22" fmla="*/ 90170 w 137403"/>
                <a:gd name="connsiteY22" fmla="*/ 56356 h 110370"/>
                <a:gd name="connsiteX23" fmla="*/ 90660 w 137403"/>
                <a:gd name="connsiteY23" fmla="*/ 83644 h 11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403" h="110370">
                  <a:moveTo>
                    <a:pt x="107070" y="50265"/>
                  </a:moveTo>
                  <a:cubicBezTo>
                    <a:pt x="107070" y="12013"/>
                    <a:pt x="84292" y="75"/>
                    <a:pt x="66168" y="75"/>
                  </a:cubicBezTo>
                  <a:cubicBezTo>
                    <a:pt x="32613" y="75"/>
                    <a:pt x="283" y="34916"/>
                    <a:pt x="283" y="69269"/>
                  </a:cubicBezTo>
                  <a:cubicBezTo>
                    <a:pt x="283" y="91928"/>
                    <a:pt x="14978" y="110445"/>
                    <a:pt x="39961" y="110445"/>
                  </a:cubicBezTo>
                  <a:cubicBezTo>
                    <a:pt x="55391" y="110445"/>
                    <a:pt x="73026" y="104841"/>
                    <a:pt x="91640" y="89979"/>
                  </a:cubicBezTo>
                  <a:cubicBezTo>
                    <a:pt x="94824" y="102892"/>
                    <a:pt x="102907" y="110445"/>
                    <a:pt x="113928" y="110445"/>
                  </a:cubicBezTo>
                  <a:cubicBezTo>
                    <a:pt x="126909" y="110445"/>
                    <a:pt x="134502" y="97044"/>
                    <a:pt x="134502" y="93146"/>
                  </a:cubicBezTo>
                  <a:cubicBezTo>
                    <a:pt x="134502" y="91441"/>
                    <a:pt x="133032" y="90710"/>
                    <a:pt x="131563" y="90710"/>
                  </a:cubicBezTo>
                  <a:cubicBezTo>
                    <a:pt x="129848" y="90710"/>
                    <a:pt x="129114" y="91441"/>
                    <a:pt x="128379" y="93146"/>
                  </a:cubicBezTo>
                  <a:cubicBezTo>
                    <a:pt x="123970" y="105085"/>
                    <a:pt x="115153" y="105085"/>
                    <a:pt x="114663" y="105085"/>
                  </a:cubicBezTo>
                  <a:cubicBezTo>
                    <a:pt x="107070" y="105085"/>
                    <a:pt x="107070" y="86081"/>
                    <a:pt x="107070" y="80233"/>
                  </a:cubicBezTo>
                  <a:cubicBezTo>
                    <a:pt x="107070" y="75117"/>
                    <a:pt x="107070" y="74629"/>
                    <a:pt x="109520" y="71706"/>
                  </a:cubicBezTo>
                  <a:cubicBezTo>
                    <a:pt x="132543" y="42956"/>
                    <a:pt x="137686" y="14693"/>
                    <a:pt x="137686" y="14450"/>
                  </a:cubicBezTo>
                  <a:cubicBezTo>
                    <a:pt x="137686" y="13962"/>
                    <a:pt x="137441" y="12013"/>
                    <a:pt x="134747" y="12013"/>
                  </a:cubicBezTo>
                  <a:cubicBezTo>
                    <a:pt x="132298" y="12013"/>
                    <a:pt x="132298" y="12744"/>
                    <a:pt x="131073" y="17130"/>
                  </a:cubicBezTo>
                  <a:cubicBezTo>
                    <a:pt x="126664" y="32479"/>
                    <a:pt x="118582" y="50996"/>
                    <a:pt x="107070" y="65371"/>
                  </a:cubicBezTo>
                  <a:lnTo>
                    <a:pt x="107070" y="50265"/>
                  </a:lnTo>
                  <a:close/>
                  <a:moveTo>
                    <a:pt x="90660" y="83644"/>
                  </a:moveTo>
                  <a:cubicBezTo>
                    <a:pt x="69107" y="102405"/>
                    <a:pt x="50248" y="105085"/>
                    <a:pt x="40451" y="105085"/>
                  </a:cubicBezTo>
                  <a:cubicBezTo>
                    <a:pt x="25755" y="105085"/>
                    <a:pt x="18407" y="94121"/>
                    <a:pt x="18407" y="78528"/>
                  </a:cubicBezTo>
                  <a:cubicBezTo>
                    <a:pt x="18407" y="66589"/>
                    <a:pt x="24775" y="40276"/>
                    <a:pt x="32613" y="27850"/>
                  </a:cubicBezTo>
                  <a:cubicBezTo>
                    <a:pt x="44124" y="10064"/>
                    <a:pt x="57350" y="5435"/>
                    <a:pt x="65923" y="5435"/>
                  </a:cubicBezTo>
                  <a:cubicBezTo>
                    <a:pt x="90170" y="5435"/>
                    <a:pt x="90170" y="37352"/>
                    <a:pt x="90170" y="56356"/>
                  </a:cubicBezTo>
                  <a:cubicBezTo>
                    <a:pt x="90170" y="65371"/>
                    <a:pt x="90170" y="79502"/>
                    <a:pt x="90660" y="8364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7" name="Dowolny kształt: kształt 226">
              <a:extLst>
                <a:ext uri="{FF2B5EF4-FFF2-40B4-BE49-F238E27FC236}">
                  <a16:creationId xmlns:a16="http://schemas.microsoft.com/office/drawing/2014/main" id="{054AD540-BBC0-6C1D-1CF1-129D5EE06BA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120931" y="6838886"/>
              <a:ext cx="57557" cy="243642"/>
            </a:xfrm>
            <a:custGeom>
              <a:avLst/>
              <a:gdLst>
                <a:gd name="connsiteX0" fmla="*/ 10086 w 57557"/>
                <a:gd name="connsiteY0" fmla="*/ 8359 h 243642"/>
                <a:gd name="connsiteX1" fmla="*/ 5188 w 57557"/>
                <a:gd name="connsiteY1" fmla="*/ 75 h 243642"/>
                <a:gd name="connsiteX2" fmla="*/ 289 w 57557"/>
                <a:gd name="connsiteY2" fmla="*/ 9089 h 243642"/>
                <a:gd name="connsiteX3" fmla="*/ 289 w 57557"/>
                <a:gd name="connsiteY3" fmla="*/ 234702 h 243642"/>
                <a:gd name="connsiteX4" fmla="*/ 5188 w 57557"/>
                <a:gd name="connsiteY4" fmla="*/ 243717 h 243642"/>
                <a:gd name="connsiteX5" fmla="*/ 10086 w 57557"/>
                <a:gd name="connsiteY5" fmla="*/ 235433 h 243642"/>
                <a:gd name="connsiteX6" fmla="*/ 10086 w 57557"/>
                <a:gd name="connsiteY6" fmla="*/ 8359 h 243642"/>
                <a:gd name="connsiteX7" fmla="*/ 57847 w 57557"/>
                <a:gd name="connsiteY7" fmla="*/ 9089 h 243642"/>
                <a:gd name="connsiteX8" fmla="*/ 52948 w 57557"/>
                <a:gd name="connsiteY8" fmla="*/ 75 h 243642"/>
                <a:gd name="connsiteX9" fmla="*/ 48050 w 57557"/>
                <a:gd name="connsiteY9" fmla="*/ 8359 h 243642"/>
                <a:gd name="connsiteX10" fmla="*/ 48050 w 57557"/>
                <a:gd name="connsiteY10" fmla="*/ 235433 h 243642"/>
                <a:gd name="connsiteX11" fmla="*/ 52948 w 57557"/>
                <a:gd name="connsiteY11" fmla="*/ 243717 h 243642"/>
                <a:gd name="connsiteX12" fmla="*/ 57847 w 57557"/>
                <a:gd name="connsiteY12" fmla="*/ 234702 h 243642"/>
                <a:gd name="connsiteX13" fmla="*/ 57847 w 57557"/>
                <a:gd name="connsiteY13" fmla="*/ 9089 h 2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557" h="243642">
                  <a:moveTo>
                    <a:pt x="10086" y="8359"/>
                  </a:moveTo>
                  <a:cubicBezTo>
                    <a:pt x="10086" y="4460"/>
                    <a:pt x="10086" y="75"/>
                    <a:pt x="5188" y="75"/>
                  </a:cubicBezTo>
                  <a:cubicBezTo>
                    <a:pt x="289" y="75"/>
                    <a:pt x="289" y="5435"/>
                    <a:pt x="289" y="9089"/>
                  </a:cubicBezTo>
                  <a:lnTo>
                    <a:pt x="289" y="234702"/>
                  </a:lnTo>
                  <a:cubicBezTo>
                    <a:pt x="289" y="238601"/>
                    <a:pt x="289" y="243717"/>
                    <a:pt x="5188" y="243717"/>
                  </a:cubicBezTo>
                  <a:cubicBezTo>
                    <a:pt x="10086" y="243717"/>
                    <a:pt x="10086" y="239332"/>
                    <a:pt x="10086" y="235433"/>
                  </a:cubicBezTo>
                  <a:lnTo>
                    <a:pt x="10086" y="8359"/>
                  </a:lnTo>
                  <a:close/>
                  <a:moveTo>
                    <a:pt x="57847" y="9089"/>
                  </a:moveTo>
                  <a:cubicBezTo>
                    <a:pt x="57847" y="5191"/>
                    <a:pt x="57847" y="75"/>
                    <a:pt x="52948" y="75"/>
                  </a:cubicBezTo>
                  <a:cubicBezTo>
                    <a:pt x="48050" y="75"/>
                    <a:pt x="48050" y="4460"/>
                    <a:pt x="48050" y="8359"/>
                  </a:cubicBezTo>
                  <a:lnTo>
                    <a:pt x="48050" y="235433"/>
                  </a:lnTo>
                  <a:cubicBezTo>
                    <a:pt x="48050" y="239332"/>
                    <a:pt x="48050" y="243717"/>
                    <a:pt x="52948" y="243717"/>
                  </a:cubicBezTo>
                  <a:cubicBezTo>
                    <a:pt x="57847" y="243717"/>
                    <a:pt x="57847" y="238357"/>
                    <a:pt x="57847" y="234702"/>
                  </a:cubicBezTo>
                  <a:lnTo>
                    <a:pt x="57847" y="908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cxnSp>
        <p:nvCxnSpPr>
          <p:cNvPr id="166" name="Łącznik prosty ze strzałką 165">
            <a:extLst>
              <a:ext uri="{FF2B5EF4-FFF2-40B4-BE49-F238E27FC236}">
                <a16:creationId xmlns:a16="http://schemas.microsoft.com/office/drawing/2014/main" id="{CEBB2118-568A-99D7-64FB-C2F8D255D471}"/>
              </a:ext>
            </a:extLst>
          </p:cNvPr>
          <p:cNvCxnSpPr>
            <a:cxnSpLocks/>
          </p:cNvCxnSpPr>
          <p:nvPr/>
        </p:nvCxnSpPr>
        <p:spPr>
          <a:xfrm>
            <a:off x="2073100" y="4524197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" name="Obraz 26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 = \sum_k \dot{\tilde{K}}^{\varphi \dagger}_k \dot{\tilde{K}}_k^{\varphi}$$&#10;\end{document}&#10;" title="IguanaTex Bitmap Display">
            <a:extLst>
              <a:ext uri="{FF2B5EF4-FFF2-40B4-BE49-F238E27FC236}">
                <a16:creationId xmlns:a16="http://schemas.microsoft.com/office/drawing/2014/main" id="{8FFB559C-DB5F-9D30-E61F-C294C0CA9AB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53" y="5482655"/>
            <a:ext cx="1383134" cy="496768"/>
          </a:xfrm>
          <a:prstGeom prst="rect">
            <a:avLst/>
          </a:prstGeom>
          <a:noFill/>
          <a:ln/>
          <a:effectLst/>
        </p:spPr>
      </p:pic>
      <p:sp>
        <p:nvSpPr>
          <p:cNvPr id="264" name="pole tekstowe 263">
            <a:extLst>
              <a:ext uri="{FF2B5EF4-FFF2-40B4-BE49-F238E27FC236}">
                <a16:creationId xmlns:a16="http://schemas.microsoft.com/office/drawing/2014/main" id="{20F282A5-4E84-5F5C-9F00-721A96B7A7EB}"/>
              </a:ext>
            </a:extLst>
          </p:cNvPr>
          <p:cNvSpPr txBox="1"/>
          <p:nvPr/>
        </p:nvSpPr>
        <p:spPr>
          <a:xfrm>
            <a:off x="404138" y="5974179"/>
            <a:ext cx="337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A </a:t>
            </a:r>
            <a:r>
              <a:rPr lang="pl-PL" sz="1600" dirty="0" err="1"/>
              <a:t>simple</a:t>
            </a:r>
            <a:r>
              <a:rPr lang="pl-PL" sz="1600" dirty="0"/>
              <a:t> SDP </a:t>
            </a:r>
            <a:r>
              <a:rPr lang="pl-PL" sz="1600" dirty="0" err="1"/>
              <a:t>programme</a:t>
            </a:r>
            <a:r>
              <a:rPr lang="pl-PL" sz="1600" dirty="0"/>
              <a:t>!</a:t>
            </a:r>
          </a:p>
        </p:txBody>
      </p:sp>
      <p:pic>
        <p:nvPicPr>
          <p:cNvPr id="132" name="Obraz 13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[\rho_\varphi] = \max_L  F( \rho,L) $$&#10;\end{document}&#10;" title="IguanaTex Bitmap Display">
            <a:extLst>
              <a:ext uri="{FF2B5EF4-FFF2-40B4-BE49-F238E27FC236}">
                <a16:creationId xmlns:a16="http://schemas.microsoft.com/office/drawing/2014/main" id="{59E95C5F-EA74-7082-6F39-64BA784CA96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17" y="3799157"/>
            <a:ext cx="2301645" cy="359395"/>
          </a:xfrm>
          <a:prstGeom prst="rect">
            <a:avLst/>
          </a:prstGeom>
          <a:noFill/>
          <a:ln/>
          <a:effectLst/>
        </p:spPr>
      </p:pic>
      <p:pic>
        <p:nvPicPr>
          <p:cNvPr id="134" name="Obraz 13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 \rho,L) = 2 \Tr(\dot{\rho}_\varphi L) - \Tr(\rho_\varphi L^2) $$&#10;\end{document}&#10;" title="IguanaTex Bitmap Display">
            <a:extLst>
              <a:ext uri="{FF2B5EF4-FFF2-40B4-BE49-F238E27FC236}">
                <a16:creationId xmlns:a16="http://schemas.microsoft.com/office/drawing/2014/main" id="{447A7506-0F2B-2A1B-6794-DFB767AD91F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4" y="4254623"/>
            <a:ext cx="2336581" cy="212219"/>
          </a:xfrm>
          <a:prstGeom prst="rect">
            <a:avLst/>
          </a:prstGeom>
          <a:noFill/>
          <a:ln/>
          <a:effectLst/>
        </p:spPr>
      </p:pic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A16CEE7A-1975-DF16-A150-4F4C5C0DDC51}"/>
              </a:ext>
            </a:extLst>
          </p:cNvPr>
          <p:cNvCxnSpPr>
            <a:cxnSpLocks/>
          </p:cNvCxnSpPr>
          <p:nvPr/>
        </p:nvCxnSpPr>
        <p:spPr>
          <a:xfrm>
            <a:off x="6904783" y="4598598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a 8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\max_{\rho,L} F(\rho,L)$$&#10; \end{document}&#10;" title="IguanaTex Vector Display">
            <a:extLst>
              <a:ext uri="{FF2B5EF4-FFF2-40B4-BE49-F238E27FC236}">
                <a16:creationId xmlns:a16="http://schemas.microsoft.com/office/drawing/2014/main" id="{2BCCC247-0391-2A2A-A0CD-37627599A221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5387560" y="5033401"/>
            <a:ext cx="3113506" cy="377482"/>
            <a:chOff x="9514691" y="6917438"/>
            <a:chExt cx="3113506" cy="377482"/>
          </a:xfrm>
        </p:grpSpPr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A3334D7E-7E39-DD25-7862-4A0FBC3D935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514691" y="6992700"/>
              <a:ext cx="190932" cy="108005"/>
            </a:xfrm>
            <a:custGeom>
              <a:avLst/>
              <a:gdLst>
                <a:gd name="connsiteX0" fmla="*/ 19238 w 190932"/>
                <a:gd name="connsiteY0" fmla="*/ 24022 h 108005"/>
                <a:gd name="connsiteX1" fmla="*/ 19238 w 190932"/>
                <a:gd name="connsiteY1" fmla="*/ 89509 h 108005"/>
                <a:gd name="connsiteX2" fmla="*/ 170 w 190932"/>
                <a:gd name="connsiteY2" fmla="*/ 100505 h 108005"/>
                <a:gd name="connsiteX3" fmla="*/ 170 w 190932"/>
                <a:gd name="connsiteY3" fmla="*/ 108081 h 108005"/>
                <a:gd name="connsiteX4" fmla="*/ 27795 w 190932"/>
                <a:gd name="connsiteY4" fmla="*/ 107347 h 108005"/>
                <a:gd name="connsiteX5" fmla="*/ 55176 w 190932"/>
                <a:gd name="connsiteY5" fmla="*/ 108081 h 108005"/>
                <a:gd name="connsiteX6" fmla="*/ 55176 w 190932"/>
                <a:gd name="connsiteY6" fmla="*/ 100505 h 108005"/>
                <a:gd name="connsiteX7" fmla="*/ 36107 w 190932"/>
                <a:gd name="connsiteY7" fmla="*/ 89509 h 108005"/>
                <a:gd name="connsiteX8" fmla="*/ 36107 w 190932"/>
                <a:gd name="connsiteY8" fmla="*/ 44548 h 108005"/>
                <a:gd name="connsiteX9" fmla="*/ 69110 w 190932"/>
                <a:gd name="connsiteY9" fmla="*/ 5451 h 108005"/>
                <a:gd name="connsiteX10" fmla="*/ 87201 w 190932"/>
                <a:gd name="connsiteY10" fmla="*/ 32574 h 108005"/>
                <a:gd name="connsiteX11" fmla="*/ 87201 w 190932"/>
                <a:gd name="connsiteY11" fmla="*/ 89509 h 108005"/>
                <a:gd name="connsiteX12" fmla="*/ 68133 w 190932"/>
                <a:gd name="connsiteY12" fmla="*/ 100505 h 108005"/>
                <a:gd name="connsiteX13" fmla="*/ 68133 w 190932"/>
                <a:gd name="connsiteY13" fmla="*/ 108081 h 108005"/>
                <a:gd name="connsiteX14" fmla="*/ 95758 w 190932"/>
                <a:gd name="connsiteY14" fmla="*/ 107347 h 108005"/>
                <a:gd name="connsiteX15" fmla="*/ 123139 w 190932"/>
                <a:gd name="connsiteY15" fmla="*/ 108081 h 108005"/>
                <a:gd name="connsiteX16" fmla="*/ 123139 w 190932"/>
                <a:gd name="connsiteY16" fmla="*/ 100505 h 108005"/>
                <a:gd name="connsiteX17" fmla="*/ 104070 w 190932"/>
                <a:gd name="connsiteY17" fmla="*/ 89509 h 108005"/>
                <a:gd name="connsiteX18" fmla="*/ 104070 w 190932"/>
                <a:gd name="connsiteY18" fmla="*/ 44548 h 108005"/>
                <a:gd name="connsiteX19" fmla="*/ 137073 w 190932"/>
                <a:gd name="connsiteY19" fmla="*/ 5451 h 108005"/>
                <a:gd name="connsiteX20" fmla="*/ 155164 w 190932"/>
                <a:gd name="connsiteY20" fmla="*/ 32574 h 108005"/>
                <a:gd name="connsiteX21" fmla="*/ 155164 w 190932"/>
                <a:gd name="connsiteY21" fmla="*/ 89509 h 108005"/>
                <a:gd name="connsiteX22" fmla="*/ 136096 w 190932"/>
                <a:gd name="connsiteY22" fmla="*/ 100505 h 108005"/>
                <a:gd name="connsiteX23" fmla="*/ 136096 w 190932"/>
                <a:gd name="connsiteY23" fmla="*/ 108081 h 108005"/>
                <a:gd name="connsiteX24" fmla="*/ 163721 w 190932"/>
                <a:gd name="connsiteY24" fmla="*/ 107347 h 108005"/>
                <a:gd name="connsiteX25" fmla="*/ 191102 w 190932"/>
                <a:gd name="connsiteY25" fmla="*/ 108081 h 108005"/>
                <a:gd name="connsiteX26" fmla="*/ 191102 w 190932"/>
                <a:gd name="connsiteY26" fmla="*/ 100505 h 108005"/>
                <a:gd name="connsiteX27" fmla="*/ 172033 w 190932"/>
                <a:gd name="connsiteY27" fmla="*/ 93175 h 108005"/>
                <a:gd name="connsiteX28" fmla="*/ 172033 w 190932"/>
                <a:gd name="connsiteY28" fmla="*/ 46503 h 108005"/>
                <a:gd name="connsiteX29" fmla="*/ 164454 w 190932"/>
                <a:gd name="connsiteY29" fmla="*/ 9116 h 108005"/>
                <a:gd name="connsiteX30" fmla="*/ 138785 w 190932"/>
                <a:gd name="connsiteY30" fmla="*/ 75 h 108005"/>
                <a:gd name="connsiteX31" fmla="*/ 103336 w 190932"/>
                <a:gd name="connsiteY31" fmla="*/ 24022 h 108005"/>
                <a:gd name="connsiteX32" fmla="*/ 70822 w 190932"/>
                <a:gd name="connsiteY32" fmla="*/ 75 h 108005"/>
                <a:gd name="connsiteX33" fmla="*/ 34640 w 190932"/>
                <a:gd name="connsiteY33" fmla="*/ 25732 h 108005"/>
                <a:gd name="connsiteX34" fmla="*/ 34640 w 190932"/>
                <a:gd name="connsiteY34" fmla="*/ 75 h 108005"/>
                <a:gd name="connsiteX35" fmla="*/ 170 w 190932"/>
                <a:gd name="connsiteY35" fmla="*/ 2763 h 108005"/>
                <a:gd name="connsiteX36" fmla="*/ 170 w 190932"/>
                <a:gd name="connsiteY36" fmla="*/ 10338 h 108005"/>
                <a:gd name="connsiteX37" fmla="*/ 19238 w 190932"/>
                <a:gd name="connsiteY37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32" h="108005">
                  <a:moveTo>
                    <a:pt x="19238" y="24022"/>
                  </a:moveTo>
                  <a:lnTo>
                    <a:pt x="19238" y="89509"/>
                  </a:lnTo>
                  <a:cubicBezTo>
                    <a:pt x="19238" y="100505"/>
                    <a:pt x="16549" y="100505"/>
                    <a:pt x="170" y="100505"/>
                  </a:cubicBezTo>
                  <a:lnTo>
                    <a:pt x="170" y="108081"/>
                  </a:lnTo>
                  <a:cubicBezTo>
                    <a:pt x="8726" y="107836"/>
                    <a:pt x="21194" y="107347"/>
                    <a:pt x="27795" y="107347"/>
                  </a:cubicBezTo>
                  <a:cubicBezTo>
                    <a:pt x="34151" y="107347"/>
                    <a:pt x="46864" y="107836"/>
                    <a:pt x="55176" y="108081"/>
                  </a:cubicBezTo>
                  <a:lnTo>
                    <a:pt x="55176" y="100505"/>
                  </a:lnTo>
                  <a:cubicBezTo>
                    <a:pt x="38796" y="100505"/>
                    <a:pt x="36107" y="100505"/>
                    <a:pt x="36107" y="89509"/>
                  </a:cubicBezTo>
                  <a:lnTo>
                    <a:pt x="36107" y="44548"/>
                  </a:lnTo>
                  <a:cubicBezTo>
                    <a:pt x="36107" y="19135"/>
                    <a:pt x="53464" y="5451"/>
                    <a:pt x="69110" y="5451"/>
                  </a:cubicBezTo>
                  <a:cubicBezTo>
                    <a:pt x="84512" y="5451"/>
                    <a:pt x="87201" y="18646"/>
                    <a:pt x="87201" y="32574"/>
                  </a:cubicBezTo>
                  <a:lnTo>
                    <a:pt x="87201" y="89509"/>
                  </a:lnTo>
                  <a:cubicBezTo>
                    <a:pt x="87201" y="100505"/>
                    <a:pt x="84512" y="100505"/>
                    <a:pt x="68133" y="100505"/>
                  </a:cubicBezTo>
                  <a:lnTo>
                    <a:pt x="68133" y="108081"/>
                  </a:lnTo>
                  <a:cubicBezTo>
                    <a:pt x="76689" y="107836"/>
                    <a:pt x="89157" y="107347"/>
                    <a:pt x="95758" y="107347"/>
                  </a:cubicBezTo>
                  <a:cubicBezTo>
                    <a:pt x="102114" y="107347"/>
                    <a:pt x="114827" y="107836"/>
                    <a:pt x="123139" y="108081"/>
                  </a:cubicBezTo>
                  <a:lnTo>
                    <a:pt x="123139" y="100505"/>
                  </a:lnTo>
                  <a:cubicBezTo>
                    <a:pt x="106759" y="100505"/>
                    <a:pt x="104070" y="100505"/>
                    <a:pt x="104070" y="89509"/>
                  </a:cubicBezTo>
                  <a:lnTo>
                    <a:pt x="104070" y="44548"/>
                  </a:lnTo>
                  <a:cubicBezTo>
                    <a:pt x="104070" y="19135"/>
                    <a:pt x="121427" y="5451"/>
                    <a:pt x="137073" y="5451"/>
                  </a:cubicBezTo>
                  <a:cubicBezTo>
                    <a:pt x="152475" y="5451"/>
                    <a:pt x="155164" y="18646"/>
                    <a:pt x="155164" y="32574"/>
                  </a:cubicBezTo>
                  <a:lnTo>
                    <a:pt x="155164" y="89509"/>
                  </a:lnTo>
                  <a:cubicBezTo>
                    <a:pt x="155164" y="100505"/>
                    <a:pt x="152475" y="100505"/>
                    <a:pt x="136096" y="100505"/>
                  </a:cubicBezTo>
                  <a:lnTo>
                    <a:pt x="136096" y="108081"/>
                  </a:lnTo>
                  <a:cubicBezTo>
                    <a:pt x="144652" y="107836"/>
                    <a:pt x="157120" y="107347"/>
                    <a:pt x="163721" y="107347"/>
                  </a:cubicBezTo>
                  <a:cubicBezTo>
                    <a:pt x="170077" y="107347"/>
                    <a:pt x="182790" y="107836"/>
                    <a:pt x="191102" y="108081"/>
                  </a:cubicBezTo>
                  <a:lnTo>
                    <a:pt x="191102" y="100505"/>
                  </a:lnTo>
                  <a:cubicBezTo>
                    <a:pt x="178389" y="100505"/>
                    <a:pt x="172277" y="100505"/>
                    <a:pt x="172033" y="93175"/>
                  </a:cubicBezTo>
                  <a:lnTo>
                    <a:pt x="172033" y="46503"/>
                  </a:lnTo>
                  <a:cubicBezTo>
                    <a:pt x="172033" y="25488"/>
                    <a:pt x="172033" y="17913"/>
                    <a:pt x="164454" y="9116"/>
                  </a:cubicBezTo>
                  <a:cubicBezTo>
                    <a:pt x="161032" y="4962"/>
                    <a:pt x="152964" y="75"/>
                    <a:pt x="138785" y="75"/>
                  </a:cubicBezTo>
                  <a:cubicBezTo>
                    <a:pt x="118249" y="75"/>
                    <a:pt x="107492" y="14736"/>
                    <a:pt x="103336" y="24022"/>
                  </a:cubicBezTo>
                  <a:cubicBezTo>
                    <a:pt x="99914" y="2763"/>
                    <a:pt x="81823" y="75"/>
                    <a:pt x="70822" y="75"/>
                  </a:cubicBezTo>
                  <a:cubicBezTo>
                    <a:pt x="52975" y="75"/>
                    <a:pt x="41485" y="10582"/>
                    <a:pt x="34640" y="25732"/>
                  </a:cubicBezTo>
                  <a:lnTo>
                    <a:pt x="34640" y="75"/>
                  </a:lnTo>
                  <a:lnTo>
                    <a:pt x="170" y="2763"/>
                  </a:lnTo>
                  <a:lnTo>
                    <a:pt x="170" y="10338"/>
                  </a:lnTo>
                  <a:cubicBezTo>
                    <a:pt x="17283" y="10338"/>
                    <a:pt x="19238" y="12048"/>
                    <a:pt x="19238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16C5A31F-DEA0-ACC7-7385-685F1150B4B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720862" y="6991234"/>
              <a:ext cx="110256" cy="112159"/>
            </a:xfrm>
            <a:custGeom>
              <a:avLst/>
              <a:gdLst>
                <a:gd name="connsiteX0" fmla="*/ 71319 w 110256"/>
                <a:gd name="connsiteY0" fmla="*/ 90976 h 112159"/>
                <a:gd name="connsiteX1" fmla="*/ 90388 w 110256"/>
                <a:gd name="connsiteY1" fmla="*/ 111013 h 112159"/>
                <a:gd name="connsiteX2" fmla="*/ 110434 w 110256"/>
                <a:gd name="connsiteY2" fmla="*/ 87799 h 112159"/>
                <a:gd name="connsiteX3" fmla="*/ 110434 w 110256"/>
                <a:gd name="connsiteY3" fmla="*/ 74115 h 112159"/>
                <a:gd name="connsiteX4" fmla="*/ 104323 w 110256"/>
                <a:gd name="connsiteY4" fmla="*/ 74115 h 112159"/>
                <a:gd name="connsiteX5" fmla="*/ 104323 w 110256"/>
                <a:gd name="connsiteY5" fmla="*/ 87799 h 112159"/>
                <a:gd name="connsiteX6" fmla="*/ 95522 w 110256"/>
                <a:gd name="connsiteY6" fmla="*/ 103438 h 112159"/>
                <a:gd name="connsiteX7" fmla="*/ 86476 w 110256"/>
                <a:gd name="connsiteY7" fmla="*/ 91220 h 112159"/>
                <a:gd name="connsiteX8" fmla="*/ 86476 w 110256"/>
                <a:gd name="connsiteY8" fmla="*/ 42348 h 112159"/>
                <a:gd name="connsiteX9" fmla="*/ 77675 w 110256"/>
                <a:gd name="connsiteY9" fmla="*/ 13514 h 112159"/>
                <a:gd name="connsiteX10" fmla="*/ 44183 w 110256"/>
                <a:gd name="connsiteY10" fmla="*/ 75 h 112159"/>
                <a:gd name="connsiteX11" fmla="*/ 7267 w 110256"/>
                <a:gd name="connsiteY11" fmla="*/ 27687 h 112159"/>
                <a:gd name="connsiteX12" fmla="*/ 18513 w 110256"/>
                <a:gd name="connsiteY12" fmla="*/ 39172 h 112159"/>
                <a:gd name="connsiteX13" fmla="*/ 29759 w 110256"/>
                <a:gd name="connsiteY13" fmla="*/ 27931 h 112159"/>
                <a:gd name="connsiteX14" fmla="*/ 17291 w 110256"/>
                <a:gd name="connsiteY14" fmla="*/ 16691 h 112159"/>
                <a:gd name="connsiteX15" fmla="*/ 43694 w 110256"/>
                <a:gd name="connsiteY15" fmla="*/ 5451 h 112159"/>
                <a:gd name="connsiteX16" fmla="*/ 69608 w 110256"/>
                <a:gd name="connsiteY16" fmla="*/ 36728 h 112159"/>
                <a:gd name="connsiteX17" fmla="*/ 69608 w 110256"/>
                <a:gd name="connsiteY17" fmla="*/ 45769 h 112159"/>
                <a:gd name="connsiteX18" fmla="*/ 24625 w 110256"/>
                <a:gd name="connsiteY18" fmla="*/ 54566 h 112159"/>
                <a:gd name="connsiteX19" fmla="*/ 178 w 110256"/>
                <a:gd name="connsiteY19" fmla="*/ 86333 h 112159"/>
                <a:gd name="connsiteX20" fmla="*/ 39293 w 110256"/>
                <a:gd name="connsiteY20" fmla="*/ 112235 h 112159"/>
                <a:gd name="connsiteX21" fmla="*/ 71319 w 110256"/>
                <a:gd name="connsiteY21" fmla="*/ 90976 h 112159"/>
                <a:gd name="connsiteX22" fmla="*/ 69608 w 110256"/>
                <a:gd name="connsiteY22" fmla="*/ 50901 h 112159"/>
                <a:gd name="connsiteX23" fmla="*/ 69608 w 110256"/>
                <a:gd name="connsiteY23" fmla="*/ 75337 h 112159"/>
                <a:gd name="connsiteX24" fmla="*/ 41005 w 110256"/>
                <a:gd name="connsiteY24" fmla="*/ 106859 h 112159"/>
                <a:gd name="connsiteX25" fmla="*/ 19002 w 110256"/>
                <a:gd name="connsiteY25" fmla="*/ 86088 h 112159"/>
                <a:gd name="connsiteX26" fmla="*/ 69608 w 110256"/>
                <a:gd name="connsiteY26" fmla="*/ 50901 h 11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256" h="112159">
                  <a:moveTo>
                    <a:pt x="71319" y="90976"/>
                  </a:moveTo>
                  <a:cubicBezTo>
                    <a:pt x="72297" y="100750"/>
                    <a:pt x="78898" y="111013"/>
                    <a:pt x="90388" y="111013"/>
                  </a:cubicBezTo>
                  <a:cubicBezTo>
                    <a:pt x="95522" y="111013"/>
                    <a:pt x="110434" y="107592"/>
                    <a:pt x="110434" y="87799"/>
                  </a:cubicBezTo>
                  <a:lnTo>
                    <a:pt x="110434" y="74115"/>
                  </a:lnTo>
                  <a:lnTo>
                    <a:pt x="104323" y="74115"/>
                  </a:lnTo>
                  <a:lnTo>
                    <a:pt x="104323" y="87799"/>
                  </a:lnTo>
                  <a:cubicBezTo>
                    <a:pt x="104323" y="101972"/>
                    <a:pt x="98211" y="103438"/>
                    <a:pt x="95522" y="103438"/>
                  </a:cubicBezTo>
                  <a:cubicBezTo>
                    <a:pt x="87454" y="103438"/>
                    <a:pt x="86476" y="92442"/>
                    <a:pt x="86476" y="91220"/>
                  </a:cubicBezTo>
                  <a:lnTo>
                    <a:pt x="86476" y="42348"/>
                  </a:lnTo>
                  <a:cubicBezTo>
                    <a:pt x="86476" y="32085"/>
                    <a:pt x="86476" y="22556"/>
                    <a:pt x="77675" y="13514"/>
                  </a:cubicBezTo>
                  <a:cubicBezTo>
                    <a:pt x="68141" y="3984"/>
                    <a:pt x="55917" y="75"/>
                    <a:pt x="44183" y="75"/>
                  </a:cubicBezTo>
                  <a:cubicBezTo>
                    <a:pt x="24136" y="75"/>
                    <a:pt x="7267" y="11559"/>
                    <a:pt x="7267" y="27687"/>
                  </a:cubicBezTo>
                  <a:cubicBezTo>
                    <a:pt x="7267" y="35018"/>
                    <a:pt x="12157" y="39172"/>
                    <a:pt x="18513" y="39172"/>
                  </a:cubicBezTo>
                  <a:cubicBezTo>
                    <a:pt x="25358" y="39172"/>
                    <a:pt x="29759" y="34285"/>
                    <a:pt x="29759" y="27931"/>
                  </a:cubicBezTo>
                  <a:cubicBezTo>
                    <a:pt x="29759" y="24999"/>
                    <a:pt x="28536" y="16935"/>
                    <a:pt x="17291" y="16691"/>
                  </a:cubicBezTo>
                  <a:cubicBezTo>
                    <a:pt x="23892" y="8138"/>
                    <a:pt x="35871" y="5451"/>
                    <a:pt x="43694" y="5451"/>
                  </a:cubicBezTo>
                  <a:cubicBezTo>
                    <a:pt x="55673" y="5451"/>
                    <a:pt x="69608" y="14980"/>
                    <a:pt x="69608" y="36728"/>
                  </a:cubicBezTo>
                  <a:lnTo>
                    <a:pt x="69608" y="45769"/>
                  </a:lnTo>
                  <a:cubicBezTo>
                    <a:pt x="57140" y="46503"/>
                    <a:pt x="40027" y="47236"/>
                    <a:pt x="24625" y="54566"/>
                  </a:cubicBezTo>
                  <a:cubicBezTo>
                    <a:pt x="6290" y="62874"/>
                    <a:pt x="178" y="75581"/>
                    <a:pt x="178" y="86333"/>
                  </a:cubicBezTo>
                  <a:cubicBezTo>
                    <a:pt x="178" y="106126"/>
                    <a:pt x="23892" y="112235"/>
                    <a:pt x="39293" y="112235"/>
                  </a:cubicBezTo>
                  <a:cubicBezTo>
                    <a:pt x="55428" y="112235"/>
                    <a:pt x="66674" y="102460"/>
                    <a:pt x="71319" y="90976"/>
                  </a:cubicBezTo>
                  <a:close/>
                  <a:moveTo>
                    <a:pt x="69608" y="50901"/>
                  </a:moveTo>
                  <a:lnTo>
                    <a:pt x="69608" y="75337"/>
                  </a:lnTo>
                  <a:cubicBezTo>
                    <a:pt x="69608" y="98551"/>
                    <a:pt x="52006" y="106859"/>
                    <a:pt x="41005" y="106859"/>
                  </a:cubicBezTo>
                  <a:cubicBezTo>
                    <a:pt x="29025" y="106859"/>
                    <a:pt x="19002" y="98306"/>
                    <a:pt x="19002" y="86088"/>
                  </a:cubicBezTo>
                  <a:cubicBezTo>
                    <a:pt x="19002" y="72649"/>
                    <a:pt x="29270" y="52367"/>
                    <a:pt x="69608" y="509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BC2B46C2-EF68-A224-5EA1-B17579260E5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835764" y="6995388"/>
              <a:ext cx="123213" cy="105317"/>
            </a:xfrm>
            <a:custGeom>
              <a:avLst/>
              <a:gdLst>
                <a:gd name="connsiteX0" fmla="*/ 67412 w 123213"/>
                <a:gd name="connsiteY0" fmla="*/ 47969 h 105317"/>
                <a:gd name="connsiteX1" fmla="*/ 89904 w 123213"/>
                <a:gd name="connsiteY1" fmla="*/ 20356 h 105317"/>
                <a:gd name="connsiteX2" fmla="*/ 118996 w 123213"/>
                <a:gd name="connsiteY2" fmla="*/ 7650 h 105317"/>
                <a:gd name="connsiteX3" fmla="*/ 118996 w 123213"/>
                <a:gd name="connsiteY3" fmla="*/ 75 h 105317"/>
                <a:gd name="connsiteX4" fmla="*/ 98949 w 123213"/>
                <a:gd name="connsiteY4" fmla="*/ 808 h 105317"/>
                <a:gd name="connsiteX5" fmla="*/ 75480 w 123213"/>
                <a:gd name="connsiteY5" fmla="*/ 75 h 105317"/>
                <a:gd name="connsiteX6" fmla="*/ 75480 w 123213"/>
                <a:gd name="connsiteY6" fmla="*/ 7650 h 105317"/>
                <a:gd name="connsiteX7" fmla="*/ 82570 w 123213"/>
                <a:gd name="connsiteY7" fmla="*/ 15225 h 105317"/>
                <a:gd name="connsiteX8" fmla="*/ 78903 w 123213"/>
                <a:gd name="connsiteY8" fmla="*/ 23777 h 105317"/>
                <a:gd name="connsiteX9" fmla="*/ 63745 w 123213"/>
                <a:gd name="connsiteY9" fmla="*/ 42837 h 105317"/>
                <a:gd name="connsiteX10" fmla="*/ 44677 w 123213"/>
                <a:gd name="connsiteY10" fmla="*/ 18157 h 105317"/>
                <a:gd name="connsiteX11" fmla="*/ 42476 w 123213"/>
                <a:gd name="connsiteY11" fmla="*/ 13759 h 105317"/>
                <a:gd name="connsiteX12" fmla="*/ 51033 w 123213"/>
                <a:gd name="connsiteY12" fmla="*/ 7650 h 105317"/>
                <a:gd name="connsiteX13" fmla="*/ 51033 w 123213"/>
                <a:gd name="connsiteY13" fmla="*/ 75 h 105317"/>
                <a:gd name="connsiteX14" fmla="*/ 24630 w 123213"/>
                <a:gd name="connsiteY14" fmla="*/ 808 h 105317"/>
                <a:gd name="connsiteX15" fmla="*/ 1405 w 123213"/>
                <a:gd name="connsiteY15" fmla="*/ 75 h 105317"/>
                <a:gd name="connsiteX16" fmla="*/ 1405 w 123213"/>
                <a:gd name="connsiteY16" fmla="*/ 7650 h 105317"/>
                <a:gd name="connsiteX17" fmla="*/ 30253 w 123213"/>
                <a:gd name="connsiteY17" fmla="*/ 22556 h 105317"/>
                <a:gd name="connsiteX18" fmla="*/ 54455 w 123213"/>
                <a:gd name="connsiteY18" fmla="*/ 54078 h 105317"/>
                <a:gd name="connsiteX19" fmla="*/ 31475 w 123213"/>
                <a:gd name="connsiteY19" fmla="*/ 83156 h 105317"/>
                <a:gd name="connsiteX20" fmla="*/ 183 w 123213"/>
                <a:gd name="connsiteY20" fmla="*/ 97818 h 105317"/>
                <a:gd name="connsiteX21" fmla="*/ 183 w 123213"/>
                <a:gd name="connsiteY21" fmla="*/ 105393 h 105317"/>
                <a:gd name="connsiteX22" fmla="*/ 20474 w 123213"/>
                <a:gd name="connsiteY22" fmla="*/ 104660 h 105317"/>
                <a:gd name="connsiteX23" fmla="*/ 43699 w 123213"/>
                <a:gd name="connsiteY23" fmla="*/ 105393 h 105317"/>
                <a:gd name="connsiteX24" fmla="*/ 43699 w 123213"/>
                <a:gd name="connsiteY24" fmla="*/ 97818 h 105317"/>
                <a:gd name="connsiteX25" fmla="*/ 36609 w 123213"/>
                <a:gd name="connsiteY25" fmla="*/ 90242 h 105317"/>
                <a:gd name="connsiteX26" fmla="*/ 58611 w 123213"/>
                <a:gd name="connsiteY26" fmla="*/ 59209 h 105317"/>
                <a:gd name="connsiteX27" fmla="*/ 77191 w 123213"/>
                <a:gd name="connsiteY27" fmla="*/ 83645 h 105317"/>
                <a:gd name="connsiteX28" fmla="*/ 82325 w 123213"/>
                <a:gd name="connsiteY28" fmla="*/ 91709 h 105317"/>
                <a:gd name="connsiteX29" fmla="*/ 73524 w 123213"/>
                <a:gd name="connsiteY29" fmla="*/ 97818 h 105317"/>
                <a:gd name="connsiteX30" fmla="*/ 73524 w 123213"/>
                <a:gd name="connsiteY30" fmla="*/ 105393 h 105317"/>
                <a:gd name="connsiteX31" fmla="*/ 99927 w 123213"/>
                <a:gd name="connsiteY31" fmla="*/ 104660 h 105317"/>
                <a:gd name="connsiteX32" fmla="*/ 123396 w 123213"/>
                <a:gd name="connsiteY32" fmla="*/ 105393 h 105317"/>
                <a:gd name="connsiteX33" fmla="*/ 123396 w 123213"/>
                <a:gd name="connsiteY33" fmla="*/ 97818 h 105317"/>
                <a:gd name="connsiteX34" fmla="*/ 100172 w 123213"/>
                <a:gd name="connsiteY34" fmla="*/ 90242 h 105317"/>
                <a:gd name="connsiteX35" fmla="*/ 67412 w 123213"/>
                <a:gd name="connsiteY35" fmla="*/ 47969 h 1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13" h="105317">
                  <a:moveTo>
                    <a:pt x="67412" y="47969"/>
                  </a:moveTo>
                  <a:cubicBezTo>
                    <a:pt x="74747" y="38683"/>
                    <a:pt x="84036" y="26710"/>
                    <a:pt x="89904" y="20356"/>
                  </a:cubicBezTo>
                  <a:cubicBezTo>
                    <a:pt x="97482" y="11559"/>
                    <a:pt x="107506" y="7894"/>
                    <a:pt x="118996" y="7650"/>
                  </a:cubicBezTo>
                  <a:lnTo>
                    <a:pt x="118996" y="75"/>
                  </a:lnTo>
                  <a:cubicBezTo>
                    <a:pt x="112640" y="563"/>
                    <a:pt x="105305" y="808"/>
                    <a:pt x="98949" y="808"/>
                  </a:cubicBezTo>
                  <a:cubicBezTo>
                    <a:pt x="91615" y="808"/>
                    <a:pt x="78658" y="319"/>
                    <a:pt x="75480" y="75"/>
                  </a:cubicBezTo>
                  <a:lnTo>
                    <a:pt x="75480" y="7650"/>
                  </a:lnTo>
                  <a:cubicBezTo>
                    <a:pt x="80614" y="8138"/>
                    <a:pt x="82570" y="11315"/>
                    <a:pt x="82570" y="15225"/>
                  </a:cubicBezTo>
                  <a:cubicBezTo>
                    <a:pt x="82570" y="19135"/>
                    <a:pt x="80125" y="22311"/>
                    <a:pt x="78903" y="23777"/>
                  </a:cubicBezTo>
                  <a:lnTo>
                    <a:pt x="63745" y="42837"/>
                  </a:lnTo>
                  <a:lnTo>
                    <a:pt x="44677" y="18157"/>
                  </a:lnTo>
                  <a:cubicBezTo>
                    <a:pt x="42476" y="15714"/>
                    <a:pt x="42476" y="15225"/>
                    <a:pt x="42476" y="13759"/>
                  </a:cubicBezTo>
                  <a:cubicBezTo>
                    <a:pt x="42476" y="10093"/>
                    <a:pt x="46143" y="7894"/>
                    <a:pt x="51033" y="7650"/>
                  </a:cubicBezTo>
                  <a:lnTo>
                    <a:pt x="51033" y="75"/>
                  </a:lnTo>
                  <a:cubicBezTo>
                    <a:pt x="44677" y="319"/>
                    <a:pt x="28541" y="808"/>
                    <a:pt x="24630" y="808"/>
                  </a:cubicBezTo>
                  <a:cubicBezTo>
                    <a:pt x="19496" y="808"/>
                    <a:pt x="8006" y="563"/>
                    <a:pt x="1405" y="75"/>
                  </a:cubicBezTo>
                  <a:lnTo>
                    <a:pt x="1405" y="7650"/>
                  </a:lnTo>
                  <a:cubicBezTo>
                    <a:pt x="18518" y="7650"/>
                    <a:pt x="18763" y="7894"/>
                    <a:pt x="30253" y="22556"/>
                  </a:cubicBezTo>
                  <a:lnTo>
                    <a:pt x="54455" y="54078"/>
                  </a:lnTo>
                  <a:lnTo>
                    <a:pt x="31475" y="83156"/>
                  </a:lnTo>
                  <a:cubicBezTo>
                    <a:pt x="19741" y="97329"/>
                    <a:pt x="5317" y="97818"/>
                    <a:pt x="183" y="97818"/>
                  </a:cubicBezTo>
                  <a:lnTo>
                    <a:pt x="183" y="105393"/>
                  </a:lnTo>
                  <a:cubicBezTo>
                    <a:pt x="6539" y="104904"/>
                    <a:pt x="14118" y="104660"/>
                    <a:pt x="20474" y="104660"/>
                  </a:cubicBezTo>
                  <a:cubicBezTo>
                    <a:pt x="27564" y="104660"/>
                    <a:pt x="37831" y="105148"/>
                    <a:pt x="43699" y="105393"/>
                  </a:cubicBezTo>
                  <a:lnTo>
                    <a:pt x="43699" y="97818"/>
                  </a:lnTo>
                  <a:cubicBezTo>
                    <a:pt x="38320" y="97084"/>
                    <a:pt x="36609" y="93908"/>
                    <a:pt x="36609" y="90242"/>
                  </a:cubicBezTo>
                  <a:cubicBezTo>
                    <a:pt x="36609" y="84867"/>
                    <a:pt x="43699" y="76803"/>
                    <a:pt x="58611" y="59209"/>
                  </a:cubicBezTo>
                  <a:lnTo>
                    <a:pt x="77191" y="83645"/>
                  </a:lnTo>
                  <a:cubicBezTo>
                    <a:pt x="79147" y="86333"/>
                    <a:pt x="82325" y="90242"/>
                    <a:pt x="82325" y="91709"/>
                  </a:cubicBezTo>
                  <a:cubicBezTo>
                    <a:pt x="82325" y="93908"/>
                    <a:pt x="80125" y="97573"/>
                    <a:pt x="73524" y="97818"/>
                  </a:cubicBezTo>
                  <a:lnTo>
                    <a:pt x="73524" y="105393"/>
                  </a:lnTo>
                  <a:cubicBezTo>
                    <a:pt x="80858" y="105148"/>
                    <a:pt x="94549" y="104660"/>
                    <a:pt x="99927" y="104660"/>
                  </a:cubicBezTo>
                  <a:cubicBezTo>
                    <a:pt x="106528" y="104660"/>
                    <a:pt x="116062" y="104904"/>
                    <a:pt x="123396" y="105393"/>
                  </a:cubicBezTo>
                  <a:lnTo>
                    <a:pt x="123396" y="97818"/>
                  </a:lnTo>
                  <a:cubicBezTo>
                    <a:pt x="110195" y="97818"/>
                    <a:pt x="105794" y="97329"/>
                    <a:pt x="100172" y="90242"/>
                  </a:cubicBezTo>
                  <a:lnTo>
                    <a:pt x="67412" y="479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B3BFDB07-440A-8547-216D-8EDA8AA6630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692204" y="7171887"/>
              <a:ext cx="87447" cy="112037"/>
            </a:xfrm>
            <a:custGeom>
              <a:avLst/>
              <a:gdLst>
                <a:gd name="connsiteX0" fmla="*/ 861 w 87447"/>
                <a:gd name="connsiteY0" fmla="*/ 103053 h 112037"/>
                <a:gd name="connsiteX1" fmla="*/ 177 w 87447"/>
                <a:gd name="connsiteY1" fmla="*/ 106645 h 112037"/>
                <a:gd name="connsiteX2" fmla="*/ 5995 w 87447"/>
                <a:gd name="connsiteY2" fmla="*/ 112118 h 112037"/>
                <a:gd name="connsiteX3" fmla="*/ 14723 w 87447"/>
                <a:gd name="connsiteY3" fmla="*/ 101513 h 112037"/>
                <a:gd name="connsiteX4" fmla="*/ 23622 w 87447"/>
                <a:gd name="connsiteY4" fmla="*/ 66619 h 112037"/>
                <a:gd name="connsiteX5" fmla="*/ 42446 w 87447"/>
                <a:gd name="connsiteY5" fmla="*/ 77224 h 112037"/>
                <a:gd name="connsiteX6" fmla="*/ 87624 w 87447"/>
                <a:gd name="connsiteY6" fmla="*/ 28988 h 112037"/>
                <a:gd name="connsiteX7" fmla="*/ 60414 w 87447"/>
                <a:gd name="connsiteY7" fmla="*/ 81 h 112037"/>
                <a:gd name="connsiteX8" fmla="*/ 16947 w 87447"/>
                <a:gd name="connsiteY8" fmla="*/ 38909 h 112037"/>
                <a:gd name="connsiteX9" fmla="*/ 861 w 87447"/>
                <a:gd name="connsiteY9" fmla="*/ 103053 h 112037"/>
                <a:gd name="connsiteX10" fmla="*/ 42275 w 87447"/>
                <a:gd name="connsiteY10" fmla="*/ 72435 h 112037"/>
                <a:gd name="connsiteX11" fmla="*/ 25846 w 87447"/>
                <a:gd name="connsiteY11" fmla="*/ 57553 h 112037"/>
                <a:gd name="connsiteX12" fmla="*/ 27386 w 87447"/>
                <a:gd name="connsiteY12" fmla="*/ 51396 h 112037"/>
                <a:gd name="connsiteX13" fmla="*/ 38510 w 87447"/>
                <a:gd name="connsiteY13" fmla="*/ 18896 h 112037"/>
                <a:gd name="connsiteX14" fmla="*/ 60072 w 87447"/>
                <a:gd name="connsiteY14" fmla="*/ 4870 h 112037"/>
                <a:gd name="connsiteX15" fmla="*/ 73763 w 87447"/>
                <a:gd name="connsiteY15" fmla="*/ 22146 h 112037"/>
                <a:gd name="connsiteX16" fmla="*/ 64008 w 87447"/>
                <a:gd name="connsiteY16" fmla="*/ 57553 h 112037"/>
                <a:gd name="connsiteX17" fmla="*/ 42275 w 87447"/>
                <a:gd name="connsiteY17" fmla="*/ 72435 h 11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47" h="112037">
                  <a:moveTo>
                    <a:pt x="861" y="103053"/>
                  </a:moveTo>
                  <a:cubicBezTo>
                    <a:pt x="177" y="105618"/>
                    <a:pt x="177" y="106474"/>
                    <a:pt x="177" y="106645"/>
                  </a:cubicBezTo>
                  <a:cubicBezTo>
                    <a:pt x="177" y="110408"/>
                    <a:pt x="3257" y="112118"/>
                    <a:pt x="5995" y="112118"/>
                  </a:cubicBezTo>
                  <a:cubicBezTo>
                    <a:pt x="12156" y="112118"/>
                    <a:pt x="13525" y="106987"/>
                    <a:pt x="14723" y="101513"/>
                  </a:cubicBezTo>
                  <a:cubicBezTo>
                    <a:pt x="17119" y="92619"/>
                    <a:pt x="21910" y="73119"/>
                    <a:pt x="23622" y="66619"/>
                  </a:cubicBezTo>
                  <a:cubicBezTo>
                    <a:pt x="25162" y="69185"/>
                    <a:pt x="30638" y="77224"/>
                    <a:pt x="42446" y="77224"/>
                  </a:cubicBezTo>
                  <a:cubicBezTo>
                    <a:pt x="64350" y="77224"/>
                    <a:pt x="87624" y="53961"/>
                    <a:pt x="87624" y="28988"/>
                  </a:cubicBezTo>
                  <a:cubicBezTo>
                    <a:pt x="87624" y="10857"/>
                    <a:pt x="75474" y="81"/>
                    <a:pt x="60414" y="81"/>
                  </a:cubicBezTo>
                  <a:cubicBezTo>
                    <a:pt x="43644" y="81"/>
                    <a:pt x="22937" y="14791"/>
                    <a:pt x="16947" y="38909"/>
                  </a:cubicBezTo>
                  <a:lnTo>
                    <a:pt x="861" y="103053"/>
                  </a:lnTo>
                  <a:close/>
                  <a:moveTo>
                    <a:pt x="42275" y="72435"/>
                  </a:moveTo>
                  <a:cubicBezTo>
                    <a:pt x="29611" y="72435"/>
                    <a:pt x="25846" y="59777"/>
                    <a:pt x="25846" y="57553"/>
                  </a:cubicBezTo>
                  <a:cubicBezTo>
                    <a:pt x="25846" y="57211"/>
                    <a:pt x="26873" y="53448"/>
                    <a:pt x="27386" y="51396"/>
                  </a:cubicBezTo>
                  <a:cubicBezTo>
                    <a:pt x="32520" y="30357"/>
                    <a:pt x="33547" y="26422"/>
                    <a:pt x="38510" y="18896"/>
                  </a:cubicBezTo>
                  <a:cubicBezTo>
                    <a:pt x="44671" y="9831"/>
                    <a:pt x="53227" y="4870"/>
                    <a:pt x="60072" y="4870"/>
                  </a:cubicBezTo>
                  <a:cubicBezTo>
                    <a:pt x="67089" y="4870"/>
                    <a:pt x="73763" y="9831"/>
                    <a:pt x="73763" y="22146"/>
                  </a:cubicBezTo>
                  <a:cubicBezTo>
                    <a:pt x="73763" y="30014"/>
                    <a:pt x="69313" y="49001"/>
                    <a:pt x="64008" y="57553"/>
                  </a:cubicBezTo>
                  <a:cubicBezTo>
                    <a:pt x="56136" y="69698"/>
                    <a:pt x="47580" y="72435"/>
                    <a:pt x="42275" y="7243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FD4D06DC-2700-DDEA-1086-C0269DA3A2F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011892" y="6934543"/>
              <a:ext cx="173764" cy="166162"/>
            </a:xfrm>
            <a:custGeom>
              <a:avLst/>
              <a:gdLst>
                <a:gd name="connsiteX0" fmla="*/ 64975 w 173764"/>
                <a:gd name="connsiteY0" fmla="*/ 86821 h 166162"/>
                <a:gd name="connsiteX1" fmla="*/ 88688 w 173764"/>
                <a:gd name="connsiteY1" fmla="*/ 86821 h 166162"/>
                <a:gd name="connsiteX2" fmla="*/ 108979 w 173764"/>
                <a:gd name="connsiteY2" fmla="*/ 97818 h 166162"/>
                <a:gd name="connsiteX3" fmla="*/ 107268 w 173764"/>
                <a:gd name="connsiteY3" fmla="*/ 109791 h 166162"/>
                <a:gd name="connsiteX4" fmla="*/ 106535 w 173764"/>
                <a:gd name="connsiteY4" fmla="*/ 112479 h 166162"/>
                <a:gd name="connsiteX5" fmla="*/ 109468 w 173764"/>
                <a:gd name="connsiteY5" fmla="*/ 115411 h 166162"/>
                <a:gd name="connsiteX6" fmla="*/ 113135 w 173764"/>
                <a:gd name="connsiteY6" fmla="*/ 110280 h 166162"/>
                <a:gd name="connsiteX7" fmla="*/ 126581 w 173764"/>
                <a:gd name="connsiteY7" fmla="*/ 57254 h 166162"/>
                <a:gd name="connsiteX8" fmla="*/ 127315 w 173764"/>
                <a:gd name="connsiteY8" fmla="*/ 53345 h 166162"/>
                <a:gd name="connsiteX9" fmla="*/ 124381 w 173764"/>
                <a:gd name="connsiteY9" fmla="*/ 50657 h 166162"/>
                <a:gd name="connsiteX10" fmla="*/ 120714 w 173764"/>
                <a:gd name="connsiteY10" fmla="*/ 55788 h 166162"/>
                <a:gd name="connsiteX11" fmla="*/ 89177 w 173764"/>
                <a:gd name="connsiteY11" fmla="*/ 79246 h 166162"/>
                <a:gd name="connsiteX12" fmla="*/ 66930 w 173764"/>
                <a:gd name="connsiteY12" fmla="*/ 79246 h 166162"/>
                <a:gd name="connsiteX13" fmla="*/ 82577 w 173764"/>
                <a:gd name="connsiteY13" fmla="*/ 17180 h 166162"/>
                <a:gd name="connsiteX14" fmla="*/ 95778 w 173764"/>
                <a:gd name="connsiteY14" fmla="*/ 7650 h 166162"/>
                <a:gd name="connsiteX15" fmla="*/ 128048 w 173764"/>
                <a:gd name="connsiteY15" fmla="*/ 7650 h 166162"/>
                <a:gd name="connsiteX16" fmla="*/ 163741 w 173764"/>
                <a:gd name="connsiteY16" fmla="*/ 34529 h 166162"/>
                <a:gd name="connsiteX17" fmla="*/ 163008 w 173764"/>
                <a:gd name="connsiteY17" fmla="*/ 47724 h 166162"/>
                <a:gd name="connsiteX18" fmla="*/ 162519 w 173764"/>
                <a:gd name="connsiteY18" fmla="*/ 52123 h 166162"/>
                <a:gd name="connsiteX19" fmla="*/ 165452 w 173764"/>
                <a:gd name="connsiteY19" fmla="*/ 55055 h 166162"/>
                <a:gd name="connsiteX20" fmla="*/ 168875 w 173764"/>
                <a:gd name="connsiteY20" fmla="*/ 48946 h 166162"/>
                <a:gd name="connsiteX21" fmla="*/ 173764 w 173764"/>
                <a:gd name="connsiteY21" fmla="*/ 6672 h 166162"/>
                <a:gd name="connsiteX22" fmla="*/ 167164 w 173764"/>
                <a:gd name="connsiteY22" fmla="*/ 75 h 166162"/>
                <a:gd name="connsiteX23" fmla="*/ 47373 w 173764"/>
                <a:gd name="connsiteY23" fmla="*/ 75 h 166162"/>
                <a:gd name="connsiteX24" fmla="*/ 40039 w 173764"/>
                <a:gd name="connsiteY24" fmla="*/ 4962 h 166162"/>
                <a:gd name="connsiteX25" fmla="*/ 46884 w 173764"/>
                <a:gd name="connsiteY25" fmla="*/ 7650 h 166162"/>
                <a:gd name="connsiteX26" fmla="*/ 62774 w 173764"/>
                <a:gd name="connsiteY26" fmla="*/ 12048 h 166162"/>
                <a:gd name="connsiteX27" fmla="*/ 61552 w 173764"/>
                <a:gd name="connsiteY27" fmla="*/ 17913 h 166162"/>
                <a:gd name="connsiteX28" fmla="*/ 29282 w 173764"/>
                <a:gd name="connsiteY28" fmla="*/ 147178 h 166162"/>
                <a:gd name="connsiteX29" fmla="*/ 7035 w 173764"/>
                <a:gd name="connsiteY29" fmla="*/ 158662 h 166162"/>
                <a:gd name="connsiteX30" fmla="*/ 190 w 173764"/>
                <a:gd name="connsiteY30" fmla="*/ 163305 h 166162"/>
                <a:gd name="connsiteX31" fmla="*/ 3857 w 173764"/>
                <a:gd name="connsiteY31" fmla="*/ 166237 h 166162"/>
                <a:gd name="connsiteX32" fmla="*/ 36127 w 173764"/>
                <a:gd name="connsiteY32" fmla="*/ 165504 h 166162"/>
                <a:gd name="connsiteX33" fmla="*/ 72553 w 173764"/>
                <a:gd name="connsiteY33" fmla="*/ 166237 h 166162"/>
                <a:gd name="connsiteX34" fmla="*/ 77687 w 173764"/>
                <a:gd name="connsiteY34" fmla="*/ 161595 h 166162"/>
                <a:gd name="connsiteX35" fmla="*/ 76220 w 173764"/>
                <a:gd name="connsiteY35" fmla="*/ 158907 h 166162"/>
                <a:gd name="connsiteX36" fmla="*/ 69375 w 173764"/>
                <a:gd name="connsiteY36" fmla="*/ 158662 h 166162"/>
                <a:gd name="connsiteX37" fmla="*/ 56663 w 173764"/>
                <a:gd name="connsiteY37" fmla="*/ 158174 h 166162"/>
                <a:gd name="connsiteX38" fmla="*/ 48840 w 173764"/>
                <a:gd name="connsiteY38" fmla="*/ 153287 h 166162"/>
                <a:gd name="connsiteX39" fmla="*/ 49817 w 173764"/>
                <a:gd name="connsiteY39" fmla="*/ 147666 h 166162"/>
                <a:gd name="connsiteX40" fmla="*/ 64975 w 173764"/>
                <a:gd name="connsiteY40" fmla="*/ 86821 h 16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764" h="166162">
                  <a:moveTo>
                    <a:pt x="64975" y="86821"/>
                  </a:moveTo>
                  <a:lnTo>
                    <a:pt x="88688" y="86821"/>
                  </a:lnTo>
                  <a:cubicBezTo>
                    <a:pt x="107024" y="86821"/>
                    <a:pt x="108979" y="90731"/>
                    <a:pt x="108979" y="97818"/>
                  </a:cubicBezTo>
                  <a:cubicBezTo>
                    <a:pt x="108979" y="99528"/>
                    <a:pt x="108979" y="102460"/>
                    <a:pt x="107268" y="109791"/>
                  </a:cubicBezTo>
                  <a:cubicBezTo>
                    <a:pt x="106779" y="111013"/>
                    <a:pt x="106535" y="111990"/>
                    <a:pt x="106535" y="112479"/>
                  </a:cubicBezTo>
                  <a:cubicBezTo>
                    <a:pt x="106535" y="114434"/>
                    <a:pt x="108002" y="115411"/>
                    <a:pt x="109468" y="115411"/>
                  </a:cubicBezTo>
                  <a:cubicBezTo>
                    <a:pt x="111913" y="115411"/>
                    <a:pt x="111913" y="114678"/>
                    <a:pt x="113135" y="110280"/>
                  </a:cubicBezTo>
                  <a:lnTo>
                    <a:pt x="126581" y="57254"/>
                  </a:lnTo>
                  <a:cubicBezTo>
                    <a:pt x="127315" y="54566"/>
                    <a:pt x="127315" y="54078"/>
                    <a:pt x="127315" y="53345"/>
                  </a:cubicBezTo>
                  <a:cubicBezTo>
                    <a:pt x="127315" y="52856"/>
                    <a:pt x="126826" y="50657"/>
                    <a:pt x="124381" y="50657"/>
                  </a:cubicBezTo>
                  <a:cubicBezTo>
                    <a:pt x="121936" y="50657"/>
                    <a:pt x="121692" y="51878"/>
                    <a:pt x="120714" y="55788"/>
                  </a:cubicBezTo>
                  <a:cubicBezTo>
                    <a:pt x="115580" y="74848"/>
                    <a:pt x="109957" y="79246"/>
                    <a:pt x="89177" y="79246"/>
                  </a:cubicBezTo>
                  <a:lnTo>
                    <a:pt x="66930" y="79246"/>
                  </a:lnTo>
                  <a:lnTo>
                    <a:pt x="82577" y="17180"/>
                  </a:lnTo>
                  <a:cubicBezTo>
                    <a:pt x="84777" y="8627"/>
                    <a:pt x="85021" y="7650"/>
                    <a:pt x="95778" y="7650"/>
                  </a:cubicBezTo>
                  <a:lnTo>
                    <a:pt x="128048" y="7650"/>
                  </a:lnTo>
                  <a:cubicBezTo>
                    <a:pt x="158118" y="7650"/>
                    <a:pt x="163741" y="15714"/>
                    <a:pt x="163741" y="34529"/>
                  </a:cubicBezTo>
                  <a:cubicBezTo>
                    <a:pt x="163741" y="40149"/>
                    <a:pt x="163741" y="41127"/>
                    <a:pt x="163008" y="47724"/>
                  </a:cubicBezTo>
                  <a:cubicBezTo>
                    <a:pt x="162519" y="50901"/>
                    <a:pt x="162519" y="51390"/>
                    <a:pt x="162519" y="52123"/>
                  </a:cubicBezTo>
                  <a:cubicBezTo>
                    <a:pt x="162519" y="53345"/>
                    <a:pt x="163252" y="55055"/>
                    <a:pt x="165452" y="55055"/>
                  </a:cubicBezTo>
                  <a:cubicBezTo>
                    <a:pt x="168141" y="55055"/>
                    <a:pt x="168386" y="53589"/>
                    <a:pt x="168875" y="48946"/>
                  </a:cubicBezTo>
                  <a:lnTo>
                    <a:pt x="173764" y="6672"/>
                  </a:lnTo>
                  <a:cubicBezTo>
                    <a:pt x="174498" y="75"/>
                    <a:pt x="173275" y="75"/>
                    <a:pt x="167164" y="75"/>
                  </a:cubicBezTo>
                  <a:lnTo>
                    <a:pt x="47373" y="75"/>
                  </a:lnTo>
                  <a:cubicBezTo>
                    <a:pt x="42483" y="75"/>
                    <a:pt x="40039" y="75"/>
                    <a:pt x="40039" y="4962"/>
                  </a:cubicBezTo>
                  <a:cubicBezTo>
                    <a:pt x="40039" y="7650"/>
                    <a:pt x="42239" y="7650"/>
                    <a:pt x="46884" y="7650"/>
                  </a:cubicBezTo>
                  <a:cubicBezTo>
                    <a:pt x="55929" y="7650"/>
                    <a:pt x="62774" y="7650"/>
                    <a:pt x="62774" y="12048"/>
                  </a:cubicBezTo>
                  <a:cubicBezTo>
                    <a:pt x="62774" y="13026"/>
                    <a:pt x="62774" y="13514"/>
                    <a:pt x="61552" y="17913"/>
                  </a:cubicBezTo>
                  <a:lnTo>
                    <a:pt x="29282" y="147178"/>
                  </a:lnTo>
                  <a:cubicBezTo>
                    <a:pt x="26837" y="156708"/>
                    <a:pt x="26348" y="158662"/>
                    <a:pt x="7035" y="158662"/>
                  </a:cubicBezTo>
                  <a:cubicBezTo>
                    <a:pt x="2879" y="158662"/>
                    <a:pt x="190" y="158662"/>
                    <a:pt x="190" y="163305"/>
                  </a:cubicBezTo>
                  <a:cubicBezTo>
                    <a:pt x="190" y="166237"/>
                    <a:pt x="3123" y="166237"/>
                    <a:pt x="3857" y="166237"/>
                  </a:cubicBezTo>
                  <a:cubicBezTo>
                    <a:pt x="10946" y="166237"/>
                    <a:pt x="29037" y="165504"/>
                    <a:pt x="36127" y="165504"/>
                  </a:cubicBezTo>
                  <a:cubicBezTo>
                    <a:pt x="44195" y="165504"/>
                    <a:pt x="64486" y="166237"/>
                    <a:pt x="72553" y="166237"/>
                  </a:cubicBezTo>
                  <a:cubicBezTo>
                    <a:pt x="74753" y="166237"/>
                    <a:pt x="77687" y="166237"/>
                    <a:pt x="77687" y="161595"/>
                  </a:cubicBezTo>
                  <a:cubicBezTo>
                    <a:pt x="77687" y="159640"/>
                    <a:pt x="76220" y="159151"/>
                    <a:pt x="76220" y="158907"/>
                  </a:cubicBezTo>
                  <a:cubicBezTo>
                    <a:pt x="75487" y="158662"/>
                    <a:pt x="74998" y="158662"/>
                    <a:pt x="69375" y="158662"/>
                  </a:cubicBezTo>
                  <a:cubicBezTo>
                    <a:pt x="63997" y="158662"/>
                    <a:pt x="62774" y="158662"/>
                    <a:pt x="56663" y="158174"/>
                  </a:cubicBezTo>
                  <a:cubicBezTo>
                    <a:pt x="49573" y="157441"/>
                    <a:pt x="48840" y="156463"/>
                    <a:pt x="48840" y="153287"/>
                  </a:cubicBezTo>
                  <a:cubicBezTo>
                    <a:pt x="48840" y="152798"/>
                    <a:pt x="48840" y="151332"/>
                    <a:pt x="49817" y="147666"/>
                  </a:cubicBezTo>
                  <a:lnTo>
                    <a:pt x="64975" y="8682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B4B21E84-A975-7CC2-D548-53D2DFA2E25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171619" y="7017111"/>
              <a:ext cx="130058" cy="153431"/>
            </a:xfrm>
            <a:custGeom>
              <a:avLst/>
              <a:gdLst>
                <a:gd name="connsiteX0" fmla="*/ 67964 w 130058"/>
                <a:gd name="connsiteY0" fmla="*/ 130587 h 153431"/>
                <a:gd name="connsiteX1" fmla="*/ 84221 w 130058"/>
                <a:gd name="connsiteY1" fmla="*/ 153508 h 153431"/>
                <a:gd name="connsiteX2" fmla="*/ 114853 w 130058"/>
                <a:gd name="connsiteY2" fmla="*/ 120324 h 153431"/>
                <a:gd name="connsiteX3" fmla="*/ 112457 w 130058"/>
                <a:gd name="connsiteY3" fmla="*/ 117930 h 153431"/>
                <a:gd name="connsiteX4" fmla="*/ 110061 w 130058"/>
                <a:gd name="connsiteY4" fmla="*/ 120153 h 153431"/>
                <a:gd name="connsiteX5" fmla="*/ 88841 w 130058"/>
                <a:gd name="connsiteY5" fmla="*/ 135548 h 153431"/>
                <a:gd name="connsiteX6" fmla="*/ 75322 w 130058"/>
                <a:gd name="connsiteY6" fmla="*/ 118956 h 153431"/>
                <a:gd name="connsiteX7" fmla="*/ 130255 w 130058"/>
                <a:gd name="connsiteY7" fmla="*/ 47628 h 153431"/>
                <a:gd name="connsiteX8" fmla="*/ 80627 w 130058"/>
                <a:gd name="connsiteY8" fmla="*/ 76 h 153431"/>
                <a:gd name="connsiteX9" fmla="*/ 196 w 130058"/>
                <a:gd name="connsiteY9" fmla="*/ 76878 h 153431"/>
                <a:gd name="connsiteX10" fmla="*/ 49995 w 130058"/>
                <a:gd name="connsiteY10" fmla="*/ 123745 h 153431"/>
                <a:gd name="connsiteX11" fmla="*/ 67964 w 130058"/>
                <a:gd name="connsiteY11" fmla="*/ 121351 h 153431"/>
                <a:gd name="connsiteX12" fmla="*/ 67964 w 130058"/>
                <a:gd name="connsiteY12" fmla="*/ 130587 h 153431"/>
                <a:gd name="connsiteX13" fmla="*/ 38358 w 130058"/>
                <a:gd name="connsiteY13" fmla="*/ 116048 h 153431"/>
                <a:gd name="connsiteX14" fmla="*/ 16796 w 130058"/>
                <a:gd name="connsiteY14" fmla="*/ 81154 h 153431"/>
                <a:gd name="connsiteX15" fmla="*/ 35962 w 130058"/>
                <a:gd name="connsiteY15" fmla="*/ 28128 h 153431"/>
                <a:gd name="connsiteX16" fmla="*/ 79258 w 130058"/>
                <a:gd name="connsiteY16" fmla="*/ 5550 h 153431"/>
                <a:gd name="connsiteX17" fmla="*/ 113655 w 130058"/>
                <a:gd name="connsiteY17" fmla="*/ 43010 h 153431"/>
                <a:gd name="connsiteX18" fmla="*/ 73953 w 130058"/>
                <a:gd name="connsiteY18" fmla="*/ 112456 h 153431"/>
                <a:gd name="connsiteX19" fmla="*/ 56669 w 130058"/>
                <a:gd name="connsiteY19" fmla="*/ 94496 h 153431"/>
                <a:gd name="connsiteX20" fmla="*/ 37674 w 130058"/>
                <a:gd name="connsiteY20" fmla="*/ 111601 h 153431"/>
                <a:gd name="connsiteX21" fmla="*/ 38358 w 130058"/>
                <a:gd name="connsiteY21" fmla="*/ 116048 h 153431"/>
                <a:gd name="connsiteX22" fmla="*/ 67964 w 130058"/>
                <a:gd name="connsiteY22" fmla="*/ 115193 h 153431"/>
                <a:gd name="connsiteX23" fmla="*/ 51193 w 130058"/>
                <a:gd name="connsiteY23" fmla="*/ 118272 h 153431"/>
                <a:gd name="connsiteX24" fmla="*/ 42465 w 130058"/>
                <a:gd name="connsiteY24" fmla="*/ 111601 h 153431"/>
                <a:gd name="connsiteX25" fmla="*/ 56669 w 130058"/>
                <a:gd name="connsiteY25" fmla="*/ 99285 h 153431"/>
                <a:gd name="connsiteX26" fmla="*/ 67964 w 130058"/>
                <a:gd name="connsiteY26" fmla="*/ 115193 h 15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058" h="153431">
                  <a:moveTo>
                    <a:pt x="67964" y="130587"/>
                  </a:moveTo>
                  <a:cubicBezTo>
                    <a:pt x="67964" y="141706"/>
                    <a:pt x="70188" y="153508"/>
                    <a:pt x="84221" y="153508"/>
                  </a:cubicBezTo>
                  <a:cubicBezTo>
                    <a:pt x="104928" y="153508"/>
                    <a:pt x="114853" y="124087"/>
                    <a:pt x="114853" y="120324"/>
                  </a:cubicBezTo>
                  <a:cubicBezTo>
                    <a:pt x="114853" y="119127"/>
                    <a:pt x="113826" y="117930"/>
                    <a:pt x="112457" y="117930"/>
                  </a:cubicBezTo>
                  <a:cubicBezTo>
                    <a:pt x="110746" y="117930"/>
                    <a:pt x="110233" y="119469"/>
                    <a:pt x="110061" y="120153"/>
                  </a:cubicBezTo>
                  <a:cubicBezTo>
                    <a:pt x="105954" y="132127"/>
                    <a:pt x="94660" y="135548"/>
                    <a:pt x="88841" y="135548"/>
                  </a:cubicBezTo>
                  <a:cubicBezTo>
                    <a:pt x="81996" y="135548"/>
                    <a:pt x="78402" y="132640"/>
                    <a:pt x="75322" y="118956"/>
                  </a:cubicBezTo>
                  <a:cubicBezTo>
                    <a:pt x="105783" y="108180"/>
                    <a:pt x="130255" y="77904"/>
                    <a:pt x="130255" y="47628"/>
                  </a:cubicBezTo>
                  <a:cubicBezTo>
                    <a:pt x="130255" y="20773"/>
                    <a:pt x="110917" y="76"/>
                    <a:pt x="80627" y="76"/>
                  </a:cubicBezTo>
                  <a:cubicBezTo>
                    <a:pt x="39727" y="76"/>
                    <a:pt x="196" y="38391"/>
                    <a:pt x="196" y="76878"/>
                  </a:cubicBezTo>
                  <a:cubicBezTo>
                    <a:pt x="196" y="104417"/>
                    <a:pt x="20561" y="123745"/>
                    <a:pt x="49995" y="123745"/>
                  </a:cubicBezTo>
                  <a:cubicBezTo>
                    <a:pt x="53246" y="123745"/>
                    <a:pt x="59065" y="123574"/>
                    <a:pt x="67964" y="121351"/>
                  </a:cubicBezTo>
                  <a:lnTo>
                    <a:pt x="67964" y="130587"/>
                  </a:lnTo>
                  <a:close/>
                  <a:moveTo>
                    <a:pt x="38358" y="116048"/>
                  </a:moveTo>
                  <a:cubicBezTo>
                    <a:pt x="29459" y="112969"/>
                    <a:pt x="16796" y="104075"/>
                    <a:pt x="16796" y="81154"/>
                  </a:cubicBezTo>
                  <a:cubicBezTo>
                    <a:pt x="16796" y="70207"/>
                    <a:pt x="20389" y="47457"/>
                    <a:pt x="35962" y="28128"/>
                  </a:cubicBezTo>
                  <a:cubicBezTo>
                    <a:pt x="46743" y="14958"/>
                    <a:pt x="63343" y="5550"/>
                    <a:pt x="79258" y="5550"/>
                  </a:cubicBezTo>
                  <a:cubicBezTo>
                    <a:pt x="97911" y="5550"/>
                    <a:pt x="113655" y="18036"/>
                    <a:pt x="113655" y="43010"/>
                  </a:cubicBezTo>
                  <a:cubicBezTo>
                    <a:pt x="113655" y="60115"/>
                    <a:pt x="105270" y="96890"/>
                    <a:pt x="73953" y="112456"/>
                  </a:cubicBezTo>
                  <a:cubicBezTo>
                    <a:pt x="71215" y="101680"/>
                    <a:pt x="66766" y="94496"/>
                    <a:pt x="56669" y="94496"/>
                  </a:cubicBezTo>
                  <a:cubicBezTo>
                    <a:pt x="47086" y="94496"/>
                    <a:pt x="37674" y="102535"/>
                    <a:pt x="37674" y="111601"/>
                  </a:cubicBezTo>
                  <a:cubicBezTo>
                    <a:pt x="37674" y="114680"/>
                    <a:pt x="37845" y="114851"/>
                    <a:pt x="38358" y="116048"/>
                  </a:cubicBezTo>
                  <a:close/>
                  <a:moveTo>
                    <a:pt x="67964" y="115193"/>
                  </a:moveTo>
                  <a:cubicBezTo>
                    <a:pt x="64199" y="116561"/>
                    <a:pt x="57867" y="118272"/>
                    <a:pt x="51193" y="118272"/>
                  </a:cubicBezTo>
                  <a:cubicBezTo>
                    <a:pt x="48455" y="118272"/>
                    <a:pt x="42465" y="118272"/>
                    <a:pt x="42465" y="111601"/>
                  </a:cubicBezTo>
                  <a:cubicBezTo>
                    <a:pt x="42465" y="105101"/>
                    <a:pt x="49482" y="99285"/>
                    <a:pt x="56669" y="99285"/>
                  </a:cubicBezTo>
                  <a:cubicBezTo>
                    <a:pt x="62830" y="99285"/>
                    <a:pt x="67450" y="102022"/>
                    <a:pt x="67964" y="1151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3EDE317C-B579-4D94-6753-C1C61060E7D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354844" y="6917438"/>
              <a:ext cx="33492" cy="244356"/>
            </a:xfrm>
            <a:custGeom>
              <a:avLst/>
              <a:gdLst>
                <a:gd name="connsiteX0" fmla="*/ 33695 w 33492"/>
                <a:gd name="connsiteY0" fmla="*/ 244432 h 244356"/>
                <a:gd name="connsiteX1" fmla="*/ 33695 w 33492"/>
                <a:gd name="connsiteY1" fmla="*/ 234657 h 244356"/>
                <a:gd name="connsiteX2" fmla="*/ 9982 w 33492"/>
                <a:gd name="connsiteY2" fmla="*/ 234657 h 244356"/>
                <a:gd name="connsiteX3" fmla="*/ 9982 w 33492"/>
                <a:gd name="connsiteY3" fmla="*/ 9849 h 244356"/>
                <a:gd name="connsiteX4" fmla="*/ 33695 w 33492"/>
                <a:gd name="connsiteY4" fmla="*/ 9849 h 244356"/>
                <a:gd name="connsiteX5" fmla="*/ 33695 w 33492"/>
                <a:gd name="connsiteY5" fmla="*/ 75 h 244356"/>
                <a:gd name="connsiteX6" fmla="*/ 203 w 33492"/>
                <a:gd name="connsiteY6" fmla="*/ 75 h 244356"/>
                <a:gd name="connsiteX7" fmla="*/ 203 w 33492"/>
                <a:gd name="connsiteY7" fmla="*/ 244432 h 244356"/>
                <a:gd name="connsiteX8" fmla="*/ 33695 w 33492"/>
                <a:gd name="connsiteY8" fmla="*/ 244432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92" h="244356">
                  <a:moveTo>
                    <a:pt x="33695" y="244432"/>
                  </a:moveTo>
                  <a:lnTo>
                    <a:pt x="33695" y="234657"/>
                  </a:lnTo>
                  <a:lnTo>
                    <a:pt x="9982" y="234657"/>
                  </a:lnTo>
                  <a:lnTo>
                    <a:pt x="9982" y="9849"/>
                  </a:lnTo>
                  <a:lnTo>
                    <a:pt x="33695" y="9849"/>
                  </a:lnTo>
                  <a:lnTo>
                    <a:pt x="33695" y="75"/>
                  </a:lnTo>
                  <a:lnTo>
                    <a:pt x="203" y="75"/>
                  </a:lnTo>
                  <a:lnTo>
                    <a:pt x="203" y="244432"/>
                  </a:lnTo>
                  <a:lnTo>
                    <a:pt x="33695" y="24443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28FB2472-1675-6AE5-DF69-4453EC96EC2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400751" y="6928434"/>
              <a:ext cx="131281" cy="177647"/>
            </a:xfrm>
            <a:custGeom>
              <a:avLst/>
              <a:gdLst>
                <a:gd name="connsiteX0" fmla="*/ 51789 w 131281"/>
                <a:gd name="connsiteY0" fmla="*/ 83645 h 177647"/>
                <a:gd name="connsiteX1" fmla="*/ 206 w 131281"/>
                <a:gd name="connsiteY1" fmla="*/ 147422 h 177647"/>
                <a:gd name="connsiteX2" fmla="*/ 41521 w 131281"/>
                <a:gd name="connsiteY2" fmla="*/ 177722 h 177647"/>
                <a:gd name="connsiteX3" fmla="*/ 115107 w 131281"/>
                <a:gd name="connsiteY3" fmla="*/ 133982 h 177647"/>
                <a:gd name="connsiteX4" fmla="*/ 112662 w 131281"/>
                <a:gd name="connsiteY4" fmla="*/ 132272 h 177647"/>
                <a:gd name="connsiteX5" fmla="*/ 94816 w 131281"/>
                <a:gd name="connsiteY5" fmla="*/ 143024 h 177647"/>
                <a:gd name="connsiteX6" fmla="*/ 57656 w 131281"/>
                <a:gd name="connsiteY6" fmla="*/ 164283 h 177647"/>
                <a:gd name="connsiteX7" fmla="*/ 20986 w 131281"/>
                <a:gd name="connsiteY7" fmla="*/ 136915 h 177647"/>
                <a:gd name="connsiteX8" fmla="*/ 73303 w 131281"/>
                <a:gd name="connsiteY8" fmla="*/ 87310 h 177647"/>
                <a:gd name="connsiteX9" fmla="*/ 93349 w 131281"/>
                <a:gd name="connsiteY9" fmla="*/ 75581 h 177647"/>
                <a:gd name="connsiteX10" fmla="*/ 90904 w 131281"/>
                <a:gd name="connsiteY10" fmla="*/ 73871 h 177647"/>
                <a:gd name="connsiteX11" fmla="*/ 49589 w 131281"/>
                <a:gd name="connsiteY11" fmla="*/ 45769 h 177647"/>
                <a:gd name="connsiteX12" fmla="*/ 87482 w 131281"/>
                <a:gd name="connsiteY12" fmla="*/ 13514 h 177647"/>
                <a:gd name="connsiteX13" fmla="*/ 110707 w 131281"/>
                <a:gd name="connsiteY13" fmla="*/ 26954 h 177647"/>
                <a:gd name="connsiteX14" fmla="*/ 107773 w 131281"/>
                <a:gd name="connsiteY14" fmla="*/ 35751 h 177647"/>
                <a:gd name="connsiteX15" fmla="*/ 106551 w 131281"/>
                <a:gd name="connsiteY15" fmla="*/ 38439 h 177647"/>
                <a:gd name="connsiteX16" fmla="*/ 108995 w 131281"/>
                <a:gd name="connsiteY16" fmla="*/ 40149 h 177647"/>
                <a:gd name="connsiteX17" fmla="*/ 131487 w 131281"/>
                <a:gd name="connsiteY17" fmla="*/ 16691 h 177647"/>
                <a:gd name="connsiteX18" fmla="*/ 103617 w 131281"/>
                <a:gd name="connsiteY18" fmla="*/ 75 h 177647"/>
                <a:gd name="connsiteX19" fmla="*/ 28809 w 131281"/>
                <a:gd name="connsiteY19" fmla="*/ 56277 h 177647"/>
                <a:gd name="connsiteX20" fmla="*/ 51789 w 131281"/>
                <a:gd name="connsiteY20" fmla="*/ 83645 h 17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281" h="177647">
                  <a:moveTo>
                    <a:pt x="51789" y="83645"/>
                  </a:moveTo>
                  <a:cubicBezTo>
                    <a:pt x="2895" y="110035"/>
                    <a:pt x="206" y="141557"/>
                    <a:pt x="206" y="147422"/>
                  </a:cubicBezTo>
                  <a:cubicBezTo>
                    <a:pt x="206" y="165993"/>
                    <a:pt x="18297" y="177722"/>
                    <a:pt x="41521" y="177722"/>
                  </a:cubicBezTo>
                  <a:cubicBezTo>
                    <a:pt x="82348" y="177722"/>
                    <a:pt x="115107" y="139114"/>
                    <a:pt x="115107" y="133982"/>
                  </a:cubicBezTo>
                  <a:cubicBezTo>
                    <a:pt x="115107" y="132516"/>
                    <a:pt x="113885" y="132272"/>
                    <a:pt x="112662" y="132272"/>
                  </a:cubicBezTo>
                  <a:cubicBezTo>
                    <a:pt x="109729" y="132272"/>
                    <a:pt x="100439" y="135448"/>
                    <a:pt x="94816" y="143024"/>
                  </a:cubicBezTo>
                  <a:cubicBezTo>
                    <a:pt x="89682" y="150110"/>
                    <a:pt x="79414" y="164283"/>
                    <a:pt x="57656" y="164283"/>
                  </a:cubicBezTo>
                  <a:cubicBezTo>
                    <a:pt x="40299" y="164283"/>
                    <a:pt x="20986" y="155241"/>
                    <a:pt x="20986" y="136915"/>
                  </a:cubicBezTo>
                  <a:cubicBezTo>
                    <a:pt x="20986" y="124941"/>
                    <a:pt x="34676" y="88776"/>
                    <a:pt x="73303" y="87310"/>
                  </a:cubicBezTo>
                  <a:cubicBezTo>
                    <a:pt x="84793" y="86821"/>
                    <a:pt x="93349" y="78269"/>
                    <a:pt x="93349" y="75581"/>
                  </a:cubicBezTo>
                  <a:cubicBezTo>
                    <a:pt x="93349" y="74115"/>
                    <a:pt x="92127" y="73871"/>
                    <a:pt x="90904" y="73871"/>
                  </a:cubicBezTo>
                  <a:cubicBezTo>
                    <a:pt x="56434" y="72404"/>
                    <a:pt x="49589" y="55544"/>
                    <a:pt x="49589" y="45769"/>
                  </a:cubicBezTo>
                  <a:cubicBezTo>
                    <a:pt x="49589" y="40149"/>
                    <a:pt x="53256" y="13514"/>
                    <a:pt x="87482" y="13514"/>
                  </a:cubicBezTo>
                  <a:cubicBezTo>
                    <a:pt x="92127" y="13514"/>
                    <a:pt x="110707" y="14247"/>
                    <a:pt x="110707" y="26954"/>
                  </a:cubicBezTo>
                  <a:cubicBezTo>
                    <a:pt x="110707" y="30864"/>
                    <a:pt x="108751" y="34285"/>
                    <a:pt x="107773" y="35751"/>
                  </a:cubicBezTo>
                  <a:cubicBezTo>
                    <a:pt x="107284" y="36484"/>
                    <a:pt x="106551" y="37706"/>
                    <a:pt x="106551" y="38439"/>
                  </a:cubicBezTo>
                  <a:cubicBezTo>
                    <a:pt x="106551" y="40149"/>
                    <a:pt x="108262" y="40149"/>
                    <a:pt x="108995" y="40149"/>
                  </a:cubicBezTo>
                  <a:cubicBezTo>
                    <a:pt x="116329" y="40149"/>
                    <a:pt x="131487" y="30619"/>
                    <a:pt x="131487" y="16691"/>
                  </a:cubicBezTo>
                  <a:cubicBezTo>
                    <a:pt x="131487" y="2274"/>
                    <a:pt x="114618" y="75"/>
                    <a:pt x="103617" y="75"/>
                  </a:cubicBezTo>
                  <a:cubicBezTo>
                    <a:pt x="70369" y="75"/>
                    <a:pt x="28809" y="26465"/>
                    <a:pt x="28809" y="56277"/>
                  </a:cubicBezTo>
                  <a:cubicBezTo>
                    <a:pt x="28809" y="70694"/>
                    <a:pt x="39810" y="79491"/>
                    <a:pt x="51789" y="836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FA01677C-6FD6-D53F-5E59-3D410EB6D42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534741" y="7061926"/>
              <a:ext cx="107127" cy="112379"/>
            </a:xfrm>
            <a:custGeom>
              <a:avLst/>
              <a:gdLst>
                <a:gd name="connsiteX0" fmla="*/ 42480 w 107127"/>
                <a:gd name="connsiteY0" fmla="*/ 77049 h 112379"/>
                <a:gd name="connsiteX1" fmla="*/ 48298 w 107127"/>
                <a:gd name="connsiteY1" fmla="*/ 77220 h 112379"/>
                <a:gd name="connsiteX2" fmla="*/ 107338 w 107127"/>
                <a:gd name="connsiteY2" fmla="*/ 25050 h 112379"/>
                <a:gd name="connsiteX3" fmla="*/ 84920 w 107127"/>
                <a:gd name="connsiteY3" fmla="*/ 76 h 112379"/>
                <a:gd name="connsiteX4" fmla="*/ 44020 w 107127"/>
                <a:gd name="connsiteY4" fmla="*/ 43010 h 112379"/>
                <a:gd name="connsiteX5" fmla="*/ 37004 w 107127"/>
                <a:gd name="connsiteY5" fmla="*/ 64562 h 112379"/>
                <a:gd name="connsiteX6" fmla="*/ 6200 w 107127"/>
                <a:gd name="connsiteY6" fmla="*/ 40786 h 112379"/>
                <a:gd name="connsiteX7" fmla="*/ 21089 w 107127"/>
                <a:gd name="connsiteY7" fmla="*/ 6063 h 112379"/>
                <a:gd name="connsiteX8" fmla="*/ 22458 w 107127"/>
                <a:gd name="connsiteY8" fmla="*/ 3839 h 112379"/>
                <a:gd name="connsiteX9" fmla="*/ 19720 w 107127"/>
                <a:gd name="connsiteY9" fmla="*/ 1787 h 112379"/>
                <a:gd name="connsiteX10" fmla="*/ 14244 w 107127"/>
                <a:gd name="connsiteY10" fmla="*/ 5550 h 112379"/>
                <a:gd name="connsiteX11" fmla="*/ 211 w 107127"/>
                <a:gd name="connsiteY11" fmla="*/ 42497 h 112379"/>
                <a:gd name="connsiteX12" fmla="*/ 33410 w 107127"/>
                <a:gd name="connsiteY12" fmla="*/ 75680 h 112379"/>
                <a:gd name="connsiteX13" fmla="*/ 23827 w 107127"/>
                <a:gd name="connsiteY13" fmla="*/ 106982 h 112379"/>
                <a:gd name="connsiteX14" fmla="*/ 29645 w 107127"/>
                <a:gd name="connsiteY14" fmla="*/ 112456 h 112379"/>
                <a:gd name="connsiteX15" fmla="*/ 36319 w 107127"/>
                <a:gd name="connsiteY15" fmla="*/ 108693 h 112379"/>
                <a:gd name="connsiteX16" fmla="*/ 42480 w 107127"/>
                <a:gd name="connsiteY16" fmla="*/ 77049 h 112379"/>
                <a:gd name="connsiteX17" fmla="*/ 44705 w 107127"/>
                <a:gd name="connsiteY17" fmla="*/ 65417 h 112379"/>
                <a:gd name="connsiteX18" fmla="*/ 57711 w 107127"/>
                <a:gd name="connsiteY18" fmla="*/ 26931 h 112379"/>
                <a:gd name="connsiteX19" fmla="*/ 83038 w 107127"/>
                <a:gd name="connsiteY19" fmla="*/ 11708 h 112379"/>
                <a:gd name="connsiteX20" fmla="*/ 101178 w 107127"/>
                <a:gd name="connsiteY20" fmla="*/ 28471 h 112379"/>
                <a:gd name="connsiteX21" fmla="*/ 50181 w 107127"/>
                <a:gd name="connsiteY21" fmla="*/ 65588 h 112379"/>
                <a:gd name="connsiteX22" fmla="*/ 44705 w 107127"/>
                <a:gd name="connsiteY22" fmla="*/ 65417 h 11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127" h="112379">
                  <a:moveTo>
                    <a:pt x="42480" y="77049"/>
                  </a:moveTo>
                  <a:cubicBezTo>
                    <a:pt x="44362" y="77220"/>
                    <a:pt x="46416" y="77220"/>
                    <a:pt x="48298" y="77220"/>
                  </a:cubicBezTo>
                  <a:cubicBezTo>
                    <a:pt x="79102" y="77220"/>
                    <a:pt x="107338" y="52075"/>
                    <a:pt x="107338" y="25050"/>
                  </a:cubicBezTo>
                  <a:cubicBezTo>
                    <a:pt x="107338" y="9826"/>
                    <a:pt x="98268" y="76"/>
                    <a:pt x="84920" y="76"/>
                  </a:cubicBezTo>
                  <a:cubicBezTo>
                    <a:pt x="61304" y="76"/>
                    <a:pt x="48812" y="30181"/>
                    <a:pt x="44020" y="43010"/>
                  </a:cubicBezTo>
                  <a:cubicBezTo>
                    <a:pt x="41795" y="49339"/>
                    <a:pt x="38031" y="61312"/>
                    <a:pt x="37004" y="64562"/>
                  </a:cubicBezTo>
                  <a:cubicBezTo>
                    <a:pt x="18180" y="61996"/>
                    <a:pt x="6200" y="53444"/>
                    <a:pt x="6200" y="40786"/>
                  </a:cubicBezTo>
                  <a:cubicBezTo>
                    <a:pt x="6200" y="40615"/>
                    <a:pt x="7227" y="21457"/>
                    <a:pt x="21089" y="6063"/>
                  </a:cubicBezTo>
                  <a:cubicBezTo>
                    <a:pt x="22287" y="4866"/>
                    <a:pt x="22458" y="4524"/>
                    <a:pt x="22458" y="3839"/>
                  </a:cubicBezTo>
                  <a:cubicBezTo>
                    <a:pt x="22458" y="1787"/>
                    <a:pt x="20233" y="1787"/>
                    <a:pt x="19720" y="1787"/>
                  </a:cubicBezTo>
                  <a:cubicBezTo>
                    <a:pt x="18180" y="1787"/>
                    <a:pt x="17495" y="1787"/>
                    <a:pt x="14244" y="5550"/>
                  </a:cubicBezTo>
                  <a:cubicBezTo>
                    <a:pt x="4660" y="17352"/>
                    <a:pt x="211" y="35141"/>
                    <a:pt x="211" y="42497"/>
                  </a:cubicBezTo>
                  <a:cubicBezTo>
                    <a:pt x="211" y="57720"/>
                    <a:pt x="11334" y="70891"/>
                    <a:pt x="33410" y="75680"/>
                  </a:cubicBezTo>
                  <a:cubicBezTo>
                    <a:pt x="24854" y="102193"/>
                    <a:pt x="23827" y="105443"/>
                    <a:pt x="23827" y="106982"/>
                  </a:cubicBezTo>
                  <a:cubicBezTo>
                    <a:pt x="23827" y="111601"/>
                    <a:pt x="27763" y="112456"/>
                    <a:pt x="29645" y="112456"/>
                  </a:cubicBezTo>
                  <a:cubicBezTo>
                    <a:pt x="31528" y="112456"/>
                    <a:pt x="34950" y="111259"/>
                    <a:pt x="36319" y="108693"/>
                  </a:cubicBezTo>
                  <a:cubicBezTo>
                    <a:pt x="37517" y="106127"/>
                    <a:pt x="39057" y="97404"/>
                    <a:pt x="42480" y="77049"/>
                  </a:cubicBezTo>
                  <a:close/>
                  <a:moveTo>
                    <a:pt x="44705" y="65417"/>
                  </a:moveTo>
                  <a:cubicBezTo>
                    <a:pt x="48127" y="45747"/>
                    <a:pt x="49496" y="38049"/>
                    <a:pt x="57711" y="26931"/>
                  </a:cubicBezTo>
                  <a:cubicBezTo>
                    <a:pt x="65411" y="16497"/>
                    <a:pt x="74481" y="11708"/>
                    <a:pt x="83038" y="11708"/>
                  </a:cubicBezTo>
                  <a:cubicBezTo>
                    <a:pt x="94846" y="11708"/>
                    <a:pt x="101178" y="19576"/>
                    <a:pt x="101178" y="28471"/>
                  </a:cubicBezTo>
                  <a:cubicBezTo>
                    <a:pt x="101178" y="45747"/>
                    <a:pt x="79615" y="65588"/>
                    <a:pt x="50181" y="65588"/>
                  </a:cubicBezTo>
                  <a:cubicBezTo>
                    <a:pt x="48641" y="65588"/>
                    <a:pt x="46245" y="65588"/>
                    <a:pt x="44705" y="6541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B455DFBF-59F6-D768-6626-636368327CD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687945" y="6917438"/>
              <a:ext cx="56717" cy="244356"/>
            </a:xfrm>
            <a:custGeom>
              <a:avLst/>
              <a:gdLst>
                <a:gd name="connsiteX0" fmla="*/ 56934 w 56717"/>
                <a:gd name="connsiteY0" fmla="*/ 241988 h 244356"/>
                <a:gd name="connsiteX1" fmla="*/ 52778 w 56717"/>
                <a:gd name="connsiteY1" fmla="*/ 236612 h 244356"/>
                <a:gd name="connsiteX2" fmla="*/ 14396 w 56717"/>
                <a:gd name="connsiteY2" fmla="*/ 122253 h 244356"/>
                <a:gd name="connsiteX3" fmla="*/ 53756 w 56717"/>
                <a:gd name="connsiteY3" fmla="*/ 6672 h 244356"/>
                <a:gd name="connsiteX4" fmla="*/ 56934 w 56717"/>
                <a:gd name="connsiteY4" fmla="*/ 2518 h 244356"/>
                <a:gd name="connsiteX5" fmla="*/ 54489 w 56717"/>
                <a:gd name="connsiteY5" fmla="*/ 75 h 244356"/>
                <a:gd name="connsiteX6" fmla="*/ 15618 w 56717"/>
                <a:gd name="connsiteY6" fmla="*/ 47724 h 244356"/>
                <a:gd name="connsiteX7" fmla="*/ 217 w 56717"/>
                <a:gd name="connsiteY7" fmla="*/ 122253 h 244356"/>
                <a:gd name="connsiteX8" fmla="*/ 16352 w 56717"/>
                <a:gd name="connsiteY8" fmla="*/ 198493 h 244356"/>
                <a:gd name="connsiteX9" fmla="*/ 54489 w 56717"/>
                <a:gd name="connsiteY9" fmla="*/ 244432 h 244356"/>
                <a:gd name="connsiteX10" fmla="*/ 56934 w 56717"/>
                <a:gd name="connsiteY10" fmla="*/ 241988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17" h="244356">
                  <a:moveTo>
                    <a:pt x="56934" y="241988"/>
                  </a:moveTo>
                  <a:cubicBezTo>
                    <a:pt x="56934" y="241255"/>
                    <a:pt x="56934" y="240766"/>
                    <a:pt x="52778" y="236612"/>
                  </a:cubicBezTo>
                  <a:cubicBezTo>
                    <a:pt x="22219" y="205823"/>
                    <a:pt x="14396" y="159640"/>
                    <a:pt x="14396" y="122253"/>
                  </a:cubicBezTo>
                  <a:cubicBezTo>
                    <a:pt x="14396" y="79735"/>
                    <a:pt x="23686" y="37217"/>
                    <a:pt x="53756" y="6672"/>
                  </a:cubicBezTo>
                  <a:cubicBezTo>
                    <a:pt x="56934" y="3740"/>
                    <a:pt x="56934" y="3251"/>
                    <a:pt x="56934" y="2518"/>
                  </a:cubicBezTo>
                  <a:cubicBezTo>
                    <a:pt x="56934" y="808"/>
                    <a:pt x="55956" y="75"/>
                    <a:pt x="54489" y="75"/>
                  </a:cubicBezTo>
                  <a:cubicBezTo>
                    <a:pt x="52045" y="75"/>
                    <a:pt x="30042" y="16691"/>
                    <a:pt x="15618" y="47724"/>
                  </a:cubicBezTo>
                  <a:cubicBezTo>
                    <a:pt x="3150" y="74604"/>
                    <a:pt x="217" y="101727"/>
                    <a:pt x="217" y="122253"/>
                  </a:cubicBezTo>
                  <a:cubicBezTo>
                    <a:pt x="217" y="141313"/>
                    <a:pt x="2906" y="170880"/>
                    <a:pt x="16352" y="198493"/>
                  </a:cubicBezTo>
                  <a:cubicBezTo>
                    <a:pt x="31020" y="228549"/>
                    <a:pt x="52045" y="244432"/>
                    <a:pt x="54489" y="244432"/>
                  </a:cubicBezTo>
                  <a:cubicBezTo>
                    <a:pt x="55956" y="244432"/>
                    <a:pt x="56934" y="243699"/>
                    <a:pt x="56934" y="241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8C54333A-1A86-8315-2B70-8A4E24860FB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766149" y="6992700"/>
              <a:ext cx="115390" cy="160786"/>
            </a:xfrm>
            <a:custGeom>
              <a:avLst/>
              <a:gdLst>
                <a:gd name="connsiteX0" fmla="*/ 954 w 115390"/>
                <a:gd name="connsiteY0" fmla="*/ 150354 h 160786"/>
                <a:gd name="connsiteX1" fmla="*/ 221 w 115390"/>
                <a:gd name="connsiteY1" fmla="*/ 154264 h 160786"/>
                <a:gd name="connsiteX2" fmla="*/ 7066 w 115390"/>
                <a:gd name="connsiteY2" fmla="*/ 160862 h 160786"/>
                <a:gd name="connsiteX3" fmla="*/ 15622 w 115390"/>
                <a:gd name="connsiteY3" fmla="*/ 155730 h 160786"/>
                <a:gd name="connsiteX4" fmla="*/ 31268 w 115390"/>
                <a:gd name="connsiteY4" fmla="*/ 94397 h 160786"/>
                <a:gd name="connsiteX5" fmla="*/ 55471 w 115390"/>
                <a:gd name="connsiteY5" fmla="*/ 110768 h 160786"/>
                <a:gd name="connsiteX6" fmla="*/ 115611 w 115390"/>
                <a:gd name="connsiteY6" fmla="*/ 39905 h 160786"/>
                <a:gd name="connsiteX7" fmla="*/ 81629 w 115390"/>
                <a:gd name="connsiteY7" fmla="*/ 75 h 160786"/>
                <a:gd name="connsiteX8" fmla="*/ 24912 w 115390"/>
                <a:gd name="connsiteY8" fmla="*/ 54322 h 160786"/>
                <a:gd name="connsiteX9" fmla="*/ 954 w 115390"/>
                <a:gd name="connsiteY9" fmla="*/ 150354 h 160786"/>
                <a:gd name="connsiteX10" fmla="*/ 55227 w 115390"/>
                <a:gd name="connsiteY10" fmla="*/ 105393 h 160786"/>
                <a:gd name="connsiteX11" fmla="*/ 34202 w 115390"/>
                <a:gd name="connsiteY11" fmla="*/ 83645 h 160786"/>
                <a:gd name="connsiteX12" fmla="*/ 36158 w 115390"/>
                <a:gd name="connsiteY12" fmla="*/ 74604 h 160786"/>
                <a:gd name="connsiteX13" fmla="*/ 50826 w 115390"/>
                <a:gd name="connsiteY13" fmla="*/ 28664 h 160786"/>
                <a:gd name="connsiteX14" fmla="*/ 81141 w 115390"/>
                <a:gd name="connsiteY14" fmla="*/ 5451 h 160786"/>
                <a:gd name="connsiteX15" fmla="*/ 98009 w 115390"/>
                <a:gd name="connsiteY15" fmla="*/ 29398 h 160786"/>
                <a:gd name="connsiteX16" fmla="*/ 84319 w 115390"/>
                <a:gd name="connsiteY16" fmla="*/ 82179 h 160786"/>
                <a:gd name="connsiteX17" fmla="*/ 55227 w 115390"/>
                <a:gd name="connsiteY17" fmla="*/ 105393 h 16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390" h="160786">
                  <a:moveTo>
                    <a:pt x="954" y="150354"/>
                  </a:moveTo>
                  <a:cubicBezTo>
                    <a:pt x="221" y="153287"/>
                    <a:pt x="221" y="153775"/>
                    <a:pt x="221" y="154264"/>
                  </a:cubicBezTo>
                  <a:cubicBezTo>
                    <a:pt x="221" y="157929"/>
                    <a:pt x="2910" y="160862"/>
                    <a:pt x="7066" y="160862"/>
                  </a:cubicBezTo>
                  <a:cubicBezTo>
                    <a:pt x="12200" y="160862"/>
                    <a:pt x="15133" y="156463"/>
                    <a:pt x="15622" y="155730"/>
                  </a:cubicBezTo>
                  <a:cubicBezTo>
                    <a:pt x="16845" y="153531"/>
                    <a:pt x="24668" y="120787"/>
                    <a:pt x="31268" y="94397"/>
                  </a:cubicBezTo>
                  <a:cubicBezTo>
                    <a:pt x="36158" y="104171"/>
                    <a:pt x="43981" y="110768"/>
                    <a:pt x="55471" y="110768"/>
                  </a:cubicBezTo>
                  <a:cubicBezTo>
                    <a:pt x="84074" y="110768"/>
                    <a:pt x="115611" y="76314"/>
                    <a:pt x="115611" y="39905"/>
                  </a:cubicBezTo>
                  <a:cubicBezTo>
                    <a:pt x="115611" y="14003"/>
                    <a:pt x="99476" y="75"/>
                    <a:pt x="81629" y="75"/>
                  </a:cubicBezTo>
                  <a:cubicBezTo>
                    <a:pt x="57916" y="75"/>
                    <a:pt x="32246" y="24510"/>
                    <a:pt x="24912" y="54322"/>
                  </a:cubicBezTo>
                  <a:lnTo>
                    <a:pt x="954" y="150354"/>
                  </a:lnTo>
                  <a:close/>
                  <a:moveTo>
                    <a:pt x="55227" y="105393"/>
                  </a:moveTo>
                  <a:cubicBezTo>
                    <a:pt x="38114" y="105393"/>
                    <a:pt x="34202" y="85844"/>
                    <a:pt x="34202" y="83645"/>
                  </a:cubicBezTo>
                  <a:cubicBezTo>
                    <a:pt x="34202" y="82667"/>
                    <a:pt x="35424" y="77780"/>
                    <a:pt x="36158" y="74604"/>
                  </a:cubicBezTo>
                  <a:cubicBezTo>
                    <a:pt x="43003" y="47236"/>
                    <a:pt x="45448" y="38439"/>
                    <a:pt x="50826" y="28664"/>
                  </a:cubicBezTo>
                  <a:cubicBezTo>
                    <a:pt x="61338" y="10826"/>
                    <a:pt x="73562" y="5451"/>
                    <a:pt x="81141" y="5451"/>
                  </a:cubicBezTo>
                  <a:cubicBezTo>
                    <a:pt x="90186" y="5451"/>
                    <a:pt x="98009" y="12537"/>
                    <a:pt x="98009" y="29398"/>
                  </a:cubicBezTo>
                  <a:cubicBezTo>
                    <a:pt x="98009" y="42837"/>
                    <a:pt x="90919" y="70205"/>
                    <a:pt x="84319" y="82179"/>
                  </a:cubicBezTo>
                  <a:cubicBezTo>
                    <a:pt x="76251" y="97573"/>
                    <a:pt x="64516" y="105393"/>
                    <a:pt x="55227" y="1053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8C1434F9-A3B0-F627-90FB-D2898A34BE6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899145" y="6917438"/>
              <a:ext cx="56717" cy="244356"/>
            </a:xfrm>
            <a:custGeom>
              <a:avLst/>
              <a:gdLst>
                <a:gd name="connsiteX0" fmla="*/ 56943 w 56717"/>
                <a:gd name="connsiteY0" fmla="*/ 122253 h 244356"/>
                <a:gd name="connsiteX1" fmla="*/ 40808 w 56717"/>
                <a:gd name="connsiteY1" fmla="*/ 46014 h 244356"/>
                <a:gd name="connsiteX2" fmla="*/ 2670 w 56717"/>
                <a:gd name="connsiteY2" fmla="*/ 75 h 244356"/>
                <a:gd name="connsiteX3" fmla="*/ 226 w 56717"/>
                <a:gd name="connsiteY3" fmla="*/ 2518 h 244356"/>
                <a:gd name="connsiteX4" fmla="*/ 4871 w 56717"/>
                <a:gd name="connsiteY4" fmla="*/ 8139 h 244356"/>
                <a:gd name="connsiteX5" fmla="*/ 42764 w 56717"/>
                <a:gd name="connsiteY5" fmla="*/ 122253 h 244356"/>
                <a:gd name="connsiteX6" fmla="*/ 3404 w 56717"/>
                <a:gd name="connsiteY6" fmla="*/ 237834 h 244356"/>
                <a:gd name="connsiteX7" fmla="*/ 226 w 56717"/>
                <a:gd name="connsiteY7" fmla="*/ 241988 h 244356"/>
                <a:gd name="connsiteX8" fmla="*/ 2670 w 56717"/>
                <a:gd name="connsiteY8" fmla="*/ 244432 h 244356"/>
                <a:gd name="connsiteX9" fmla="*/ 41541 w 56717"/>
                <a:gd name="connsiteY9" fmla="*/ 196782 h 244356"/>
                <a:gd name="connsiteX10" fmla="*/ 56943 w 56717"/>
                <a:gd name="connsiteY10" fmla="*/ 122253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17" h="244356">
                  <a:moveTo>
                    <a:pt x="56943" y="122253"/>
                  </a:moveTo>
                  <a:cubicBezTo>
                    <a:pt x="56943" y="103193"/>
                    <a:pt x="54254" y="73626"/>
                    <a:pt x="40808" y="46014"/>
                  </a:cubicBezTo>
                  <a:cubicBezTo>
                    <a:pt x="26140" y="15958"/>
                    <a:pt x="5115" y="75"/>
                    <a:pt x="2670" y="75"/>
                  </a:cubicBezTo>
                  <a:cubicBezTo>
                    <a:pt x="1204" y="75"/>
                    <a:pt x="226" y="1052"/>
                    <a:pt x="226" y="2518"/>
                  </a:cubicBezTo>
                  <a:cubicBezTo>
                    <a:pt x="226" y="3251"/>
                    <a:pt x="226" y="3740"/>
                    <a:pt x="4871" y="8139"/>
                  </a:cubicBezTo>
                  <a:cubicBezTo>
                    <a:pt x="28829" y="32330"/>
                    <a:pt x="42764" y="71183"/>
                    <a:pt x="42764" y="122253"/>
                  </a:cubicBezTo>
                  <a:cubicBezTo>
                    <a:pt x="42764" y="164038"/>
                    <a:pt x="33718" y="207045"/>
                    <a:pt x="3404" y="237834"/>
                  </a:cubicBezTo>
                  <a:cubicBezTo>
                    <a:pt x="226" y="240766"/>
                    <a:pt x="226" y="241255"/>
                    <a:pt x="226" y="241988"/>
                  </a:cubicBezTo>
                  <a:cubicBezTo>
                    <a:pt x="226" y="243454"/>
                    <a:pt x="1204" y="244432"/>
                    <a:pt x="2670" y="244432"/>
                  </a:cubicBezTo>
                  <a:cubicBezTo>
                    <a:pt x="5115" y="244432"/>
                    <a:pt x="27118" y="227815"/>
                    <a:pt x="41541" y="196782"/>
                  </a:cubicBezTo>
                  <a:cubicBezTo>
                    <a:pt x="54009" y="169903"/>
                    <a:pt x="56943" y="142779"/>
                    <a:pt x="56943" y="12225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3BD96C3C-6595-4BD0-3E1D-258BE2CE394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985661" y="6917438"/>
              <a:ext cx="33492" cy="244356"/>
            </a:xfrm>
            <a:custGeom>
              <a:avLst/>
              <a:gdLst>
                <a:gd name="connsiteX0" fmla="*/ 33722 w 33492"/>
                <a:gd name="connsiteY0" fmla="*/ 75 h 244356"/>
                <a:gd name="connsiteX1" fmla="*/ 230 w 33492"/>
                <a:gd name="connsiteY1" fmla="*/ 75 h 244356"/>
                <a:gd name="connsiteX2" fmla="*/ 230 w 33492"/>
                <a:gd name="connsiteY2" fmla="*/ 9849 h 244356"/>
                <a:gd name="connsiteX3" fmla="*/ 23943 w 33492"/>
                <a:gd name="connsiteY3" fmla="*/ 9849 h 244356"/>
                <a:gd name="connsiteX4" fmla="*/ 23943 w 33492"/>
                <a:gd name="connsiteY4" fmla="*/ 234657 h 244356"/>
                <a:gd name="connsiteX5" fmla="*/ 230 w 33492"/>
                <a:gd name="connsiteY5" fmla="*/ 234657 h 244356"/>
                <a:gd name="connsiteX6" fmla="*/ 230 w 33492"/>
                <a:gd name="connsiteY6" fmla="*/ 244432 h 244356"/>
                <a:gd name="connsiteX7" fmla="*/ 33722 w 33492"/>
                <a:gd name="connsiteY7" fmla="*/ 244432 h 244356"/>
                <a:gd name="connsiteX8" fmla="*/ 33722 w 33492"/>
                <a:gd name="connsiteY8" fmla="*/ 75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92" h="244356">
                  <a:moveTo>
                    <a:pt x="33722" y="75"/>
                  </a:moveTo>
                  <a:lnTo>
                    <a:pt x="230" y="75"/>
                  </a:lnTo>
                  <a:lnTo>
                    <a:pt x="230" y="9849"/>
                  </a:lnTo>
                  <a:lnTo>
                    <a:pt x="23943" y="9849"/>
                  </a:lnTo>
                  <a:lnTo>
                    <a:pt x="23943" y="234657"/>
                  </a:lnTo>
                  <a:lnTo>
                    <a:pt x="230" y="234657"/>
                  </a:lnTo>
                  <a:lnTo>
                    <a:pt x="230" y="244432"/>
                  </a:lnTo>
                  <a:lnTo>
                    <a:pt x="33722" y="244432"/>
                  </a:lnTo>
                  <a:lnTo>
                    <a:pt x="33722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CFEF9254-7518-12D6-104B-9E531871B7C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129789" y="7011027"/>
              <a:ext cx="162573" cy="57179"/>
            </a:xfrm>
            <a:custGeom>
              <a:avLst/>
              <a:gdLst>
                <a:gd name="connsiteX0" fmla="*/ 154496 w 162573"/>
                <a:gd name="connsiteY0" fmla="*/ 9849 h 57179"/>
                <a:gd name="connsiteX1" fmla="*/ 162808 w 162573"/>
                <a:gd name="connsiteY1" fmla="*/ 4962 h 57179"/>
                <a:gd name="connsiteX2" fmla="*/ 154741 w 162573"/>
                <a:gd name="connsiteY2" fmla="*/ 75 h 57179"/>
                <a:gd name="connsiteX3" fmla="*/ 8303 w 162573"/>
                <a:gd name="connsiteY3" fmla="*/ 75 h 57179"/>
                <a:gd name="connsiteX4" fmla="*/ 235 w 162573"/>
                <a:gd name="connsiteY4" fmla="*/ 4962 h 57179"/>
                <a:gd name="connsiteX5" fmla="*/ 8547 w 162573"/>
                <a:gd name="connsiteY5" fmla="*/ 9849 h 57179"/>
                <a:gd name="connsiteX6" fmla="*/ 154496 w 162573"/>
                <a:gd name="connsiteY6" fmla="*/ 9849 h 57179"/>
                <a:gd name="connsiteX7" fmla="*/ 154741 w 162573"/>
                <a:gd name="connsiteY7" fmla="*/ 57254 h 57179"/>
                <a:gd name="connsiteX8" fmla="*/ 162808 w 162573"/>
                <a:gd name="connsiteY8" fmla="*/ 52367 h 57179"/>
                <a:gd name="connsiteX9" fmla="*/ 154496 w 162573"/>
                <a:gd name="connsiteY9" fmla="*/ 47480 h 57179"/>
                <a:gd name="connsiteX10" fmla="*/ 8547 w 162573"/>
                <a:gd name="connsiteY10" fmla="*/ 47480 h 57179"/>
                <a:gd name="connsiteX11" fmla="*/ 235 w 162573"/>
                <a:gd name="connsiteY11" fmla="*/ 52367 h 57179"/>
                <a:gd name="connsiteX12" fmla="*/ 8303 w 162573"/>
                <a:gd name="connsiteY12" fmla="*/ 57254 h 57179"/>
                <a:gd name="connsiteX13" fmla="*/ 154741 w 162573"/>
                <a:gd name="connsiteY13" fmla="*/ 57254 h 5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73" h="57179">
                  <a:moveTo>
                    <a:pt x="154496" y="9849"/>
                  </a:moveTo>
                  <a:cubicBezTo>
                    <a:pt x="158163" y="9849"/>
                    <a:pt x="162808" y="9849"/>
                    <a:pt x="162808" y="4962"/>
                  </a:cubicBezTo>
                  <a:cubicBezTo>
                    <a:pt x="162808" y="75"/>
                    <a:pt x="158163" y="75"/>
                    <a:pt x="154741" y="75"/>
                  </a:cubicBezTo>
                  <a:lnTo>
                    <a:pt x="8303" y="75"/>
                  </a:lnTo>
                  <a:cubicBezTo>
                    <a:pt x="4880" y="75"/>
                    <a:pt x="235" y="75"/>
                    <a:pt x="235" y="4962"/>
                  </a:cubicBezTo>
                  <a:cubicBezTo>
                    <a:pt x="235" y="9849"/>
                    <a:pt x="4880" y="9849"/>
                    <a:pt x="8547" y="9849"/>
                  </a:cubicBezTo>
                  <a:lnTo>
                    <a:pt x="154496" y="9849"/>
                  </a:lnTo>
                  <a:close/>
                  <a:moveTo>
                    <a:pt x="154741" y="57254"/>
                  </a:moveTo>
                  <a:cubicBezTo>
                    <a:pt x="158163" y="57254"/>
                    <a:pt x="162808" y="57254"/>
                    <a:pt x="162808" y="52367"/>
                  </a:cubicBezTo>
                  <a:cubicBezTo>
                    <a:pt x="162808" y="47480"/>
                    <a:pt x="158163" y="47480"/>
                    <a:pt x="154496" y="47480"/>
                  </a:cubicBezTo>
                  <a:lnTo>
                    <a:pt x="8547" y="47480"/>
                  </a:lnTo>
                  <a:cubicBezTo>
                    <a:pt x="4880" y="47480"/>
                    <a:pt x="235" y="47480"/>
                    <a:pt x="235" y="52367"/>
                  </a:cubicBezTo>
                  <a:cubicBezTo>
                    <a:pt x="235" y="57254"/>
                    <a:pt x="4880" y="57254"/>
                    <a:pt x="8303" y="57254"/>
                  </a:cubicBezTo>
                  <a:lnTo>
                    <a:pt x="154741" y="5725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DFCF288E-BC0F-E73C-CCDB-684F2A30F2F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381973" y="6992700"/>
              <a:ext cx="190932" cy="108005"/>
            </a:xfrm>
            <a:custGeom>
              <a:avLst/>
              <a:gdLst>
                <a:gd name="connsiteX0" fmla="*/ 19314 w 190932"/>
                <a:gd name="connsiteY0" fmla="*/ 24022 h 108005"/>
                <a:gd name="connsiteX1" fmla="*/ 19314 w 190932"/>
                <a:gd name="connsiteY1" fmla="*/ 89509 h 108005"/>
                <a:gd name="connsiteX2" fmla="*/ 246 w 190932"/>
                <a:gd name="connsiteY2" fmla="*/ 100505 h 108005"/>
                <a:gd name="connsiteX3" fmla="*/ 246 w 190932"/>
                <a:gd name="connsiteY3" fmla="*/ 108081 h 108005"/>
                <a:gd name="connsiteX4" fmla="*/ 27871 w 190932"/>
                <a:gd name="connsiteY4" fmla="*/ 107347 h 108005"/>
                <a:gd name="connsiteX5" fmla="*/ 55252 w 190932"/>
                <a:gd name="connsiteY5" fmla="*/ 108081 h 108005"/>
                <a:gd name="connsiteX6" fmla="*/ 55252 w 190932"/>
                <a:gd name="connsiteY6" fmla="*/ 100505 h 108005"/>
                <a:gd name="connsiteX7" fmla="*/ 36183 w 190932"/>
                <a:gd name="connsiteY7" fmla="*/ 89509 h 108005"/>
                <a:gd name="connsiteX8" fmla="*/ 36183 w 190932"/>
                <a:gd name="connsiteY8" fmla="*/ 44548 h 108005"/>
                <a:gd name="connsiteX9" fmla="*/ 69187 w 190932"/>
                <a:gd name="connsiteY9" fmla="*/ 5451 h 108005"/>
                <a:gd name="connsiteX10" fmla="*/ 87277 w 190932"/>
                <a:gd name="connsiteY10" fmla="*/ 32574 h 108005"/>
                <a:gd name="connsiteX11" fmla="*/ 87277 w 190932"/>
                <a:gd name="connsiteY11" fmla="*/ 89509 h 108005"/>
                <a:gd name="connsiteX12" fmla="*/ 68209 w 190932"/>
                <a:gd name="connsiteY12" fmla="*/ 100505 h 108005"/>
                <a:gd name="connsiteX13" fmla="*/ 68209 w 190932"/>
                <a:gd name="connsiteY13" fmla="*/ 108081 h 108005"/>
                <a:gd name="connsiteX14" fmla="*/ 95834 w 190932"/>
                <a:gd name="connsiteY14" fmla="*/ 107347 h 108005"/>
                <a:gd name="connsiteX15" fmla="*/ 123215 w 190932"/>
                <a:gd name="connsiteY15" fmla="*/ 108081 h 108005"/>
                <a:gd name="connsiteX16" fmla="*/ 123215 w 190932"/>
                <a:gd name="connsiteY16" fmla="*/ 100505 h 108005"/>
                <a:gd name="connsiteX17" fmla="*/ 104146 w 190932"/>
                <a:gd name="connsiteY17" fmla="*/ 89509 h 108005"/>
                <a:gd name="connsiteX18" fmla="*/ 104146 w 190932"/>
                <a:gd name="connsiteY18" fmla="*/ 44548 h 108005"/>
                <a:gd name="connsiteX19" fmla="*/ 137150 w 190932"/>
                <a:gd name="connsiteY19" fmla="*/ 5451 h 108005"/>
                <a:gd name="connsiteX20" fmla="*/ 155240 w 190932"/>
                <a:gd name="connsiteY20" fmla="*/ 32574 h 108005"/>
                <a:gd name="connsiteX21" fmla="*/ 155240 w 190932"/>
                <a:gd name="connsiteY21" fmla="*/ 89509 h 108005"/>
                <a:gd name="connsiteX22" fmla="*/ 136172 w 190932"/>
                <a:gd name="connsiteY22" fmla="*/ 100505 h 108005"/>
                <a:gd name="connsiteX23" fmla="*/ 136172 w 190932"/>
                <a:gd name="connsiteY23" fmla="*/ 108081 h 108005"/>
                <a:gd name="connsiteX24" fmla="*/ 163797 w 190932"/>
                <a:gd name="connsiteY24" fmla="*/ 107347 h 108005"/>
                <a:gd name="connsiteX25" fmla="*/ 191178 w 190932"/>
                <a:gd name="connsiteY25" fmla="*/ 108081 h 108005"/>
                <a:gd name="connsiteX26" fmla="*/ 191178 w 190932"/>
                <a:gd name="connsiteY26" fmla="*/ 100505 h 108005"/>
                <a:gd name="connsiteX27" fmla="*/ 172109 w 190932"/>
                <a:gd name="connsiteY27" fmla="*/ 93175 h 108005"/>
                <a:gd name="connsiteX28" fmla="*/ 172109 w 190932"/>
                <a:gd name="connsiteY28" fmla="*/ 46503 h 108005"/>
                <a:gd name="connsiteX29" fmla="*/ 164530 w 190932"/>
                <a:gd name="connsiteY29" fmla="*/ 9116 h 108005"/>
                <a:gd name="connsiteX30" fmla="*/ 138861 w 190932"/>
                <a:gd name="connsiteY30" fmla="*/ 75 h 108005"/>
                <a:gd name="connsiteX31" fmla="*/ 103412 w 190932"/>
                <a:gd name="connsiteY31" fmla="*/ 24022 h 108005"/>
                <a:gd name="connsiteX32" fmla="*/ 70898 w 190932"/>
                <a:gd name="connsiteY32" fmla="*/ 75 h 108005"/>
                <a:gd name="connsiteX33" fmla="*/ 34716 w 190932"/>
                <a:gd name="connsiteY33" fmla="*/ 25732 h 108005"/>
                <a:gd name="connsiteX34" fmla="*/ 34716 w 190932"/>
                <a:gd name="connsiteY34" fmla="*/ 75 h 108005"/>
                <a:gd name="connsiteX35" fmla="*/ 246 w 190932"/>
                <a:gd name="connsiteY35" fmla="*/ 2763 h 108005"/>
                <a:gd name="connsiteX36" fmla="*/ 246 w 190932"/>
                <a:gd name="connsiteY36" fmla="*/ 10338 h 108005"/>
                <a:gd name="connsiteX37" fmla="*/ 19314 w 190932"/>
                <a:gd name="connsiteY37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32" h="108005">
                  <a:moveTo>
                    <a:pt x="19314" y="24022"/>
                  </a:moveTo>
                  <a:lnTo>
                    <a:pt x="19314" y="89509"/>
                  </a:lnTo>
                  <a:cubicBezTo>
                    <a:pt x="19314" y="100505"/>
                    <a:pt x="16625" y="100505"/>
                    <a:pt x="246" y="100505"/>
                  </a:cubicBezTo>
                  <a:lnTo>
                    <a:pt x="246" y="108081"/>
                  </a:lnTo>
                  <a:cubicBezTo>
                    <a:pt x="8802" y="107836"/>
                    <a:pt x="21270" y="107347"/>
                    <a:pt x="27871" y="107347"/>
                  </a:cubicBezTo>
                  <a:cubicBezTo>
                    <a:pt x="34227" y="107347"/>
                    <a:pt x="46940" y="107836"/>
                    <a:pt x="55252" y="108081"/>
                  </a:cubicBezTo>
                  <a:lnTo>
                    <a:pt x="55252" y="100505"/>
                  </a:lnTo>
                  <a:cubicBezTo>
                    <a:pt x="38872" y="100505"/>
                    <a:pt x="36183" y="100505"/>
                    <a:pt x="36183" y="89509"/>
                  </a:cubicBezTo>
                  <a:lnTo>
                    <a:pt x="36183" y="44548"/>
                  </a:lnTo>
                  <a:cubicBezTo>
                    <a:pt x="36183" y="19135"/>
                    <a:pt x="53540" y="5451"/>
                    <a:pt x="69187" y="5451"/>
                  </a:cubicBezTo>
                  <a:cubicBezTo>
                    <a:pt x="84588" y="5451"/>
                    <a:pt x="87277" y="18646"/>
                    <a:pt x="87277" y="32574"/>
                  </a:cubicBezTo>
                  <a:lnTo>
                    <a:pt x="87277" y="89509"/>
                  </a:lnTo>
                  <a:cubicBezTo>
                    <a:pt x="87277" y="100505"/>
                    <a:pt x="84588" y="100505"/>
                    <a:pt x="68209" y="100505"/>
                  </a:cubicBezTo>
                  <a:lnTo>
                    <a:pt x="68209" y="108081"/>
                  </a:lnTo>
                  <a:cubicBezTo>
                    <a:pt x="76765" y="107836"/>
                    <a:pt x="89233" y="107347"/>
                    <a:pt x="95834" y="107347"/>
                  </a:cubicBezTo>
                  <a:cubicBezTo>
                    <a:pt x="102190" y="107347"/>
                    <a:pt x="114903" y="107836"/>
                    <a:pt x="123215" y="108081"/>
                  </a:cubicBezTo>
                  <a:lnTo>
                    <a:pt x="123215" y="100505"/>
                  </a:lnTo>
                  <a:cubicBezTo>
                    <a:pt x="106835" y="100505"/>
                    <a:pt x="104146" y="100505"/>
                    <a:pt x="104146" y="89509"/>
                  </a:cubicBezTo>
                  <a:lnTo>
                    <a:pt x="104146" y="44548"/>
                  </a:lnTo>
                  <a:cubicBezTo>
                    <a:pt x="104146" y="19135"/>
                    <a:pt x="121503" y="5451"/>
                    <a:pt x="137150" y="5451"/>
                  </a:cubicBezTo>
                  <a:cubicBezTo>
                    <a:pt x="152551" y="5451"/>
                    <a:pt x="155240" y="18646"/>
                    <a:pt x="155240" y="32574"/>
                  </a:cubicBezTo>
                  <a:lnTo>
                    <a:pt x="155240" y="89509"/>
                  </a:lnTo>
                  <a:cubicBezTo>
                    <a:pt x="155240" y="100505"/>
                    <a:pt x="152551" y="100505"/>
                    <a:pt x="136172" y="100505"/>
                  </a:cubicBezTo>
                  <a:lnTo>
                    <a:pt x="136172" y="108081"/>
                  </a:lnTo>
                  <a:cubicBezTo>
                    <a:pt x="144728" y="107836"/>
                    <a:pt x="157196" y="107347"/>
                    <a:pt x="163797" y="107347"/>
                  </a:cubicBezTo>
                  <a:cubicBezTo>
                    <a:pt x="170153" y="107347"/>
                    <a:pt x="182866" y="107836"/>
                    <a:pt x="191178" y="108081"/>
                  </a:cubicBezTo>
                  <a:lnTo>
                    <a:pt x="191178" y="100505"/>
                  </a:lnTo>
                  <a:cubicBezTo>
                    <a:pt x="178465" y="100505"/>
                    <a:pt x="172353" y="100505"/>
                    <a:pt x="172109" y="93175"/>
                  </a:cubicBezTo>
                  <a:lnTo>
                    <a:pt x="172109" y="46503"/>
                  </a:lnTo>
                  <a:cubicBezTo>
                    <a:pt x="172109" y="25488"/>
                    <a:pt x="172109" y="17913"/>
                    <a:pt x="164530" y="9116"/>
                  </a:cubicBezTo>
                  <a:cubicBezTo>
                    <a:pt x="161108" y="4962"/>
                    <a:pt x="153040" y="75"/>
                    <a:pt x="138861" y="75"/>
                  </a:cubicBezTo>
                  <a:cubicBezTo>
                    <a:pt x="118325" y="75"/>
                    <a:pt x="107568" y="14736"/>
                    <a:pt x="103412" y="24022"/>
                  </a:cubicBezTo>
                  <a:cubicBezTo>
                    <a:pt x="99990" y="2763"/>
                    <a:pt x="81899" y="75"/>
                    <a:pt x="70898" y="75"/>
                  </a:cubicBezTo>
                  <a:cubicBezTo>
                    <a:pt x="53051" y="75"/>
                    <a:pt x="41561" y="10582"/>
                    <a:pt x="34716" y="25732"/>
                  </a:cubicBezTo>
                  <a:lnTo>
                    <a:pt x="34716" y="75"/>
                  </a:lnTo>
                  <a:lnTo>
                    <a:pt x="246" y="2763"/>
                  </a:lnTo>
                  <a:lnTo>
                    <a:pt x="246" y="10338"/>
                  </a:lnTo>
                  <a:cubicBezTo>
                    <a:pt x="17359" y="10338"/>
                    <a:pt x="19314" y="12048"/>
                    <a:pt x="19314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AC4BC7B1-4AAF-23F6-B85F-2C46CB7BB88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588145" y="6991234"/>
              <a:ext cx="110256" cy="112159"/>
            </a:xfrm>
            <a:custGeom>
              <a:avLst/>
              <a:gdLst>
                <a:gd name="connsiteX0" fmla="*/ 71395 w 110256"/>
                <a:gd name="connsiteY0" fmla="*/ 90976 h 112159"/>
                <a:gd name="connsiteX1" fmla="*/ 90464 w 110256"/>
                <a:gd name="connsiteY1" fmla="*/ 111013 h 112159"/>
                <a:gd name="connsiteX2" fmla="*/ 110510 w 110256"/>
                <a:gd name="connsiteY2" fmla="*/ 87799 h 112159"/>
                <a:gd name="connsiteX3" fmla="*/ 110510 w 110256"/>
                <a:gd name="connsiteY3" fmla="*/ 74115 h 112159"/>
                <a:gd name="connsiteX4" fmla="*/ 104399 w 110256"/>
                <a:gd name="connsiteY4" fmla="*/ 74115 h 112159"/>
                <a:gd name="connsiteX5" fmla="*/ 104399 w 110256"/>
                <a:gd name="connsiteY5" fmla="*/ 87799 h 112159"/>
                <a:gd name="connsiteX6" fmla="*/ 95598 w 110256"/>
                <a:gd name="connsiteY6" fmla="*/ 103438 h 112159"/>
                <a:gd name="connsiteX7" fmla="*/ 86552 w 110256"/>
                <a:gd name="connsiteY7" fmla="*/ 91220 h 112159"/>
                <a:gd name="connsiteX8" fmla="*/ 86552 w 110256"/>
                <a:gd name="connsiteY8" fmla="*/ 42348 h 112159"/>
                <a:gd name="connsiteX9" fmla="*/ 77751 w 110256"/>
                <a:gd name="connsiteY9" fmla="*/ 13514 h 112159"/>
                <a:gd name="connsiteX10" fmla="*/ 44259 w 110256"/>
                <a:gd name="connsiteY10" fmla="*/ 75 h 112159"/>
                <a:gd name="connsiteX11" fmla="*/ 7344 w 110256"/>
                <a:gd name="connsiteY11" fmla="*/ 27687 h 112159"/>
                <a:gd name="connsiteX12" fmla="*/ 18589 w 110256"/>
                <a:gd name="connsiteY12" fmla="*/ 39172 h 112159"/>
                <a:gd name="connsiteX13" fmla="*/ 29835 w 110256"/>
                <a:gd name="connsiteY13" fmla="*/ 27931 h 112159"/>
                <a:gd name="connsiteX14" fmla="*/ 17367 w 110256"/>
                <a:gd name="connsiteY14" fmla="*/ 16691 h 112159"/>
                <a:gd name="connsiteX15" fmla="*/ 43770 w 110256"/>
                <a:gd name="connsiteY15" fmla="*/ 5451 h 112159"/>
                <a:gd name="connsiteX16" fmla="*/ 69684 w 110256"/>
                <a:gd name="connsiteY16" fmla="*/ 36728 h 112159"/>
                <a:gd name="connsiteX17" fmla="*/ 69684 w 110256"/>
                <a:gd name="connsiteY17" fmla="*/ 45769 h 112159"/>
                <a:gd name="connsiteX18" fmla="*/ 24701 w 110256"/>
                <a:gd name="connsiteY18" fmla="*/ 54566 h 112159"/>
                <a:gd name="connsiteX19" fmla="*/ 254 w 110256"/>
                <a:gd name="connsiteY19" fmla="*/ 86333 h 112159"/>
                <a:gd name="connsiteX20" fmla="*/ 39369 w 110256"/>
                <a:gd name="connsiteY20" fmla="*/ 112235 h 112159"/>
                <a:gd name="connsiteX21" fmla="*/ 71395 w 110256"/>
                <a:gd name="connsiteY21" fmla="*/ 90976 h 112159"/>
                <a:gd name="connsiteX22" fmla="*/ 69684 w 110256"/>
                <a:gd name="connsiteY22" fmla="*/ 50901 h 112159"/>
                <a:gd name="connsiteX23" fmla="*/ 69684 w 110256"/>
                <a:gd name="connsiteY23" fmla="*/ 75337 h 112159"/>
                <a:gd name="connsiteX24" fmla="*/ 41081 w 110256"/>
                <a:gd name="connsiteY24" fmla="*/ 106859 h 112159"/>
                <a:gd name="connsiteX25" fmla="*/ 19078 w 110256"/>
                <a:gd name="connsiteY25" fmla="*/ 86088 h 112159"/>
                <a:gd name="connsiteX26" fmla="*/ 69684 w 110256"/>
                <a:gd name="connsiteY26" fmla="*/ 50901 h 11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256" h="112159">
                  <a:moveTo>
                    <a:pt x="71395" y="90976"/>
                  </a:moveTo>
                  <a:cubicBezTo>
                    <a:pt x="72373" y="100750"/>
                    <a:pt x="78974" y="111013"/>
                    <a:pt x="90464" y="111013"/>
                  </a:cubicBezTo>
                  <a:cubicBezTo>
                    <a:pt x="95598" y="111013"/>
                    <a:pt x="110510" y="107592"/>
                    <a:pt x="110510" y="87799"/>
                  </a:cubicBezTo>
                  <a:lnTo>
                    <a:pt x="110510" y="74115"/>
                  </a:lnTo>
                  <a:lnTo>
                    <a:pt x="104399" y="74115"/>
                  </a:lnTo>
                  <a:lnTo>
                    <a:pt x="104399" y="87799"/>
                  </a:lnTo>
                  <a:cubicBezTo>
                    <a:pt x="104399" y="101972"/>
                    <a:pt x="98287" y="103438"/>
                    <a:pt x="95598" y="103438"/>
                  </a:cubicBezTo>
                  <a:cubicBezTo>
                    <a:pt x="87530" y="103438"/>
                    <a:pt x="86552" y="92442"/>
                    <a:pt x="86552" y="91220"/>
                  </a:cubicBezTo>
                  <a:lnTo>
                    <a:pt x="86552" y="42348"/>
                  </a:lnTo>
                  <a:cubicBezTo>
                    <a:pt x="86552" y="32085"/>
                    <a:pt x="86552" y="22556"/>
                    <a:pt x="77751" y="13514"/>
                  </a:cubicBezTo>
                  <a:cubicBezTo>
                    <a:pt x="68217" y="3984"/>
                    <a:pt x="55993" y="75"/>
                    <a:pt x="44259" y="75"/>
                  </a:cubicBezTo>
                  <a:cubicBezTo>
                    <a:pt x="24212" y="75"/>
                    <a:pt x="7344" y="11559"/>
                    <a:pt x="7344" y="27687"/>
                  </a:cubicBezTo>
                  <a:cubicBezTo>
                    <a:pt x="7344" y="35018"/>
                    <a:pt x="12233" y="39172"/>
                    <a:pt x="18589" y="39172"/>
                  </a:cubicBezTo>
                  <a:cubicBezTo>
                    <a:pt x="25434" y="39172"/>
                    <a:pt x="29835" y="34285"/>
                    <a:pt x="29835" y="27931"/>
                  </a:cubicBezTo>
                  <a:cubicBezTo>
                    <a:pt x="29835" y="24999"/>
                    <a:pt x="28613" y="16935"/>
                    <a:pt x="17367" y="16691"/>
                  </a:cubicBezTo>
                  <a:cubicBezTo>
                    <a:pt x="23968" y="8138"/>
                    <a:pt x="35947" y="5451"/>
                    <a:pt x="43770" y="5451"/>
                  </a:cubicBezTo>
                  <a:cubicBezTo>
                    <a:pt x="55749" y="5451"/>
                    <a:pt x="69684" y="14980"/>
                    <a:pt x="69684" y="36728"/>
                  </a:cubicBezTo>
                  <a:lnTo>
                    <a:pt x="69684" y="45769"/>
                  </a:lnTo>
                  <a:cubicBezTo>
                    <a:pt x="57216" y="46503"/>
                    <a:pt x="40103" y="47236"/>
                    <a:pt x="24701" y="54566"/>
                  </a:cubicBezTo>
                  <a:cubicBezTo>
                    <a:pt x="6366" y="62874"/>
                    <a:pt x="254" y="75581"/>
                    <a:pt x="254" y="86333"/>
                  </a:cubicBezTo>
                  <a:cubicBezTo>
                    <a:pt x="254" y="106126"/>
                    <a:pt x="23968" y="112235"/>
                    <a:pt x="39369" y="112235"/>
                  </a:cubicBezTo>
                  <a:cubicBezTo>
                    <a:pt x="55504" y="112235"/>
                    <a:pt x="66750" y="102460"/>
                    <a:pt x="71395" y="90976"/>
                  </a:cubicBezTo>
                  <a:close/>
                  <a:moveTo>
                    <a:pt x="69684" y="50901"/>
                  </a:moveTo>
                  <a:lnTo>
                    <a:pt x="69684" y="75337"/>
                  </a:lnTo>
                  <a:cubicBezTo>
                    <a:pt x="69684" y="98551"/>
                    <a:pt x="52082" y="106859"/>
                    <a:pt x="41081" y="106859"/>
                  </a:cubicBezTo>
                  <a:cubicBezTo>
                    <a:pt x="29102" y="106859"/>
                    <a:pt x="19078" y="98306"/>
                    <a:pt x="19078" y="86088"/>
                  </a:cubicBezTo>
                  <a:cubicBezTo>
                    <a:pt x="19078" y="72649"/>
                    <a:pt x="29346" y="52367"/>
                    <a:pt x="69684" y="509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8BFBF23D-E091-E45B-F3A7-A086792B3B6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703047" y="6995388"/>
              <a:ext cx="123213" cy="105317"/>
            </a:xfrm>
            <a:custGeom>
              <a:avLst/>
              <a:gdLst>
                <a:gd name="connsiteX0" fmla="*/ 67488 w 123213"/>
                <a:gd name="connsiteY0" fmla="*/ 47969 h 105317"/>
                <a:gd name="connsiteX1" fmla="*/ 89980 w 123213"/>
                <a:gd name="connsiteY1" fmla="*/ 20356 h 105317"/>
                <a:gd name="connsiteX2" fmla="*/ 119072 w 123213"/>
                <a:gd name="connsiteY2" fmla="*/ 7650 h 105317"/>
                <a:gd name="connsiteX3" fmla="*/ 119072 w 123213"/>
                <a:gd name="connsiteY3" fmla="*/ 75 h 105317"/>
                <a:gd name="connsiteX4" fmla="*/ 99025 w 123213"/>
                <a:gd name="connsiteY4" fmla="*/ 808 h 105317"/>
                <a:gd name="connsiteX5" fmla="*/ 75556 w 123213"/>
                <a:gd name="connsiteY5" fmla="*/ 75 h 105317"/>
                <a:gd name="connsiteX6" fmla="*/ 75556 w 123213"/>
                <a:gd name="connsiteY6" fmla="*/ 7650 h 105317"/>
                <a:gd name="connsiteX7" fmla="*/ 82646 w 123213"/>
                <a:gd name="connsiteY7" fmla="*/ 15225 h 105317"/>
                <a:gd name="connsiteX8" fmla="*/ 78979 w 123213"/>
                <a:gd name="connsiteY8" fmla="*/ 23777 h 105317"/>
                <a:gd name="connsiteX9" fmla="*/ 63821 w 123213"/>
                <a:gd name="connsiteY9" fmla="*/ 42837 h 105317"/>
                <a:gd name="connsiteX10" fmla="*/ 44753 w 123213"/>
                <a:gd name="connsiteY10" fmla="*/ 18157 h 105317"/>
                <a:gd name="connsiteX11" fmla="*/ 42552 w 123213"/>
                <a:gd name="connsiteY11" fmla="*/ 13759 h 105317"/>
                <a:gd name="connsiteX12" fmla="*/ 51109 w 123213"/>
                <a:gd name="connsiteY12" fmla="*/ 7650 h 105317"/>
                <a:gd name="connsiteX13" fmla="*/ 51109 w 123213"/>
                <a:gd name="connsiteY13" fmla="*/ 75 h 105317"/>
                <a:gd name="connsiteX14" fmla="*/ 24706 w 123213"/>
                <a:gd name="connsiteY14" fmla="*/ 808 h 105317"/>
                <a:gd name="connsiteX15" fmla="*/ 1481 w 123213"/>
                <a:gd name="connsiteY15" fmla="*/ 75 h 105317"/>
                <a:gd name="connsiteX16" fmla="*/ 1481 w 123213"/>
                <a:gd name="connsiteY16" fmla="*/ 7650 h 105317"/>
                <a:gd name="connsiteX17" fmla="*/ 30329 w 123213"/>
                <a:gd name="connsiteY17" fmla="*/ 22556 h 105317"/>
                <a:gd name="connsiteX18" fmla="*/ 54532 w 123213"/>
                <a:gd name="connsiteY18" fmla="*/ 54078 h 105317"/>
                <a:gd name="connsiteX19" fmla="*/ 31551 w 123213"/>
                <a:gd name="connsiteY19" fmla="*/ 83156 h 105317"/>
                <a:gd name="connsiteX20" fmla="*/ 259 w 123213"/>
                <a:gd name="connsiteY20" fmla="*/ 97818 h 105317"/>
                <a:gd name="connsiteX21" fmla="*/ 259 w 123213"/>
                <a:gd name="connsiteY21" fmla="*/ 105393 h 105317"/>
                <a:gd name="connsiteX22" fmla="*/ 20550 w 123213"/>
                <a:gd name="connsiteY22" fmla="*/ 104660 h 105317"/>
                <a:gd name="connsiteX23" fmla="*/ 43775 w 123213"/>
                <a:gd name="connsiteY23" fmla="*/ 105393 h 105317"/>
                <a:gd name="connsiteX24" fmla="*/ 43775 w 123213"/>
                <a:gd name="connsiteY24" fmla="*/ 97818 h 105317"/>
                <a:gd name="connsiteX25" fmla="*/ 36685 w 123213"/>
                <a:gd name="connsiteY25" fmla="*/ 90242 h 105317"/>
                <a:gd name="connsiteX26" fmla="*/ 58688 w 123213"/>
                <a:gd name="connsiteY26" fmla="*/ 59209 h 105317"/>
                <a:gd name="connsiteX27" fmla="*/ 77267 w 123213"/>
                <a:gd name="connsiteY27" fmla="*/ 83645 h 105317"/>
                <a:gd name="connsiteX28" fmla="*/ 82401 w 123213"/>
                <a:gd name="connsiteY28" fmla="*/ 91709 h 105317"/>
                <a:gd name="connsiteX29" fmla="*/ 73600 w 123213"/>
                <a:gd name="connsiteY29" fmla="*/ 97818 h 105317"/>
                <a:gd name="connsiteX30" fmla="*/ 73600 w 123213"/>
                <a:gd name="connsiteY30" fmla="*/ 105393 h 105317"/>
                <a:gd name="connsiteX31" fmla="*/ 100003 w 123213"/>
                <a:gd name="connsiteY31" fmla="*/ 104660 h 105317"/>
                <a:gd name="connsiteX32" fmla="*/ 123472 w 123213"/>
                <a:gd name="connsiteY32" fmla="*/ 105393 h 105317"/>
                <a:gd name="connsiteX33" fmla="*/ 123472 w 123213"/>
                <a:gd name="connsiteY33" fmla="*/ 97818 h 105317"/>
                <a:gd name="connsiteX34" fmla="*/ 100248 w 123213"/>
                <a:gd name="connsiteY34" fmla="*/ 90242 h 105317"/>
                <a:gd name="connsiteX35" fmla="*/ 67488 w 123213"/>
                <a:gd name="connsiteY35" fmla="*/ 47969 h 1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13" h="105317">
                  <a:moveTo>
                    <a:pt x="67488" y="47969"/>
                  </a:moveTo>
                  <a:cubicBezTo>
                    <a:pt x="74823" y="38683"/>
                    <a:pt x="84113" y="26710"/>
                    <a:pt x="89980" y="20356"/>
                  </a:cubicBezTo>
                  <a:cubicBezTo>
                    <a:pt x="97558" y="11559"/>
                    <a:pt x="107582" y="7894"/>
                    <a:pt x="119072" y="7650"/>
                  </a:cubicBezTo>
                  <a:lnTo>
                    <a:pt x="119072" y="75"/>
                  </a:lnTo>
                  <a:cubicBezTo>
                    <a:pt x="112716" y="563"/>
                    <a:pt x="105382" y="808"/>
                    <a:pt x="99025" y="808"/>
                  </a:cubicBezTo>
                  <a:cubicBezTo>
                    <a:pt x="91691" y="808"/>
                    <a:pt x="78734" y="319"/>
                    <a:pt x="75556" y="75"/>
                  </a:cubicBezTo>
                  <a:lnTo>
                    <a:pt x="75556" y="7650"/>
                  </a:lnTo>
                  <a:cubicBezTo>
                    <a:pt x="80690" y="8138"/>
                    <a:pt x="82646" y="11315"/>
                    <a:pt x="82646" y="15225"/>
                  </a:cubicBezTo>
                  <a:cubicBezTo>
                    <a:pt x="82646" y="19135"/>
                    <a:pt x="80201" y="22311"/>
                    <a:pt x="78979" y="23777"/>
                  </a:cubicBezTo>
                  <a:lnTo>
                    <a:pt x="63821" y="42837"/>
                  </a:lnTo>
                  <a:lnTo>
                    <a:pt x="44753" y="18157"/>
                  </a:lnTo>
                  <a:cubicBezTo>
                    <a:pt x="42552" y="15714"/>
                    <a:pt x="42552" y="15225"/>
                    <a:pt x="42552" y="13759"/>
                  </a:cubicBezTo>
                  <a:cubicBezTo>
                    <a:pt x="42552" y="10093"/>
                    <a:pt x="46219" y="7894"/>
                    <a:pt x="51109" y="7650"/>
                  </a:cubicBezTo>
                  <a:lnTo>
                    <a:pt x="51109" y="75"/>
                  </a:lnTo>
                  <a:cubicBezTo>
                    <a:pt x="44753" y="319"/>
                    <a:pt x="28618" y="808"/>
                    <a:pt x="24706" y="808"/>
                  </a:cubicBezTo>
                  <a:cubicBezTo>
                    <a:pt x="19572" y="808"/>
                    <a:pt x="8082" y="563"/>
                    <a:pt x="1481" y="75"/>
                  </a:cubicBezTo>
                  <a:lnTo>
                    <a:pt x="1481" y="7650"/>
                  </a:lnTo>
                  <a:cubicBezTo>
                    <a:pt x="18594" y="7650"/>
                    <a:pt x="18839" y="7894"/>
                    <a:pt x="30329" y="22556"/>
                  </a:cubicBezTo>
                  <a:lnTo>
                    <a:pt x="54532" y="54078"/>
                  </a:lnTo>
                  <a:lnTo>
                    <a:pt x="31551" y="83156"/>
                  </a:lnTo>
                  <a:cubicBezTo>
                    <a:pt x="19817" y="97329"/>
                    <a:pt x="5393" y="97818"/>
                    <a:pt x="259" y="97818"/>
                  </a:cubicBezTo>
                  <a:lnTo>
                    <a:pt x="259" y="105393"/>
                  </a:lnTo>
                  <a:cubicBezTo>
                    <a:pt x="6615" y="104904"/>
                    <a:pt x="14194" y="104660"/>
                    <a:pt x="20550" y="104660"/>
                  </a:cubicBezTo>
                  <a:cubicBezTo>
                    <a:pt x="27640" y="104660"/>
                    <a:pt x="37907" y="105148"/>
                    <a:pt x="43775" y="105393"/>
                  </a:cubicBezTo>
                  <a:lnTo>
                    <a:pt x="43775" y="97818"/>
                  </a:lnTo>
                  <a:cubicBezTo>
                    <a:pt x="38396" y="97084"/>
                    <a:pt x="36685" y="93908"/>
                    <a:pt x="36685" y="90242"/>
                  </a:cubicBezTo>
                  <a:cubicBezTo>
                    <a:pt x="36685" y="84867"/>
                    <a:pt x="43775" y="76803"/>
                    <a:pt x="58688" y="59209"/>
                  </a:cubicBezTo>
                  <a:lnTo>
                    <a:pt x="77267" y="83645"/>
                  </a:lnTo>
                  <a:cubicBezTo>
                    <a:pt x="79223" y="86333"/>
                    <a:pt x="82401" y="90242"/>
                    <a:pt x="82401" y="91709"/>
                  </a:cubicBezTo>
                  <a:cubicBezTo>
                    <a:pt x="82401" y="93908"/>
                    <a:pt x="80201" y="97573"/>
                    <a:pt x="73600" y="97818"/>
                  </a:cubicBezTo>
                  <a:lnTo>
                    <a:pt x="73600" y="105393"/>
                  </a:lnTo>
                  <a:cubicBezTo>
                    <a:pt x="80934" y="105148"/>
                    <a:pt x="94625" y="104660"/>
                    <a:pt x="100003" y="104660"/>
                  </a:cubicBezTo>
                  <a:cubicBezTo>
                    <a:pt x="106604" y="104660"/>
                    <a:pt x="116138" y="104904"/>
                    <a:pt x="123472" y="105393"/>
                  </a:cubicBezTo>
                  <a:lnTo>
                    <a:pt x="123472" y="97818"/>
                  </a:lnTo>
                  <a:cubicBezTo>
                    <a:pt x="110271" y="97818"/>
                    <a:pt x="105870" y="97329"/>
                    <a:pt x="100248" y="90242"/>
                  </a:cubicBezTo>
                  <a:lnTo>
                    <a:pt x="67488" y="479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DD39A3CA-9C33-7039-2CE7-32D8F471C8B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463395" y="7182883"/>
              <a:ext cx="87447" cy="112037"/>
            </a:xfrm>
            <a:custGeom>
              <a:avLst/>
              <a:gdLst>
                <a:gd name="connsiteX0" fmla="*/ 933 w 87447"/>
                <a:gd name="connsiteY0" fmla="*/ 103053 h 112037"/>
                <a:gd name="connsiteX1" fmla="*/ 249 w 87447"/>
                <a:gd name="connsiteY1" fmla="*/ 106645 h 112037"/>
                <a:gd name="connsiteX2" fmla="*/ 6067 w 87447"/>
                <a:gd name="connsiteY2" fmla="*/ 112119 h 112037"/>
                <a:gd name="connsiteX3" fmla="*/ 14795 w 87447"/>
                <a:gd name="connsiteY3" fmla="*/ 101514 h 112037"/>
                <a:gd name="connsiteX4" fmla="*/ 23694 w 87447"/>
                <a:gd name="connsiteY4" fmla="*/ 66620 h 112037"/>
                <a:gd name="connsiteX5" fmla="*/ 42518 w 87447"/>
                <a:gd name="connsiteY5" fmla="*/ 77225 h 112037"/>
                <a:gd name="connsiteX6" fmla="*/ 87696 w 87447"/>
                <a:gd name="connsiteY6" fmla="*/ 28989 h 112037"/>
                <a:gd name="connsiteX7" fmla="*/ 60487 w 87447"/>
                <a:gd name="connsiteY7" fmla="*/ 81 h 112037"/>
                <a:gd name="connsiteX8" fmla="*/ 17020 w 87447"/>
                <a:gd name="connsiteY8" fmla="*/ 38909 h 112037"/>
                <a:gd name="connsiteX9" fmla="*/ 933 w 87447"/>
                <a:gd name="connsiteY9" fmla="*/ 103053 h 112037"/>
                <a:gd name="connsiteX10" fmla="*/ 42347 w 87447"/>
                <a:gd name="connsiteY10" fmla="*/ 72435 h 112037"/>
                <a:gd name="connsiteX11" fmla="*/ 25918 w 87447"/>
                <a:gd name="connsiteY11" fmla="*/ 57554 h 112037"/>
                <a:gd name="connsiteX12" fmla="*/ 27459 w 87447"/>
                <a:gd name="connsiteY12" fmla="*/ 51396 h 112037"/>
                <a:gd name="connsiteX13" fmla="*/ 38582 w 87447"/>
                <a:gd name="connsiteY13" fmla="*/ 18897 h 112037"/>
                <a:gd name="connsiteX14" fmla="*/ 60144 w 87447"/>
                <a:gd name="connsiteY14" fmla="*/ 4871 h 112037"/>
                <a:gd name="connsiteX15" fmla="*/ 73835 w 87447"/>
                <a:gd name="connsiteY15" fmla="*/ 22147 h 112037"/>
                <a:gd name="connsiteX16" fmla="*/ 64080 w 87447"/>
                <a:gd name="connsiteY16" fmla="*/ 57554 h 112037"/>
                <a:gd name="connsiteX17" fmla="*/ 42347 w 87447"/>
                <a:gd name="connsiteY17" fmla="*/ 72435 h 11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47" h="112037">
                  <a:moveTo>
                    <a:pt x="933" y="103053"/>
                  </a:moveTo>
                  <a:cubicBezTo>
                    <a:pt x="249" y="105619"/>
                    <a:pt x="249" y="106474"/>
                    <a:pt x="249" y="106645"/>
                  </a:cubicBezTo>
                  <a:cubicBezTo>
                    <a:pt x="249" y="110408"/>
                    <a:pt x="3329" y="112119"/>
                    <a:pt x="6067" y="112119"/>
                  </a:cubicBezTo>
                  <a:cubicBezTo>
                    <a:pt x="12228" y="112119"/>
                    <a:pt x="13597" y="106987"/>
                    <a:pt x="14795" y="101514"/>
                  </a:cubicBezTo>
                  <a:cubicBezTo>
                    <a:pt x="17191" y="92619"/>
                    <a:pt x="21982" y="73119"/>
                    <a:pt x="23694" y="66620"/>
                  </a:cubicBezTo>
                  <a:cubicBezTo>
                    <a:pt x="25234" y="69185"/>
                    <a:pt x="30710" y="77225"/>
                    <a:pt x="42518" y="77225"/>
                  </a:cubicBezTo>
                  <a:cubicBezTo>
                    <a:pt x="64423" y="77225"/>
                    <a:pt x="87696" y="53962"/>
                    <a:pt x="87696" y="28989"/>
                  </a:cubicBezTo>
                  <a:cubicBezTo>
                    <a:pt x="87696" y="10857"/>
                    <a:pt x="75546" y="81"/>
                    <a:pt x="60487" y="81"/>
                  </a:cubicBezTo>
                  <a:cubicBezTo>
                    <a:pt x="43716" y="81"/>
                    <a:pt x="23009" y="14791"/>
                    <a:pt x="17020" y="38909"/>
                  </a:cubicBezTo>
                  <a:lnTo>
                    <a:pt x="933" y="103053"/>
                  </a:lnTo>
                  <a:close/>
                  <a:moveTo>
                    <a:pt x="42347" y="72435"/>
                  </a:moveTo>
                  <a:cubicBezTo>
                    <a:pt x="29683" y="72435"/>
                    <a:pt x="25918" y="59778"/>
                    <a:pt x="25918" y="57554"/>
                  </a:cubicBezTo>
                  <a:cubicBezTo>
                    <a:pt x="25918" y="57212"/>
                    <a:pt x="26945" y="53449"/>
                    <a:pt x="27459" y="51396"/>
                  </a:cubicBezTo>
                  <a:cubicBezTo>
                    <a:pt x="32592" y="30357"/>
                    <a:pt x="33619" y="26423"/>
                    <a:pt x="38582" y="18897"/>
                  </a:cubicBezTo>
                  <a:cubicBezTo>
                    <a:pt x="44743" y="9831"/>
                    <a:pt x="53299" y="4871"/>
                    <a:pt x="60144" y="4871"/>
                  </a:cubicBezTo>
                  <a:cubicBezTo>
                    <a:pt x="67161" y="4871"/>
                    <a:pt x="73835" y="9831"/>
                    <a:pt x="73835" y="22147"/>
                  </a:cubicBezTo>
                  <a:cubicBezTo>
                    <a:pt x="73835" y="30015"/>
                    <a:pt x="69385" y="49001"/>
                    <a:pt x="64080" y="57554"/>
                  </a:cubicBezTo>
                  <a:cubicBezTo>
                    <a:pt x="56208" y="69698"/>
                    <a:pt x="47652" y="72435"/>
                    <a:pt x="42347" y="7243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68AE9D2-6289-68A3-ECEF-80E1AC3C7BC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575436" y="7238645"/>
              <a:ext cx="21733" cy="52683"/>
            </a:xfrm>
            <a:custGeom>
              <a:avLst/>
              <a:gdLst>
                <a:gd name="connsiteX0" fmla="*/ 17195 w 21733"/>
                <a:gd name="connsiteY0" fmla="*/ 17015 h 52683"/>
                <a:gd name="connsiteX1" fmla="*/ 3847 w 21733"/>
                <a:gd name="connsiteY1" fmla="*/ 48317 h 52683"/>
                <a:gd name="connsiteX2" fmla="*/ 2649 w 21733"/>
                <a:gd name="connsiteY2" fmla="*/ 50370 h 52683"/>
                <a:gd name="connsiteX3" fmla="*/ 5045 w 21733"/>
                <a:gd name="connsiteY3" fmla="*/ 52765 h 52683"/>
                <a:gd name="connsiteX4" fmla="*/ 21987 w 21733"/>
                <a:gd name="connsiteY4" fmla="*/ 18726 h 52683"/>
                <a:gd name="connsiteX5" fmla="*/ 10007 w 21733"/>
                <a:gd name="connsiteY5" fmla="*/ 81 h 52683"/>
                <a:gd name="connsiteX6" fmla="*/ 253 w 21733"/>
                <a:gd name="connsiteY6" fmla="*/ 9831 h 52683"/>
                <a:gd name="connsiteX7" fmla="*/ 10179 w 21733"/>
                <a:gd name="connsiteY7" fmla="*/ 19752 h 52683"/>
                <a:gd name="connsiteX8" fmla="*/ 17195 w 21733"/>
                <a:gd name="connsiteY8" fmla="*/ 17015 h 5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3" h="52683">
                  <a:moveTo>
                    <a:pt x="17195" y="17015"/>
                  </a:moveTo>
                  <a:cubicBezTo>
                    <a:pt x="17195" y="26423"/>
                    <a:pt x="15484" y="37370"/>
                    <a:pt x="3847" y="48317"/>
                  </a:cubicBezTo>
                  <a:cubicBezTo>
                    <a:pt x="3162" y="49001"/>
                    <a:pt x="2649" y="49515"/>
                    <a:pt x="2649" y="50370"/>
                  </a:cubicBezTo>
                  <a:cubicBezTo>
                    <a:pt x="2649" y="51567"/>
                    <a:pt x="4018" y="52765"/>
                    <a:pt x="5045" y="52765"/>
                  </a:cubicBezTo>
                  <a:cubicBezTo>
                    <a:pt x="7441" y="52765"/>
                    <a:pt x="21987" y="39081"/>
                    <a:pt x="21987" y="18726"/>
                  </a:cubicBezTo>
                  <a:cubicBezTo>
                    <a:pt x="21987" y="8120"/>
                    <a:pt x="17879" y="81"/>
                    <a:pt x="10007" y="81"/>
                  </a:cubicBezTo>
                  <a:cubicBezTo>
                    <a:pt x="4360" y="81"/>
                    <a:pt x="253" y="4528"/>
                    <a:pt x="253" y="9831"/>
                  </a:cubicBezTo>
                  <a:cubicBezTo>
                    <a:pt x="253" y="15305"/>
                    <a:pt x="4189" y="19752"/>
                    <a:pt x="10179" y="19752"/>
                  </a:cubicBezTo>
                  <a:cubicBezTo>
                    <a:pt x="14286" y="19752"/>
                    <a:pt x="17024" y="17015"/>
                    <a:pt x="17195" y="1701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DE9C4C07-393C-DC4C-A0A1-47B25DC4E1F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626140" y="7141489"/>
              <a:ext cx="111576" cy="116827"/>
            </a:xfrm>
            <a:custGeom>
              <a:avLst/>
              <a:gdLst>
                <a:gd name="connsiteX0" fmla="*/ 58953 w 111576"/>
                <a:gd name="connsiteY0" fmla="*/ 14107 h 116827"/>
                <a:gd name="connsiteX1" fmla="*/ 76750 w 111576"/>
                <a:gd name="connsiteY1" fmla="*/ 6239 h 116827"/>
                <a:gd name="connsiteX2" fmla="*/ 83767 w 111576"/>
                <a:gd name="connsiteY2" fmla="*/ 2476 h 116827"/>
                <a:gd name="connsiteX3" fmla="*/ 80858 w 111576"/>
                <a:gd name="connsiteY3" fmla="*/ 81 h 116827"/>
                <a:gd name="connsiteX4" fmla="*/ 68194 w 111576"/>
                <a:gd name="connsiteY4" fmla="*/ 594 h 116827"/>
                <a:gd name="connsiteX5" fmla="*/ 54504 w 111576"/>
                <a:gd name="connsiteY5" fmla="*/ 765 h 116827"/>
                <a:gd name="connsiteX6" fmla="*/ 42696 w 111576"/>
                <a:gd name="connsiteY6" fmla="*/ 594 h 116827"/>
                <a:gd name="connsiteX7" fmla="*/ 31572 w 111576"/>
                <a:gd name="connsiteY7" fmla="*/ 81 h 116827"/>
                <a:gd name="connsiteX8" fmla="*/ 27978 w 111576"/>
                <a:gd name="connsiteY8" fmla="*/ 3844 h 116827"/>
                <a:gd name="connsiteX9" fmla="*/ 33455 w 111576"/>
                <a:gd name="connsiteY9" fmla="*/ 6239 h 116827"/>
                <a:gd name="connsiteX10" fmla="*/ 39958 w 111576"/>
                <a:gd name="connsiteY10" fmla="*/ 6581 h 116827"/>
                <a:gd name="connsiteX11" fmla="*/ 43894 w 111576"/>
                <a:gd name="connsiteY11" fmla="*/ 8976 h 116827"/>
                <a:gd name="connsiteX12" fmla="*/ 43209 w 111576"/>
                <a:gd name="connsiteY12" fmla="*/ 12739 h 116827"/>
                <a:gd name="connsiteX13" fmla="*/ 20449 w 111576"/>
                <a:gd name="connsiteY13" fmla="*/ 103566 h 116827"/>
                <a:gd name="connsiteX14" fmla="*/ 5389 w 111576"/>
                <a:gd name="connsiteY14" fmla="*/ 110750 h 116827"/>
                <a:gd name="connsiteX15" fmla="*/ 255 w 111576"/>
                <a:gd name="connsiteY15" fmla="*/ 114342 h 116827"/>
                <a:gd name="connsiteX16" fmla="*/ 5389 w 111576"/>
                <a:gd name="connsiteY16" fmla="*/ 116908 h 116827"/>
                <a:gd name="connsiteX17" fmla="*/ 91468 w 111576"/>
                <a:gd name="connsiteY17" fmla="*/ 116908 h 116827"/>
                <a:gd name="connsiteX18" fmla="*/ 97286 w 111576"/>
                <a:gd name="connsiteY18" fmla="*/ 113487 h 116827"/>
                <a:gd name="connsiteX19" fmla="*/ 111832 w 111576"/>
                <a:gd name="connsiteY19" fmla="*/ 74317 h 116827"/>
                <a:gd name="connsiteX20" fmla="*/ 108923 w 111576"/>
                <a:gd name="connsiteY20" fmla="*/ 71922 h 116827"/>
                <a:gd name="connsiteX21" fmla="*/ 105500 w 111576"/>
                <a:gd name="connsiteY21" fmla="*/ 75514 h 116827"/>
                <a:gd name="connsiteX22" fmla="*/ 60151 w 111576"/>
                <a:gd name="connsiteY22" fmla="*/ 110750 h 116827"/>
                <a:gd name="connsiteX23" fmla="*/ 40813 w 111576"/>
                <a:gd name="connsiteY23" fmla="*/ 110750 h 116827"/>
                <a:gd name="connsiteX24" fmla="*/ 35337 w 111576"/>
                <a:gd name="connsiteY24" fmla="*/ 109040 h 116827"/>
                <a:gd name="connsiteX25" fmla="*/ 36022 w 111576"/>
                <a:gd name="connsiteY25" fmla="*/ 105448 h 116827"/>
                <a:gd name="connsiteX26" fmla="*/ 58953 w 111576"/>
                <a:gd name="connsiteY26" fmla="*/ 14107 h 11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576" h="116827">
                  <a:moveTo>
                    <a:pt x="58953" y="14107"/>
                  </a:moveTo>
                  <a:cubicBezTo>
                    <a:pt x="60493" y="7949"/>
                    <a:pt x="61007" y="6239"/>
                    <a:pt x="76750" y="6239"/>
                  </a:cubicBezTo>
                  <a:cubicBezTo>
                    <a:pt x="82055" y="6239"/>
                    <a:pt x="83767" y="6239"/>
                    <a:pt x="83767" y="2476"/>
                  </a:cubicBezTo>
                  <a:cubicBezTo>
                    <a:pt x="83767" y="2305"/>
                    <a:pt x="83596" y="81"/>
                    <a:pt x="80858" y="81"/>
                  </a:cubicBezTo>
                  <a:cubicBezTo>
                    <a:pt x="76922" y="81"/>
                    <a:pt x="72301" y="423"/>
                    <a:pt x="68194" y="594"/>
                  </a:cubicBezTo>
                  <a:cubicBezTo>
                    <a:pt x="63916" y="765"/>
                    <a:pt x="58782" y="765"/>
                    <a:pt x="54504" y="765"/>
                  </a:cubicBezTo>
                  <a:cubicBezTo>
                    <a:pt x="50910" y="765"/>
                    <a:pt x="46289" y="594"/>
                    <a:pt x="42696" y="594"/>
                  </a:cubicBezTo>
                  <a:cubicBezTo>
                    <a:pt x="39102" y="594"/>
                    <a:pt x="34995" y="81"/>
                    <a:pt x="31572" y="81"/>
                  </a:cubicBezTo>
                  <a:cubicBezTo>
                    <a:pt x="30545" y="81"/>
                    <a:pt x="27978" y="81"/>
                    <a:pt x="27978" y="3844"/>
                  </a:cubicBezTo>
                  <a:cubicBezTo>
                    <a:pt x="27978" y="6239"/>
                    <a:pt x="30032" y="6239"/>
                    <a:pt x="33455" y="6239"/>
                  </a:cubicBezTo>
                  <a:cubicBezTo>
                    <a:pt x="33626" y="6239"/>
                    <a:pt x="36877" y="6239"/>
                    <a:pt x="39958" y="6581"/>
                  </a:cubicBezTo>
                  <a:cubicBezTo>
                    <a:pt x="43551" y="6923"/>
                    <a:pt x="43894" y="7265"/>
                    <a:pt x="43894" y="8976"/>
                  </a:cubicBezTo>
                  <a:cubicBezTo>
                    <a:pt x="43894" y="9318"/>
                    <a:pt x="43894" y="10173"/>
                    <a:pt x="43209" y="12739"/>
                  </a:cubicBezTo>
                  <a:lnTo>
                    <a:pt x="20449" y="103566"/>
                  </a:lnTo>
                  <a:cubicBezTo>
                    <a:pt x="18909" y="109382"/>
                    <a:pt x="18566" y="110750"/>
                    <a:pt x="5389" y="110750"/>
                  </a:cubicBezTo>
                  <a:cubicBezTo>
                    <a:pt x="2480" y="110750"/>
                    <a:pt x="255" y="110750"/>
                    <a:pt x="255" y="114342"/>
                  </a:cubicBezTo>
                  <a:cubicBezTo>
                    <a:pt x="255" y="116908"/>
                    <a:pt x="2309" y="116908"/>
                    <a:pt x="5389" y="116908"/>
                  </a:cubicBezTo>
                  <a:lnTo>
                    <a:pt x="91468" y="116908"/>
                  </a:lnTo>
                  <a:cubicBezTo>
                    <a:pt x="95746" y="116908"/>
                    <a:pt x="95917" y="116737"/>
                    <a:pt x="97286" y="113487"/>
                  </a:cubicBezTo>
                  <a:cubicBezTo>
                    <a:pt x="98997" y="108869"/>
                    <a:pt x="111832" y="75685"/>
                    <a:pt x="111832" y="74317"/>
                  </a:cubicBezTo>
                  <a:cubicBezTo>
                    <a:pt x="111832" y="73804"/>
                    <a:pt x="111490" y="71922"/>
                    <a:pt x="108923" y="71922"/>
                  </a:cubicBezTo>
                  <a:cubicBezTo>
                    <a:pt x="106869" y="71922"/>
                    <a:pt x="106527" y="72777"/>
                    <a:pt x="105500" y="75514"/>
                  </a:cubicBezTo>
                  <a:cubicBezTo>
                    <a:pt x="98997" y="91764"/>
                    <a:pt x="91468" y="110750"/>
                    <a:pt x="60151" y="110750"/>
                  </a:cubicBezTo>
                  <a:lnTo>
                    <a:pt x="40813" y="110750"/>
                  </a:lnTo>
                  <a:cubicBezTo>
                    <a:pt x="35508" y="110750"/>
                    <a:pt x="35337" y="110579"/>
                    <a:pt x="35337" y="109040"/>
                  </a:cubicBezTo>
                  <a:cubicBezTo>
                    <a:pt x="35337" y="108869"/>
                    <a:pt x="35337" y="108014"/>
                    <a:pt x="36022" y="105448"/>
                  </a:cubicBezTo>
                  <a:lnTo>
                    <a:pt x="58953" y="1410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FE536979-5F3B-BA51-1C98-07F0CFDB485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879174" y="6934543"/>
              <a:ext cx="173764" cy="166162"/>
            </a:xfrm>
            <a:custGeom>
              <a:avLst/>
              <a:gdLst>
                <a:gd name="connsiteX0" fmla="*/ 65051 w 173764"/>
                <a:gd name="connsiteY0" fmla="*/ 86821 h 166162"/>
                <a:gd name="connsiteX1" fmla="*/ 88764 w 173764"/>
                <a:gd name="connsiteY1" fmla="*/ 86821 h 166162"/>
                <a:gd name="connsiteX2" fmla="*/ 109056 w 173764"/>
                <a:gd name="connsiteY2" fmla="*/ 97818 h 166162"/>
                <a:gd name="connsiteX3" fmla="*/ 107344 w 173764"/>
                <a:gd name="connsiteY3" fmla="*/ 109791 h 166162"/>
                <a:gd name="connsiteX4" fmla="*/ 106611 w 173764"/>
                <a:gd name="connsiteY4" fmla="*/ 112479 h 166162"/>
                <a:gd name="connsiteX5" fmla="*/ 109544 w 173764"/>
                <a:gd name="connsiteY5" fmla="*/ 115411 h 166162"/>
                <a:gd name="connsiteX6" fmla="*/ 113212 w 173764"/>
                <a:gd name="connsiteY6" fmla="*/ 110280 h 166162"/>
                <a:gd name="connsiteX7" fmla="*/ 126657 w 173764"/>
                <a:gd name="connsiteY7" fmla="*/ 57254 h 166162"/>
                <a:gd name="connsiteX8" fmla="*/ 127391 w 173764"/>
                <a:gd name="connsiteY8" fmla="*/ 53345 h 166162"/>
                <a:gd name="connsiteX9" fmla="*/ 124457 w 173764"/>
                <a:gd name="connsiteY9" fmla="*/ 50657 h 166162"/>
                <a:gd name="connsiteX10" fmla="*/ 120790 w 173764"/>
                <a:gd name="connsiteY10" fmla="*/ 55788 h 166162"/>
                <a:gd name="connsiteX11" fmla="*/ 89253 w 173764"/>
                <a:gd name="connsiteY11" fmla="*/ 79246 h 166162"/>
                <a:gd name="connsiteX12" fmla="*/ 67006 w 173764"/>
                <a:gd name="connsiteY12" fmla="*/ 79246 h 166162"/>
                <a:gd name="connsiteX13" fmla="*/ 82653 w 173764"/>
                <a:gd name="connsiteY13" fmla="*/ 17180 h 166162"/>
                <a:gd name="connsiteX14" fmla="*/ 95854 w 173764"/>
                <a:gd name="connsiteY14" fmla="*/ 7650 h 166162"/>
                <a:gd name="connsiteX15" fmla="*/ 128124 w 173764"/>
                <a:gd name="connsiteY15" fmla="*/ 7650 h 166162"/>
                <a:gd name="connsiteX16" fmla="*/ 163817 w 173764"/>
                <a:gd name="connsiteY16" fmla="*/ 34529 h 166162"/>
                <a:gd name="connsiteX17" fmla="*/ 163084 w 173764"/>
                <a:gd name="connsiteY17" fmla="*/ 47724 h 166162"/>
                <a:gd name="connsiteX18" fmla="*/ 162595 w 173764"/>
                <a:gd name="connsiteY18" fmla="*/ 52123 h 166162"/>
                <a:gd name="connsiteX19" fmla="*/ 165528 w 173764"/>
                <a:gd name="connsiteY19" fmla="*/ 55055 h 166162"/>
                <a:gd name="connsiteX20" fmla="*/ 168951 w 173764"/>
                <a:gd name="connsiteY20" fmla="*/ 48946 h 166162"/>
                <a:gd name="connsiteX21" fmla="*/ 173840 w 173764"/>
                <a:gd name="connsiteY21" fmla="*/ 6672 h 166162"/>
                <a:gd name="connsiteX22" fmla="*/ 167240 w 173764"/>
                <a:gd name="connsiteY22" fmla="*/ 75 h 166162"/>
                <a:gd name="connsiteX23" fmla="*/ 47449 w 173764"/>
                <a:gd name="connsiteY23" fmla="*/ 75 h 166162"/>
                <a:gd name="connsiteX24" fmla="*/ 40115 w 173764"/>
                <a:gd name="connsiteY24" fmla="*/ 4962 h 166162"/>
                <a:gd name="connsiteX25" fmla="*/ 46960 w 173764"/>
                <a:gd name="connsiteY25" fmla="*/ 7650 h 166162"/>
                <a:gd name="connsiteX26" fmla="*/ 62850 w 173764"/>
                <a:gd name="connsiteY26" fmla="*/ 12048 h 166162"/>
                <a:gd name="connsiteX27" fmla="*/ 61628 w 173764"/>
                <a:gd name="connsiteY27" fmla="*/ 17913 h 166162"/>
                <a:gd name="connsiteX28" fmla="*/ 29358 w 173764"/>
                <a:gd name="connsiteY28" fmla="*/ 147178 h 166162"/>
                <a:gd name="connsiteX29" fmla="*/ 7111 w 173764"/>
                <a:gd name="connsiteY29" fmla="*/ 158662 h 166162"/>
                <a:gd name="connsiteX30" fmla="*/ 266 w 173764"/>
                <a:gd name="connsiteY30" fmla="*/ 163305 h 166162"/>
                <a:gd name="connsiteX31" fmla="*/ 3933 w 173764"/>
                <a:gd name="connsiteY31" fmla="*/ 166237 h 166162"/>
                <a:gd name="connsiteX32" fmla="*/ 36203 w 173764"/>
                <a:gd name="connsiteY32" fmla="*/ 165504 h 166162"/>
                <a:gd name="connsiteX33" fmla="*/ 72629 w 173764"/>
                <a:gd name="connsiteY33" fmla="*/ 166237 h 166162"/>
                <a:gd name="connsiteX34" fmla="*/ 77763 w 173764"/>
                <a:gd name="connsiteY34" fmla="*/ 161595 h 166162"/>
                <a:gd name="connsiteX35" fmla="*/ 76296 w 173764"/>
                <a:gd name="connsiteY35" fmla="*/ 158907 h 166162"/>
                <a:gd name="connsiteX36" fmla="*/ 69451 w 173764"/>
                <a:gd name="connsiteY36" fmla="*/ 158662 h 166162"/>
                <a:gd name="connsiteX37" fmla="*/ 56739 w 173764"/>
                <a:gd name="connsiteY37" fmla="*/ 158174 h 166162"/>
                <a:gd name="connsiteX38" fmla="*/ 48916 w 173764"/>
                <a:gd name="connsiteY38" fmla="*/ 153287 h 166162"/>
                <a:gd name="connsiteX39" fmla="*/ 49893 w 173764"/>
                <a:gd name="connsiteY39" fmla="*/ 147666 h 166162"/>
                <a:gd name="connsiteX40" fmla="*/ 65051 w 173764"/>
                <a:gd name="connsiteY40" fmla="*/ 86821 h 16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764" h="166162">
                  <a:moveTo>
                    <a:pt x="65051" y="86821"/>
                  </a:moveTo>
                  <a:lnTo>
                    <a:pt x="88764" y="86821"/>
                  </a:lnTo>
                  <a:cubicBezTo>
                    <a:pt x="107100" y="86821"/>
                    <a:pt x="109056" y="90731"/>
                    <a:pt x="109056" y="97818"/>
                  </a:cubicBezTo>
                  <a:cubicBezTo>
                    <a:pt x="109056" y="99528"/>
                    <a:pt x="109056" y="102460"/>
                    <a:pt x="107344" y="109791"/>
                  </a:cubicBezTo>
                  <a:cubicBezTo>
                    <a:pt x="106855" y="111013"/>
                    <a:pt x="106611" y="111990"/>
                    <a:pt x="106611" y="112479"/>
                  </a:cubicBezTo>
                  <a:cubicBezTo>
                    <a:pt x="106611" y="114434"/>
                    <a:pt x="108078" y="115411"/>
                    <a:pt x="109544" y="115411"/>
                  </a:cubicBezTo>
                  <a:cubicBezTo>
                    <a:pt x="111989" y="115411"/>
                    <a:pt x="111989" y="114678"/>
                    <a:pt x="113212" y="110280"/>
                  </a:cubicBezTo>
                  <a:lnTo>
                    <a:pt x="126657" y="57254"/>
                  </a:lnTo>
                  <a:cubicBezTo>
                    <a:pt x="127391" y="54566"/>
                    <a:pt x="127391" y="54078"/>
                    <a:pt x="127391" y="53345"/>
                  </a:cubicBezTo>
                  <a:cubicBezTo>
                    <a:pt x="127391" y="52856"/>
                    <a:pt x="126902" y="50657"/>
                    <a:pt x="124457" y="50657"/>
                  </a:cubicBezTo>
                  <a:cubicBezTo>
                    <a:pt x="122012" y="50657"/>
                    <a:pt x="121768" y="51878"/>
                    <a:pt x="120790" y="55788"/>
                  </a:cubicBezTo>
                  <a:cubicBezTo>
                    <a:pt x="115656" y="74848"/>
                    <a:pt x="110033" y="79246"/>
                    <a:pt x="89253" y="79246"/>
                  </a:cubicBezTo>
                  <a:lnTo>
                    <a:pt x="67006" y="79246"/>
                  </a:lnTo>
                  <a:lnTo>
                    <a:pt x="82653" y="17180"/>
                  </a:lnTo>
                  <a:cubicBezTo>
                    <a:pt x="84853" y="8627"/>
                    <a:pt x="85097" y="7650"/>
                    <a:pt x="95854" y="7650"/>
                  </a:cubicBezTo>
                  <a:lnTo>
                    <a:pt x="128124" y="7650"/>
                  </a:lnTo>
                  <a:cubicBezTo>
                    <a:pt x="158194" y="7650"/>
                    <a:pt x="163817" y="15714"/>
                    <a:pt x="163817" y="34529"/>
                  </a:cubicBezTo>
                  <a:cubicBezTo>
                    <a:pt x="163817" y="40149"/>
                    <a:pt x="163817" y="41127"/>
                    <a:pt x="163084" y="47724"/>
                  </a:cubicBezTo>
                  <a:cubicBezTo>
                    <a:pt x="162595" y="50901"/>
                    <a:pt x="162595" y="51390"/>
                    <a:pt x="162595" y="52123"/>
                  </a:cubicBezTo>
                  <a:cubicBezTo>
                    <a:pt x="162595" y="53345"/>
                    <a:pt x="163328" y="55055"/>
                    <a:pt x="165528" y="55055"/>
                  </a:cubicBezTo>
                  <a:cubicBezTo>
                    <a:pt x="168218" y="55055"/>
                    <a:pt x="168462" y="53589"/>
                    <a:pt x="168951" y="48946"/>
                  </a:cubicBezTo>
                  <a:lnTo>
                    <a:pt x="173840" y="6672"/>
                  </a:lnTo>
                  <a:cubicBezTo>
                    <a:pt x="174574" y="75"/>
                    <a:pt x="173351" y="75"/>
                    <a:pt x="167240" y="75"/>
                  </a:cubicBezTo>
                  <a:lnTo>
                    <a:pt x="47449" y="75"/>
                  </a:lnTo>
                  <a:cubicBezTo>
                    <a:pt x="42559" y="75"/>
                    <a:pt x="40115" y="75"/>
                    <a:pt x="40115" y="4962"/>
                  </a:cubicBezTo>
                  <a:cubicBezTo>
                    <a:pt x="40115" y="7650"/>
                    <a:pt x="42315" y="7650"/>
                    <a:pt x="46960" y="7650"/>
                  </a:cubicBezTo>
                  <a:cubicBezTo>
                    <a:pt x="56005" y="7650"/>
                    <a:pt x="62850" y="7650"/>
                    <a:pt x="62850" y="12048"/>
                  </a:cubicBezTo>
                  <a:cubicBezTo>
                    <a:pt x="62850" y="13026"/>
                    <a:pt x="62850" y="13514"/>
                    <a:pt x="61628" y="17913"/>
                  </a:cubicBezTo>
                  <a:lnTo>
                    <a:pt x="29358" y="147178"/>
                  </a:lnTo>
                  <a:cubicBezTo>
                    <a:pt x="26913" y="156708"/>
                    <a:pt x="26424" y="158662"/>
                    <a:pt x="7111" y="158662"/>
                  </a:cubicBezTo>
                  <a:cubicBezTo>
                    <a:pt x="2955" y="158662"/>
                    <a:pt x="266" y="158662"/>
                    <a:pt x="266" y="163305"/>
                  </a:cubicBezTo>
                  <a:cubicBezTo>
                    <a:pt x="266" y="166237"/>
                    <a:pt x="3199" y="166237"/>
                    <a:pt x="3933" y="166237"/>
                  </a:cubicBezTo>
                  <a:cubicBezTo>
                    <a:pt x="11023" y="166237"/>
                    <a:pt x="29113" y="165504"/>
                    <a:pt x="36203" y="165504"/>
                  </a:cubicBezTo>
                  <a:cubicBezTo>
                    <a:pt x="44271" y="165504"/>
                    <a:pt x="64562" y="166237"/>
                    <a:pt x="72629" y="166237"/>
                  </a:cubicBezTo>
                  <a:cubicBezTo>
                    <a:pt x="74830" y="166237"/>
                    <a:pt x="77763" y="166237"/>
                    <a:pt x="77763" y="161595"/>
                  </a:cubicBezTo>
                  <a:cubicBezTo>
                    <a:pt x="77763" y="159640"/>
                    <a:pt x="76296" y="159151"/>
                    <a:pt x="76296" y="158907"/>
                  </a:cubicBezTo>
                  <a:cubicBezTo>
                    <a:pt x="75563" y="158662"/>
                    <a:pt x="75074" y="158662"/>
                    <a:pt x="69451" y="158662"/>
                  </a:cubicBezTo>
                  <a:cubicBezTo>
                    <a:pt x="64073" y="158662"/>
                    <a:pt x="62850" y="158662"/>
                    <a:pt x="56739" y="158174"/>
                  </a:cubicBezTo>
                  <a:cubicBezTo>
                    <a:pt x="49649" y="157441"/>
                    <a:pt x="48916" y="156463"/>
                    <a:pt x="48916" y="153287"/>
                  </a:cubicBezTo>
                  <a:cubicBezTo>
                    <a:pt x="48916" y="152798"/>
                    <a:pt x="48916" y="151332"/>
                    <a:pt x="49893" y="147666"/>
                  </a:cubicBezTo>
                  <a:lnTo>
                    <a:pt x="65051" y="8682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F2DB811C-4364-88DE-E5D8-71BE735EF71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2085250" y="6917438"/>
              <a:ext cx="56717" cy="244356"/>
            </a:xfrm>
            <a:custGeom>
              <a:avLst/>
              <a:gdLst>
                <a:gd name="connsiteX0" fmla="*/ 56991 w 56717"/>
                <a:gd name="connsiteY0" fmla="*/ 241988 h 244356"/>
                <a:gd name="connsiteX1" fmla="*/ 52835 w 56717"/>
                <a:gd name="connsiteY1" fmla="*/ 236612 h 244356"/>
                <a:gd name="connsiteX2" fmla="*/ 14453 w 56717"/>
                <a:gd name="connsiteY2" fmla="*/ 122253 h 244356"/>
                <a:gd name="connsiteX3" fmla="*/ 53813 w 56717"/>
                <a:gd name="connsiteY3" fmla="*/ 6672 h 244356"/>
                <a:gd name="connsiteX4" fmla="*/ 56991 w 56717"/>
                <a:gd name="connsiteY4" fmla="*/ 2518 h 244356"/>
                <a:gd name="connsiteX5" fmla="*/ 54546 w 56717"/>
                <a:gd name="connsiteY5" fmla="*/ 75 h 244356"/>
                <a:gd name="connsiteX6" fmla="*/ 15675 w 56717"/>
                <a:gd name="connsiteY6" fmla="*/ 47724 h 244356"/>
                <a:gd name="connsiteX7" fmla="*/ 274 w 56717"/>
                <a:gd name="connsiteY7" fmla="*/ 122253 h 244356"/>
                <a:gd name="connsiteX8" fmla="*/ 16409 w 56717"/>
                <a:gd name="connsiteY8" fmla="*/ 198493 h 244356"/>
                <a:gd name="connsiteX9" fmla="*/ 54546 w 56717"/>
                <a:gd name="connsiteY9" fmla="*/ 244432 h 244356"/>
                <a:gd name="connsiteX10" fmla="*/ 56991 w 56717"/>
                <a:gd name="connsiteY10" fmla="*/ 241988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17" h="244356">
                  <a:moveTo>
                    <a:pt x="56991" y="241988"/>
                  </a:moveTo>
                  <a:cubicBezTo>
                    <a:pt x="56991" y="241255"/>
                    <a:pt x="56991" y="240766"/>
                    <a:pt x="52835" y="236612"/>
                  </a:cubicBezTo>
                  <a:cubicBezTo>
                    <a:pt x="22276" y="205823"/>
                    <a:pt x="14453" y="159640"/>
                    <a:pt x="14453" y="122253"/>
                  </a:cubicBezTo>
                  <a:cubicBezTo>
                    <a:pt x="14453" y="79735"/>
                    <a:pt x="23743" y="37217"/>
                    <a:pt x="53813" y="6672"/>
                  </a:cubicBezTo>
                  <a:cubicBezTo>
                    <a:pt x="56991" y="3740"/>
                    <a:pt x="56991" y="3251"/>
                    <a:pt x="56991" y="2518"/>
                  </a:cubicBezTo>
                  <a:cubicBezTo>
                    <a:pt x="56991" y="808"/>
                    <a:pt x="56013" y="75"/>
                    <a:pt x="54546" y="75"/>
                  </a:cubicBezTo>
                  <a:cubicBezTo>
                    <a:pt x="52102" y="75"/>
                    <a:pt x="30099" y="16691"/>
                    <a:pt x="15675" y="47724"/>
                  </a:cubicBezTo>
                  <a:cubicBezTo>
                    <a:pt x="3207" y="74604"/>
                    <a:pt x="274" y="101727"/>
                    <a:pt x="274" y="122253"/>
                  </a:cubicBezTo>
                  <a:cubicBezTo>
                    <a:pt x="274" y="141313"/>
                    <a:pt x="2963" y="170880"/>
                    <a:pt x="16409" y="198493"/>
                  </a:cubicBezTo>
                  <a:cubicBezTo>
                    <a:pt x="31077" y="228549"/>
                    <a:pt x="52102" y="244432"/>
                    <a:pt x="54546" y="244432"/>
                  </a:cubicBezTo>
                  <a:cubicBezTo>
                    <a:pt x="56013" y="244432"/>
                    <a:pt x="56991" y="243699"/>
                    <a:pt x="56991" y="241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CE8C1FBE-0BC6-553D-D3A0-08B69799B35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2163454" y="6992700"/>
              <a:ext cx="115390" cy="160786"/>
            </a:xfrm>
            <a:custGeom>
              <a:avLst/>
              <a:gdLst>
                <a:gd name="connsiteX0" fmla="*/ 1011 w 115390"/>
                <a:gd name="connsiteY0" fmla="*/ 150354 h 160786"/>
                <a:gd name="connsiteX1" fmla="*/ 277 w 115390"/>
                <a:gd name="connsiteY1" fmla="*/ 154264 h 160786"/>
                <a:gd name="connsiteX2" fmla="*/ 7123 w 115390"/>
                <a:gd name="connsiteY2" fmla="*/ 160862 h 160786"/>
                <a:gd name="connsiteX3" fmla="*/ 15679 w 115390"/>
                <a:gd name="connsiteY3" fmla="*/ 155730 h 160786"/>
                <a:gd name="connsiteX4" fmla="*/ 31325 w 115390"/>
                <a:gd name="connsiteY4" fmla="*/ 94397 h 160786"/>
                <a:gd name="connsiteX5" fmla="*/ 55528 w 115390"/>
                <a:gd name="connsiteY5" fmla="*/ 110768 h 160786"/>
                <a:gd name="connsiteX6" fmla="*/ 115668 w 115390"/>
                <a:gd name="connsiteY6" fmla="*/ 39905 h 160786"/>
                <a:gd name="connsiteX7" fmla="*/ 81686 w 115390"/>
                <a:gd name="connsiteY7" fmla="*/ 75 h 160786"/>
                <a:gd name="connsiteX8" fmla="*/ 24969 w 115390"/>
                <a:gd name="connsiteY8" fmla="*/ 54322 h 160786"/>
                <a:gd name="connsiteX9" fmla="*/ 1011 w 115390"/>
                <a:gd name="connsiteY9" fmla="*/ 150354 h 160786"/>
                <a:gd name="connsiteX10" fmla="*/ 55284 w 115390"/>
                <a:gd name="connsiteY10" fmla="*/ 105393 h 160786"/>
                <a:gd name="connsiteX11" fmla="*/ 34259 w 115390"/>
                <a:gd name="connsiteY11" fmla="*/ 83645 h 160786"/>
                <a:gd name="connsiteX12" fmla="*/ 36215 w 115390"/>
                <a:gd name="connsiteY12" fmla="*/ 74604 h 160786"/>
                <a:gd name="connsiteX13" fmla="*/ 50883 w 115390"/>
                <a:gd name="connsiteY13" fmla="*/ 28664 h 160786"/>
                <a:gd name="connsiteX14" fmla="*/ 81197 w 115390"/>
                <a:gd name="connsiteY14" fmla="*/ 5451 h 160786"/>
                <a:gd name="connsiteX15" fmla="*/ 98066 w 115390"/>
                <a:gd name="connsiteY15" fmla="*/ 29398 h 160786"/>
                <a:gd name="connsiteX16" fmla="*/ 84376 w 115390"/>
                <a:gd name="connsiteY16" fmla="*/ 82179 h 160786"/>
                <a:gd name="connsiteX17" fmla="*/ 55284 w 115390"/>
                <a:gd name="connsiteY17" fmla="*/ 105393 h 16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390" h="160786">
                  <a:moveTo>
                    <a:pt x="1011" y="150354"/>
                  </a:moveTo>
                  <a:cubicBezTo>
                    <a:pt x="277" y="153287"/>
                    <a:pt x="277" y="153775"/>
                    <a:pt x="277" y="154264"/>
                  </a:cubicBezTo>
                  <a:cubicBezTo>
                    <a:pt x="277" y="157929"/>
                    <a:pt x="2967" y="160862"/>
                    <a:pt x="7123" y="160862"/>
                  </a:cubicBezTo>
                  <a:cubicBezTo>
                    <a:pt x="12257" y="160862"/>
                    <a:pt x="15190" y="156463"/>
                    <a:pt x="15679" y="155730"/>
                  </a:cubicBezTo>
                  <a:cubicBezTo>
                    <a:pt x="16902" y="153531"/>
                    <a:pt x="24725" y="120787"/>
                    <a:pt x="31325" y="94397"/>
                  </a:cubicBezTo>
                  <a:cubicBezTo>
                    <a:pt x="36215" y="104171"/>
                    <a:pt x="44038" y="110768"/>
                    <a:pt x="55528" y="110768"/>
                  </a:cubicBezTo>
                  <a:cubicBezTo>
                    <a:pt x="84131" y="110768"/>
                    <a:pt x="115668" y="76314"/>
                    <a:pt x="115668" y="39905"/>
                  </a:cubicBezTo>
                  <a:cubicBezTo>
                    <a:pt x="115668" y="14003"/>
                    <a:pt x="99533" y="75"/>
                    <a:pt x="81686" y="75"/>
                  </a:cubicBezTo>
                  <a:cubicBezTo>
                    <a:pt x="57973" y="75"/>
                    <a:pt x="32303" y="24510"/>
                    <a:pt x="24969" y="54322"/>
                  </a:cubicBezTo>
                  <a:lnTo>
                    <a:pt x="1011" y="150354"/>
                  </a:lnTo>
                  <a:close/>
                  <a:moveTo>
                    <a:pt x="55284" y="105393"/>
                  </a:moveTo>
                  <a:cubicBezTo>
                    <a:pt x="38171" y="105393"/>
                    <a:pt x="34259" y="85844"/>
                    <a:pt x="34259" y="83645"/>
                  </a:cubicBezTo>
                  <a:cubicBezTo>
                    <a:pt x="34259" y="82667"/>
                    <a:pt x="35481" y="77780"/>
                    <a:pt x="36215" y="74604"/>
                  </a:cubicBezTo>
                  <a:cubicBezTo>
                    <a:pt x="43060" y="47236"/>
                    <a:pt x="45505" y="38439"/>
                    <a:pt x="50883" y="28664"/>
                  </a:cubicBezTo>
                  <a:cubicBezTo>
                    <a:pt x="61395" y="10826"/>
                    <a:pt x="73619" y="5451"/>
                    <a:pt x="81197" y="5451"/>
                  </a:cubicBezTo>
                  <a:cubicBezTo>
                    <a:pt x="90243" y="5451"/>
                    <a:pt x="98066" y="12537"/>
                    <a:pt x="98066" y="29398"/>
                  </a:cubicBezTo>
                  <a:cubicBezTo>
                    <a:pt x="98066" y="42837"/>
                    <a:pt x="90976" y="70205"/>
                    <a:pt x="84376" y="82179"/>
                  </a:cubicBezTo>
                  <a:cubicBezTo>
                    <a:pt x="76308" y="97573"/>
                    <a:pt x="64573" y="105393"/>
                    <a:pt x="55284" y="1053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A564F2A6-5EB5-8F28-4F36-90A3C5016E4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303540" y="7074804"/>
              <a:ext cx="28603" cy="73062"/>
            </a:xfrm>
            <a:custGeom>
              <a:avLst/>
              <a:gdLst>
                <a:gd name="connsiteX0" fmla="*/ 28886 w 28603"/>
                <a:gd name="connsiteY0" fmla="*/ 25732 h 73062"/>
                <a:gd name="connsiteX1" fmla="*/ 13240 w 28603"/>
                <a:gd name="connsiteY1" fmla="*/ 75 h 73062"/>
                <a:gd name="connsiteX2" fmla="*/ 283 w 28603"/>
                <a:gd name="connsiteY2" fmla="*/ 13026 h 73062"/>
                <a:gd name="connsiteX3" fmla="*/ 13240 w 28603"/>
                <a:gd name="connsiteY3" fmla="*/ 25977 h 73062"/>
                <a:gd name="connsiteX4" fmla="*/ 21796 w 28603"/>
                <a:gd name="connsiteY4" fmla="*/ 22800 h 73062"/>
                <a:gd name="connsiteX5" fmla="*/ 23018 w 28603"/>
                <a:gd name="connsiteY5" fmla="*/ 22067 h 73062"/>
                <a:gd name="connsiteX6" fmla="*/ 23507 w 28603"/>
                <a:gd name="connsiteY6" fmla="*/ 25732 h 73062"/>
                <a:gd name="connsiteX7" fmla="*/ 6883 w 28603"/>
                <a:gd name="connsiteY7" fmla="*/ 66540 h 73062"/>
                <a:gd name="connsiteX8" fmla="*/ 4194 w 28603"/>
                <a:gd name="connsiteY8" fmla="*/ 70450 h 73062"/>
                <a:gd name="connsiteX9" fmla="*/ 6639 w 28603"/>
                <a:gd name="connsiteY9" fmla="*/ 73137 h 73062"/>
                <a:gd name="connsiteX10" fmla="*/ 28886 w 28603"/>
                <a:gd name="connsiteY10" fmla="*/ 25732 h 7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03" h="73062">
                  <a:moveTo>
                    <a:pt x="28886" y="25732"/>
                  </a:moveTo>
                  <a:cubicBezTo>
                    <a:pt x="28886" y="9605"/>
                    <a:pt x="22774" y="75"/>
                    <a:pt x="13240" y="75"/>
                  </a:cubicBezTo>
                  <a:cubicBezTo>
                    <a:pt x="5172" y="75"/>
                    <a:pt x="283" y="6184"/>
                    <a:pt x="283" y="13026"/>
                  </a:cubicBezTo>
                  <a:cubicBezTo>
                    <a:pt x="283" y="19623"/>
                    <a:pt x="5172" y="25977"/>
                    <a:pt x="13240" y="25977"/>
                  </a:cubicBezTo>
                  <a:cubicBezTo>
                    <a:pt x="16173" y="25977"/>
                    <a:pt x="19351" y="24999"/>
                    <a:pt x="21796" y="22800"/>
                  </a:cubicBezTo>
                  <a:cubicBezTo>
                    <a:pt x="22530" y="22311"/>
                    <a:pt x="22774" y="22067"/>
                    <a:pt x="23018" y="22067"/>
                  </a:cubicBezTo>
                  <a:cubicBezTo>
                    <a:pt x="23263" y="22067"/>
                    <a:pt x="23507" y="22311"/>
                    <a:pt x="23507" y="25732"/>
                  </a:cubicBezTo>
                  <a:cubicBezTo>
                    <a:pt x="23507" y="43815"/>
                    <a:pt x="14951" y="58476"/>
                    <a:pt x="6883" y="66540"/>
                  </a:cubicBezTo>
                  <a:cubicBezTo>
                    <a:pt x="4194" y="69228"/>
                    <a:pt x="4194" y="69716"/>
                    <a:pt x="4194" y="70450"/>
                  </a:cubicBezTo>
                  <a:cubicBezTo>
                    <a:pt x="4194" y="72160"/>
                    <a:pt x="5417" y="73137"/>
                    <a:pt x="6639" y="73137"/>
                  </a:cubicBezTo>
                  <a:cubicBezTo>
                    <a:pt x="9328" y="73137"/>
                    <a:pt x="28886" y="54322"/>
                    <a:pt x="28886" y="2573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EB6DB987-EABF-12A2-649A-815F538DB6A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400703" y="6933810"/>
              <a:ext cx="147660" cy="166895"/>
            </a:xfrm>
            <a:custGeom>
              <a:avLst/>
              <a:gdLst>
                <a:gd name="connsiteX0" fmla="*/ 82185 w 147660"/>
                <a:gd name="connsiteY0" fmla="*/ 19135 h 166895"/>
                <a:gd name="connsiteX1" fmla="*/ 108099 w 147660"/>
                <a:gd name="connsiteY1" fmla="*/ 7650 h 166895"/>
                <a:gd name="connsiteX2" fmla="*/ 117389 w 147660"/>
                <a:gd name="connsiteY2" fmla="*/ 3007 h 166895"/>
                <a:gd name="connsiteX3" fmla="*/ 113477 w 147660"/>
                <a:gd name="connsiteY3" fmla="*/ 75 h 166895"/>
                <a:gd name="connsiteX4" fmla="*/ 77296 w 147660"/>
                <a:gd name="connsiteY4" fmla="*/ 808 h 166895"/>
                <a:gd name="connsiteX5" fmla="*/ 44781 w 147660"/>
                <a:gd name="connsiteY5" fmla="*/ 75 h 166895"/>
                <a:gd name="connsiteX6" fmla="*/ 40136 w 147660"/>
                <a:gd name="connsiteY6" fmla="*/ 4962 h 166895"/>
                <a:gd name="connsiteX7" fmla="*/ 46981 w 147660"/>
                <a:gd name="connsiteY7" fmla="*/ 7650 h 166895"/>
                <a:gd name="connsiteX8" fmla="*/ 56271 w 147660"/>
                <a:gd name="connsiteY8" fmla="*/ 8138 h 166895"/>
                <a:gd name="connsiteX9" fmla="*/ 62872 w 147660"/>
                <a:gd name="connsiteY9" fmla="*/ 12048 h 166895"/>
                <a:gd name="connsiteX10" fmla="*/ 61894 w 147660"/>
                <a:gd name="connsiteY10" fmla="*/ 16691 h 166895"/>
                <a:gd name="connsiteX11" fmla="*/ 29135 w 147660"/>
                <a:gd name="connsiteY11" fmla="*/ 147911 h 166895"/>
                <a:gd name="connsiteX12" fmla="*/ 6888 w 147660"/>
                <a:gd name="connsiteY12" fmla="*/ 159395 h 166895"/>
                <a:gd name="connsiteX13" fmla="*/ 287 w 147660"/>
                <a:gd name="connsiteY13" fmla="*/ 164283 h 166895"/>
                <a:gd name="connsiteX14" fmla="*/ 6888 w 147660"/>
                <a:gd name="connsiteY14" fmla="*/ 166971 h 166895"/>
                <a:gd name="connsiteX15" fmla="*/ 120078 w 147660"/>
                <a:gd name="connsiteY15" fmla="*/ 166971 h 166895"/>
                <a:gd name="connsiteX16" fmla="*/ 127657 w 147660"/>
                <a:gd name="connsiteY16" fmla="*/ 162816 h 166895"/>
                <a:gd name="connsiteX17" fmla="*/ 146970 w 147660"/>
                <a:gd name="connsiteY17" fmla="*/ 110035 h 166895"/>
                <a:gd name="connsiteX18" fmla="*/ 147948 w 147660"/>
                <a:gd name="connsiteY18" fmla="*/ 106614 h 166895"/>
                <a:gd name="connsiteX19" fmla="*/ 145014 w 147660"/>
                <a:gd name="connsiteY19" fmla="*/ 103926 h 166895"/>
                <a:gd name="connsiteX20" fmla="*/ 140858 w 147660"/>
                <a:gd name="connsiteY20" fmla="*/ 109058 h 166895"/>
                <a:gd name="connsiteX21" fmla="*/ 79496 w 147660"/>
                <a:gd name="connsiteY21" fmla="*/ 159395 h 166895"/>
                <a:gd name="connsiteX22" fmla="*/ 56515 w 147660"/>
                <a:gd name="connsiteY22" fmla="*/ 159395 h 166895"/>
                <a:gd name="connsiteX23" fmla="*/ 51137 w 147660"/>
                <a:gd name="connsiteY23" fmla="*/ 159151 h 166895"/>
                <a:gd name="connsiteX24" fmla="*/ 47959 w 147660"/>
                <a:gd name="connsiteY24" fmla="*/ 156708 h 166895"/>
                <a:gd name="connsiteX25" fmla="*/ 49181 w 147660"/>
                <a:gd name="connsiteY25" fmla="*/ 151087 h 166895"/>
                <a:gd name="connsiteX26" fmla="*/ 82185 w 147660"/>
                <a:gd name="connsiteY26" fmla="*/ 19135 h 16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660" h="166895">
                  <a:moveTo>
                    <a:pt x="82185" y="19135"/>
                  </a:moveTo>
                  <a:cubicBezTo>
                    <a:pt x="84385" y="10338"/>
                    <a:pt x="85119" y="7650"/>
                    <a:pt x="108099" y="7650"/>
                  </a:cubicBezTo>
                  <a:cubicBezTo>
                    <a:pt x="115433" y="7650"/>
                    <a:pt x="117389" y="7650"/>
                    <a:pt x="117389" y="3007"/>
                  </a:cubicBezTo>
                  <a:cubicBezTo>
                    <a:pt x="117389" y="75"/>
                    <a:pt x="114700" y="75"/>
                    <a:pt x="113477" y="75"/>
                  </a:cubicBezTo>
                  <a:cubicBezTo>
                    <a:pt x="105410" y="75"/>
                    <a:pt x="85363" y="808"/>
                    <a:pt x="77296" y="808"/>
                  </a:cubicBezTo>
                  <a:cubicBezTo>
                    <a:pt x="69961" y="808"/>
                    <a:pt x="52115" y="75"/>
                    <a:pt x="44781" y="75"/>
                  </a:cubicBezTo>
                  <a:cubicBezTo>
                    <a:pt x="43070" y="75"/>
                    <a:pt x="40136" y="75"/>
                    <a:pt x="40136" y="4962"/>
                  </a:cubicBezTo>
                  <a:cubicBezTo>
                    <a:pt x="40136" y="7650"/>
                    <a:pt x="42336" y="7650"/>
                    <a:pt x="46981" y="7650"/>
                  </a:cubicBezTo>
                  <a:cubicBezTo>
                    <a:pt x="47470" y="7650"/>
                    <a:pt x="52115" y="7650"/>
                    <a:pt x="56271" y="8138"/>
                  </a:cubicBezTo>
                  <a:cubicBezTo>
                    <a:pt x="60671" y="8627"/>
                    <a:pt x="62872" y="8872"/>
                    <a:pt x="62872" y="12048"/>
                  </a:cubicBezTo>
                  <a:cubicBezTo>
                    <a:pt x="62872" y="13026"/>
                    <a:pt x="62627" y="13759"/>
                    <a:pt x="61894" y="16691"/>
                  </a:cubicBezTo>
                  <a:lnTo>
                    <a:pt x="29135" y="147911"/>
                  </a:lnTo>
                  <a:cubicBezTo>
                    <a:pt x="26690" y="157441"/>
                    <a:pt x="26201" y="159395"/>
                    <a:pt x="6888" y="159395"/>
                  </a:cubicBezTo>
                  <a:cubicBezTo>
                    <a:pt x="2732" y="159395"/>
                    <a:pt x="287" y="159395"/>
                    <a:pt x="287" y="164283"/>
                  </a:cubicBezTo>
                  <a:cubicBezTo>
                    <a:pt x="287" y="166971"/>
                    <a:pt x="2487" y="166971"/>
                    <a:pt x="6888" y="166971"/>
                  </a:cubicBezTo>
                  <a:lnTo>
                    <a:pt x="120078" y="166971"/>
                  </a:lnTo>
                  <a:cubicBezTo>
                    <a:pt x="125945" y="166971"/>
                    <a:pt x="126190" y="166971"/>
                    <a:pt x="127657" y="162816"/>
                  </a:cubicBezTo>
                  <a:lnTo>
                    <a:pt x="146970" y="110035"/>
                  </a:lnTo>
                  <a:cubicBezTo>
                    <a:pt x="147948" y="107347"/>
                    <a:pt x="147948" y="106859"/>
                    <a:pt x="147948" y="106614"/>
                  </a:cubicBezTo>
                  <a:cubicBezTo>
                    <a:pt x="147948" y="105637"/>
                    <a:pt x="147214" y="103926"/>
                    <a:pt x="145014" y="103926"/>
                  </a:cubicBezTo>
                  <a:cubicBezTo>
                    <a:pt x="142814" y="103926"/>
                    <a:pt x="142569" y="105148"/>
                    <a:pt x="140858" y="109058"/>
                  </a:cubicBezTo>
                  <a:cubicBezTo>
                    <a:pt x="132546" y="131539"/>
                    <a:pt x="121789" y="159395"/>
                    <a:pt x="79496" y="159395"/>
                  </a:cubicBezTo>
                  <a:lnTo>
                    <a:pt x="56515" y="159395"/>
                  </a:lnTo>
                  <a:cubicBezTo>
                    <a:pt x="53093" y="159395"/>
                    <a:pt x="52604" y="159395"/>
                    <a:pt x="51137" y="159151"/>
                  </a:cubicBezTo>
                  <a:cubicBezTo>
                    <a:pt x="48692" y="158907"/>
                    <a:pt x="47959" y="158662"/>
                    <a:pt x="47959" y="156708"/>
                  </a:cubicBezTo>
                  <a:cubicBezTo>
                    <a:pt x="47959" y="155974"/>
                    <a:pt x="47959" y="155486"/>
                    <a:pt x="49181" y="151087"/>
                  </a:cubicBezTo>
                  <a:lnTo>
                    <a:pt x="82185" y="1913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CDED7CE5-D14B-21B5-DB42-E7784601999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571480" y="6917438"/>
              <a:ext cx="56717" cy="244356"/>
            </a:xfrm>
            <a:custGeom>
              <a:avLst/>
              <a:gdLst>
                <a:gd name="connsiteX0" fmla="*/ 57011 w 56717"/>
                <a:gd name="connsiteY0" fmla="*/ 122253 h 244356"/>
                <a:gd name="connsiteX1" fmla="*/ 40876 w 56717"/>
                <a:gd name="connsiteY1" fmla="*/ 46014 h 244356"/>
                <a:gd name="connsiteX2" fmla="*/ 2739 w 56717"/>
                <a:gd name="connsiteY2" fmla="*/ 75 h 244356"/>
                <a:gd name="connsiteX3" fmla="*/ 294 w 56717"/>
                <a:gd name="connsiteY3" fmla="*/ 2518 h 244356"/>
                <a:gd name="connsiteX4" fmla="*/ 4939 w 56717"/>
                <a:gd name="connsiteY4" fmla="*/ 8139 h 244356"/>
                <a:gd name="connsiteX5" fmla="*/ 42832 w 56717"/>
                <a:gd name="connsiteY5" fmla="*/ 122253 h 244356"/>
                <a:gd name="connsiteX6" fmla="*/ 3472 w 56717"/>
                <a:gd name="connsiteY6" fmla="*/ 237834 h 244356"/>
                <a:gd name="connsiteX7" fmla="*/ 294 w 56717"/>
                <a:gd name="connsiteY7" fmla="*/ 241988 h 244356"/>
                <a:gd name="connsiteX8" fmla="*/ 2739 w 56717"/>
                <a:gd name="connsiteY8" fmla="*/ 244432 h 244356"/>
                <a:gd name="connsiteX9" fmla="*/ 41610 w 56717"/>
                <a:gd name="connsiteY9" fmla="*/ 196782 h 244356"/>
                <a:gd name="connsiteX10" fmla="*/ 57011 w 56717"/>
                <a:gd name="connsiteY10" fmla="*/ 122253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17" h="244356">
                  <a:moveTo>
                    <a:pt x="57011" y="122253"/>
                  </a:moveTo>
                  <a:cubicBezTo>
                    <a:pt x="57011" y="103193"/>
                    <a:pt x="54322" y="73626"/>
                    <a:pt x="40876" y="46014"/>
                  </a:cubicBezTo>
                  <a:cubicBezTo>
                    <a:pt x="26208" y="15958"/>
                    <a:pt x="5183" y="75"/>
                    <a:pt x="2739" y="75"/>
                  </a:cubicBezTo>
                  <a:cubicBezTo>
                    <a:pt x="1272" y="75"/>
                    <a:pt x="294" y="1052"/>
                    <a:pt x="294" y="2518"/>
                  </a:cubicBezTo>
                  <a:cubicBezTo>
                    <a:pt x="294" y="3251"/>
                    <a:pt x="294" y="3740"/>
                    <a:pt x="4939" y="8139"/>
                  </a:cubicBezTo>
                  <a:cubicBezTo>
                    <a:pt x="28897" y="32330"/>
                    <a:pt x="42832" y="71183"/>
                    <a:pt x="42832" y="122253"/>
                  </a:cubicBezTo>
                  <a:cubicBezTo>
                    <a:pt x="42832" y="164038"/>
                    <a:pt x="33786" y="207045"/>
                    <a:pt x="3472" y="237834"/>
                  </a:cubicBezTo>
                  <a:cubicBezTo>
                    <a:pt x="294" y="240766"/>
                    <a:pt x="294" y="241255"/>
                    <a:pt x="294" y="241988"/>
                  </a:cubicBezTo>
                  <a:cubicBezTo>
                    <a:pt x="294" y="243454"/>
                    <a:pt x="1272" y="244432"/>
                    <a:pt x="2739" y="244432"/>
                  </a:cubicBezTo>
                  <a:cubicBezTo>
                    <a:pt x="5183" y="244432"/>
                    <a:pt x="27186" y="227815"/>
                    <a:pt x="41610" y="196782"/>
                  </a:cubicBezTo>
                  <a:cubicBezTo>
                    <a:pt x="54078" y="169903"/>
                    <a:pt x="57011" y="142779"/>
                    <a:pt x="57011" y="12225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49742AB-3719-A1A9-FCCE-C9B18AFA2245}"/>
              </a:ext>
            </a:extLst>
          </p:cNvPr>
          <p:cNvGrpSpPr/>
          <p:nvPr/>
        </p:nvGrpSpPr>
        <p:grpSpPr>
          <a:xfrm>
            <a:off x="5231618" y="5508424"/>
            <a:ext cx="1875437" cy="584434"/>
            <a:chOff x="5190758" y="5745523"/>
            <a:chExt cx="1875437" cy="584434"/>
          </a:xfrm>
        </p:grpSpPr>
        <p:pic>
          <p:nvPicPr>
            <p:cNvPr id="146" name="Obraz 14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 title="IguanaTex Bitmap Display">
              <a:extLst>
                <a:ext uri="{FF2B5EF4-FFF2-40B4-BE49-F238E27FC236}">
                  <a16:creationId xmlns:a16="http://schemas.microsoft.com/office/drawing/2014/main" id="{660C4EF7-36EF-163A-9738-685270C427E1}"/>
                </a:ext>
              </a:extLst>
            </p:cNvPr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758" y="5759749"/>
              <a:ext cx="274216" cy="2345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8" name="Obraz 15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 title="IguanaTex Bitmap Display">
              <a:extLst>
                <a:ext uri="{FF2B5EF4-FFF2-40B4-BE49-F238E27FC236}">
                  <a16:creationId xmlns:a16="http://schemas.microsoft.com/office/drawing/2014/main" id="{665F393B-941A-10BC-66F7-2D0FDEFCBA81}"/>
                </a:ext>
              </a:extLst>
            </p:cNvPr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9292" y="5745523"/>
              <a:ext cx="274565" cy="2362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1" name="Obraz 16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 title="IguanaTex Bitmap Display">
              <a:extLst>
                <a:ext uri="{FF2B5EF4-FFF2-40B4-BE49-F238E27FC236}">
                  <a16:creationId xmlns:a16="http://schemas.microsoft.com/office/drawing/2014/main" id="{09761F59-CBF0-9D02-5257-585C6CDF2F85}"/>
                </a:ext>
              </a:extLst>
            </p:cNvPr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656" y="5748155"/>
              <a:ext cx="274565" cy="2362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2" name="Obraz 15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 title="IguanaTex Bitmap Display">
              <a:extLst>
                <a:ext uri="{FF2B5EF4-FFF2-40B4-BE49-F238E27FC236}">
                  <a16:creationId xmlns:a16="http://schemas.microsoft.com/office/drawing/2014/main" id="{1962324C-26EC-5F61-E110-370D56C2C2A4}"/>
                </a:ext>
              </a:extLst>
            </p:cNvPr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7633" y="6138036"/>
              <a:ext cx="303285" cy="1919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5" name="Obraz 15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 title="IguanaTex Bitmap Display">
              <a:extLst>
                <a:ext uri="{FF2B5EF4-FFF2-40B4-BE49-F238E27FC236}">
                  <a16:creationId xmlns:a16="http://schemas.microsoft.com/office/drawing/2014/main" id="{1FA6FB7A-C025-D2BA-3E39-FCD8F4408D41}"/>
                </a:ext>
              </a:extLst>
            </p:cNvPr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273" y="6131024"/>
              <a:ext cx="304786" cy="1935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5" name="Obraz 16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 title="IguanaTex Bitmap Display">
              <a:extLst>
                <a:ext uri="{FF2B5EF4-FFF2-40B4-BE49-F238E27FC236}">
                  <a16:creationId xmlns:a16="http://schemas.microsoft.com/office/drawing/2014/main" id="{3F1B8F5C-6AC1-CAA7-AE09-013E1E8FE34D}"/>
                </a:ext>
              </a:extLst>
            </p:cNvPr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1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601" y="6049133"/>
              <a:ext cx="192594" cy="2252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67" name="Łącznik prosty ze strzałką 166">
              <a:extLst>
                <a:ext uri="{FF2B5EF4-FFF2-40B4-BE49-F238E27FC236}">
                  <a16:creationId xmlns:a16="http://schemas.microsoft.com/office/drawing/2014/main" id="{E1AA6E0E-5137-EBE8-BC87-D0FEF5D3AAA5}"/>
                </a:ext>
              </a:extLst>
            </p:cNvPr>
            <p:cNvCxnSpPr>
              <a:cxnSpLocks/>
            </p:cNvCxnSpPr>
            <p:nvPr/>
          </p:nvCxnSpPr>
          <p:spPr>
            <a:xfrm>
              <a:off x="5442166" y="5987260"/>
              <a:ext cx="95466" cy="1437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Łącznik prosty ze strzałką 168">
              <a:extLst>
                <a:ext uri="{FF2B5EF4-FFF2-40B4-BE49-F238E27FC236}">
                  <a16:creationId xmlns:a16="http://schemas.microsoft.com/office/drawing/2014/main" id="{E3637BC4-A28E-B59A-7AA9-CD4F5A4229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8427" y="5992007"/>
              <a:ext cx="79542" cy="1199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Łącznik prosty ze strzałką 177">
              <a:extLst>
                <a:ext uri="{FF2B5EF4-FFF2-40B4-BE49-F238E27FC236}">
                  <a16:creationId xmlns:a16="http://schemas.microsoft.com/office/drawing/2014/main" id="{A3AEC0C0-F279-3CBB-9C77-0702F2CE1C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0828" y="5991424"/>
              <a:ext cx="79542" cy="1199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Łącznik prosty ze strzałką 178">
              <a:extLst>
                <a:ext uri="{FF2B5EF4-FFF2-40B4-BE49-F238E27FC236}">
                  <a16:creationId xmlns:a16="http://schemas.microsoft.com/office/drawing/2014/main" id="{4CDC9FC9-7CC5-26A5-C012-1B6488D8C518}"/>
                </a:ext>
              </a:extLst>
            </p:cNvPr>
            <p:cNvCxnSpPr>
              <a:cxnSpLocks/>
            </p:cNvCxnSpPr>
            <p:nvPr/>
          </p:nvCxnSpPr>
          <p:spPr>
            <a:xfrm>
              <a:off x="6064762" y="5999774"/>
              <a:ext cx="95466" cy="1437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pole tekstowe 179">
            <a:extLst>
              <a:ext uri="{FF2B5EF4-FFF2-40B4-BE49-F238E27FC236}">
                <a16:creationId xmlns:a16="http://schemas.microsoft.com/office/drawing/2014/main" id="{6E3C4614-CC2C-181A-F76B-23C423EE4A7A}"/>
              </a:ext>
            </a:extLst>
          </p:cNvPr>
          <p:cNvSpPr txBox="1"/>
          <p:nvPr/>
        </p:nvSpPr>
        <p:spPr>
          <a:xfrm>
            <a:off x="7062647" y="5465225"/>
            <a:ext cx="2026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Each</a:t>
            </a:r>
            <a:r>
              <a:rPr lang="pl-PL" sz="1400" dirty="0"/>
              <a:t> step </a:t>
            </a:r>
            <a:r>
              <a:rPr lang="pl-PL" sz="1400" dirty="0" err="1"/>
              <a:t>is</a:t>
            </a:r>
            <a:r>
              <a:rPr lang="pl-PL" sz="1400" dirty="0"/>
              <a:t> a </a:t>
            </a:r>
            <a:r>
              <a:rPr lang="pl-PL" sz="1400" dirty="0" err="1"/>
              <a:t>simple</a:t>
            </a:r>
            <a:r>
              <a:rPr lang="pl-PL" sz="1400" dirty="0"/>
              <a:t> </a:t>
            </a:r>
            <a:r>
              <a:rPr lang="pl-PL" sz="1400" dirty="0" err="1"/>
              <a:t>linear</a:t>
            </a:r>
            <a:r>
              <a:rPr lang="pl-PL" sz="1400" dirty="0"/>
              <a:t> </a:t>
            </a:r>
            <a:r>
              <a:rPr lang="pl-PL" sz="1400" dirty="0" err="1"/>
              <a:t>or</a:t>
            </a:r>
            <a:r>
              <a:rPr lang="pl-PL" sz="1400" dirty="0"/>
              <a:t> </a:t>
            </a:r>
            <a:r>
              <a:rPr lang="pl-PL" sz="1400" dirty="0" err="1"/>
              <a:t>an</a:t>
            </a:r>
            <a:r>
              <a:rPr lang="pl-PL" sz="1400" dirty="0"/>
              <a:t> </a:t>
            </a:r>
            <a:r>
              <a:rPr lang="pl-PL" sz="1400" dirty="0" err="1"/>
              <a:t>eigenvalue</a:t>
            </a:r>
            <a:r>
              <a:rPr lang="pl-PL" sz="1400" dirty="0"/>
              <a:t> problem!</a:t>
            </a:r>
          </a:p>
        </p:txBody>
      </p:sp>
      <p:grpSp>
        <p:nvGrpSpPr>
          <p:cNvPr id="240" name="Grupa 239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k}^{\varphi} = \sum_j v_{kj}(\varphi) K_{j}^{\varphi}$$&#10; \end{document}&#10;" title="IguanaTex Vector Display">
            <a:extLst>
              <a:ext uri="{FF2B5EF4-FFF2-40B4-BE49-F238E27FC236}">
                <a16:creationId xmlns:a16="http://schemas.microsoft.com/office/drawing/2014/main" id="{60CC1732-E75C-DE43-0F07-C9C4B155005D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461890" y="5534219"/>
            <a:ext cx="1692368" cy="432823"/>
            <a:chOff x="4185391" y="6779452"/>
            <a:chExt cx="1692368" cy="432823"/>
          </a:xfrm>
        </p:grpSpPr>
        <p:sp>
          <p:nvSpPr>
            <p:cNvPr id="196" name="Dowolny kształt: kształt 195">
              <a:extLst>
                <a:ext uri="{FF2B5EF4-FFF2-40B4-BE49-F238E27FC236}">
                  <a16:creationId xmlns:a16="http://schemas.microsoft.com/office/drawing/2014/main" id="{2239BFDF-4EBF-341A-D016-BA52E5ED38A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246653" y="6785018"/>
              <a:ext cx="65601" cy="17711"/>
            </a:xfrm>
            <a:custGeom>
              <a:avLst/>
              <a:gdLst>
                <a:gd name="connsiteX0" fmla="*/ 65794 w 65601"/>
                <a:gd name="connsiteY0" fmla="*/ 2929 h 17711"/>
                <a:gd name="connsiteX1" fmla="*/ 62642 w 65601"/>
                <a:gd name="connsiteY1" fmla="*/ 72 h 17711"/>
                <a:gd name="connsiteX2" fmla="*/ 46488 w 65601"/>
                <a:gd name="connsiteY2" fmla="*/ 9214 h 17711"/>
                <a:gd name="connsiteX3" fmla="*/ 33683 w 65601"/>
                <a:gd name="connsiteY3" fmla="*/ 4452 h 17711"/>
                <a:gd name="connsiteX4" fmla="*/ 21469 w 65601"/>
                <a:gd name="connsiteY4" fmla="*/ 72 h 17711"/>
                <a:gd name="connsiteX5" fmla="*/ 193 w 65601"/>
                <a:gd name="connsiteY5" fmla="*/ 14927 h 17711"/>
                <a:gd name="connsiteX6" fmla="*/ 3345 w 65601"/>
                <a:gd name="connsiteY6" fmla="*/ 17784 h 17711"/>
                <a:gd name="connsiteX7" fmla="*/ 19499 w 65601"/>
                <a:gd name="connsiteY7" fmla="*/ 8642 h 17711"/>
                <a:gd name="connsiteX8" fmla="*/ 32304 w 65601"/>
                <a:gd name="connsiteY8" fmla="*/ 13404 h 17711"/>
                <a:gd name="connsiteX9" fmla="*/ 44518 w 65601"/>
                <a:gd name="connsiteY9" fmla="*/ 17784 h 17711"/>
                <a:gd name="connsiteX10" fmla="*/ 65794 w 65601"/>
                <a:gd name="connsiteY10" fmla="*/ 2929 h 1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1" h="17711">
                  <a:moveTo>
                    <a:pt x="65794" y="2929"/>
                  </a:moveTo>
                  <a:lnTo>
                    <a:pt x="62642" y="72"/>
                  </a:lnTo>
                  <a:cubicBezTo>
                    <a:pt x="62642" y="263"/>
                    <a:pt x="55156" y="9214"/>
                    <a:pt x="46488" y="9214"/>
                  </a:cubicBezTo>
                  <a:cubicBezTo>
                    <a:pt x="41957" y="9214"/>
                    <a:pt x="37032" y="6357"/>
                    <a:pt x="33683" y="4452"/>
                  </a:cubicBezTo>
                  <a:cubicBezTo>
                    <a:pt x="28364" y="1405"/>
                    <a:pt x="24818" y="72"/>
                    <a:pt x="21469" y="72"/>
                  </a:cubicBezTo>
                  <a:cubicBezTo>
                    <a:pt x="13983" y="72"/>
                    <a:pt x="10240" y="4262"/>
                    <a:pt x="193" y="14927"/>
                  </a:cubicBezTo>
                  <a:lnTo>
                    <a:pt x="3345" y="17784"/>
                  </a:lnTo>
                  <a:cubicBezTo>
                    <a:pt x="3345" y="17593"/>
                    <a:pt x="10831" y="8642"/>
                    <a:pt x="19499" y="8642"/>
                  </a:cubicBezTo>
                  <a:cubicBezTo>
                    <a:pt x="24030" y="8642"/>
                    <a:pt x="28955" y="11499"/>
                    <a:pt x="32304" y="13404"/>
                  </a:cubicBezTo>
                  <a:cubicBezTo>
                    <a:pt x="37623" y="16451"/>
                    <a:pt x="41169" y="17784"/>
                    <a:pt x="44518" y="17784"/>
                  </a:cubicBezTo>
                  <a:cubicBezTo>
                    <a:pt x="52004" y="17784"/>
                    <a:pt x="55747" y="13594"/>
                    <a:pt x="65794" y="2929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7" name="Dowolny kształt: kształt 196">
              <a:extLst>
                <a:ext uri="{FF2B5EF4-FFF2-40B4-BE49-F238E27FC236}">
                  <a16:creationId xmlns:a16="http://schemas.microsoft.com/office/drawing/2014/main" id="{600F08EE-0244-3128-5448-727550C0BE7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185391" y="6830302"/>
              <a:ext cx="167648" cy="130075"/>
            </a:xfrm>
            <a:custGeom>
              <a:avLst/>
              <a:gdLst>
                <a:gd name="connsiteX0" fmla="*/ 92978 w 167648"/>
                <a:gd name="connsiteY0" fmla="*/ 53209 h 130075"/>
                <a:gd name="connsiteX1" fmla="*/ 91993 w 167648"/>
                <a:gd name="connsiteY1" fmla="*/ 50543 h 130075"/>
                <a:gd name="connsiteX2" fmla="*/ 97706 w 167648"/>
                <a:gd name="connsiteY2" fmla="*/ 46163 h 130075"/>
                <a:gd name="connsiteX3" fmla="*/ 132182 w 167648"/>
                <a:gd name="connsiteY3" fmla="*/ 20453 h 130075"/>
                <a:gd name="connsiteX4" fmla="*/ 164293 w 167648"/>
                <a:gd name="connsiteY4" fmla="*/ 5979 h 130075"/>
                <a:gd name="connsiteX5" fmla="*/ 167839 w 167648"/>
                <a:gd name="connsiteY5" fmla="*/ 2170 h 130075"/>
                <a:gd name="connsiteX6" fmla="*/ 165672 w 167648"/>
                <a:gd name="connsiteY6" fmla="*/ 75 h 130075"/>
                <a:gd name="connsiteX7" fmla="*/ 151685 w 167648"/>
                <a:gd name="connsiteY7" fmla="*/ 646 h 130075"/>
                <a:gd name="connsiteX8" fmla="*/ 129817 w 167648"/>
                <a:gd name="connsiteY8" fmla="*/ 75 h 130075"/>
                <a:gd name="connsiteX9" fmla="*/ 126074 w 167648"/>
                <a:gd name="connsiteY9" fmla="*/ 3884 h 130075"/>
                <a:gd name="connsiteX10" fmla="*/ 128438 w 167648"/>
                <a:gd name="connsiteY10" fmla="*/ 5979 h 130075"/>
                <a:gd name="connsiteX11" fmla="*/ 134546 w 167648"/>
                <a:gd name="connsiteY11" fmla="*/ 9978 h 130075"/>
                <a:gd name="connsiteX12" fmla="*/ 127453 w 167648"/>
                <a:gd name="connsiteY12" fmla="*/ 18739 h 130075"/>
                <a:gd name="connsiteX13" fmla="*/ 50623 w 167648"/>
                <a:gd name="connsiteY13" fmla="*/ 75873 h 130075"/>
                <a:gd name="connsiteX14" fmla="*/ 66383 w 167648"/>
                <a:gd name="connsiteY14" fmla="*/ 14739 h 130075"/>
                <a:gd name="connsiteX15" fmla="*/ 82931 w 167648"/>
                <a:gd name="connsiteY15" fmla="*/ 5979 h 130075"/>
                <a:gd name="connsiteX16" fmla="*/ 89629 w 167648"/>
                <a:gd name="connsiteY16" fmla="*/ 2170 h 130075"/>
                <a:gd name="connsiteX17" fmla="*/ 86871 w 167648"/>
                <a:gd name="connsiteY17" fmla="*/ 75 h 130075"/>
                <a:gd name="connsiteX18" fmla="*/ 61655 w 167648"/>
                <a:gd name="connsiteY18" fmla="*/ 646 h 130075"/>
                <a:gd name="connsiteX19" fmla="*/ 36242 w 167648"/>
                <a:gd name="connsiteY19" fmla="*/ 75 h 130075"/>
                <a:gd name="connsiteX20" fmla="*/ 32302 w 167648"/>
                <a:gd name="connsiteY20" fmla="*/ 3693 h 130075"/>
                <a:gd name="connsiteX21" fmla="*/ 38015 w 167648"/>
                <a:gd name="connsiteY21" fmla="*/ 5979 h 130075"/>
                <a:gd name="connsiteX22" fmla="*/ 46486 w 167648"/>
                <a:gd name="connsiteY22" fmla="*/ 6359 h 130075"/>
                <a:gd name="connsiteX23" fmla="*/ 50820 w 167648"/>
                <a:gd name="connsiteY23" fmla="*/ 9407 h 130075"/>
                <a:gd name="connsiteX24" fmla="*/ 50032 w 167648"/>
                <a:gd name="connsiteY24" fmla="*/ 13025 h 130075"/>
                <a:gd name="connsiteX25" fmla="*/ 23633 w 167648"/>
                <a:gd name="connsiteY25" fmla="*/ 115295 h 130075"/>
                <a:gd name="connsiteX26" fmla="*/ 5706 w 167648"/>
                <a:gd name="connsiteY26" fmla="*/ 124246 h 130075"/>
                <a:gd name="connsiteX27" fmla="*/ 190 w 167648"/>
                <a:gd name="connsiteY27" fmla="*/ 127865 h 130075"/>
                <a:gd name="connsiteX28" fmla="*/ 3145 w 167648"/>
                <a:gd name="connsiteY28" fmla="*/ 130150 h 130075"/>
                <a:gd name="connsiteX29" fmla="*/ 28164 w 167648"/>
                <a:gd name="connsiteY29" fmla="*/ 129579 h 130075"/>
                <a:gd name="connsiteX30" fmla="*/ 40773 w 167648"/>
                <a:gd name="connsiteY30" fmla="*/ 129769 h 130075"/>
                <a:gd name="connsiteX31" fmla="*/ 53578 w 167648"/>
                <a:gd name="connsiteY31" fmla="*/ 130150 h 130075"/>
                <a:gd name="connsiteX32" fmla="*/ 57518 w 167648"/>
                <a:gd name="connsiteY32" fmla="*/ 126341 h 130075"/>
                <a:gd name="connsiteX33" fmla="*/ 52002 w 167648"/>
                <a:gd name="connsiteY33" fmla="*/ 124246 h 130075"/>
                <a:gd name="connsiteX34" fmla="*/ 39197 w 167648"/>
                <a:gd name="connsiteY34" fmla="*/ 120818 h 130075"/>
                <a:gd name="connsiteX35" fmla="*/ 40970 w 167648"/>
                <a:gd name="connsiteY35" fmla="*/ 112438 h 130075"/>
                <a:gd name="connsiteX36" fmla="*/ 48850 w 167648"/>
                <a:gd name="connsiteY36" fmla="*/ 82538 h 130075"/>
                <a:gd name="connsiteX37" fmla="*/ 78203 w 167648"/>
                <a:gd name="connsiteY37" fmla="*/ 60446 h 130075"/>
                <a:gd name="connsiteX38" fmla="*/ 101055 w 167648"/>
                <a:gd name="connsiteY38" fmla="*/ 111677 h 130075"/>
                <a:gd name="connsiteX39" fmla="*/ 103419 w 167648"/>
                <a:gd name="connsiteY39" fmla="*/ 118342 h 130075"/>
                <a:gd name="connsiteX40" fmla="*/ 93175 w 167648"/>
                <a:gd name="connsiteY40" fmla="*/ 124246 h 130075"/>
                <a:gd name="connsiteX41" fmla="*/ 88841 w 167648"/>
                <a:gd name="connsiteY41" fmla="*/ 128055 h 130075"/>
                <a:gd name="connsiteX42" fmla="*/ 91599 w 167648"/>
                <a:gd name="connsiteY42" fmla="*/ 130150 h 130075"/>
                <a:gd name="connsiteX43" fmla="*/ 115633 w 167648"/>
                <a:gd name="connsiteY43" fmla="*/ 129579 h 130075"/>
                <a:gd name="connsiteX44" fmla="*/ 134940 w 167648"/>
                <a:gd name="connsiteY44" fmla="*/ 130150 h 130075"/>
                <a:gd name="connsiteX45" fmla="*/ 138486 w 167648"/>
                <a:gd name="connsiteY45" fmla="*/ 126341 h 130075"/>
                <a:gd name="connsiteX46" fmla="*/ 134546 w 167648"/>
                <a:gd name="connsiteY46" fmla="*/ 124246 h 130075"/>
                <a:gd name="connsiteX47" fmla="*/ 120952 w 167648"/>
                <a:gd name="connsiteY47" fmla="*/ 115676 h 130075"/>
                <a:gd name="connsiteX48" fmla="*/ 92978 w 167648"/>
                <a:gd name="connsiteY48" fmla="*/ 53209 h 13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7648" h="130075">
                  <a:moveTo>
                    <a:pt x="92978" y="53209"/>
                  </a:moveTo>
                  <a:cubicBezTo>
                    <a:pt x="92781" y="52638"/>
                    <a:pt x="91993" y="51115"/>
                    <a:pt x="91993" y="50543"/>
                  </a:cubicBezTo>
                  <a:cubicBezTo>
                    <a:pt x="91993" y="50353"/>
                    <a:pt x="95539" y="47686"/>
                    <a:pt x="97706" y="46163"/>
                  </a:cubicBezTo>
                  <a:lnTo>
                    <a:pt x="132182" y="20453"/>
                  </a:lnTo>
                  <a:cubicBezTo>
                    <a:pt x="150700" y="7312"/>
                    <a:pt x="158383" y="6550"/>
                    <a:pt x="164293" y="5979"/>
                  </a:cubicBezTo>
                  <a:cubicBezTo>
                    <a:pt x="165869" y="5788"/>
                    <a:pt x="167839" y="5598"/>
                    <a:pt x="167839" y="2170"/>
                  </a:cubicBezTo>
                  <a:cubicBezTo>
                    <a:pt x="167839" y="1408"/>
                    <a:pt x="167248" y="75"/>
                    <a:pt x="165672" y="75"/>
                  </a:cubicBezTo>
                  <a:cubicBezTo>
                    <a:pt x="161338" y="75"/>
                    <a:pt x="156413" y="646"/>
                    <a:pt x="151685" y="646"/>
                  </a:cubicBezTo>
                  <a:cubicBezTo>
                    <a:pt x="144593" y="646"/>
                    <a:pt x="136910" y="75"/>
                    <a:pt x="129817" y="75"/>
                  </a:cubicBezTo>
                  <a:cubicBezTo>
                    <a:pt x="128438" y="75"/>
                    <a:pt x="126074" y="75"/>
                    <a:pt x="126074" y="3884"/>
                  </a:cubicBezTo>
                  <a:cubicBezTo>
                    <a:pt x="126074" y="5217"/>
                    <a:pt x="127059" y="5788"/>
                    <a:pt x="128438" y="5979"/>
                  </a:cubicBezTo>
                  <a:cubicBezTo>
                    <a:pt x="132773" y="6359"/>
                    <a:pt x="134546" y="7312"/>
                    <a:pt x="134546" y="9978"/>
                  </a:cubicBezTo>
                  <a:cubicBezTo>
                    <a:pt x="134546" y="13406"/>
                    <a:pt x="128635" y="17786"/>
                    <a:pt x="127453" y="18739"/>
                  </a:cubicBezTo>
                  <a:lnTo>
                    <a:pt x="50623" y="75873"/>
                  </a:lnTo>
                  <a:lnTo>
                    <a:pt x="66383" y="14739"/>
                  </a:lnTo>
                  <a:cubicBezTo>
                    <a:pt x="68156" y="7883"/>
                    <a:pt x="68550" y="5979"/>
                    <a:pt x="82931" y="5979"/>
                  </a:cubicBezTo>
                  <a:cubicBezTo>
                    <a:pt x="87856" y="5979"/>
                    <a:pt x="89629" y="5979"/>
                    <a:pt x="89629" y="2170"/>
                  </a:cubicBezTo>
                  <a:cubicBezTo>
                    <a:pt x="89629" y="456"/>
                    <a:pt x="88053" y="75"/>
                    <a:pt x="86871" y="75"/>
                  </a:cubicBezTo>
                  <a:cubicBezTo>
                    <a:pt x="81355" y="75"/>
                    <a:pt x="67171" y="646"/>
                    <a:pt x="61655" y="646"/>
                  </a:cubicBezTo>
                  <a:cubicBezTo>
                    <a:pt x="55942" y="646"/>
                    <a:pt x="41955" y="75"/>
                    <a:pt x="36242" y="75"/>
                  </a:cubicBezTo>
                  <a:cubicBezTo>
                    <a:pt x="34863" y="75"/>
                    <a:pt x="32302" y="75"/>
                    <a:pt x="32302" y="3693"/>
                  </a:cubicBezTo>
                  <a:cubicBezTo>
                    <a:pt x="32302" y="5979"/>
                    <a:pt x="34075" y="5979"/>
                    <a:pt x="38015" y="5979"/>
                  </a:cubicBezTo>
                  <a:cubicBezTo>
                    <a:pt x="40576" y="5979"/>
                    <a:pt x="44122" y="6169"/>
                    <a:pt x="46486" y="6359"/>
                  </a:cubicBezTo>
                  <a:cubicBezTo>
                    <a:pt x="49638" y="6740"/>
                    <a:pt x="50820" y="7312"/>
                    <a:pt x="50820" y="9407"/>
                  </a:cubicBezTo>
                  <a:cubicBezTo>
                    <a:pt x="50820" y="10168"/>
                    <a:pt x="50623" y="10740"/>
                    <a:pt x="50032" y="13025"/>
                  </a:cubicBezTo>
                  <a:lnTo>
                    <a:pt x="23633" y="115295"/>
                  </a:lnTo>
                  <a:cubicBezTo>
                    <a:pt x="21663" y="122723"/>
                    <a:pt x="21269" y="124246"/>
                    <a:pt x="5706" y="124246"/>
                  </a:cubicBezTo>
                  <a:cubicBezTo>
                    <a:pt x="2357" y="124246"/>
                    <a:pt x="190" y="124246"/>
                    <a:pt x="190" y="127865"/>
                  </a:cubicBezTo>
                  <a:cubicBezTo>
                    <a:pt x="190" y="130150"/>
                    <a:pt x="2554" y="130150"/>
                    <a:pt x="3145" y="130150"/>
                  </a:cubicBezTo>
                  <a:cubicBezTo>
                    <a:pt x="8661" y="130150"/>
                    <a:pt x="22648" y="129579"/>
                    <a:pt x="28164" y="129579"/>
                  </a:cubicBezTo>
                  <a:cubicBezTo>
                    <a:pt x="32302" y="129579"/>
                    <a:pt x="36636" y="129769"/>
                    <a:pt x="40773" y="129769"/>
                  </a:cubicBezTo>
                  <a:cubicBezTo>
                    <a:pt x="45107" y="129769"/>
                    <a:pt x="49441" y="130150"/>
                    <a:pt x="53578" y="130150"/>
                  </a:cubicBezTo>
                  <a:cubicBezTo>
                    <a:pt x="54957" y="130150"/>
                    <a:pt x="57518" y="130150"/>
                    <a:pt x="57518" y="126341"/>
                  </a:cubicBezTo>
                  <a:cubicBezTo>
                    <a:pt x="57518" y="124246"/>
                    <a:pt x="55745" y="124246"/>
                    <a:pt x="52002" y="124246"/>
                  </a:cubicBezTo>
                  <a:cubicBezTo>
                    <a:pt x="44713" y="124246"/>
                    <a:pt x="39197" y="124246"/>
                    <a:pt x="39197" y="120818"/>
                  </a:cubicBezTo>
                  <a:cubicBezTo>
                    <a:pt x="39197" y="119485"/>
                    <a:pt x="40379" y="115295"/>
                    <a:pt x="40970" y="112438"/>
                  </a:cubicBezTo>
                  <a:cubicBezTo>
                    <a:pt x="43728" y="102535"/>
                    <a:pt x="46289" y="92442"/>
                    <a:pt x="48850" y="82538"/>
                  </a:cubicBezTo>
                  <a:lnTo>
                    <a:pt x="78203" y="60446"/>
                  </a:lnTo>
                  <a:lnTo>
                    <a:pt x="101055" y="111677"/>
                  </a:lnTo>
                  <a:cubicBezTo>
                    <a:pt x="103419" y="116819"/>
                    <a:pt x="103419" y="117200"/>
                    <a:pt x="103419" y="118342"/>
                  </a:cubicBezTo>
                  <a:cubicBezTo>
                    <a:pt x="103419" y="124056"/>
                    <a:pt x="94948" y="124246"/>
                    <a:pt x="93175" y="124246"/>
                  </a:cubicBezTo>
                  <a:cubicBezTo>
                    <a:pt x="91008" y="124246"/>
                    <a:pt x="88841" y="124246"/>
                    <a:pt x="88841" y="128055"/>
                  </a:cubicBezTo>
                  <a:cubicBezTo>
                    <a:pt x="88841" y="130150"/>
                    <a:pt x="91205" y="130150"/>
                    <a:pt x="91599" y="130150"/>
                  </a:cubicBezTo>
                  <a:cubicBezTo>
                    <a:pt x="99479" y="130150"/>
                    <a:pt x="107753" y="129579"/>
                    <a:pt x="115633" y="129579"/>
                  </a:cubicBezTo>
                  <a:cubicBezTo>
                    <a:pt x="119967" y="129579"/>
                    <a:pt x="130605" y="130150"/>
                    <a:pt x="134940" y="130150"/>
                  </a:cubicBezTo>
                  <a:cubicBezTo>
                    <a:pt x="135925" y="130150"/>
                    <a:pt x="138486" y="130150"/>
                    <a:pt x="138486" y="126341"/>
                  </a:cubicBezTo>
                  <a:cubicBezTo>
                    <a:pt x="138486" y="124246"/>
                    <a:pt x="136319" y="124246"/>
                    <a:pt x="134546" y="124246"/>
                  </a:cubicBezTo>
                  <a:cubicBezTo>
                    <a:pt x="126468" y="124056"/>
                    <a:pt x="123907" y="122342"/>
                    <a:pt x="120952" y="115676"/>
                  </a:cubicBezTo>
                  <a:lnTo>
                    <a:pt x="92978" y="5320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8" name="Dowolny kształt: kształt 197">
              <a:extLst>
                <a:ext uri="{FF2B5EF4-FFF2-40B4-BE49-F238E27FC236}">
                  <a16:creationId xmlns:a16="http://schemas.microsoft.com/office/drawing/2014/main" id="{C2A48A5D-A0D3-B5DD-D588-DFDF2DFCD78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368826" y="6810067"/>
              <a:ext cx="86326" cy="87586"/>
            </a:xfrm>
            <a:custGeom>
              <a:avLst/>
              <a:gdLst>
                <a:gd name="connsiteX0" fmla="*/ 34261 w 86326"/>
                <a:gd name="connsiteY0" fmla="*/ 60061 h 87586"/>
                <a:gd name="connsiteX1" fmla="*/ 38950 w 86326"/>
                <a:gd name="connsiteY1" fmla="*/ 60194 h 87586"/>
                <a:gd name="connsiteX2" fmla="*/ 86526 w 86326"/>
                <a:gd name="connsiteY2" fmla="*/ 19534 h 87586"/>
                <a:gd name="connsiteX3" fmla="*/ 68461 w 86326"/>
                <a:gd name="connsiteY3" fmla="*/ 70 h 87586"/>
                <a:gd name="connsiteX4" fmla="*/ 35502 w 86326"/>
                <a:gd name="connsiteY4" fmla="*/ 33531 h 87586"/>
                <a:gd name="connsiteX5" fmla="*/ 29848 w 86326"/>
                <a:gd name="connsiteY5" fmla="*/ 50329 h 87586"/>
                <a:gd name="connsiteX6" fmla="*/ 5026 w 86326"/>
                <a:gd name="connsiteY6" fmla="*/ 31798 h 87586"/>
                <a:gd name="connsiteX7" fmla="*/ 17023 w 86326"/>
                <a:gd name="connsiteY7" fmla="*/ 4736 h 87586"/>
                <a:gd name="connsiteX8" fmla="*/ 18127 w 86326"/>
                <a:gd name="connsiteY8" fmla="*/ 3003 h 87586"/>
                <a:gd name="connsiteX9" fmla="*/ 15920 w 86326"/>
                <a:gd name="connsiteY9" fmla="*/ 1403 h 87586"/>
                <a:gd name="connsiteX10" fmla="*/ 11507 w 86326"/>
                <a:gd name="connsiteY10" fmla="*/ 4336 h 87586"/>
                <a:gd name="connsiteX11" fmla="*/ 199 w 86326"/>
                <a:gd name="connsiteY11" fmla="*/ 33132 h 87586"/>
                <a:gd name="connsiteX12" fmla="*/ 26952 w 86326"/>
                <a:gd name="connsiteY12" fmla="*/ 58994 h 87586"/>
                <a:gd name="connsiteX13" fmla="*/ 19230 w 86326"/>
                <a:gd name="connsiteY13" fmla="*/ 83391 h 87586"/>
                <a:gd name="connsiteX14" fmla="*/ 23918 w 86326"/>
                <a:gd name="connsiteY14" fmla="*/ 87657 h 87586"/>
                <a:gd name="connsiteX15" fmla="*/ 29297 w 86326"/>
                <a:gd name="connsiteY15" fmla="*/ 84724 h 87586"/>
                <a:gd name="connsiteX16" fmla="*/ 34261 w 86326"/>
                <a:gd name="connsiteY16" fmla="*/ 60061 h 87586"/>
                <a:gd name="connsiteX17" fmla="*/ 36054 w 86326"/>
                <a:gd name="connsiteY17" fmla="*/ 50995 h 87586"/>
                <a:gd name="connsiteX18" fmla="*/ 46534 w 86326"/>
                <a:gd name="connsiteY18" fmla="*/ 21000 h 87586"/>
                <a:gd name="connsiteX19" fmla="*/ 66944 w 86326"/>
                <a:gd name="connsiteY19" fmla="*/ 9135 h 87586"/>
                <a:gd name="connsiteX20" fmla="*/ 81561 w 86326"/>
                <a:gd name="connsiteY20" fmla="*/ 22200 h 87586"/>
                <a:gd name="connsiteX21" fmla="*/ 40467 w 86326"/>
                <a:gd name="connsiteY21" fmla="*/ 51129 h 87586"/>
                <a:gd name="connsiteX22" fmla="*/ 36054 w 86326"/>
                <a:gd name="connsiteY22" fmla="*/ 50995 h 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26" h="87586">
                  <a:moveTo>
                    <a:pt x="34261" y="60061"/>
                  </a:moveTo>
                  <a:cubicBezTo>
                    <a:pt x="35778" y="60194"/>
                    <a:pt x="37433" y="60194"/>
                    <a:pt x="38950" y="60194"/>
                  </a:cubicBezTo>
                  <a:cubicBezTo>
                    <a:pt x="63772" y="60194"/>
                    <a:pt x="86526" y="40597"/>
                    <a:pt x="86526" y="19534"/>
                  </a:cubicBezTo>
                  <a:cubicBezTo>
                    <a:pt x="86526" y="7669"/>
                    <a:pt x="79217" y="70"/>
                    <a:pt x="68461" y="70"/>
                  </a:cubicBezTo>
                  <a:cubicBezTo>
                    <a:pt x="49430" y="70"/>
                    <a:pt x="39363" y="23533"/>
                    <a:pt x="35502" y="33531"/>
                  </a:cubicBezTo>
                  <a:cubicBezTo>
                    <a:pt x="33709" y="38464"/>
                    <a:pt x="30676" y="47796"/>
                    <a:pt x="29848" y="50329"/>
                  </a:cubicBezTo>
                  <a:cubicBezTo>
                    <a:pt x="14679" y="48329"/>
                    <a:pt x="5026" y="41664"/>
                    <a:pt x="5026" y="31798"/>
                  </a:cubicBezTo>
                  <a:cubicBezTo>
                    <a:pt x="5026" y="31665"/>
                    <a:pt x="5853" y="16734"/>
                    <a:pt x="17023" y="4736"/>
                  </a:cubicBezTo>
                  <a:cubicBezTo>
                    <a:pt x="17989" y="3803"/>
                    <a:pt x="18127" y="3536"/>
                    <a:pt x="18127" y="3003"/>
                  </a:cubicBezTo>
                  <a:cubicBezTo>
                    <a:pt x="18127" y="1403"/>
                    <a:pt x="16334" y="1403"/>
                    <a:pt x="15920" y="1403"/>
                  </a:cubicBezTo>
                  <a:cubicBezTo>
                    <a:pt x="14679" y="1403"/>
                    <a:pt x="14127" y="1403"/>
                    <a:pt x="11507" y="4336"/>
                  </a:cubicBezTo>
                  <a:cubicBezTo>
                    <a:pt x="3785" y="13535"/>
                    <a:pt x="199" y="27399"/>
                    <a:pt x="199" y="33132"/>
                  </a:cubicBezTo>
                  <a:cubicBezTo>
                    <a:pt x="199" y="44996"/>
                    <a:pt x="9163" y="55261"/>
                    <a:pt x="26952" y="58994"/>
                  </a:cubicBezTo>
                  <a:cubicBezTo>
                    <a:pt x="20057" y="79658"/>
                    <a:pt x="19230" y="82191"/>
                    <a:pt x="19230" y="83391"/>
                  </a:cubicBezTo>
                  <a:cubicBezTo>
                    <a:pt x="19230" y="86990"/>
                    <a:pt x="22401" y="87657"/>
                    <a:pt x="23918" y="87657"/>
                  </a:cubicBezTo>
                  <a:cubicBezTo>
                    <a:pt x="25435" y="87657"/>
                    <a:pt x="28193" y="86723"/>
                    <a:pt x="29297" y="84724"/>
                  </a:cubicBezTo>
                  <a:cubicBezTo>
                    <a:pt x="30262" y="82724"/>
                    <a:pt x="31503" y="75925"/>
                    <a:pt x="34261" y="60061"/>
                  </a:cubicBezTo>
                  <a:close/>
                  <a:moveTo>
                    <a:pt x="36054" y="50995"/>
                  </a:moveTo>
                  <a:cubicBezTo>
                    <a:pt x="38812" y="35664"/>
                    <a:pt x="39915" y="29665"/>
                    <a:pt x="46534" y="21000"/>
                  </a:cubicBezTo>
                  <a:cubicBezTo>
                    <a:pt x="52740" y="12868"/>
                    <a:pt x="60049" y="9135"/>
                    <a:pt x="66944" y="9135"/>
                  </a:cubicBezTo>
                  <a:cubicBezTo>
                    <a:pt x="76459" y="9135"/>
                    <a:pt x="81561" y="15268"/>
                    <a:pt x="81561" y="22200"/>
                  </a:cubicBezTo>
                  <a:cubicBezTo>
                    <a:pt x="81561" y="35664"/>
                    <a:pt x="64186" y="51129"/>
                    <a:pt x="40467" y="51129"/>
                  </a:cubicBezTo>
                  <a:cubicBezTo>
                    <a:pt x="39225" y="51129"/>
                    <a:pt x="37295" y="51129"/>
                    <a:pt x="36054" y="5099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9" name="Dowolny kształt: kształt 198">
              <a:extLst>
                <a:ext uri="{FF2B5EF4-FFF2-40B4-BE49-F238E27FC236}">
                  <a16:creationId xmlns:a16="http://schemas.microsoft.com/office/drawing/2014/main" id="{4EB213F3-025B-2420-C78B-FB6DED13E4B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55562" y="6925308"/>
              <a:ext cx="67847" cy="93852"/>
            </a:xfrm>
            <a:custGeom>
              <a:avLst/>
              <a:gdLst>
                <a:gd name="connsiteX0" fmla="*/ 33019 w 67847"/>
                <a:gd name="connsiteY0" fmla="*/ 4077 h 93852"/>
                <a:gd name="connsiteX1" fmla="*/ 33571 w 67847"/>
                <a:gd name="connsiteY1" fmla="*/ 1944 h 93852"/>
                <a:gd name="connsiteX2" fmla="*/ 31364 w 67847"/>
                <a:gd name="connsiteY2" fmla="*/ 78 h 93852"/>
                <a:gd name="connsiteX3" fmla="*/ 13713 w 67847"/>
                <a:gd name="connsiteY3" fmla="*/ 1411 h 93852"/>
                <a:gd name="connsiteX4" fmla="*/ 10679 w 67847"/>
                <a:gd name="connsiteY4" fmla="*/ 4477 h 93852"/>
                <a:gd name="connsiteX5" fmla="*/ 14265 w 67847"/>
                <a:gd name="connsiteY5" fmla="*/ 6343 h 93852"/>
                <a:gd name="connsiteX6" fmla="*/ 20884 w 67847"/>
                <a:gd name="connsiteY6" fmla="*/ 8343 h 93852"/>
                <a:gd name="connsiteX7" fmla="*/ 20332 w 67847"/>
                <a:gd name="connsiteY7" fmla="*/ 11276 h 93852"/>
                <a:gd name="connsiteX8" fmla="*/ 888 w 67847"/>
                <a:gd name="connsiteY8" fmla="*/ 86731 h 93852"/>
                <a:gd name="connsiteX9" fmla="*/ 199 w 67847"/>
                <a:gd name="connsiteY9" fmla="*/ 89664 h 93852"/>
                <a:gd name="connsiteX10" fmla="*/ 4887 w 67847"/>
                <a:gd name="connsiteY10" fmla="*/ 93930 h 93852"/>
                <a:gd name="connsiteX11" fmla="*/ 11231 w 67847"/>
                <a:gd name="connsiteY11" fmla="*/ 88331 h 93852"/>
                <a:gd name="connsiteX12" fmla="*/ 17988 w 67847"/>
                <a:gd name="connsiteY12" fmla="*/ 62468 h 93852"/>
                <a:gd name="connsiteX13" fmla="*/ 35639 w 67847"/>
                <a:gd name="connsiteY13" fmla="*/ 73400 h 93852"/>
                <a:gd name="connsiteX14" fmla="*/ 35363 w 67847"/>
                <a:gd name="connsiteY14" fmla="*/ 76066 h 93852"/>
                <a:gd name="connsiteX15" fmla="*/ 34812 w 67847"/>
                <a:gd name="connsiteY15" fmla="*/ 80199 h 93852"/>
                <a:gd name="connsiteX16" fmla="*/ 49429 w 67847"/>
                <a:gd name="connsiteY16" fmla="*/ 93930 h 93852"/>
                <a:gd name="connsiteX17" fmla="*/ 66943 w 67847"/>
                <a:gd name="connsiteY17" fmla="*/ 73533 h 93852"/>
                <a:gd name="connsiteX18" fmla="*/ 64736 w 67847"/>
                <a:gd name="connsiteY18" fmla="*/ 71800 h 93852"/>
                <a:gd name="connsiteX19" fmla="*/ 61978 w 67847"/>
                <a:gd name="connsiteY19" fmla="*/ 75000 h 93852"/>
                <a:gd name="connsiteX20" fmla="*/ 49843 w 67847"/>
                <a:gd name="connsiteY20" fmla="*/ 90197 h 93852"/>
                <a:gd name="connsiteX21" fmla="*/ 45017 w 67847"/>
                <a:gd name="connsiteY21" fmla="*/ 83265 h 93852"/>
                <a:gd name="connsiteX22" fmla="*/ 45844 w 67847"/>
                <a:gd name="connsiteY22" fmla="*/ 77266 h 93852"/>
                <a:gd name="connsiteX23" fmla="*/ 46534 w 67847"/>
                <a:gd name="connsiteY23" fmla="*/ 73133 h 93852"/>
                <a:gd name="connsiteX24" fmla="*/ 24193 w 67847"/>
                <a:gd name="connsiteY24" fmla="*/ 59002 h 93852"/>
                <a:gd name="connsiteX25" fmla="*/ 35639 w 67847"/>
                <a:gd name="connsiteY25" fmla="*/ 50203 h 93852"/>
                <a:gd name="connsiteX26" fmla="*/ 57290 w 67847"/>
                <a:gd name="connsiteY26" fmla="*/ 37539 h 93852"/>
                <a:gd name="connsiteX27" fmla="*/ 61841 w 67847"/>
                <a:gd name="connsiteY27" fmla="*/ 39272 h 93852"/>
                <a:gd name="connsiteX28" fmla="*/ 54670 w 67847"/>
                <a:gd name="connsiteY28" fmla="*/ 46737 h 93852"/>
                <a:gd name="connsiteX29" fmla="*/ 60186 w 67847"/>
                <a:gd name="connsiteY29" fmla="*/ 51670 h 93852"/>
                <a:gd name="connsiteX30" fmla="*/ 68046 w 67847"/>
                <a:gd name="connsiteY30" fmla="*/ 43138 h 93852"/>
                <a:gd name="connsiteX31" fmla="*/ 57428 w 67847"/>
                <a:gd name="connsiteY31" fmla="*/ 33806 h 93852"/>
                <a:gd name="connsiteX32" fmla="*/ 35363 w 67847"/>
                <a:gd name="connsiteY32" fmla="*/ 45537 h 93852"/>
                <a:gd name="connsiteX33" fmla="*/ 19367 w 67847"/>
                <a:gd name="connsiteY33" fmla="*/ 57269 h 93852"/>
                <a:gd name="connsiteX34" fmla="*/ 33019 w 67847"/>
                <a:gd name="connsiteY34" fmla="*/ 4077 h 9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7847" h="93852">
                  <a:moveTo>
                    <a:pt x="33019" y="4077"/>
                  </a:moveTo>
                  <a:cubicBezTo>
                    <a:pt x="33157" y="3810"/>
                    <a:pt x="33571" y="2077"/>
                    <a:pt x="33571" y="1944"/>
                  </a:cubicBezTo>
                  <a:cubicBezTo>
                    <a:pt x="33571" y="1278"/>
                    <a:pt x="33019" y="78"/>
                    <a:pt x="31364" y="78"/>
                  </a:cubicBezTo>
                  <a:cubicBezTo>
                    <a:pt x="28606" y="78"/>
                    <a:pt x="17161" y="1144"/>
                    <a:pt x="13713" y="1411"/>
                  </a:cubicBezTo>
                  <a:cubicBezTo>
                    <a:pt x="12610" y="1544"/>
                    <a:pt x="10679" y="1677"/>
                    <a:pt x="10679" y="4477"/>
                  </a:cubicBezTo>
                  <a:cubicBezTo>
                    <a:pt x="10679" y="6343"/>
                    <a:pt x="12610" y="6343"/>
                    <a:pt x="14265" y="6343"/>
                  </a:cubicBezTo>
                  <a:cubicBezTo>
                    <a:pt x="20884" y="6343"/>
                    <a:pt x="20884" y="7277"/>
                    <a:pt x="20884" y="8343"/>
                  </a:cubicBezTo>
                  <a:cubicBezTo>
                    <a:pt x="20884" y="9276"/>
                    <a:pt x="20608" y="10076"/>
                    <a:pt x="20332" y="11276"/>
                  </a:cubicBezTo>
                  <a:lnTo>
                    <a:pt x="888" y="86731"/>
                  </a:lnTo>
                  <a:cubicBezTo>
                    <a:pt x="199" y="89131"/>
                    <a:pt x="199" y="89397"/>
                    <a:pt x="199" y="89664"/>
                  </a:cubicBezTo>
                  <a:cubicBezTo>
                    <a:pt x="199" y="91664"/>
                    <a:pt x="1853" y="93930"/>
                    <a:pt x="4887" y="93930"/>
                  </a:cubicBezTo>
                  <a:cubicBezTo>
                    <a:pt x="8611" y="93930"/>
                    <a:pt x="10403" y="91264"/>
                    <a:pt x="11231" y="88331"/>
                  </a:cubicBezTo>
                  <a:cubicBezTo>
                    <a:pt x="11507" y="87798"/>
                    <a:pt x="17436" y="64335"/>
                    <a:pt x="17988" y="62468"/>
                  </a:cubicBezTo>
                  <a:cubicBezTo>
                    <a:pt x="27779" y="63401"/>
                    <a:pt x="35639" y="66468"/>
                    <a:pt x="35639" y="73400"/>
                  </a:cubicBezTo>
                  <a:cubicBezTo>
                    <a:pt x="35639" y="74066"/>
                    <a:pt x="35639" y="74733"/>
                    <a:pt x="35363" y="76066"/>
                  </a:cubicBezTo>
                  <a:cubicBezTo>
                    <a:pt x="34812" y="78066"/>
                    <a:pt x="34812" y="78732"/>
                    <a:pt x="34812" y="80199"/>
                  </a:cubicBezTo>
                  <a:cubicBezTo>
                    <a:pt x="34812" y="89664"/>
                    <a:pt x="42810" y="93930"/>
                    <a:pt x="49429" y="93930"/>
                  </a:cubicBezTo>
                  <a:cubicBezTo>
                    <a:pt x="62806" y="93930"/>
                    <a:pt x="66943" y="73666"/>
                    <a:pt x="66943" y="73533"/>
                  </a:cubicBezTo>
                  <a:cubicBezTo>
                    <a:pt x="66943" y="71800"/>
                    <a:pt x="65150" y="71800"/>
                    <a:pt x="64736" y="71800"/>
                  </a:cubicBezTo>
                  <a:cubicBezTo>
                    <a:pt x="62806" y="71800"/>
                    <a:pt x="62668" y="72467"/>
                    <a:pt x="61978" y="75000"/>
                  </a:cubicBezTo>
                  <a:cubicBezTo>
                    <a:pt x="60324" y="80732"/>
                    <a:pt x="56600" y="90197"/>
                    <a:pt x="49843" y="90197"/>
                  </a:cubicBezTo>
                  <a:cubicBezTo>
                    <a:pt x="46120" y="90197"/>
                    <a:pt x="45017" y="86864"/>
                    <a:pt x="45017" y="83265"/>
                  </a:cubicBezTo>
                  <a:cubicBezTo>
                    <a:pt x="45017" y="80999"/>
                    <a:pt x="45017" y="80732"/>
                    <a:pt x="45844" y="77266"/>
                  </a:cubicBezTo>
                  <a:cubicBezTo>
                    <a:pt x="45982" y="76866"/>
                    <a:pt x="46534" y="74600"/>
                    <a:pt x="46534" y="73133"/>
                  </a:cubicBezTo>
                  <a:cubicBezTo>
                    <a:pt x="46534" y="61268"/>
                    <a:pt x="29985" y="59402"/>
                    <a:pt x="24193" y="59002"/>
                  </a:cubicBezTo>
                  <a:cubicBezTo>
                    <a:pt x="28193" y="56602"/>
                    <a:pt x="33295" y="52203"/>
                    <a:pt x="35639" y="50203"/>
                  </a:cubicBezTo>
                  <a:cubicBezTo>
                    <a:pt x="42672" y="43804"/>
                    <a:pt x="49567" y="37539"/>
                    <a:pt x="57290" y="37539"/>
                  </a:cubicBezTo>
                  <a:cubicBezTo>
                    <a:pt x="58945" y="37539"/>
                    <a:pt x="60737" y="37939"/>
                    <a:pt x="61841" y="39272"/>
                  </a:cubicBezTo>
                  <a:cubicBezTo>
                    <a:pt x="55911" y="40205"/>
                    <a:pt x="54670" y="44738"/>
                    <a:pt x="54670" y="46737"/>
                  </a:cubicBezTo>
                  <a:cubicBezTo>
                    <a:pt x="54670" y="49670"/>
                    <a:pt x="57014" y="51670"/>
                    <a:pt x="60186" y="51670"/>
                  </a:cubicBezTo>
                  <a:cubicBezTo>
                    <a:pt x="63909" y="51670"/>
                    <a:pt x="68046" y="48737"/>
                    <a:pt x="68046" y="43138"/>
                  </a:cubicBezTo>
                  <a:cubicBezTo>
                    <a:pt x="68046" y="38738"/>
                    <a:pt x="64736" y="33806"/>
                    <a:pt x="57428" y="33806"/>
                  </a:cubicBezTo>
                  <a:cubicBezTo>
                    <a:pt x="49567" y="33806"/>
                    <a:pt x="42396" y="39272"/>
                    <a:pt x="35363" y="45537"/>
                  </a:cubicBezTo>
                  <a:cubicBezTo>
                    <a:pt x="29572" y="50870"/>
                    <a:pt x="25021" y="55003"/>
                    <a:pt x="19367" y="57269"/>
                  </a:cubicBezTo>
                  <a:lnTo>
                    <a:pt x="33019" y="4077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0" name="Dowolny kształt: kształt 199">
              <a:extLst>
                <a:ext uri="{FF2B5EF4-FFF2-40B4-BE49-F238E27FC236}">
                  <a16:creationId xmlns:a16="http://schemas.microsoft.com/office/drawing/2014/main" id="{12A8BED7-47C5-6F31-F39B-D962B1E3AEF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538532" y="6890483"/>
              <a:ext cx="131006" cy="44564"/>
            </a:xfrm>
            <a:custGeom>
              <a:avLst/>
              <a:gdLst>
                <a:gd name="connsiteX0" fmla="*/ 124516 w 131006"/>
                <a:gd name="connsiteY0" fmla="*/ 7693 h 44564"/>
                <a:gd name="connsiteX1" fmla="*/ 131214 w 131006"/>
                <a:gd name="connsiteY1" fmla="*/ 3884 h 44564"/>
                <a:gd name="connsiteX2" fmla="*/ 124713 w 131006"/>
                <a:gd name="connsiteY2" fmla="*/ 75 h 44564"/>
                <a:gd name="connsiteX3" fmla="*/ 6709 w 131006"/>
                <a:gd name="connsiteY3" fmla="*/ 75 h 44564"/>
                <a:gd name="connsiteX4" fmla="*/ 208 w 131006"/>
                <a:gd name="connsiteY4" fmla="*/ 3884 h 44564"/>
                <a:gd name="connsiteX5" fmla="*/ 6906 w 131006"/>
                <a:gd name="connsiteY5" fmla="*/ 7693 h 44564"/>
                <a:gd name="connsiteX6" fmla="*/ 124516 w 131006"/>
                <a:gd name="connsiteY6" fmla="*/ 7693 h 44564"/>
                <a:gd name="connsiteX7" fmla="*/ 124713 w 131006"/>
                <a:gd name="connsiteY7" fmla="*/ 44639 h 44564"/>
                <a:gd name="connsiteX8" fmla="*/ 131214 w 131006"/>
                <a:gd name="connsiteY8" fmla="*/ 40830 h 44564"/>
                <a:gd name="connsiteX9" fmla="*/ 124516 w 131006"/>
                <a:gd name="connsiteY9" fmla="*/ 37021 h 44564"/>
                <a:gd name="connsiteX10" fmla="*/ 6906 w 131006"/>
                <a:gd name="connsiteY10" fmla="*/ 37021 h 44564"/>
                <a:gd name="connsiteX11" fmla="*/ 208 w 131006"/>
                <a:gd name="connsiteY11" fmla="*/ 40830 h 44564"/>
                <a:gd name="connsiteX12" fmla="*/ 6709 w 131006"/>
                <a:gd name="connsiteY12" fmla="*/ 44639 h 44564"/>
                <a:gd name="connsiteX13" fmla="*/ 124713 w 131006"/>
                <a:gd name="connsiteY13" fmla="*/ 44639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006" h="44564">
                  <a:moveTo>
                    <a:pt x="124516" y="7693"/>
                  </a:moveTo>
                  <a:cubicBezTo>
                    <a:pt x="127471" y="7693"/>
                    <a:pt x="131214" y="7693"/>
                    <a:pt x="131214" y="3884"/>
                  </a:cubicBezTo>
                  <a:cubicBezTo>
                    <a:pt x="131214" y="75"/>
                    <a:pt x="127471" y="75"/>
                    <a:pt x="124713" y="75"/>
                  </a:cubicBezTo>
                  <a:lnTo>
                    <a:pt x="6709" y="75"/>
                  </a:lnTo>
                  <a:cubicBezTo>
                    <a:pt x="3951" y="75"/>
                    <a:pt x="208" y="75"/>
                    <a:pt x="208" y="3884"/>
                  </a:cubicBezTo>
                  <a:cubicBezTo>
                    <a:pt x="208" y="7693"/>
                    <a:pt x="3951" y="7693"/>
                    <a:pt x="6906" y="7693"/>
                  </a:cubicBezTo>
                  <a:lnTo>
                    <a:pt x="124516" y="7693"/>
                  </a:lnTo>
                  <a:close/>
                  <a:moveTo>
                    <a:pt x="124713" y="44639"/>
                  </a:moveTo>
                  <a:cubicBezTo>
                    <a:pt x="127471" y="44639"/>
                    <a:pt x="131214" y="44639"/>
                    <a:pt x="131214" y="40830"/>
                  </a:cubicBezTo>
                  <a:cubicBezTo>
                    <a:pt x="131214" y="37021"/>
                    <a:pt x="127471" y="37021"/>
                    <a:pt x="124516" y="37021"/>
                  </a:cubicBezTo>
                  <a:lnTo>
                    <a:pt x="6906" y="37021"/>
                  </a:lnTo>
                  <a:cubicBezTo>
                    <a:pt x="3951" y="37021"/>
                    <a:pt x="208" y="37021"/>
                    <a:pt x="208" y="40830"/>
                  </a:cubicBezTo>
                  <a:cubicBezTo>
                    <a:pt x="208" y="44639"/>
                    <a:pt x="3951" y="44639"/>
                    <a:pt x="6709" y="44639"/>
                  </a:cubicBezTo>
                  <a:lnTo>
                    <a:pt x="124713" y="4463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9" name="Dowolny kształt: kształt 228">
              <a:extLst>
                <a:ext uri="{FF2B5EF4-FFF2-40B4-BE49-F238E27FC236}">
                  <a16:creationId xmlns:a16="http://schemas.microsoft.com/office/drawing/2014/main" id="{E94906B9-E659-2B6E-708F-5A1D653425B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746478" y="6779452"/>
              <a:ext cx="262209" cy="266625"/>
            </a:xfrm>
            <a:custGeom>
              <a:avLst/>
              <a:gdLst>
                <a:gd name="connsiteX0" fmla="*/ 238591 w 262209"/>
                <a:gd name="connsiteY0" fmla="*/ 266691 h 266625"/>
                <a:gd name="connsiteX1" fmla="*/ 262428 w 262209"/>
                <a:gd name="connsiteY1" fmla="*/ 205748 h 266625"/>
                <a:gd name="connsiteX2" fmla="*/ 257503 w 262209"/>
                <a:gd name="connsiteY2" fmla="*/ 205748 h 266625"/>
                <a:gd name="connsiteX3" fmla="*/ 206282 w 262209"/>
                <a:gd name="connsiteY3" fmla="*/ 244218 h 266625"/>
                <a:gd name="connsiteX4" fmla="*/ 145015 w 262209"/>
                <a:gd name="connsiteY4" fmla="*/ 250122 h 266625"/>
                <a:gd name="connsiteX5" fmla="*/ 26223 w 262209"/>
                <a:gd name="connsiteY5" fmla="*/ 250122 h 266625"/>
                <a:gd name="connsiteX6" fmla="*/ 126497 w 262209"/>
                <a:gd name="connsiteY6" fmla="*/ 136425 h 266625"/>
                <a:gd name="connsiteX7" fmla="*/ 128270 w 262209"/>
                <a:gd name="connsiteY7" fmla="*/ 133378 h 266625"/>
                <a:gd name="connsiteX8" fmla="*/ 126891 w 262209"/>
                <a:gd name="connsiteY8" fmla="*/ 130521 h 266625"/>
                <a:gd name="connsiteX9" fmla="*/ 35088 w 262209"/>
                <a:gd name="connsiteY9" fmla="*/ 9207 h 266625"/>
                <a:gd name="connsiteX10" fmla="*/ 143045 w 262209"/>
                <a:gd name="connsiteY10" fmla="*/ 9207 h 266625"/>
                <a:gd name="connsiteX11" fmla="*/ 189143 w 262209"/>
                <a:gd name="connsiteY11" fmla="*/ 12254 h 266625"/>
                <a:gd name="connsiteX12" fmla="*/ 232484 w 262209"/>
                <a:gd name="connsiteY12" fmla="*/ 26537 h 266625"/>
                <a:gd name="connsiteX13" fmla="*/ 257503 w 262209"/>
                <a:gd name="connsiteY13" fmla="*/ 53581 h 266625"/>
                <a:gd name="connsiteX14" fmla="*/ 262428 w 262209"/>
                <a:gd name="connsiteY14" fmla="*/ 53581 h 266625"/>
                <a:gd name="connsiteX15" fmla="*/ 238591 w 262209"/>
                <a:gd name="connsiteY15" fmla="*/ 65 h 266625"/>
                <a:gd name="connsiteX16" fmla="*/ 5734 w 262209"/>
                <a:gd name="connsiteY16" fmla="*/ 65 h 266625"/>
                <a:gd name="connsiteX17" fmla="*/ 415 w 262209"/>
                <a:gd name="connsiteY17" fmla="*/ 1398 h 266625"/>
                <a:gd name="connsiteX18" fmla="*/ 218 w 262209"/>
                <a:gd name="connsiteY18" fmla="*/ 7683 h 266625"/>
                <a:gd name="connsiteX19" fmla="*/ 104432 w 262209"/>
                <a:gd name="connsiteY19" fmla="*/ 145567 h 266625"/>
                <a:gd name="connsiteX20" fmla="*/ 2385 w 262209"/>
                <a:gd name="connsiteY20" fmla="*/ 261168 h 266625"/>
                <a:gd name="connsiteX21" fmla="*/ 415 w 262209"/>
                <a:gd name="connsiteY21" fmla="*/ 264596 h 266625"/>
                <a:gd name="connsiteX22" fmla="*/ 5734 w 262209"/>
                <a:gd name="connsiteY22" fmla="*/ 266691 h 266625"/>
                <a:gd name="connsiteX23" fmla="*/ 238591 w 262209"/>
                <a:gd name="connsiteY23" fmla="*/ 266691 h 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2209" h="266625">
                  <a:moveTo>
                    <a:pt x="238591" y="266691"/>
                  </a:moveTo>
                  <a:lnTo>
                    <a:pt x="262428" y="205748"/>
                  </a:lnTo>
                  <a:lnTo>
                    <a:pt x="257503" y="205748"/>
                  </a:lnTo>
                  <a:cubicBezTo>
                    <a:pt x="249820" y="225555"/>
                    <a:pt x="228938" y="238505"/>
                    <a:pt x="206282" y="244218"/>
                  </a:cubicBezTo>
                  <a:cubicBezTo>
                    <a:pt x="202145" y="245171"/>
                    <a:pt x="182839" y="250122"/>
                    <a:pt x="145015" y="250122"/>
                  </a:cubicBezTo>
                  <a:lnTo>
                    <a:pt x="26223" y="250122"/>
                  </a:lnTo>
                  <a:lnTo>
                    <a:pt x="126497" y="136425"/>
                  </a:lnTo>
                  <a:cubicBezTo>
                    <a:pt x="127876" y="134902"/>
                    <a:pt x="128270" y="134330"/>
                    <a:pt x="128270" y="133378"/>
                  </a:cubicBezTo>
                  <a:cubicBezTo>
                    <a:pt x="128270" y="132997"/>
                    <a:pt x="128270" y="132426"/>
                    <a:pt x="126891" y="130521"/>
                  </a:cubicBezTo>
                  <a:lnTo>
                    <a:pt x="35088" y="9207"/>
                  </a:lnTo>
                  <a:lnTo>
                    <a:pt x="143045" y="9207"/>
                  </a:lnTo>
                  <a:cubicBezTo>
                    <a:pt x="169443" y="9207"/>
                    <a:pt x="187370" y="11873"/>
                    <a:pt x="189143" y="12254"/>
                  </a:cubicBezTo>
                  <a:cubicBezTo>
                    <a:pt x="199781" y="13777"/>
                    <a:pt x="216921" y="17015"/>
                    <a:pt x="232484" y="26537"/>
                  </a:cubicBezTo>
                  <a:cubicBezTo>
                    <a:pt x="237409" y="29585"/>
                    <a:pt x="250805" y="38155"/>
                    <a:pt x="257503" y="53581"/>
                  </a:cubicBezTo>
                  <a:lnTo>
                    <a:pt x="262428" y="53581"/>
                  </a:lnTo>
                  <a:lnTo>
                    <a:pt x="238591" y="65"/>
                  </a:lnTo>
                  <a:lnTo>
                    <a:pt x="5734" y="65"/>
                  </a:lnTo>
                  <a:cubicBezTo>
                    <a:pt x="1203" y="65"/>
                    <a:pt x="1006" y="256"/>
                    <a:pt x="415" y="1398"/>
                  </a:cubicBezTo>
                  <a:cubicBezTo>
                    <a:pt x="218" y="1970"/>
                    <a:pt x="218" y="5588"/>
                    <a:pt x="218" y="7683"/>
                  </a:cubicBezTo>
                  <a:lnTo>
                    <a:pt x="104432" y="145567"/>
                  </a:lnTo>
                  <a:lnTo>
                    <a:pt x="2385" y="261168"/>
                  </a:lnTo>
                  <a:cubicBezTo>
                    <a:pt x="415" y="263454"/>
                    <a:pt x="415" y="264406"/>
                    <a:pt x="415" y="264596"/>
                  </a:cubicBezTo>
                  <a:cubicBezTo>
                    <a:pt x="415" y="266691"/>
                    <a:pt x="2188" y="266691"/>
                    <a:pt x="5734" y="266691"/>
                  </a:cubicBezTo>
                  <a:lnTo>
                    <a:pt x="238591" y="266691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0" name="Dowolny kształt: kształt 229">
              <a:extLst>
                <a:ext uri="{FF2B5EF4-FFF2-40B4-BE49-F238E27FC236}">
                  <a16:creationId xmlns:a16="http://schemas.microsoft.com/office/drawing/2014/main" id="{3C5E31EF-7EC4-2614-EC41-7FEDBCB64DB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841146" y="7096693"/>
              <a:ext cx="60538" cy="115582"/>
            </a:xfrm>
            <a:custGeom>
              <a:avLst/>
              <a:gdLst>
                <a:gd name="connsiteX0" fmla="*/ 60762 w 60538"/>
                <a:gd name="connsiteY0" fmla="*/ 5152 h 115582"/>
                <a:gd name="connsiteX1" fmla="*/ 55246 w 60538"/>
                <a:gd name="connsiteY1" fmla="*/ 86 h 115582"/>
                <a:gd name="connsiteX2" fmla="*/ 47524 w 60538"/>
                <a:gd name="connsiteY2" fmla="*/ 7419 h 115582"/>
                <a:gd name="connsiteX3" fmla="*/ 53040 w 60538"/>
                <a:gd name="connsiteY3" fmla="*/ 12485 h 115582"/>
                <a:gd name="connsiteX4" fmla="*/ 60762 w 60538"/>
                <a:gd name="connsiteY4" fmla="*/ 5152 h 115582"/>
                <a:gd name="connsiteX5" fmla="*/ 31527 w 60538"/>
                <a:gd name="connsiteY5" fmla="*/ 95005 h 115582"/>
                <a:gd name="connsiteX6" fmla="*/ 13738 w 60538"/>
                <a:gd name="connsiteY6" fmla="*/ 111936 h 115582"/>
                <a:gd name="connsiteX7" fmla="*/ 8774 w 60538"/>
                <a:gd name="connsiteY7" fmla="*/ 111136 h 115582"/>
                <a:gd name="connsiteX8" fmla="*/ 13462 w 60538"/>
                <a:gd name="connsiteY8" fmla="*/ 104337 h 115582"/>
                <a:gd name="connsiteX9" fmla="*/ 8084 w 60538"/>
                <a:gd name="connsiteY9" fmla="*/ 99405 h 115582"/>
                <a:gd name="connsiteX10" fmla="*/ 224 w 60538"/>
                <a:gd name="connsiteY10" fmla="*/ 107270 h 115582"/>
                <a:gd name="connsiteX11" fmla="*/ 13876 w 60538"/>
                <a:gd name="connsiteY11" fmla="*/ 115669 h 115582"/>
                <a:gd name="connsiteX12" fmla="*/ 42559 w 60538"/>
                <a:gd name="connsiteY12" fmla="*/ 94605 h 115582"/>
                <a:gd name="connsiteX13" fmla="*/ 54971 w 60538"/>
                <a:gd name="connsiteY13" fmla="*/ 46879 h 115582"/>
                <a:gd name="connsiteX14" fmla="*/ 55660 w 60538"/>
                <a:gd name="connsiteY14" fmla="*/ 42213 h 115582"/>
                <a:gd name="connsiteX15" fmla="*/ 40905 w 60538"/>
                <a:gd name="connsiteY15" fmla="*/ 29682 h 115582"/>
                <a:gd name="connsiteX16" fmla="*/ 16772 w 60538"/>
                <a:gd name="connsiteY16" fmla="*/ 50079 h 115582"/>
                <a:gd name="connsiteX17" fmla="*/ 19116 w 60538"/>
                <a:gd name="connsiteY17" fmla="*/ 51812 h 115582"/>
                <a:gd name="connsiteX18" fmla="*/ 21874 w 60538"/>
                <a:gd name="connsiteY18" fmla="*/ 49412 h 115582"/>
                <a:gd name="connsiteX19" fmla="*/ 40491 w 60538"/>
                <a:gd name="connsiteY19" fmla="*/ 33415 h 115582"/>
                <a:gd name="connsiteX20" fmla="*/ 45180 w 60538"/>
                <a:gd name="connsiteY20" fmla="*/ 39947 h 115582"/>
                <a:gd name="connsiteX21" fmla="*/ 44766 w 60538"/>
                <a:gd name="connsiteY21" fmla="*/ 43946 h 115582"/>
                <a:gd name="connsiteX22" fmla="*/ 31527 w 60538"/>
                <a:gd name="connsiteY22" fmla="*/ 95005 h 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8" h="115582">
                  <a:moveTo>
                    <a:pt x="60762" y="5152"/>
                  </a:moveTo>
                  <a:cubicBezTo>
                    <a:pt x="60762" y="2886"/>
                    <a:pt x="58970" y="86"/>
                    <a:pt x="55246" y="86"/>
                  </a:cubicBezTo>
                  <a:cubicBezTo>
                    <a:pt x="51247" y="86"/>
                    <a:pt x="47524" y="3819"/>
                    <a:pt x="47524" y="7419"/>
                  </a:cubicBezTo>
                  <a:cubicBezTo>
                    <a:pt x="47524" y="9552"/>
                    <a:pt x="49179" y="12485"/>
                    <a:pt x="53040" y="12485"/>
                  </a:cubicBezTo>
                  <a:cubicBezTo>
                    <a:pt x="56763" y="12485"/>
                    <a:pt x="60762" y="9018"/>
                    <a:pt x="60762" y="5152"/>
                  </a:cubicBezTo>
                  <a:close/>
                  <a:moveTo>
                    <a:pt x="31527" y="95005"/>
                  </a:moveTo>
                  <a:cubicBezTo>
                    <a:pt x="29183" y="104204"/>
                    <a:pt x="21874" y="111936"/>
                    <a:pt x="13738" y="111936"/>
                  </a:cubicBezTo>
                  <a:cubicBezTo>
                    <a:pt x="11945" y="111936"/>
                    <a:pt x="10291" y="111669"/>
                    <a:pt x="8774" y="111136"/>
                  </a:cubicBezTo>
                  <a:cubicBezTo>
                    <a:pt x="12359" y="109536"/>
                    <a:pt x="13462" y="106337"/>
                    <a:pt x="13462" y="104337"/>
                  </a:cubicBezTo>
                  <a:cubicBezTo>
                    <a:pt x="13462" y="101138"/>
                    <a:pt x="10842" y="99405"/>
                    <a:pt x="8084" y="99405"/>
                  </a:cubicBezTo>
                  <a:cubicBezTo>
                    <a:pt x="3809" y="99405"/>
                    <a:pt x="224" y="103004"/>
                    <a:pt x="224" y="107270"/>
                  </a:cubicBezTo>
                  <a:cubicBezTo>
                    <a:pt x="224" y="112336"/>
                    <a:pt x="5602" y="115669"/>
                    <a:pt x="13876" y="115669"/>
                  </a:cubicBezTo>
                  <a:cubicBezTo>
                    <a:pt x="22150" y="115669"/>
                    <a:pt x="38285" y="110870"/>
                    <a:pt x="42559" y="94605"/>
                  </a:cubicBezTo>
                  <a:lnTo>
                    <a:pt x="54971" y="46879"/>
                  </a:lnTo>
                  <a:cubicBezTo>
                    <a:pt x="55384" y="45413"/>
                    <a:pt x="55660" y="44213"/>
                    <a:pt x="55660" y="42213"/>
                  </a:cubicBezTo>
                  <a:cubicBezTo>
                    <a:pt x="55660" y="34881"/>
                    <a:pt x="49179" y="29682"/>
                    <a:pt x="40905" y="29682"/>
                  </a:cubicBezTo>
                  <a:cubicBezTo>
                    <a:pt x="25598" y="29682"/>
                    <a:pt x="16772" y="48212"/>
                    <a:pt x="16772" y="50079"/>
                  </a:cubicBezTo>
                  <a:cubicBezTo>
                    <a:pt x="16772" y="51812"/>
                    <a:pt x="18703" y="51812"/>
                    <a:pt x="19116" y="51812"/>
                  </a:cubicBezTo>
                  <a:cubicBezTo>
                    <a:pt x="20771" y="51812"/>
                    <a:pt x="20909" y="51412"/>
                    <a:pt x="21874" y="49412"/>
                  </a:cubicBezTo>
                  <a:cubicBezTo>
                    <a:pt x="25322" y="41680"/>
                    <a:pt x="32493" y="33415"/>
                    <a:pt x="40491" y="33415"/>
                  </a:cubicBezTo>
                  <a:cubicBezTo>
                    <a:pt x="43938" y="33415"/>
                    <a:pt x="45180" y="35681"/>
                    <a:pt x="45180" y="39947"/>
                  </a:cubicBezTo>
                  <a:cubicBezTo>
                    <a:pt x="45180" y="41413"/>
                    <a:pt x="44904" y="43280"/>
                    <a:pt x="44766" y="43946"/>
                  </a:cubicBezTo>
                  <a:lnTo>
                    <a:pt x="31527" y="9500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1" name="Dowolny kształt: kształt 230">
              <a:extLst>
                <a:ext uri="{FF2B5EF4-FFF2-40B4-BE49-F238E27FC236}">
                  <a16:creationId xmlns:a16="http://schemas.microsoft.com/office/drawing/2014/main" id="{E2691147-49A0-AAC3-2F4D-94CB053022F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058551" y="6876200"/>
              <a:ext cx="86483" cy="86272"/>
            </a:xfrm>
            <a:custGeom>
              <a:avLst/>
              <a:gdLst>
                <a:gd name="connsiteX0" fmla="*/ 86718 w 86483"/>
                <a:gd name="connsiteY0" fmla="*/ 13406 h 86272"/>
                <a:gd name="connsiteX1" fmla="*/ 78050 w 86483"/>
                <a:gd name="connsiteY1" fmla="*/ 75 h 86272"/>
                <a:gd name="connsiteX2" fmla="*/ 68397 w 86483"/>
                <a:gd name="connsiteY2" fmla="*/ 9216 h 86272"/>
                <a:gd name="connsiteX3" fmla="*/ 71549 w 86483"/>
                <a:gd name="connsiteY3" fmla="*/ 14930 h 86272"/>
                <a:gd name="connsiteX4" fmla="*/ 78247 w 86483"/>
                <a:gd name="connsiteY4" fmla="*/ 30546 h 86272"/>
                <a:gd name="connsiteX5" fmla="*/ 43181 w 86483"/>
                <a:gd name="connsiteY5" fmla="*/ 82157 h 86272"/>
                <a:gd name="connsiteX6" fmla="*/ 28603 w 86483"/>
                <a:gd name="connsiteY6" fmla="*/ 65589 h 86272"/>
                <a:gd name="connsiteX7" fmla="*/ 40029 w 86483"/>
                <a:gd name="connsiteY7" fmla="*/ 25214 h 86272"/>
                <a:gd name="connsiteX8" fmla="*/ 42393 w 86483"/>
                <a:gd name="connsiteY8" fmla="*/ 15691 h 86272"/>
                <a:gd name="connsiteX9" fmla="*/ 26239 w 86483"/>
                <a:gd name="connsiteY9" fmla="*/ 75 h 86272"/>
                <a:gd name="connsiteX10" fmla="*/ 234 w 86483"/>
                <a:gd name="connsiteY10" fmla="*/ 29404 h 86272"/>
                <a:gd name="connsiteX11" fmla="*/ 2598 w 86483"/>
                <a:gd name="connsiteY11" fmla="*/ 31308 h 86272"/>
                <a:gd name="connsiteX12" fmla="*/ 5750 w 86483"/>
                <a:gd name="connsiteY12" fmla="*/ 27880 h 86272"/>
                <a:gd name="connsiteX13" fmla="*/ 25648 w 86483"/>
                <a:gd name="connsiteY13" fmla="*/ 4265 h 86272"/>
                <a:gd name="connsiteX14" fmla="*/ 30573 w 86483"/>
                <a:gd name="connsiteY14" fmla="*/ 10359 h 86272"/>
                <a:gd name="connsiteX15" fmla="*/ 27224 w 86483"/>
                <a:gd name="connsiteY15" fmla="*/ 23690 h 86272"/>
                <a:gd name="connsiteX16" fmla="*/ 15995 w 86483"/>
                <a:gd name="connsiteY16" fmla="*/ 62732 h 86272"/>
                <a:gd name="connsiteX17" fmla="*/ 42393 w 86483"/>
                <a:gd name="connsiteY17" fmla="*/ 86347 h 86272"/>
                <a:gd name="connsiteX18" fmla="*/ 86718 w 86483"/>
                <a:gd name="connsiteY18" fmla="*/ 13406 h 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483" h="86272">
                  <a:moveTo>
                    <a:pt x="86718" y="13406"/>
                  </a:moveTo>
                  <a:cubicBezTo>
                    <a:pt x="86718" y="3122"/>
                    <a:pt x="81596" y="75"/>
                    <a:pt x="78050" y="75"/>
                  </a:cubicBezTo>
                  <a:cubicBezTo>
                    <a:pt x="73125" y="75"/>
                    <a:pt x="68397" y="5026"/>
                    <a:pt x="68397" y="9216"/>
                  </a:cubicBezTo>
                  <a:cubicBezTo>
                    <a:pt x="68397" y="11692"/>
                    <a:pt x="69382" y="12835"/>
                    <a:pt x="71549" y="14930"/>
                  </a:cubicBezTo>
                  <a:cubicBezTo>
                    <a:pt x="75686" y="18739"/>
                    <a:pt x="78247" y="23690"/>
                    <a:pt x="78247" y="30546"/>
                  </a:cubicBezTo>
                  <a:cubicBezTo>
                    <a:pt x="78247" y="38545"/>
                    <a:pt x="66230" y="82157"/>
                    <a:pt x="43181" y="82157"/>
                  </a:cubicBezTo>
                  <a:cubicBezTo>
                    <a:pt x="33134" y="82157"/>
                    <a:pt x="28603" y="75492"/>
                    <a:pt x="28603" y="65589"/>
                  </a:cubicBezTo>
                  <a:cubicBezTo>
                    <a:pt x="28603" y="54923"/>
                    <a:pt x="33922" y="41021"/>
                    <a:pt x="40029" y="25214"/>
                  </a:cubicBezTo>
                  <a:cubicBezTo>
                    <a:pt x="41408" y="21976"/>
                    <a:pt x="42393" y="19310"/>
                    <a:pt x="42393" y="15691"/>
                  </a:cubicBezTo>
                  <a:cubicBezTo>
                    <a:pt x="42393" y="7121"/>
                    <a:pt x="36089" y="75"/>
                    <a:pt x="26239" y="75"/>
                  </a:cubicBezTo>
                  <a:cubicBezTo>
                    <a:pt x="7721" y="75"/>
                    <a:pt x="234" y="27690"/>
                    <a:pt x="234" y="29404"/>
                  </a:cubicBezTo>
                  <a:cubicBezTo>
                    <a:pt x="234" y="31308"/>
                    <a:pt x="2204" y="31308"/>
                    <a:pt x="2598" y="31308"/>
                  </a:cubicBezTo>
                  <a:cubicBezTo>
                    <a:pt x="4568" y="31308"/>
                    <a:pt x="4765" y="30927"/>
                    <a:pt x="5750" y="27880"/>
                  </a:cubicBezTo>
                  <a:cubicBezTo>
                    <a:pt x="11464" y="8645"/>
                    <a:pt x="19935" y="4265"/>
                    <a:pt x="25648" y="4265"/>
                  </a:cubicBezTo>
                  <a:cubicBezTo>
                    <a:pt x="27224" y="4265"/>
                    <a:pt x="30573" y="4265"/>
                    <a:pt x="30573" y="10359"/>
                  </a:cubicBezTo>
                  <a:cubicBezTo>
                    <a:pt x="30573" y="15120"/>
                    <a:pt x="28603" y="20262"/>
                    <a:pt x="27224" y="23690"/>
                  </a:cubicBezTo>
                  <a:cubicBezTo>
                    <a:pt x="18556" y="45782"/>
                    <a:pt x="15995" y="54543"/>
                    <a:pt x="15995" y="62732"/>
                  </a:cubicBezTo>
                  <a:cubicBezTo>
                    <a:pt x="15995" y="83300"/>
                    <a:pt x="33331" y="86347"/>
                    <a:pt x="42393" y="86347"/>
                  </a:cubicBezTo>
                  <a:cubicBezTo>
                    <a:pt x="75489" y="86347"/>
                    <a:pt x="86718" y="23309"/>
                    <a:pt x="86718" y="13406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2" name="Dowolny kształt: kształt 231">
              <a:extLst>
                <a:ext uri="{FF2B5EF4-FFF2-40B4-BE49-F238E27FC236}">
                  <a16:creationId xmlns:a16="http://schemas.microsoft.com/office/drawing/2014/main" id="{ED82D40F-0F87-FCD3-ECE8-712C647100B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158672" y="6896425"/>
              <a:ext cx="67847" cy="93852"/>
            </a:xfrm>
            <a:custGeom>
              <a:avLst/>
              <a:gdLst>
                <a:gd name="connsiteX0" fmla="*/ 33060 w 67847"/>
                <a:gd name="connsiteY0" fmla="*/ 4076 h 93852"/>
                <a:gd name="connsiteX1" fmla="*/ 33611 w 67847"/>
                <a:gd name="connsiteY1" fmla="*/ 1943 h 93852"/>
                <a:gd name="connsiteX2" fmla="*/ 31405 w 67847"/>
                <a:gd name="connsiteY2" fmla="*/ 76 h 93852"/>
                <a:gd name="connsiteX3" fmla="*/ 13754 w 67847"/>
                <a:gd name="connsiteY3" fmla="*/ 1409 h 93852"/>
                <a:gd name="connsiteX4" fmla="*/ 10720 w 67847"/>
                <a:gd name="connsiteY4" fmla="*/ 4476 h 93852"/>
                <a:gd name="connsiteX5" fmla="*/ 14305 w 67847"/>
                <a:gd name="connsiteY5" fmla="*/ 6342 h 93852"/>
                <a:gd name="connsiteX6" fmla="*/ 20924 w 67847"/>
                <a:gd name="connsiteY6" fmla="*/ 8342 h 93852"/>
                <a:gd name="connsiteX7" fmla="*/ 20373 w 67847"/>
                <a:gd name="connsiteY7" fmla="*/ 11275 h 93852"/>
                <a:gd name="connsiteX8" fmla="*/ 929 w 67847"/>
                <a:gd name="connsiteY8" fmla="*/ 86730 h 93852"/>
                <a:gd name="connsiteX9" fmla="*/ 239 w 67847"/>
                <a:gd name="connsiteY9" fmla="*/ 89663 h 93852"/>
                <a:gd name="connsiteX10" fmla="*/ 4928 w 67847"/>
                <a:gd name="connsiteY10" fmla="*/ 93929 h 93852"/>
                <a:gd name="connsiteX11" fmla="*/ 11271 w 67847"/>
                <a:gd name="connsiteY11" fmla="*/ 88329 h 93852"/>
                <a:gd name="connsiteX12" fmla="*/ 18029 w 67847"/>
                <a:gd name="connsiteY12" fmla="*/ 62467 h 93852"/>
                <a:gd name="connsiteX13" fmla="*/ 35680 w 67847"/>
                <a:gd name="connsiteY13" fmla="*/ 73398 h 93852"/>
                <a:gd name="connsiteX14" fmla="*/ 35404 w 67847"/>
                <a:gd name="connsiteY14" fmla="*/ 76065 h 93852"/>
                <a:gd name="connsiteX15" fmla="*/ 34852 w 67847"/>
                <a:gd name="connsiteY15" fmla="*/ 80197 h 93852"/>
                <a:gd name="connsiteX16" fmla="*/ 49470 w 67847"/>
                <a:gd name="connsiteY16" fmla="*/ 93929 h 93852"/>
                <a:gd name="connsiteX17" fmla="*/ 66984 w 67847"/>
                <a:gd name="connsiteY17" fmla="*/ 73532 h 93852"/>
                <a:gd name="connsiteX18" fmla="*/ 64777 w 67847"/>
                <a:gd name="connsiteY18" fmla="*/ 71799 h 93852"/>
                <a:gd name="connsiteX19" fmla="*/ 62019 w 67847"/>
                <a:gd name="connsiteY19" fmla="*/ 74998 h 93852"/>
                <a:gd name="connsiteX20" fmla="*/ 49884 w 67847"/>
                <a:gd name="connsiteY20" fmla="*/ 90196 h 93852"/>
                <a:gd name="connsiteX21" fmla="*/ 45057 w 67847"/>
                <a:gd name="connsiteY21" fmla="*/ 83264 h 93852"/>
                <a:gd name="connsiteX22" fmla="*/ 45885 w 67847"/>
                <a:gd name="connsiteY22" fmla="*/ 77264 h 93852"/>
                <a:gd name="connsiteX23" fmla="*/ 46574 w 67847"/>
                <a:gd name="connsiteY23" fmla="*/ 73132 h 93852"/>
                <a:gd name="connsiteX24" fmla="*/ 24234 w 67847"/>
                <a:gd name="connsiteY24" fmla="*/ 59001 h 93852"/>
                <a:gd name="connsiteX25" fmla="*/ 35680 w 67847"/>
                <a:gd name="connsiteY25" fmla="*/ 50202 h 93852"/>
                <a:gd name="connsiteX26" fmla="*/ 57330 w 67847"/>
                <a:gd name="connsiteY26" fmla="*/ 37537 h 93852"/>
                <a:gd name="connsiteX27" fmla="*/ 61881 w 67847"/>
                <a:gd name="connsiteY27" fmla="*/ 39270 h 93852"/>
                <a:gd name="connsiteX28" fmla="*/ 54710 w 67847"/>
                <a:gd name="connsiteY28" fmla="*/ 46736 h 93852"/>
                <a:gd name="connsiteX29" fmla="*/ 60226 w 67847"/>
                <a:gd name="connsiteY29" fmla="*/ 51668 h 93852"/>
                <a:gd name="connsiteX30" fmla="*/ 68087 w 67847"/>
                <a:gd name="connsiteY30" fmla="*/ 43136 h 93852"/>
                <a:gd name="connsiteX31" fmla="*/ 57468 w 67847"/>
                <a:gd name="connsiteY31" fmla="*/ 33804 h 93852"/>
                <a:gd name="connsiteX32" fmla="*/ 35404 w 67847"/>
                <a:gd name="connsiteY32" fmla="*/ 45536 h 93852"/>
                <a:gd name="connsiteX33" fmla="*/ 19408 w 67847"/>
                <a:gd name="connsiteY33" fmla="*/ 57267 h 93852"/>
                <a:gd name="connsiteX34" fmla="*/ 33060 w 67847"/>
                <a:gd name="connsiteY34" fmla="*/ 4076 h 9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7847" h="93852">
                  <a:moveTo>
                    <a:pt x="33060" y="4076"/>
                  </a:moveTo>
                  <a:cubicBezTo>
                    <a:pt x="33198" y="3809"/>
                    <a:pt x="33611" y="2076"/>
                    <a:pt x="33611" y="1943"/>
                  </a:cubicBezTo>
                  <a:cubicBezTo>
                    <a:pt x="33611" y="1276"/>
                    <a:pt x="33060" y="76"/>
                    <a:pt x="31405" y="76"/>
                  </a:cubicBezTo>
                  <a:cubicBezTo>
                    <a:pt x="28647" y="76"/>
                    <a:pt x="17201" y="1143"/>
                    <a:pt x="13754" y="1409"/>
                  </a:cubicBezTo>
                  <a:cubicBezTo>
                    <a:pt x="12650" y="1543"/>
                    <a:pt x="10720" y="1676"/>
                    <a:pt x="10720" y="4476"/>
                  </a:cubicBezTo>
                  <a:cubicBezTo>
                    <a:pt x="10720" y="6342"/>
                    <a:pt x="12650" y="6342"/>
                    <a:pt x="14305" y="6342"/>
                  </a:cubicBezTo>
                  <a:cubicBezTo>
                    <a:pt x="20924" y="6342"/>
                    <a:pt x="20924" y="7275"/>
                    <a:pt x="20924" y="8342"/>
                  </a:cubicBezTo>
                  <a:cubicBezTo>
                    <a:pt x="20924" y="9275"/>
                    <a:pt x="20649" y="10075"/>
                    <a:pt x="20373" y="11275"/>
                  </a:cubicBezTo>
                  <a:lnTo>
                    <a:pt x="929" y="86730"/>
                  </a:lnTo>
                  <a:cubicBezTo>
                    <a:pt x="239" y="89129"/>
                    <a:pt x="239" y="89396"/>
                    <a:pt x="239" y="89663"/>
                  </a:cubicBezTo>
                  <a:cubicBezTo>
                    <a:pt x="239" y="91662"/>
                    <a:pt x="1894" y="93929"/>
                    <a:pt x="4928" y="93929"/>
                  </a:cubicBezTo>
                  <a:cubicBezTo>
                    <a:pt x="8651" y="93929"/>
                    <a:pt x="10444" y="91262"/>
                    <a:pt x="11271" y="88329"/>
                  </a:cubicBezTo>
                  <a:cubicBezTo>
                    <a:pt x="11547" y="87796"/>
                    <a:pt x="17477" y="64333"/>
                    <a:pt x="18029" y="62467"/>
                  </a:cubicBezTo>
                  <a:cubicBezTo>
                    <a:pt x="27820" y="63400"/>
                    <a:pt x="35680" y="66466"/>
                    <a:pt x="35680" y="73398"/>
                  </a:cubicBezTo>
                  <a:cubicBezTo>
                    <a:pt x="35680" y="74065"/>
                    <a:pt x="35680" y="74731"/>
                    <a:pt x="35404" y="76065"/>
                  </a:cubicBezTo>
                  <a:cubicBezTo>
                    <a:pt x="34852" y="78064"/>
                    <a:pt x="34852" y="78731"/>
                    <a:pt x="34852" y="80197"/>
                  </a:cubicBezTo>
                  <a:cubicBezTo>
                    <a:pt x="34852" y="89663"/>
                    <a:pt x="42851" y="93929"/>
                    <a:pt x="49470" y="93929"/>
                  </a:cubicBezTo>
                  <a:cubicBezTo>
                    <a:pt x="62846" y="93929"/>
                    <a:pt x="66984" y="73665"/>
                    <a:pt x="66984" y="73532"/>
                  </a:cubicBezTo>
                  <a:cubicBezTo>
                    <a:pt x="66984" y="71799"/>
                    <a:pt x="65191" y="71799"/>
                    <a:pt x="64777" y="71799"/>
                  </a:cubicBezTo>
                  <a:cubicBezTo>
                    <a:pt x="62846" y="71799"/>
                    <a:pt x="62709" y="72465"/>
                    <a:pt x="62019" y="74998"/>
                  </a:cubicBezTo>
                  <a:cubicBezTo>
                    <a:pt x="60364" y="80731"/>
                    <a:pt x="56641" y="90196"/>
                    <a:pt x="49884" y="90196"/>
                  </a:cubicBezTo>
                  <a:cubicBezTo>
                    <a:pt x="46160" y="90196"/>
                    <a:pt x="45057" y="86863"/>
                    <a:pt x="45057" y="83264"/>
                  </a:cubicBezTo>
                  <a:cubicBezTo>
                    <a:pt x="45057" y="80997"/>
                    <a:pt x="45057" y="80731"/>
                    <a:pt x="45885" y="77264"/>
                  </a:cubicBezTo>
                  <a:cubicBezTo>
                    <a:pt x="46023" y="76864"/>
                    <a:pt x="46574" y="74598"/>
                    <a:pt x="46574" y="73132"/>
                  </a:cubicBezTo>
                  <a:cubicBezTo>
                    <a:pt x="46574" y="61267"/>
                    <a:pt x="30026" y="59400"/>
                    <a:pt x="24234" y="59001"/>
                  </a:cubicBezTo>
                  <a:cubicBezTo>
                    <a:pt x="28233" y="56601"/>
                    <a:pt x="33336" y="52202"/>
                    <a:pt x="35680" y="50202"/>
                  </a:cubicBezTo>
                  <a:cubicBezTo>
                    <a:pt x="42713" y="43803"/>
                    <a:pt x="49608" y="37537"/>
                    <a:pt x="57330" y="37537"/>
                  </a:cubicBezTo>
                  <a:cubicBezTo>
                    <a:pt x="58985" y="37537"/>
                    <a:pt x="60778" y="37937"/>
                    <a:pt x="61881" y="39270"/>
                  </a:cubicBezTo>
                  <a:cubicBezTo>
                    <a:pt x="55951" y="40203"/>
                    <a:pt x="54710" y="44736"/>
                    <a:pt x="54710" y="46736"/>
                  </a:cubicBezTo>
                  <a:cubicBezTo>
                    <a:pt x="54710" y="49669"/>
                    <a:pt x="57055" y="51668"/>
                    <a:pt x="60226" y="51668"/>
                  </a:cubicBezTo>
                  <a:cubicBezTo>
                    <a:pt x="63950" y="51668"/>
                    <a:pt x="68087" y="48735"/>
                    <a:pt x="68087" y="43136"/>
                  </a:cubicBezTo>
                  <a:cubicBezTo>
                    <a:pt x="68087" y="38737"/>
                    <a:pt x="64777" y="33804"/>
                    <a:pt x="57468" y="33804"/>
                  </a:cubicBezTo>
                  <a:cubicBezTo>
                    <a:pt x="49608" y="33804"/>
                    <a:pt x="42437" y="39270"/>
                    <a:pt x="35404" y="45536"/>
                  </a:cubicBezTo>
                  <a:cubicBezTo>
                    <a:pt x="29612" y="50868"/>
                    <a:pt x="25062" y="55001"/>
                    <a:pt x="19408" y="57267"/>
                  </a:cubicBezTo>
                  <a:lnTo>
                    <a:pt x="33060" y="4076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3" name="Dowolny kształt: kształt 232">
              <a:extLst>
                <a:ext uri="{FF2B5EF4-FFF2-40B4-BE49-F238E27FC236}">
                  <a16:creationId xmlns:a16="http://schemas.microsoft.com/office/drawing/2014/main" id="{DE25D4CF-6497-141F-47AF-054CA98A479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235407" y="6900558"/>
              <a:ext cx="60538" cy="115582"/>
            </a:xfrm>
            <a:custGeom>
              <a:avLst/>
              <a:gdLst>
                <a:gd name="connsiteX0" fmla="*/ 60782 w 60538"/>
                <a:gd name="connsiteY0" fmla="*/ 5142 h 115582"/>
                <a:gd name="connsiteX1" fmla="*/ 55266 w 60538"/>
                <a:gd name="connsiteY1" fmla="*/ 76 h 115582"/>
                <a:gd name="connsiteX2" fmla="*/ 47544 w 60538"/>
                <a:gd name="connsiteY2" fmla="*/ 7408 h 115582"/>
                <a:gd name="connsiteX3" fmla="*/ 53060 w 60538"/>
                <a:gd name="connsiteY3" fmla="*/ 12474 h 115582"/>
                <a:gd name="connsiteX4" fmla="*/ 60782 w 60538"/>
                <a:gd name="connsiteY4" fmla="*/ 5142 h 115582"/>
                <a:gd name="connsiteX5" fmla="*/ 31547 w 60538"/>
                <a:gd name="connsiteY5" fmla="*/ 94995 h 115582"/>
                <a:gd name="connsiteX6" fmla="*/ 13758 w 60538"/>
                <a:gd name="connsiteY6" fmla="*/ 111926 h 115582"/>
                <a:gd name="connsiteX7" fmla="*/ 8794 w 60538"/>
                <a:gd name="connsiteY7" fmla="*/ 111126 h 115582"/>
                <a:gd name="connsiteX8" fmla="*/ 13482 w 60538"/>
                <a:gd name="connsiteY8" fmla="*/ 104327 h 115582"/>
                <a:gd name="connsiteX9" fmla="*/ 8104 w 60538"/>
                <a:gd name="connsiteY9" fmla="*/ 99394 h 115582"/>
                <a:gd name="connsiteX10" fmla="*/ 244 w 60538"/>
                <a:gd name="connsiteY10" fmla="*/ 107260 h 115582"/>
                <a:gd name="connsiteX11" fmla="*/ 13896 w 60538"/>
                <a:gd name="connsiteY11" fmla="*/ 115659 h 115582"/>
                <a:gd name="connsiteX12" fmla="*/ 42579 w 60538"/>
                <a:gd name="connsiteY12" fmla="*/ 94595 h 115582"/>
                <a:gd name="connsiteX13" fmla="*/ 54991 w 60538"/>
                <a:gd name="connsiteY13" fmla="*/ 46869 h 115582"/>
                <a:gd name="connsiteX14" fmla="*/ 55680 w 60538"/>
                <a:gd name="connsiteY14" fmla="*/ 42203 h 115582"/>
                <a:gd name="connsiteX15" fmla="*/ 40925 w 60538"/>
                <a:gd name="connsiteY15" fmla="*/ 29672 h 115582"/>
                <a:gd name="connsiteX16" fmla="*/ 16792 w 60538"/>
                <a:gd name="connsiteY16" fmla="*/ 50069 h 115582"/>
                <a:gd name="connsiteX17" fmla="*/ 19136 w 60538"/>
                <a:gd name="connsiteY17" fmla="*/ 51802 h 115582"/>
                <a:gd name="connsiteX18" fmla="*/ 21894 w 60538"/>
                <a:gd name="connsiteY18" fmla="*/ 49402 h 115582"/>
                <a:gd name="connsiteX19" fmla="*/ 40511 w 60538"/>
                <a:gd name="connsiteY19" fmla="*/ 33404 h 115582"/>
                <a:gd name="connsiteX20" fmla="*/ 45200 w 60538"/>
                <a:gd name="connsiteY20" fmla="*/ 39937 h 115582"/>
                <a:gd name="connsiteX21" fmla="*/ 44786 w 60538"/>
                <a:gd name="connsiteY21" fmla="*/ 43936 h 115582"/>
                <a:gd name="connsiteX22" fmla="*/ 31547 w 60538"/>
                <a:gd name="connsiteY22" fmla="*/ 94995 h 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8" h="115582">
                  <a:moveTo>
                    <a:pt x="60782" y="5142"/>
                  </a:moveTo>
                  <a:cubicBezTo>
                    <a:pt x="60782" y="2876"/>
                    <a:pt x="58990" y="76"/>
                    <a:pt x="55266" y="76"/>
                  </a:cubicBezTo>
                  <a:cubicBezTo>
                    <a:pt x="51267" y="76"/>
                    <a:pt x="47544" y="3809"/>
                    <a:pt x="47544" y="7408"/>
                  </a:cubicBezTo>
                  <a:cubicBezTo>
                    <a:pt x="47544" y="9541"/>
                    <a:pt x="49199" y="12474"/>
                    <a:pt x="53060" y="12474"/>
                  </a:cubicBezTo>
                  <a:cubicBezTo>
                    <a:pt x="56783" y="12474"/>
                    <a:pt x="60782" y="9008"/>
                    <a:pt x="60782" y="5142"/>
                  </a:cubicBezTo>
                  <a:close/>
                  <a:moveTo>
                    <a:pt x="31547" y="94995"/>
                  </a:moveTo>
                  <a:cubicBezTo>
                    <a:pt x="29203" y="104194"/>
                    <a:pt x="21894" y="111926"/>
                    <a:pt x="13758" y="111926"/>
                  </a:cubicBezTo>
                  <a:cubicBezTo>
                    <a:pt x="11965" y="111926"/>
                    <a:pt x="10310" y="111659"/>
                    <a:pt x="8794" y="111126"/>
                  </a:cubicBezTo>
                  <a:cubicBezTo>
                    <a:pt x="12379" y="109526"/>
                    <a:pt x="13482" y="106327"/>
                    <a:pt x="13482" y="104327"/>
                  </a:cubicBezTo>
                  <a:cubicBezTo>
                    <a:pt x="13482" y="101127"/>
                    <a:pt x="10862" y="99394"/>
                    <a:pt x="8104" y="99394"/>
                  </a:cubicBezTo>
                  <a:cubicBezTo>
                    <a:pt x="3829" y="99394"/>
                    <a:pt x="244" y="102994"/>
                    <a:pt x="244" y="107260"/>
                  </a:cubicBezTo>
                  <a:cubicBezTo>
                    <a:pt x="244" y="112326"/>
                    <a:pt x="5622" y="115659"/>
                    <a:pt x="13896" y="115659"/>
                  </a:cubicBezTo>
                  <a:cubicBezTo>
                    <a:pt x="22170" y="115659"/>
                    <a:pt x="38304" y="110859"/>
                    <a:pt x="42579" y="94595"/>
                  </a:cubicBezTo>
                  <a:lnTo>
                    <a:pt x="54991" y="46869"/>
                  </a:lnTo>
                  <a:cubicBezTo>
                    <a:pt x="55404" y="45403"/>
                    <a:pt x="55680" y="44203"/>
                    <a:pt x="55680" y="42203"/>
                  </a:cubicBezTo>
                  <a:cubicBezTo>
                    <a:pt x="55680" y="34871"/>
                    <a:pt x="49199" y="29672"/>
                    <a:pt x="40925" y="29672"/>
                  </a:cubicBezTo>
                  <a:cubicBezTo>
                    <a:pt x="25618" y="29672"/>
                    <a:pt x="16792" y="48202"/>
                    <a:pt x="16792" y="50069"/>
                  </a:cubicBezTo>
                  <a:cubicBezTo>
                    <a:pt x="16792" y="51802"/>
                    <a:pt x="18722" y="51802"/>
                    <a:pt x="19136" y="51802"/>
                  </a:cubicBezTo>
                  <a:cubicBezTo>
                    <a:pt x="20791" y="51802"/>
                    <a:pt x="20929" y="51402"/>
                    <a:pt x="21894" y="49402"/>
                  </a:cubicBezTo>
                  <a:cubicBezTo>
                    <a:pt x="25342" y="41670"/>
                    <a:pt x="32513" y="33404"/>
                    <a:pt x="40511" y="33404"/>
                  </a:cubicBezTo>
                  <a:cubicBezTo>
                    <a:pt x="43958" y="33404"/>
                    <a:pt x="45200" y="35671"/>
                    <a:pt x="45200" y="39937"/>
                  </a:cubicBezTo>
                  <a:cubicBezTo>
                    <a:pt x="45200" y="41403"/>
                    <a:pt x="44924" y="43270"/>
                    <a:pt x="44786" y="43936"/>
                  </a:cubicBezTo>
                  <a:lnTo>
                    <a:pt x="31547" y="9499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4" name="Dowolny kształt: kształt 233">
              <a:extLst>
                <a:ext uri="{FF2B5EF4-FFF2-40B4-BE49-F238E27FC236}">
                  <a16:creationId xmlns:a16="http://schemas.microsoft.com/office/drawing/2014/main" id="{68CD20EC-92C9-2D54-30AB-EEE4C6A1E04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337918" y="6817542"/>
              <a:ext cx="45704" cy="190447"/>
            </a:xfrm>
            <a:custGeom>
              <a:avLst/>
              <a:gdLst>
                <a:gd name="connsiteX0" fmla="*/ 45952 w 45704"/>
                <a:gd name="connsiteY0" fmla="*/ 188617 h 190447"/>
                <a:gd name="connsiteX1" fmla="*/ 42603 w 45704"/>
                <a:gd name="connsiteY1" fmla="*/ 184428 h 190447"/>
                <a:gd name="connsiteX2" fmla="*/ 11674 w 45704"/>
                <a:gd name="connsiteY2" fmla="*/ 95298 h 190447"/>
                <a:gd name="connsiteX3" fmla="*/ 43391 w 45704"/>
                <a:gd name="connsiteY3" fmla="*/ 5217 h 190447"/>
                <a:gd name="connsiteX4" fmla="*/ 45952 w 45704"/>
                <a:gd name="connsiteY4" fmla="*/ 1979 h 190447"/>
                <a:gd name="connsiteX5" fmla="*/ 43982 w 45704"/>
                <a:gd name="connsiteY5" fmla="*/ 75 h 190447"/>
                <a:gd name="connsiteX6" fmla="*/ 12659 w 45704"/>
                <a:gd name="connsiteY6" fmla="*/ 37212 h 190447"/>
                <a:gd name="connsiteX7" fmla="*/ 248 w 45704"/>
                <a:gd name="connsiteY7" fmla="*/ 95298 h 190447"/>
                <a:gd name="connsiteX8" fmla="*/ 13250 w 45704"/>
                <a:gd name="connsiteY8" fmla="*/ 154718 h 190447"/>
                <a:gd name="connsiteX9" fmla="*/ 43982 w 45704"/>
                <a:gd name="connsiteY9" fmla="*/ 190522 h 190447"/>
                <a:gd name="connsiteX10" fmla="*/ 45952 w 45704"/>
                <a:gd name="connsiteY10" fmla="*/ 188617 h 19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04" h="190447">
                  <a:moveTo>
                    <a:pt x="45952" y="188617"/>
                  </a:moveTo>
                  <a:cubicBezTo>
                    <a:pt x="45952" y="188046"/>
                    <a:pt x="45952" y="187665"/>
                    <a:pt x="42603" y="184428"/>
                  </a:cubicBezTo>
                  <a:cubicBezTo>
                    <a:pt x="17978" y="160431"/>
                    <a:pt x="11674" y="124437"/>
                    <a:pt x="11674" y="95298"/>
                  </a:cubicBezTo>
                  <a:cubicBezTo>
                    <a:pt x="11674" y="62160"/>
                    <a:pt x="19160" y="29023"/>
                    <a:pt x="43391" y="5217"/>
                  </a:cubicBezTo>
                  <a:cubicBezTo>
                    <a:pt x="45952" y="2931"/>
                    <a:pt x="45952" y="2551"/>
                    <a:pt x="45952" y="1979"/>
                  </a:cubicBezTo>
                  <a:cubicBezTo>
                    <a:pt x="45952" y="646"/>
                    <a:pt x="45164" y="75"/>
                    <a:pt x="43982" y="75"/>
                  </a:cubicBezTo>
                  <a:cubicBezTo>
                    <a:pt x="42012" y="75"/>
                    <a:pt x="24282" y="13025"/>
                    <a:pt x="12659" y="37212"/>
                  </a:cubicBezTo>
                  <a:cubicBezTo>
                    <a:pt x="2612" y="58161"/>
                    <a:pt x="248" y="79301"/>
                    <a:pt x="248" y="95298"/>
                  </a:cubicBezTo>
                  <a:cubicBezTo>
                    <a:pt x="248" y="110153"/>
                    <a:pt x="2415" y="133197"/>
                    <a:pt x="13250" y="154718"/>
                  </a:cubicBezTo>
                  <a:cubicBezTo>
                    <a:pt x="25070" y="178143"/>
                    <a:pt x="42012" y="190522"/>
                    <a:pt x="43982" y="190522"/>
                  </a:cubicBezTo>
                  <a:cubicBezTo>
                    <a:pt x="45164" y="190522"/>
                    <a:pt x="45952" y="189950"/>
                    <a:pt x="45952" y="188617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5" name="Dowolny kształt: kształt 234">
              <a:extLst>
                <a:ext uri="{FF2B5EF4-FFF2-40B4-BE49-F238E27FC236}">
                  <a16:creationId xmlns:a16="http://schemas.microsoft.com/office/drawing/2014/main" id="{4962F107-AB8F-6042-B284-E37C6EFAF03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404877" y="6876200"/>
              <a:ext cx="112094" cy="125695"/>
            </a:xfrm>
            <a:custGeom>
              <a:avLst/>
              <a:gdLst>
                <a:gd name="connsiteX0" fmla="*/ 23892 w 112094"/>
                <a:gd name="connsiteY0" fmla="*/ 116628 h 125695"/>
                <a:gd name="connsiteX1" fmla="*/ 22907 w 112094"/>
                <a:gd name="connsiteY1" fmla="*/ 120437 h 125695"/>
                <a:gd name="connsiteX2" fmla="*/ 28620 w 112094"/>
                <a:gd name="connsiteY2" fmla="*/ 125770 h 125695"/>
                <a:gd name="connsiteX3" fmla="*/ 35909 w 112094"/>
                <a:gd name="connsiteY3" fmla="*/ 120818 h 125695"/>
                <a:gd name="connsiteX4" fmla="*/ 42804 w 112094"/>
                <a:gd name="connsiteY4" fmla="*/ 85966 h 125695"/>
                <a:gd name="connsiteX5" fmla="*/ 49305 w 112094"/>
                <a:gd name="connsiteY5" fmla="*/ 86347 h 125695"/>
                <a:gd name="connsiteX6" fmla="*/ 112346 w 112094"/>
                <a:gd name="connsiteY6" fmla="*/ 26356 h 125695"/>
                <a:gd name="connsiteX7" fmla="*/ 89888 w 112094"/>
                <a:gd name="connsiteY7" fmla="*/ 75 h 125695"/>
                <a:gd name="connsiteX8" fmla="*/ 37682 w 112094"/>
                <a:gd name="connsiteY8" fmla="*/ 74159 h 125695"/>
                <a:gd name="connsiteX9" fmla="*/ 5374 w 112094"/>
                <a:gd name="connsiteY9" fmla="*/ 45972 h 125695"/>
                <a:gd name="connsiteX10" fmla="*/ 21725 w 112094"/>
                <a:gd name="connsiteY10" fmla="*/ 6550 h 125695"/>
                <a:gd name="connsiteX11" fmla="*/ 23301 w 112094"/>
                <a:gd name="connsiteY11" fmla="*/ 4074 h 125695"/>
                <a:gd name="connsiteX12" fmla="*/ 20937 w 112094"/>
                <a:gd name="connsiteY12" fmla="*/ 2170 h 125695"/>
                <a:gd name="connsiteX13" fmla="*/ 252 w 112094"/>
                <a:gd name="connsiteY13" fmla="*/ 48067 h 125695"/>
                <a:gd name="connsiteX14" fmla="*/ 34333 w 112094"/>
                <a:gd name="connsiteY14" fmla="*/ 84633 h 125695"/>
                <a:gd name="connsiteX15" fmla="*/ 23892 w 112094"/>
                <a:gd name="connsiteY15" fmla="*/ 116628 h 125695"/>
                <a:gd name="connsiteX16" fmla="*/ 51078 w 112094"/>
                <a:gd name="connsiteY16" fmla="*/ 75301 h 125695"/>
                <a:gd name="connsiteX17" fmla="*/ 47532 w 112094"/>
                <a:gd name="connsiteY17" fmla="*/ 75111 h 125695"/>
                <a:gd name="connsiteX18" fmla="*/ 44971 w 112094"/>
                <a:gd name="connsiteY18" fmla="*/ 74349 h 125695"/>
                <a:gd name="connsiteX19" fmla="*/ 48911 w 112094"/>
                <a:gd name="connsiteY19" fmla="*/ 53781 h 125695"/>
                <a:gd name="connsiteX20" fmla="*/ 87918 w 112094"/>
                <a:gd name="connsiteY20" fmla="*/ 11121 h 125695"/>
                <a:gd name="connsiteX21" fmla="*/ 106830 w 112094"/>
                <a:gd name="connsiteY21" fmla="*/ 30546 h 125695"/>
                <a:gd name="connsiteX22" fmla="*/ 51078 w 112094"/>
                <a:gd name="connsiteY22" fmla="*/ 75301 h 12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2094" h="125695">
                  <a:moveTo>
                    <a:pt x="23892" y="116628"/>
                  </a:moveTo>
                  <a:cubicBezTo>
                    <a:pt x="23104" y="119104"/>
                    <a:pt x="22907" y="119485"/>
                    <a:pt x="22907" y="120437"/>
                  </a:cubicBezTo>
                  <a:cubicBezTo>
                    <a:pt x="22907" y="124627"/>
                    <a:pt x="26650" y="125770"/>
                    <a:pt x="28620" y="125770"/>
                  </a:cubicBezTo>
                  <a:cubicBezTo>
                    <a:pt x="29605" y="125770"/>
                    <a:pt x="33939" y="125198"/>
                    <a:pt x="35909" y="120818"/>
                  </a:cubicBezTo>
                  <a:cubicBezTo>
                    <a:pt x="36500" y="119295"/>
                    <a:pt x="37485" y="113010"/>
                    <a:pt x="42804" y="85966"/>
                  </a:cubicBezTo>
                  <a:cubicBezTo>
                    <a:pt x="44577" y="86157"/>
                    <a:pt x="45956" y="86347"/>
                    <a:pt x="49305" y="86347"/>
                  </a:cubicBezTo>
                  <a:cubicBezTo>
                    <a:pt x="82008" y="86347"/>
                    <a:pt x="112346" y="56447"/>
                    <a:pt x="112346" y="26356"/>
                  </a:cubicBezTo>
                  <a:cubicBezTo>
                    <a:pt x="112346" y="11502"/>
                    <a:pt x="104663" y="75"/>
                    <a:pt x="89888" y="75"/>
                  </a:cubicBezTo>
                  <a:cubicBezTo>
                    <a:pt x="61322" y="75"/>
                    <a:pt x="49502" y="37021"/>
                    <a:pt x="37682" y="74159"/>
                  </a:cubicBezTo>
                  <a:cubicBezTo>
                    <a:pt x="16406" y="70350"/>
                    <a:pt x="5374" y="59685"/>
                    <a:pt x="5374" y="45972"/>
                  </a:cubicBezTo>
                  <a:cubicBezTo>
                    <a:pt x="5374" y="40640"/>
                    <a:pt x="9905" y="19691"/>
                    <a:pt x="21725" y="6550"/>
                  </a:cubicBezTo>
                  <a:cubicBezTo>
                    <a:pt x="23301" y="4836"/>
                    <a:pt x="23301" y="4455"/>
                    <a:pt x="23301" y="4074"/>
                  </a:cubicBezTo>
                  <a:cubicBezTo>
                    <a:pt x="23301" y="3312"/>
                    <a:pt x="22907" y="2170"/>
                    <a:pt x="20937" y="2170"/>
                  </a:cubicBezTo>
                  <a:cubicBezTo>
                    <a:pt x="15421" y="2170"/>
                    <a:pt x="252" y="29784"/>
                    <a:pt x="252" y="48067"/>
                  </a:cubicBezTo>
                  <a:cubicBezTo>
                    <a:pt x="252" y="65969"/>
                    <a:pt x="13254" y="79872"/>
                    <a:pt x="34333" y="84633"/>
                  </a:cubicBezTo>
                  <a:lnTo>
                    <a:pt x="23892" y="116628"/>
                  </a:lnTo>
                  <a:close/>
                  <a:moveTo>
                    <a:pt x="51078" y="75301"/>
                  </a:moveTo>
                  <a:cubicBezTo>
                    <a:pt x="49502" y="75301"/>
                    <a:pt x="49108" y="75301"/>
                    <a:pt x="47532" y="75111"/>
                  </a:cubicBezTo>
                  <a:cubicBezTo>
                    <a:pt x="45168" y="75111"/>
                    <a:pt x="44971" y="74920"/>
                    <a:pt x="44971" y="74349"/>
                  </a:cubicBezTo>
                  <a:cubicBezTo>
                    <a:pt x="44971" y="73968"/>
                    <a:pt x="48320" y="56638"/>
                    <a:pt x="48911" y="53781"/>
                  </a:cubicBezTo>
                  <a:cubicBezTo>
                    <a:pt x="55018" y="29404"/>
                    <a:pt x="70384" y="11121"/>
                    <a:pt x="87918" y="11121"/>
                  </a:cubicBezTo>
                  <a:cubicBezTo>
                    <a:pt x="101511" y="11121"/>
                    <a:pt x="106830" y="21405"/>
                    <a:pt x="106830" y="30546"/>
                  </a:cubicBezTo>
                  <a:cubicBezTo>
                    <a:pt x="106830" y="52067"/>
                    <a:pt x="81417" y="75301"/>
                    <a:pt x="51078" y="75301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6" name="Dowolny kształt: kształt 235">
              <a:extLst>
                <a:ext uri="{FF2B5EF4-FFF2-40B4-BE49-F238E27FC236}">
                  <a16:creationId xmlns:a16="http://schemas.microsoft.com/office/drawing/2014/main" id="{998211A2-0704-B305-D311-8280842A2D9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535129" y="6817542"/>
              <a:ext cx="45704" cy="190447"/>
            </a:xfrm>
            <a:custGeom>
              <a:avLst/>
              <a:gdLst>
                <a:gd name="connsiteX0" fmla="*/ 45963 w 45704"/>
                <a:gd name="connsiteY0" fmla="*/ 95298 h 190447"/>
                <a:gd name="connsiteX1" fmla="*/ 32961 w 45704"/>
                <a:gd name="connsiteY1" fmla="*/ 35879 h 190447"/>
                <a:gd name="connsiteX2" fmla="*/ 2228 w 45704"/>
                <a:gd name="connsiteY2" fmla="*/ 75 h 190447"/>
                <a:gd name="connsiteX3" fmla="*/ 258 w 45704"/>
                <a:gd name="connsiteY3" fmla="*/ 1979 h 190447"/>
                <a:gd name="connsiteX4" fmla="*/ 4001 w 45704"/>
                <a:gd name="connsiteY4" fmla="*/ 6359 h 190447"/>
                <a:gd name="connsiteX5" fmla="*/ 34537 w 45704"/>
                <a:gd name="connsiteY5" fmla="*/ 95298 h 190447"/>
                <a:gd name="connsiteX6" fmla="*/ 2819 w 45704"/>
                <a:gd name="connsiteY6" fmla="*/ 185380 h 190447"/>
                <a:gd name="connsiteX7" fmla="*/ 258 w 45704"/>
                <a:gd name="connsiteY7" fmla="*/ 188617 h 190447"/>
                <a:gd name="connsiteX8" fmla="*/ 2228 w 45704"/>
                <a:gd name="connsiteY8" fmla="*/ 190522 h 190447"/>
                <a:gd name="connsiteX9" fmla="*/ 33552 w 45704"/>
                <a:gd name="connsiteY9" fmla="*/ 153385 h 190447"/>
                <a:gd name="connsiteX10" fmla="*/ 45963 w 45704"/>
                <a:gd name="connsiteY10" fmla="*/ 95298 h 19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04" h="190447">
                  <a:moveTo>
                    <a:pt x="45963" y="95298"/>
                  </a:moveTo>
                  <a:cubicBezTo>
                    <a:pt x="45963" y="80443"/>
                    <a:pt x="43796" y="57399"/>
                    <a:pt x="32961" y="35879"/>
                  </a:cubicBezTo>
                  <a:cubicBezTo>
                    <a:pt x="21140" y="12454"/>
                    <a:pt x="4198" y="75"/>
                    <a:pt x="2228" y="75"/>
                  </a:cubicBezTo>
                  <a:cubicBezTo>
                    <a:pt x="1046" y="75"/>
                    <a:pt x="258" y="837"/>
                    <a:pt x="258" y="1979"/>
                  </a:cubicBezTo>
                  <a:cubicBezTo>
                    <a:pt x="258" y="2551"/>
                    <a:pt x="258" y="2931"/>
                    <a:pt x="4001" y="6359"/>
                  </a:cubicBezTo>
                  <a:cubicBezTo>
                    <a:pt x="23307" y="25214"/>
                    <a:pt x="34537" y="55495"/>
                    <a:pt x="34537" y="95298"/>
                  </a:cubicBezTo>
                  <a:cubicBezTo>
                    <a:pt x="34537" y="127865"/>
                    <a:pt x="27248" y="161383"/>
                    <a:pt x="2819" y="185380"/>
                  </a:cubicBezTo>
                  <a:cubicBezTo>
                    <a:pt x="258" y="187665"/>
                    <a:pt x="258" y="188046"/>
                    <a:pt x="258" y="188617"/>
                  </a:cubicBezTo>
                  <a:cubicBezTo>
                    <a:pt x="258" y="189760"/>
                    <a:pt x="1046" y="190522"/>
                    <a:pt x="2228" y="190522"/>
                  </a:cubicBezTo>
                  <a:cubicBezTo>
                    <a:pt x="4198" y="190522"/>
                    <a:pt x="21928" y="177571"/>
                    <a:pt x="33552" y="153385"/>
                  </a:cubicBezTo>
                  <a:cubicBezTo>
                    <a:pt x="43599" y="132435"/>
                    <a:pt x="45963" y="111296"/>
                    <a:pt x="45963" y="95298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7" name="Dowolny kształt: kształt 236">
              <a:extLst>
                <a:ext uri="{FF2B5EF4-FFF2-40B4-BE49-F238E27FC236}">
                  <a16:creationId xmlns:a16="http://schemas.microsoft.com/office/drawing/2014/main" id="{5C86C809-CCE2-9F36-138B-EFDEE9538DE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607998" y="6830302"/>
              <a:ext cx="167648" cy="130075"/>
            </a:xfrm>
            <a:custGeom>
              <a:avLst/>
              <a:gdLst>
                <a:gd name="connsiteX0" fmla="*/ 93050 w 167648"/>
                <a:gd name="connsiteY0" fmla="*/ 53209 h 130075"/>
                <a:gd name="connsiteX1" fmla="*/ 92065 w 167648"/>
                <a:gd name="connsiteY1" fmla="*/ 50543 h 130075"/>
                <a:gd name="connsiteX2" fmla="*/ 97778 w 167648"/>
                <a:gd name="connsiteY2" fmla="*/ 46163 h 130075"/>
                <a:gd name="connsiteX3" fmla="*/ 132253 w 167648"/>
                <a:gd name="connsiteY3" fmla="*/ 20453 h 130075"/>
                <a:gd name="connsiteX4" fmla="*/ 164365 w 167648"/>
                <a:gd name="connsiteY4" fmla="*/ 5979 h 130075"/>
                <a:gd name="connsiteX5" fmla="*/ 167911 w 167648"/>
                <a:gd name="connsiteY5" fmla="*/ 2170 h 130075"/>
                <a:gd name="connsiteX6" fmla="*/ 165744 w 167648"/>
                <a:gd name="connsiteY6" fmla="*/ 75 h 130075"/>
                <a:gd name="connsiteX7" fmla="*/ 151757 w 167648"/>
                <a:gd name="connsiteY7" fmla="*/ 646 h 130075"/>
                <a:gd name="connsiteX8" fmla="*/ 129889 w 167648"/>
                <a:gd name="connsiteY8" fmla="*/ 75 h 130075"/>
                <a:gd name="connsiteX9" fmla="*/ 126146 w 167648"/>
                <a:gd name="connsiteY9" fmla="*/ 3884 h 130075"/>
                <a:gd name="connsiteX10" fmla="*/ 128510 w 167648"/>
                <a:gd name="connsiteY10" fmla="*/ 5979 h 130075"/>
                <a:gd name="connsiteX11" fmla="*/ 134617 w 167648"/>
                <a:gd name="connsiteY11" fmla="*/ 9978 h 130075"/>
                <a:gd name="connsiteX12" fmla="*/ 127525 w 167648"/>
                <a:gd name="connsiteY12" fmla="*/ 18739 h 130075"/>
                <a:gd name="connsiteX13" fmla="*/ 50695 w 167648"/>
                <a:gd name="connsiteY13" fmla="*/ 75873 h 130075"/>
                <a:gd name="connsiteX14" fmla="*/ 66455 w 167648"/>
                <a:gd name="connsiteY14" fmla="*/ 14739 h 130075"/>
                <a:gd name="connsiteX15" fmla="*/ 83003 w 167648"/>
                <a:gd name="connsiteY15" fmla="*/ 5979 h 130075"/>
                <a:gd name="connsiteX16" fmla="*/ 89701 w 167648"/>
                <a:gd name="connsiteY16" fmla="*/ 2170 h 130075"/>
                <a:gd name="connsiteX17" fmla="*/ 86943 w 167648"/>
                <a:gd name="connsiteY17" fmla="*/ 75 h 130075"/>
                <a:gd name="connsiteX18" fmla="*/ 61727 w 167648"/>
                <a:gd name="connsiteY18" fmla="*/ 646 h 130075"/>
                <a:gd name="connsiteX19" fmla="*/ 36313 w 167648"/>
                <a:gd name="connsiteY19" fmla="*/ 75 h 130075"/>
                <a:gd name="connsiteX20" fmla="*/ 32373 w 167648"/>
                <a:gd name="connsiteY20" fmla="*/ 3693 h 130075"/>
                <a:gd name="connsiteX21" fmla="*/ 38087 w 167648"/>
                <a:gd name="connsiteY21" fmla="*/ 5979 h 130075"/>
                <a:gd name="connsiteX22" fmla="*/ 46558 w 167648"/>
                <a:gd name="connsiteY22" fmla="*/ 6359 h 130075"/>
                <a:gd name="connsiteX23" fmla="*/ 50892 w 167648"/>
                <a:gd name="connsiteY23" fmla="*/ 9407 h 130075"/>
                <a:gd name="connsiteX24" fmla="*/ 50104 w 167648"/>
                <a:gd name="connsiteY24" fmla="*/ 13025 h 130075"/>
                <a:gd name="connsiteX25" fmla="*/ 23705 w 167648"/>
                <a:gd name="connsiteY25" fmla="*/ 115295 h 130075"/>
                <a:gd name="connsiteX26" fmla="*/ 5778 w 167648"/>
                <a:gd name="connsiteY26" fmla="*/ 124246 h 130075"/>
                <a:gd name="connsiteX27" fmla="*/ 262 w 167648"/>
                <a:gd name="connsiteY27" fmla="*/ 127865 h 130075"/>
                <a:gd name="connsiteX28" fmla="*/ 3217 w 167648"/>
                <a:gd name="connsiteY28" fmla="*/ 130150 h 130075"/>
                <a:gd name="connsiteX29" fmla="*/ 28236 w 167648"/>
                <a:gd name="connsiteY29" fmla="*/ 129579 h 130075"/>
                <a:gd name="connsiteX30" fmla="*/ 40845 w 167648"/>
                <a:gd name="connsiteY30" fmla="*/ 129769 h 130075"/>
                <a:gd name="connsiteX31" fmla="*/ 53650 w 167648"/>
                <a:gd name="connsiteY31" fmla="*/ 130150 h 130075"/>
                <a:gd name="connsiteX32" fmla="*/ 57590 w 167648"/>
                <a:gd name="connsiteY32" fmla="*/ 126341 h 130075"/>
                <a:gd name="connsiteX33" fmla="*/ 52074 w 167648"/>
                <a:gd name="connsiteY33" fmla="*/ 124246 h 130075"/>
                <a:gd name="connsiteX34" fmla="*/ 39269 w 167648"/>
                <a:gd name="connsiteY34" fmla="*/ 120818 h 130075"/>
                <a:gd name="connsiteX35" fmla="*/ 41042 w 167648"/>
                <a:gd name="connsiteY35" fmla="*/ 112438 h 130075"/>
                <a:gd name="connsiteX36" fmla="*/ 48922 w 167648"/>
                <a:gd name="connsiteY36" fmla="*/ 82538 h 130075"/>
                <a:gd name="connsiteX37" fmla="*/ 78275 w 167648"/>
                <a:gd name="connsiteY37" fmla="*/ 60446 h 130075"/>
                <a:gd name="connsiteX38" fmla="*/ 101127 w 167648"/>
                <a:gd name="connsiteY38" fmla="*/ 111677 h 130075"/>
                <a:gd name="connsiteX39" fmla="*/ 103491 w 167648"/>
                <a:gd name="connsiteY39" fmla="*/ 118342 h 130075"/>
                <a:gd name="connsiteX40" fmla="*/ 93247 w 167648"/>
                <a:gd name="connsiteY40" fmla="*/ 124246 h 130075"/>
                <a:gd name="connsiteX41" fmla="*/ 88913 w 167648"/>
                <a:gd name="connsiteY41" fmla="*/ 128055 h 130075"/>
                <a:gd name="connsiteX42" fmla="*/ 91671 w 167648"/>
                <a:gd name="connsiteY42" fmla="*/ 130150 h 130075"/>
                <a:gd name="connsiteX43" fmla="*/ 115705 w 167648"/>
                <a:gd name="connsiteY43" fmla="*/ 129579 h 130075"/>
                <a:gd name="connsiteX44" fmla="*/ 135011 w 167648"/>
                <a:gd name="connsiteY44" fmla="*/ 130150 h 130075"/>
                <a:gd name="connsiteX45" fmla="*/ 138558 w 167648"/>
                <a:gd name="connsiteY45" fmla="*/ 126341 h 130075"/>
                <a:gd name="connsiteX46" fmla="*/ 134617 w 167648"/>
                <a:gd name="connsiteY46" fmla="*/ 124246 h 130075"/>
                <a:gd name="connsiteX47" fmla="*/ 121024 w 167648"/>
                <a:gd name="connsiteY47" fmla="*/ 115676 h 130075"/>
                <a:gd name="connsiteX48" fmla="*/ 93050 w 167648"/>
                <a:gd name="connsiteY48" fmla="*/ 53209 h 13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7648" h="130075">
                  <a:moveTo>
                    <a:pt x="93050" y="53209"/>
                  </a:moveTo>
                  <a:cubicBezTo>
                    <a:pt x="92853" y="52638"/>
                    <a:pt x="92065" y="51115"/>
                    <a:pt x="92065" y="50543"/>
                  </a:cubicBezTo>
                  <a:cubicBezTo>
                    <a:pt x="92065" y="50353"/>
                    <a:pt x="95611" y="47686"/>
                    <a:pt x="97778" y="46163"/>
                  </a:cubicBezTo>
                  <a:lnTo>
                    <a:pt x="132253" y="20453"/>
                  </a:lnTo>
                  <a:cubicBezTo>
                    <a:pt x="150772" y="7312"/>
                    <a:pt x="158455" y="6550"/>
                    <a:pt x="164365" y="5979"/>
                  </a:cubicBezTo>
                  <a:cubicBezTo>
                    <a:pt x="165941" y="5788"/>
                    <a:pt x="167911" y="5598"/>
                    <a:pt x="167911" y="2170"/>
                  </a:cubicBezTo>
                  <a:cubicBezTo>
                    <a:pt x="167911" y="1408"/>
                    <a:pt x="167320" y="75"/>
                    <a:pt x="165744" y="75"/>
                  </a:cubicBezTo>
                  <a:cubicBezTo>
                    <a:pt x="161410" y="75"/>
                    <a:pt x="156485" y="646"/>
                    <a:pt x="151757" y="646"/>
                  </a:cubicBezTo>
                  <a:cubicBezTo>
                    <a:pt x="144665" y="646"/>
                    <a:pt x="136982" y="75"/>
                    <a:pt x="129889" y="75"/>
                  </a:cubicBezTo>
                  <a:cubicBezTo>
                    <a:pt x="128510" y="75"/>
                    <a:pt x="126146" y="75"/>
                    <a:pt x="126146" y="3884"/>
                  </a:cubicBezTo>
                  <a:cubicBezTo>
                    <a:pt x="126146" y="5217"/>
                    <a:pt x="127131" y="5788"/>
                    <a:pt x="128510" y="5979"/>
                  </a:cubicBezTo>
                  <a:cubicBezTo>
                    <a:pt x="132844" y="6359"/>
                    <a:pt x="134617" y="7312"/>
                    <a:pt x="134617" y="9978"/>
                  </a:cubicBezTo>
                  <a:cubicBezTo>
                    <a:pt x="134617" y="13406"/>
                    <a:pt x="128707" y="17786"/>
                    <a:pt x="127525" y="18739"/>
                  </a:cubicBezTo>
                  <a:lnTo>
                    <a:pt x="50695" y="75873"/>
                  </a:lnTo>
                  <a:lnTo>
                    <a:pt x="66455" y="14739"/>
                  </a:lnTo>
                  <a:cubicBezTo>
                    <a:pt x="68228" y="7883"/>
                    <a:pt x="68622" y="5979"/>
                    <a:pt x="83003" y="5979"/>
                  </a:cubicBezTo>
                  <a:cubicBezTo>
                    <a:pt x="87928" y="5979"/>
                    <a:pt x="89701" y="5979"/>
                    <a:pt x="89701" y="2170"/>
                  </a:cubicBezTo>
                  <a:cubicBezTo>
                    <a:pt x="89701" y="456"/>
                    <a:pt x="88125" y="75"/>
                    <a:pt x="86943" y="75"/>
                  </a:cubicBezTo>
                  <a:cubicBezTo>
                    <a:pt x="81427" y="75"/>
                    <a:pt x="67243" y="646"/>
                    <a:pt x="61727" y="646"/>
                  </a:cubicBezTo>
                  <a:cubicBezTo>
                    <a:pt x="56014" y="646"/>
                    <a:pt x="42027" y="75"/>
                    <a:pt x="36313" y="75"/>
                  </a:cubicBezTo>
                  <a:cubicBezTo>
                    <a:pt x="34934" y="75"/>
                    <a:pt x="32373" y="75"/>
                    <a:pt x="32373" y="3693"/>
                  </a:cubicBezTo>
                  <a:cubicBezTo>
                    <a:pt x="32373" y="5979"/>
                    <a:pt x="34146" y="5979"/>
                    <a:pt x="38087" y="5979"/>
                  </a:cubicBezTo>
                  <a:cubicBezTo>
                    <a:pt x="40648" y="5979"/>
                    <a:pt x="44194" y="6169"/>
                    <a:pt x="46558" y="6359"/>
                  </a:cubicBezTo>
                  <a:cubicBezTo>
                    <a:pt x="49710" y="6740"/>
                    <a:pt x="50892" y="7312"/>
                    <a:pt x="50892" y="9407"/>
                  </a:cubicBezTo>
                  <a:cubicBezTo>
                    <a:pt x="50892" y="10168"/>
                    <a:pt x="50695" y="10740"/>
                    <a:pt x="50104" y="13025"/>
                  </a:cubicBezTo>
                  <a:lnTo>
                    <a:pt x="23705" y="115295"/>
                  </a:lnTo>
                  <a:cubicBezTo>
                    <a:pt x="21735" y="122723"/>
                    <a:pt x="21341" y="124246"/>
                    <a:pt x="5778" y="124246"/>
                  </a:cubicBezTo>
                  <a:cubicBezTo>
                    <a:pt x="2429" y="124246"/>
                    <a:pt x="262" y="124246"/>
                    <a:pt x="262" y="127865"/>
                  </a:cubicBezTo>
                  <a:cubicBezTo>
                    <a:pt x="262" y="130150"/>
                    <a:pt x="2626" y="130150"/>
                    <a:pt x="3217" y="130150"/>
                  </a:cubicBezTo>
                  <a:cubicBezTo>
                    <a:pt x="8733" y="130150"/>
                    <a:pt x="22720" y="129579"/>
                    <a:pt x="28236" y="129579"/>
                  </a:cubicBezTo>
                  <a:cubicBezTo>
                    <a:pt x="32373" y="129579"/>
                    <a:pt x="36708" y="129769"/>
                    <a:pt x="40845" y="129769"/>
                  </a:cubicBezTo>
                  <a:cubicBezTo>
                    <a:pt x="45179" y="129769"/>
                    <a:pt x="49513" y="130150"/>
                    <a:pt x="53650" y="130150"/>
                  </a:cubicBezTo>
                  <a:cubicBezTo>
                    <a:pt x="55029" y="130150"/>
                    <a:pt x="57590" y="130150"/>
                    <a:pt x="57590" y="126341"/>
                  </a:cubicBezTo>
                  <a:cubicBezTo>
                    <a:pt x="57590" y="124246"/>
                    <a:pt x="55817" y="124246"/>
                    <a:pt x="52074" y="124246"/>
                  </a:cubicBezTo>
                  <a:cubicBezTo>
                    <a:pt x="44785" y="124246"/>
                    <a:pt x="39269" y="124246"/>
                    <a:pt x="39269" y="120818"/>
                  </a:cubicBezTo>
                  <a:cubicBezTo>
                    <a:pt x="39269" y="119485"/>
                    <a:pt x="40451" y="115295"/>
                    <a:pt x="41042" y="112438"/>
                  </a:cubicBezTo>
                  <a:cubicBezTo>
                    <a:pt x="43800" y="102535"/>
                    <a:pt x="46361" y="92442"/>
                    <a:pt x="48922" y="82538"/>
                  </a:cubicBezTo>
                  <a:lnTo>
                    <a:pt x="78275" y="60446"/>
                  </a:lnTo>
                  <a:lnTo>
                    <a:pt x="101127" y="111677"/>
                  </a:lnTo>
                  <a:cubicBezTo>
                    <a:pt x="103491" y="116819"/>
                    <a:pt x="103491" y="117200"/>
                    <a:pt x="103491" y="118342"/>
                  </a:cubicBezTo>
                  <a:cubicBezTo>
                    <a:pt x="103491" y="124056"/>
                    <a:pt x="95020" y="124246"/>
                    <a:pt x="93247" y="124246"/>
                  </a:cubicBezTo>
                  <a:cubicBezTo>
                    <a:pt x="91080" y="124246"/>
                    <a:pt x="88913" y="124246"/>
                    <a:pt x="88913" y="128055"/>
                  </a:cubicBezTo>
                  <a:cubicBezTo>
                    <a:pt x="88913" y="130150"/>
                    <a:pt x="91277" y="130150"/>
                    <a:pt x="91671" y="130150"/>
                  </a:cubicBezTo>
                  <a:cubicBezTo>
                    <a:pt x="99551" y="130150"/>
                    <a:pt x="107825" y="129579"/>
                    <a:pt x="115705" y="129579"/>
                  </a:cubicBezTo>
                  <a:cubicBezTo>
                    <a:pt x="120039" y="129579"/>
                    <a:pt x="130677" y="130150"/>
                    <a:pt x="135011" y="130150"/>
                  </a:cubicBezTo>
                  <a:cubicBezTo>
                    <a:pt x="135996" y="130150"/>
                    <a:pt x="138558" y="130150"/>
                    <a:pt x="138558" y="126341"/>
                  </a:cubicBezTo>
                  <a:cubicBezTo>
                    <a:pt x="138558" y="124246"/>
                    <a:pt x="136391" y="124246"/>
                    <a:pt x="134617" y="124246"/>
                  </a:cubicBezTo>
                  <a:cubicBezTo>
                    <a:pt x="126540" y="124056"/>
                    <a:pt x="123979" y="122342"/>
                    <a:pt x="121024" y="115676"/>
                  </a:cubicBezTo>
                  <a:lnTo>
                    <a:pt x="93050" y="5320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8" name="Dowolny kształt: kształt 237">
              <a:extLst>
                <a:ext uri="{FF2B5EF4-FFF2-40B4-BE49-F238E27FC236}">
                  <a16:creationId xmlns:a16="http://schemas.microsoft.com/office/drawing/2014/main" id="{B48EF3B2-81EE-47EF-00C9-F067E60F9C1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791433" y="6810067"/>
              <a:ext cx="86326" cy="87586"/>
            </a:xfrm>
            <a:custGeom>
              <a:avLst/>
              <a:gdLst>
                <a:gd name="connsiteX0" fmla="*/ 34333 w 86326"/>
                <a:gd name="connsiteY0" fmla="*/ 60061 h 87586"/>
                <a:gd name="connsiteX1" fmla="*/ 39022 w 86326"/>
                <a:gd name="connsiteY1" fmla="*/ 60194 h 87586"/>
                <a:gd name="connsiteX2" fmla="*/ 86598 w 86326"/>
                <a:gd name="connsiteY2" fmla="*/ 19534 h 87586"/>
                <a:gd name="connsiteX3" fmla="*/ 68532 w 86326"/>
                <a:gd name="connsiteY3" fmla="*/ 70 h 87586"/>
                <a:gd name="connsiteX4" fmla="*/ 35574 w 86326"/>
                <a:gd name="connsiteY4" fmla="*/ 33531 h 87586"/>
                <a:gd name="connsiteX5" fmla="*/ 29920 w 86326"/>
                <a:gd name="connsiteY5" fmla="*/ 50329 h 87586"/>
                <a:gd name="connsiteX6" fmla="*/ 5098 w 86326"/>
                <a:gd name="connsiteY6" fmla="*/ 31798 h 87586"/>
                <a:gd name="connsiteX7" fmla="*/ 17095 w 86326"/>
                <a:gd name="connsiteY7" fmla="*/ 4736 h 87586"/>
                <a:gd name="connsiteX8" fmla="*/ 18198 w 86326"/>
                <a:gd name="connsiteY8" fmla="*/ 3003 h 87586"/>
                <a:gd name="connsiteX9" fmla="*/ 15992 w 86326"/>
                <a:gd name="connsiteY9" fmla="*/ 1403 h 87586"/>
                <a:gd name="connsiteX10" fmla="*/ 11579 w 86326"/>
                <a:gd name="connsiteY10" fmla="*/ 4336 h 87586"/>
                <a:gd name="connsiteX11" fmla="*/ 271 w 86326"/>
                <a:gd name="connsiteY11" fmla="*/ 33132 h 87586"/>
                <a:gd name="connsiteX12" fmla="*/ 27024 w 86326"/>
                <a:gd name="connsiteY12" fmla="*/ 58994 h 87586"/>
                <a:gd name="connsiteX13" fmla="*/ 19302 w 86326"/>
                <a:gd name="connsiteY13" fmla="*/ 83391 h 87586"/>
                <a:gd name="connsiteX14" fmla="*/ 23990 w 86326"/>
                <a:gd name="connsiteY14" fmla="*/ 87657 h 87586"/>
                <a:gd name="connsiteX15" fmla="*/ 29368 w 86326"/>
                <a:gd name="connsiteY15" fmla="*/ 84724 h 87586"/>
                <a:gd name="connsiteX16" fmla="*/ 34333 w 86326"/>
                <a:gd name="connsiteY16" fmla="*/ 60061 h 87586"/>
                <a:gd name="connsiteX17" fmla="*/ 36126 w 86326"/>
                <a:gd name="connsiteY17" fmla="*/ 50995 h 87586"/>
                <a:gd name="connsiteX18" fmla="*/ 46606 w 86326"/>
                <a:gd name="connsiteY18" fmla="*/ 21000 h 87586"/>
                <a:gd name="connsiteX19" fmla="*/ 67016 w 86326"/>
                <a:gd name="connsiteY19" fmla="*/ 9135 h 87586"/>
                <a:gd name="connsiteX20" fmla="*/ 81633 w 86326"/>
                <a:gd name="connsiteY20" fmla="*/ 22200 h 87586"/>
                <a:gd name="connsiteX21" fmla="*/ 40539 w 86326"/>
                <a:gd name="connsiteY21" fmla="*/ 51129 h 87586"/>
                <a:gd name="connsiteX22" fmla="*/ 36126 w 86326"/>
                <a:gd name="connsiteY22" fmla="*/ 50995 h 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26" h="87586">
                  <a:moveTo>
                    <a:pt x="34333" y="60061"/>
                  </a:moveTo>
                  <a:cubicBezTo>
                    <a:pt x="35850" y="60194"/>
                    <a:pt x="37505" y="60194"/>
                    <a:pt x="39022" y="60194"/>
                  </a:cubicBezTo>
                  <a:cubicBezTo>
                    <a:pt x="63844" y="60194"/>
                    <a:pt x="86598" y="40597"/>
                    <a:pt x="86598" y="19534"/>
                  </a:cubicBezTo>
                  <a:cubicBezTo>
                    <a:pt x="86598" y="7669"/>
                    <a:pt x="79289" y="70"/>
                    <a:pt x="68532" y="70"/>
                  </a:cubicBezTo>
                  <a:cubicBezTo>
                    <a:pt x="49502" y="70"/>
                    <a:pt x="39435" y="23533"/>
                    <a:pt x="35574" y="33531"/>
                  </a:cubicBezTo>
                  <a:cubicBezTo>
                    <a:pt x="33781" y="38464"/>
                    <a:pt x="30748" y="47796"/>
                    <a:pt x="29920" y="50329"/>
                  </a:cubicBezTo>
                  <a:cubicBezTo>
                    <a:pt x="14751" y="48329"/>
                    <a:pt x="5098" y="41664"/>
                    <a:pt x="5098" y="31798"/>
                  </a:cubicBezTo>
                  <a:cubicBezTo>
                    <a:pt x="5098" y="31665"/>
                    <a:pt x="5925" y="16734"/>
                    <a:pt x="17095" y="4736"/>
                  </a:cubicBezTo>
                  <a:cubicBezTo>
                    <a:pt x="18061" y="3803"/>
                    <a:pt x="18198" y="3536"/>
                    <a:pt x="18198" y="3003"/>
                  </a:cubicBezTo>
                  <a:cubicBezTo>
                    <a:pt x="18198" y="1403"/>
                    <a:pt x="16406" y="1403"/>
                    <a:pt x="15992" y="1403"/>
                  </a:cubicBezTo>
                  <a:cubicBezTo>
                    <a:pt x="14751" y="1403"/>
                    <a:pt x="14199" y="1403"/>
                    <a:pt x="11579" y="4336"/>
                  </a:cubicBezTo>
                  <a:cubicBezTo>
                    <a:pt x="3857" y="13535"/>
                    <a:pt x="271" y="27399"/>
                    <a:pt x="271" y="33132"/>
                  </a:cubicBezTo>
                  <a:cubicBezTo>
                    <a:pt x="271" y="44996"/>
                    <a:pt x="9235" y="55261"/>
                    <a:pt x="27024" y="58994"/>
                  </a:cubicBezTo>
                  <a:cubicBezTo>
                    <a:pt x="20129" y="79658"/>
                    <a:pt x="19302" y="82191"/>
                    <a:pt x="19302" y="83391"/>
                  </a:cubicBezTo>
                  <a:cubicBezTo>
                    <a:pt x="19302" y="86990"/>
                    <a:pt x="22473" y="87657"/>
                    <a:pt x="23990" y="87657"/>
                  </a:cubicBezTo>
                  <a:cubicBezTo>
                    <a:pt x="25507" y="87657"/>
                    <a:pt x="28265" y="86723"/>
                    <a:pt x="29368" y="84724"/>
                  </a:cubicBezTo>
                  <a:cubicBezTo>
                    <a:pt x="30334" y="82724"/>
                    <a:pt x="31575" y="75925"/>
                    <a:pt x="34333" y="60061"/>
                  </a:cubicBezTo>
                  <a:close/>
                  <a:moveTo>
                    <a:pt x="36126" y="50995"/>
                  </a:moveTo>
                  <a:cubicBezTo>
                    <a:pt x="38884" y="35664"/>
                    <a:pt x="39987" y="29665"/>
                    <a:pt x="46606" y="21000"/>
                  </a:cubicBezTo>
                  <a:cubicBezTo>
                    <a:pt x="52812" y="12868"/>
                    <a:pt x="60121" y="9135"/>
                    <a:pt x="67016" y="9135"/>
                  </a:cubicBezTo>
                  <a:cubicBezTo>
                    <a:pt x="76531" y="9135"/>
                    <a:pt x="81633" y="15268"/>
                    <a:pt x="81633" y="22200"/>
                  </a:cubicBezTo>
                  <a:cubicBezTo>
                    <a:pt x="81633" y="35664"/>
                    <a:pt x="64258" y="51129"/>
                    <a:pt x="40539" y="51129"/>
                  </a:cubicBezTo>
                  <a:cubicBezTo>
                    <a:pt x="39297" y="51129"/>
                    <a:pt x="37367" y="51129"/>
                    <a:pt x="36126" y="5099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9" name="Dowolny kształt: kształt 238">
              <a:extLst>
                <a:ext uri="{FF2B5EF4-FFF2-40B4-BE49-F238E27FC236}">
                  <a16:creationId xmlns:a16="http://schemas.microsoft.com/office/drawing/2014/main" id="{E8C491DE-FDC9-B7C5-8926-FA34036AD1B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767827" y="6925077"/>
              <a:ext cx="60538" cy="115582"/>
            </a:xfrm>
            <a:custGeom>
              <a:avLst/>
              <a:gdLst>
                <a:gd name="connsiteX0" fmla="*/ 60809 w 60538"/>
                <a:gd name="connsiteY0" fmla="*/ 5143 h 115582"/>
                <a:gd name="connsiteX1" fmla="*/ 55293 w 60538"/>
                <a:gd name="connsiteY1" fmla="*/ 77 h 115582"/>
                <a:gd name="connsiteX2" fmla="*/ 47571 w 60538"/>
                <a:gd name="connsiteY2" fmla="*/ 7410 h 115582"/>
                <a:gd name="connsiteX3" fmla="*/ 53087 w 60538"/>
                <a:gd name="connsiteY3" fmla="*/ 12476 h 115582"/>
                <a:gd name="connsiteX4" fmla="*/ 60809 w 60538"/>
                <a:gd name="connsiteY4" fmla="*/ 5143 h 115582"/>
                <a:gd name="connsiteX5" fmla="*/ 31574 w 60538"/>
                <a:gd name="connsiteY5" fmla="*/ 94996 h 115582"/>
                <a:gd name="connsiteX6" fmla="*/ 13785 w 60538"/>
                <a:gd name="connsiteY6" fmla="*/ 111927 h 115582"/>
                <a:gd name="connsiteX7" fmla="*/ 8820 w 60538"/>
                <a:gd name="connsiteY7" fmla="*/ 111127 h 115582"/>
                <a:gd name="connsiteX8" fmla="*/ 13509 w 60538"/>
                <a:gd name="connsiteY8" fmla="*/ 104328 h 115582"/>
                <a:gd name="connsiteX9" fmla="*/ 8131 w 60538"/>
                <a:gd name="connsiteY9" fmla="*/ 99396 h 115582"/>
                <a:gd name="connsiteX10" fmla="*/ 271 w 60538"/>
                <a:gd name="connsiteY10" fmla="*/ 107261 h 115582"/>
                <a:gd name="connsiteX11" fmla="*/ 13923 w 60538"/>
                <a:gd name="connsiteY11" fmla="*/ 115660 h 115582"/>
                <a:gd name="connsiteX12" fmla="*/ 42606 w 60538"/>
                <a:gd name="connsiteY12" fmla="*/ 94596 h 115582"/>
                <a:gd name="connsiteX13" fmla="*/ 55017 w 60538"/>
                <a:gd name="connsiteY13" fmla="*/ 46870 h 115582"/>
                <a:gd name="connsiteX14" fmla="*/ 55707 w 60538"/>
                <a:gd name="connsiteY14" fmla="*/ 42204 h 115582"/>
                <a:gd name="connsiteX15" fmla="*/ 40952 w 60538"/>
                <a:gd name="connsiteY15" fmla="*/ 29673 h 115582"/>
                <a:gd name="connsiteX16" fmla="*/ 16819 w 60538"/>
                <a:gd name="connsiteY16" fmla="*/ 50070 h 115582"/>
                <a:gd name="connsiteX17" fmla="*/ 19163 w 60538"/>
                <a:gd name="connsiteY17" fmla="*/ 51803 h 115582"/>
                <a:gd name="connsiteX18" fmla="*/ 21921 w 60538"/>
                <a:gd name="connsiteY18" fmla="*/ 49403 h 115582"/>
                <a:gd name="connsiteX19" fmla="*/ 40538 w 60538"/>
                <a:gd name="connsiteY19" fmla="*/ 33406 h 115582"/>
                <a:gd name="connsiteX20" fmla="*/ 45226 w 60538"/>
                <a:gd name="connsiteY20" fmla="*/ 39938 h 115582"/>
                <a:gd name="connsiteX21" fmla="*/ 44813 w 60538"/>
                <a:gd name="connsiteY21" fmla="*/ 43937 h 115582"/>
                <a:gd name="connsiteX22" fmla="*/ 31574 w 60538"/>
                <a:gd name="connsiteY22" fmla="*/ 94996 h 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8" h="115582">
                  <a:moveTo>
                    <a:pt x="60809" y="5143"/>
                  </a:moveTo>
                  <a:cubicBezTo>
                    <a:pt x="60809" y="2877"/>
                    <a:pt x="59017" y="77"/>
                    <a:pt x="55293" y="77"/>
                  </a:cubicBezTo>
                  <a:cubicBezTo>
                    <a:pt x="51294" y="77"/>
                    <a:pt x="47571" y="3810"/>
                    <a:pt x="47571" y="7410"/>
                  </a:cubicBezTo>
                  <a:cubicBezTo>
                    <a:pt x="47571" y="9543"/>
                    <a:pt x="49226" y="12476"/>
                    <a:pt x="53087" y="12476"/>
                  </a:cubicBezTo>
                  <a:cubicBezTo>
                    <a:pt x="56810" y="12476"/>
                    <a:pt x="60809" y="9009"/>
                    <a:pt x="60809" y="5143"/>
                  </a:cubicBezTo>
                  <a:close/>
                  <a:moveTo>
                    <a:pt x="31574" y="94996"/>
                  </a:moveTo>
                  <a:cubicBezTo>
                    <a:pt x="29230" y="104195"/>
                    <a:pt x="21921" y="111927"/>
                    <a:pt x="13785" y="111927"/>
                  </a:cubicBezTo>
                  <a:cubicBezTo>
                    <a:pt x="11992" y="111927"/>
                    <a:pt x="10337" y="111660"/>
                    <a:pt x="8820" y="111127"/>
                  </a:cubicBezTo>
                  <a:cubicBezTo>
                    <a:pt x="12406" y="109527"/>
                    <a:pt x="13509" y="106328"/>
                    <a:pt x="13509" y="104328"/>
                  </a:cubicBezTo>
                  <a:cubicBezTo>
                    <a:pt x="13509" y="101129"/>
                    <a:pt x="10889" y="99396"/>
                    <a:pt x="8131" y="99396"/>
                  </a:cubicBezTo>
                  <a:cubicBezTo>
                    <a:pt x="3856" y="99396"/>
                    <a:pt x="271" y="102995"/>
                    <a:pt x="271" y="107261"/>
                  </a:cubicBezTo>
                  <a:cubicBezTo>
                    <a:pt x="271" y="112327"/>
                    <a:pt x="5649" y="115660"/>
                    <a:pt x="13923" y="115660"/>
                  </a:cubicBezTo>
                  <a:cubicBezTo>
                    <a:pt x="22197" y="115660"/>
                    <a:pt x="38331" y="110861"/>
                    <a:pt x="42606" y="94596"/>
                  </a:cubicBezTo>
                  <a:lnTo>
                    <a:pt x="55017" y="46870"/>
                  </a:lnTo>
                  <a:cubicBezTo>
                    <a:pt x="55431" y="45404"/>
                    <a:pt x="55707" y="44204"/>
                    <a:pt x="55707" y="42204"/>
                  </a:cubicBezTo>
                  <a:cubicBezTo>
                    <a:pt x="55707" y="34872"/>
                    <a:pt x="49226" y="29673"/>
                    <a:pt x="40952" y="29673"/>
                  </a:cubicBezTo>
                  <a:cubicBezTo>
                    <a:pt x="25644" y="29673"/>
                    <a:pt x="16819" y="48203"/>
                    <a:pt x="16819" y="50070"/>
                  </a:cubicBezTo>
                  <a:cubicBezTo>
                    <a:pt x="16819" y="51803"/>
                    <a:pt x="18749" y="51803"/>
                    <a:pt x="19163" y="51803"/>
                  </a:cubicBezTo>
                  <a:cubicBezTo>
                    <a:pt x="20818" y="51803"/>
                    <a:pt x="20956" y="51403"/>
                    <a:pt x="21921" y="49403"/>
                  </a:cubicBezTo>
                  <a:cubicBezTo>
                    <a:pt x="25369" y="41671"/>
                    <a:pt x="32540" y="33406"/>
                    <a:pt x="40538" y="33406"/>
                  </a:cubicBezTo>
                  <a:cubicBezTo>
                    <a:pt x="43985" y="33406"/>
                    <a:pt x="45226" y="35672"/>
                    <a:pt x="45226" y="39938"/>
                  </a:cubicBezTo>
                  <a:cubicBezTo>
                    <a:pt x="45226" y="41405"/>
                    <a:pt x="44951" y="43271"/>
                    <a:pt x="44813" y="43937"/>
                  </a:cubicBezTo>
                  <a:lnTo>
                    <a:pt x="31574" y="94996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40A344A-5687-2466-9B9A-45B9831C551D}"/>
              </a:ext>
            </a:extLst>
          </p:cNvPr>
          <p:cNvSpPr txBox="1"/>
          <p:nvPr/>
        </p:nvSpPr>
        <p:spPr>
          <a:xfrm>
            <a:off x="244393" y="6449198"/>
            <a:ext cx="47912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RDD,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J.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Kolodynski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M. Guta,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Nat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Commun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3, 1063 (2012)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2" grpId="0" animBg="1"/>
      <p:bldP spid="142" grpId="0"/>
      <p:bldP spid="143" grpId="0"/>
      <p:bldP spid="159" grpId="0"/>
      <p:bldP spid="162" grpId="0"/>
      <p:bldP spid="264" grpId="0"/>
      <p:bldP spid="18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84F81-F9DD-9981-7485-D9A1C58C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rostokąt 122">
            <a:extLst>
              <a:ext uri="{FF2B5EF4-FFF2-40B4-BE49-F238E27FC236}">
                <a16:creationId xmlns:a16="http://schemas.microsoft.com/office/drawing/2014/main" id="{5A2A58E5-468D-42BD-2F05-168F9295F39C}"/>
              </a:ext>
            </a:extLst>
          </p:cNvPr>
          <p:cNvSpPr/>
          <p:nvPr/>
        </p:nvSpPr>
        <p:spPr>
          <a:xfrm>
            <a:off x="4794301" y="3336601"/>
            <a:ext cx="4200107" cy="345712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Prostokąt 87">
            <a:extLst>
              <a:ext uri="{FF2B5EF4-FFF2-40B4-BE49-F238E27FC236}">
                <a16:creationId xmlns:a16="http://schemas.microsoft.com/office/drawing/2014/main" id="{A573AF74-428F-7152-0644-D0B3F910DC62}"/>
              </a:ext>
            </a:extLst>
          </p:cNvPr>
          <p:cNvSpPr/>
          <p:nvPr/>
        </p:nvSpPr>
        <p:spPr>
          <a:xfrm>
            <a:off x="4985193" y="2353274"/>
            <a:ext cx="3277678" cy="61999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C213161-3A08-943D-FA84-341439D01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30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Quantum </a:t>
            </a:r>
            <a:r>
              <a:rPr lang="pl-PL" dirty="0" err="1"/>
              <a:t>metrology</a:t>
            </a:r>
            <a:r>
              <a:rPr lang="pl-PL" dirty="0"/>
              <a:t> as a quantum channel </a:t>
            </a:r>
            <a:r>
              <a:rPr lang="pl-PL" dirty="0" err="1"/>
              <a:t>estimation</a:t>
            </a:r>
            <a:r>
              <a:rPr lang="pl-PL" dirty="0"/>
              <a:t> problem…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C036F9D-D151-B309-7127-54664C69AF0A}"/>
              </a:ext>
            </a:extLst>
          </p:cNvPr>
          <p:cNvSpPr/>
          <p:nvPr/>
        </p:nvSpPr>
        <p:spPr>
          <a:xfrm>
            <a:off x="2510675" y="1253601"/>
            <a:ext cx="939101" cy="8805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az 6" descr="TP_tmp.emf">
            <a:extLst>
              <a:ext uri="{FF2B5EF4-FFF2-40B4-BE49-F238E27FC236}">
                <a16:creationId xmlns:a16="http://schemas.microsoft.com/office/drawing/2014/main" id="{3983F11D-4CB2-FE9A-46BB-6DA9C584C3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02676" y="2006334"/>
            <a:ext cx="218420" cy="255551"/>
          </a:xfrm>
          <a:prstGeom prst="rect">
            <a:avLst/>
          </a:prstGeom>
          <a:noFill/>
          <a:ln/>
          <a:effectLst/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489C72F-8BC0-FB76-9F0B-390FB8EB75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65" y="1557743"/>
            <a:ext cx="347886" cy="352102"/>
          </a:xfrm>
          <a:prstGeom prst="rect">
            <a:avLst/>
          </a:prstGeom>
          <a:noFill/>
          <a:ln/>
          <a:effectLst/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4C43D106-8E71-27BB-410E-17AF1E6A39B8}"/>
              </a:ext>
            </a:extLst>
          </p:cNvPr>
          <p:cNvCxnSpPr>
            <a:cxnSpLocks/>
          </p:cNvCxnSpPr>
          <p:nvPr/>
        </p:nvCxnSpPr>
        <p:spPr>
          <a:xfrm>
            <a:off x="1752655" y="1745969"/>
            <a:ext cx="62067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0FD85EDF-DC89-E62E-0594-CD792274E6AC}"/>
              </a:ext>
            </a:extLst>
          </p:cNvPr>
          <p:cNvCxnSpPr>
            <a:cxnSpLocks/>
          </p:cNvCxnSpPr>
          <p:nvPr/>
        </p:nvCxnSpPr>
        <p:spPr>
          <a:xfrm>
            <a:off x="3588679" y="1745969"/>
            <a:ext cx="57804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a 1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 title="IguanaTex Vector Display">
            <a:extLst>
              <a:ext uri="{FF2B5EF4-FFF2-40B4-BE49-F238E27FC236}">
                <a16:creationId xmlns:a16="http://schemas.microsoft.com/office/drawing/2014/main" id="{ECC047C4-F72E-FB01-BD7C-0EE2699BE718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390144" y="1989481"/>
            <a:ext cx="363711" cy="289258"/>
            <a:chOff x="13086743" y="4132533"/>
            <a:chExt cx="363711" cy="289258"/>
          </a:xfrm>
        </p:grpSpPr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771152C2-FB5C-892F-40F8-20832F541F9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3086743" y="4132533"/>
              <a:ext cx="176342" cy="256098"/>
            </a:xfrm>
            <a:custGeom>
              <a:avLst/>
              <a:gdLst>
                <a:gd name="connsiteX0" fmla="*/ 1349 w 176342"/>
                <a:gd name="connsiteY0" fmla="*/ 239437 h 256098"/>
                <a:gd name="connsiteX1" fmla="*/ 228 w 176342"/>
                <a:gd name="connsiteY1" fmla="*/ 245665 h 256098"/>
                <a:gd name="connsiteX2" fmla="*/ 10689 w 176342"/>
                <a:gd name="connsiteY2" fmla="*/ 256173 h 256098"/>
                <a:gd name="connsiteX3" fmla="*/ 23765 w 176342"/>
                <a:gd name="connsiteY3" fmla="*/ 248000 h 256098"/>
                <a:gd name="connsiteX4" fmla="*/ 47676 w 176342"/>
                <a:gd name="connsiteY4" fmla="*/ 150309 h 256098"/>
                <a:gd name="connsiteX5" fmla="*/ 84663 w 176342"/>
                <a:gd name="connsiteY5" fmla="*/ 176386 h 256098"/>
                <a:gd name="connsiteX6" fmla="*/ 176571 w 176342"/>
                <a:gd name="connsiteY6" fmla="*/ 63516 h 256098"/>
                <a:gd name="connsiteX7" fmla="*/ 124639 w 176342"/>
                <a:gd name="connsiteY7" fmla="*/ 75 h 256098"/>
                <a:gd name="connsiteX8" fmla="*/ 37963 w 176342"/>
                <a:gd name="connsiteY8" fmla="*/ 86479 h 256098"/>
                <a:gd name="connsiteX9" fmla="*/ 1349 w 176342"/>
                <a:gd name="connsiteY9" fmla="*/ 239437 h 256098"/>
                <a:gd name="connsiteX10" fmla="*/ 84290 w 176342"/>
                <a:gd name="connsiteY10" fmla="*/ 167823 h 256098"/>
                <a:gd name="connsiteX11" fmla="*/ 52160 w 176342"/>
                <a:gd name="connsiteY11" fmla="*/ 133184 h 256098"/>
                <a:gd name="connsiteX12" fmla="*/ 55148 w 176342"/>
                <a:gd name="connsiteY12" fmla="*/ 118783 h 256098"/>
                <a:gd name="connsiteX13" fmla="*/ 77565 w 176342"/>
                <a:gd name="connsiteY13" fmla="*/ 45612 h 256098"/>
                <a:gd name="connsiteX14" fmla="*/ 123892 w 176342"/>
                <a:gd name="connsiteY14" fmla="*/ 8637 h 256098"/>
                <a:gd name="connsiteX15" fmla="*/ 149671 w 176342"/>
                <a:gd name="connsiteY15" fmla="*/ 46780 h 256098"/>
                <a:gd name="connsiteX16" fmla="*/ 128749 w 176342"/>
                <a:gd name="connsiteY16" fmla="*/ 130848 h 256098"/>
                <a:gd name="connsiteX17" fmla="*/ 84290 w 176342"/>
                <a:gd name="connsiteY17" fmla="*/ 167823 h 2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342" h="256098">
                  <a:moveTo>
                    <a:pt x="1349" y="239437"/>
                  </a:moveTo>
                  <a:cubicBezTo>
                    <a:pt x="228" y="244108"/>
                    <a:pt x="228" y="244886"/>
                    <a:pt x="228" y="245665"/>
                  </a:cubicBezTo>
                  <a:cubicBezTo>
                    <a:pt x="228" y="251503"/>
                    <a:pt x="4338" y="256173"/>
                    <a:pt x="10689" y="256173"/>
                  </a:cubicBezTo>
                  <a:cubicBezTo>
                    <a:pt x="18535" y="256173"/>
                    <a:pt x="23018" y="249168"/>
                    <a:pt x="23765" y="248000"/>
                  </a:cubicBezTo>
                  <a:cubicBezTo>
                    <a:pt x="25633" y="244497"/>
                    <a:pt x="37589" y="192343"/>
                    <a:pt x="47676" y="150309"/>
                  </a:cubicBezTo>
                  <a:cubicBezTo>
                    <a:pt x="55148" y="165877"/>
                    <a:pt x="67104" y="176386"/>
                    <a:pt x="84663" y="176386"/>
                  </a:cubicBezTo>
                  <a:cubicBezTo>
                    <a:pt x="128375" y="176386"/>
                    <a:pt x="176571" y="121508"/>
                    <a:pt x="176571" y="63516"/>
                  </a:cubicBezTo>
                  <a:cubicBezTo>
                    <a:pt x="176571" y="22260"/>
                    <a:pt x="151913" y="75"/>
                    <a:pt x="124639" y="75"/>
                  </a:cubicBezTo>
                  <a:cubicBezTo>
                    <a:pt x="88399" y="75"/>
                    <a:pt x="49171" y="38995"/>
                    <a:pt x="37963" y="86479"/>
                  </a:cubicBezTo>
                  <a:lnTo>
                    <a:pt x="1349" y="239437"/>
                  </a:lnTo>
                  <a:close/>
                  <a:moveTo>
                    <a:pt x="84290" y="167823"/>
                  </a:moveTo>
                  <a:cubicBezTo>
                    <a:pt x="58137" y="167823"/>
                    <a:pt x="52160" y="136687"/>
                    <a:pt x="52160" y="133184"/>
                  </a:cubicBezTo>
                  <a:cubicBezTo>
                    <a:pt x="52160" y="131627"/>
                    <a:pt x="54028" y="123843"/>
                    <a:pt x="55148" y="118783"/>
                  </a:cubicBezTo>
                  <a:cubicBezTo>
                    <a:pt x="65609" y="75192"/>
                    <a:pt x="69345" y="61180"/>
                    <a:pt x="77565" y="45612"/>
                  </a:cubicBezTo>
                  <a:cubicBezTo>
                    <a:pt x="93630" y="17200"/>
                    <a:pt x="112310" y="8637"/>
                    <a:pt x="123892" y="8637"/>
                  </a:cubicBezTo>
                  <a:cubicBezTo>
                    <a:pt x="137716" y="8637"/>
                    <a:pt x="149671" y="19924"/>
                    <a:pt x="149671" y="46780"/>
                  </a:cubicBezTo>
                  <a:cubicBezTo>
                    <a:pt x="149671" y="68186"/>
                    <a:pt x="138836" y="111777"/>
                    <a:pt x="128749" y="130848"/>
                  </a:cubicBezTo>
                  <a:cubicBezTo>
                    <a:pt x="116420" y="155369"/>
                    <a:pt x="98487" y="167823"/>
                    <a:pt x="84290" y="16782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4AEFF8BE-821F-4289-5A22-6B3778BC312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3286740" y="4242795"/>
              <a:ext cx="163714" cy="178996"/>
            </a:xfrm>
            <a:custGeom>
              <a:avLst/>
              <a:gdLst>
                <a:gd name="connsiteX0" fmla="*/ 64830 w 163714"/>
                <a:gd name="connsiteY0" fmla="*/ 122677 h 178996"/>
                <a:gd name="connsiteX1" fmla="*/ 73722 w 163714"/>
                <a:gd name="connsiteY1" fmla="*/ 122949 h 178996"/>
                <a:gd name="connsiteX2" fmla="*/ 163948 w 163714"/>
                <a:gd name="connsiteY2" fmla="*/ 39853 h 178996"/>
                <a:gd name="connsiteX3" fmla="*/ 129688 w 163714"/>
                <a:gd name="connsiteY3" fmla="*/ 76 h 178996"/>
                <a:gd name="connsiteX4" fmla="*/ 67184 w 163714"/>
                <a:gd name="connsiteY4" fmla="*/ 68460 h 178996"/>
                <a:gd name="connsiteX5" fmla="*/ 56461 w 163714"/>
                <a:gd name="connsiteY5" fmla="*/ 102788 h 178996"/>
                <a:gd name="connsiteX6" fmla="*/ 9387 w 163714"/>
                <a:gd name="connsiteY6" fmla="*/ 64918 h 178996"/>
                <a:gd name="connsiteX7" fmla="*/ 32139 w 163714"/>
                <a:gd name="connsiteY7" fmla="*/ 9612 h 178996"/>
                <a:gd name="connsiteX8" fmla="*/ 34232 w 163714"/>
                <a:gd name="connsiteY8" fmla="*/ 6070 h 178996"/>
                <a:gd name="connsiteX9" fmla="*/ 30047 w 163714"/>
                <a:gd name="connsiteY9" fmla="*/ 2801 h 178996"/>
                <a:gd name="connsiteX10" fmla="*/ 21678 w 163714"/>
                <a:gd name="connsiteY10" fmla="*/ 8794 h 178996"/>
                <a:gd name="connsiteX11" fmla="*/ 233 w 163714"/>
                <a:gd name="connsiteY11" fmla="*/ 67643 h 178996"/>
                <a:gd name="connsiteX12" fmla="*/ 50969 w 163714"/>
                <a:gd name="connsiteY12" fmla="*/ 120497 h 178996"/>
                <a:gd name="connsiteX13" fmla="*/ 36324 w 163714"/>
                <a:gd name="connsiteY13" fmla="*/ 170355 h 178996"/>
                <a:gd name="connsiteX14" fmla="*/ 45216 w 163714"/>
                <a:gd name="connsiteY14" fmla="*/ 179073 h 178996"/>
                <a:gd name="connsiteX15" fmla="*/ 55415 w 163714"/>
                <a:gd name="connsiteY15" fmla="*/ 173079 h 178996"/>
                <a:gd name="connsiteX16" fmla="*/ 64830 w 163714"/>
                <a:gd name="connsiteY16" fmla="*/ 122677 h 178996"/>
                <a:gd name="connsiteX17" fmla="*/ 68230 w 163714"/>
                <a:gd name="connsiteY17" fmla="*/ 104150 h 178996"/>
                <a:gd name="connsiteX18" fmla="*/ 88106 w 163714"/>
                <a:gd name="connsiteY18" fmla="*/ 42850 h 178996"/>
                <a:gd name="connsiteX19" fmla="*/ 126811 w 163714"/>
                <a:gd name="connsiteY19" fmla="*/ 18603 h 178996"/>
                <a:gd name="connsiteX20" fmla="*/ 154533 w 163714"/>
                <a:gd name="connsiteY20" fmla="*/ 45302 h 178996"/>
                <a:gd name="connsiteX21" fmla="*/ 76599 w 163714"/>
                <a:gd name="connsiteY21" fmla="*/ 104423 h 178996"/>
                <a:gd name="connsiteX22" fmla="*/ 68230 w 163714"/>
                <a:gd name="connsiteY22" fmla="*/ 104150 h 17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3714" h="178996">
                  <a:moveTo>
                    <a:pt x="64830" y="122677"/>
                  </a:moveTo>
                  <a:cubicBezTo>
                    <a:pt x="67707" y="122949"/>
                    <a:pt x="70845" y="122949"/>
                    <a:pt x="73722" y="122949"/>
                  </a:cubicBezTo>
                  <a:cubicBezTo>
                    <a:pt x="120796" y="122949"/>
                    <a:pt x="163948" y="82900"/>
                    <a:pt x="163948" y="39853"/>
                  </a:cubicBezTo>
                  <a:cubicBezTo>
                    <a:pt x="163948" y="15606"/>
                    <a:pt x="150087" y="76"/>
                    <a:pt x="129688" y="76"/>
                  </a:cubicBezTo>
                  <a:cubicBezTo>
                    <a:pt x="93598" y="76"/>
                    <a:pt x="74506" y="48027"/>
                    <a:pt x="67184" y="68460"/>
                  </a:cubicBezTo>
                  <a:cubicBezTo>
                    <a:pt x="63784" y="78540"/>
                    <a:pt x="58030" y="97612"/>
                    <a:pt x="56461" y="102788"/>
                  </a:cubicBezTo>
                  <a:cubicBezTo>
                    <a:pt x="27693" y="98701"/>
                    <a:pt x="9387" y="85079"/>
                    <a:pt x="9387" y="64918"/>
                  </a:cubicBezTo>
                  <a:cubicBezTo>
                    <a:pt x="9387" y="64646"/>
                    <a:pt x="10956" y="34132"/>
                    <a:pt x="32139" y="9612"/>
                  </a:cubicBezTo>
                  <a:cubicBezTo>
                    <a:pt x="33970" y="7705"/>
                    <a:pt x="34232" y="7160"/>
                    <a:pt x="34232" y="6070"/>
                  </a:cubicBezTo>
                  <a:cubicBezTo>
                    <a:pt x="34232" y="2801"/>
                    <a:pt x="30832" y="2801"/>
                    <a:pt x="30047" y="2801"/>
                  </a:cubicBezTo>
                  <a:cubicBezTo>
                    <a:pt x="27693" y="2801"/>
                    <a:pt x="26647" y="2801"/>
                    <a:pt x="21678" y="8794"/>
                  </a:cubicBezTo>
                  <a:cubicBezTo>
                    <a:pt x="7033" y="27593"/>
                    <a:pt x="233" y="55928"/>
                    <a:pt x="233" y="67643"/>
                  </a:cubicBezTo>
                  <a:cubicBezTo>
                    <a:pt x="233" y="91890"/>
                    <a:pt x="17232" y="112869"/>
                    <a:pt x="50969" y="120497"/>
                  </a:cubicBezTo>
                  <a:cubicBezTo>
                    <a:pt x="37893" y="162726"/>
                    <a:pt x="36324" y="167903"/>
                    <a:pt x="36324" y="170355"/>
                  </a:cubicBezTo>
                  <a:cubicBezTo>
                    <a:pt x="36324" y="177711"/>
                    <a:pt x="42339" y="179073"/>
                    <a:pt x="45216" y="179073"/>
                  </a:cubicBezTo>
                  <a:cubicBezTo>
                    <a:pt x="48092" y="179073"/>
                    <a:pt x="53323" y="177166"/>
                    <a:pt x="55415" y="173079"/>
                  </a:cubicBezTo>
                  <a:cubicBezTo>
                    <a:pt x="57246" y="168992"/>
                    <a:pt x="59599" y="155098"/>
                    <a:pt x="64830" y="122677"/>
                  </a:cubicBezTo>
                  <a:close/>
                  <a:moveTo>
                    <a:pt x="68230" y="104150"/>
                  </a:moveTo>
                  <a:cubicBezTo>
                    <a:pt x="73460" y="72819"/>
                    <a:pt x="75552" y="60559"/>
                    <a:pt x="88106" y="42850"/>
                  </a:cubicBezTo>
                  <a:cubicBezTo>
                    <a:pt x="99874" y="26231"/>
                    <a:pt x="113735" y="18603"/>
                    <a:pt x="126811" y="18603"/>
                  </a:cubicBezTo>
                  <a:cubicBezTo>
                    <a:pt x="144857" y="18603"/>
                    <a:pt x="154533" y="31135"/>
                    <a:pt x="154533" y="45302"/>
                  </a:cubicBezTo>
                  <a:cubicBezTo>
                    <a:pt x="154533" y="72819"/>
                    <a:pt x="121581" y="104423"/>
                    <a:pt x="76599" y="104423"/>
                  </a:cubicBezTo>
                  <a:cubicBezTo>
                    <a:pt x="74245" y="104423"/>
                    <a:pt x="70584" y="104423"/>
                    <a:pt x="68230" y="104150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34" name="Obraz 3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mathcal{E}_\varphi \otimes \mathcal{I}(\rho)] = ? $$&#10;\end{document}&#10;" title="IguanaTex Bitmap Display">
            <a:extLst>
              <a:ext uri="{FF2B5EF4-FFF2-40B4-BE49-F238E27FC236}">
                <a16:creationId xmlns:a16="http://schemas.microsoft.com/office/drawing/2014/main" id="{A061B093-25D8-6EB3-2C2E-F27B5D8F377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05" y="2443225"/>
            <a:ext cx="2981045" cy="485010"/>
          </a:xfrm>
          <a:prstGeom prst="rect">
            <a:avLst/>
          </a:prstGeom>
          <a:noFill/>
          <a:ln/>
          <a:effectLst/>
        </p:spPr>
      </p:pic>
      <p:sp>
        <p:nvSpPr>
          <p:cNvPr id="122" name="Prostokąt 121">
            <a:extLst>
              <a:ext uri="{FF2B5EF4-FFF2-40B4-BE49-F238E27FC236}">
                <a16:creationId xmlns:a16="http://schemas.microsoft.com/office/drawing/2014/main" id="{52A30CA2-29D8-927F-DB5D-FFDFFB4D7C92}"/>
              </a:ext>
            </a:extLst>
          </p:cNvPr>
          <p:cNvSpPr/>
          <p:nvPr/>
        </p:nvSpPr>
        <p:spPr>
          <a:xfrm>
            <a:off x="166394" y="3337872"/>
            <a:ext cx="4406338" cy="345712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5" name="Łącznik łamany 11 1">
            <a:extLst>
              <a:ext uri="{FF2B5EF4-FFF2-40B4-BE49-F238E27FC236}">
                <a16:creationId xmlns:a16="http://schemas.microsoft.com/office/drawing/2014/main" id="{3995722C-B9C4-DFD0-290B-1A91E5802767}"/>
              </a:ext>
            </a:extLst>
          </p:cNvPr>
          <p:cNvCxnSpPr>
            <a:cxnSpLocks/>
            <a:stCxn id="88" idx="2"/>
            <a:endCxn id="123" idx="0"/>
          </p:cNvCxnSpPr>
          <p:nvPr/>
        </p:nvCxnSpPr>
        <p:spPr>
          <a:xfrm rot="16200000" flipH="1">
            <a:off x="6577529" y="3019774"/>
            <a:ext cx="363329" cy="27032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Łącznik łamany 11 2">
            <a:extLst>
              <a:ext uri="{FF2B5EF4-FFF2-40B4-BE49-F238E27FC236}">
                <a16:creationId xmlns:a16="http://schemas.microsoft.com/office/drawing/2014/main" id="{C53F5D9E-66C7-C058-1200-18DA87198DE0}"/>
              </a:ext>
            </a:extLst>
          </p:cNvPr>
          <p:cNvCxnSpPr>
            <a:cxnSpLocks/>
            <a:stCxn id="88" idx="2"/>
            <a:endCxn id="122" idx="0"/>
          </p:cNvCxnSpPr>
          <p:nvPr/>
        </p:nvCxnSpPr>
        <p:spPr>
          <a:xfrm rot="5400000">
            <a:off x="4314498" y="1028338"/>
            <a:ext cx="364600" cy="425446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pole tekstowe 141">
            <a:extLst>
              <a:ext uri="{FF2B5EF4-FFF2-40B4-BE49-F238E27FC236}">
                <a16:creationId xmlns:a16="http://schemas.microsoft.com/office/drawing/2014/main" id="{8895185E-B2DD-75BE-0E18-BCEE7FFB10D7}"/>
              </a:ext>
            </a:extLst>
          </p:cNvPr>
          <p:cNvSpPr txBox="1"/>
          <p:nvPr/>
        </p:nvSpPr>
        <p:spPr>
          <a:xfrm>
            <a:off x="166394" y="3455268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3A614962-3A78-223E-5A89-7E83F3F28A97}"/>
              </a:ext>
            </a:extLst>
          </p:cNvPr>
          <p:cNvSpPr txBox="1"/>
          <p:nvPr/>
        </p:nvSpPr>
        <p:spPr>
          <a:xfrm>
            <a:off x="5621151" y="3408604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pic>
        <p:nvPicPr>
          <p:cNvPr id="156" name="Obraz 155">
            <a:extLst>
              <a:ext uri="{FF2B5EF4-FFF2-40B4-BE49-F238E27FC236}">
                <a16:creationId xmlns:a16="http://schemas.microsoft.com/office/drawing/2014/main" id="{FEC38F86-E252-E196-AE80-E0F2C6BDA07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32" y="3968838"/>
            <a:ext cx="2272279" cy="401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9" name="pole tekstowe 158">
            <a:extLst>
              <a:ext uri="{FF2B5EF4-FFF2-40B4-BE49-F238E27FC236}">
                <a16:creationId xmlns:a16="http://schemas.microsoft.com/office/drawing/2014/main" id="{AB2A4139-45EB-CF49-BBA5-15C9807DA237}"/>
              </a:ext>
            </a:extLst>
          </p:cNvPr>
          <p:cNvSpPr txBox="1"/>
          <p:nvPr/>
        </p:nvSpPr>
        <p:spPr>
          <a:xfrm>
            <a:off x="291843" y="6098949"/>
            <a:ext cx="45766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lphaUcPeriod"/>
            </a:pP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Fujiwara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H.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Imai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J.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 A 41, 255304 (2008)</a:t>
            </a:r>
          </a:p>
          <a:p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RDD,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J.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Kolodynski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M. Guta,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Nat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Commun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3, 1063 (2012)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pl-PL" sz="1050" dirty="0"/>
          </a:p>
        </p:txBody>
      </p:sp>
      <p:sp>
        <p:nvSpPr>
          <p:cNvPr id="162" name="pole tekstowe 161">
            <a:extLst>
              <a:ext uri="{FF2B5EF4-FFF2-40B4-BE49-F238E27FC236}">
                <a16:creationId xmlns:a16="http://schemas.microsoft.com/office/drawing/2014/main" id="{7B3411EA-1622-4E10-FD31-3CA25F4772F9}"/>
              </a:ext>
            </a:extLst>
          </p:cNvPr>
          <p:cNvSpPr txBox="1"/>
          <p:nvPr/>
        </p:nvSpPr>
        <p:spPr>
          <a:xfrm>
            <a:off x="4779019" y="6313700"/>
            <a:ext cx="45766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K. </a:t>
            </a:r>
            <a:r>
              <a:rPr lang="pl-PL" sz="105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Macieszczak</a:t>
            </a:r>
            <a:r>
              <a:rPr lang="pl-PL" sz="105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arxiv:1312.1356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(2013) </a:t>
            </a:r>
            <a:endParaRPr lang="pl-PL" sz="1050" dirty="0"/>
          </a:p>
        </p:txBody>
      </p:sp>
      <p:grpSp>
        <p:nvGrpSpPr>
          <p:cNvPr id="114" name="Grupa 11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 \otimes \mathcal{I} (\rho)]  = 4 \min_{\{\tilde{K}_k^\varphi\}} \| \alpha \| $$&#10; \end{document}&#10;" title="IguanaTex Vector Display">
            <a:extLst>
              <a:ext uri="{FF2B5EF4-FFF2-40B4-BE49-F238E27FC236}">
                <a16:creationId xmlns:a16="http://schemas.microsoft.com/office/drawing/2014/main" id="{12FBDF3C-6B93-9353-837F-DC03A77B5785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526502" y="4878857"/>
            <a:ext cx="3364773" cy="442786"/>
            <a:chOff x="4805626" y="6699613"/>
            <a:chExt cx="3364773" cy="442786"/>
          </a:xfrm>
        </p:grpSpPr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F03523E1-33E2-AF74-6F4A-ADBE2625112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805626" y="6774875"/>
              <a:ext cx="189879" cy="108005"/>
            </a:xfrm>
            <a:custGeom>
              <a:avLst/>
              <a:gdLst>
                <a:gd name="connsiteX0" fmla="*/ 19127 w 189879"/>
                <a:gd name="connsiteY0" fmla="*/ 24022 h 108005"/>
                <a:gd name="connsiteX1" fmla="*/ 19127 w 189879"/>
                <a:gd name="connsiteY1" fmla="*/ 89509 h 108005"/>
                <a:gd name="connsiteX2" fmla="*/ 164 w 189879"/>
                <a:gd name="connsiteY2" fmla="*/ 100505 h 108005"/>
                <a:gd name="connsiteX3" fmla="*/ 164 w 189879"/>
                <a:gd name="connsiteY3" fmla="*/ 108081 h 108005"/>
                <a:gd name="connsiteX4" fmla="*/ 27637 w 189879"/>
                <a:gd name="connsiteY4" fmla="*/ 107347 h 108005"/>
                <a:gd name="connsiteX5" fmla="*/ 54867 w 189879"/>
                <a:gd name="connsiteY5" fmla="*/ 108081 h 108005"/>
                <a:gd name="connsiteX6" fmla="*/ 54867 w 189879"/>
                <a:gd name="connsiteY6" fmla="*/ 100505 h 108005"/>
                <a:gd name="connsiteX7" fmla="*/ 35903 w 189879"/>
                <a:gd name="connsiteY7" fmla="*/ 89509 h 108005"/>
                <a:gd name="connsiteX8" fmla="*/ 35903 w 189879"/>
                <a:gd name="connsiteY8" fmla="*/ 44548 h 108005"/>
                <a:gd name="connsiteX9" fmla="*/ 68725 w 189879"/>
                <a:gd name="connsiteY9" fmla="*/ 5451 h 108005"/>
                <a:gd name="connsiteX10" fmla="*/ 86716 w 189879"/>
                <a:gd name="connsiteY10" fmla="*/ 32574 h 108005"/>
                <a:gd name="connsiteX11" fmla="*/ 86716 w 189879"/>
                <a:gd name="connsiteY11" fmla="*/ 89509 h 108005"/>
                <a:gd name="connsiteX12" fmla="*/ 67752 w 189879"/>
                <a:gd name="connsiteY12" fmla="*/ 100505 h 108005"/>
                <a:gd name="connsiteX13" fmla="*/ 67752 w 189879"/>
                <a:gd name="connsiteY13" fmla="*/ 108081 h 108005"/>
                <a:gd name="connsiteX14" fmla="*/ 95225 w 189879"/>
                <a:gd name="connsiteY14" fmla="*/ 107347 h 108005"/>
                <a:gd name="connsiteX15" fmla="*/ 122455 w 189879"/>
                <a:gd name="connsiteY15" fmla="*/ 108081 h 108005"/>
                <a:gd name="connsiteX16" fmla="*/ 122455 w 189879"/>
                <a:gd name="connsiteY16" fmla="*/ 100505 h 108005"/>
                <a:gd name="connsiteX17" fmla="*/ 103491 w 189879"/>
                <a:gd name="connsiteY17" fmla="*/ 89509 h 108005"/>
                <a:gd name="connsiteX18" fmla="*/ 103491 w 189879"/>
                <a:gd name="connsiteY18" fmla="*/ 44548 h 108005"/>
                <a:gd name="connsiteX19" fmla="*/ 136313 w 189879"/>
                <a:gd name="connsiteY19" fmla="*/ 5451 h 108005"/>
                <a:gd name="connsiteX20" fmla="*/ 154304 w 189879"/>
                <a:gd name="connsiteY20" fmla="*/ 32574 h 108005"/>
                <a:gd name="connsiteX21" fmla="*/ 154304 w 189879"/>
                <a:gd name="connsiteY21" fmla="*/ 89509 h 108005"/>
                <a:gd name="connsiteX22" fmla="*/ 135340 w 189879"/>
                <a:gd name="connsiteY22" fmla="*/ 100505 h 108005"/>
                <a:gd name="connsiteX23" fmla="*/ 135340 w 189879"/>
                <a:gd name="connsiteY23" fmla="*/ 108081 h 108005"/>
                <a:gd name="connsiteX24" fmla="*/ 162813 w 189879"/>
                <a:gd name="connsiteY24" fmla="*/ 107347 h 108005"/>
                <a:gd name="connsiteX25" fmla="*/ 190043 w 189879"/>
                <a:gd name="connsiteY25" fmla="*/ 108081 h 108005"/>
                <a:gd name="connsiteX26" fmla="*/ 190043 w 189879"/>
                <a:gd name="connsiteY26" fmla="*/ 100505 h 108005"/>
                <a:gd name="connsiteX27" fmla="*/ 171080 w 189879"/>
                <a:gd name="connsiteY27" fmla="*/ 93175 h 108005"/>
                <a:gd name="connsiteX28" fmla="*/ 171080 w 189879"/>
                <a:gd name="connsiteY28" fmla="*/ 46503 h 108005"/>
                <a:gd name="connsiteX29" fmla="*/ 163543 w 189879"/>
                <a:gd name="connsiteY29" fmla="*/ 9116 h 108005"/>
                <a:gd name="connsiteX30" fmla="*/ 138015 w 189879"/>
                <a:gd name="connsiteY30" fmla="*/ 75 h 108005"/>
                <a:gd name="connsiteX31" fmla="*/ 102762 w 189879"/>
                <a:gd name="connsiteY31" fmla="*/ 24022 h 108005"/>
                <a:gd name="connsiteX32" fmla="*/ 70426 w 189879"/>
                <a:gd name="connsiteY32" fmla="*/ 75 h 108005"/>
                <a:gd name="connsiteX33" fmla="*/ 34444 w 189879"/>
                <a:gd name="connsiteY33" fmla="*/ 25732 h 108005"/>
                <a:gd name="connsiteX34" fmla="*/ 34444 w 189879"/>
                <a:gd name="connsiteY34" fmla="*/ 75 h 108005"/>
                <a:gd name="connsiteX35" fmla="*/ 164 w 189879"/>
                <a:gd name="connsiteY35" fmla="*/ 2763 h 108005"/>
                <a:gd name="connsiteX36" fmla="*/ 164 w 189879"/>
                <a:gd name="connsiteY36" fmla="*/ 10338 h 108005"/>
                <a:gd name="connsiteX37" fmla="*/ 19127 w 189879"/>
                <a:gd name="connsiteY37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9879" h="108005">
                  <a:moveTo>
                    <a:pt x="19127" y="24022"/>
                  </a:moveTo>
                  <a:lnTo>
                    <a:pt x="19127" y="89509"/>
                  </a:lnTo>
                  <a:cubicBezTo>
                    <a:pt x="19127" y="100505"/>
                    <a:pt x="16453" y="100505"/>
                    <a:pt x="164" y="100505"/>
                  </a:cubicBezTo>
                  <a:lnTo>
                    <a:pt x="164" y="108081"/>
                  </a:lnTo>
                  <a:cubicBezTo>
                    <a:pt x="8673" y="107836"/>
                    <a:pt x="21072" y="107347"/>
                    <a:pt x="27637" y="107347"/>
                  </a:cubicBezTo>
                  <a:cubicBezTo>
                    <a:pt x="33958" y="107347"/>
                    <a:pt x="46600" y="107836"/>
                    <a:pt x="54867" y="108081"/>
                  </a:cubicBezTo>
                  <a:lnTo>
                    <a:pt x="54867" y="100505"/>
                  </a:lnTo>
                  <a:cubicBezTo>
                    <a:pt x="38577" y="100505"/>
                    <a:pt x="35903" y="100505"/>
                    <a:pt x="35903" y="89509"/>
                  </a:cubicBezTo>
                  <a:lnTo>
                    <a:pt x="35903" y="44548"/>
                  </a:lnTo>
                  <a:cubicBezTo>
                    <a:pt x="35903" y="19135"/>
                    <a:pt x="53165" y="5451"/>
                    <a:pt x="68725" y="5451"/>
                  </a:cubicBezTo>
                  <a:cubicBezTo>
                    <a:pt x="84041" y="5451"/>
                    <a:pt x="86716" y="18646"/>
                    <a:pt x="86716" y="32574"/>
                  </a:cubicBezTo>
                  <a:lnTo>
                    <a:pt x="86716" y="89509"/>
                  </a:lnTo>
                  <a:cubicBezTo>
                    <a:pt x="86716" y="100505"/>
                    <a:pt x="84041" y="100505"/>
                    <a:pt x="67752" y="100505"/>
                  </a:cubicBezTo>
                  <a:lnTo>
                    <a:pt x="67752" y="108081"/>
                  </a:lnTo>
                  <a:cubicBezTo>
                    <a:pt x="76261" y="107836"/>
                    <a:pt x="88661" y="107347"/>
                    <a:pt x="95225" y="107347"/>
                  </a:cubicBezTo>
                  <a:cubicBezTo>
                    <a:pt x="101546" y="107347"/>
                    <a:pt x="114189" y="107836"/>
                    <a:pt x="122455" y="108081"/>
                  </a:cubicBezTo>
                  <a:lnTo>
                    <a:pt x="122455" y="100505"/>
                  </a:lnTo>
                  <a:cubicBezTo>
                    <a:pt x="106166" y="100505"/>
                    <a:pt x="103491" y="100505"/>
                    <a:pt x="103491" y="89509"/>
                  </a:cubicBezTo>
                  <a:lnTo>
                    <a:pt x="103491" y="44548"/>
                  </a:lnTo>
                  <a:cubicBezTo>
                    <a:pt x="103491" y="19135"/>
                    <a:pt x="120753" y="5451"/>
                    <a:pt x="136313" y="5451"/>
                  </a:cubicBezTo>
                  <a:cubicBezTo>
                    <a:pt x="151630" y="5451"/>
                    <a:pt x="154304" y="18646"/>
                    <a:pt x="154304" y="32574"/>
                  </a:cubicBezTo>
                  <a:lnTo>
                    <a:pt x="154304" y="89509"/>
                  </a:lnTo>
                  <a:cubicBezTo>
                    <a:pt x="154304" y="100505"/>
                    <a:pt x="151630" y="100505"/>
                    <a:pt x="135340" y="100505"/>
                  </a:cubicBezTo>
                  <a:lnTo>
                    <a:pt x="135340" y="108081"/>
                  </a:lnTo>
                  <a:cubicBezTo>
                    <a:pt x="143850" y="107836"/>
                    <a:pt x="156249" y="107347"/>
                    <a:pt x="162813" y="107347"/>
                  </a:cubicBezTo>
                  <a:cubicBezTo>
                    <a:pt x="169135" y="107347"/>
                    <a:pt x="181777" y="107836"/>
                    <a:pt x="190043" y="108081"/>
                  </a:cubicBezTo>
                  <a:lnTo>
                    <a:pt x="190043" y="100505"/>
                  </a:lnTo>
                  <a:cubicBezTo>
                    <a:pt x="177401" y="100505"/>
                    <a:pt x="171323" y="100505"/>
                    <a:pt x="171080" y="93175"/>
                  </a:cubicBezTo>
                  <a:lnTo>
                    <a:pt x="171080" y="46503"/>
                  </a:lnTo>
                  <a:cubicBezTo>
                    <a:pt x="171080" y="25488"/>
                    <a:pt x="171080" y="17913"/>
                    <a:pt x="163543" y="9116"/>
                  </a:cubicBezTo>
                  <a:cubicBezTo>
                    <a:pt x="160139" y="4962"/>
                    <a:pt x="152116" y="75"/>
                    <a:pt x="138015" y="75"/>
                  </a:cubicBezTo>
                  <a:cubicBezTo>
                    <a:pt x="117592" y="75"/>
                    <a:pt x="106895" y="14736"/>
                    <a:pt x="102762" y="24022"/>
                  </a:cubicBezTo>
                  <a:cubicBezTo>
                    <a:pt x="99358" y="2763"/>
                    <a:pt x="81367" y="75"/>
                    <a:pt x="70426" y="75"/>
                  </a:cubicBezTo>
                  <a:cubicBezTo>
                    <a:pt x="52679" y="75"/>
                    <a:pt x="41252" y="10582"/>
                    <a:pt x="34444" y="25732"/>
                  </a:cubicBezTo>
                  <a:lnTo>
                    <a:pt x="34444" y="75"/>
                  </a:lnTo>
                  <a:lnTo>
                    <a:pt x="164" y="2763"/>
                  </a:lnTo>
                  <a:lnTo>
                    <a:pt x="164" y="10338"/>
                  </a:lnTo>
                  <a:cubicBezTo>
                    <a:pt x="17182" y="10338"/>
                    <a:pt x="19127" y="12048"/>
                    <a:pt x="19127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45CE8517-B0F0-B253-9991-4CD4D28F8E9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010660" y="6773409"/>
              <a:ext cx="109648" cy="112159"/>
            </a:xfrm>
            <a:custGeom>
              <a:avLst/>
              <a:gdLst>
                <a:gd name="connsiteX0" fmla="*/ 70921 w 109648"/>
                <a:gd name="connsiteY0" fmla="*/ 90976 h 112159"/>
                <a:gd name="connsiteX1" fmla="*/ 89885 w 109648"/>
                <a:gd name="connsiteY1" fmla="*/ 111013 h 112159"/>
                <a:gd name="connsiteX2" fmla="*/ 109821 w 109648"/>
                <a:gd name="connsiteY2" fmla="*/ 87799 h 112159"/>
                <a:gd name="connsiteX3" fmla="*/ 109821 w 109648"/>
                <a:gd name="connsiteY3" fmla="*/ 74115 h 112159"/>
                <a:gd name="connsiteX4" fmla="*/ 103743 w 109648"/>
                <a:gd name="connsiteY4" fmla="*/ 74115 h 112159"/>
                <a:gd name="connsiteX5" fmla="*/ 103743 w 109648"/>
                <a:gd name="connsiteY5" fmla="*/ 87799 h 112159"/>
                <a:gd name="connsiteX6" fmla="*/ 94990 w 109648"/>
                <a:gd name="connsiteY6" fmla="*/ 103438 h 112159"/>
                <a:gd name="connsiteX7" fmla="*/ 85995 w 109648"/>
                <a:gd name="connsiteY7" fmla="*/ 91220 h 112159"/>
                <a:gd name="connsiteX8" fmla="*/ 85995 w 109648"/>
                <a:gd name="connsiteY8" fmla="*/ 42348 h 112159"/>
                <a:gd name="connsiteX9" fmla="*/ 77242 w 109648"/>
                <a:gd name="connsiteY9" fmla="*/ 13514 h 112159"/>
                <a:gd name="connsiteX10" fmla="*/ 43934 w 109648"/>
                <a:gd name="connsiteY10" fmla="*/ 75 h 112159"/>
                <a:gd name="connsiteX11" fmla="*/ 7223 w 109648"/>
                <a:gd name="connsiteY11" fmla="*/ 27687 h 112159"/>
                <a:gd name="connsiteX12" fmla="*/ 18406 w 109648"/>
                <a:gd name="connsiteY12" fmla="*/ 39172 h 112159"/>
                <a:gd name="connsiteX13" fmla="*/ 29590 w 109648"/>
                <a:gd name="connsiteY13" fmla="*/ 27931 h 112159"/>
                <a:gd name="connsiteX14" fmla="*/ 17191 w 109648"/>
                <a:gd name="connsiteY14" fmla="*/ 16691 h 112159"/>
                <a:gd name="connsiteX15" fmla="*/ 43448 w 109648"/>
                <a:gd name="connsiteY15" fmla="*/ 5451 h 112159"/>
                <a:gd name="connsiteX16" fmla="*/ 69219 w 109648"/>
                <a:gd name="connsiteY16" fmla="*/ 36728 h 112159"/>
                <a:gd name="connsiteX17" fmla="*/ 69219 w 109648"/>
                <a:gd name="connsiteY17" fmla="*/ 45769 h 112159"/>
                <a:gd name="connsiteX18" fmla="*/ 24484 w 109648"/>
                <a:gd name="connsiteY18" fmla="*/ 54566 h 112159"/>
                <a:gd name="connsiteX19" fmla="*/ 172 w 109648"/>
                <a:gd name="connsiteY19" fmla="*/ 86333 h 112159"/>
                <a:gd name="connsiteX20" fmla="*/ 39072 w 109648"/>
                <a:gd name="connsiteY20" fmla="*/ 112235 h 112159"/>
                <a:gd name="connsiteX21" fmla="*/ 70921 w 109648"/>
                <a:gd name="connsiteY21" fmla="*/ 90976 h 112159"/>
                <a:gd name="connsiteX22" fmla="*/ 69219 w 109648"/>
                <a:gd name="connsiteY22" fmla="*/ 50901 h 112159"/>
                <a:gd name="connsiteX23" fmla="*/ 69219 w 109648"/>
                <a:gd name="connsiteY23" fmla="*/ 75337 h 112159"/>
                <a:gd name="connsiteX24" fmla="*/ 40774 w 109648"/>
                <a:gd name="connsiteY24" fmla="*/ 106859 h 112159"/>
                <a:gd name="connsiteX25" fmla="*/ 18893 w 109648"/>
                <a:gd name="connsiteY25" fmla="*/ 86088 h 112159"/>
                <a:gd name="connsiteX26" fmla="*/ 69219 w 109648"/>
                <a:gd name="connsiteY26" fmla="*/ 50901 h 11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9648" h="112159">
                  <a:moveTo>
                    <a:pt x="70921" y="90976"/>
                  </a:moveTo>
                  <a:cubicBezTo>
                    <a:pt x="71894" y="100750"/>
                    <a:pt x="78458" y="111013"/>
                    <a:pt x="89885" y="111013"/>
                  </a:cubicBezTo>
                  <a:cubicBezTo>
                    <a:pt x="94990" y="111013"/>
                    <a:pt x="109821" y="107592"/>
                    <a:pt x="109821" y="87799"/>
                  </a:cubicBezTo>
                  <a:lnTo>
                    <a:pt x="109821" y="74115"/>
                  </a:lnTo>
                  <a:lnTo>
                    <a:pt x="103743" y="74115"/>
                  </a:lnTo>
                  <a:lnTo>
                    <a:pt x="103743" y="87799"/>
                  </a:lnTo>
                  <a:cubicBezTo>
                    <a:pt x="103743" y="101972"/>
                    <a:pt x="97665" y="103438"/>
                    <a:pt x="94990" y="103438"/>
                  </a:cubicBezTo>
                  <a:cubicBezTo>
                    <a:pt x="86967" y="103438"/>
                    <a:pt x="85995" y="92442"/>
                    <a:pt x="85995" y="91220"/>
                  </a:cubicBezTo>
                  <a:lnTo>
                    <a:pt x="85995" y="42348"/>
                  </a:lnTo>
                  <a:cubicBezTo>
                    <a:pt x="85995" y="32085"/>
                    <a:pt x="85995" y="22556"/>
                    <a:pt x="77242" y="13514"/>
                  </a:cubicBezTo>
                  <a:cubicBezTo>
                    <a:pt x="67760" y="3984"/>
                    <a:pt x="55604" y="75"/>
                    <a:pt x="43934" y="75"/>
                  </a:cubicBezTo>
                  <a:cubicBezTo>
                    <a:pt x="23998" y="75"/>
                    <a:pt x="7223" y="11559"/>
                    <a:pt x="7223" y="27687"/>
                  </a:cubicBezTo>
                  <a:cubicBezTo>
                    <a:pt x="7223" y="35018"/>
                    <a:pt x="12085" y="39172"/>
                    <a:pt x="18406" y="39172"/>
                  </a:cubicBezTo>
                  <a:cubicBezTo>
                    <a:pt x="25214" y="39172"/>
                    <a:pt x="29590" y="34285"/>
                    <a:pt x="29590" y="27931"/>
                  </a:cubicBezTo>
                  <a:cubicBezTo>
                    <a:pt x="29590" y="24999"/>
                    <a:pt x="28374" y="16935"/>
                    <a:pt x="17191" y="16691"/>
                  </a:cubicBezTo>
                  <a:cubicBezTo>
                    <a:pt x="23755" y="8138"/>
                    <a:pt x="35668" y="5451"/>
                    <a:pt x="43448" y="5451"/>
                  </a:cubicBezTo>
                  <a:cubicBezTo>
                    <a:pt x="55361" y="5451"/>
                    <a:pt x="69219" y="14980"/>
                    <a:pt x="69219" y="36728"/>
                  </a:cubicBezTo>
                  <a:lnTo>
                    <a:pt x="69219" y="45769"/>
                  </a:lnTo>
                  <a:cubicBezTo>
                    <a:pt x="56820" y="46503"/>
                    <a:pt x="39801" y="47236"/>
                    <a:pt x="24484" y="54566"/>
                  </a:cubicBezTo>
                  <a:cubicBezTo>
                    <a:pt x="6250" y="62874"/>
                    <a:pt x="172" y="75581"/>
                    <a:pt x="172" y="86333"/>
                  </a:cubicBezTo>
                  <a:cubicBezTo>
                    <a:pt x="172" y="106126"/>
                    <a:pt x="23755" y="112235"/>
                    <a:pt x="39072" y="112235"/>
                  </a:cubicBezTo>
                  <a:cubicBezTo>
                    <a:pt x="55118" y="112235"/>
                    <a:pt x="66302" y="102460"/>
                    <a:pt x="70921" y="90976"/>
                  </a:cubicBezTo>
                  <a:close/>
                  <a:moveTo>
                    <a:pt x="69219" y="50901"/>
                  </a:moveTo>
                  <a:lnTo>
                    <a:pt x="69219" y="75337"/>
                  </a:lnTo>
                  <a:cubicBezTo>
                    <a:pt x="69219" y="98551"/>
                    <a:pt x="51714" y="106859"/>
                    <a:pt x="40774" y="106859"/>
                  </a:cubicBezTo>
                  <a:cubicBezTo>
                    <a:pt x="28861" y="106859"/>
                    <a:pt x="18893" y="98306"/>
                    <a:pt x="18893" y="86088"/>
                  </a:cubicBezTo>
                  <a:cubicBezTo>
                    <a:pt x="18893" y="72649"/>
                    <a:pt x="29104" y="52367"/>
                    <a:pt x="69219" y="509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E3A0723A-8534-630E-CF6C-4F2EAE2C076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124929" y="6777563"/>
              <a:ext cx="122534" cy="105317"/>
            </a:xfrm>
            <a:custGeom>
              <a:avLst/>
              <a:gdLst>
                <a:gd name="connsiteX0" fmla="*/ 67036 w 122534"/>
                <a:gd name="connsiteY0" fmla="*/ 47969 h 105317"/>
                <a:gd name="connsiteX1" fmla="*/ 89403 w 122534"/>
                <a:gd name="connsiteY1" fmla="*/ 20356 h 105317"/>
                <a:gd name="connsiteX2" fmla="*/ 118335 w 122534"/>
                <a:gd name="connsiteY2" fmla="*/ 7650 h 105317"/>
                <a:gd name="connsiteX3" fmla="*/ 118335 w 122534"/>
                <a:gd name="connsiteY3" fmla="*/ 75 h 105317"/>
                <a:gd name="connsiteX4" fmla="*/ 98399 w 122534"/>
                <a:gd name="connsiteY4" fmla="*/ 808 h 105317"/>
                <a:gd name="connsiteX5" fmla="*/ 75059 w 122534"/>
                <a:gd name="connsiteY5" fmla="*/ 75 h 105317"/>
                <a:gd name="connsiteX6" fmla="*/ 75059 w 122534"/>
                <a:gd name="connsiteY6" fmla="*/ 7650 h 105317"/>
                <a:gd name="connsiteX7" fmla="*/ 82110 w 122534"/>
                <a:gd name="connsiteY7" fmla="*/ 15225 h 105317"/>
                <a:gd name="connsiteX8" fmla="*/ 78463 w 122534"/>
                <a:gd name="connsiteY8" fmla="*/ 23777 h 105317"/>
                <a:gd name="connsiteX9" fmla="*/ 63389 w 122534"/>
                <a:gd name="connsiteY9" fmla="*/ 42837 h 105317"/>
                <a:gd name="connsiteX10" fmla="*/ 44426 w 122534"/>
                <a:gd name="connsiteY10" fmla="*/ 18157 h 105317"/>
                <a:gd name="connsiteX11" fmla="*/ 42237 w 122534"/>
                <a:gd name="connsiteY11" fmla="*/ 13759 h 105317"/>
                <a:gd name="connsiteX12" fmla="*/ 50747 w 122534"/>
                <a:gd name="connsiteY12" fmla="*/ 7650 h 105317"/>
                <a:gd name="connsiteX13" fmla="*/ 50747 w 122534"/>
                <a:gd name="connsiteY13" fmla="*/ 75 h 105317"/>
                <a:gd name="connsiteX14" fmla="*/ 24489 w 122534"/>
                <a:gd name="connsiteY14" fmla="*/ 808 h 105317"/>
                <a:gd name="connsiteX15" fmla="*/ 1393 w 122534"/>
                <a:gd name="connsiteY15" fmla="*/ 75 h 105317"/>
                <a:gd name="connsiteX16" fmla="*/ 1393 w 122534"/>
                <a:gd name="connsiteY16" fmla="*/ 7650 h 105317"/>
                <a:gd name="connsiteX17" fmla="*/ 30081 w 122534"/>
                <a:gd name="connsiteY17" fmla="*/ 22556 h 105317"/>
                <a:gd name="connsiteX18" fmla="*/ 54151 w 122534"/>
                <a:gd name="connsiteY18" fmla="*/ 54078 h 105317"/>
                <a:gd name="connsiteX19" fmla="*/ 31297 w 122534"/>
                <a:gd name="connsiteY19" fmla="*/ 83156 h 105317"/>
                <a:gd name="connsiteX20" fmla="*/ 177 w 122534"/>
                <a:gd name="connsiteY20" fmla="*/ 97818 h 105317"/>
                <a:gd name="connsiteX21" fmla="*/ 177 w 122534"/>
                <a:gd name="connsiteY21" fmla="*/ 105393 h 105317"/>
                <a:gd name="connsiteX22" fmla="*/ 20356 w 122534"/>
                <a:gd name="connsiteY22" fmla="*/ 104660 h 105317"/>
                <a:gd name="connsiteX23" fmla="*/ 43453 w 122534"/>
                <a:gd name="connsiteY23" fmla="*/ 105393 h 105317"/>
                <a:gd name="connsiteX24" fmla="*/ 43453 w 122534"/>
                <a:gd name="connsiteY24" fmla="*/ 97818 h 105317"/>
                <a:gd name="connsiteX25" fmla="*/ 36403 w 122534"/>
                <a:gd name="connsiteY25" fmla="*/ 90242 h 105317"/>
                <a:gd name="connsiteX26" fmla="*/ 58284 w 122534"/>
                <a:gd name="connsiteY26" fmla="*/ 59209 h 105317"/>
                <a:gd name="connsiteX27" fmla="*/ 76761 w 122534"/>
                <a:gd name="connsiteY27" fmla="*/ 83645 h 105317"/>
                <a:gd name="connsiteX28" fmla="*/ 81867 w 122534"/>
                <a:gd name="connsiteY28" fmla="*/ 91709 h 105317"/>
                <a:gd name="connsiteX29" fmla="*/ 73114 w 122534"/>
                <a:gd name="connsiteY29" fmla="*/ 97818 h 105317"/>
                <a:gd name="connsiteX30" fmla="*/ 73114 w 122534"/>
                <a:gd name="connsiteY30" fmla="*/ 105393 h 105317"/>
                <a:gd name="connsiteX31" fmla="*/ 99371 w 122534"/>
                <a:gd name="connsiteY31" fmla="*/ 104660 h 105317"/>
                <a:gd name="connsiteX32" fmla="*/ 122711 w 122534"/>
                <a:gd name="connsiteY32" fmla="*/ 105393 h 105317"/>
                <a:gd name="connsiteX33" fmla="*/ 122711 w 122534"/>
                <a:gd name="connsiteY33" fmla="*/ 97818 h 105317"/>
                <a:gd name="connsiteX34" fmla="*/ 99615 w 122534"/>
                <a:gd name="connsiteY34" fmla="*/ 90242 h 105317"/>
                <a:gd name="connsiteX35" fmla="*/ 67036 w 122534"/>
                <a:gd name="connsiteY35" fmla="*/ 47969 h 1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534" h="105317">
                  <a:moveTo>
                    <a:pt x="67036" y="47969"/>
                  </a:moveTo>
                  <a:cubicBezTo>
                    <a:pt x="74330" y="38683"/>
                    <a:pt x="83568" y="26710"/>
                    <a:pt x="89403" y="20356"/>
                  </a:cubicBezTo>
                  <a:cubicBezTo>
                    <a:pt x="96940" y="11559"/>
                    <a:pt x="106908" y="7894"/>
                    <a:pt x="118335" y="7650"/>
                  </a:cubicBezTo>
                  <a:lnTo>
                    <a:pt x="118335" y="75"/>
                  </a:lnTo>
                  <a:cubicBezTo>
                    <a:pt x="112014" y="563"/>
                    <a:pt x="104720" y="808"/>
                    <a:pt x="98399" y="808"/>
                  </a:cubicBezTo>
                  <a:cubicBezTo>
                    <a:pt x="91105" y="808"/>
                    <a:pt x="78220" y="319"/>
                    <a:pt x="75059" y="75"/>
                  </a:cubicBezTo>
                  <a:lnTo>
                    <a:pt x="75059" y="7650"/>
                  </a:lnTo>
                  <a:cubicBezTo>
                    <a:pt x="80165" y="8138"/>
                    <a:pt x="82110" y="11315"/>
                    <a:pt x="82110" y="15225"/>
                  </a:cubicBezTo>
                  <a:cubicBezTo>
                    <a:pt x="82110" y="19135"/>
                    <a:pt x="79678" y="22311"/>
                    <a:pt x="78463" y="23777"/>
                  </a:cubicBezTo>
                  <a:lnTo>
                    <a:pt x="63389" y="42837"/>
                  </a:lnTo>
                  <a:lnTo>
                    <a:pt x="44426" y="18157"/>
                  </a:lnTo>
                  <a:cubicBezTo>
                    <a:pt x="42237" y="15714"/>
                    <a:pt x="42237" y="15225"/>
                    <a:pt x="42237" y="13759"/>
                  </a:cubicBezTo>
                  <a:cubicBezTo>
                    <a:pt x="42237" y="10093"/>
                    <a:pt x="45884" y="7894"/>
                    <a:pt x="50747" y="7650"/>
                  </a:cubicBezTo>
                  <a:lnTo>
                    <a:pt x="50747" y="75"/>
                  </a:lnTo>
                  <a:cubicBezTo>
                    <a:pt x="44426" y="319"/>
                    <a:pt x="28379" y="808"/>
                    <a:pt x="24489" y="808"/>
                  </a:cubicBezTo>
                  <a:cubicBezTo>
                    <a:pt x="19384" y="808"/>
                    <a:pt x="7957" y="563"/>
                    <a:pt x="1393" y="75"/>
                  </a:cubicBezTo>
                  <a:lnTo>
                    <a:pt x="1393" y="7650"/>
                  </a:lnTo>
                  <a:cubicBezTo>
                    <a:pt x="18411" y="7650"/>
                    <a:pt x="18655" y="7894"/>
                    <a:pt x="30081" y="22556"/>
                  </a:cubicBezTo>
                  <a:lnTo>
                    <a:pt x="54151" y="54078"/>
                  </a:lnTo>
                  <a:lnTo>
                    <a:pt x="31297" y="83156"/>
                  </a:lnTo>
                  <a:cubicBezTo>
                    <a:pt x="19627" y="97329"/>
                    <a:pt x="5283" y="97818"/>
                    <a:pt x="177" y="97818"/>
                  </a:cubicBezTo>
                  <a:lnTo>
                    <a:pt x="177" y="105393"/>
                  </a:lnTo>
                  <a:cubicBezTo>
                    <a:pt x="6498" y="104904"/>
                    <a:pt x="14035" y="104660"/>
                    <a:pt x="20356" y="104660"/>
                  </a:cubicBezTo>
                  <a:cubicBezTo>
                    <a:pt x="27407" y="104660"/>
                    <a:pt x="37618" y="105148"/>
                    <a:pt x="43453" y="105393"/>
                  </a:cubicBezTo>
                  <a:lnTo>
                    <a:pt x="43453" y="97818"/>
                  </a:lnTo>
                  <a:cubicBezTo>
                    <a:pt x="38104" y="97084"/>
                    <a:pt x="36403" y="93908"/>
                    <a:pt x="36403" y="90242"/>
                  </a:cubicBezTo>
                  <a:cubicBezTo>
                    <a:pt x="36403" y="84867"/>
                    <a:pt x="43453" y="76803"/>
                    <a:pt x="58284" y="59209"/>
                  </a:cubicBezTo>
                  <a:lnTo>
                    <a:pt x="76761" y="83645"/>
                  </a:lnTo>
                  <a:cubicBezTo>
                    <a:pt x="78706" y="86333"/>
                    <a:pt x="81867" y="90242"/>
                    <a:pt x="81867" y="91709"/>
                  </a:cubicBezTo>
                  <a:cubicBezTo>
                    <a:pt x="81867" y="93908"/>
                    <a:pt x="79678" y="97573"/>
                    <a:pt x="73114" y="97818"/>
                  </a:cubicBezTo>
                  <a:lnTo>
                    <a:pt x="73114" y="105393"/>
                  </a:lnTo>
                  <a:cubicBezTo>
                    <a:pt x="80408" y="105148"/>
                    <a:pt x="94023" y="104660"/>
                    <a:pt x="99371" y="104660"/>
                  </a:cubicBezTo>
                  <a:cubicBezTo>
                    <a:pt x="105936" y="104660"/>
                    <a:pt x="115418" y="104904"/>
                    <a:pt x="122711" y="105393"/>
                  </a:cubicBezTo>
                  <a:lnTo>
                    <a:pt x="122711" y="97818"/>
                  </a:lnTo>
                  <a:cubicBezTo>
                    <a:pt x="109583" y="97818"/>
                    <a:pt x="105206" y="97329"/>
                    <a:pt x="99615" y="90242"/>
                  </a:cubicBezTo>
                  <a:lnTo>
                    <a:pt x="67036" y="479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A17CE3E4-3735-79C0-9B0F-34E93BD816E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982160" y="6954062"/>
              <a:ext cx="86965" cy="112037"/>
            </a:xfrm>
            <a:custGeom>
              <a:avLst/>
              <a:gdLst>
                <a:gd name="connsiteX0" fmla="*/ 852 w 86965"/>
                <a:gd name="connsiteY0" fmla="*/ 103053 h 112037"/>
                <a:gd name="connsiteX1" fmla="*/ 171 w 86965"/>
                <a:gd name="connsiteY1" fmla="*/ 106645 h 112037"/>
                <a:gd name="connsiteX2" fmla="*/ 5957 w 86965"/>
                <a:gd name="connsiteY2" fmla="*/ 112118 h 112037"/>
                <a:gd name="connsiteX3" fmla="*/ 14637 w 86965"/>
                <a:gd name="connsiteY3" fmla="*/ 101513 h 112037"/>
                <a:gd name="connsiteX4" fmla="*/ 23487 w 86965"/>
                <a:gd name="connsiteY4" fmla="*/ 66619 h 112037"/>
                <a:gd name="connsiteX5" fmla="*/ 42207 w 86965"/>
                <a:gd name="connsiteY5" fmla="*/ 77224 h 112037"/>
                <a:gd name="connsiteX6" fmla="*/ 87136 w 86965"/>
                <a:gd name="connsiteY6" fmla="*/ 28988 h 112037"/>
                <a:gd name="connsiteX7" fmla="*/ 60077 w 86965"/>
                <a:gd name="connsiteY7" fmla="*/ 81 h 112037"/>
                <a:gd name="connsiteX8" fmla="*/ 16849 w 86965"/>
                <a:gd name="connsiteY8" fmla="*/ 38909 h 112037"/>
                <a:gd name="connsiteX9" fmla="*/ 852 w 86965"/>
                <a:gd name="connsiteY9" fmla="*/ 103053 h 112037"/>
                <a:gd name="connsiteX10" fmla="*/ 42037 w 86965"/>
                <a:gd name="connsiteY10" fmla="*/ 72435 h 112037"/>
                <a:gd name="connsiteX11" fmla="*/ 25699 w 86965"/>
                <a:gd name="connsiteY11" fmla="*/ 57553 h 112037"/>
                <a:gd name="connsiteX12" fmla="*/ 27231 w 86965"/>
                <a:gd name="connsiteY12" fmla="*/ 51396 h 112037"/>
                <a:gd name="connsiteX13" fmla="*/ 38293 w 86965"/>
                <a:gd name="connsiteY13" fmla="*/ 18896 h 112037"/>
                <a:gd name="connsiteX14" fmla="*/ 59736 w 86965"/>
                <a:gd name="connsiteY14" fmla="*/ 4870 h 112037"/>
                <a:gd name="connsiteX15" fmla="*/ 73351 w 86965"/>
                <a:gd name="connsiteY15" fmla="*/ 22146 h 112037"/>
                <a:gd name="connsiteX16" fmla="*/ 63651 w 86965"/>
                <a:gd name="connsiteY16" fmla="*/ 57553 h 112037"/>
                <a:gd name="connsiteX17" fmla="*/ 42037 w 86965"/>
                <a:gd name="connsiteY17" fmla="*/ 72435 h 11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65" h="112037">
                  <a:moveTo>
                    <a:pt x="852" y="103053"/>
                  </a:moveTo>
                  <a:cubicBezTo>
                    <a:pt x="171" y="105618"/>
                    <a:pt x="171" y="106474"/>
                    <a:pt x="171" y="106645"/>
                  </a:cubicBezTo>
                  <a:cubicBezTo>
                    <a:pt x="171" y="110408"/>
                    <a:pt x="3234" y="112118"/>
                    <a:pt x="5957" y="112118"/>
                  </a:cubicBezTo>
                  <a:cubicBezTo>
                    <a:pt x="12084" y="112118"/>
                    <a:pt x="13446" y="106987"/>
                    <a:pt x="14637" y="101513"/>
                  </a:cubicBezTo>
                  <a:cubicBezTo>
                    <a:pt x="17020" y="92619"/>
                    <a:pt x="21785" y="73119"/>
                    <a:pt x="23487" y="66619"/>
                  </a:cubicBezTo>
                  <a:cubicBezTo>
                    <a:pt x="25018" y="69185"/>
                    <a:pt x="30464" y="77224"/>
                    <a:pt x="42207" y="77224"/>
                  </a:cubicBezTo>
                  <a:cubicBezTo>
                    <a:pt x="63991" y="77224"/>
                    <a:pt x="87136" y="53961"/>
                    <a:pt x="87136" y="28988"/>
                  </a:cubicBezTo>
                  <a:cubicBezTo>
                    <a:pt x="87136" y="10857"/>
                    <a:pt x="75053" y="81"/>
                    <a:pt x="60077" y="81"/>
                  </a:cubicBezTo>
                  <a:cubicBezTo>
                    <a:pt x="43398" y="81"/>
                    <a:pt x="22806" y="14791"/>
                    <a:pt x="16849" y="38909"/>
                  </a:cubicBezTo>
                  <a:lnTo>
                    <a:pt x="852" y="103053"/>
                  </a:lnTo>
                  <a:close/>
                  <a:moveTo>
                    <a:pt x="42037" y="72435"/>
                  </a:moveTo>
                  <a:cubicBezTo>
                    <a:pt x="29443" y="72435"/>
                    <a:pt x="25699" y="59777"/>
                    <a:pt x="25699" y="57553"/>
                  </a:cubicBezTo>
                  <a:cubicBezTo>
                    <a:pt x="25699" y="57211"/>
                    <a:pt x="26720" y="53448"/>
                    <a:pt x="27231" y="51396"/>
                  </a:cubicBezTo>
                  <a:cubicBezTo>
                    <a:pt x="32336" y="30357"/>
                    <a:pt x="33357" y="26422"/>
                    <a:pt x="38293" y="18896"/>
                  </a:cubicBezTo>
                  <a:cubicBezTo>
                    <a:pt x="44420" y="9831"/>
                    <a:pt x="52929" y="4870"/>
                    <a:pt x="59736" y="4870"/>
                  </a:cubicBezTo>
                  <a:cubicBezTo>
                    <a:pt x="66714" y="4870"/>
                    <a:pt x="73351" y="9831"/>
                    <a:pt x="73351" y="22146"/>
                  </a:cubicBezTo>
                  <a:cubicBezTo>
                    <a:pt x="73351" y="30014"/>
                    <a:pt x="68926" y="49001"/>
                    <a:pt x="63651" y="57553"/>
                  </a:cubicBezTo>
                  <a:cubicBezTo>
                    <a:pt x="55822" y="69698"/>
                    <a:pt x="47313" y="72435"/>
                    <a:pt x="42037" y="7243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160E48B9-9175-7E55-5087-C2369E2424F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300085" y="6716718"/>
              <a:ext cx="172806" cy="166162"/>
            </a:xfrm>
            <a:custGeom>
              <a:avLst/>
              <a:gdLst>
                <a:gd name="connsiteX0" fmla="*/ 64612 w 172806"/>
                <a:gd name="connsiteY0" fmla="*/ 86821 h 166162"/>
                <a:gd name="connsiteX1" fmla="*/ 88195 w 172806"/>
                <a:gd name="connsiteY1" fmla="*/ 86821 h 166162"/>
                <a:gd name="connsiteX2" fmla="*/ 108374 w 172806"/>
                <a:gd name="connsiteY2" fmla="*/ 97818 h 166162"/>
                <a:gd name="connsiteX3" fmla="*/ 106672 w 172806"/>
                <a:gd name="connsiteY3" fmla="*/ 109791 h 166162"/>
                <a:gd name="connsiteX4" fmla="*/ 105943 w 172806"/>
                <a:gd name="connsiteY4" fmla="*/ 112479 h 166162"/>
                <a:gd name="connsiteX5" fmla="*/ 108860 w 172806"/>
                <a:gd name="connsiteY5" fmla="*/ 115411 h 166162"/>
                <a:gd name="connsiteX6" fmla="*/ 112507 w 172806"/>
                <a:gd name="connsiteY6" fmla="*/ 110280 h 166162"/>
                <a:gd name="connsiteX7" fmla="*/ 125879 w 172806"/>
                <a:gd name="connsiteY7" fmla="*/ 57254 h 166162"/>
                <a:gd name="connsiteX8" fmla="*/ 126608 w 172806"/>
                <a:gd name="connsiteY8" fmla="*/ 53345 h 166162"/>
                <a:gd name="connsiteX9" fmla="*/ 123691 w 172806"/>
                <a:gd name="connsiteY9" fmla="*/ 50657 h 166162"/>
                <a:gd name="connsiteX10" fmla="*/ 120044 w 172806"/>
                <a:gd name="connsiteY10" fmla="*/ 55788 h 166162"/>
                <a:gd name="connsiteX11" fmla="*/ 88681 w 172806"/>
                <a:gd name="connsiteY11" fmla="*/ 79246 h 166162"/>
                <a:gd name="connsiteX12" fmla="*/ 66557 w 172806"/>
                <a:gd name="connsiteY12" fmla="*/ 79246 h 166162"/>
                <a:gd name="connsiteX13" fmla="*/ 82117 w 172806"/>
                <a:gd name="connsiteY13" fmla="*/ 17180 h 166162"/>
                <a:gd name="connsiteX14" fmla="*/ 95245 w 172806"/>
                <a:gd name="connsiteY14" fmla="*/ 7650 h 166162"/>
                <a:gd name="connsiteX15" fmla="*/ 127338 w 172806"/>
                <a:gd name="connsiteY15" fmla="*/ 7650 h 166162"/>
                <a:gd name="connsiteX16" fmla="*/ 162834 w 172806"/>
                <a:gd name="connsiteY16" fmla="*/ 34529 h 166162"/>
                <a:gd name="connsiteX17" fmla="*/ 162104 w 172806"/>
                <a:gd name="connsiteY17" fmla="*/ 47724 h 166162"/>
                <a:gd name="connsiteX18" fmla="*/ 161618 w 172806"/>
                <a:gd name="connsiteY18" fmla="*/ 52123 h 166162"/>
                <a:gd name="connsiteX19" fmla="*/ 164535 w 172806"/>
                <a:gd name="connsiteY19" fmla="*/ 55055 h 166162"/>
                <a:gd name="connsiteX20" fmla="*/ 167939 w 172806"/>
                <a:gd name="connsiteY20" fmla="*/ 48946 h 166162"/>
                <a:gd name="connsiteX21" fmla="*/ 172802 w 172806"/>
                <a:gd name="connsiteY21" fmla="*/ 6672 h 166162"/>
                <a:gd name="connsiteX22" fmla="*/ 166237 w 172806"/>
                <a:gd name="connsiteY22" fmla="*/ 75 h 166162"/>
                <a:gd name="connsiteX23" fmla="*/ 47107 w 172806"/>
                <a:gd name="connsiteY23" fmla="*/ 75 h 166162"/>
                <a:gd name="connsiteX24" fmla="*/ 39813 w 172806"/>
                <a:gd name="connsiteY24" fmla="*/ 4962 h 166162"/>
                <a:gd name="connsiteX25" fmla="*/ 46621 w 172806"/>
                <a:gd name="connsiteY25" fmla="*/ 7650 h 166162"/>
                <a:gd name="connsiteX26" fmla="*/ 62424 w 172806"/>
                <a:gd name="connsiteY26" fmla="*/ 12048 h 166162"/>
                <a:gd name="connsiteX27" fmla="*/ 61208 w 172806"/>
                <a:gd name="connsiteY27" fmla="*/ 17913 h 166162"/>
                <a:gd name="connsiteX28" fmla="*/ 29116 w 172806"/>
                <a:gd name="connsiteY28" fmla="*/ 147178 h 166162"/>
                <a:gd name="connsiteX29" fmla="*/ 6992 w 172806"/>
                <a:gd name="connsiteY29" fmla="*/ 158662 h 166162"/>
                <a:gd name="connsiteX30" fmla="*/ 184 w 172806"/>
                <a:gd name="connsiteY30" fmla="*/ 163305 h 166162"/>
                <a:gd name="connsiteX31" fmla="*/ 3831 w 172806"/>
                <a:gd name="connsiteY31" fmla="*/ 166237 h 166162"/>
                <a:gd name="connsiteX32" fmla="*/ 35923 w 172806"/>
                <a:gd name="connsiteY32" fmla="*/ 165504 h 166162"/>
                <a:gd name="connsiteX33" fmla="*/ 72149 w 172806"/>
                <a:gd name="connsiteY33" fmla="*/ 166237 h 166162"/>
                <a:gd name="connsiteX34" fmla="*/ 77254 w 172806"/>
                <a:gd name="connsiteY34" fmla="*/ 161595 h 166162"/>
                <a:gd name="connsiteX35" fmla="*/ 75795 w 172806"/>
                <a:gd name="connsiteY35" fmla="*/ 158907 h 166162"/>
                <a:gd name="connsiteX36" fmla="*/ 68988 w 172806"/>
                <a:gd name="connsiteY36" fmla="*/ 158662 h 166162"/>
                <a:gd name="connsiteX37" fmla="*/ 56346 w 172806"/>
                <a:gd name="connsiteY37" fmla="*/ 158174 h 166162"/>
                <a:gd name="connsiteX38" fmla="*/ 48566 w 172806"/>
                <a:gd name="connsiteY38" fmla="*/ 153287 h 166162"/>
                <a:gd name="connsiteX39" fmla="*/ 49538 w 172806"/>
                <a:gd name="connsiteY39" fmla="*/ 147666 h 166162"/>
                <a:gd name="connsiteX40" fmla="*/ 64612 w 172806"/>
                <a:gd name="connsiteY40" fmla="*/ 86821 h 16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2806" h="166162">
                  <a:moveTo>
                    <a:pt x="64612" y="86821"/>
                  </a:moveTo>
                  <a:lnTo>
                    <a:pt x="88195" y="86821"/>
                  </a:lnTo>
                  <a:cubicBezTo>
                    <a:pt x="106429" y="86821"/>
                    <a:pt x="108374" y="90731"/>
                    <a:pt x="108374" y="97818"/>
                  </a:cubicBezTo>
                  <a:cubicBezTo>
                    <a:pt x="108374" y="99528"/>
                    <a:pt x="108374" y="102460"/>
                    <a:pt x="106672" y="109791"/>
                  </a:cubicBezTo>
                  <a:cubicBezTo>
                    <a:pt x="106186" y="111013"/>
                    <a:pt x="105943" y="111990"/>
                    <a:pt x="105943" y="112479"/>
                  </a:cubicBezTo>
                  <a:cubicBezTo>
                    <a:pt x="105943" y="114434"/>
                    <a:pt x="107401" y="115411"/>
                    <a:pt x="108860" y="115411"/>
                  </a:cubicBezTo>
                  <a:cubicBezTo>
                    <a:pt x="111291" y="115411"/>
                    <a:pt x="111291" y="114678"/>
                    <a:pt x="112507" y="110280"/>
                  </a:cubicBezTo>
                  <a:lnTo>
                    <a:pt x="125879" y="57254"/>
                  </a:lnTo>
                  <a:cubicBezTo>
                    <a:pt x="126608" y="54566"/>
                    <a:pt x="126608" y="54078"/>
                    <a:pt x="126608" y="53345"/>
                  </a:cubicBezTo>
                  <a:cubicBezTo>
                    <a:pt x="126608" y="52856"/>
                    <a:pt x="126122" y="50657"/>
                    <a:pt x="123691" y="50657"/>
                  </a:cubicBezTo>
                  <a:cubicBezTo>
                    <a:pt x="121259" y="50657"/>
                    <a:pt x="121016" y="51878"/>
                    <a:pt x="120044" y="55788"/>
                  </a:cubicBezTo>
                  <a:cubicBezTo>
                    <a:pt x="114938" y="74848"/>
                    <a:pt x="109346" y="79246"/>
                    <a:pt x="88681" y="79246"/>
                  </a:cubicBezTo>
                  <a:lnTo>
                    <a:pt x="66557" y="79246"/>
                  </a:lnTo>
                  <a:lnTo>
                    <a:pt x="82117" y="17180"/>
                  </a:lnTo>
                  <a:cubicBezTo>
                    <a:pt x="84305" y="8627"/>
                    <a:pt x="84548" y="7650"/>
                    <a:pt x="95245" y="7650"/>
                  </a:cubicBezTo>
                  <a:lnTo>
                    <a:pt x="127338" y="7650"/>
                  </a:lnTo>
                  <a:cubicBezTo>
                    <a:pt x="157242" y="7650"/>
                    <a:pt x="162834" y="15714"/>
                    <a:pt x="162834" y="34529"/>
                  </a:cubicBezTo>
                  <a:cubicBezTo>
                    <a:pt x="162834" y="40149"/>
                    <a:pt x="162834" y="41127"/>
                    <a:pt x="162104" y="47724"/>
                  </a:cubicBezTo>
                  <a:cubicBezTo>
                    <a:pt x="161618" y="50901"/>
                    <a:pt x="161618" y="51390"/>
                    <a:pt x="161618" y="52123"/>
                  </a:cubicBezTo>
                  <a:cubicBezTo>
                    <a:pt x="161618" y="53345"/>
                    <a:pt x="162347" y="55055"/>
                    <a:pt x="164535" y="55055"/>
                  </a:cubicBezTo>
                  <a:cubicBezTo>
                    <a:pt x="167210" y="55055"/>
                    <a:pt x="167453" y="53589"/>
                    <a:pt x="167939" y="48946"/>
                  </a:cubicBezTo>
                  <a:lnTo>
                    <a:pt x="172802" y="6672"/>
                  </a:lnTo>
                  <a:cubicBezTo>
                    <a:pt x="173531" y="75"/>
                    <a:pt x="172315" y="75"/>
                    <a:pt x="166237" y="75"/>
                  </a:cubicBezTo>
                  <a:lnTo>
                    <a:pt x="47107" y="75"/>
                  </a:lnTo>
                  <a:cubicBezTo>
                    <a:pt x="42244" y="75"/>
                    <a:pt x="39813" y="75"/>
                    <a:pt x="39813" y="4962"/>
                  </a:cubicBezTo>
                  <a:cubicBezTo>
                    <a:pt x="39813" y="7650"/>
                    <a:pt x="42001" y="7650"/>
                    <a:pt x="46621" y="7650"/>
                  </a:cubicBezTo>
                  <a:cubicBezTo>
                    <a:pt x="55616" y="7650"/>
                    <a:pt x="62424" y="7650"/>
                    <a:pt x="62424" y="12048"/>
                  </a:cubicBezTo>
                  <a:cubicBezTo>
                    <a:pt x="62424" y="13026"/>
                    <a:pt x="62424" y="13514"/>
                    <a:pt x="61208" y="17913"/>
                  </a:cubicBezTo>
                  <a:lnTo>
                    <a:pt x="29116" y="147178"/>
                  </a:lnTo>
                  <a:cubicBezTo>
                    <a:pt x="26685" y="156708"/>
                    <a:pt x="26198" y="158662"/>
                    <a:pt x="6992" y="158662"/>
                  </a:cubicBezTo>
                  <a:cubicBezTo>
                    <a:pt x="2858" y="158662"/>
                    <a:pt x="184" y="158662"/>
                    <a:pt x="184" y="163305"/>
                  </a:cubicBezTo>
                  <a:cubicBezTo>
                    <a:pt x="184" y="166237"/>
                    <a:pt x="3102" y="166237"/>
                    <a:pt x="3831" y="166237"/>
                  </a:cubicBezTo>
                  <a:cubicBezTo>
                    <a:pt x="10881" y="166237"/>
                    <a:pt x="28873" y="165504"/>
                    <a:pt x="35923" y="165504"/>
                  </a:cubicBezTo>
                  <a:cubicBezTo>
                    <a:pt x="43946" y="165504"/>
                    <a:pt x="64126" y="166237"/>
                    <a:pt x="72149" y="166237"/>
                  </a:cubicBezTo>
                  <a:cubicBezTo>
                    <a:pt x="74337" y="166237"/>
                    <a:pt x="77254" y="166237"/>
                    <a:pt x="77254" y="161595"/>
                  </a:cubicBezTo>
                  <a:cubicBezTo>
                    <a:pt x="77254" y="159640"/>
                    <a:pt x="75795" y="159151"/>
                    <a:pt x="75795" y="158907"/>
                  </a:cubicBezTo>
                  <a:cubicBezTo>
                    <a:pt x="75066" y="158662"/>
                    <a:pt x="74580" y="158662"/>
                    <a:pt x="68988" y="158662"/>
                  </a:cubicBezTo>
                  <a:cubicBezTo>
                    <a:pt x="63639" y="158662"/>
                    <a:pt x="62424" y="158662"/>
                    <a:pt x="56346" y="158174"/>
                  </a:cubicBezTo>
                  <a:cubicBezTo>
                    <a:pt x="49295" y="157441"/>
                    <a:pt x="48566" y="156463"/>
                    <a:pt x="48566" y="153287"/>
                  </a:cubicBezTo>
                  <a:cubicBezTo>
                    <a:pt x="48566" y="152798"/>
                    <a:pt x="48566" y="151332"/>
                    <a:pt x="49538" y="147666"/>
                  </a:cubicBezTo>
                  <a:lnTo>
                    <a:pt x="64612" y="8682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F463765E-E764-8C18-90BB-5CC374C3EA8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458931" y="6799286"/>
              <a:ext cx="129341" cy="153431"/>
            </a:xfrm>
            <a:custGeom>
              <a:avLst/>
              <a:gdLst>
                <a:gd name="connsiteX0" fmla="*/ 67584 w 129341"/>
                <a:gd name="connsiteY0" fmla="*/ 130587 h 153431"/>
                <a:gd name="connsiteX1" fmla="*/ 83752 w 129341"/>
                <a:gd name="connsiteY1" fmla="*/ 153508 h 153431"/>
                <a:gd name="connsiteX2" fmla="*/ 114215 w 129341"/>
                <a:gd name="connsiteY2" fmla="*/ 120324 h 153431"/>
                <a:gd name="connsiteX3" fmla="*/ 111833 w 129341"/>
                <a:gd name="connsiteY3" fmla="*/ 117930 h 153431"/>
                <a:gd name="connsiteX4" fmla="*/ 109450 w 129341"/>
                <a:gd name="connsiteY4" fmla="*/ 120153 h 153431"/>
                <a:gd name="connsiteX5" fmla="*/ 88347 w 129341"/>
                <a:gd name="connsiteY5" fmla="*/ 135548 h 153431"/>
                <a:gd name="connsiteX6" fmla="*/ 74902 w 129341"/>
                <a:gd name="connsiteY6" fmla="*/ 118956 h 153431"/>
                <a:gd name="connsiteX7" fmla="*/ 129532 w 129341"/>
                <a:gd name="connsiteY7" fmla="*/ 47628 h 153431"/>
                <a:gd name="connsiteX8" fmla="*/ 80178 w 129341"/>
                <a:gd name="connsiteY8" fmla="*/ 76 h 153431"/>
                <a:gd name="connsiteX9" fmla="*/ 190 w 129341"/>
                <a:gd name="connsiteY9" fmla="*/ 76878 h 153431"/>
                <a:gd name="connsiteX10" fmla="*/ 49715 w 129341"/>
                <a:gd name="connsiteY10" fmla="*/ 123745 h 153431"/>
                <a:gd name="connsiteX11" fmla="*/ 67584 w 129341"/>
                <a:gd name="connsiteY11" fmla="*/ 121351 h 153431"/>
                <a:gd name="connsiteX12" fmla="*/ 67584 w 129341"/>
                <a:gd name="connsiteY12" fmla="*/ 130587 h 153431"/>
                <a:gd name="connsiteX13" fmla="*/ 38142 w 129341"/>
                <a:gd name="connsiteY13" fmla="*/ 116048 h 153431"/>
                <a:gd name="connsiteX14" fmla="*/ 16699 w 129341"/>
                <a:gd name="connsiteY14" fmla="*/ 81154 h 153431"/>
                <a:gd name="connsiteX15" fmla="*/ 35759 w 129341"/>
                <a:gd name="connsiteY15" fmla="*/ 28128 h 153431"/>
                <a:gd name="connsiteX16" fmla="*/ 78817 w 129341"/>
                <a:gd name="connsiteY16" fmla="*/ 5550 h 153431"/>
                <a:gd name="connsiteX17" fmla="*/ 113024 w 129341"/>
                <a:gd name="connsiteY17" fmla="*/ 43010 h 153431"/>
                <a:gd name="connsiteX18" fmla="*/ 73541 w 129341"/>
                <a:gd name="connsiteY18" fmla="*/ 112456 h 153431"/>
                <a:gd name="connsiteX19" fmla="*/ 56352 w 129341"/>
                <a:gd name="connsiteY19" fmla="*/ 94496 h 153431"/>
                <a:gd name="connsiteX20" fmla="*/ 37461 w 129341"/>
                <a:gd name="connsiteY20" fmla="*/ 111601 h 153431"/>
                <a:gd name="connsiteX21" fmla="*/ 38142 w 129341"/>
                <a:gd name="connsiteY21" fmla="*/ 116048 h 153431"/>
                <a:gd name="connsiteX22" fmla="*/ 67584 w 129341"/>
                <a:gd name="connsiteY22" fmla="*/ 115193 h 153431"/>
                <a:gd name="connsiteX23" fmla="*/ 50906 w 129341"/>
                <a:gd name="connsiteY23" fmla="*/ 118272 h 153431"/>
                <a:gd name="connsiteX24" fmla="*/ 42226 w 129341"/>
                <a:gd name="connsiteY24" fmla="*/ 111601 h 153431"/>
                <a:gd name="connsiteX25" fmla="*/ 56352 w 129341"/>
                <a:gd name="connsiteY25" fmla="*/ 99285 h 153431"/>
                <a:gd name="connsiteX26" fmla="*/ 67584 w 129341"/>
                <a:gd name="connsiteY26" fmla="*/ 115193 h 15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9341" h="153431">
                  <a:moveTo>
                    <a:pt x="67584" y="130587"/>
                  </a:moveTo>
                  <a:cubicBezTo>
                    <a:pt x="67584" y="141706"/>
                    <a:pt x="69797" y="153508"/>
                    <a:pt x="83752" y="153508"/>
                  </a:cubicBezTo>
                  <a:cubicBezTo>
                    <a:pt x="104344" y="153508"/>
                    <a:pt x="114215" y="124087"/>
                    <a:pt x="114215" y="120324"/>
                  </a:cubicBezTo>
                  <a:cubicBezTo>
                    <a:pt x="114215" y="119127"/>
                    <a:pt x="113194" y="117930"/>
                    <a:pt x="111833" y="117930"/>
                  </a:cubicBezTo>
                  <a:cubicBezTo>
                    <a:pt x="110131" y="117930"/>
                    <a:pt x="109620" y="119469"/>
                    <a:pt x="109450" y="120153"/>
                  </a:cubicBezTo>
                  <a:cubicBezTo>
                    <a:pt x="105366" y="132127"/>
                    <a:pt x="94133" y="135548"/>
                    <a:pt x="88347" y="135548"/>
                  </a:cubicBezTo>
                  <a:cubicBezTo>
                    <a:pt x="81540" y="135548"/>
                    <a:pt x="77966" y="132640"/>
                    <a:pt x="74902" y="118956"/>
                  </a:cubicBezTo>
                  <a:cubicBezTo>
                    <a:pt x="105195" y="108180"/>
                    <a:pt x="129532" y="77904"/>
                    <a:pt x="129532" y="47628"/>
                  </a:cubicBezTo>
                  <a:cubicBezTo>
                    <a:pt x="129532" y="20773"/>
                    <a:pt x="110301" y="76"/>
                    <a:pt x="80178" y="76"/>
                  </a:cubicBezTo>
                  <a:cubicBezTo>
                    <a:pt x="39503" y="76"/>
                    <a:pt x="190" y="38391"/>
                    <a:pt x="190" y="76878"/>
                  </a:cubicBezTo>
                  <a:cubicBezTo>
                    <a:pt x="190" y="104417"/>
                    <a:pt x="20443" y="123745"/>
                    <a:pt x="49715" y="123745"/>
                  </a:cubicBezTo>
                  <a:cubicBezTo>
                    <a:pt x="52948" y="123745"/>
                    <a:pt x="58735" y="123574"/>
                    <a:pt x="67584" y="121351"/>
                  </a:cubicBezTo>
                  <a:lnTo>
                    <a:pt x="67584" y="130587"/>
                  </a:lnTo>
                  <a:close/>
                  <a:moveTo>
                    <a:pt x="38142" y="116048"/>
                  </a:moveTo>
                  <a:cubicBezTo>
                    <a:pt x="29292" y="112969"/>
                    <a:pt x="16699" y="104075"/>
                    <a:pt x="16699" y="81154"/>
                  </a:cubicBezTo>
                  <a:cubicBezTo>
                    <a:pt x="16699" y="70207"/>
                    <a:pt x="20272" y="47457"/>
                    <a:pt x="35759" y="28128"/>
                  </a:cubicBezTo>
                  <a:cubicBezTo>
                    <a:pt x="46481" y="14958"/>
                    <a:pt x="62989" y="5550"/>
                    <a:pt x="78817" y="5550"/>
                  </a:cubicBezTo>
                  <a:cubicBezTo>
                    <a:pt x="97367" y="5550"/>
                    <a:pt x="113024" y="18036"/>
                    <a:pt x="113024" y="43010"/>
                  </a:cubicBezTo>
                  <a:cubicBezTo>
                    <a:pt x="113024" y="60115"/>
                    <a:pt x="104685" y="96890"/>
                    <a:pt x="73541" y="112456"/>
                  </a:cubicBezTo>
                  <a:cubicBezTo>
                    <a:pt x="70818" y="101680"/>
                    <a:pt x="66393" y="94496"/>
                    <a:pt x="56352" y="94496"/>
                  </a:cubicBezTo>
                  <a:cubicBezTo>
                    <a:pt x="46822" y="94496"/>
                    <a:pt x="37461" y="102535"/>
                    <a:pt x="37461" y="111601"/>
                  </a:cubicBezTo>
                  <a:cubicBezTo>
                    <a:pt x="37461" y="114680"/>
                    <a:pt x="37631" y="114851"/>
                    <a:pt x="38142" y="116048"/>
                  </a:cubicBezTo>
                  <a:close/>
                  <a:moveTo>
                    <a:pt x="67584" y="115193"/>
                  </a:moveTo>
                  <a:cubicBezTo>
                    <a:pt x="63840" y="116561"/>
                    <a:pt x="57543" y="118272"/>
                    <a:pt x="50906" y="118272"/>
                  </a:cubicBezTo>
                  <a:cubicBezTo>
                    <a:pt x="48183" y="118272"/>
                    <a:pt x="42226" y="118272"/>
                    <a:pt x="42226" y="111601"/>
                  </a:cubicBezTo>
                  <a:cubicBezTo>
                    <a:pt x="42226" y="105101"/>
                    <a:pt x="49204" y="99285"/>
                    <a:pt x="56352" y="99285"/>
                  </a:cubicBezTo>
                  <a:cubicBezTo>
                    <a:pt x="62479" y="99285"/>
                    <a:pt x="67074" y="102022"/>
                    <a:pt x="67584" y="1151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AA109EB3-8C15-6B63-4570-30310F080E0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641147" y="6699613"/>
              <a:ext cx="33307" cy="244356"/>
            </a:xfrm>
            <a:custGeom>
              <a:avLst/>
              <a:gdLst>
                <a:gd name="connsiteX0" fmla="*/ 33505 w 33307"/>
                <a:gd name="connsiteY0" fmla="*/ 244432 h 244356"/>
                <a:gd name="connsiteX1" fmla="*/ 33505 w 33307"/>
                <a:gd name="connsiteY1" fmla="*/ 234657 h 244356"/>
                <a:gd name="connsiteX2" fmla="*/ 9922 w 33307"/>
                <a:gd name="connsiteY2" fmla="*/ 234657 h 244356"/>
                <a:gd name="connsiteX3" fmla="*/ 9922 w 33307"/>
                <a:gd name="connsiteY3" fmla="*/ 9849 h 244356"/>
                <a:gd name="connsiteX4" fmla="*/ 33505 w 33307"/>
                <a:gd name="connsiteY4" fmla="*/ 9849 h 244356"/>
                <a:gd name="connsiteX5" fmla="*/ 33505 w 33307"/>
                <a:gd name="connsiteY5" fmla="*/ 75 h 244356"/>
                <a:gd name="connsiteX6" fmla="*/ 197 w 33307"/>
                <a:gd name="connsiteY6" fmla="*/ 75 h 244356"/>
                <a:gd name="connsiteX7" fmla="*/ 197 w 33307"/>
                <a:gd name="connsiteY7" fmla="*/ 244432 h 244356"/>
                <a:gd name="connsiteX8" fmla="*/ 33505 w 33307"/>
                <a:gd name="connsiteY8" fmla="*/ 244432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07" h="244356">
                  <a:moveTo>
                    <a:pt x="33505" y="244432"/>
                  </a:moveTo>
                  <a:lnTo>
                    <a:pt x="33505" y="234657"/>
                  </a:lnTo>
                  <a:lnTo>
                    <a:pt x="9922" y="234657"/>
                  </a:lnTo>
                  <a:lnTo>
                    <a:pt x="9922" y="9849"/>
                  </a:lnTo>
                  <a:lnTo>
                    <a:pt x="33505" y="9849"/>
                  </a:lnTo>
                  <a:lnTo>
                    <a:pt x="33505" y="75"/>
                  </a:lnTo>
                  <a:lnTo>
                    <a:pt x="197" y="75"/>
                  </a:lnTo>
                  <a:lnTo>
                    <a:pt x="197" y="244432"/>
                  </a:lnTo>
                  <a:lnTo>
                    <a:pt x="33505" y="24443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A8B8D80C-B9A1-F38B-8025-2F528817774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686800" y="6710609"/>
              <a:ext cx="130557" cy="177647"/>
            </a:xfrm>
            <a:custGeom>
              <a:avLst/>
              <a:gdLst>
                <a:gd name="connsiteX0" fmla="*/ 51499 w 130557"/>
                <a:gd name="connsiteY0" fmla="*/ 83645 h 177647"/>
                <a:gd name="connsiteX1" fmla="*/ 200 w 130557"/>
                <a:gd name="connsiteY1" fmla="*/ 147422 h 177647"/>
                <a:gd name="connsiteX2" fmla="*/ 41288 w 130557"/>
                <a:gd name="connsiteY2" fmla="*/ 177722 h 177647"/>
                <a:gd name="connsiteX3" fmla="*/ 114468 w 130557"/>
                <a:gd name="connsiteY3" fmla="*/ 133982 h 177647"/>
                <a:gd name="connsiteX4" fmla="*/ 112037 w 130557"/>
                <a:gd name="connsiteY4" fmla="*/ 132272 h 177647"/>
                <a:gd name="connsiteX5" fmla="*/ 94289 w 130557"/>
                <a:gd name="connsiteY5" fmla="*/ 143024 h 177647"/>
                <a:gd name="connsiteX6" fmla="*/ 57334 w 130557"/>
                <a:gd name="connsiteY6" fmla="*/ 164283 h 177647"/>
                <a:gd name="connsiteX7" fmla="*/ 20865 w 130557"/>
                <a:gd name="connsiteY7" fmla="*/ 136915 h 177647"/>
                <a:gd name="connsiteX8" fmla="*/ 72894 w 130557"/>
                <a:gd name="connsiteY8" fmla="*/ 87310 h 177647"/>
                <a:gd name="connsiteX9" fmla="*/ 92830 w 130557"/>
                <a:gd name="connsiteY9" fmla="*/ 75581 h 177647"/>
                <a:gd name="connsiteX10" fmla="*/ 90399 w 130557"/>
                <a:gd name="connsiteY10" fmla="*/ 73871 h 177647"/>
                <a:gd name="connsiteX11" fmla="*/ 49311 w 130557"/>
                <a:gd name="connsiteY11" fmla="*/ 45769 h 177647"/>
                <a:gd name="connsiteX12" fmla="*/ 86995 w 130557"/>
                <a:gd name="connsiteY12" fmla="*/ 13514 h 177647"/>
                <a:gd name="connsiteX13" fmla="*/ 110092 w 130557"/>
                <a:gd name="connsiteY13" fmla="*/ 26954 h 177647"/>
                <a:gd name="connsiteX14" fmla="*/ 107174 w 130557"/>
                <a:gd name="connsiteY14" fmla="*/ 35751 h 177647"/>
                <a:gd name="connsiteX15" fmla="*/ 105959 w 130557"/>
                <a:gd name="connsiteY15" fmla="*/ 38439 h 177647"/>
                <a:gd name="connsiteX16" fmla="*/ 108390 w 130557"/>
                <a:gd name="connsiteY16" fmla="*/ 40149 h 177647"/>
                <a:gd name="connsiteX17" fmla="*/ 130757 w 130557"/>
                <a:gd name="connsiteY17" fmla="*/ 16691 h 177647"/>
                <a:gd name="connsiteX18" fmla="*/ 103041 w 130557"/>
                <a:gd name="connsiteY18" fmla="*/ 75 h 177647"/>
                <a:gd name="connsiteX19" fmla="*/ 28645 w 130557"/>
                <a:gd name="connsiteY19" fmla="*/ 56277 h 177647"/>
                <a:gd name="connsiteX20" fmla="*/ 51499 w 130557"/>
                <a:gd name="connsiteY20" fmla="*/ 83645 h 17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0557" h="177647">
                  <a:moveTo>
                    <a:pt x="51499" y="83645"/>
                  </a:moveTo>
                  <a:cubicBezTo>
                    <a:pt x="2874" y="110035"/>
                    <a:pt x="200" y="141557"/>
                    <a:pt x="200" y="147422"/>
                  </a:cubicBezTo>
                  <a:cubicBezTo>
                    <a:pt x="200" y="165993"/>
                    <a:pt x="18191" y="177722"/>
                    <a:pt x="41288" y="177722"/>
                  </a:cubicBezTo>
                  <a:cubicBezTo>
                    <a:pt x="81889" y="177722"/>
                    <a:pt x="114468" y="139114"/>
                    <a:pt x="114468" y="133982"/>
                  </a:cubicBezTo>
                  <a:cubicBezTo>
                    <a:pt x="114468" y="132516"/>
                    <a:pt x="113252" y="132272"/>
                    <a:pt x="112037" y="132272"/>
                  </a:cubicBezTo>
                  <a:cubicBezTo>
                    <a:pt x="109119" y="132272"/>
                    <a:pt x="99881" y="135448"/>
                    <a:pt x="94289" y="143024"/>
                  </a:cubicBezTo>
                  <a:cubicBezTo>
                    <a:pt x="89183" y="150110"/>
                    <a:pt x="78972" y="164283"/>
                    <a:pt x="57334" y="164283"/>
                  </a:cubicBezTo>
                  <a:cubicBezTo>
                    <a:pt x="40072" y="164283"/>
                    <a:pt x="20865" y="155241"/>
                    <a:pt x="20865" y="136915"/>
                  </a:cubicBezTo>
                  <a:cubicBezTo>
                    <a:pt x="20865" y="124941"/>
                    <a:pt x="34480" y="88776"/>
                    <a:pt x="72894" y="87310"/>
                  </a:cubicBezTo>
                  <a:cubicBezTo>
                    <a:pt x="84321" y="86821"/>
                    <a:pt x="92830" y="78269"/>
                    <a:pt x="92830" y="75581"/>
                  </a:cubicBezTo>
                  <a:cubicBezTo>
                    <a:pt x="92830" y="74115"/>
                    <a:pt x="91614" y="73871"/>
                    <a:pt x="90399" y="73871"/>
                  </a:cubicBezTo>
                  <a:cubicBezTo>
                    <a:pt x="56118" y="72404"/>
                    <a:pt x="49311" y="55544"/>
                    <a:pt x="49311" y="45769"/>
                  </a:cubicBezTo>
                  <a:cubicBezTo>
                    <a:pt x="49311" y="40149"/>
                    <a:pt x="52958" y="13514"/>
                    <a:pt x="86995" y="13514"/>
                  </a:cubicBezTo>
                  <a:cubicBezTo>
                    <a:pt x="91614" y="13514"/>
                    <a:pt x="110092" y="14247"/>
                    <a:pt x="110092" y="26954"/>
                  </a:cubicBezTo>
                  <a:cubicBezTo>
                    <a:pt x="110092" y="30864"/>
                    <a:pt x="108147" y="34285"/>
                    <a:pt x="107174" y="35751"/>
                  </a:cubicBezTo>
                  <a:cubicBezTo>
                    <a:pt x="106688" y="36484"/>
                    <a:pt x="105959" y="37706"/>
                    <a:pt x="105959" y="38439"/>
                  </a:cubicBezTo>
                  <a:cubicBezTo>
                    <a:pt x="105959" y="40149"/>
                    <a:pt x="107661" y="40149"/>
                    <a:pt x="108390" y="40149"/>
                  </a:cubicBezTo>
                  <a:cubicBezTo>
                    <a:pt x="115684" y="40149"/>
                    <a:pt x="130757" y="30619"/>
                    <a:pt x="130757" y="16691"/>
                  </a:cubicBezTo>
                  <a:cubicBezTo>
                    <a:pt x="130757" y="2274"/>
                    <a:pt x="113982" y="75"/>
                    <a:pt x="103041" y="75"/>
                  </a:cubicBezTo>
                  <a:cubicBezTo>
                    <a:pt x="69976" y="75"/>
                    <a:pt x="28645" y="26465"/>
                    <a:pt x="28645" y="56277"/>
                  </a:cubicBezTo>
                  <a:cubicBezTo>
                    <a:pt x="28645" y="70694"/>
                    <a:pt x="39586" y="79491"/>
                    <a:pt x="51499" y="836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17EDFE87-D62D-C6B5-B62A-8B3925905D1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820051" y="6844101"/>
              <a:ext cx="106536" cy="112379"/>
            </a:xfrm>
            <a:custGeom>
              <a:avLst/>
              <a:gdLst>
                <a:gd name="connsiteX0" fmla="*/ 42241 w 106536"/>
                <a:gd name="connsiteY0" fmla="*/ 77049 h 112379"/>
                <a:gd name="connsiteX1" fmla="*/ 48028 w 106536"/>
                <a:gd name="connsiteY1" fmla="*/ 77220 h 112379"/>
                <a:gd name="connsiteX2" fmla="*/ 106742 w 106536"/>
                <a:gd name="connsiteY2" fmla="*/ 25050 h 112379"/>
                <a:gd name="connsiteX3" fmla="*/ 84447 w 106536"/>
                <a:gd name="connsiteY3" fmla="*/ 76 h 112379"/>
                <a:gd name="connsiteX4" fmla="*/ 43773 w 106536"/>
                <a:gd name="connsiteY4" fmla="*/ 43010 h 112379"/>
                <a:gd name="connsiteX5" fmla="*/ 36795 w 106536"/>
                <a:gd name="connsiteY5" fmla="*/ 64562 h 112379"/>
                <a:gd name="connsiteX6" fmla="*/ 6162 w 106536"/>
                <a:gd name="connsiteY6" fmla="*/ 40786 h 112379"/>
                <a:gd name="connsiteX7" fmla="*/ 20968 w 106536"/>
                <a:gd name="connsiteY7" fmla="*/ 6063 h 112379"/>
                <a:gd name="connsiteX8" fmla="*/ 22329 w 106536"/>
                <a:gd name="connsiteY8" fmla="*/ 3839 h 112379"/>
                <a:gd name="connsiteX9" fmla="*/ 19606 w 106536"/>
                <a:gd name="connsiteY9" fmla="*/ 1787 h 112379"/>
                <a:gd name="connsiteX10" fmla="*/ 14161 w 106536"/>
                <a:gd name="connsiteY10" fmla="*/ 5550 h 112379"/>
                <a:gd name="connsiteX11" fmla="*/ 205 w 106536"/>
                <a:gd name="connsiteY11" fmla="*/ 42497 h 112379"/>
                <a:gd name="connsiteX12" fmla="*/ 33221 w 106536"/>
                <a:gd name="connsiteY12" fmla="*/ 75680 h 112379"/>
                <a:gd name="connsiteX13" fmla="*/ 23691 w 106536"/>
                <a:gd name="connsiteY13" fmla="*/ 106982 h 112379"/>
                <a:gd name="connsiteX14" fmla="*/ 29477 w 106536"/>
                <a:gd name="connsiteY14" fmla="*/ 112456 h 112379"/>
                <a:gd name="connsiteX15" fmla="*/ 36115 w 106536"/>
                <a:gd name="connsiteY15" fmla="*/ 108693 h 112379"/>
                <a:gd name="connsiteX16" fmla="*/ 42241 w 106536"/>
                <a:gd name="connsiteY16" fmla="*/ 77049 h 112379"/>
                <a:gd name="connsiteX17" fmla="*/ 44454 w 106536"/>
                <a:gd name="connsiteY17" fmla="*/ 65417 h 112379"/>
                <a:gd name="connsiteX18" fmla="*/ 57388 w 106536"/>
                <a:gd name="connsiteY18" fmla="*/ 26931 h 112379"/>
                <a:gd name="connsiteX19" fmla="*/ 82575 w 106536"/>
                <a:gd name="connsiteY19" fmla="*/ 11708 h 112379"/>
                <a:gd name="connsiteX20" fmla="*/ 100615 w 106536"/>
                <a:gd name="connsiteY20" fmla="*/ 28471 h 112379"/>
                <a:gd name="connsiteX21" fmla="*/ 49900 w 106536"/>
                <a:gd name="connsiteY21" fmla="*/ 65588 h 112379"/>
                <a:gd name="connsiteX22" fmla="*/ 44454 w 106536"/>
                <a:gd name="connsiteY22" fmla="*/ 65417 h 11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536" h="112379">
                  <a:moveTo>
                    <a:pt x="42241" y="77049"/>
                  </a:moveTo>
                  <a:cubicBezTo>
                    <a:pt x="44113" y="77220"/>
                    <a:pt x="46156" y="77220"/>
                    <a:pt x="48028" y="77220"/>
                  </a:cubicBezTo>
                  <a:cubicBezTo>
                    <a:pt x="78661" y="77220"/>
                    <a:pt x="106742" y="52075"/>
                    <a:pt x="106742" y="25050"/>
                  </a:cubicBezTo>
                  <a:cubicBezTo>
                    <a:pt x="106742" y="9826"/>
                    <a:pt x="97722" y="76"/>
                    <a:pt x="84447" y="76"/>
                  </a:cubicBezTo>
                  <a:cubicBezTo>
                    <a:pt x="60962" y="76"/>
                    <a:pt x="48538" y="30181"/>
                    <a:pt x="43773" y="43010"/>
                  </a:cubicBezTo>
                  <a:cubicBezTo>
                    <a:pt x="41561" y="49339"/>
                    <a:pt x="37816" y="61312"/>
                    <a:pt x="36795" y="64562"/>
                  </a:cubicBezTo>
                  <a:cubicBezTo>
                    <a:pt x="18075" y="61996"/>
                    <a:pt x="6162" y="53444"/>
                    <a:pt x="6162" y="40786"/>
                  </a:cubicBezTo>
                  <a:cubicBezTo>
                    <a:pt x="6162" y="40615"/>
                    <a:pt x="7183" y="21457"/>
                    <a:pt x="20968" y="6063"/>
                  </a:cubicBezTo>
                  <a:cubicBezTo>
                    <a:pt x="22159" y="4866"/>
                    <a:pt x="22329" y="4524"/>
                    <a:pt x="22329" y="3839"/>
                  </a:cubicBezTo>
                  <a:cubicBezTo>
                    <a:pt x="22329" y="1787"/>
                    <a:pt x="20117" y="1787"/>
                    <a:pt x="19606" y="1787"/>
                  </a:cubicBezTo>
                  <a:cubicBezTo>
                    <a:pt x="18075" y="1787"/>
                    <a:pt x="17394" y="1787"/>
                    <a:pt x="14161" y="5550"/>
                  </a:cubicBezTo>
                  <a:cubicBezTo>
                    <a:pt x="4630" y="17352"/>
                    <a:pt x="205" y="35141"/>
                    <a:pt x="205" y="42497"/>
                  </a:cubicBezTo>
                  <a:cubicBezTo>
                    <a:pt x="205" y="57720"/>
                    <a:pt x="11267" y="70891"/>
                    <a:pt x="33221" y="75680"/>
                  </a:cubicBezTo>
                  <a:cubicBezTo>
                    <a:pt x="24712" y="102193"/>
                    <a:pt x="23691" y="105443"/>
                    <a:pt x="23691" y="106982"/>
                  </a:cubicBezTo>
                  <a:cubicBezTo>
                    <a:pt x="23691" y="111601"/>
                    <a:pt x="27605" y="112456"/>
                    <a:pt x="29477" y="112456"/>
                  </a:cubicBezTo>
                  <a:cubicBezTo>
                    <a:pt x="31349" y="112456"/>
                    <a:pt x="34753" y="111259"/>
                    <a:pt x="36115" y="108693"/>
                  </a:cubicBezTo>
                  <a:cubicBezTo>
                    <a:pt x="37306" y="106127"/>
                    <a:pt x="38838" y="97404"/>
                    <a:pt x="42241" y="77049"/>
                  </a:cubicBezTo>
                  <a:close/>
                  <a:moveTo>
                    <a:pt x="44454" y="65417"/>
                  </a:moveTo>
                  <a:cubicBezTo>
                    <a:pt x="47857" y="45747"/>
                    <a:pt x="49219" y="38049"/>
                    <a:pt x="57388" y="26931"/>
                  </a:cubicBezTo>
                  <a:cubicBezTo>
                    <a:pt x="65046" y="16497"/>
                    <a:pt x="74066" y="11708"/>
                    <a:pt x="82575" y="11708"/>
                  </a:cubicBezTo>
                  <a:cubicBezTo>
                    <a:pt x="94318" y="11708"/>
                    <a:pt x="100615" y="19576"/>
                    <a:pt x="100615" y="28471"/>
                  </a:cubicBezTo>
                  <a:cubicBezTo>
                    <a:pt x="100615" y="45747"/>
                    <a:pt x="79172" y="65588"/>
                    <a:pt x="49900" y="65588"/>
                  </a:cubicBezTo>
                  <a:cubicBezTo>
                    <a:pt x="48368" y="65588"/>
                    <a:pt x="45985" y="65588"/>
                    <a:pt x="44454" y="6541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09DB083B-CBCC-8B63-BC30-D18672E3B65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015739" y="6740421"/>
              <a:ext cx="162163" cy="162741"/>
            </a:xfrm>
            <a:custGeom>
              <a:avLst/>
              <a:gdLst>
                <a:gd name="connsiteX0" fmla="*/ 162376 w 162163"/>
                <a:gd name="connsiteY0" fmla="*/ 81446 h 162741"/>
                <a:gd name="connsiteX1" fmla="*/ 81416 w 162163"/>
                <a:gd name="connsiteY1" fmla="*/ 75 h 162741"/>
                <a:gd name="connsiteX2" fmla="*/ 213 w 162163"/>
                <a:gd name="connsiteY2" fmla="*/ 81446 h 162741"/>
                <a:gd name="connsiteX3" fmla="*/ 81173 w 162163"/>
                <a:gd name="connsiteY3" fmla="*/ 162816 h 162741"/>
                <a:gd name="connsiteX4" fmla="*/ 162376 w 162163"/>
                <a:gd name="connsiteY4" fmla="*/ 81446 h 162741"/>
                <a:gd name="connsiteX5" fmla="*/ 33035 w 162163"/>
                <a:gd name="connsiteY5" fmla="*/ 28909 h 162741"/>
                <a:gd name="connsiteX6" fmla="*/ 30847 w 162163"/>
                <a:gd name="connsiteY6" fmla="*/ 26221 h 162741"/>
                <a:gd name="connsiteX7" fmla="*/ 81173 w 162163"/>
                <a:gd name="connsiteY7" fmla="*/ 6184 h 162741"/>
                <a:gd name="connsiteX8" fmla="*/ 131986 w 162163"/>
                <a:gd name="connsiteY8" fmla="*/ 26221 h 162741"/>
                <a:gd name="connsiteX9" fmla="*/ 81416 w 162163"/>
                <a:gd name="connsiteY9" fmla="*/ 77292 h 162741"/>
                <a:gd name="connsiteX10" fmla="*/ 33035 w 162163"/>
                <a:gd name="connsiteY10" fmla="*/ 28909 h 162741"/>
                <a:gd name="connsiteX11" fmla="*/ 25984 w 162163"/>
                <a:gd name="connsiteY11" fmla="*/ 132516 h 162741"/>
                <a:gd name="connsiteX12" fmla="*/ 6291 w 162163"/>
                <a:gd name="connsiteY12" fmla="*/ 81446 h 162741"/>
                <a:gd name="connsiteX13" fmla="*/ 25984 w 162163"/>
                <a:gd name="connsiteY13" fmla="*/ 30375 h 162741"/>
                <a:gd name="connsiteX14" fmla="*/ 76797 w 162163"/>
                <a:gd name="connsiteY14" fmla="*/ 81446 h 162741"/>
                <a:gd name="connsiteX15" fmla="*/ 25984 w 162163"/>
                <a:gd name="connsiteY15" fmla="*/ 132516 h 162741"/>
                <a:gd name="connsiteX16" fmla="*/ 136362 w 162163"/>
                <a:gd name="connsiteY16" fmla="*/ 30375 h 162741"/>
                <a:gd name="connsiteX17" fmla="*/ 156298 w 162163"/>
                <a:gd name="connsiteY17" fmla="*/ 81446 h 162741"/>
                <a:gd name="connsiteX18" fmla="*/ 136605 w 162163"/>
                <a:gd name="connsiteY18" fmla="*/ 132516 h 162741"/>
                <a:gd name="connsiteX19" fmla="*/ 85793 w 162163"/>
                <a:gd name="connsiteY19" fmla="*/ 81446 h 162741"/>
                <a:gd name="connsiteX20" fmla="*/ 136362 w 162163"/>
                <a:gd name="connsiteY20" fmla="*/ 30375 h 162741"/>
                <a:gd name="connsiteX21" fmla="*/ 129555 w 162163"/>
                <a:gd name="connsiteY21" fmla="*/ 133982 h 162741"/>
                <a:gd name="connsiteX22" fmla="*/ 131743 w 162163"/>
                <a:gd name="connsiteY22" fmla="*/ 136670 h 162741"/>
                <a:gd name="connsiteX23" fmla="*/ 81416 w 162163"/>
                <a:gd name="connsiteY23" fmla="*/ 156708 h 162741"/>
                <a:gd name="connsiteX24" fmla="*/ 30604 w 162163"/>
                <a:gd name="connsiteY24" fmla="*/ 136670 h 162741"/>
                <a:gd name="connsiteX25" fmla="*/ 81173 w 162163"/>
                <a:gd name="connsiteY25" fmla="*/ 85600 h 162741"/>
                <a:gd name="connsiteX26" fmla="*/ 129555 w 162163"/>
                <a:gd name="connsiteY26" fmla="*/ 133982 h 1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2163" h="162741">
                  <a:moveTo>
                    <a:pt x="162376" y="81446"/>
                  </a:moveTo>
                  <a:cubicBezTo>
                    <a:pt x="162376" y="36484"/>
                    <a:pt x="125908" y="75"/>
                    <a:pt x="81416" y="75"/>
                  </a:cubicBezTo>
                  <a:cubicBezTo>
                    <a:pt x="36195" y="75"/>
                    <a:pt x="213" y="36973"/>
                    <a:pt x="213" y="81446"/>
                  </a:cubicBezTo>
                  <a:cubicBezTo>
                    <a:pt x="213" y="126407"/>
                    <a:pt x="36682" y="162816"/>
                    <a:pt x="81173" y="162816"/>
                  </a:cubicBezTo>
                  <a:cubicBezTo>
                    <a:pt x="126394" y="162816"/>
                    <a:pt x="162376" y="125919"/>
                    <a:pt x="162376" y="81446"/>
                  </a:cubicBezTo>
                  <a:close/>
                  <a:moveTo>
                    <a:pt x="33035" y="28909"/>
                  </a:moveTo>
                  <a:cubicBezTo>
                    <a:pt x="32549" y="28420"/>
                    <a:pt x="30847" y="26710"/>
                    <a:pt x="30847" y="26221"/>
                  </a:cubicBezTo>
                  <a:cubicBezTo>
                    <a:pt x="30847" y="25243"/>
                    <a:pt x="50540" y="6184"/>
                    <a:pt x="81173" y="6184"/>
                  </a:cubicBezTo>
                  <a:cubicBezTo>
                    <a:pt x="89683" y="6184"/>
                    <a:pt x="112050" y="7405"/>
                    <a:pt x="131986" y="26221"/>
                  </a:cubicBezTo>
                  <a:lnTo>
                    <a:pt x="81416" y="77292"/>
                  </a:lnTo>
                  <a:lnTo>
                    <a:pt x="33035" y="28909"/>
                  </a:lnTo>
                  <a:close/>
                  <a:moveTo>
                    <a:pt x="25984" y="132516"/>
                  </a:moveTo>
                  <a:cubicBezTo>
                    <a:pt x="11154" y="115900"/>
                    <a:pt x="6291" y="97084"/>
                    <a:pt x="6291" y="81446"/>
                  </a:cubicBezTo>
                  <a:cubicBezTo>
                    <a:pt x="6291" y="62630"/>
                    <a:pt x="13342" y="44792"/>
                    <a:pt x="25984" y="30375"/>
                  </a:cubicBezTo>
                  <a:lnTo>
                    <a:pt x="76797" y="81446"/>
                  </a:lnTo>
                  <a:lnTo>
                    <a:pt x="25984" y="132516"/>
                  </a:lnTo>
                  <a:close/>
                  <a:moveTo>
                    <a:pt x="136362" y="30375"/>
                  </a:moveTo>
                  <a:cubicBezTo>
                    <a:pt x="148032" y="42837"/>
                    <a:pt x="156298" y="61408"/>
                    <a:pt x="156298" y="81446"/>
                  </a:cubicBezTo>
                  <a:cubicBezTo>
                    <a:pt x="156298" y="100261"/>
                    <a:pt x="149248" y="118099"/>
                    <a:pt x="136605" y="132516"/>
                  </a:cubicBezTo>
                  <a:lnTo>
                    <a:pt x="85793" y="81446"/>
                  </a:lnTo>
                  <a:lnTo>
                    <a:pt x="136362" y="30375"/>
                  </a:lnTo>
                  <a:close/>
                  <a:moveTo>
                    <a:pt x="129555" y="133982"/>
                  </a:moveTo>
                  <a:cubicBezTo>
                    <a:pt x="130041" y="134471"/>
                    <a:pt x="131743" y="136182"/>
                    <a:pt x="131743" y="136670"/>
                  </a:cubicBezTo>
                  <a:cubicBezTo>
                    <a:pt x="131743" y="137648"/>
                    <a:pt x="112050" y="156708"/>
                    <a:pt x="81416" y="156708"/>
                  </a:cubicBezTo>
                  <a:cubicBezTo>
                    <a:pt x="72907" y="156708"/>
                    <a:pt x="50540" y="155486"/>
                    <a:pt x="30604" y="136670"/>
                  </a:cubicBezTo>
                  <a:lnTo>
                    <a:pt x="81173" y="85600"/>
                  </a:lnTo>
                  <a:lnTo>
                    <a:pt x="129555" y="13398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2" name="Dowolny kształt: kształt 51">
              <a:extLst>
                <a:ext uri="{FF2B5EF4-FFF2-40B4-BE49-F238E27FC236}">
                  <a16:creationId xmlns:a16="http://schemas.microsoft.com/office/drawing/2014/main" id="{47E95B6F-E837-800A-49DA-F8FB2DF98A1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239655" y="6715985"/>
              <a:ext cx="160218" cy="166895"/>
            </a:xfrm>
            <a:custGeom>
              <a:avLst/>
              <a:gdLst>
                <a:gd name="connsiteX0" fmla="*/ 92367 w 160218"/>
                <a:gd name="connsiteY0" fmla="*/ 75 h 166895"/>
                <a:gd name="connsiteX1" fmla="*/ 43256 w 160218"/>
                <a:gd name="connsiteY1" fmla="*/ 7894 h 166895"/>
                <a:gd name="connsiteX2" fmla="*/ 12866 w 160218"/>
                <a:gd name="connsiteY2" fmla="*/ 38194 h 166895"/>
                <a:gd name="connsiteX3" fmla="*/ 15540 w 160218"/>
                <a:gd name="connsiteY3" fmla="*/ 40149 h 166895"/>
                <a:gd name="connsiteX4" fmla="*/ 33531 w 160218"/>
                <a:gd name="connsiteY4" fmla="*/ 28664 h 166895"/>
                <a:gd name="connsiteX5" fmla="*/ 53467 w 160218"/>
                <a:gd name="connsiteY5" fmla="*/ 14980 h 166895"/>
                <a:gd name="connsiteX6" fmla="*/ 78023 w 160218"/>
                <a:gd name="connsiteY6" fmla="*/ 13514 h 166895"/>
                <a:gd name="connsiteX7" fmla="*/ 100147 w 160218"/>
                <a:gd name="connsiteY7" fmla="*/ 13514 h 166895"/>
                <a:gd name="connsiteX8" fmla="*/ 69027 w 160218"/>
                <a:gd name="connsiteY8" fmla="*/ 89754 h 166895"/>
                <a:gd name="connsiteX9" fmla="*/ 46417 w 160218"/>
                <a:gd name="connsiteY9" fmla="*/ 150599 h 166895"/>
                <a:gd name="connsiteX10" fmla="*/ 37178 w 160218"/>
                <a:gd name="connsiteY10" fmla="*/ 153531 h 166895"/>
                <a:gd name="connsiteX11" fmla="*/ 21618 w 160218"/>
                <a:gd name="connsiteY11" fmla="*/ 153531 h 166895"/>
                <a:gd name="connsiteX12" fmla="*/ 8246 w 160218"/>
                <a:gd name="connsiteY12" fmla="*/ 157196 h 166895"/>
                <a:gd name="connsiteX13" fmla="*/ 223 w 160218"/>
                <a:gd name="connsiteY13" fmla="*/ 165260 h 166895"/>
                <a:gd name="connsiteX14" fmla="*/ 5815 w 160218"/>
                <a:gd name="connsiteY14" fmla="*/ 166971 h 166895"/>
                <a:gd name="connsiteX15" fmla="*/ 88963 w 160218"/>
                <a:gd name="connsiteY15" fmla="*/ 166971 h 166895"/>
                <a:gd name="connsiteX16" fmla="*/ 138560 w 160218"/>
                <a:gd name="connsiteY16" fmla="*/ 136915 h 166895"/>
                <a:gd name="connsiteX17" fmla="*/ 135886 w 160218"/>
                <a:gd name="connsiteY17" fmla="*/ 135204 h 166895"/>
                <a:gd name="connsiteX18" fmla="*/ 117895 w 160218"/>
                <a:gd name="connsiteY18" fmla="*/ 146933 h 166895"/>
                <a:gd name="connsiteX19" fmla="*/ 103307 w 160218"/>
                <a:gd name="connsiteY19" fmla="*/ 153531 h 166895"/>
                <a:gd name="connsiteX20" fmla="*/ 56871 w 160218"/>
                <a:gd name="connsiteY20" fmla="*/ 153531 h 166895"/>
                <a:gd name="connsiteX21" fmla="*/ 89693 w 160218"/>
                <a:gd name="connsiteY21" fmla="*/ 81201 h 166895"/>
                <a:gd name="connsiteX22" fmla="*/ 112060 w 160218"/>
                <a:gd name="connsiteY22" fmla="*/ 15958 h 166895"/>
                <a:gd name="connsiteX23" fmla="*/ 118624 w 160218"/>
                <a:gd name="connsiteY23" fmla="*/ 13514 h 166895"/>
                <a:gd name="connsiteX24" fmla="*/ 139290 w 160218"/>
                <a:gd name="connsiteY24" fmla="*/ 13514 h 166895"/>
                <a:gd name="connsiteX25" fmla="*/ 152661 w 160218"/>
                <a:gd name="connsiteY25" fmla="*/ 9849 h 166895"/>
                <a:gd name="connsiteX26" fmla="*/ 160441 w 160218"/>
                <a:gd name="connsiteY26" fmla="*/ 1785 h 166895"/>
                <a:gd name="connsiteX27" fmla="*/ 154850 w 160218"/>
                <a:gd name="connsiteY27" fmla="*/ 75 h 166895"/>
                <a:gd name="connsiteX28" fmla="*/ 92367 w 160218"/>
                <a:gd name="connsiteY28" fmla="*/ 75 h 16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0218" h="166895">
                  <a:moveTo>
                    <a:pt x="92367" y="75"/>
                  </a:moveTo>
                  <a:cubicBezTo>
                    <a:pt x="62220" y="75"/>
                    <a:pt x="49091" y="5695"/>
                    <a:pt x="43256" y="7894"/>
                  </a:cubicBezTo>
                  <a:cubicBezTo>
                    <a:pt x="18457" y="18401"/>
                    <a:pt x="12866" y="35018"/>
                    <a:pt x="12866" y="38194"/>
                  </a:cubicBezTo>
                  <a:cubicBezTo>
                    <a:pt x="12866" y="39905"/>
                    <a:pt x="14081" y="40149"/>
                    <a:pt x="15540" y="40149"/>
                  </a:cubicBezTo>
                  <a:cubicBezTo>
                    <a:pt x="19916" y="40149"/>
                    <a:pt x="31586" y="34040"/>
                    <a:pt x="33531" y="28664"/>
                  </a:cubicBezTo>
                  <a:cubicBezTo>
                    <a:pt x="36449" y="19379"/>
                    <a:pt x="37178" y="17180"/>
                    <a:pt x="53467" y="14980"/>
                  </a:cubicBezTo>
                  <a:cubicBezTo>
                    <a:pt x="61733" y="14003"/>
                    <a:pt x="69756" y="13514"/>
                    <a:pt x="78023" y="13514"/>
                  </a:cubicBezTo>
                  <a:lnTo>
                    <a:pt x="100147" y="13514"/>
                  </a:lnTo>
                  <a:cubicBezTo>
                    <a:pt x="84830" y="28420"/>
                    <a:pt x="77780" y="54566"/>
                    <a:pt x="69027" y="89754"/>
                  </a:cubicBezTo>
                  <a:cubicBezTo>
                    <a:pt x="61976" y="118588"/>
                    <a:pt x="56385" y="137648"/>
                    <a:pt x="46417" y="150599"/>
                  </a:cubicBezTo>
                  <a:cubicBezTo>
                    <a:pt x="43985" y="153287"/>
                    <a:pt x="43742" y="153531"/>
                    <a:pt x="37178" y="153531"/>
                  </a:cubicBezTo>
                  <a:lnTo>
                    <a:pt x="21618" y="153531"/>
                  </a:lnTo>
                  <a:cubicBezTo>
                    <a:pt x="16999" y="153531"/>
                    <a:pt x="14324" y="153531"/>
                    <a:pt x="8246" y="157196"/>
                  </a:cubicBezTo>
                  <a:cubicBezTo>
                    <a:pt x="5572" y="158662"/>
                    <a:pt x="223" y="162816"/>
                    <a:pt x="223" y="165260"/>
                  </a:cubicBezTo>
                  <a:cubicBezTo>
                    <a:pt x="223" y="166726"/>
                    <a:pt x="466" y="166971"/>
                    <a:pt x="5815" y="166971"/>
                  </a:cubicBezTo>
                  <a:lnTo>
                    <a:pt x="88963" y="166971"/>
                  </a:lnTo>
                  <a:cubicBezTo>
                    <a:pt x="117409" y="166971"/>
                    <a:pt x="138560" y="145711"/>
                    <a:pt x="138560" y="136915"/>
                  </a:cubicBezTo>
                  <a:cubicBezTo>
                    <a:pt x="138560" y="135204"/>
                    <a:pt x="136615" y="135204"/>
                    <a:pt x="135886" y="135204"/>
                  </a:cubicBezTo>
                  <a:cubicBezTo>
                    <a:pt x="131753" y="135204"/>
                    <a:pt x="120326" y="140824"/>
                    <a:pt x="117895" y="146933"/>
                  </a:cubicBezTo>
                  <a:cubicBezTo>
                    <a:pt x="116193" y="152065"/>
                    <a:pt x="115464" y="153531"/>
                    <a:pt x="103307" y="153531"/>
                  </a:cubicBezTo>
                  <a:lnTo>
                    <a:pt x="56871" y="153531"/>
                  </a:lnTo>
                  <a:cubicBezTo>
                    <a:pt x="74133" y="138625"/>
                    <a:pt x="81426" y="114434"/>
                    <a:pt x="89693" y="81201"/>
                  </a:cubicBezTo>
                  <a:cubicBezTo>
                    <a:pt x="96257" y="54566"/>
                    <a:pt x="102092" y="30864"/>
                    <a:pt x="112060" y="15958"/>
                  </a:cubicBezTo>
                  <a:cubicBezTo>
                    <a:pt x="113519" y="13759"/>
                    <a:pt x="113762" y="13514"/>
                    <a:pt x="118624" y="13514"/>
                  </a:cubicBezTo>
                  <a:lnTo>
                    <a:pt x="139290" y="13514"/>
                  </a:lnTo>
                  <a:cubicBezTo>
                    <a:pt x="144152" y="13514"/>
                    <a:pt x="146340" y="13514"/>
                    <a:pt x="152661" y="9849"/>
                  </a:cubicBezTo>
                  <a:cubicBezTo>
                    <a:pt x="154850" y="8627"/>
                    <a:pt x="160441" y="4718"/>
                    <a:pt x="160441" y="1785"/>
                  </a:cubicBezTo>
                  <a:cubicBezTo>
                    <a:pt x="160441" y="319"/>
                    <a:pt x="160198" y="75"/>
                    <a:pt x="154850" y="75"/>
                  </a:cubicBezTo>
                  <a:lnTo>
                    <a:pt x="92367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751DF8BA-A8B4-A2B8-0A9C-B26D3F262B0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419892" y="6699613"/>
              <a:ext cx="56404" cy="244356"/>
            </a:xfrm>
            <a:custGeom>
              <a:avLst/>
              <a:gdLst>
                <a:gd name="connsiteX0" fmla="*/ 56634 w 56404"/>
                <a:gd name="connsiteY0" fmla="*/ 241988 h 244356"/>
                <a:gd name="connsiteX1" fmla="*/ 52501 w 56404"/>
                <a:gd name="connsiteY1" fmla="*/ 236612 h 244356"/>
                <a:gd name="connsiteX2" fmla="*/ 14330 w 56404"/>
                <a:gd name="connsiteY2" fmla="*/ 122253 h 244356"/>
                <a:gd name="connsiteX3" fmla="*/ 53473 w 56404"/>
                <a:gd name="connsiteY3" fmla="*/ 6672 h 244356"/>
                <a:gd name="connsiteX4" fmla="*/ 56634 w 56404"/>
                <a:gd name="connsiteY4" fmla="*/ 2518 h 244356"/>
                <a:gd name="connsiteX5" fmla="*/ 54203 w 56404"/>
                <a:gd name="connsiteY5" fmla="*/ 75 h 244356"/>
                <a:gd name="connsiteX6" fmla="*/ 15546 w 56404"/>
                <a:gd name="connsiteY6" fmla="*/ 47724 h 244356"/>
                <a:gd name="connsiteX7" fmla="*/ 229 w 56404"/>
                <a:gd name="connsiteY7" fmla="*/ 122253 h 244356"/>
                <a:gd name="connsiteX8" fmla="*/ 16275 w 56404"/>
                <a:gd name="connsiteY8" fmla="*/ 198493 h 244356"/>
                <a:gd name="connsiteX9" fmla="*/ 54203 w 56404"/>
                <a:gd name="connsiteY9" fmla="*/ 244432 h 244356"/>
                <a:gd name="connsiteX10" fmla="*/ 56634 w 56404"/>
                <a:gd name="connsiteY10" fmla="*/ 241988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404" h="244356">
                  <a:moveTo>
                    <a:pt x="56634" y="241988"/>
                  </a:moveTo>
                  <a:cubicBezTo>
                    <a:pt x="56634" y="241255"/>
                    <a:pt x="56634" y="240766"/>
                    <a:pt x="52501" y="236612"/>
                  </a:cubicBezTo>
                  <a:cubicBezTo>
                    <a:pt x="22110" y="205823"/>
                    <a:pt x="14330" y="159640"/>
                    <a:pt x="14330" y="122253"/>
                  </a:cubicBezTo>
                  <a:cubicBezTo>
                    <a:pt x="14330" y="79735"/>
                    <a:pt x="23569" y="37217"/>
                    <a:pt x="53473" y="6672"/>
                  </a:cubicBezTo>
                  <a:cubicBezTo>
                    <a:pt x="56634" y="3740"/>
                    <a:pt x="56634" y="3251"/>
                    <a:pt x="56634" y="2518"/>
                  </a:cubicBezTo>
                  <a:cubicBezTo>
                    <a:pt x="56634" y="808"/>
                    <a:pt x="55661" y="75"/>
                    <a:pt x="54203" y="75"/>
                  </a:cubicBezTo>
                  <a:cubicBezTo>
                    <a:pt x="51771" y="75"/>
                    <a:pt x="29890" y="16691"/>
                    <a:pt x="15546" y="47724"/>
                  </a:cubicBezTo>
                  <a:cubicBezTo>
                    <a:pt x="3147" y="74604"/>
                    <a:pt x="229" y="101727"/>
                    <a:pt x="229" y="122253"/>
                  </a:cubicBezTo>
                  <a:cubicBezTo>
                    <a:pt x="229" y="141313"/>
                    <a:pt x="2904" y="170880"/>
                    <a:pt x="16275" y="198493"/>
                  </a:cubicBezTo>
                  <a:cubicBezTo>
                    <a:pt x="30863" y="228549"/>
                    <a:pt x="51771" y="244432"/>
                    <a:pt x="54203" y="244432"/>
                  </a:cubicBezTo>
                  <a:cubicBezTo>
                    <a:pt x="55661" y="244432"/>
                    <a:pt x="56634" y="243699"/>
                    <a:pt x="56634" y="241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4" name="Dowolny kształt: kształt 53">
              <a:extLst>
                <a:ext uri="{FF2B5EF4-FFF2-40B4-BE49-F238E27FC236}">
                  <a16:creationId xmlns:a16="http://schemas.microsoft.com/office/drawing/2014/main" id="{2484F20E-8AB5-DF40-1F1A-C36566AEAE3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497664" y="6774875"/>
              <a:ext cx="114754" cy="160786"/>
            </a:xfrm>
            <a:custGeom>
              <a:avLst/>
              <a:gdLst>
                <a:gd name="connsiteX0" fmla="*/ 963 w 114754"/>
                <a:gd name="connsiteY0" fmla="*/ 150354 h 160786"/>
                <a:gd name="connsiteX1" fmla="*/ 233 w 114754"/>
                <a:gd name="connsiteY1" fmla="*/ 154264 h 160786"/>
                <a:gd name="connsiteX2" fmla="*/ 7041 w 114754"/>
                <a:gd name="connsiteY2" fmla="*/ 160862 h 160786"/>
                <a:gd name="connsiteX3" fmla="*/ 15550 w 114754"/>
                <a:gd name="connsiteY3" fmla="*/ 155730 h 160786"/>
                <a:gd name="connsiteX4" fmla="*/ 31110 w 114754"/>
                <a:gd name="connsiteY4" fmla="*/ 94397 h 160786"/>
                <a:gd name="connsiteX5" fmla="*/ 55179 w 114754"/>
                <a:gd name="connsiteY5" fmla="*/ 110768 h 160786"/>
                <a:gd name="connsiteX6" fmla="*/ 114987 w 114754"/>
                <a:gd name="connsiteY6" fmla="*/ 39905 h 160786"/>
                <a:gd name="connsiteX7" fmla="*/ 81193 w 114754"/>
                <a:gd name="connsiteY7" fmla="*/ 75 h 160786"/>
                <a:gd name="connsiteX8" fmla="*/ 24789 w 114754"/>
                <a:gd name="connsiteY8" fmla="*/ 54322 h 160786"/>
                <a:gd name="connsiteX9" fmla="*/ 963 w 114754"/>
                <a:gd name="connsiteY9" fmla="*/ 150354 h 160786"/>
                <a:gd name="connsiteX10" fmla="*/ 54936 w 114754"/>
                <a:gd name="connsiteY10" fmla="*/ 105393 h 160786"/>
                <a:gd name="connsiteX11" fmla="*/ 34027 w 114754"/>
                <a:gd name="connsiteY11" fmla="*/ 83645 h 160786"/>
                <a:gd name="connsiteX12" fmla="*/ 35972 w 114754"/>
                <a:gd name="connsiteY12" fmla="*/ 74604 h 160786"/>
                <a:gd name="connsiteX13" fmla="*/ 50560 w 114754"/>
                <a:gd name="connsiteY13" fmla="*/ 28664 h 160786"/>
                <a:gd name="connsiteX14" fmla="*/ 80707 w 114754"/>
                <a:gd name="connsiteY14" fmla="*/ 5451 h 160786"/>
                <a:gd name="connsiteX15" fmla="*/ 97483 w 114754"/>
                <a:gd name="connsiteY15" fmla="*/ 29398 h 160786"/>
                <a:gd name="connsiteX16" fmla="*/ 83868 w 114754"/>
                <a:gd name="connsiteY16" fmla="*/ 82179 h 160786"/>
                <a:gd name="connsiteX17" fmla="*/ 54936 w 114754"/>
                <a:gd name="connsiteY17" fmla="*/ 105393 h 16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754" h="160786">
                  <a:moveTo>
                    <a:pt x="963" y="150354"/>
                  </a:moveTo>
                  <a:cubicBezTo>
                    <a:pt x="233" y="153287"/>
                    <a:pt x="233" y="153775"/>
                    <a:pt x="233" y="154264"/>
                  </a:cubicBezTo>
                  <a:cubicBezTo>
                    <a:pt x="233" y="157929"/>
                    <a:pt x="2908" y="160862"/>
                    <a:pt x="7041" y="160862"/>
                  </a:cubicBezTo>
                  <a:cubicBezTo>
                    <a:pt x="12146" y="160862"/>
                    <a:pt x="15064" y="156463"/>
                    <a:pt x="15550" y="155730"/>
                  </a:cubicBezTo>
                  <a:cubicBezTo>
                    <a:pt x="16766" y="153531"/>
                    <a:pt x="24546" y="120787"/>
                    <a:pt x="31110" y="94397"/>
                  </a:cubicBezTo>
                  <a:cubicBezTo>
                    <a:pt x="35972" y="104171"/>
                    <a:pt x="43752" y="110768"/>
                    <a:pt x="55179" y="110768"/>
                  </a:cubicBezTo>
                  <a:cubicBezTo>
                    <a:pt x="83625" y="110768"/>
                    <a:pt x="114987" y="76314"/>
                    <a:pt x="114987" y="39905"/>
                  </a:cubicBezTo>
                  <a:cubicBezTo>
                    <a:pt x="114987" y="14003"/>
                    <a:pt x="98941" y="75"/>
                    <a:pt x="81193" y="75"/>
                  </a:cubicBezTo>
                  <a:cubicBezTo>
                    <a:pt x="57610" y="75"/>
                    <a:pt x="32082" y="24510"/>
                    <a:pt x="24789" y="54322"/>
                  </a:cubicBezTo>
                  <a:lnTo>
                    <a:pt x="963" y="150354"/>
                  </a:lnTo>
                  <a:close/>
                  <a:moveTo>
                    <a:pt x="54936" y="105393"/>
                  </a:moveTo>
                  <a:cubicBezTo>
                    <a:pt x="37917" y="105393"/>
                    <a:pt x="34027" y="85844"/>
                    <a:pt x="34027" y="83645"/>
                  </a:cubicBezTo>
                  <a:cubicBezTo>
                    <a:pt x="34027" y="82667"/>
                    <a:pt x="35243" y="77780"/>
                    <a:pt x="35972" y="74604"/>
                  </a:cubicBezTo>
                  <a:cubicBezTo>
                    <a:pt x="42780" y="47236"/>
                    <a:pt x="45211" y="38439"/>
                    <a:pt x="50560" y="28664"/>
                  </a:cubicBezTo>
                  <a:cubicBezTo>
                    <a:pt x="61014" y="10826"/>
                    <a:pt x="73170" y="5451"/>
                    <a:pt x="80707" y="5451"/>
                  </a:cubicBezTo>
                  <a:cubicBezTo>
                    <a:pt x="89703" y="5451"/>
                    <a:pt x="97483" y="12537"/>
                    <a:pt x="97483" y="29398"/>
                  </a:cubicBezTo>
                  <a:cubicBezTo>
                    <a:pt x="97483" y="42837"/>
                    <a:pt x="90432" y="70205"/>
                    <a:pt x="83868" y="82179"/>
                  </a:cubicBezTo>
                  <a:cubicBezTo>
                    <a:pt x="75845" y="97573"/>
                    <a:pt x="64175" y="105393"/>
                    <a:pt x="54936" y="1053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2B5E0CD9-37A3-C58E-FAB9-0E9AA5C2BA0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629927" y="6699613"/>
              <a:ext cx="56404" cy="244356"/>
            </a:xfrm>
            <a:custGeom>
              <a:avLst/>
              <a:gdLst>
                <a:gd name="connsiteX0" fmla="*/ 56643 w 56404"/>
                <a:gd name="connsiteY0" fmla="*/ 122253 h 244356"/>
                <a:gd name="connsiteX1" fmla="*/ 40597 w 56404"/>
                <a:gd name="connsiteY1" fmla="*/ 46014 h 244356"/>
                <a:gd name="connsiteX2" fmla="*/ 2670 w 56404"/>
                <a:gd name="connsiteY2" fmla="*/ 75 h 244356"/>
                <a:gd name="connsiteX3" fmla="*/ 238 w 56404"/>
                <a:gd name="connsiteY3" fmla="*/ 2518 h 244356"/>
                <a:gd name="connsiteX4" fmla="*/ 4858 w 56404"/>
                <a:gd name="connsiteY4" fmla="*/ 8139 h 244356"/>
                <a:gd name="connsiteX5" fmla="*/ 42542 w 56404"/>
                <a:gd name="connsiteY5" fmla="*/ 122253 h 244356"/>
                <a:gd name="connsiteX6" fmla="*/ 3399 w 56404"/>
                <a:gd name="connsiteY6" fmla="*/ 237834 h 244356"/>
                <a:gd name="connsiteX7" fmla="*/ 238 w 56404"/>
                <a:gd name="connsiteY7" fmla="*/ 241988 h 244356"/>
                <a:gd name="connsiteX8" fmla="*/ 2670 w 56404"/>
                <a:gd name="connsiteY8" fmla="*/ 244432 h 244356"/>
                <a:gd name="connsiteX9" fmla="*/ 41326 w 56404"/>
                <a:gd name="connsiteY9" fmla="*/ 196782 h 244356"/>
                <a:gd name="connsiteX10" fmla="*/ 56643 w 56404"/>
                <a:gd name="connsiteY10" fmla="*/ 122253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404" h="244356">
                  <a:moveTo>
                    <a:pt x="56643" y="122253"/>
                  </a:moveTo>
                  <a:cubicBezTo>
                    <a:pt x="56643" y="103193"/>
                    <a:pt x="53969" y="73626"/>
                    <a:pt x="40597" y="46014"/>
                  </a:cubicBezTo>
                  <a:cubicBezTo>
                    <a:pt x="26009" y="15958"/>
                    <a:pt x="5101" y="75"/>
                    <a:pt x="2670" y="75"/>
                  </a:cubicBezTo>
                  <a:cubicBezTo>
                    <a:pt x="1211" y="75"/>
                    <a:pt x="238" y="1052"/>
                    <a:pt x="238" y="2518"/>
                  </a:cubicBezTo>
                  <a:cubicBezTo>
                    <a:pt x="238" y="3251"/>
                    <a:pt x="238" y="3740"/>
                    <a:pt x="4858" y="8139"/>
                  </a:cubicBezTo>
                  <a:cubicBezTo>
                    <a:pt x="28684" y="32330"/>
                    <a:pt x="42542" y="71183"/>
                    <a:pt x="42542" y="122253"/>
                  </a:cubicBezTo>
                  <a:cubicBezTo>
                    <a:pt x="42542" y="164038"/>
                    <a:pt x="33546" y="207045"/>
                    <a:pt x="3399" y="237834"/>
                  </a:cubicBezTo>
                  <a:cubicBezTo>
                    <a:pt x="238" y="240766"/>
                    <a:pt x="238" y="241255"/>
                    <a:pt x="238" y="241988"/>
                  </a:cubicBezTo>
                  <a:cubicBezTo>
                    <a:pt x="238" y="243454"/>
                    <a:pt x="1211" y="244432"/>
                    <a:pt x="2670" y="244432"/>
                  </a:cubicBezTo>
                  <a:cubicBezTo>
                    <a:pt x="5101" y="244432"/>
                    <a:pt x="26982" y="227815"/>
                    <a:pt x="41326" y="196782"/>
                  </a:cubicBezTo>
                  <a:cubicBezTo>
                    <a:pt x="53725" y="169903"/>
                    <a:pt x="56643" y="142779"/>
                    <a:pt x="56643" y="12225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B7268124-AC8E-36CF-7508-07F2551FCAF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715966" y="6699613"/>
              <a:ext cx="33307" cy="244356"/>
            </a:xfrm>
            <a:custGeom>
              <a:avLst/>
              <a:gdLst>
                <a:gd name="connsiteX0" fmla="*/ 33550 w 33307"/>
                <a:gd name="connsiteY0" fmla="*/ 75 h 244356"/>
                <a:gd name="connsiteX1" fmla="*/ 242 w 33307"/>
                <a:gd name="connsiteY1" fmla="*/ 75 h 244356"/>
                <a:gd name="connsiteX2" fmla="*/ 242 w 33307"/>
                <a:gd name="connsiteY2" fmla="*/ 9849 h 244356"/>
                <a:gd name="connsiteX3" fmla="*/ 23825 w 33307"/>
                <a:gd name="connsiteY3" fmla="*/ 9849 h 244356"/>
                <a:gd name="connsiteX4" fmla="*/ 23825 w 33307"/>
                <a:gd name="connsiteY4" fmla="*/ 234657 h 244356"/>
                <a:gd name="connsiteX5" fmla="*/ 242 w 33307"/>
                <a:gd name="connsiteY5" fmla="*/ 234657 h 244356"/>
                <a:gd name="connsiteX6" fmla="*/ 242 w 33307"/>
                <a:gd name="connsiteY6" fmla="*/ 244432 h 244356"/>
                <a:gd name="connsiteX7" fmla="*/ 33550 w 33307"/>
                <a:gd name="connsiteY7" fmla="*/ 244432 h 244356"/>
                <a:gd name="connsiteX8" fmla="*/ 33550 w 33307"/>
                <a:gd name="connsiteY8" fmla="*/ 75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07" h="244356">
                  <a:moveTo>
                    <a:pt x="33550" y="75"/>
                  </a:moveTo>
                  <a:lnTo>
                    <a:pt x="242" y="75"/>
                  </a:lnTo>
                  <a:lnTo>
                    <a:pt x="242" y="9849"/>
                  </a:lnTo>
                  <a:lnTo>
                    <a:pt x="23825" y="9849"/>
                  </a:lnTo>
                  <a:lnTo>
                    <a:pt x="23825" y="234657"/>
                  </a:lnTo>
                  <a:lnTo>
                    <a:pt x="242" y="234657"/>
                  </a:lnTo>
                  <a:lnTo>
                    <a:pt x="242" y="244432"/>
                  </a:lnTo>
                  <a:lnTo>
                    <a:pt x="33550" y="244432"/>
                  </a:lnTo>
                  <a:lnTo>
                    <a:pt x="33550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D5EFE202-D8C9-028D-351C-33D5BE2B8E9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859299" y="6793202"/>
              <a:ext cx="161676" cy="57179"/>
            </a:xfrm>
            <a:custGeom>
              <a:avLst/>
              <a:gdLst>
                <a:gd name="connsiteX0" fmla="*/ 153659 w 161676"/>
                <a:gd name="connsiteY0" fmla="*/ 9849 h 57179"/>
                <a:gd name="connsiteX1" fmla="*/ 161925 w 161676"/>
                <a:gd name="connsiteY1" fmla="*/ 4962 h 57179"/>
                <a:gd name="connsiteX2" fmla="*/ 153902 w 161676"/>
                <a:gd name="connsiteY2" fmla="*/ 75 h 57179"/>
                <a:gd name="connsiteX3" fmla="*/ 8271 w 161676"/>
                <a:gd name="connsiteY3" fmla="*/ 75 h 57179"/>
                <a:gd name="connsiteX4" fmla="*/ 248 w 161676"/>
                <a:gd name="connsiteY4" fmla="*/ 4962 h 57179"/>
                <a:gd name="connsiteX5" fmla="*/ 8514 w 161676"/>
                <a:gd name="connsiteY5" fmla="*/ 9849 h 57179"/>
                <a:gd name="connsiteX6" fmla="*/ 153659 w 161676"/>
                <a:gd name="connsiteY6" fmla="*/ 9849 h 57179"/>
                <a:gd name="connsiteX7" fmla="*/ 153902 w 161676"/>
                <a:gd name="connsiteY7" fmla="*/ 57254 h 57179"/>
                <a:gd name="connsiteX8" fmla="*/ 161925 w 161676"/>
                <a:gd name="connsiteY8" fmla="*/ 52367 h 57179"/>
                <a:gd name="connsiteX9" fmla="*/ 153659 w 161676"/>
                <a:gd name="connsiteY9" fmla="*/ 47480 h 57179"/>
                <a:gd name="connsiteX10" fmla="*/ 8514 w 161676"/>
                <a:gd name="connsiteY10" fmla="*/ 47480 h 57179"/>
                <a:gd name="connsiteX11" fmla="*/ 248 w 161676"/>
                <a:gd name="connsiteY11" fmla="*/ 52367 h 57179"/>
                <a:gd name="connsiteX12" fmla="*/ 8271 w 161676"/>
                <a:gd name="connsiteY12" fmla="*/ 57254 h 57179"/>
                <a:gd name="connsiteX13" fmla="*/ 153902 w 161676"/>
                <a:gd name="connsiteY13" fmla="*/ 57254 h 5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676" h="57179">
                  <a:moveTo>
                    <a:pt x="153659" y="9849"/>
                  </a:moveTo>
                  <a:cubicBezTo>
                    <a:pt x="157305" y="9849"/>
                    <a:pt x="161925" y="9849"/>
                    <a:pt x="161925" y="4962"/>
                  </a:cubicBezTo>
                  <a:cubicBezTo>
                    <a:pt x="161925" y="75"/>
                    <a:pt x="157305" y="75"/>
                    <a:pt x="153902" y="75"/>
                  </a:cubicBezTo>
                  <a:lnTo>
                    <a:pt x="8271" y="75"/>
                  </a:lnTo>
                  <a:cubicBezTo>
                    <a:pt x="4867" y="75"/>
                    <a:pt x="248" y="75"/>
                    <a:pt x="248" y="4962"/>
                  </a:cubicBezTo>
                  <a:cubicBezTo>
                    <a:pt x="248" y="9849"/>
                    <a:pt x="4867" y="9849"/>
                    <a:pt x="8514" y="9849"/>
                  </a:cubicBezTo>
                  <a:lnTo>
                    <a:pt x="153659" y="9849"/>
                  </a:lnTo>
                  <a:close/>
                  <a:moveTo>
                    <a:pt x="153902" y="57254"/>
                  </a:moveTo>
                  <a:cubicBezTo>
                    <a:pt x="157305" y="57254"/>
                    <a:pt x="161925" y="57254"/>
                    <a:pt x="161925" y="52367"/>
                  </a:cubicBezTo>
                  <a:cubicBezTo>
                    <a:pt x="161925" y="47480"/>
                    <a:pt x="157305" y="47480"/>
                    <a:pt x="153659" y="47480"/>
                  </a:cubicBezTo>
                  <a:lnTo>
                    <a:pt x="8514" y="47480"/>
                  </a:lnTo>
                  <a:cubicBezTo>
                    <a:pt x="4867" y="47480"/>
                    <a:pt x="248" y="47480"/>
                    <a:pt x="248" y="52367"/>
                  </a:cubicBezTo>
                  <a:cubicBezTo>
                    <a:pt x="248" y="57254"/>
                    <a:pt x="4867" y="57254"/>
                    <a:pt x="8271" y="57254"/>
                  </a:cubicBezTo>
                  <a:lnTo>
                    <a:pt x="153902" y="5725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CEECBEBF-4BEC-CD44-059E-E86F66913DB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109121" y="6717451"/>
              <a:ext cx="107703" cy="165429"/>
            </a:xfrm>
            <a:custGeom>
              <a:avLst/>
              <a:gdLst>
                <a:gd name="connsiteX0" fmla="*/ 64929 w 107703"/>
                <a:gd name="connsiteY0" fmla="*/ 125185 h 165429"/>
                <a:gd name="connsiteX1" fmla="*/ 64929 w 107703"/>
                <a:gd name="connsiteY1" fmla="*/ 146445 h 165429"/>
                <a:gd name="connsiteX2" fmla="*/ 46452 w 107703"/>
                <a:gd name="connsiteY2" fmla="*/ 157929 h 165429"/>
                <a:gd name="connsiteX3" fmla="*/ 41346 w 107703"/>
                <a:gd name="connsiteY3" fmla="*/ 157929 h 165429"/>
                <a:gd name="connsiteX4" fmla="*/ 41346 w 107703"/>
                <a:gd name="connsiteY4" fmla="*/ 165504 h 165429"/>
                <a:gd name="connsiteX5" fmla="*/ 74168 w 107703"/>
                <a:gd name="connsiteY5" fmla="*/ 164771 h 165429"/>
                <a:gd name="connsiteX6" fmla="*/ 107233 w 107703"/>
                <a:gd name="connsiteY6" fmla="*/ 165504 h 165429"/>
                <a:gd name="connsiteX7" fmla="*/ 107233 w 107703"/>
                <a:gd name="connsiteY7" fmla="*/ 157929 h 165429"/>
                <a:gd name="connsiteX8" fmla="*/ 102127 w 107703"/>
                <a:gd name="connsiteY8" fmla="*/ 157929 h 165429"/>
                <a:gd name="connsiteX9" fmla="*/ 83650 w 107703"/>
                <a:gd name="connsiteY9" fmla="*/ 146445 h 165429"/>
                <a:gd name="connsiteX10" fmla="*/ 83650 w 107703"/>
                <a:gd name="connsiteY10" fmla="*/ 125185 h 165429"/>
                <a:gd name="connsiteX11" fmla="*/ 107962 w 107703"/>
                <a:gd name="connsiteY11" fmla="*/ 125185 h 165429"/>
                <a:gd name="connsiteX12" fmla="*/ 107962 w 107703"/>
                <a:gd name="connsiteY12" fmla="*/ 117610 h 165429"/>
                <a:gd name="connsiteX13" fmla="*/ 83650 w 107703"/>
                <a:gd name="connsiteY13" fmla="*/ 117610 h 165429"/>
                <a:gd name="connsiteX14" fmla="*/ 83650 w 107703"/>
                <a:gd name="connsiteY14" fmla="*/ 6428 h 165429"/>
                <a:gd name="connsiteX15" fmla="*/ 79760 w 107703"/>
                <a:gd name="connsiteY15" fmla="*/ 75 h 165429"/>
                <a:gd name="connsiteX16" fmla="*/ 74897 w 107703"/>
                <a:gd name="connsiteY16" fmla="*/ 3007 h 165429"/>
                <a:gd name="connsiteX17" fmla="*/ 258 w 107703"/>
                <a:gd name="connsiteY17" fmla="*/ 117610 h 165429"/>
                <a:gd name="connsiteX18" fmla="*/ 258 w 107703"/>
                <a:gd name="connsiteY18" fmla="*/ 125185 h 165429"/>
                <a:gd name="connsiteX19" fmla="*/ 64929 w 107703"/>
                <a:gd name="connsiteY19" fmla="*/ 125185 h 165429"/>
                <a:gd name="connsiteX20" fmla="*/ 66388 w 107703"/>
                <a:gd name="connsiteY20" fmla="*/ 117610 h 165429"/>
                <a:gd name="connsiteX21" fmla="*/ 7066 w 107703"/>
                <a:gd name="connsiteY21" fmla="*/ 117610 h 165429"/>
                <a:gd name="connsiteX22" fmla="*/ 66388 w 107703"/>
                <a:gd name="connsiteY22" fmla="*/ 26465 h 165429"/>
                <a:gd name="connsiteX23" fmla="*/ 66388 w 107703"/>
                <a:gd name="connsiteY23" fmla="*/ 117610 h 1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703" h="165429">
                  <a:moveTo>
                    <a:pt x="64929" y="125185"/>
                  </a:moveTo>
                  <a:lnTo>
                    <a:pt x="64929" y="146445"/>
                  </a:lnTo>
                  <a:cubicBezTo>
                    <a:pt x="64929" y="155241"/>
                    <a:pt x="64443" y="157929"/>
                    <a:pt x="46452" y="157929"/>
                  </a:cubicBezTo>
                  <a:lnTo>
                    <a:pt x="41346" y="157929"/>
                  </a:lnTo>
                  <a:lnTo>
                    <a:pt x="41346" y="165504"/>
                  </a:lnTo>
                  <a:cubicBezTo>
                    <a:pt x="51314" y="164771"/>
                    <a:pt x="63957" y="164771"/>
                    <a:pt x="74168" y="164771"/>
                  </a:cubicBezTo>
                  <a:cubicBezTo>
                    <a:pt x="84379" y="164771"/>
                    <a:pt x="97264" y="164771"/>
                    <a:pt x="107233" y="165504"/>
                  </a:cubicBezTo>
                  <a:lnTo>
                    <a:pt x="107233" y="157929"/>
                  </a:lnTo>
                  <a:lnTo>
                    <a:pt x="102127" y="157929"/>
                  </a:lnTo>
                  <a:cubicBezTo>
                    <a:pt x="84136" y="157929"/>
                    <a:pt x="83650" y="155241"/>
                    <a:pt x="83650" y="146445"/>
                  </a:cubicBezTo>
                  <a:lnTo>
                    <a:pt x="83650" y="125185"/>
                  </a:lnTo>
                  <a:lnTo>
                    <a:pt x="107962" y="125185"/>
                  </a:lnTo>
                  <a:lnTo>
                    <a:pt x="107962" y="117610"/>
                  </a:lnTo>
                  <a:lnTo>
                    <a:pt x="83650" y="117610"/>
                  </a:lnTo>
                  <a:lnTo>
                    <a:pt x="83650" y="6428"/>
                  </a:lnTo>
                  <a:cubicBezTo>
                    <a:pt x="83650" y="1541"/>
                    <a:pt x="83650" y="75"/>
                    <a:pt x="79760" y="75"/>
                  </a:cubicBezTo>
                  <a:cubicBezTo>
                    <a:pt x="77571" y="75"/>
                    <a:pt x="76842" y="75"/>
                    <a:pt x="74897" y="3007"/>
                  </a:cubicBezTo>
                  <a:lnTo>
                    <a:pt x="258" y="117610"/>
                  </a:lnTo>
                  <a:lnTo>
                    <a:pt x="258" y="125185"/>
                  </a:lnTo>
                  <a:lnTo>
                    <a:pt x="64929" y="125185"/>
                  </a:lnTo>
                  <a:close/>
                  <a:moveTo>
                    <a:pt x="66388" y="117610"/>
                  </a:moveTo>
                  <a:lnTo>
                    <a:pt x="7066" y="117610"/>
                  </a:lnTo>
                  <a:lnTo>
                    <a:pt x="66388" y="26465"/>
                  </a:lnTo>
                  <a:lnTo>
                    <a:pt x="66388" y="11761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46CB755C-FEF2-ADDE-4020-DF4E5E2835F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318707" y="6774875"/>
              <a:ext cx="189879" cy="108005"/>
            </a:xfrm>
            <a:custGeom>
              <a:avLst/>
              <a:gdLst>
                <a:gd name="connsiteX0" fmla="*/ 19230 w 189879"/>
                <a:gd name="connsiteY0" fmla="*/ 24022 h 108005"/>
                <a:gd name="connsiteX1" fmla="*/ 19230 w 189879"/>
                <a:gd name="connsiteY1" fmla="*/ 89509 h 108005"/>
                <a:gd name="connsiteX2" fmla="*/ 267 w 189879"/>
                <a:gd name="connsiteY2" fmla="*/ 100505 h 108005"/>
                <a:gd name="connsiteX3" fmla="*/ 267 w 189879"/>
                <a:gd name="connsiteY3" fmla="*/ 108081 h 108005"/>
                <a:gd name="connsiteX4" fmla="*/ 27740 w 189879"/>
                <a:gd name="connsiteY4" fmla="*/ 107347 h 108005"/>
                <a:gd name="connsiteX5" fmla="*/ 54970 w 189879"/>
                <a:gd name="connsiteY5" fmla="*/ 108081 h 108005"/>
                <a:gd name="connsiteX6" fmla="*/ 54970 w 189879"/>
                <a:gd name="connsiteY6" fmla="*/ 100505 h 108005"/>
                <a:gd name="connsiteX7" fmla="*/ 36006 w 189879"/>
                <a:gd name="connsiteY7" fmla="*/ 89509 h 108005"/>
                <a:gd name="connsiteX8" fmla="*/ 36006 w 189879"/>
                <a:gd name="connsiteY8" fmla="*/ 44548 h 108005"/>
                <a:gd name="connsiteX9" fmla="*/ 68828 w 189879"/>
                <a:gd name="connsiteY9" fmla="*/ 5451 h 108005"/>
                <a:gd name="connsiteX10" fmla="*/ 86819 w 189879"/>
                <a:gd name="connsiteY10" fmla="*/ 32574 h 108005"/>
                <a:gd name="connsiteX11" fmla="*/ 86819 w 189879"/>
                <a:gd name="connsiteY11" fmla="*/ 89509 h 108005"/>
                <a:gd name="connsiteX12" fmla="*/ 67855 w 189879"/>
                <a:gd name="connsiteY12" fmla="*/ 100505 h 108005"/>
                <a:gd name="connsiteX13" fmla="*/ 67855 w 189879"/>
                <a:gd name="connsiteY13" fmla="*/ 108081 h 108005"/>
                <a:gd name="connsiteX14" fmla="*/ 95328 w 189879"/>
                <a:gd name="connsiteY14" fmla="*/ 107347 h 108005"/>
                <a:gd name="connsiteX15" fmla="*/ 122558 w 189879"/>
                <a:gd name="connsiteY15" fmla="*/ 108081 h 108005"/>
                <a:gd name="connsiteX16" fmla="*/ 122558 w 189879"/>
                <a:gd name="connsiteY16" fmla="*/ 100505 h 108005"/>
                <a:gd name="connsiteX17" fmla="*/ 103594 w 189879"/>
                <a:gd name="connsiteY17" fmla="*/ 89509 h 108005"/>
                <a:gd name="connsiteX18" fmla="*/ 103594 w 189879"/>
                <a:gd name="connsiteY18" fmla="*/ 44548 h 108005"/>
                <a:gd name="connsiteX19" fmla="*/ 136416 w 189879"/>
                <a:gd name="connsiteY19" fmla="*/ 5451 h 108005"/>
                <a:gd name="connsiteX20" fmla="*/ 154407 w 189879"/>
                <a:gd name="connsiteY20" fmla="*/ 32574 h 108005"/>
                <a:gd name="connsiteX21" fmla="*/ 154407 w 189879"/>
                <a:gd name="connsiteY21" fmla="*/ 89509 h 108005"/>
                <a:gd name="connsiteX22" fmla="*/ 135443 w 189879"/>
                <a:gd name="connsiteY22" fmla="*/ 100505 h 108005"/>
                <a:gd name="connsiteX23" fmla="*/ 135443 w 189879"/>
                <a:gd name="connsiteY23" fmla="*/ 108081 h 108005"/>
                <a:gd name="connsiteX24" fmla="*/ 162916 w 189879"/>
                <a:gd name="connsiteY24" fmla="*/ 107347 h 108005"/>
                <a:gd name="connsiteX25" fmla="*/ 190146 w 189879"/>
                <a:gd name="connsiteY25" fmla="*/ 108081 h 108005"/>
                <a:gd name="connsiteX26" fmla="*/ 190146 w 189879"/>
                <a:gd name="connsiteY26" fmla="*/ 100505 h 108005"/>
                <a:gd name="connsiteX27" fmla="*/ 171183 w 189879"/>
                <a:gd name="connsiteY27" fmla="*/ 93175 h 108005"/>
                <a:gd name="connsiteX28" fmla="*/ 171183 w 189879"/>
                <a:gd name="connsiteY28" fmla="*/ 46503 h 108005"/>
                <a:gd name="connsiteX29" fmla="*/ 163646 w 189879"/>
                <a:gd name="connsiteY29" fmla="*/ 9116 h 108005"/>
                <a:gd name="connsiteX30" fmla="*/ 138118 w 189879"/>
                <a:gd name="connsiteY30" fmla="*/ 75 h 108005"/>
                <a:gd name="connsiteX31" fmla="*/ 102865 w 189879"/>
                <a:gd name="connsiteY31" fmla="*/ 24022 h 108005"/>
                <a:gd name="connsiteX32" fmla="*/ 70529 w 189879"/>
                <a:gd name="connsiteY32" fmla="*/ 75 h 108005"/>
                <a:gd name="connsiteX33" fmla="*/ 34547 w 189879"/>
                <a:gd name="connsiteY33" fmla="*/ 25732 h 108005"/>
                <a:gd name="connsiteX34" fmla="*/ 34547 w 189879"/>
                <a:gd name="connsiteY34" fmla="*/ 75 h 108005"/>
                <a:gd name="connsiteX35" fmla="*/ 267 w 189879"/>
                <a:gd name="connsiteY35" fmla="*/ 2763 h 108005"/>
                <a:gd name="connsiteX36" fmla="*/ 267 w 189879"/>
                <a:gd name="connsiteY36" fmla="*/ 10338 h 108005"/>
                <a:gd name="connsiteX37" fmla="*/ 19230 w 189879"/>
                <a:gd name="connsiteY37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9879" h="108005">
                  <a:moveTo>
                    <a:pt x="19230" y="24022"/>
                  </a:moveTo>
                  <a:lnTo>
                    <a:pt x="19230" y="89509"/>
                  </a:lnTo>
                  <a:cubicBezTo>
                    <a:pt x="19230" y="100505"/>
                    <a:pt x="16556" y="100505"/>
                    <a:pt x="267" y="100505"/>
                  </a:cubicBezTo>
                  <a:lnTo>
                    <a:pt x="267" y="108081"/>
                  </a:lnTo>
                  <a:cubicBezTo>
                    <a:pt x="8776" y="107836"/>
                    <a:pt x="21175" y="107347"/>
                    <a:pt x="27740" y="107347"/>
                  </a:cubicBezTo>
                  <a:cubicBezTo>
                    <a:pt x="34061" y="107347"/>
                    <a:pt x="46703" y="107836"/>
                    <a:pt x="54970" y="108081"/>
                  </a:cubicBezTo>
                  <a:lnTo>
                    <a:pt x="54970" y="100505"/>
                  </a:lnTo>
                  <a:cubicBezTo>
                    <a:pt x="38680" y="100505"/>
                    <a:pt x="36006" y="100505"/>
                    <a:pt x="36006" y="89509"/>
                  </a:cubicBezTo>
                  <a:lnTo>
                    <a:pt x="36006" y="44548"/>
                  </a:lnTo>
                  <a:cubicBezTo>
                    <a:pt x="36006" y="19135"/>
                    <a:pt x="53268" y="5451"/>
                    <a:pt x="68828" y="5451"/>
                  </a:cubicBezTo>
                  <a:cubicBezTo>
                    <a:pt x="84144" y="5451"/>
                    <a:pt x="86819" y="18646"/>
                    <a:pt x="86819" y="32574"/>
                  </a:cubicBezTo>
                  <a:lnTo>
                    <a:pt x="86819" y="89509"/>
                  </a:lnTo>
                  <a:cubicBezTo>
                    <a:pt x="86819" y="100505"/>
                    <a:pt x="84144" y="100505"/>
                    <a:pt x="67855" y="100505"/>
                  </a:cubicBezTo>
                  <a:lnTo>
                    <a:pt x="67855" y="108081"/>
                  </a:lnTo>
                  <a:cubicBezTo>
                    <a:pt x="76364" y="107836"/>
                    <a:pt x="88764" y="107347"/>
                    <a:pt x="95328" y="107347"/>
                  </a:cubicBezTo>
                  <a:cubicBezTo>
                    <a:pt x="101649" y="107347"/>
                    <a:pt x="114292" y="107836"/>
                    <a:pt x="122558" y="108081"/>
                  </a:cubicBezTo>
                  <a:lnTo>
                    <a:pt x="122558" y="100505"/>
                  </a:lnTo>
                  <a:cubicBezTo>
                    <a:pt x="106269" y="100505"/>
                    <a:pt x="103594" y="100505"/>
                    <a:pt x="103594" y="89509"/>
                  </a:cubicBezTo>
                  <a:lnTo>
                    <a:pt x="103594" y="44548"/>
                  </a:lnTo>
                  <a:cubicBezTo>
                    <a:pt x="103594" y="19135"/>
                    <a:pt x="120856" y="5451"/>
                    <a:pt x="136416" y="5451"/>
                  </a:cubicBezTo>
                  <a:cubicBezTo>
                    <a:pt x="151733" y="5451"/>
                    <a:pt x="154407" y="18646"/>
                    <a:pt x="154407" y="32574"/>
                  </a:cubicBezTo>
                  <a:lnTo>
                    <a:pt x="154407" y="89509"/>
                  </a:lnTo>
                  <a:cubicBezTo>
                    <a:pt x="154407" y="100505"/>
                    <a:pt x="151733" y="100505"/>
                    <a:pt x="135443" y="100505"/>
                  </a:cubicBezTo>
                  <a:lnTo>
                    <a:pt x="135443" y="108081"/>
                  </a:lnTo>
                  <a:cubicBezTo>
                    <a:pt x="143953" y="107836"/>
                    <a:pt x="156352" y="107347"/>
                    <a:pt x="162916" y="107347"/>
                  </a:cubicBezTo>
                  <a:cubicBezTo>
                    <a:pt x="169238" y="107347"/>
                    <a:pt x="181880" y="107836"/>
                    <a:pt x="190146" y="108081"/>
                  </a:cubicBezTo>
                  <a:lnTo>
                    <a:pt x="190146" y="100505"/>
                  </a:lnTo>
                  <a:cubicBezTo>
                    <a:pt x="177504" y="100505"/>
                    <a:pt x="171426" y="100505"/>
                    <a:pt x="171183" y="93175"/>
                  </a:cubicBezTo>
                  <a:lnTo>
                    <a:pt x="171183" y="46503"/>
                  </a:lnTo>
                  <a:cubicBezTo>
                    <a:pt x="171183" y="25488"/>
                    <a:pt x="171183" y="17913"/>
                    <a:pt x="163646" y="9116"/>
                  </a:cubicBezTo>
                  <a:cubicBezTo>
                    <a:pt x="160242" y="4962"/>
                    <a:pt x="152219" y="75"/>
                    <a:pt x="138118" y="75"/>
                  </a:cubicBezTo>
                  <a:cubicBezTo>
                    <a:pt x="117695" y="75"/>
                    <a:pt x="106998" y="14736"/>
                    <a:pt x="102865" y="24022"/>
                  </a:cubicBezTo>
                  <a:cubicBezTo>
                    <a:pt x="99461" y="2763"/>
                    <a:pt x="81470" y="75"/>
                    <a:pt x="70529" y="75"/>
                  </a:cubicBezTo>
                  <a:cubicBezTo>
                    <a:pt x="52781" y="75"/>
                    <a:pt x="41355" y="10582"/>
                    <a:pt x="34547" y="25732"/>
                  </a:cubicBezTo>
                  <a:lnTo>
                    <a:pt x="34547" y="75"/>
                  </a:lnTo>
                  <a:lnTo>
                    <a:pt x="267" y="2763"/>
                  </a:lnTo>
                  <a:lnTo>
                    <a:pt x="267" y="10338"/>
                  </a:lnTo>
                  <a:cubicBezTo>
                    <a:pt x="17285" y="10338"/>
                    <a:pt x="19230" y="12048"/>
                    <a:pt x="19230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DB3C1E65-6B0E-D8AF-D584-D4721A3A360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521553" y="6719406"/>
              <a:ext cx="52028" cy="163474"/>
            </a:xfrm>
            <a:custGeom>
              <a:avLst/>
              <a:gdLst>
                <a:gd name="connsiteX0" fmla="*/ 35285 w 52028"/>
                <a:gd name="connsiteY0" fmla="*/ 55544 h 163474"/>
                <a:gd name="connsiteX1" fmla="*/ 1248 w 52028"/>
                <a:gd name="connsiteY1" fmla="*/ 58232 h 163474"/>
                <a:gd name="connsiteX2" fmla="*/ 1248 w 52028"/>
                <a:gd name="connsiteY2" fmla="*/ 65807 h 163474"/>
                <a:gd name="connsiteX3" fmla="*/ 19239 w 52028"/>
                <a:gd name="connsiteY3" fmla="*/ 79246 h 163474"/>
                <a:gd name="connsiteX4" fmla="*/ 19239 w 52028"/>
                <a:gd name="connsiteY4" fmla="*/ 144978 h 163474"/>
                <a:gd name="connsiteX5" fmla="*/ 275 w 52028"/>
                <a:gd name="connsiteY5" fmla="*/ 155974 h 163474"/>
                <a:gd name="connsiteX6" fmla="*/ 275 w 52028"/>
                <a:gd name="connsiteY6" fmla="*/ 163550 h 163474"/>
                <a:gd name="connsiteX7" fmla="*/ 27019 w 52028"/>
                <a:gd name="connsiteY7" fmla="*/ 162816 h 163474"/>
                <a:gd name="connsiteX8" fmla="*/ 52304 w 52028"/>
                <a:gd name="connsiteY8" fmla="*/ 163550 h 163474"/>
                <a:gd name="connsiteX9" fmla="*/ 52304 w 52028"/>
                <a:gd name="connsiteY9" fmla="*/ 155974 h 163474"/>
                <a:gd name="connsiteX10" fmla="*/ 35285 w 52028"/>
                <a:gd name="connsiteY10" fmla="*/ 145223 h 163474"/>
                <a:gd name="connsiteX11" fmla="*/ 35285 w 52028"/>
                <a:gd name="connsiteY11" fmla="*/ 55544 h 163474"/>
                <a:gd name="connsiteX12" fmla="*/ 36257 w 52028"/>
                <a:gd name="connsiteY12" fmla="*/ 13026 h 163474"/>
                <a:gd name="connsiteX13" fmla="*/ 23372 w 52028"/>
                <a:gd name="connsiteY13" fmla="*/ 75 h 163474"/>
                <a:gd name="connsiteX14" fmla="*/ 10486 w 52028"/>
                <a:gd name="connsiteY14" fmla="*/ 13026 h 163474"/>
                <a:gd name="connsiteX15" fmla="*/ 23372 w 52028"/>
                <a:gd name="connsiteY15" fmla="*/ 25977 h 163474"/>
                <a:gd name="connsiteX16" fmla="*/ 36257 w 52028"/>
                <a:gd name="connsiteY16" fmla="*/ 13026 h 16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028" h="163474">
                  <a:moveTo>
                    <a:pt x="35285" y="55544"/>
                  </a:moveTo>
                  <a:lnTo>
                    <a:pt x="1248" y="58232"/>
                  </a:lnTo>
                  <a:lnTo>
                    <a:pt x="1248" y="65807"/>
                  </a:lnTo>
                  <a:cubicBezTo>
                    <a:pt x="17051" y="65807"/>
                    <a:pt x="19239" y="67273"/>
                    <a:pt x="19239" y="79246"/>
                  </a:cubicBezTo>
                  <a:lnTo>
                    <a:pt x="19239" y="144978"/>
                  </a:lnTo>
                  <a:cubicBezTo>
                    <a:pt x="19239" y="155974"/>
                    <a:pt x="16564" y="155974"/>
                    <a:pt x="275" y="155974"/>
                  </a:cubicBezTo>
                  <a:lnTo>
                    <a:pt x="275" y="163550"/>
                  </a:lnTo>
                  <a:cubicBezTo>
                    <a:pt x="8055" y="163305"/>
                    <a:pt x="21184" y="162816"/>
                    <a:pt x="27019" y="162816"/>
                  </a:cubicBezTo>
                  <a:cubicBezTo>
                    <a:pt x="35528" y="162816"/>
                    <a:pt x="44037" y="163305"/>
                    <a:pt x="52304" y="163550"/>
                  </a:cubicBezTo>
                  <a:lnTo>
                    <a:pt x="52304" y="155974"/>
                  </a:lnTo>
                  <a:cubicBezTo>
                    <a:pt x="36257" y="155974"/>
                    <a:pt x="35285" y="154753"/>
                    <a:pt x="35285" y="145223"/>
                  </a:cubicBezTo>
                  <a:lnTo>
                    <a:pt x="35285" y="55544"/>
                  </a:lnTo>
                  <a:close/>
                  <a:moveTo>
                    <a:pt x="36257" y="13026"/>
                  </a:moveTo>
                  <a:cubicBezTo>
                    <a:pt x="36257" y="5206"/>
                    <a:pt x="30179" y="75"/>
                    <a:pt x="23372" y="75"/>
                  </a:cubicBezTo>
                  <a:cubicBezTo>
                    <a:pt x="15835" y="75"/>
                    <a:pt x="10486" y="6672"/>
                    <a:pt x="10486" y="13026"/>
                  </a:cubicBezTo>
                  <a:cubicBezTo>
                    <a:pt x="10486" y="19623"/>
                    <a:pt x="15835" y="25977"/>
                    <a:pt x="23372" y="25977"/>
                  </a:cubicBezTo>
                  <a:cubicBezTo>
                    <a:pt x="30179" y="25977"/>
                    <a:pt x="36257" y="20845"/>
                    <a:pt x="36257" y="1302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B561D3FB-89B3-DCB4-FAE0-0507F0630EE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588845" y="6774875"/>
              <a:ext cx="122291" cy="108005"/>
            </a:xfrm>
            <a:custGeom>
              <a:avLst/>
              <a:gdLst>
                <a:gd name="connsiteX0" fmla="*/ 19242 w 122291"/>
                <a:gd name="connsiteY0" fmla="*/ 24022 h 108005"/>
                <a:gd name="connsiteX1" fmla="*/ 19242 w 122291"/>
                <a:gd name="connsiteY1" fmla="*/ 89509 h 108005"/>
                <a:gd name="connsiteX2" fmla="*/ 278 w 122291"/>
                <a:gd name="connsiteY2" fmla="*/ 100505 h 108005"/>
                <a:gd name="connsiteX3" fmla="*/ 278 w 122291"/>
                <a:gd name="connsiteY3" fmla="*/ 108081 h 108005"/>
                <a:gd name="connsiteX4" fmla="*/ 27751 w 122291"/>
                <a:gd name="connsiteY4" fmla="*/ 107347 h 108005"/>
                <a:gd name="connsiteX5" fmla="*/ 54981 w 122291"/>
                <a:gd name="connsiteY5" fmla="*/ 108081 h 108005"/>
                <a:gd name="connsiteX6" fmla="*/ 54981 w 122291"/>
                <a:gd name="connsiteY6" fmla="*/ 100505 h 108005"/>
                <a:gd name="connsiteX7" fmla="*/ 36017 w 122291"/>
                <a:gd name="connsiteY7" fmla="*/ 89509 h 108005"/>
                <a:gd name="connsiteX8" fmla="*/ 36017 w 122291"/>
                <a:gd name="connsiteY8" fmla="*/ 44548 h 108005"/>
                <a:gd name="connsiteX9" fmla="*/ 68839 w 122291"/>
                <a:gd name="connsiteY9" fmla="*/ 5451 h 108005"/>
                <a:gd name="connsiteX10" fmla="*/ 86830 w 122291"/>
                <a:gd name="connsiteY10" fmla="*/ 32574 h 108005"/>
                <a:gd name="connsiteX11" fmla="*/ 86830 w 122291"/>
                <a:gd name="connsiteY11" fmla="*/ 89509 h 108005"/>
                <a:gd name="connsiteX12" fmla="*/ 67866 w 122291"/>
                <a:gd name="connsiteY12" fmla="*/ 100505 h 108005"/>
                <a:gd name="connsiteX13" fmla="*/ 67866 w 122291"/>
                <a:gd name="connsiteY13" fmla="*/ 108081 h 108005"/>
                <a:gd name="connsiteX14" fmla="*/ 95339 w 122291"/>
                <a:gd name="connsiteY14" fmla="*/ 107347 h 108005"/>
                <a:gd name="connsiteX15" fmla="*/ 122569 w 122291"/>
                <a:gd name="connsiteY15" fmla="*/ 108081 h 108005"/>
                <a:gd name="connsiteX16" fmla="*/ 122569 w 122291"/>
                <a:gd name="connsiteY16" fmla="*/ 100505 h 108005"/>
                <a:gd name="connsiteX17" fmla="*/ 103605 w 122291"/>
                <a:gd name="connsiteY17" fmla="*/ 93175 h 108005"/>
                <a:gd name="connsiteX18" fmla="*/ 103605 w 122291"/>
                <a:gd name="connsiteY18" fmla="*/ 46503 h 108005"/>
                <a:gd name="connsiteX19" fmla="*/ 96069 w 122291"/>
                <a:gd name="connsiteY19" fmla="*/ 9116 h 108005"/>
                <a:gd name="connsiteX20" fmla="*/ 70541 w 122291"/>
                <a:gd name="connsiteY20" fmla="*/ 75 h 108005"/>
                <a:gd name="connsiteX21" fmla="*/ 34558 w 122291"/>
                <a:gd name="connsiteY21" fmla="*/ 25732 h 108005"/>
                <a:gd name="connsiteX22" fmla="*/ 34558 w 122291"/>
                <a:gd name="connsiteY22" fmla="*/ 75 h 108005"/>
                <a:gd name="connsiteX23" fmla="*/ 278 w 122291"/>
                <a:gd name="connsiteY23" fmla="*/ 2763 h 108005"/>
                <a:gd name="connsiteX24" fmla="*/ 278 w 122291"/>
                <a:gd name="connsiteY24" fmla="*/ 10338 h 108005"/>
                <a:gd name="connsiteX25" fmla="*/ 19242 w 122291"/>
                <a:gd name="connsiteY25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291" h="108005">
                  <a:moveTo>
                    <a:pt x="19242" y="24022"/>
                  </a:moveTo>
                  <a:lnTo>
                    <a:pt x="19242" y="89509"/>
                  </a:lnTo>
                  <a:cubicBezTo>
                    <a:pt x="19242" y="100505"/>
                    <a:pt x="16567" y="100505"/>
                    <a:pt x="278" y="100505"/>
                  </a:cubicBezTo>
                  <a:lnTo>
                    <a:pt x="278" y="108081"/>
                  </a:lnTo>
                  <a:cubicBezTo>
                    <a:pt x="8787" y="107836"/>
                    <a:pt x="21187" y="107347"/>
                    <a:pt x="27751" y="107347"/>
                  </a:cubicBezTo>
                  <a:cubicBezTo>
                    <a:pt x="34072" y="107347"/>
                    <a:pt x="46714" y="107836"/>
                    <a:pt x="54981" y="108081"/>
                  </a:cubicBezTo>
                  <a:lnTo>
                    <a:pt x="54981" y="100505"/>
                  </a:lnTo>
                  <a:cubicBezTo>
                    <a:pt x="38691" y="100505"/>
                    <a:pt x="36017" y="100505"/>
                    <a:pt x="36017" y="89509"/>
                  </a:cubicBezTo>
                  <a:lnTo>
                    <a:pt x="36017" y="44548"/>
                  </a:lnTo>
                  <a:cubicBezTo>
                    <a:pt x="36017" y="19135"/>
                    <a:pt x="53279" y="5451"/>
                    <a:pt x="68839" y="5451"/>
                  </a:cubicBezTo>
                  <a:cubicBezTo>
                    <a:pt x="84155" y="5451"/>
                    <a:pt x="86830" y="18646"/>
                    <a:pt x="86830" y="32574"/>
                  </a:cubicBezTo>
                  <a:lnTo>
                    <a:pt x="86830" y="89509"/>
                  </a:lnTo>
                  <a:cubicBezTo>
                    <a:pt x="86830" y="100505"/>
                    <a:pt x="84155" y="100505"/>
                    <a:pt x="67866" y="100505"/>
                  </a:cubicBezTo>
                  <a:lnTo>
                    <a:pt x="67866" y="108081"/>
                  </a:lnTo>
                  <a:cubicBezTo>
                    <a:pt x="76376" y="107836"/>
                    <a:pt x="88775" y="107347"/>
                    <a:pt x="95339" y="107347"/>
                  </a:cubicBezTo>
                  <a:cubicBezTo>
                    <a:pt x="101660" y="107347"/>
                    <a:pt x="114303" y="107836"/>
                    <a:pt x="122569" y="108081"/>
                  </a:cubicBezTo>
                  <a:lnTo>
                    <a:pt x="122569" y="100505"/>
                  </a:lnTo>
                  <a:cubicBezTo>
                    <a:pt x="109927" y="100505"/>
                    <a:pt x="103848" y="100505"/>
                    <a:pt x="103605" y="93175"/>
                  </a:cubicBezTo>
                  <a:lnTo>
                    <a:pt x="103605" y="46503"/>
                  </a:lnTo>
                  <a:cubicBezTo>
                    <a:pt x="103605" y="25488"/>
                    <a:pt x="103605" y="17913"/>
                    <a:pt x="96069" y="9116"/>
                  </a:cubicBezTo>
                  <a:cubicBezTo>
                    <a:pt x="92665" y="4962"/>
                    <a:pt x="84642" y="75"/>
                    <a:pt x="70541" y="75"/>
                  </a:cubicBezTo>
                  <a:cubicBezTo>
                    <a:pt x="52793" y="75"/>
                    <a:pt x="41366" y="10582"/>
                    <a:pt x="34558" y="25732"/>
                  </a:cubicBezTo>
                  <a:lnTo>
                    <a:pt x="34558" y="75"/>
                  </a:lnTo>
                  <a:lnTo>
                    <a:pt x="278" y="2763"/>
                  </a:lnTo>
                  <a:lnTo>
                    <a:pt x="278" y="10338"/>
                  </a:lnTo>
                  <a:cubicBezTo>
                    <a:pt x="17297" y="10338"/>
                    <a:pt x="19242" y="12048"/>
                    <a:pt x="19242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1" name="Dowolny kształt: kształt 90">
              <a:extLst>
                <a:ext uri="{FF2B5EF4-FFF2-40B4-BE49-F238E27FC236}">
                  <a16:creationId xmlns:a16="http://schemas.microsoft.com/office/drawing/2014/main" id="{409F0751-06F3-0338-9C34-0944A2BDB6E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280393" y="6953609"/>
              <a:ext cx="67393" cy="171049"/>
            </a:xfrm>
            <a:custGeom>
              <a:avLst/>
              <a:gdLst>
                <a:gd name="connsiteX0" fmla="*/ 40599 w 67393"/>
                <a:gd name="connsiteY0" fmla="*/ 24714 h 171049"/>
                <a:gd name="connsiteX1" fmla="*/ 45875 w 67393"/>
                <a:gd name="connsiteY1" fmla="*/ 11372 h 171049"/>
                <a:gd name="connsiteX2" fmla="*/ 64085 w 67393"/>
                <a:gd name="connsiteY2" fmla="*/ 4872 h 171049"/>
                <a:gd name="connsiteX3" fmla="*/ 67659 w 67393"/>
                <a:gd name="connsiteY3" fmla="*/ 2478 h 171049"/>
                <a:gd name="connsiteX4" fmla="*/ 63404 w 67393"/>
                <a:gd name="connsiteY4" fmla="*/ 83 h 171049"/>
                <a:gd name="connsiteX5" fmla="*/ 27325 w 67393"/>
                <a:gd name="connsiteY5" fmla="*/ 21635 h 171049"/>
                <a:gd name="connsiteX6" fmla="*/ 27325 w 67393"/>
                <a:gd name="connsiteY6" fmla="*/ 61832 h 171049"/>
                <a:gd name="connsiteX7" fmla="*/ 21708 w 67393"/>
                <a:gd name="connsiteY7" fmla="*/ 76713 h 171049"/>
                <a:gd name="connsiteX8" fmla="*/ 3669 w 67393"/>
                <a:gd name="connsiteY8" fmla="*/ 83213 h 171049"/>
                <a:gd name="connsiteX9" fmla="*/ 265 w 67393"/>
                <a:gd name="connsiteY9" fmla="*/ 85608 h 171049"/>
                <a:gd name="connsiteX10" fmla="*/ 3158 w 67393"/>
                <a:gd name="connsiteY10" fmla="*/ 88002 h 171049"/>
                <a:gd name="connsiteX11" fmla="*/ 27325 w 67393"/>
                <a:gd name="connsiteY11" fmla="*/ 105963 h 171049"/>
                <a:gd name="connsiteX12" fmla="*/ 27325 w 67393"/>
                <a:gd name="connsiteY12" fmla="*/ 146159 h 171049"/>
                <a:gd name="connsiteX13" fmla="*/ 36344 w 67393"/>
                <a:gd name="connsiteY13" fmla="*/ 164291 h 171049"/>
                <a:gd name="connsiteX14" fmla="*/ 63404 w 67393"/>
                <a:gd name="connsiteY14" fmla="*/ 171133 h 171049"/>
                <a:gd name="connsiteX15" fmla="*/ 67659 w 67393"/>
                <a:gd name="connsiteY15" fmla="*/ 168738 h 171049"/>
                <a:gd name="connsiteX16" fmla="*/ 64766 w 67393"/>
                <a:gd name="connsiteY16" fmla="*/ 166343 h 171049"/>
                <a:gd name="connsiteX17" fmla="*/ 40939 w 67393"/>
                <a:gd name="connsiteY17" fmla="*/ 151462 h 171049"/>
                <a:gd name="connsiteX18" fmla="*/ 40599 w 67393"/>
                <a:gd name="connsiteY18" fmla="*/ 146159 h 171049"/>
                <a:gd name="connsiteX19" fmla="*/ 40599 w 67393"/>
                <a:gd name="connsiteY19" fmla="*/ 110239 h 171049"/>
                <a:gd name="connsiteX20" fmla="*/ 36174 w 67393"/>
                <a:gd name="connsiteY20" fmla="*/ 94502 h 171049"/>
                <a:gd name="connsiteX21" fmla="*/ 20347 w 67393"/>
                <a:gd name="connsiteY21" fmla="*/ 85608 h 171049"/>
                <a:gd name="connsiteX22" fmla="*/ 40429 w 67393"/>
                <a:gd name="connsiteY22" fmla="*/ 67476 h 171049"/>
                <a:gd name="connsiteX23" fmla="*/ 40599 w 67393"/>
                <a:gd name="connsiteY23" fmla="*/ 60634 h 171049"/>
                <a:gd name="connsiteX24" fmla="*/ 40599 w 67393"/>
                <a:gd name="connsiteY24" fmla="*/ 24714 h 17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393" h="171049">
                  <a:moveTo>
                    <a:pt x="40599" y="24714"/>
                  </a:moveTo>
                  <a:cubicBezTo>
                    <a:pt x="40599" y="21293"/>
                    <a:pt x="40599" y="16162"/>
                    <a:pt x="45875" y="11372"/>
                  </a:cubicBezTo>
                  <a:cubicBezTo>
                    <a:pt x="50980" y="6925"/>
                    <a:pt x="57448" y="5385"/>
                    <a:pt x="64085" y="4872"/>
                  </a:cubicBezTo>
                  <a:cubicBezTo>
                    <a:pt x="66467" y="4701"/>
                    <a:pt x="67659" y="4701"/>
                    <a:pt x="67659" y="2478"/>
                  </a:cubicBezTo>
                  <a:cubicBezTo>
                    <a:pt x="67659" y="83"/>
                    <a:pt x="65957" y="83"/>
                    <a:pt x="63404" y="83"/>
                  </a:cubicBezTo>
                  <a:cubicBezTo>
                    <a:pt x="45194" y="83"/>
                    <a:pt x="27495" y="7780"/>
                    <a:pt x="27325" y="21635"/>
                  </a:cubicBezTo>
                  <a:lnTo>
                    <a:pt x="27325" y="61832"/>
                  </a:lnTo>
                  <a:cubicBezTo>
                    <a:pt x="27325" y="66279"/>
                    <a:pt x="27325" y="71753"/>
                    <a:pt x="21708" y="76713"/>
                  </a:cubicBezTo>
                  <a:cubicBezTo>
                    <a:pt x="17624" y="79963"/>
                    <a:pt x="12178" y="82700"/>
                    <a:pt x="3669" y="83213"/>
                  </a:cubicBezTo>
                  <a:cubicBezTo>
                    <a:pt x="1626" y="83384"/>
                    <a:pt x="265" y="83384"/>
                    <a:pt x="265" y="85608"/>
                  </a:cubicBezTo>
                  <a:cubicBezTo>
                    <a:pt x="265" y="87831"/>
                    <a:pt x="1797" y="87831"/>
                    <a:pt x="3158" y="88002"/>
                  </a:cubicBezTo>
                  <a:cubicBezTo>
                    <a:pt x="23410" y="89371"/>
                    <a:pt x="27154" y="101173"/>
                    <a:pt x="27325" y="105963"/>
                  </a:cubicBezTo>
                  <a:lnTo>
                    <a:pt x="27325" y="146159"/>
                  </a:lnTo>
                  <a:cubicBezTo>
                    <a:pt x="27325" y="150778"/>
                    <a:pt x="27325" y="158475"/>
                    <a:pt x="36344" y="164291"/>
                  </a:cubicBezTo>
                  <a:cubicBezTo>
                    <a:pt x="45875" y="170449"/>
                    <a:pt x="59149" y="171133"/>
                    <a:pt x="63404" y="171133"/>
                  </a:cubicBezTo>
                  <a:cubicBezTo>
                    <a:pt x="65957" y="171133"/>
                    <a:pt x="67659" y="171133"/>
                    <a:pt x="67659" y="168738"/>
                  </a:cubicBezTo>
                  <a:cubicBezTo>
                    <a:pt x="67659" y="166514"/>
                    <a:pt x="66127" y="166343"/>
                    <a:pt x="64766" y="166343"/>
                  </a:cubicBezTo>
                  <a:cubicBezTo>
                    <a:pt x="48768" y="165488"/>
                    <a:pt x="42301" y="157791"/>
                    <a:pt x="40939" y="151462"/>
                  </a:cubicBezTo>
                  <a:cubicBezTo>
                    <a:pt x="40599" y="149751"/>
                    <a:pt x="40599" y="148554"/>
                    <a:pt x="40599" y="146159"/>
                  </a:cubicBezTo>
                  <a:lnTo>
                    <a:pt x="40599" y="110239"/>
                  </a:lnTo>
                  <a:cubicBezTo>
                    <a:pt x="40599" y="105279"/>
                    <a:pt x="40599" y="99121"/>
                    <a:pt x="36174" y="94502"/>
                  </a:cubicBezTo>
                  <a:cubicBezTo>
                    <a:pt x="33792" y="92279"/>
                    <a:pt x="29877" y="88174"/>
                    <a:pt x="20347" y="85608"/>
                  </a:cubicBezTo>
                  <a:cubicBezTo>
                    <a:pt x="27154" y="83726"/>
                    <a:pt x="38557" y="79108"/>
                    <a:pt x="40429" y="67476"/>
                  </a:cubicBezTo>
                  <a:cubicBezTo>
                    <a:pt x="40599" y="66450"/>
                    <a:pt x="40599" y="66108"/>
                    <a:pt x="40599" y="60634"/>
                  </a:cubicBezTo>
                  <a:lnTo>
                    <a:pt x="40599" y="2471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6" name="Dowolny kształt: kształt 105">
              <a:extLst>
                <a:ext uri="{FF2B5EF4-FFF2-40B4-BE49-F238E27FC236}">
                  <a16:creationId xmlns:a16="http://schemas.microsoft.com/office/drawing/2014/main" id="{CEF6E899-E408-96E8-3461-D7502DBB412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430682" y="6923542"/>
              <a:ext cx="62628" cy="17104"/>
            </a:xfrm>
            <a:custGeom>
              <a:avLst/>
              <a:gdLst>
                <a:gd name="connsiteX0" fmla="*/ 59496 w 62628"/>
                <a:gd name="connsiteY0" fmla="*/ 81 h 17104"/>
                <a:gd name="connsiteX1" fmla="*/ 44860 w 62628"/>
                <a:gd name="connsiteY1" fmla="*/ 7949 h 17104"/>
                <a:gd name="connsiteX2" fmla="*/ 33968 w 62628"/>
                <a:gd name="connsiteY2" fmla="*/ 4528 h 17104"/>
                <a:gd name="connsiteX3" fmla="*/ 20523 w 62628"/>
                <a:gd name="connsiteY3" fmla="*/ 81 h 17104"/>
                <a:gd name="connsiteX4" fmla="*/ 271 w 62628"/>
                <a:gd name="connsiteY4" fmla="*/ 13765 h 17104"/>
                <a:gd name="connsiteX5" fmla="*/ 3675 w 62628"/>
                <a:gd name="connsiteY5" fmla="*/ 17186 h 17104"/>
                <a:gd name="connsiteX6" fmla="*/ 18311 w 62628"/>
                <a:gd name="connsiteY6" fmla="*/ 9318 h 17104"/>
                <a:gd name="connsiteX7" fmla="*/ 29203 w 62628"/>
                <a:gd name="connsiteY7" fmla="*/ 12739 h 17104"/>
                <a:gd name="connsiteX8" fmla="*/ 42647 w 62628"/>
                <a:gd name="connsiteY8" fmla="*/ 17186 h 17104"/>
                <a:gd name="connsiteX9" fmla="*/ 62900 w 62628"/>
                <a:gd name="connsiteY9" fmla="*/ 3502 h 17104"/>
                <a:gd name="connsiteX10" fmla="*/ 59496 w 62628"/>
                <a:gd name="connsiteY10" fmla="*/ 81 h 1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628" h="17104">
                  <a:moveTo>
                    <a:pt x="59496" y="81"/>
                  </a:moveTo>
                  <a:cubicBezTo>
                    <a:pt x="54560" y="5384"/>
                    <a:pt x="49625" y="7949"/>
                    <a:pt x="44860" y="7949"/>
                  </a:cubicBezTo>
                  <a:cubicBezTo>
                    <a:pt x="40435" y="7949"/>
                    <a:pt x="35329" y="5384"/>
                    <a:pt x="33968" y="4528"/>
                  </a:cubicBezTo>
                  <a:cubicBezTo>
                    <a:pt x="27841" y="1621"/>
                    <a:pt x="24267" y="81"/>
                    <a:pt x="20523" y="81"/>
                  </a:cubicBezTo>
                  <a:cubicBezTo>
                    <a:pt x="13546" y="81"/>
                    <a:pt x="10993" y="2818"/>
                    <a:pt x="271" y="13765"/>
                  </a:cubicBezTo>
                  <a:lnTo>
                    <a:pt x="3675" y="17186"/>
                  </a:lnTo>
                  <a:cubicBezTo>
                    <a:pt x="8610" y="11884"/>
                    <a:pt x="13546" y="9318"/>
                    <a:pt x="18311" y="9318"/>
                  </a:cubicBezTo>
                  <a:cubicBezTo>
                    <a:pt x="22736" y="9318"/>
                    <a:pt x="27841" y="11884"/>
                    <a:pt x="29203" y="12739"/>
                  </a:cubicBezTo>
                  <a:cubicBezTo>
                    <a:pt x="35329" y="15647"/>
                    <a:pt x="38903" y="17186"/>
                    <a:pt x="42647" y="17186"/>
                  </a:cubicBezTo>
                  <a:cubicBezTo>
                    <a:pt x="49625" y="17186"/>
                    <a:pt x="52178" y="14449"/>
                    <a:pt x="62900" y="3502"/>
                  </a:cubicBezTo>
                  <a:lnTo>
                    <a:pt x="59496" y="8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7" name="Dowolny kształt: kształt 106">
              <a:extLst>
                <a:ext uri="{FF2B5EF4-FFF2-40B4-BE49-F238E27FC236}">
                  <a16:creationId xmlns:a16="http://schemas.microsoft.com/office/drawing/2014/main" id="{82494F67-F1C7-0D93-B84B-1BF872608F3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375752" y="6965069"/>
              <a:ext cx="154869" cy="116827"/>
            </a:xfrm>
            <a:custGeom>
              <a:avLst/>
              <a:gdLst>
                <a:gd name="connsiteX0" fmla="*/ 85873 w 154869"/>
                <a:gd name="connsiteY0" fmla="*/ 48148 h 116827"/>
                <a:gd name="connsiteX1" fmla="*/ 84852 w 154869"/>
                <a:gd name="connsiteY1" fmla="*/ 46095 h 116827"/>
                <a:gd name="connsiteX2" fmla="*/ 88936 w 154869"/>
                <a:gd name="connsiteY2" fmla="*/ 42845 h 116827"/>
                <a:gd name="connsiteX3" fmla="*/ 106125 w 154869"/>
                <a:gd name="connsiteY3" fmla="*/ 30701 h 116827"/>
                <a:gd name="connsiteX4" fmla="*/ 151224 w 154869"/>
                <a:gd name="connsiteY4" fmla="*/ 6241 h 116827"/>
                <a:gd name="connsiteX5" fmla="*/ 155139 w 154869"/>
                <a:gd name="connsiteY5" fmla="*/ 2478 h 116827"/>
                <a:gd name="connsiteX6" fmla="*/ 152926 w 154869"/>
                <a:gd name="connsiteY6" fmla="*/ 254 h 116827"/>
                <a:gd name="connsiteX7" fmla="*/ 141183 w 154869"/>
                <a:gd name="connsiteY7" fmla="*/ 767 h 116827"/>
                <a:gd name="connsiteX8" fmla="*/ 120591 w 154869"/>
                <a:gd name="connsiteY8" fmla="*/ 83 h 116827"/>
                <a:gd name="connsiteX9" fmla="*/ 117017 w 154869"/>
                <a:gd name="connsiteY9" fmla="*/ 3846 h 116827"/>
                <a:gd name="connsiteX10" fmla="*/ 119570 w 154869"/>
                <a:gd name="connsiteY10" fmla="*/ 6241 h 116827"/>
                <a:gd name="connsiteX11" fmla="*/ 123824 w 154869"/>
                <a:gd name="connsiteY11" fmla="*/ 8635 h 116827"/>
                <a:gd name="connsiteX12" fmla="*/ 116336 w 154869"/>
                <a:gd name="connsiteY12" fmla="*/ 17017 h 116827"/>
                <a:gd name="connsiteX13" fmla="*/ 45368 w 154869"/>
                <a:gd name="connsiteY13" fmla="*/ 67305 h 116827"/>
                <a:gd name="connsiteX14" fmla="*/ 58813 w 154869"/>
                <a:gd name="connsiteY14" fmla="*/ 13425 h 116827"/>
                <a:gd name="connsiteX15" fmla="*/ 73789 w 154869"/>
                <a:gd name="connsiteY15" fmla="*/ 6241 h 116827"/>
                <a:gd name="connsiteX16" fmla="*/ 78895 w 154869"/>
                <a:gd name="connsiteY16" fmla="*/ 2649 h 116827"/>
                <a:gd name="connsiteX17" fmla="*/ 76172 w 154869"/>
                <a:gd name="connsiteY17" fmla="*/ 83 h 116827"/>
                <a:gd name="connsiteX18" fmla="*/ 53878 w 154869"/>
                <a:gd name="connsiteY18" fmla="*/ 767 h 116827"/>
                <a:gd name="connsiteX19" fmla="*/ 42135 w 154869"/>
                <a:gd name="connsiteY19" fmla="*/ 596 h 116827"/>
                <a:gd name="connsiteX20" fmla="*/ 31413 w 154869"/>
                <a:gd name="connsiteY20" fmla="*/ 83 h 116827"/>
                <a:gd name="connsiteX21" fmla="*/ 27839 w 154869"/>
                <a:gd name="connsiteY21" fmla="*/ 3846 h 116827"/>
                <a:gd name="connsiteX22" fmla="*/ 33455 w 154869"/>
                <a:gd name="connsiteY22" fmla="*/ 6241 h 116827"/>
                <a:gd name="connsiteX23" fmla="*/ 39922 w 154869"/>
                <a:gd name="connsiteY23" fmla="*/ 6583 h 116827"/>
                <a:gd name="connsiteX24" fmla="*/ 43667 w 154869"/>
                <a:gd name="connsiteY24" fmla="*/ 8977 h 116827"/>
                <a:gd name="connsiteX25" fmla="*/ 42986 w 154869"/>
                <a:gd name="connsiteY25" fmla="*/ 12741 h 116827"/>
                <a:gd name="connsiteX26" fmla="*/ 20351 w 154869"/>
                <a:gd name="connsiteY26" fmla="*/ 103568 h 116827"/>
                <a:gd name="connsiteX27" fmla="*/ 5375 w 154869"/>
                <a:gd name="connsiteY27" fmla="*/ 110752 h 116827"/>
                <a:gd name="connsiteX28" fmla="*/ 269 w 154869"/>
                <a:gd name="connsiteY28" fmla="*/ 114515 h 116827"/>
                <a:gd name="connsiteX29" fmla="*/ 2992 w 154869"/>
                <a:gd name="connsiteY29" fmla="*/ 116910 h 116827"/>
                <a:gd name="connsiteX30" fmla="*/ 25116 w 154869"/>
                <a:gd name="connsiteY30" fmla="*/ 116226 h 116827"/>
                <a:gd name="connsiteX31" fmla="*/ 36859 w 154869"/>
                <a:gd name="connsiteY31" fmla="*/ 116397 h 116827"/>
                <a:gd name="connsiteX32" fmla="*/ 47751 w 154869"/>
                <a:gd name="connsiteY32" fmla="*/ 116910 h 116827"/>
                <a:gd name="connsiteX33" fmla="*/ 51325 w 154869"/>
                <a:gd name="connsiteY33" fmla="*/ 113147 h 116827"/>
                <a:gd name="connsiteX34" fmla="*/ 45879 w 154869"/>
                <a:gd name="connsiteY34" fmla="*/ 110752 h 116827"/>
                <a:gd name="connsiteX35" fmla="*/ 39412 w 154869"/>
                <a:gd name="connsiteY35" fmla="*/ 110410 h 116827"/>
                <a:gd name="connsiteX36" fmla="*/ 35498 w 154869"/>
                <a:gd name="connsiteY36" fmla="*/ 107844 h 116827"/>
                <a:gd name="connsiteX37" fmla="*/ 43496 w 154869"/>
                <a:gd name="connsiteY37" fmla="*/ 75003 h 116827"/>
                <a:gd name="connsiteX38" fmla="*/ 71747 w 154869"/>
                <a:gd name="connsiteY38" fmla="*/ 54990 h 116827"/>
                <a:gd name="connsiteX39" fmla="*/ 96424 w 154869"/>
                <a:gd name="connsiteY39" fmla="*/ 103055 h 116827"/>
                <a:gd name="connsiteX40" fmla="*/ 97616 w 154869"/>
                <a:gd name="connsiteY40" fmla="*/ 106305 h 116827"/>
                <a:gd name="connsiteX41" fmla="*/ 89787 w 154869"/>
                <a:gd name="connsiteY41" fmla="*/ 110752 h 116827"/>
                <a:gd name="connsiteX42" fmla="*/ 85362 w 154869"/>
                <a:gd name="connsiteY42" fmla="*/ 114515 h 116827"/>
                <a:gd name="connsiteX43" fmla="*/ 88255 w 154869"/>
                <a:gd name="connsiteY43" fmla="*/ 116910 h 116827"/>
                <a:gd name="connsiteX44" fmla="*/ 110039 w 154869"/>
                <a:gd name="connsiteY44" fmla="*/ 116226 h 116827"/>
                <a:gd name="connsiteX45" fmla="*/ 126717 w 154869"/>
                <a:gd name="connsiteY45" fmla="*/ 116910 h 116827"/>
                <a:gd name="connsiteX46" fmla="*/ 130121 w 154869"/>
                <a:gd name="connsiteY46" fmla="*/ 113318 h 116827"/>
                <a:gd name="connsiteX47" fmla="*/ 126207 w 154869"/>
                <a:gd name="connsiteY47" fmla="*/ 110752 h 116827"/>
                <a:gd name="connsiteX48" fmla="*/ 114975 w 154869"/>
                <a:gd name="connsiteY48" fmla="*/ 105107 h 116827"/>
                <a:gd name="connsiteX49" fmla="*/ 85873 w 154869"/>
                <a:gd name="connsiteY49" fmla="*/ 48148 h 11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4869" h="116827">
                  <a:moveTo>
                    <a:pt x="85873" y="48148"/>
                  </a:moveTo>
                  <a:cubicBezTo>
                    <a:pt x="85192" y="46779"/>
                    <a:pt x="84852" y="46266"/>
                    <a:pt x="84852" y="46095"/>
                  </a:cubicBezTo>
                  <a:cubicBezTo>
                    <a:pt x="84852" y="45753"/>
                    <a:pt x="85022" y="45582"/>
                    <a:pt x="88936" y="42845"/>
                  </a:cubicBezTo>
                  <a:lnTo>
                    <a:pt x="106125" y="30701"/>
                  </a:lnTo>
                  <a:cubicBezTo>
                    <a:pt x="128589" y="14793"/>
                    <a:pt x="139141" y="7267"/>
                    <a:pt x="151224" y="6241"/>
                  </a:cubicBezTo>
                  <a:cubicBezTo>
                    <a:pt x="153096" y="6070"/>
                    <a:pt x="155139" y="5899"/>
                    <a:pt x="155139" y="2478"/>
                  </a:cubicBezTo>
                  <a:cubicBezTo>
                    <a:pt x="155139" y="1109"/>
                    <a:pt x="153947" y="254"/>
                    <a:pt x="152926" y="254"/>
                  </a:cubicBezTo>
                  <a:cubicBezTo>
                    <a:pt x="149352" y="254"/>
                    <a:pt x="144927" y="767"/>
                    <a:pt x="141183" y="767"/>
                  </a:cubicBezTo>
                  <a:cubicBezTo>
                    <a:pt x="136588" y="767"/>
                    <a:pt x="125186" y="83"/>
                    <a:pt x="120591" y="83"/>
                  </a:cubicBezTo>
                  <a:cubicBezTo>
                    <a:pt x="119570" y="83"/>
                    <a:pt x="117017" y="83"/>
                    <a:pt x="117017" y="3846"/>
                  </a:cubicBezTo>
                  <a:cubicBezTo>
                    <a:pt x="117017" y="4017"/>
                    <a:pt x="117017" y="6070"/>
                    <a:pt x="119570" y="6241"/>
                  </a:cubicBezTo>
                  <a:cubicBezTo>
                    <a:pt x="121612" y="6412"/>
                    <a:pt x="123824" y="6754"/>
                    <a:pt x="123824" y="8635"/>
                  </a:cubicBezTo>
                  <a:cubicBezTo>
                    <a:pt x="123824" y="11714"/>
                    <a:pt x="118548" y="15477"/>
                    <a:pt x="116336" y="17017"/>
                  </a:cubicBezTo>
                  <a:lnTo>
                    <a:pt x="45368" y="67305"/>
                  </a:lnTo>
                  <a:lnTo>
                    <a:pt x="58813" y="13425"/>
                  </a:lnTo>
                  <a:cubicBezTo>
                    <a:pt x="60345" y="7609"/>
                    <a:pt x="60515" y="6241"/>
                    <a:pt x="73789" y="6241"/>
                  </a:cubicBezTo>
                  <a:cubicBezTo>
                    <a:pt x="76512" y="6241"/>
                    <a:pt x="78895" y="6241"/>
                    <a:pt x="78895" y="2649"/>
                  </a:cubicBezTo>
                  <a:cubicBezTo>
                    <a:pt x="78895" y="1109"/>
                    <a:pt x="77874" y="83"/>
                    <a:pt x="76172" y="83"/>
                  </a:cubicBezTo>
                  <a:cubicBezTo>
                    <a:pt x="71237" y="83"/>
                    <a:pt x="58813" y="767"/>
                    <a:pt x="53878" y="767"/>
                  </a:cubicBezTo>
                  <a:cubicBezTo>
                    <a:pt x="50985" y="767"/>
                    <a:pt x="45028" y="767"/>
                    <a:pt x="42135" y="596"/>
                  </a:cubicBezTo>
                  <a:cubicBezTo>
                    <a:pt x="38731" y="425"/>
                    <a:pt x="34647" y="83"/>
                    <a:pt x="31413" y="83"/>
                  </a:cubicBezTo>
                  <a:cubicBezTo>
                    <a:pt x="30392" y="83"/>
                    <a:pt x="27839" y="83"/>
                    <a:pt x="27839" y="3846"/>
                  </a:cubicBezTo>
                  <a:cubicBezTo>
                    <a:pt x="27839" y="6241"/>
                    <a:pt x="29711" y="6241"/>
                    <a:pt x="33455" y="6241"/>
                  </a:cubicBezTo>
                  <a:cubicBezTo>
                    <a:pt x="36178" y="6241"/>
                    <a:pt x="36859" y="6241"/>
                    <a:pt x="39922" y="6583"/>
                  </a:cubicBezTo>
                  <a:cubicBezTo>
                    <a:pt x="43326" y="6925"/>
                    <a:pt x="43667" y="7267"/>
                    <a:pt x="43667" y="8977"/>
                  </a:cubicBezTo>
                  <a:cubicBezTo>
                    <a:pt x="43667" y="9320"/>
                    <a:pt x="43667" y="10175"/>
                    <a:pt x="42986" y="12741"/>
                  </a:cubicBezTo>
                  <a:lnTo>
                    <a:pt x="20351" y="103568"/>
                  </a:lnTo>
                  <a:cubicBezTo>
                    <a:pt x="18990" y="109384"/>
                    <a:pt x="18649" y="110752"/>
                    <a:pt x="5375" y="110752"/>
                  </a:cubicBezTo>
                  <a:cubicBezTo>
                    <a:pt x="2311" y="110752"/>
                    <a:pt x="269" y="110752"/>
                    <a:pt x="269" y="114515"/>
                  </a:cubicBezTo>
                  <a:cubicBezTo>
                    <a:pt x="269" y="114686"/>
                    <a:pt x="269" y="116910"/>
                    <a:pt x="2992" y="116910"/>
                  </a:cubicBezTo>
                  <a:cubicBezTo>
                    <a:pt x="7927" y="116910"/>
                    <a:pt x="20181" y="116226"/>
                    <a:pt x="25116" y="116226"/>
                  </a:cubicBezTo>
                  <a:cubicBezTo>
                    <a:pt x="28009" y="116226"/>
                    <a:pt x="33966" y="116226"/>
                    <a:pt x="36859" y="116397"/>
                  </a:cubicBezTo>
                  <a:cubicBezTo>
                    <a:pt x="40263" y="116568"/>
                    <a:pt x="44517" y="116910"/>
                    <a:pt x="47751" y="116910"/>
                  </a:cubicBezTo>
                  <a:cubicBezTo>
                    <a:pt x="48772" y="116910"/>
                    <a:pt x="51325" y="116910"/>
                    <a:pt x="51325" y="113147"/>
                  </a:cubicBezTo>
                  <a:cubicBezTo>
                    <a:pt x="51325" y="110752"/>
                    <a:pt x="49283" y="110752"/>
                    <a:pt x="45879" y="110752"/>
                  </a:cubicBezTo>
                  <a:cubicBezTo>
                    <a:pt x="45709" y="110752"/>
                    <a:pt x="42475" y="110752"/>
                    <a:pt x="39412" y="110410"/>
                  </a:cubicBezTo>
                  <a:cubicBezTo>
                    <a:pt x="35498" y="110068"/>
                    <a:pt x="35498" y="109555"/>
                    <a:pt x="35498" y="107844"/>
                  </a:cubicBezTo>
                  <a:cubicBezTo>
                    <a:pt x="35498" y="106476"/>
                    <a:pt x="37199" y="100147"/>
                    <a:pt x="43496" y="75003"/>
                  </a:cubicBezTo>
                  <a:lnTo>
                    <a:pt x="71747" y="54990"/>
                  </a:lnTo>
                  <a:lnTo>
                    <a:pt x="96424" y="103055"/>
                  </a:lnTo>
                  <a:cubicBezTo>
                    <a:pt x="97616" y="105279"/>
                    <a:pt x="97616" y="105450"/>
                    <a:pt x="97616" y="106305"/>
                  </a:cubicBezTo>
                  <a:cubicBezTo>
                    <a:pt x="97616" y="110239"/>
                    <a:pt x="92850" y="110752"/>
                    <a:pt x="89787" y="110752"/>
                  </a:cubicBezTo>
                  <a:cubicBezTo>
                    <a:pt x="87745" y="110752"/>
                    <a:pt x="85362" y="110752"/>
                    <a:pt x="85362" y="114515"/>
                  </a:cubicBezTo>
                  <a:cubicBezTo>
                    <a:pt x="85362" y="114686"/>
                    <a:pt x="85532" y="116910"/>
                    <a:pt x="88255" y="116910"/>
                  </a:cubicBezTo>
                  <a:cubicBezTo>
                    <a:pt x="93021" y="116910"/>
                    <a:pt x="105274" y="116226"/>
                    <a:pt x="110039" y="116226"/>
                  </a:cubicBezTo>
                  <a:cubicBezTo>
                    <a:pt x="115145" y="116226"/>
                    <a:pt x="121952" y="116910"/>
                    <a:pt x="126717" y="116910"/>
                  </a:cubicBezTo>
                  <a:cubicBezTo>
                    <a:pt x="128930" y="116910"/>
                    <a:pt x="130121" y="115713"/>
                    <a:pt x="130121" y="113318"/>
                  </a:cubicBezTo>
                  <a:cubicBezTo>
                    <a:pt x="130121" y="110752"/>
                    <a:pt x="127909" y="110752"/>
                    <a:pt x="126207" y="110752"/>
                  </a:cubicBezTo>
                  <a:cubicBezTo>
                    <a:pt x="123144" y="110752"/>
                    <a:pt x="117868" y="110581"/>
                    <a:pt x="114975" y="105107"/>
                  </a:cubicBezTo>
                  <a:lnTo>
                    <a:pt x="85873" y="4814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8" name="Dowolny kształt: kształt 107">
              <a:extLst>
                <a:ext uri="{FF2B5EF4-FFF2-40B4-BE49-F238E27FC236}">
                  <a16:creationId xmlns:a16="http://schemas.microsoft.com/office/drawing/2014/main" id="{9F442181-F23C-CC5A-6389-96779F29CE2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553032" y="6945220"/>
              <a:ext cx="85700" cy="80637"/>
            </a:xfrm>
            <a:custGeom>
              <a:avLst/>
              <a:gdLst>
                <a:gd name="connsiteX0" fmla="*/ 35164 w 85700"/>
                <a:gd name="connsiteY0" fmla="*/ 55304 h 80637"/>
                <a:gd name="connsiteX1" fmla="*/ 39784 w 85700"/>
                <a:gd name="connsiteY1" fmla="*/ 55426 h 80637"/>
                <a:gd name="connsiteX2" fmla="*/ 85977 w 85700"/>
                <a:gd name="connsiteY2" fmla="*/ 18895 h 80637"/>
                <a:gd name="connsiteX3" fmla="*/ 67378 w 85700"/>
                <a:gd name="connsiteY3" fmla="*/ 79 h 80637"/>
                <a:gd name="connsiteX4" fmla="*/ 43431 w 85700"/>
                <a:gd name="connsiteY4" fmla="*/ 15230 h 80637"/>
                <a:gd name="connsiteX5" fmla="*/ 30545 w 85700"/>
                <a:gd name="connsiteY5" fmla="*/ 45530 h 80637"/>
                <a:gd name="connsiteX6" fmla="*/ 5503 w 85700"/>
                <a:gd name="connsiteY6" fmla="*/ 29158 h 80637"/>
                <a:gd name="connsiteX7" fmla="*/ 15593 w 85700"/>
                <a:gd name="connsiteY7" fmla="*/ 5944 h 80637"/>
                <a:gd name="connsiteX8" fmla="*/ 17781 w 85700"/>
                <a:gd name="connsiteY8" fmla="*/ 3134 h 80637"/>
                <a:gd name="connsiteX9" fmla="*/ 15228 w 85700"/>
                <a:gd name="connsiteY9" fmla="*/ 1423 h 80637"/>
                <a:gd name="connsiteX10" fmla="*/ 10244 w 85700"/>
                <a:gd name="connsiteY10" fmla="*/ 4967 h 80637"/>
                <a:gd name="connsiteX11" fmla="*/ 276 w 85700"/>
                <a:gd name="connsiteY11" fmla="*/ 30380 h 80637"/>
                <a:gd name="connsiteX12" fmla="*/ 27628 w 85700"/>
                <a:gd name="connsiteY12" fmla="*/ 54327 h 80637"/>
                <a:gd name="connsiteX13" fmla="*/ 21914 w 85700"/>
                <a:gd name="connsiteY13" fmla="*/ 72409 h 80637"/>
                <a:gd name="connsiteX14" fmla="*/ 20942 w 85700"/>
                <a:gd name="connsiteY14" fmla="*/ 76441 h 80637"/>
                <a:gd name="connsiteX15" fmla="*/ 25439 w 85700"/>
                <a:gd name="connsiteY15" fmla="*/ 80717 h 80637"/>
                <a:gd name="connsiteX16" fmla="*/ 31518 w 85700"/>
                <a:gd name="connsiteY16" fmla="*/ 75830 h 80637"/>
                <a:gd name="connsiteX17" fmla="*/ 35164 w 85700"/>
                <a:gd name="connsiteY17" fmla="*/ 55304 h 80637"/>
                <a:gd name="connsiteX18" fmla="*/ 38690 w 85700"/>
                <a:gd name="connsiteY18" fmla="*/ 46141 h 80637"/>
                <a:gd name="connsiteX19" fmla="*/ 36988 w 85700"/>
                <a:gd name="connsiteY19" fmla="*/ 45530 h 80637"/>
                <a:gd name="connsiteX20" fmla="*/ 38203 w 85700"/>
                <a:gd name="connsiteY20" fmla="*/ 38566 h 80637"/>
                <a:gd name="connsiteX21" fmla="*/ 66041 w 85700"/>
                <a:gd name="connsiteY21" fmla="*/ 9365 h 80637"/>
                <a:gd name="connsiteX22" fmla="*/ 80628 w 85700"/>
                <a:gd name="connsiteY22" fmla="*/ 20972 h 80637"/>
                <a:gd name="connsiteX23" fmla="*/ 41121 w 85700"/>
                <a:gd name="connsiteY23" fmla="*/ 46141 h 80637"/>
                <a:gd name="connsiteX24" fmla="*/ 38690 w 85700"/>
                <a:gd name="connsiteY24" fmla="*/ 46141 h 8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00" h="80637">
                  <a:moveTo>
                    <a:pt x="35164" y="55304"/>
                  </a:moveTo>
                  <a:cubicBezTo>
                    <a:pt x="36502" y="55426"/>
                    <a:pt x="38447" y="55426"/>
                    <a:pt x="39784" y="55426"/>
                  </a:cubicBezTo>
                  <a:cubicBezTo>
                    <a:pt x="64582" y="55426"/>
                    <a:pt x="85977" y="37955"/>
                    <a:pt x="85977" y="18895"/>
                  </a:cubicBezTo>
                  <a:cubicBezTo>
                    <a:pt x="85977" y="7288"/>
                    <a:pt x="77833" y="79"/>
                    <a:pt x="67378" y="79"/>
                  </a:cubicBezTo>
                  <a:cubicBezTo>
                    <a:pt x="57653" y="79"/>
                    <a:pt x="49387" y="6677"/>
                    <a:pt x="43431" y="15230"/>
                  </a:cubicBezTo>
                  <a:cubicBezTo>
                    <a:pt x="36988" y="24637"/>
                    <a:pt x="34435" y="33068"/>
                    <a:pt x="30545" y="45530"/>
                  </a:cubicBezTo>
                  <a:cubicBezTo>
                    <a:pt x="21185" y="44675"/>
                    <a:pt x="5503" y="41254"/>
                    <a:pt x="5503" y="29158"/>
                  </a:cubicBezTo>
                  <a:cubicBezTo>
                    <a:pt x="5503" y="26226"/>
                    <a:pt x="8056" y="13519"/>
                    <a:pt x="15593" y="5944"/>
                  </a:cubicBezTo>
                  <a:cubicBezTo>
                    <a:pt x="17660" y="3867"/>
                    <a:pt x="17781" y="3745"/>
                    <a:pt x="17781" y="3134"/>
                  </a:cubicBezTo>
                  <a:cubicBezTo>
                    <a:pt x="17781" y="1423"/>
                    <a:pt x="15958" y="1423"/>
                    <a:pt x="15228" y="1423"/>
                  </a:cubicBezTo>
                  <a:cubicBezTo>
                    <a:pt x="13891" y="1423"/>
                    <a:pt x="13283" y="1423"/>
                    <a:pt x="10244" y="4967"/>
                  </a:cubicBezTo>
                  <a:cubicBezTo>
                    <a:pt x="3680" y="12297"/>
                    <a:pt x="276" y="24760"/>
                    <a:pt x="276" y="30380"/>
                  </a:cubicBezTo>
                  <a:cubicBezTo>
                    <a:pt x="276" y="42964"/>
                    <a:pt x="11460" y="51639"/>
                    <a:pt x="27628" y="54327"/>
                  </a:cubicBezTo>
                  <a:cubicBezTo>
                    <a:pt x="25561" y="61780"/>
                    <a:pt x="24832" y="63734"/>
                    <a:pt x="21914" y="72409"/>
                  </a:cubicBezTo>
                  <a:cubicBezTo>
                    <a:pt x="20942" y="75464"/>
                    <a:pt x="20942" y="75830"/>
                    <a:pt x="20942" y="76441"/>
                  </a:cubicBezTo>
                  <a:cubicBezTo>
                    <a:pt x="20942" y="79007"/>
                    <a:pt x="23008" y="80717"/>
                    <a:pt x="25439" y="80717"/>
                  </a:cubicBezTo>
                  <a:cubicBezTo>
                    <a:pt x="28357" y="80717"/>
                    <a:pt x="30910" y="78640"/>
                    <a:pt x="31518" y="75830"/>
                  </a:cubicBezTo>
                  <a:cubicBezTo>
                    <a:pt x="31518" y="75586"/>
                    <a:pt x="34800" y="57259"/>
                    <a:pt x="35164" y="55304"/>
                  </a:cubicBezTo>
                  <a:close/>
                  <a:moveTo>
                    <a:pt x="38690" y="46141"/>
                  </a:moveTo>
                  <a:cubicBezTo>
                    <a:pt x="38082" y="46141"/>
                    <a:pt x="36988" y="46141"/>
                    <a:pt x="36988" y="45530"/>
                  </a:cubicBezTo>
                  <a:cubicBezTo>
                    <a:pt x="36988" y="45163"/>
                    <a:pt x="37839" y="40887"/>
                    <a:pt x="38203" y="38566"/>
                  </a:cubicBezTo>
                  <a:cubicBezTo>
                    <a:pt x="41850" y="18406"/>
                    <a:pt x="55830" y="9365"/>
                    <a:pt x="66041" y="9365"/>
                  </a:cubicBezTo>
                  <a:cubicBezTo>
                    <a:pt x="73092" y="9365"/>
                    <a:pt x="80628" y="13030"/>
                    <a:pt x="80628" y="20972"/>
                  </a:cubicBezTo>
                  <a:cubicBezTo>
                    <a:pt x="80628" y="32945"/>
                    <a:pt x="65433" y="46141"/>
                    <a:pt x="41121" y="46141"/>
                  </a:cubicBezTo>
                  <a:lnTo>
                    <a:pt x="38690" y="4614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9" name="Dowolny kształt: kształt 108">
              <a:extLst>
                <a:ext uri="{FF2B5EF4-FFF2-40B4-BE49-F238E27FC236}">
                  <a16:creationId xmlns:a16="http://schemas.microsoft.com/office/drawing/2014/main" id="{39345E96-02B3-DC3A-EAD7-4E47104E70C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542449" y="7056343"/>
              <a:ext cx="66129" cy="86056"/>
            </a:xfrm>
            <a:custGeom>
              <a:avLst/>
              <a:gdLst>
                <a:gd name="connsiteX0" fmla="*/ 29937 w 66129"/>
                <a:gd name="connsiteY0" fmla="*/ 4649 h 86056"/>
                <a:gd name="connsiteX1" fmla="*/ 30423 w 66129"/>
                <a:gd name="connsiteY1" fmla="*/ 2083 h 86056"/>
                <a:gd name="connsiteX2" fmla="*/ 26655 w 66129"/>
                <a:gd name="connsiteY2" fmla="*/ 128 h 86056"/>
                <a:gd name="connsiteX3" fmla="*/ 11703 w 66129"/>
                <a:gd name="connsiteY3" fmla="*/ 1228 h 86056"/>
                <a:gd name="connsiteX4" fmla="*/ 8785 w 66129"/>
                <a:gd name="connsiteY4" fmla="*/ 1961 h 86056"/>
                <a:gd name="connsiteX5" fmla="*/ 7934 w 66129"/>
                <a:gd name="connsiteY5" fmla="*/ 4771 h 86056"/>
                <a:gd name="connsiteX6" fmla="*/ 11581 w 66129"/>
                <a:gd name="connsiteY6" fmla="*/ 6848 h 86056"/>
                <a:gd name="connsiteX7" fmla="*/ 15714 w 66129"/>
                <a:gd name="connsiteY7" fmla="*/ 7092 h 86056"/>
                <a:gd name="connsiteX8" fmla="*/ 18145 w 66129"/>
                <a:gd name="connsiteY8" fmla="*/ 8681 h 86056"/>
                <a:gd name="connsiteX9" fmla="*/ 17537 w 66129"/>
                <a:gd name="connsiteY9" fmla="*/ 11491 h 86056"/>
                <a:gd name="connsiteX10" fmla="*/ 762 w 66129"/>
                <a:gd name="connsiteY10" fmla="*/ 78933 h 86056"/>
                <a:gd name="connsiteX11" fmla="*/ 276 w 66129"/>
                <a:gd name="connsiteY11" fmla="*/ 81744 h 86056"/>
                <a:gd name="connsiteX12" fmla="*/ 4895 w 66129"/>
                <a:gd name="connsiteY12" fmla="*/ 86142 h 86056"/>
                <a:gd name="connsiteX13" fmla="*/ 11216 w 66129"/>
                <a:gd name="connsiteY13" fmla="*/ 79911 h 86056"/>
                <a:gd name="connsiteX14" fmla="*/ 16687 w 66129"/>
                <a:gd name="connsiteY14" fmla="*/ 57430 h 86056"/>
                <a:gd name="connsiteX15" fmla="*/ 35042 w 66129"/>
                <a:gd name="connsiteY15" fmla="*/ 67082 h 86056"/>
                <a:gd name="connsiteX16" fmla="*/ 34678 w 66129"/>
                <a:gd name="connsiteY16" fmla="*/ 69892 h 86056"/>
                <a:gd name="connsiteX17" fmla="*/ 34313 w 66129"/>
                <a:gd name="connsiteY17" fmla="*/ 73069 h 86056"/>
                <a:gd name="connsiteX18" fmla="*/ 49143 w 66129"/>
                <a:gd name="connsiteY18" fmla="*/ 86142 h 86056"/>
                <a:gd name="connsiteX19" fmla="*/ 66405 w 66129"/>
                <a:gd name="connsiteY19" fmla="*/ 67204 h 86056"/>
                <a:gd name="connsiteX20" fmla="*/ 63852 w 66129"/>
                <a:gd name="connsiteY20" fmla="*/ 65494 h 86056"/>
                <a:gd name="connsiteX21" fmla="*/ 60935 w 66129"/>
                <a:gd name="connsiteY21" fmla="*/ 68304 h 86056"/>
                <a:gd name="connsiteX22" fmla="*/ 49630 w 66129"/>
                <a:gd name="connsiteY22" fmla="*/ 81988 h 86056"/>
                <a:gd name="connsiteX23" fmla="*/ 44524 w 66129"/>
                <a:gd name="connsiteY23" fmla="*/ 74779 h 86056"/>
                <a:gd name="connsiteX24" fmla="*/ 45010 w 66129"/>
                <a:gd name="connsiteY24" fmla="*/ 70870 h 86056"/>
                <a:gd name="connsiteX25" fmla="*/ 45618 w 66129"/>
                <a:gd name="connsiteY25" fmla="*/ 66716 h 86056"/>
                <a:gd name="connsiteX26" fmla="*/ 24223 w 66129"/>
                <a:gd name="connsiteY26" fmla="*/ 53520 h 86056"/>
                <a:gd name="connsiteX27" fmla="*/ 34678 w 66129"/>
                <a:gd name="connsiteY27" fmla="*/ 45701 h 86056"/>
                <a:gd name="connsiteX28" fmla="*/ 55222 w 66129"/>
                <a:gd name="connsiteY28" fmla="*/ 34949 h 86056"/>
                <a:gd name="connsiteX29" fmla="*/ 59476 w 66129"/>
                <a:gd name="connsiteY29" fmla="*/ 36415 h 86056"/>
                <a:gd name="connsiteX30" fmla="*/ 58504 w 66129"/>
                <a:gd name="connsiteY30" fmla="*/ 36782 h 86056"/>
                <a:gd name="connsiteX31" fmla="*/ 52912 w 66129"/>
                <a:gd name="connsiteY31" fmla="*/ 44113 h 86056"/>
                <a:gd name="connsiteX32" fmla="*/ 58382 w 66129"/>
                <a:gd name="connsiteY32" fmla="*/ 49122 h 86056"/>
                <a:gd name="connsiteX33" fmla="*/ 65919 w 66129"/>
                <a:gd name="connsiteY33" fmla="*/ 40447 h 86056"/>
                <a:gd name="connsiteX34" fmla="*/ 55465 w 66129"/>
                <a:gd name="connsiteY34" fmla="*/ 30795 h 86056"/>
                <a:gd name="connsiteX35" fmla="*/ 31274 w 66129"/>
                <a:gd name="connsiteY35" fmla="*/ 43624 h 86056"/>
                <a:gd name="connsiteX36" fmla="*/ 18145 w 66129"/>
                <a:gd name="connsiteY36" fmla="*/ 52054 h 86056"/>
                <a:gd name="connsiteX37" fmla="*/ 29937 w 66129"/>
                <a:gd name="connsiteY37" fmla="*/ 4649 h 8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129" h="86056">
                  <a:moveTo>
                    <a:pt x="29937" y="4649"/>
                  </a:moveTo>
                  <a:cubicBezTo>
                    <a:pt x="30423" y="2938"/>
                    <a:pt x="30423" y="2694"/>
                    <a:pt x="30423" y="2083"/>
                  </a:cubicBezTo>
                  <a:cubicBezTo>
                    <a:pt x="30423" y="6"/>
                    <a:pt x="28600" y="6"/>
                    <a:pt x="26655" y="128"/>
                  </a:cubicBezTo>
                  <a:lnTo>
                    <a:pt x="11703" y="1228"/>
                  </a:lnTo>
                  <a:cubicBezTo>
                    <a:pt x="9636" y="1350"/>
                    <a:pt x="9393" y="1472"/>
                    <a:pt x="8785" y="1961"/>
                  </a:cubicBezTo>
                  <a:cubicBezTo>
                    <a:pt x="8299" y="2572"/>
                    <a:pt x="7934" y="4038"/>
                    <a:pt x="7934" y="4771"/>
                  </a:cubicBezTo>
                  <a:cubicBezTo>
                    <a:pt x="7934" y="6848"/>
                    <a:pt x="9879" y="6848"/>
                    <a:pt x="11581" y="6848"/>
                  </a:cubicBezTo>
                  <a:cubicBezTo>
                    <a:pt x="11703" y="6848"/>
                    <a:pt x="13891" y="6848"/>
                    <a:pt x="15714" y="7092"/>
                  </a:cubicBezTo>
                  <a:cubicBezTo>
                    <a:pt x="18024" y="7337"/>
                    <a:pt x="18145" y="7703"/>
                    <a:pt x="18145" y="8681"/>
                  </a:cubicBezTo>
                  <a:cubicBezTo>
                    <a:pt x="18145" y="9047"/>
                    <a:pt x="18145" y="9292"/>
                    <a:pt x="17537" y="11491"/>
                  </a:cubicBezTo>
                  <a:lnTo>
                    <a:pt x="762" y="78933"/>
                  </a:lnTo>
                  <a:cubicBezTo>
                    <a:pt x="276" y="80766"/>
                    <a:pt x="276" y="81010"/>
                    <a:pt x="276" y="81744"/>
                  </a:cubicBezTo>
                  <a:cubicBezTo>
                    <a:pt x="276" y="84554"/>
                    <a:pt x="2464" y="86142"/>
                    <a:pt x="4895" y="86142"/>
                  </a:cubicBezTo>
                  <a:cubicBezTo>
                    <a:pt x="9636" y="86142"/>
                    <a:pt x="10730" y="81621"/>
                    <a:pt x="11216" y="79911"/>
                  </a:cubicBezTo>
                  <a:lnTo>
                    <a:pt x="16687" y="57430"/>
                  </a:lnTo>
                  <a:cubicBezTo>
                    <a:pt x="19847" y="57552"/>
                    <a:pt x="35042" y="58407"/>
                    <a:pt x="35042" y="67082"/>
                  </a:cubicBezTo>
                  <a:cubicBezTo>
                    <a:pt x="35042" y="67937"/>
                    <a:pt x="35042" y="68426"/>
                    <a:pt x="34678" y="69892"/>
                  </a:cubicBezTo>
                  <a:cubicBezTo>
                    <a:pt x="34313" y="71603"/>
                    <a:pt x="34313" y="72336"/>
                    <a:pt x="34313" y="73069"/>
                  </a:cubicBezTo>
                  <a:cubicBezTo>
                    <a:pt x="34313" y="81744"/>
                    <a:pt x="42093" y="86142"/>
                    <a:pt x="49143" y="86142"/>
                  </a:cubicBezTo>
                  <a:cubicBezTo>
                    <a:pt x="61543" y="86142"/>
                    <a:pt x="66405" y="68670"/>
                    <a:pt x="66405" y="67204"/>
                  </a:cubicBezTo>
                  <a:cubicBezTo>
                    <a:pt x="66405" y="65494"/>
                    <a:pt x="64339" y="65494"/>
                    <a:pt x="63852" y="65494"/>
                  </a:cubicBezTo>
                  <a:cubicBezTo>
                    <a:pt x="61786" y="65494"/>
                    <a:pt x="61543" y="66105"/>
                    <a:pt x="60935" y="68304"/>
                  </a:cubicBezTo>
                  <a:cubicBezTo>
                    <a:pt x="59719" y="72580"/>
                    <a:pt x="56194" y="81988"/>
                    <a:pt x="49630" y="81988"/>
                  </a:cubicBezTo>
                  <a:cubicBezTo>
                    <a:pt x="45132" y="81988"/>
                    <a:pt x="44524" y="77467"/>
                    <a:pt x="44524" y="74779"/>
                  </a:cubicBezTo>
                  <a:cubicBezTo>
                    <a:pt x="44524" y="74657"/>
                    <a:pt x="44524" y="72947"/>
                    <a:pt x="45010" y="70870"/>
                  </a:cubicBezTo>
                  <a:cubicBezTo>
                    <a:pt x="45497" y="68915"/>
                    <a:pt x="45618" y="67693"/>
                    <a:pt x="45618" y="66716"/>
                  </a:cubicBezTo>
                  <a:cubicBezTo>
                    <a:pt x="45618" y="55964"/>
                    <a:pt x="32246" y="54131"/>
                    <a:pt x="24223" y="53520"/>
                  </a:cubicBezTo>
                  <a:cubicBezTo>
                    <a:pt x="27627" y="51565"/>
                    <a:pt x="32733" y="47411"/>
                    <a:pt x="34678" y="45701"/>
                  </a:cubicBezTo>
                  <a:cubicBezTo>
                    <a:pt x="41607" y="40203"/>
                    <a:pt x="48293" y="34949"/>
                    <a:pt x="55222" y="34949"/>
                  </a:cubicBezTo>
                  <a:cubicBezTo>
                    <a:pt x="58017" y="34949"/>
                    <a:pt x="58747" y="35682"/>
                    <a:pt x="59476" y="36415"/>
                  </a:cubicBezTo>
                  <a:cubicBezTo>
                    <a:pt x="59355" y="36415"/>
                    <a:pt x="58747" y="36782"/>
                    <a:pt x="58504" y="36782"/>
                  </a:cubicBezTo>
                  <a:cubicBezTo>
                    <a:pt x="52912" y="38737"/>
                    <a:pt x="52912" y="43746"/>
                    <a:pt x="52912" y="44113"/>
                  </a:cubicBezTo>
                  <a:cubicBezTo>
                    <a:pt x="52912" y="46190"/>
                    <a:pt x="54371" y="49122"/>
                    <a:pt x="58382" y="49122"/>
                  </a:cubicBezTo>
                  <a:cubicBezTo>
                    <a:pt x="60813" y="49122"/>
                    <a:pt x="65919" y="47167"/>
                    <a:pt x="65919" y="40447"/>
                  </a:cubicBezTo>
                  <a:cubicBezTo>
                    <a:pt x="65919" y="34460"/>
                    <a:pt x="61300" y="30795"/>
                    <a:pt x="55465" y="30795"/>
                  </a:cubicBezTo>
                  <a:cubicBezTo>
                    <a:pt x="47198" y="30795"/>
                    <a:pt x="40148" y="36415"/>
                    <a:pt x="31274" y="43624"/>
                  </a:cubicBezTo>
                  <a:cubicBezTo>
                    <a:pt x="27019" y="47045"/>
                    <a:pt x="23008" y="50099"/>
                    <a:pt x="18145" y="52054"/>
                  </a:cubicBezTo>
                  <a:lnTo>
                    <a:pt x="29937" y="464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0" name="Dowolny kształt: kształt 109">
              <a:extLst>
                <a:ext uri="{FF2B5EF4-FFF2-40B4-BE49-F238E27FC236}">
                  <a16:creationId xmlns:a16="http://schemas.microsoft.com/office/drawing/2014/main" id="{952A3568-ED3E-5B02-8741-B8DEE15C166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679050" y="6953609"/>
              <a:ext cx="67393" cy="171049"/>
            </a:xfrm>
            <a:custGeom>
              <a:avLst/>
              <a:gdLst>
                <a:gd name="connsiteX0" fmla="*/ 40615 w 67393"/>
                <a:gd name="connsiteY0" fmla="*/ 109384 h 171049"/>
                <a:gd name="connsiteX1" fmla="*/ 46232 w 67393"/>
                <a:gd name="connsiteY1" fmla="*/ 94502 h 171049"/>
                <a:gd name="connsiteX2" fmla="*/ 64271 w 67393"/>
                <a:gd name="connsiteY2" fmla="*/ 88002 h 171049"/>
                <a:gd name="connsiteX3" fmla="*/ 67675 w 67393"/>
                <a:gd name="connsiteY3" fmla="*/ 85608 h 171049"/>
                <a:gd name="connsiteX4" fmla="*/ 64782 w 67393"/>
                <a:gd name="connsiteY4" fmla="*/ 83213 h 171049"/>
                <a:gd name="connsiteX5" fmla="*/ 40615 w 67393"/>
                <a:gd name="connsiteY5" fmla="*/ 65253 h 171049"/>
                <a:gd name="connsiteX6" fmla="*/ 40615 w 67393"/>
                <a:gd name="connsiteY6" fmla="*/ 25056 h 171049"/>
                <a:gd name="connsiteX7" fmla="*/ 31596 w 67393"/>
                <a:gd name="connsiteY7" fmla="*/ 6925 h 171049"/>
                <a:gd name="connsiteX8" fmla="*/ 4536 w 67393"/>
                <a:gd name="connsiteY8" fmla="*/ 83 h 171049"/>
                <a:gd name="connsiteX9" fmla="*/ 281 w 67393"/>
                <a:gd name="connsiteY9" fmla="*/ 2478 h 171049"/>
                <a:gd name="connsiteX10" fmla="*/ 3174 w 67393"/>
                <a:gd name="connsiteY10" fmla="*/ 4872 h 171049"/>
                <a:gd name="connsiteX11" fmla="*/ 27001 w 67393"/>
                <a:gd name="connsiteY11" fmla="*/ 19754 h 171049"/>
                <a:gd name="connsiteX12" fmla="*/ 27341 w 67393"/>
                <a:gd name="connsiteY12" fmla="*/ 25056 h 171049"/>
                <a:gd name="connsiteX13" fmla="*/ 27341 w 67393"/>
                <a:gd name="connsiteY13" fmla="*/ 60977 h 171049"/>
                <a:gd name="connsiteX14" fmla="*/ 31766 w 67393"/>
                <a:gd name="connsiteY14" fmla="*/ 76713 h 171049"/>
                <a:gd name="connsiteX15" fmla="*/ 47593 w 67393"/>
                <a:gd name="connsiteY15" fmla="*/ 85608 h 171049"/>
                <a:gd name="connsiteX16" fmla="*/ 27511 w 67393"/>
                <a:gd name="connsiteY16" fmla="*/ 103739 h 171049"/>
                <a:gd name="connsiteX17" fmla="*/ 27341 w 67393"/>
                <a:gd name="connsiteY17" fmla="*/ 110581 h 171049"/>
                <a:gd name="connsiteX18" fmla="*/ 27341 w 67393"/>
                <a:gd name="connsiteY18" fmla="*/ 146502 h 171049"/>
                <a:gd name="connsiteX19" fmla="*/ 22065 w 67393"/>
                <a:gd name="connsiteY19" fmla="*/ 159843 h 171049"/>
                <a:gd name="connsiteX20" fmla="*/ 3855 w 67393"/>
                <a:gd name="connsiteY20" fmla="*/ 166343 h 171049"/>
                <a:gd name="connsiteX21" fmla="*/ 281 w 67393"/>
                <a:gd name="connsiteY21" fmla="*/ 168738 h 171049"/>
                <a:gd name="connsiteX22" fmla="*/ 4536 w 67393"/>
                <a:gd name="connsiteY22" fmla="*/ 171133 h 171049"/>
                <a:gd name="connsiteX23" fmla="*/ 40615 w 67393"/>
                <a:gd name="connsiteY23" fmla="*/ 149580 h 171049"/>
                <a:gd name="connsiteX24" fmla="*/ 40615 w 67393"/>
                <a:gd name="connsiteY24" fmla="*/ 109384 h 17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393" h="171049">
                  <a:moveTo>
                    <a:pt x="40615" y="109384"/>
                  </a:moveTo>
                  <a:cubicBezTo>
                    <a:pt x="40615" y="104936"/>
                    <a:pt x="40615" y="99463"/>
                    <a:pt x="46232" y="94502"/>
                  </a:cubicBezTo>
                  <a:cubicBezTo>
                    <a:pt x="50316" y="91252"/>
                    <a:pt x="55762" y="88516"/>
                    <a:pt x="64271" y="88002"/>
                  </a:cubicBezTo>
                  <a:cubicBezTo>
                    <a:pt x="66314" y="87831"/>
                    <a:pt x="67675" y="87831"/>
                    <a:pt x="67675" y="85608"/>
                  </a:cubicBezTo>
                  <a:cubicBezTo>
                    <a:pt x="67675" y="83384"/>
                    <a:pt x="66143" y="83384"/>
                    <a:pt x="64782" y="83213"/>
                  </a:cubicBezTo>
                  <a:cubicBezTo>
                    <a:pt x="44530" y="81845"/>
                    <a:pt x="40786" y="70042"/>
                    <a:pt x="40615" y="65253"/>
                  </a:cubicBezTo>
                  <a:lnTo>
                    <a:pt x="40615" y="25056"/>
                  </a:lnTo>
                  <a:cubicBezTo>
                    <a:pt x="40615" y="20438"/>
                    <a:pt x="40615" y="12741"/>
                    <a:pt x="31596" y="6925"/>
                  </a:cubicBezTo>
                  <a:cubicBezTo>
                    <a:pt x="22065" y="767"/>
                    <a:pt x="8791" y="83"/>
                    <a:pt x="4536" y="83"/>
                  </a:cubicBezTo>
                  <a:cubicBezTo>
                    <a:pt x="2153" y="83"/>
                    <a:pt x="281" y="83"/>
                    <a:pt x="281" y="2478"/>
                  </a:cubicBezTo>
                  <a:cubicBezTo>
                    <a:pt x="281" y="4701"/>
                    <a:pt x="1813" y="4872"/>
                    <a:pt x="3174" y="4872"/>
                  </a:cubicBezTo>
                  <a:cubicBezTo>
                    <a:pt x="19172" y="5727"/>
                    <a:pt x="25639" y="13425"/>
                    <a:pt x="27001" y="19754"/>
                  </a:cubicBezTo>
                  <a:cubicBezTo>
                    <a:pt x="27341" y="21464"/>
                    <a:pt x="27341" y="22661"/>
                    <a:pt x="27341" y="25056"/>
                  </a:cubicBezTo>
                  <a:lnTo>
                    <a:pt x="27341" y="60977"/>
                  </a:lnTo>
                  <a:cubicBezTo>
                    <a:pt x="27341" y="65937"/>
                    <a:pt x="27341" y="72095"/>
                    <a:pt x="31766" y="76713"/>
                  </a:cubicBezTo>
                  <a:cubicBezTo>
                    <a:pt x="34148" y="78937"/>
                    <a:pt x="38063" y="83042"/>
                    <a:pt x="47593" y="85608"/>
                  </a:cubicBezTo>
                  <a:cubicBezTo>
                    <a:pt x="40786" y="87489"/>
                    <a:pt x="29383" y="92108"/>
                    <a:pt x="27511" y="103739"/>
                  </a:cubicBezTo>
                  <a:cubicBezTo>
                    <a:pt x="27341" y="104765"/>
                    <a:pt x="27341" y="105107"/>
                    <a:pt x="27341" y="110581"/>
                  </a:cubicBezTo>
                  <a:lnTo>
                    <a:pt x="27341" y="146502"/>
                  </a:lnTo>
                  <a:cubicBezTo>
                    <a:pt x="27341" y="149923"/>
                    <a:pt x="27341" y="155054"/>
                    <a:pt x="22065" y="159843"/>
                  </a:cubicBezTo>
                  <a:cubicBezTo>
                    <a:pt x="16960" y="164291"/>
                    <a:pt x="10492" y="165830"/>
                    <a:pt x="3855" y="166343"/>
                  </a:cubicBezTo>
                  <a:cubicBezTo>
                    <a:pt x="1473" y="166514"/>
                    <a:pt x="281" y="166514"/>
                    <a:pt x="281" y="168738"/>
                  </a:cubicBezTo>
                  <a:cubicBezTo>
                    <a:pt x="281" y="171133"/>
                    <a:pt x="2153" y="171133"/>
                    <a:pt x="4536" y="171133"/>
                  </a:cubicBezTo>
                  <a:cubicBezTo>
                    <a:pt x="22746" y="171133"/>
                    <a:pt x="40445" y="163435"/>
                    <a:pt x="40615" y="149580"/>
                  </a:cubicBezTo>
                  <a:lnTo>
                    <a:pt x="40615" y="10938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1" name="Dowolny kształt: kształt 110">
              <a:extLst>
                <a:ext uri="{FF2B5EF4-FFF2-40B4-BE49-F238E27FC236}">
                  <a16:creationId xmlns:a16="http://schemas.microsoft.com/office/drawing/2014/main" id="{0CED2D2A-0024-DA78-6E1F-42C37A3D65A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835277" y="6699613"/>
              <a:ext cx="57133" cy="244356"/>
            </a:xfrm>
            <a:custGeom>
              <a:avLst/>
              <a:gdLst>
                <a:gd name="connsiteX0" fmla="*/ 10012 w 57133"/>
                <a:gd name="connsiteY0" fmla="*/ 8383 h 244356"/>
                <a:gd name="connsiteX1" fmla="*/ 5149 w 57133"/>
                <a:gd name="connsiteY1" fmla="*/ 75 h 244356"/>
                <a:gd name="connsiteX2" fmla="*/ 287 w 57133"/>
                <a:gd name="connsiteY2" fmla="*/ 9116 h 244356"/>
                <a:gd name="connsiteX3" fmla="*/ 287 w 57133"/>
                <a:gd name="connsiteY3" fmla="*/ 235391 h 244356"/>
                <a:gd name="connsiteX4" fmla="*/ 5149 w 57133"/>
                <a:gd name="connsiteY4" fmla="*/ 244432 h 244356"/>
                <a:gd name="connsiteX5" fmla="*/ 10012 w 57133"/>
                <a:gd name="connsiteY5" fmla="*/ 236124 h 244356"/>
                <a:gd name="connsiteX6" fmla="*/ 10012 w 57133"/>
                <a:gd name="connsiteY6" fmla="*/ 8383 h 244356"/>
                <a:gd name="connsiteX7" fmla="*/ 57421 w 57133"/>
                <a:gd name="connsiteY7" fmla="*/ 9116 h 244356"/>
                <a:gd name="connsiteX8" fmla="*/ 52559 w 57133"/>
                <a:gd name="connsiteY8" fmla="*/ 75 h 244356"/>
                <a:gd name="connsiteX9" fmla="*/ 47696 w 57133"/>
                <a:gd name="connsiteY9" fmla="*/ 8383 h 244356"/>
                <a:gd name="connsiteX10" fmla="*/ 47696 w 57133"/>
                <a:gd name="connsiteY10" fmla="*/ 236124 h 244356"/>
                <a:gd name="connsiteX11" fmla="*/ 52559 w 57133"/>
                <a:gd name="connsiteY11" fmla="*/ 244432 h 244356"/>
                <a:gd name="connsiteX12" fmla="*/ 57421 w 57133"/>
                <a:gd name="connsiteY12" fmla="*/ 235391 h 244356"/>
                <a:gd name="connsiteX13" fmla="*/ 57421 w 57133"/>
                <a:gd name="connsiteY13" fmla="*/ 9116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33" h="244356">
                  <a:moveTo>
                    <a:pt x="10012" y="8383"/>
                  </a:moveTo>
                  <a:cubicBezTo>
                    <a:pt x="10012" y="4473"/>
                    <a:pt x="10012" y="75"/>
                    <a:pt x="5149" y="75"/>
                  </a:cubicBezTo>
                  <a:cubicBezTo>
                    <a:pt x="287" y="75"/>
                    <a:pt x="287" y="5451"/>
                    <a:pt x="287" y="9116"/>
                  </a:cubicBezTo>
                  <a:lnTo>
                    <a:pt x="287" y="235391"/>
                  </a:lnTo>
                  <a:cubicBezTo>
                    <a:pt x="287" y="239300"/>
                    <a:pt x="287" y="244432"/>
                    <a:pt x="5149" y="244432"/>
                  </a:cubicBezTo>
                  <a:cubicBezTo>
                    <a:pt x="10012" y="244432"/>
                    <a:pt x="10012" y="240033"/>
                    <a:pt x="10012" y="236124"/>
                  </a:cubicBezTo>
                  <a:lnTo>
                    <a:pt x="10012" y="8383"/>
                  </a:lnTo>
                  <a:close/>
                  <a:moveTo>
                    <a:pt x="57421" y="9116"/>
                  </a:moveTo>
                  <a:cubicBezTo>
                    <a:pt x="57421" y="5206"/>
                    <a:pt x="57421" y="75"/>
                    <a:pt x="52559" y="75"/>
                  </a:cubicBezTo>
                  <a:cubicBezTo>
                    <a:pt x="47696" y="75"/>
                    <a:pt x="47696" y="4473"/>
                    <a:pt x="47696" y="8383"/>
                  </a:cubicBezTo>
                  <a:lnTo>
                    <a:pt x="47696" y="236124"/>
                  </a:lnTo>
                  <a:cubicBezTo>
                    <a:pt x="47696" y="240033"/>
                    <a:pt x="47696" y="244432"/>
                    <a:pt x="52559" y="244432"/>
                  </a:cubicBezTo>
                  <a:cubicBezTo>
                    <a:pt x="57421" y="244432"/>
                    <a:pt x="57421" y="239056"/>
                    <a:pt x="57421" y="235391"/>
                  </a:cubicBezTo>
                  <a:lnTo>
                    <a:pt x="57421" y="911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2" name="Dowolny kształt: kształt 111">
              <a:extLst>
                <a:ext uri="{FF2B5EF4-FFF2-40B4-BE49-F238E27FC236}">
                  <a16:creationId xmlns:a16="http://schemas.microsoft.com/office/drawing/2014/main" id="{2306A411-4B39-7E7E-5180-64582089A63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934715" y="6774875"/>
              <a:ext cx="136392" cy="110693"/>
            </a:xfrm>
            <a:custGeom>
              <a:avLst/>
              <a:gdLst>
                <a:gd name="connsiteX0" fmla="*/ 106294 w 136392"/>
                <a:gd name="connsiteY0" fmla="*/ 50412 h 110693"/>
                <a:gd name="connsiteX1" fmla="*/ 65692 w 136392"/>
                <a:gd name="connsiteY1" fmla="*/ 75 h 110693"/>
                <a:gd name="connsiteX2" fmla="*/ 292 w 136392"/>
                <a:gd name="connsiteY2" fmla="*/ 69472 h 110693"/>
                <a:gd name="connsiteX3" fmla="*/ 39678 w 136392"/>
                <a:gd name="connsiteY3" fmla="*/ 110768 h 110693"/>
                <a:gd name="connsiteX4" fmla="*/ 90977 w 136392"/>
                <a:gd name="connsiteY4" fmla="*/ 90242 h 110693"/>
                <a:gd name="connsiteX5" fmla="*/ 113101 w 136392"/>
                <a:gd name="connsiteY5" fmla="*/ 110768 h 110693"/>
                <a:gd name="connsiteX6" fmla="*/ 133524 w 136392"/>
                <a:gd name="connsiteY6" fmla="*/ 93419 h 110693"/>
                <a:gd name="connsiteX7" fmla="*/ 130606 w 136392"/>
                <a:gd name="connsiteY7" fmla="*/ 90976 h 110693"/>
                <a:gd name="connsiteX8" fmla="*/ 127445 w 136392"/>
                <a:gd name="connsiteY8" fmla="*/ 93419 h 110693"/>
                <a:gd name="connsiteX9" fmla="*/ 113831 w 136392"/>
                <a:gd name="connsiteY9" fmla="*/ 105393 h 110693"/>
                <a:gd name="connsiteX10" fmla="*/ 106294 w 136392"/>
                <a:gd name="connsiteY10" fmla="*/ 80468 h 110693"/>
                <a:gd name="connsiteX11" fmla="*/ 108725 w 136392"/>
                <a:gd name="connsiteY11" fmla="*/ 71916 h 110693"/>
                <a:gd name="connsiteX12" fmla="*/ 136684 w 136392"/>
                <a:gd name="connsiteY12" fmla="*/ 14492 h 110693"/>
                <a:gd name="connsiteX13" fmla="*/ 133767 w 136392"/>
                <a:gd name="connsiteY13" fmla="*/ 12048 h 110693"/>
                <a:gd name="connsiteX14" fmla="*/ 130120 w 136392"/>
                <a:gd name="connsiteY14" fmla="*/ 17180 h 110693"/>
                <a:gd name="connsiteX15" fmla="*/ 106294 w 136392"/>
                <a:gd name="connsiteY15" fmla="*/ 65562 h 110693"/>
                <a:gd name="connsiteX16" fmla="*/ 106294 w 136392"/>
                <a:gd name="connsiteY16" fmla="*/ 50412 h 110693"/>
                <a:gd name="connsiteX17" fmla="*/ 90004 w 136392"/>
                <a:gd name="connsiteY17" fmla="*/ 83889 h 110693"/>
                <a:gd name="connsiteX18" fmla="*/ 40164 w 136392"/>
                <a:gd name="connsiteY18" fmla="*/ 105393 h 110693"/>
                <a:gd name="connsiteX19" fmla="*/ 18283 w 136392"/>
                <a:gd name="connsiteY19" fmla="*/ 78758 h 110693"/>
                <a:gd name="connsiteX20" fmla="*/ 32384 w 136392"/>
                <a:gd name="connsiteY20" fmla="*/ 27931 h 110693"/>
                <a:gd name="connsiteX21" fmla="*/ 65449 w 136392"/>
                <a:gd name="connsiteY21" fmla="*/ 5451 h 110693"/>
                <a:gd name="connsiteX22" fmla="*/ 89518 w 136392"/>
                <a:gd name="connsiteY22" fmla="*/ 56521 h 110693"/>
                <a:gd name="connsiteX23" fmla="*/ 90004 w 136392"/>
                <a:gd name="connsiteY23" fmla="*/ 83889 h 11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392" h="110693">
                  <a:moveTo>
                    <a:pt x="106294" y="50412"/>
                  </a:moveTo>
                  <a:cubicBezTo>
                    <a:pt x="106294" y="12048"/>
                    <a:pt x="83683" y="75"/>
                    <a:pt x="65692" y="75"/>
                  </a:cubicBezTo>
                  <a:cubicBezTo>
                    <a:pt x="32384" y="75"/>
                    <a:pt x="292" y="35018"/>
                    <a:pt x="292" y="69472"/>
                  </a:cubicBezTo>
                  <a:cubicBezTo>
                    <a:pt x="292" y="92197"/>
                    <a:pt x="14879" y="110768"/>
                    <a:pt x="39678" y="110768"/>
                  </a:cubicBezTo>
                  <a:cubicBezTo>
                    <a:pt x="54995" y="110768"/>
                    <a:pt x="72500" y="105148"/>
                    <a:pt x="90977" y="90242"/>
                  </a:cubicBezTo>
                  <a:cubicBezTo>
                    <a:pt x="94138" y="103193"/>
                    <a:pt x="102161" y="110768"/>
                    <a:pt x="113101" y="110768"/>
                  </a:cubicBezTo>
                  <a:cubicBezTo>
                    <a:pt x="125987" y="110768"/>
                    <a:pt x="133524" y="97329"/>
                    <a:pt x="133524" y="93419"/>
                  </a:cubicBezTo>
                  <a:cubicBezTo>
                    <a:pt x="133524" y="91709"/>
                    <a:pt x="132065" y="90976"/>
                    <a:pt x="130606" y="90976"/>
                  </a:cubicBezTo>
                  <a:cubicBezTo>
                    <a:pt x="128904" y="90976"/>
                    <a:pt x="128175" y="91709"/>
                    <a:pt x="127445" y="93419"/>
                  </a:cubicBezTo>
                  <a:cubicBezTo>
                    <a:pt x="123069" y="105393"/>
                    <a:pt x="114317" y="105393"/>
                    <a:pt x="113831" y="105393"/>
                  </a:cubicBezTo>
                  <a:cubicBezTo>
                    <a:pt x="106294" y="105393"/>
                    <a:pt x="106294" y="86333"/>
                    <a:pt x="106294" y="80468"/>
                  </a:cubicBezTo>
                  <a:cubicBezTo>
                    <a:pt x="106294" y="75337"/>
                    <a:pt x="106294" y="74848"/>
                    <a:pt x="108725" y="71916"/>
                  </a:cubicBezTo>
                  <a:cubicBezTo>
                    <a:pt x="131579" y="43082"/>
                    <a:pt x="136684" y="14736"/>
                    <a:pt x="136684" y="14492"/>
                  </a:cubicBezTo>
                  <a:cubicBezTo>
                    <a:pt x="136684" y="14003"/>
                    <a:pt x="136441" y="12048"/>
                    <a:pt x="133767" y="12048"/>
                  </a:cubicBezTo>
                  <a:cubicBezTo>
                    <a:pt x="131335" y="12048"/>
                    <a:pt x="131335" y="12781"/>
                    <a:pt x="130120" y="17180"/>
                  </a:cubicBezTo>
                  <a:cubicBezTo>
                    <a:pt x="125744" y="32574"/>
                    <a:pt x="117721" y="51145"/>
                    <a:pt x="106294" y="65562"/>
                  </a:cubicBezTo>
                  <a:lnTo>
                    <a:pt x="106294" y="50412"/>
                  </a:lnTo>
                  <a:close/>
                  <a:moveTo>
                    <a:pt x="90004" y="83889"/>
                  </a:moveTo>
                  <a:cubicBezTo>
                    <a:pt x="68610" y="102705"/>
                    <a:pt x="49889" y="105393"/>
                    <a:pt x="40164" y="105393"/>
                  </a:cubicBezTo>
                  <a:cubicBezTo>
                    <a:pt x="25577" y="105393"/>
                    <a:pt x="18283" y="94397"/>
                    <a:pt x="18283" y="78758"/>
                  </a:cubicBezTo>
                  <a:cubicBezTo>
                    <a:pt x="18283" y="66784"/>
                    <a:pt x="24604" y="40394"/>
                    <a:pt x="32384" y="27931"/>
                  </a:cubicBezTo>
                  <a:cubicBezTo>
                    <a:pt x="43811" y="10093"/>
                    <a:pt x="56940" y="5451"/>
                    <a:pt x="65449" y="5451"/>
                  </a:cubicBezTo>
                  <a:cubicBezTo>
                    <a:pt x="89518" y="5451"/>
                    <a:pt x="89518" y="37461"/>
                    <a:pt x="89518" y="56521"/>
                  </a:cubicBezTo>
                  <a:cubicBezTo>
                    <a:pt x="89518" y="65562"/>
                    <a:pt x="89518" y="79735"/>
                    <a:pt x="90004" y="8388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3" name="Dowolny kształt: kształt 112">
              <a:extLst>
                <a:ext uri="{FF2B5EF4-FFF2-40B4-BE49-F238E27FC236}">
                  <a16:creationId xmlns:a16="http://schemas.microsoft.com/office/drawing/2014/main" id="{E0654CA8-8AFC-2509-4BE8-F310333C448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113266" y="6699613"/>
              <a:ext cx="57133" cy="244356"/>
            </a:xfrm>
            <a:custGeom>
              <a:avLst/>
              <a:gdLst>
                <a:gd name="connsiteX0" fmla="*/ 10023 w 57133"/>
                <a:gd name="connsiteY0" fmla="*/ 8383 h 244356"/>
                <a:gd name="connsiteX1" fmla="*/ 5161 w 57133"/>
                <a:gd name="connsiteY1" fmla="*/ 75 h 244356"/>
                <a:gd name="connsiteX2" fmla="*/ 298 w 57133"/>
                <a:gd name="connsiteY2" fmla="*/ 9116 h 244356"/>
                <a:gd name="connsiteX3" fmla="*/ 298 w 57133"/>
                <a:gd name="connsiteY3" fmla="*/ 235391 h 244356"/>
                <a:gd name="connsiteX4" fmla="*/ 5161 w 57133"/>
                <a:gd name="connsiteY4" fmla="*/ 244432 h 244356"/>
                <a:gd name="connsiteX5" fmla="*/ 10023 w 57133"/>
                <a:gd name="connsiteY5" fmla="*/ 236124 h 244356"/>
                <a:gd name="connsiteX6" fmla="*/ 10023 w 57133"/>
                <a:gd name="connsiteY6" fmla="*/ 8383 h 244356"/>
                <a:gd name="connsiteX7" fmla="*/ 57432 w 57133"/>
                <a:gd name="connsiteY7" fmla="*/ 9116 h 244356"/>
                <a:gd name="connsiteX8" fmla="*/ 52570 w 57133"/>
                <a:gd name="connsiteY8" fmla="*/ 75 h 244356"/>
                <a:gd name="connsiteX9" fmla="*/ 47707 w 57133"/>
                <a:gd name="connsiteY9" fmla="*/ 8383 h 244356"/>
                <a:gd name="connsiteX10" fmla="*/ 47707 w 57133"/>
                <a:gd name="connsiteY10" fmla="*/ 236124 h 244356"/>
                <a:gd name="connsiteX11" fmla="*/ 52570 w 57133"/>
                <a:gd name="connsiteY11" fmla="*/ 244432 h 244356"/>
                <a:gd name="connsiteX12" fmla="*/ 57432 w 57133"/>
                <a:gd name="connsiteY12" fmla="*/ 235391 h 244356"/>
                <a:gd name="connsiteX13" fmla="*/ 57432 w 57133"/>
                <a:gd name="connsiteY13" fmla="*/ 9116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33" h="244356">
                  <a:moveTo>
                    <a:pt x="10023" y="8383"/>
                  </a:moveTo>
                  <a:cubicBezTo>
                    <a:pt x="10023" y="4473"/>
                    <a:pt x="10023" y="75"/>
                    <a:pt x="5161" y="75"/>
                  </a:cubicBezTo>
                  <a:cubicBezTo>
                    <a:pt x="298" y="75"/>
                    <a:pt x="298" y="5451"/>
                    <a:pt x="298" y="9116"/>
                  </a:cubicBezTo>
                  <a:lnTo>
                    <a:pt x="298" y="235391"/>
                  </a:lnTo>
                  <a:cubicBezTo>
                    <a:pt x="298" y="239300"/>
                    <a:pt x="298" y="244432"/>
                    <a:pt x="5161" y="244432"/>
                  </a:cubicBezTo>
                  <a:cubicBezTo>
                    <a:pt x="10023" y="244432"/>
                    <a:pt x="10023" y="240033"/>
                    <a:pt x="10023" y="236124"/>
                  </a:cubicBezTo>
                  <a:lnTo>
                    <a:pt x="10023" y="8383"/>
                  </a:lnTo>
                  <a:close/>
                  <a:moveTo>
                    <a:pt x="57432" y="9116"/>
                  </a:moveTo>
                  <a:cubicBezTo>
                    <a:pt x="57432" y="5206"/>
                    <a:pt x="57432" y="75"/>
                    <a:pt x="52570" y="75"/>
                  </a:cubicBezTo>
                  <a:cubicBezTo>
                    <a:pt x="47707" y="75"/>
                    <a:pt x="47707" y="4473"/>
                    <a:pt x="47707" y="8383"/>
                  </a:cubicBezTo>
                  <a:lnTo>
                    <a:pt x="47707" y="236124"/>
                  </a:lnTo>
                  <a:cubicBezTo>
                    <a:pt x="47707" y="240033"/>
                    <a:pt x="47707" y="244432"/>
                    <a:pt x="52570" y="244432"/>
                  </a:cubicBezTo>
                  <a:cubicBezTo>
                    <a:pt x="57432" y="244432"/>
                    <a:pt x="57432" y="239056"/>
                    <a:pt x="57432" y="235391"/>
                  </a:cubicBezTo>
                  <a:lnTo>
                    <a:pt x="57432" y="911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cxnSp>
        <p:nvCxnSpPr>
          <p:cNvPr id="166" name="Łącznik prosty ze strzałką 165">
            <a:extLst>
              <a:ext uri="{FF2B5EF4-FFF2-40B4-BE49-F238E27FC236}">
                <a16:creationId xmlns:a16="http://schemas.microsoft.com/office/drawing/2014/main" id="{E13C516B-994B-10C1-349E-4642CF3671B8}"/>
              </a:ext>
            </a:extLst>
          </p:cNvPr>
          <p:cNvCxnSpPr>
            <a:cxnSpLocks/>
          </p:cNvCxnSpPr>
          <p:nvPr/>
        </p:nvCxnSpPr>
        <p:spPr>
          <a:xfrm>
            <a:off x="2053233" y="4449004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Obraz 13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[\rho_\varphi] = \max_L  F( \rho,L) $$&#10;\end{document}&#10;" title="IguanaTex Bitmap Display">
            <a:extLst>
              <a:ext uri="{FF2B5EF4-FFF2-40B4-BE49-F238E27FC236}">
                <a16:creationId xmlns:a16="http://schemas.microsoft.com/office/drawing/2014/main" id="{7A2A462A-DC52-2B6B-7E1F-D65A5F99AF3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51" y="3854517"/>
            <a:ext cx="2301645" cy="359395"/>
          </a:xfrm>
          <a:prstGeom prst="rect">
            <a:avLst/>
          </a:prstGeom>
          <a:noFill/>
          <a:ln/>
          <a:effectLst/>
        </p:spPr>
      </p:pic>
      <p:pic>
        <p:nvPicPr>
          <p:cNvPr id="134" name="Obraz 13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 \rho,L) = 2 \Tr(\dot{\rho}_\varphi L) - \Tr(\rho_\varphi L^2) $$&#10;\end{document}&#10;" title="IguanaTex Bitmap Display">
            <a:extLst>
              <a:ext uri="{FF2B5EF4-FFF2-40B4-BE49-F238E27FC236}">
                <a16:creationId xmlns:a16="http://schemas.microsoft.com/office/drawing/2014/main" id="{D7939625-FFF1-5E42-273A-3EBDC85F131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98" y="4309983"/>
            <a:ext cx="2336581" cy="212219"/>
          </a:xfrm>
          <a:prstGeom prst="rect">
            <a:avLst/>
          </a:prstGeom>
          <a:noFill/>
          <a:ln/>
          <a:effectLst/>
        </p:spPr>
      </p:pic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D10E0AFF-34FC-8E4C-520E-57F6123EECCE}"/>
              </a:ext>
            </a:extLst>
          </p:cNvPr>
          <p:cNvCxnSpPr>
            <a:cxnSpLocks/>
          </p:cNvCxnSpPr>
          <p:nvPr/>
        </p:nvCxnSpPr>
        <p:spPr>
          <a:xfrm>
            <a:off x="6822034" y="4653136"/>
            <a:ext cx="0" cy="21933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Grupa 19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 \otimes \mathcal{I}(\rho)]  = \max_{\rho,L} F(\rho,L)$$&#10; \end{document}&#10;" title="IguanaTex Vector Display">
            <a:extLst>
              <a:ext uri="{FF2B5EF4-FFF2-40B4-BE49-F238E27FC236}">
                <a16:creationId xmlns:a16="http://schemas.microsoft.com/office/drawing/2014/main" id="{DB364420-273A-CDED-E00F-0E6849611A8A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5088339" y="4966821"/>
            <a:ext cx="3541964" cy="387303"/>
            <a:chOff x="9265724" y="6962822"/>
            <a:chExt cx="3541964" cy="387303"/>
          </a:xfrm>
        </p:grpSpPr>
        <p:sp>
          <p:nvSpPr>
            <p:cNvPr id="163" name="Dowolny kształt: kształt 162">
              <a:extLst>
                <a:ext uri="{FF2B5EF4-FFF2-40B4-BE49-F238E27FC236}">
                  <a16:creationId xmlns:a16="http://schemas.microsoft.com/office/drawing/2014/main" id="{057E3104-7DEC-5595-05F1-E69889733C3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265724" y="7040042"/>
              <a:ext cx="189779" cy="110815"/>
            </a:xfrm>
            <a:custGeom>
              <a:avLst/>
              <a:gdLst>
                <a:gd name="connsiteX0" fmla="*/ 19114 w 189779"/>
                <a:gd name="connsiteY0" fmla="*/ 24645 h 110815"/>
                <a:gd name="connsiteX1" fmla="*/ 19114 w 189779"/>
                <a:gd name="connsiteY1" fmla="*/ 91836 h 110815"/>
                <a:gd name="connsiteX2" fmla="*/ 160 w 189779"/>
                <a:gd name="connsiteY2" fmla="*/ 103118 h 110815"/>
                <a:gd name="connsiteX3" fmla="*/ 160 w 189779"/>
                <a:gd name="connsiteY3" fmla="*/ 110891 h 110815"/>
                <a:gd name="connsiteX4" fmla="*/ 27619 w 189779"/>
                <a:gd name="connsiteY4" fmla="*/ 110138 h 110815"/>
                <a:gd name="connsiteX5" fmla="*/ 54834 w 189779"/>
                <a:gd name="connsiteY5" fmla="*/ 110891 h 110815"/>
                <a:gd name="connsiteX6" fmla="*/ 54834 w 189779"/>
                <a:gd name="connsiteY6" fmla="*/ 103118 h 110815"/>
                <a:gd name="connsiteX7" fmla="*/ 35881 w 189779"/>
                <a:gd name="connsiteY7" fmla="*/ 91836 h 110815"/>
                <a:gd name="connsiteX8" fmla="*/ 35881 w 189779"/>
                <a:gd name="connsiteY8" fmla="*/ 45705 h 110815"/>
                <a:gd name="connsiteX9" fmla="*/ 68685 w 189779"/>
                <a:gd name="connsiteY9" fmla="*/ 5590 h 110815"/>
                <a:gd name="connsiteX10" fmla="*/ 86667 w 189779"/>
                <a:gd name="connsiteY10" fmla="*/ 33420 h 110815"/>
                <a:gd name="connsiteX11" fmla="*/ 86667 w 189779"/>
                <a:gd name="connsiteY11" fmla="*/ 91836 h 110815"/>
                <a:gd name="connsiteX12" fmla="*/ 67713 w 189779"/>
                <a:gd name="connsiteY12" fmla="*/ 103118 h 110815"/>
                <a:gd name="connsiteX13" fmla="*/ 67713 w 189779"/>
                <a:gd name="connsiteY13" fmla="*/ 110891 h 110815"/>
                <a:gd name="connsiteX14" fmla="*/ 95172 w 189779"/>
                <a:gd name="connsiteY14" fmla="*/ 110138 h 110815"/>
                <a:gd name="connsiteX15" fmla="*/ 122387 w 189779"/>
                <a:gd name="connsiteY15" fmla="*/ 110891 h 110815"/>
                <a:gd name="connsiteX16" fmla="*/ 122387 w 189779"/>
                <a:gd name="connsiteY16" fmla="*/ 103118 h 110815"/>
                <a:gd name="connsiteX17" fmla="*/ 103434 w 189779"/>
                <a:gd name="connsiteY17" fmla="*/ 91836 h 110815"/>
                <a:gd name="connsiteX18" fmla="*/ 103434 w 189779"/>
                <a:gd name="connsiteY18" fmla="*/ 45705 h 110815"/>
                <a:gd name="connsiteX19" fmla="*/ 136238 w 189779"/>
                <a:gd name="connsiteY19" fmla="*/ 5590 h 110815"/>
                <a:gd name="connsiteX20" fmla="*/ 154220 w 189779"/>
                <a:gd name="connsiteY20" fmla="*/ 33420 h 110815"/>
                <a:gd name="connsiteX21" fmla="*/ 154220 w 189779"/>
                <a:gd name="connsiteY21" fmla="*/ 91836 h 110815"/>
                <a:gd name="connsiteX22" fmla="*/ 135266 w 189779"/>
                <a:gd name="connsiteY22" fmla="*/ 103118 h 110815"/>
                <a:gd name="connsiteX23" fmla="*/ 135266 w 189779"/>
                <a:gd name="connsiteY23" fmla="*/ 110891 h 110815"/>
                <a:gd name="connsiteX24" fmla="*/ 162725 w 189779"/>
                <a:gd name="connsiteY24" fmla="*/ 110138 h 110815"/>
                <a:gd name="connsiteX25" fmla="*/ 189940 w 189779"/>
                <a:gd name="connsiteY25" fmla="*/ 110891 h 110815"/>
                <a:gd name="connsiteX26" fmla="*/ 189940 w 189779"/>
                <a:gd name="connsiteY26" fmla="*/ 103118 h 110815"/>
                <a:gd name="connsiteX27" fmla="*/ 170986 w 189779"/>
                <a:gd name="connsiteY27" fmla="*/ 95597 h 110815"/>
                <a:gd name="connsiteX28" fmla="*/ 170986 w 189779"/>
                <a:gd name="connsiteY28" fmla="*/ 47710 h 110815"/>
                <a:gd name="connsiteX29" fmla="*/ 163454 w 189779"/>
                <a:gd name="connsiteY29" fmla="*/ 9351 h 110815"/>
                <a:gd name="connsiteX30" fmla="*/ 137939 w 189779"/>
                <a:gd name="connsiteY30" fmla="*/ 75 h 110815"/>
                <a:gd name="connsiteX31" fmla="*/ 102705 w 189779"/>
                <a:gd name="connsiteY31" fmla="*/ 24645 h 110815"/>
                <a:gd name="connsiteX32" fmla="*/ 70386 w 189779"/>
                <a:gd name="connsiteY32" fmla="*/ 75 h 110815"/>
                <a:gd name="connsiteX33" fmla="*/ 34423 w 189779"/>
                <a:gd name="connsiteY33" fmla="*/ 26400 h 110815"/>
                <a:gd name="connsiteX34" fmla="*/ 34423 w 189779"/>
                <a:gd name="connsiteY34" fmla="*/ 75 h 110815"/>
                <a:gd name="connsiteX35" fmla="*/ 160 w 189779"/>
                <a:gd name="connsiteY35" fmla="*/ 2833 h 110815"/>
                <a:gd name="connsiteX36" fmla="*/ 160 w 189779"/>
                <a:gd name="connsiteY36" fmla="*/ 10605 h 110815"/>
                <a:gd name="connsiteX37" fmla="*/ 19114 w 189779"/>
                <a:gd name="connsiteY37" fmla="*/ 24645 h 1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9779" h="110815">
                  <a:moveTo>
                    <a:pt x="19114" y="24645"/>
                  </a:moveTo>
                  <a:lnTo>
                    <a:pt x="19114" y="91836"/>
                  </a:lnTo>
                  <a:cubicBezTo>
                    <a:pt x="19114" y="103118"/>
                    <a:pt x="16441" y="103118"/>
                    <a:pt x="160" y="103118"/>
                  </a:cubicBezTo>
                  <a:lnTo>
                    <a:pt x="160" y="110891"/>
                  </a:lnTo>
                  <a:cubicBezTo>
                    <a:pt x="8665" y="110640"/>
                    <a:pt x="21058" y="110138"/>
                    <a:pt x="27619" y="110138"/>
                  </a:cubicBezTo>
                  <a:cubicBezTo>
                    <a:pt x="33937" y="110138"/>
                    <a:pt x="46573" y="110640"/>
                    <a:pt x="54834" y="110891"/>
                  </a:cubicBezTo>
                  <a:lnTo>
                    <a:pt x="54834" y="103118"/>
                  </a:lnTo>
                  <a:cubicBezTo>
                    <a:pt x="38554" y="103118"/>
                    <a:pt x="35881" y="103118"/>
                    <a:pt x="35881" y="91836"/>
                  </a:cubicBezTo>
                  <a:lnTo>
                    <a:pt x="35881" y="45705"/>
                  </a:lnTo>
                  <a:cubicBezTo>
                    <a:pt x="35881" y="19630"/>
                    <a:pt x="53133" y="5590"/>
                    <a:pt x="68685" y="5590"/>
                  </a:cubicBezTo>
                  <a:cubicBezTo>
                    <a:pt x="83994" y="5590"/>
                    <a:pt x="86667" y="19129"/>
                    <a:pt x="86667" y="33420"/>
                  </a:cubicBezTo>
                  <a:lnTo>
                    <a:pt x="86667" y="91836"/>
                  </a:lnTo>
                  <a:cubicBezTo>
                    <a:pt x="86667" y="103118"/>
                    <a:pt x="83994" y="103118"/>
                    <a:pt x="67713" y="103118"/>
                  </a:cubicBezTo>
                  <a:lnTo>
                    <a:pt x="67713" y="110891"/>
                  </a:lnTo>
                  <a:cubicBezTo>
                    <a:pt x="76218" y="110640"/>
                    <a:pt x="88611" y="110138"/>
                    <a:pt x="95172" y="110138"/>
                  </a:cubicBezTo>
                  <a:cubicBezTo>
                    <a:pt x="101490" y="110138"/>
                    <a:pt x="114125" y="110640"/>
                    <a:pt x="122387" y="110891"/>
                  </a:cubicBezTo>
                  <a:lnTo>
                    <a:pt x="122387" y="103118"/>
                  </a:lnTo>
                  <a:cubicBezTo>
                    <a:pt x="106107" y="103118"/>
                    <a:pt x="103434" y="103118"/>
                    <a:pt x="103434" y="91836"/>
                  </a:cubicBezTo>
                  <a:lnTo>
                    <a:pt x="103434" y="45705"/>
                  </a:lnTo>
                  <a:cubicBezTo>
                    <a:pt x="103434" y="19630"/>
                    <a:pt x="120686" y="5590"/>
                    <a:pt x="136238" y="5590"/>
                  </a:cubicBezTo>
                  <a:cubicBezTo>
                    <a:pt x="151547" y="5590"/>
                    <a:pt x="154220" y="19129"/>
                    <a:pt x="154220" y="33420"/>
                  </a:cubicBezTo>
                  <a:lnTo>
                    <a:pt x="154220" y="91836"/>
                  </a:lnTo>
                  <a:cubicBezTo>
                    <a:pt x="154220" y="103118"/>
                    <a:pt x="151547" y="103118"/>
                    <a:pt x="135266" y="103118"/>
                  </a:cubicBezTo>
                  <a:lnTo>
                    <a:pt x="135266" y="110891"/>
                  </a:lnTo>
                  <a:cubicBezTo>
                    <a:pt x="143771" y="110640"/>
                    <a:pt x="156164" y="110138"/>
                    <a:pt x="162725" y="110138"/>
                  </a:cubicBezTo>
                  <a:cubicBezTo>
                    <a:pt x="169043" y="110138"/>
                    <a:pt x="181678" y="110640"/>
                    <a:pt x="189940" y="110891"/>
                  </a:cubicBezTo>
                  <a:lnTo>
                    <a:pt x="189940" y="103118"/>
                  </a:lnTo>
                  <a:cubicBezTo>
                    <a:pt x="177304" y="103118"/>
                    <a:pt x="171229" y="103118"/>
                    <a:pt x="170986" y="95597"/>
                  </a:cubicBezTo>
                  <a:lnTo>
                    <a:pt x="170986" y="47710"/>
                  </a:lnTo>
                  <a:cubicBezTo>
                    <a:pt x="170986" y="26149"/>
                    <a:pt x="170986" y="18377"/>
                    <a:pt x="163454" y="9351"/>
                  </a:cubicBezTo>
                  <a:cubicBezTo>
                    <a:pt x="160052" y="5089"/>
                    <a:pt x="152033" y="75"/>
                    <a:pt x="137939" y="75"/>
                  </a:cubicBezTo>
                  <a:cubicBezTo>
                    <a:pt x="117527" y="75"/>
                    <a:pt x="106836" y="15118"/>
                    <a:pt x="102705" y="24645"/>
                  </a:cubicBezTo>
                  <a:cubicBezTo>
                    <a:pt x="99303" y="2833"/>
                    <a:pt x="81321" y="75"/>
                    <a:pt x="70386" y="75"/>
                  </a:cubicBezTo>
                  <a:cubicBezTo>
                    <a:pt x="52647" y="75"/>
                    <a:pt x="41227" y="10855"/>
                    <a:pt x="34423" y="26400"/>
                  </a:cubicBezTo>
                  <a:lnTo>
                    <a:pt x="34423" y="75"/>
                  </a:lnTo>
                  <a:lnTo>
                    <a:pt x="160" y="2833"/>
                  </a:lnTo>
                  <a:lnTo>
                    <a:pt x="160" y="10605"/>
                  </a:lnTo>
                  <a:cubicBezTo>
                    <a:pt x="17170" y="10605"/>
                    <a:pt x="19114" y="12360"/>
                    <a:pt x="19114" y="246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4" name="Dowolny kształt: kształt 163">
              <a:extLst>
                <a:ext uri="{FF2B5EF4-FFF2-40B4-BE49-F238E27FC236}">
                  <a16:creationId xmlns:a16="http://schemas.microsoft.com/office/drawing/2014/main" id="{20FFDC5D-2E15-C48F-3E9D-9024FA681E0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470651" y="7038538"/>
              <a:ext cx="109591" cy="115077"/>
            </a:xfrm>
            <a:custGeom>
              <a:avLst/>
              <a:gdLst>
                <a:gd name="connsiteX0" fmla="*/ 70880 w 109591"/>
                <a:gd name="connsiteY0" fmla="*/ 93341 h 115077"/>
                <a:gd name="connsiteX1" fmla="*/ 89834 w 109591"/>
                <a:gd name="connsiteY1" fmla="*/ 113899 h 115077"/>
                <a:gd name="connsiteX2" fmla="*/ 109760 w 109591"/>
                <a:gd name="connsiteY2" fmla="*/ 90081 h 115077"/>
                <a:gd name="connsiteX3" fmla="*/ 109760 w 109591"/>
                <a:gd name="connsiteY3" fmla="*/ 76041 h 115077"/>
                <a:gd name="connsiteX4" fmla="*/ 103685 w 109591"/>
                <a:gd name="connsiteY4" fmla="*/ 76041 h 115077"/>
                <a:gd name="connsiteX5" fmla="*/ 103685 w 109591"/>
                <a:gd name="connsiteY5" fmla="*/ 90081 h 115077"/>
                <a:gd name="connsiteX6" fmla="*/ 94937 w 109591"/>
                <a:gd name="connsiteY6" fmla="*/ 106127 h 115077"/>
                <a:gd name="connsiteX7" fmla="*/ 85946 w 109591"/>
                <a:gd name="connsiteY7" fmla="*/ 93591 h 115077"/>
                <a:gd name="connsiteX8" fmla="*/ 85946 w 109591"/>
                <a:gd name="connsiteY8" fmla="*/ 43448 h 115077"/>
                <a:gd name="connsiteX9" fmla="*/ 77198 w 109591"/>
                <a:gd name="connsiteY9" fmla="*/ 13864 h 115077"/>
                <a:gd name="connsiteX10" fmla="*/ 43908 w 109591"/>
                <a:gd name="connsiteY10" fmla="*/ 75 h 115077"/>
                <a:gd name="connsiteX11" fmla="*/ 7216 w 109591"/>
                <a:gd name="connsiteY11" fmla="*/ 28405 h 115077"/>
                <a:gd name="connsiteX12" fmla="*/ 18393 w 109591"/>
                <a:gd name="connsiteY12" fmla="*/ 40189 h 115077"/>
                <a:gd name="connsiteX13" fmla="*/ 29571 w 109591"/>
                <a:gd name="connsiteY13" fmla="*/ 28656 h 115077"/>
                <a:gd name="connsiteX14" fmla="*/ 17178 w 109591"/>
                <a:gd name="connsiteY14" fmla="*/ 17123 h 115077"/>
                <a:gd name="connsiteX15" fmla="*/ 43422 w 109591"/>
                <a:gd name="connsiteY15" fmla="*/ 5590 h 115077"/>
                <a:gd name="connsiteX16" fmla="*/ 69180 w 109591"/>
                <a:gd name="connsiteY16" fmla="*/ 37682 h 115077"/>
                <a:gd name="connsiteX17" fmla="*/ 69180 w 109591"/>
                <a:gd name="connsiteY17" fmla="*/ 46958 h 115077"/>
                <a:gd name="connsiteX18" fmla="*/ 24468 w 109591"/>
                <a:gd name="connsiteY18" fmla="*/ 55984 h 115077"/>
                <a:gd name="connsiteX19" fmla="*/ 169 w 109591"/>
                <a:gd name="connsiteY19" fmla="*/ 88577 h 115077"/>
                <a:gd name="connsiteX20" fmla="*/ 39048 w 109591"/>
                <a:gd name="connsiteY20" fmla="*/ 115153 h 115077"/>
                <a:gd name="connsiteX21" fmla="*/ 70880 w 109591"/>
                <a:gd name="connsiteY21" fmla="*/ 93341 h 115077"/>
                <a:gd name="connsiteX22" fmla="*/ 69180 w 109591"/>
                <a:gd name="connsiteY22" fmla="*/ 52223 h 115077"/>
                <a:gd name="connsiteX23" fmla="*/ 69180 w 109591"/>
                <a:gd name="connsiteY23" fmla="*/ 77295 h 115077"/>
                <a:gd name="connsiteX24" fmla="*/ 40749 w 109591"/>
                <a:gd name="connsiteY24" fmla="*/ 109637 h 115077"/>
                <a:gd name="connsiteX25" fmla="*/ 18879 w 109591"/>
                <a:gd name="connsiteY25" fmla="*/ 88326 h 115077"/>
                <a:gd name="connsiteX26" fmla="*/ 69180 w 109591"/>
                <a:gd name="connsiteY26" fmla="*/ 52223 h 11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9591" h="115077">
                  <a:moveTo>
                    <a:pt x="70880" y="93341"/>
                  </a:moveTo>
                  <a:cubicBezTo>
                    <a:pt x="71852" y="103369"/>
                    <a:pt x="78413" y="113899"/>
                    <a:pt x="89834" y="113899"/>
                  </a:cubicBezTo>
                  <a:cubicBezTo>
                    <a:pt x="94937" y="113899"/>
                    <a:pt x="109760" y="110389"/>
                    <a:pt x="109760" y="90081"/>
                  </a:cubicBezTo>
                  <a:lnTo>
                    <a:pt x="109760" y="76041"/>
                  </a:lnTo>
                  <a:lnTo>
                    <a:pt x="103685" y="76041"/>
                  </a:lnTo>
                  <a:lnTo>
                    <a:pt x="103685" y="90081"/>
                  </a:lnTo>
                  <a:cubicBezTo>
                    <a:pt x="103685" y="104623"/>
                    <a:pt x="97610" y="106127"/>
                    <a:pt x="94937" y="106127"/>
                  </a:cubicBezTo>
                  <a:cubicBezTo>
                    <a:pt x="86918" y="106127"/>
                    <a:pt x="85946" y="94845"/>
                    <a:pt x="85946" y="93591"/>
                  </a:cubicBezTo>
                  <a:lnTo>
                    <a:pt x="85946" y="43448"/>
                  </a:lnTo>
                  <a:cubicBezTo>
                    <a:pt x="85946" y="32918"/>
                    <a:pt x="85946" y="23140"/>
                    <a:pt x="77198" y="13864"/>
                  </a:cubicBezTo>
                  <a:cubicBezTo>
                    <a:pt x="67722" y="4086"/>
                    <a:pt x="55572" y="75"/>
                    <a:pt x="43908" y="75"/>
                  </a:cubicBezTo>
                  <a:cubicBezTo>
                    <a:pt x="23982" y="75"/>
                    <a:pt x="7216" y="11858"/>
                    <a:pt x="7216" y="28405"/>
                  </a:cubicBezTo>
                  <a:cubicBezTo>
                    <a:pt x="7216" y="35927"/>
                    <a:pt x="12075" y="40189"/>
                    <a:pt x="18393" y="40189"/>
                  </a:cubicBezTo>
                  <a:cubicBezTo>
                    <a:pt x="25197" y="40189"/>
                    <a:pt x="29571" y="35175"/>
                    <a:pt x="29571" y="28656"/>
                  </a:cubicBezTo>
                  <a:cubicBezTo>
                    <a:pt x="29571" y="25648"/>
                    <a:pt x="28356" y="17374"/>
                    <a:pt x="17178" y="17123"/>
                  </a:cubicBezTo>
                  <a:cubicBezTo>
                    <a:pt x="23739" y="8348"/>
                    <a:pt x="35646" y="5590"/>
                    <a:pt x="43422" y="5590"/>
                  </a:cubicBezTo>
                  <a:cubicBezTo>
                    <a:pt x="55329" y="5590"/>
                    <a:pt x="69180" y="15368"/>
                    <a:pt x="69180" y="37682"/>
                  </a:cubicBezTo>
                  <a:lnTo>
                    <a:pt x="69180" y="46958"/>
                  </a:lnTo>
                  <a:cubicBezTo>
                    <a:pt x="56787" y="47710"/>
                    <a:pt x="39777" y="48463"/>
                    <a:pt x="24468" y="55984"/>
                  </a:cubicBezTo>
                  <a:cubicBezTo>
                    <a:pt x="6244" y="64508"/>
                    <a:pt x="169" y="77546"/>
                    <a:pt x="169" y="88577"/>
                  </a:cubicBezTo>
                  <a:cubicBezTo>
                    <a:pt x="169" y="108885"/>
                    <a:pt x="23739" y="115153"/>
                    <a:pt x="39048" y="115153"/>
                  </a:cubicBezTo>
                  <a:cubicBezTo>
                    <a:pt x="55086" y="115153"/>
                    <a:pt x="66264" y="105124"/>
                    <a:pt x="70880" y="93341"/>
                  </a:cubicBezTo>
                  <a:close/>
                  <a:moveTo>
                    <a:pt x="69180" y="52223"/>
                  </a:moveTo>
                  <a:lnTo>
                    <a:pt x="69180" y="77295"/>
                  </a:lnTo>
                  <a:cubicBezTo>
                    <a:pt x="69180" y="101113"/>
                    <a:pt x="51684" y="109637"/>
                    <a:pt x="40749" y="109637"/>
                  </a:cubicBezTo>
                  <a:cubicBezTo>
                    <a:pt x="28842" y="109637"/>
                    <a:pt x="18879" y="100862"/>
                    <a:pt x="18879" y="88326"/>
                  </a:cubicBezTo>
                  <a:cubicBezTo>
                    <a:pt x="18879" y="74537"/>
                    <a:pt x="29085" y="53728"/>
                    <a:pt x="69180" y="5222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8" name="Dowolny kształt: kształt 167">
              <a:extLst>
                <a:ext uri="{FF2B5EF4-FFF2-40B4-BE49-F238E27FC236}">
                  <a16:creationId xmlns:a16="http://schemas.microsoft.com/office/drawing/2014/main" id="{DA1ED973-6A9B-EBE3-205E-8A4B8EBA133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584860" y="7042800"/>
              <a:ext cx="122469" cy="108057"/>
            </a:xfrm>
            <a:custGeom>
              <a:avLst/>
              <a:gdLst>
                <a:gd name="connsiteX0" fmla="*/ 66998 w 122469"/>
                <a:gd name="connsiteY0" fmla="*/ 49215 h 108057"/>
                <a:gd name="connsiteX1" fmla="*/ 89353 w 122469"/>
                <a:gd name="connsiteY1" fmla="*/ 20884 h 108057"/>
                <a:gd name="connsiteX2" fmla="*/ 118270 w 122469"/>
                <a:gd name="connsiteY2" fmla="*/ 7847 h 108057"/>
                <a:gd name="connsiteX3" fmla="*/ 118270 w 122469"/>
                <a:gd name="connsiteY3" fmla="*/ 75 h 108057"/>
                <a:gd name="connsiteX4" fmla="*/ 98344 w 122469"/>
                <a:gd name="connsiteY4" fmla="*/ 827 h 108057"/>
                <a:gd name="connsiteX5" fmla="*/ 75016 w 122469"/>
                <a:gd name="connsiteY5" fmla="*/ 75 h 108057"/>
                <a:gd name="connsiteX6" fmla="*/ 75016 w 122469"/>
                <a:gd name="connsiteY6" fmla="*/ 7847 h 108057"/>
                <a:gd name="connsiteX7" fmla="*/ 82063 w 122469"/>
                <a:gd name="connsiteY7" fmla="*/ 15619 h 108057"/>
                <a:gd name="connsiteX8" fmla="*/ 78418 w 122469"/>
                <a:gd name="connsiteY8" fmla="*/ 24394 h 108057"/>
                <a:gd name="connsiteX9" fmla="*/ 63353 w 122469"/>
                <a:gd name="connsiteY9" fmla="*/ 43950 h 108057"/>
                <a:gd name="connsiteX10" fmla="*/ 44399 w 122469"/>
                <a:gd name="connsiteY10" fmla="*/ 18628 h 108057"/>
                <a:gd name="connsiteX11" fmla="*/ 42212 w 122469"/>
                <a:gd name="connsiteY11" fmla="*/ 14115 h 108057"/>
                <a:gd name="connsiteX12" fmla="*/ 50717 w 122469"/>
                <a:gd name="connsiteY12" fmla="*/ 7847 h 108057"/>
                <a:gd name="connsiteX13" fmla="*/ 50717 w 122469"/>
                <a:gd name="connsiteY13" fmla="*/ 75 h 108057"/>
                <a:gd name="connsiteX14" fmla="*/ 24473 w 122469"/>
                <a:gd name="connsiteY14" fmla="*/ 827 h 108057"/>
                <a:gd name="connsiteX15" fmla="*/ 1389 w 122469"/>
                <a:gd name="connsiteY15" fmla="*/ 75 h 108057"/>
                <a:gd name="connsiteX16" fmla="*/ 1389 w 122469"/>
                <a:gd name="connsiteY16" fmla="*/ 7847 h 108057"/>
                <a:gd name="connsiteX17" fmla="*/ 30062 w 122469"/>
                <a:gd name="connsiteY17" fmla="*/ 23140 h 108057"/>
                <a:gd name="connsiteX18" fmla="*/ 54119 w 122469"/>
                <a:gd name="connsiteY18" fmla="*/ 55483 h 108057"/>
                <a:gd name="connsiteX19" fmla="*/ 31277 w 122469"/>
                <a:gd name="connsiteY19" fmla="*/ 85318 h 108057"/>
                <a:gd name="connsiteX20" fmla="*/ 174 w 122469"/>
                <a:gd name="connsiteY20" fmla="*/ 100361 h 108057"/>
                <a:gd name="connsiteX21" fmla="*/ 174 w 122469"/>
                <a:gd name="connsiteY21" fmla="*/ 108133 h 108057"/>
                <a:gd name="connsiteX22" fmla="*/ 20342 w 122469"/>
                <a:gd name="connsiteY22" fmla="*/ 107381 h 108057"/>
                <a:gd name="connsiteX23" fmla="*/ 43427 w 122469"/>
                <a:gd name="connsiteY23" fmla="*/ 108133 h 108057"/>
                <a:gd name="connsiteX24" fmla="*/ 43427 w 122469"/>
                <a:gd name="connsiteY24" fmla="*/ 100361 h 108057"/>
                <a:gd name="connsiteX25" fmla="*/ 36380 w 122469"/>
                <a:gd name="connsiteY25" fmla="*/ 92588 h 108057"/>
                <a:gd name="connsiteX26" fmla="*/ 58250 w 122469"/>
                <a:gd name="connsiteY26" fmla="*/ 60748 h 108057"/>
                <a:gd name="connsiteX27" fmla="*/ 76717 w 122469"/>
                <a:gd name="connsiteY27" fmla="*/ 85819 h 108057"/>
                <a:gd name="connsiteX28" fmla="*/ 81820 w 122469"/>
                <a:gd name="connsiteY28" fmla="*/ 94093 h 108057"/>
                <a:gd name="connsiteX29" fmla="*/ 73072 w 122469"/>
                <a:gd name="connsiteY29" fmla="*/ 100361 h 108057"/>
                <a:gd name="connsiteX30" fmla="*/ 73072 w 122469"/>
                <a:gd name="connsiteY30" fmla="*/ 108133 h 108057"/>
                <a:gd name="connsiteX31" fmla="*/ 99316 w 122469"/>
                <a:gd name="connsiteY31" fmla="*/ 107381 h 108057"/>
                <a:gd name="connsiteX32" fmla="*/ 122644 w 122469"/>
                <a:gd name="connsiteY32" fmla="*/ 108133 h 108057"/>
                <a:gd name="connsiteX33" fmla="*/ 122644 w 122469"/>
                <a:gd name="connsiteY33" fmla="*/ 100361 h 108057"/>
                <a:gd name="connsiteX34" fmla="*/ 99559 w 122469"/>
                <a:gd name="connsiteY34" fmla="*/ 92588 h 108057"/>
                <a:gd name="connsiteX35" fmla="*/ 66998 w 122469"/>
                <a:gd name="connsiteY35" fmla="*/ 49215 h 10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469" h="108057">
                  <a:moveTo>
                    <a:pt x="66998" y="49215"/>
                  </a:moveTo>
                  <a:cubicBezTo>
                    <a:pt x="74287" y="39688"/>
                    <a:pt x="83521" y="27403"/>
                    <a:pt x="89353" y="20884"/>
                  </a:cubicBezTo>
                  <a:cubicBezTo>
                    <a:pt x="96886" y="11858"/>
                    <a:pt x="106849" y="8098"/>
                    <a:pt x="118270" y="7847"/>
                  </a:cubicBezTo>
                  <a:lnTo>
                    <a:pt x="118270" y="75"/>
                  </a:lnTo>
                  <a:cubicBezTo>
                    <a:pt x="111952" y="576"/>
                    <a:pt x="104662" y="827"/>
                    <a:pt x="98344" y="827"/>
                  </a:cubicBezTo>
                  <a:cubicBezTo>
                    <a:pt x="91054" y="827"/>
                    <a:pt x="78175" y="325"/>
                    <a:pt x="75016" y="75"/>
                  </a:cubicBezTo>
                  <a:lnTo>
                    <a:pt x="75016" y="7847"/>
                  </a:lnTo>
                  <a:cubicBezTo>
                    <a:pt x="80119" y="8348"/>
                    <a:pt x="82063" y="11608"/>
                    <a:pt x="82063" y="15619"/>
                  </a:cubicBezTo>
                  <a:cubicBezTo>
                    <a:pt x="82063" y="19630"/>
                    <a:pt x="79633" y="22890"/>
                    <a:pt x="78418" y="24394"/>
                  </a:cubicBezTo>
                  <a:lnTo>
                    <a:pt x="63353" y="43950"/>
                  </a:lnTo>
                  <a:lnTo>
                    <a:pt x="44399" y="18628"/>
                  </a:lnTo>
                  <a:cubicBezTo>
                    <a:pt x="42212" y="16120"/>
                    <a:pt x="42212" y="15619"/>
                    <a:pt x="42212" y="14115"/>
                  </a:cubicBezTo>
                  <a:cubicBezTo>
                    <a:pt x="42212" y="10354"/>
                    <a:pt x="45857" y="8098"/>
                    <a:pt x="50717" y="7847"/>
                  </a:cubicBezTo>
                  <a:lnTo>
                    <a:pt x="50717" y="75"/>
                  </a:lnTo>
                  <a:cubicBezTo>
                    <a:pt x="44399" y="325"/>
                    <a:pt x="28361" y="827"/>
                    <a:pt x="24473" y="827"/>
                  </a:cubicBezTo>
                  <a:cubicBezTo>
                    <a:pt x="19370" y="827"/>
                    <a:pt x="7949" y="576"/>
                    <a:pt x="1389" y="75"/>
                  </a:cubicBezTo>
                  <a:lnTo>
                    <a:pt x="1389" y="7847"/>
                  </a:lnTo>
                  <a:cubicBezTo>
                    <a:pt x="18398" y="7847"/>
                    <a:pt x="18641" y="8098"/>
                    <a:pt x="30062" y="23140"/>
                  </a:cubicBezTo>
                  <a:lnTo>
                    <a:pt x="54119" y="55483"/>
                  </a:lnTo>
                  <a:lnTo>
                    <a:pt x="31277" y="85318"/>
                  </a:lnTo>
                  <a:cubicBezTo>
                    <a:pt x="19613" y="99859"/>
                    <a:pt x="5277" y="100361"/>
                    <a:pt x="174" y="100361"/>
                  </a:cubicBezTo>
                  <a:lnTo>
                    <a:pt x="174" y="108133"/>
                  </a:lnTo>
                  <a:cubicBezTo>
                    <a:pt x="6492" y="107631"/>
                    <a:pt x="14024" y="107381"/>
                    <a:pt x="20342" y="107381"/>
                  </a:cubicBezTo>
                  <a:cubicBezTo>
                    <a:pt x="27389" y="107381"/>
                    <a:pt x="37595" y="107882"/>
                    <a:pt x="43427" y="108133"/>
                  </a:cubicBezTo>
                  <a:lnTo>
                    <a:pt x="43427" y="100361"/>
                  </a:lnTo>
                  <a:cubicBezTo>
                    <a:pt x="38081" y="99608"/>
                    <a:pt x="36380" y="96349"/>
                    <a:pt x="36380" y="92588"/>
                  </a:cubicBezTo>
                  <a:cubicBezTo>
                    <a:pt x="36380" y="87073"/>
                    <a:pt x="43427" y="78799"/>
                    <a:pt x="58250" y="60748"/>
                  </a:cubicBezTo>
                  <a:lnTo>
                    <a:pt x="76717" y="85819"/>
                  </a:lnTo>
                  <a:cubicBezTo>
                    <a:pt x="78661" y="88577"/>
                    <a:pt x="81820" y="92588"/>
                    <a:pt x="81820" y="94093"/>
                  </a:cubicBezTo>
                  <a:cubicBezTo>
                    <a:pt x="81820" y="96349"/>
                    <a:pt x="79633" y="100110"/>
                    <a:pt x="73072" y="100361"/>
                  </a:cubicBezTo>
                  <a:lnTo>
                    <a:pt x="73072" y="108133"/>
                  </a:lnTo>
                  <a:cubicBezTo>
                    <a:pt x="80362" y="107882"/>
                    <a:pt x="93970" y="107381"/>
                    <a:pt x="99316" y="107381"/>
                  </a:cubicBezTo>
                  <a:cubicBezTo>
                    <a:pt x="105877" y="107381"/>
                    <a:pt x="115354" y="107631"/>
                    <a:pt x="122644" y="108133"/>
                  </a:cubicBezTo>
                  <a:lnTo>
                    <a:pt x="122644" y="100361"/>
                  </a:lnTo>
                  <a:cubicBezTo>
                    <a:pt x="109522" y="100361"/>
                    <a:pt x="105148" y="99859"/>
                    <a:pt x="99559" y="92588"/>
                  </a:cubicBezTo>
                  <a:lnTo>
                    <a:pt x="66998" y="492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0" name="Dowolny kształt: kształt 169">
              <a:extLst>
                <a:ext uri="{FF2B5EF4-FFF2-40B4-BE49-F238E27FC236}">
                  <a16:creationId xmlns:a16="http://schemas.microsoft.com/office/drawing/2014/main" id="{AB08DE2C-72A7-7172-3147-1B6CBAD7C10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442166" y="7223891"/>
              <a:ext cx="86919" cy="114952"/>
            </a:xfrm>
            <a:custGeom>
              <a:avLst/>
              <a:gdLst>
                <a:gd name="connsiteX0" fmla="*/ 848 w 86919"/>
                <a:gd name="connsiteY0" fmla="*/ 105732 h 114952"/>
                <a:gd name="connsiteX1" fmla="*/ 168 w 86919"/>
                <a:gd name="connsiteY1" fmla="*/ 109417 h 114952"/>
                <a:gd name="connsiteX2" fmla="*/ 5951 w 86919"/>
                <a:gd name="connsiteY2" fmla="*/ 115033 h 114952"/>
                <a:gd name="connsiteX3" fmla="*/ 14626 w 86919"/>
                <a:gd name="connsiteY3" fmla="*/ 104152 h 114952"/>
                <a:gd name="connsiteX4" fmla="*/ 23471 w 86919"/>
                <a:gd name="connsiteY4" fmla="*/ 68350 h 114952"/>
                <a:gd name="connsiteX5" fmla="*/ 42182 w 86919"/>
                <a:gd name="connsiteY5" fmla="*/ 79231 h 114952"/>
                <a:gd name="connsiteX6" fmla="*/ 87087 w 86919"/>
                <a:gd name="connsiteY6" fmla="*/ 29740 h 114952"/>
                <a:gd name="connsiteX7" fmla="*/ 60042 w 86919"/>
                <a:gd name="connsiteY7" fmla="*/ 81 h 114952"/>
                <a:gd name="connsiteX8" fmla="*/ 16837 w 86919"/>
                <a:gd name="connsiteY8" fmla="*/ 39919 h 114952"/>
                <a:gd name="connsiteX9" fmla="*/ 848 w 86919"/>
                <a:gd name="connsiteY9" fmla="*/ 105732 h 114952"/>
                <a:gd name="connsiteX10" fmla="*/ 42011 w 86919"/>
                <a:gd name="connsiteY10" fmla="*/ 74317 h 114952"/>
                <a:gd name="connsiteX11" fmla="*/ 25682 w 86919"/>
                <a:gd name="connsiteY11" fmla="*/ 59049 h 114952"/>
                <a:gd name="connsiteX12" fmla="*/ 27213 w 86919"/>
                <a:gd name="connsiteY12" fmla="*/ 52731 h 114952"/>
                <a:gd name="connsiteX13" fmla="*/ 38269 w 86919"/>
                <a:gd name="connsiteY13" fmla="*/ 19386 h 114952"/>
                <a:gd name="connsiteX14" fmla="*/ 59702 w 86919"/>
                <a:gd name="connsiteY14" fmla="*/ 4995 h 114952"/>
                <a:gd name="connsiteX15" fmla="*/ 73309 w 86919"/>
                <a:gd name="connsiteY15" fmla="*/ 22720 h 114952"/>
                <a:gd name="connsiteX16" fmla="*/ 63614 w 86919"/>
                <a:gd name="connsiteY16" fmla="*/ 59049 h 114952"/>
                <a:gd name="connsiteX17" fmla="*/ 42011 w 86919"/>
                <a:gd name="connsiteY17" fmla="*/ 74317 h 11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19" h="114952">
                  <a:moveTo>
                    <a:pt x="848" y="105732"/>
                  </a:moveTo>
                  <a:cubicBezTo>
                    <a:pt x="168" y="108364"/>
                    <a:pt x="168" y="109242"/>
                    <a:pt x="168" y="109417"/>
                  </a:cubicBezTo>
                  <a:cubicBezTo>
                    <a:pt x="168" y="113278"/>
                    <a:pt x="3229" y="115033"/>
                    <a:pt x="5951" y="115033"/>
                  </a:cubicBezTo>
                  <a:cubicBezTo>
                    <a:pt x="12074" y="115033"/>
                    <a:pt x="13435" y="109768"/>
                    <a:pt x="14626" y="104152"/>
                  </a:cubicBezTo>
                  <a:cubicBezTo>
                    <a:pt x="17007" y="95026"/>
                    <a:pt x="21770" y="75019"/>
                    <a:pt x="23471" y="68350"/>
                  </a:cubicBezTo>
                  <a:cubicBezTo>
                    <a:pt x="25002" y="70983"/>
                    <a:pt x="30445" y="79231"/>
                    <a:pt x="42182" y="79231"/>
                  </a:cubicBezTo>
                  <a:cubicBezTo>
                    <a:pt x="63954" y="79231"/>
                    <a:pt x="87087" y="55363"/>
                    <a:pt x="87087" y="29740"/>
                  </a:cubicBezTo>
                  <a:cubicBezTo>
                    <a:pt x="87087" y="11137"/>
                    <a:pt x="75010" y="81"/>
                    <a:pt x="60042" y="81"/>
                  </a:cubicBezTo>
                  <a:cubicBezTo>
                    <a:pt x="43372" y="81"/>
                    <a:pt x="22790" y="15174"/>
                    <a:pt x="16837" y="39919"/>
                  </a:cubicBezTo>
                  <a:lnTo>
                    <a:pt x="848" y="105732"/>
                  </a:lnTo>
                  <a:close/>
                  <a:moveTo>
                    <a:pt x="42011" y="74317"/>
                  </a:moveTo>
                  <a:cubicBezTo>
                    <a:pt x="29424" y="74317"/>
                    <a:pt x="25682" y="61330"/>
                    <a:pt x="25682" y="59049"/>
                  </a:cubicBezTo>
                  <a:cubicBezTo>
                    <a:pt x="25682" y="58698"/>
                    <a:pt x="26703" y="54837"/>
                    <a:pt x="27213" y="52731"/>
                  </a:cubicBezTo>
                  <a:cubicBezTo>
                    <a:pt x="32316" y="31144"/>
                    <a:pt x="33337" y="27108"/>
                    <a:pt x="38269" y="19386"/>
                  </a:cubicBezTo>
                  <a:cubicBezTo>
                    <a:pt x="44393" y="10084"/>
                    <a:pt x="52898" y="4995"/>
                    <a:pt x="59702" y="4995"/>
                  </a:cubicBezTo>
                  <a:cubicBezTo>
                    <a:pt x="66676" y="4995"/>
                    <a:pt x="73309" y="10084"/>
                    <a:pt x="73309" y="22720"/>
                  </a:cubicBezTo>
                  <a:cubicBezTo>
                    <a:pt x="73309" y="30793"/>
                    <a:pt x="68887" y="50274"/>
                    <a:pt x="63614" y="59049"/>
                  </a:cubicBezTo>
                  <a:cubicBezTo>
                    <a:pt x="55789" y="71509"/>
                    <a:pt x="47284" y="74317"/>
                    <a:pt x="42011" y="7431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1" name="Dowolny kształt: kształt 170">
              <a:extLst>
                <a:ext uri="{FF2B5EF4-FFF2-40B4-BE49-F238E27FC236}">
                  <a16:creationId xmlns:a16="http://schemas.microsoft.com/office/drawing/2014/main" id="{A8E4BF6D-EA85-B599-06B6-2082B4BF973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759924" y="6980372"/>
              <a:ext cx="172716" cy="170485"/>
            </a:xfrm>
            <a:custGeom>
              <a:avLst/>
              <a:gdLst>
                <a:gd name="connsiteX0" fmla="*/ 64574 w 172716"/>
                <a:gd name="connsiteY0" fmla="*/ 89078 h 170485"/>
                <a:gd name="connsiteX1" fmla="*/ 88145 w 172716"/>
                <a:gd name="connsiteY1" fmla="*/ 89078 h 170485"/>
                <a:gd name="connsiteX2" fmla="*/ 108314 w 172716"/>
                <a:gd name="connsiteY2" fmla="*/ 100361 h 170485"/>
                <a:gd name="connsiteX3" fmla="*/ 106613 w 172716"/>
                <a:gd name="connsiteY3" fmla="*/ 112646 h 170485"/>
                <a:gd name="connsiteX4" fmla="*/ 105884 w 172716"/>
                <a:gd name="connsiteY4" fmla="*/ 115403 h 170485"/>
                <a:gd name="connsiteX5" fmla="*/ 108800 w 172716"/>
                <a:gd name="connsiteY5" fmla="*/ 118412 h 170485"/>
                <a:gd name="connsiteX6" fmla="*/ 112445 w 172716"/>
                <a:gd name="connsiteY6" fmla="*/ 113147 h 170485"/>
                <a:gd name="connsiteX7" fmla="*/ 125809 w 172716"/>
                <a:gd name="connsiteY7" fmla="*/ 58742 h 170485"/>
                <a:gd name="connsiteX8" fmla="*/ 126538 w 172716"/>
                <a:gd name="connsiteY8" fmla="*/ 54730 h 170485"/>
                <a:gd name="connsiteX9" fmla="*/ 123622 w 172716"/>
                <a:gd name="connsiteY9" fmla="*/ 51973 h 170485"/>
                <a:gd name="connsiteX10" fmla="*/ 119978 w 172716"/>
                <a:gd name="connsiteY10" fmla="*/ 57238 h 170485"/>
                <a:gd name="connsiteX11" fmla="*/ 88631 w 172716"/>
                <a:gd name="connsiteY11" fmla="*/ 81306 h 170485"/>
                <a:gd name="connsiteX12" fmla="*/ 66518 w 172716"/>
                <a:gd name="connsiteY12" fmla="*/ 81306 h 170485"/>
                <a:gd name="connsiteX13" fmla="*/ 82070 w 172716"/>
                <a:gd name="connsiteY13" fmla="*/ 17625 h 170485"/>
                <a:gd name="connsiteX14" fmla="*/ 95192 w 172716"/>
                <a:gd name="connsiteY14" fmla="*/ 7847 h 170485"/>
                <a:gd name="connsiteX15" fmla="*/ 127267 w 172716"/>
                <a:gd name="connsiteY15" fmla="*/ 7847 h 170485"/>
                <a:gd name="connsiteX16" fmla="*/ 162745 w 172716"/>
                <a:gd name="connsiteY16" fmla="*/ 35425 h 170485"/>
                <a:gd name="connsiteX17" fmla="*/ 162016 w 172716"/>
                <a:gd name="connsiteY17" fmla="*/ 48964 h 170485"/>
                <a:gd name="connsiteX18" fmla="*/ 161530 w 172716"/>
                <a:gd name="connsiteY18" fmla="*/ 53477 h 170485"/>
                <a:gd name="connsiteX19" fmla="*/ 164446 w 172716"/>
                <a:gd name="connsiteY19" fmla="*/ 56485 h 170485"/>
                <a:gd name="connsiteX20" fmla="*/ 167848 w 172716"/>
                <a:gd name="connsiteY20" fmla="*/ 50218 h 170485"/>
                <a:gd name="connsiteX21" fmla="*/ 172708 w 172716"/>
                <a:gd name="connsiteY21" fmla="*/ 6844 h 170485"/>
                <a:gd name="connsiteX22" fmla="*/ 166147 w 172716"/>
                <a:gd name="connsiteY22" fmla="*/ 75 h 170485"/>
                <a:gd name="connsiteX23" fmla="*/ 47079 w 172716"/>
                <a:gd name="connsiteY23" fmla="*/ 75 h 170485"/>
                <a:gd name="connsiteX24" fmla="*/ 39789 w 172716"/>
                <a:gd name="connsiteY24" fmla="*/ 5089 h 170485"/>
                <a:gd name="connsiteX25" fmla="*/ 46593 w 172716"/>
                <a:gd name="connsiteY25" fmla="*/ 7847 h 170485"/>
                <a:gd name="connsiteX26" fmla="*/ 62388 w 172716"/>
                <a:gd name="connsiteY26" fmla="*/ 12360 h 170485"/>
                <a:gd name="connsiteX27" fmla="*/ 61173 w 172716"/>
                <a:gd name="connsiteY27" fmla="*/ 18377 h 170485"/>
                <a:gd name="connsiteX28" fmla="*/ 29097 w 172716"/>
                <a:gd name="connsiteY28" fmla="*/ 151005 h 170485"/>
                <a:gd name="connsiteX29" fmla="*/ 6984 w 172716"/>
                <a:gd name="connsiteY29" fmla="*/ 162788 h 170485"/>
                <a:gd name="connsiteX30" fmla="*/ 181 w 172716"/>
                <a:gd name="connsiteY30" fmla="*/ 167552 h 170485"/>
                <a:gd name="connsiteX31" fmla="*/ 3826 w 172716"/>
                <a:gd name="connsiteY31" fmla="*/ 170561 h 170485"/>
                <a:gd name="connsiteX32" fmla="*/ 35901 w 172716"/>
                <a:gd name="connsiteY32" fmla="*/ 169808 h 170485"/>
                <a:gd name="connsiteX33" fmla="*/ 72107 w 172716"/>
                <a:gd name="connsiteY33" fmla="*/ 170561 h 170485"/>
                <a:gd name="connsiteX34" fmla="*/ 77210 w 172716"/>
                <a:gd name="connsiteY34" fmla="*/ 165797 h 170485"/>
                <a:gd name="connsiteX35" fmla="*/ 75752 w 172716"/>
                <a:gd name="connsiteY35" fmla="*/ 163039 h 170485"/>
                <a:gd name="connsiteX36" fmla="*/ 68948 w 172716"/>
                <a:gd name="connsiteY36" fmla="*/ 162788 h 170485"/>
                <a:gd name="connsiteX37" fmla="*/ 56313 w 172716"/>
                <a:gd name="connsiteY37" fmla="*/ 162287 h 170485"/>
                <a:gd name="connsiteX38" fmla="*/ 48537 w 172716"/>
                <a:gd name="connsiteY38" fmla="*/ 157273 h 170485"/>
                <a:gd name="connsiteX39" fmla="*/ 49509 w 172716"/>
                <a:gd name="connsiteY39" fmla="*/ 151506 h 170485"/>
                <a:gd name="connsiteX40" fmla="*/ 64574 w 172716"/>
                <a:gd name="connsiteY40" fmla="*/ 89078 h 17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2716" h="170485">
                  <a:moveTo>
                    <a:pt x="64574" y="89078"/>
                  </a:moveTo>
                  <a:lnTo>
                    <a:pt x="88145" y="89078"/>
                  </a:lnTo>
                  <a:cubicBezTo>
                    <a:pt x="106370" y="89078"/>
                    <a:pt x="108314" y="93090"/>
                    <a:pt x="108314" y="100361"/>
                  </a:cubicBezTo>
                  <a:cubicBezTo>
                    <a:pt x="108314" y="102116"/>
                    <a:pt x="108314" y="105124"/>
                    <a:pt x="106613" y="112646"/>
                  </a:cubicBezTo>
                  <a:cubicBezTo>
                    <a:pt x="106127" y="113899"/>
                    <a:pt x="105884" y="114902"/>
                    <a:pt x="105884" y="115403"/>
                  </a:cubicBezTo>
                  <a:cubicBezTo>
                    <a:pt x="105884" y="117409"/>
                    <a:pt x="107342" y="118412"/>
                    <a:pt x="108800" y="118412"/>
                  </a:cubicBezTo>
                  <a:cubicBezTo>
                    <a:pt x="111230" y="118412"/>
                    <a:pt x="111230" y="117660"/>
                    <a:pt x="112445" y="113147"/>
                  </a:cubicBezTo>
                  <a:lnTo>
                    <a:pt x="125809" y="58742"/>
                  </a:lnTo>
                  <a:cubicBezTo>
                    <a:pt x="126538" y="55984"/>
                    <a:pt x="126538" y="55483"/>
                    <a:pt x="126538" y="54730"/>
                  </a:cubicBezTo>
                  <a:cubicBezTo>
                    <a:pt x="126538" y="54229"/>
                    <a:pt x="126052" y="51973"/>
                    <a:pt x="123622" y="51973"/>
                  </a:cubicBezTo>
                  <a:cubicBezTo>
                    <a:pt x="121193" y="51973"/>
                    <a:pt x="120950" y="53226"/>
                    <a:pt x="119978" y="57238"/>
                  </a:cubicBezTo>
                  <a:cubicBezTo>
                    <a:pt x="114875" y="76793"/>
                    <a:pt x="109286" y="81306"/>
                    <a:pt x="88631" y="81306"/>
                  </a:cubicBezTo>
                  <a:lnTo>
                    <a:pt x="66518" y="81306"/>
                  </a:lnTo>
                  <a:lnTo>
                    <a:pt x="82070" y="17625"/>
                  </a:lnTo>
                  <a:cubicBezTo>
                    <a:pt x="84257" y="8850"/>
                    <a:pt x="84500" y="7847"/>
                    <a:pt x="95192" y="7847"/>
                  </a:cubicBezTo>
                  <a:lnTo>
                    <a:pt x="127267" y="7847"/>
                  </a:lnTo>
                  <a:cubicBezTo>
                    <a:pt x="157156" y="7847"/>
                    <a:pt x="162745" y="16120"/>
                    <a:pt x="162745" y="35425"/>
                  </a:cubicBezTo>
                  <a:cubicBezTo>
                    <a:pt x="162745" y="41192"/>
                    <a:pt x="162745" y="42195"/>
                    <a:pt x="162016" y="48964"/>
                  </a:cubicBezTo>
                  <a:cubicBezTo>
                    <a:pt x="161530" y="52223"/>
                    <a:pt x="161530" y="52725"/>
                    <a:pt x="161530" y="53477"/>
                  </a:cubicBezTo>
                  <a:cubicBezTo>
                    <a:pt x="161530" y="54730"/>
                    <a:pt x="162259" y="56485"/>
                    <a:pt x="164446" y="56485"/>
                  </a:cubicBezTo>
                  <a:cubicBezTo>
                    <a:pt x="167119" y="56485"/>
                    <a:pt x="167362" y="54981"/>
                    <a:pt x="167848" y="50218"/>
                  </a:cubicBezTo>
                  <a:lnTo>
                    <a:pt x="172708" y="6844"/>
                  </a:lnTo>
                  <a:cubicBezTo>
                    <a:pt x="173437" y="75"/>
                    <a:pt x="172222" y="75"/>
                    <a:pt x="166147" y="75"/>
                  </a:cubicBezTo>
                  <a:lnTo>
                    <a:pt x="47079" y="75"/>
                  </a:lnTo>
                  <a:cubicBezTo>
                    <a:pt x="42219" y="75"/>
                    <a:pt x="39789" y="75"/>
                    <a:pt x="39789" y="5089"/>
                  </a:cubicBezTo>
                  <a:cubicBezTo>
                    <a:pt x="39789" y="7847"/>
                    <a:pt x="41976" y="7847"/>
                    <a:pt x="46593" y="7847"/>
                  </a:cubicBezTo>
                  <a:cubicBezTo>
                    <a:pt x="55584" y="7847"/>
                    <a:pt x="62388" y="7847"/>
                    <a:pt x="62388" y="12360"/>
                  </a:cubicBezTo>
                  <a:cubicBezTo>
                    <a:pt x="62388" y="13363"/>
                    <a:pt x="62388" y="13864"/>
                    <a:pt x="61173" y="18377"/>
                  </a:cubicBezTo>
                  <a:lnTo>
                    <a:pt x="29097" y="151005"/>
                  </a:lnTo>
                  <a:cubicBezTo>
                    <a:pt x="26667" y="160783"/>
                    <a:pt x="26181" y="162788"/>
                    <a:pt x="6984" y="162788"/>
                  </a:cubicBezTo>
                  <a:cubicBezTo>
                    <a:pt x="2854" y="162788"/>
                    <a:pt x="181" y="162788"/>
                    <a:pt x="181" y="167552"/>
                  </a:cubicBezTo>
                  <a:cubicBezTo>
                    <a:pt x="181" y="170561"/>
                    <a:pt x="3097" y="170561"/>
                    <a:pt x="3826" y="170561"/>
                  </a:cubicBezTo>
                  <a:cubicBezTo>
                    <a:pt x="10872" y="170561"/>
                    <a:pt x="28854" y="169808"/>
                    <a:pt x="35901" y="169808"/>
                  </a:cubicBezTo>
                  <a:cubicBezTo>
                    <a:pt x="43920" y="169808"/>
                    <a:pt x="64089" y="170561"/>
                    <a:pt x="72107" y="170561"/>
                  </a:cubicBezTo>
                  <a:cubicBezTo>
                    <a:pt x="74294" y="170561"/>
                    <a:pt x="77210" y="170561"/>
                    <a:pt x="77210" y="165797"/>
                  </a:cubicBezTo>
                  <a:cubicBezTo>
                    <a:pt x="77210" y="163791"/>
                    <a:pt x="75752" y="163290"/>
                    <a:pt x="75752" y="163039"/>
                  </a:cubicBezTo>
                  <a:cubicBezTo>
                    <a:pt x="75023" y="162788"/>
                    <a:pt x="74537" y="162788"/>
                    <a:pt x="68948" y="162788"/>
                  </a:cubicBezTo>
                  <a:cubicBezTo>
                    <a:pt x="63602" y="162788"/>
                    <a:pt x="62388" y="162788"/>
                    <a:pt x="56313" y="162287"/>
                  </a:cubicBezTo>
                  <a:cubicBezTo>
                    <a:pt x="49266" y="161535"/>
                    <a:pt x="48537" y="160532"/>
                    <a:pt x="48537" y="157273"/>
                  </a:cubicBezTo>
                  <a:cubicBezTo>
                    <a:pt x="48537" y="156771"/>
                    <a:pt x="48537" y="155267"/>
                    <a:pt x="49509" y="151506"/>
                  </a:cubicBezTo>
                  <a:lnTo>
                    <a:pt x="64574" y="8907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2" name="Dowolny kształt: kształt 171">
              <a:extLst>
                <a:ext uri="{FF2B5EF4-FFF2-40B4-BE49-F238E27FC236}">
                  <a16:creationId xmlns:a16="http://schemas.microsoft.com/office/drawing/2014/main" id="{2FCE64F4-7C75-7E7A-F2DB-BE244E4ECED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918687" y="7065088"/>
              <a:ext cx="129273" cy="157423"/>
            </a:xfrm>
            <a:custGeom>
              <a:avLst/>
              <a:gdLst>
                <a:gd name="connsiteX0" fmla="*/ 67545 w 129273"/>
                <a:gd name="connsiteY0" fmla="*/ 133983 h 157423"/>
                <a:gd name="connsiteX1" fmla="*/ 83705 w 129273"/>
                <a:gd name="connsiteY1" fmla="*/ 157500 h 157423"/>
                <a:gd name="connsiteX2" fmla="*/ 114152 w 129273"/>
                <a:gd name="connsiteY2" fmla="*/ 123453 h 157423"/>
                <a:gd name="connsiteX3" fmla="*/ 111771 w 129273"/>
                <a:gd name="connsiteY3" fmla="*/ 120996 h 157423"/>
                <a:gd name="connsiteX4" fmla="*/ 109389 w 129273"/>
                <a:gd name="connsiteY4" fmla="*/ 123277 h 157423"/>
                <a:gd name="connsiteX5" fmla="*/ 88297 w 129273"/>
                <a:gd name="connsiteY5" fmla="*/ 139072 h 157423"/>
                <a:gd name="connsiteX6" fmla="*/ 74860 w 129273"/>
                <a:gd name="connsiteY6" fmla="*/ 122049 h 157423"/>
                <a:gd name="connsiteX7" fmla="*/ 129461 w 129273"/>
                <a:gd name="connsiteY7" fmla="*/ 48865 h 157423"/>
                <a:gd name="connsiteX8" fmla="*/ 80133 w 129273"/>
                <a:gd name="connsiteY8" fmla="*/ 76 h 157423"/>
                <a:gd name="connsiteX9" fmla="*/ 187 w 129273"/>
                <a:gd name="connsiteY9" fmla="*/ 78876 h 157423"/>
                <a:gd name="connsiteX10" fmla="*/ 49685 w 129273"/>
                <a:gd name="connsiteY10" fmla="*/ 126963 h 157423"/>
                <a:gd name="connsiteX11" fmla="*/ 67545 w 129273"/>
                <a:gd name="connsiteY11" fmla="*/ 124506 h 157423"/>
                <a:gd name="connsiteX12" fmla="*/ 67545 w 129273"/>
                <a:gd name="connsiteY12" fmla="*/ 133983 h 157423"/>
                <a:gd name="connsiteX13" fmla="*/ 38119 w 129273"/>
                <a:gd name="connsiteY13" fmla="*/ 119065 h 157423"/>
                <a:gd name="connsiteX14" fmla="*/ 16686 w 129273"/>
                <a:gd name="connsiteY14" fmla="*/ 83263 h 157423"/>
                <a:gd name="connsiteX15" fmla="*/ 35737 w 129273"/>
                <a:gd name="connsiteY15" fmla="*/ 28858 h 157423"/>
                <a:gd name="connsiteX16" fmla="*/ 78772 w 129273"/>
                <a:gd name="connsiteY16" fmla="*/ 5692 h 157423"/>
                <a:gd name="connsiteX17" fmla="*/ 112961 w 129273"/>
                <a:gd name="connsiteY17" fmla="*/ 44127 h 157423"/>
                <a:gd name="connsiteX18" fmla="*/ 73499 w 129273"/>
                <a:gd name="connsiteY18" fmla="*/ 115380 h 157423"/>
                <a:gd name="connsiteX19" fmla="*/ 56319 w 129273"/>
                <a:gd name="connsiteY19" fmla="*/ 96952 h 157423"/>
                <a:gd name="connsiteX20" fmla="*/ 37438 w 129273"/>
                <a:gd name="connsiteY20" fmla="*/ 114502 h 157423"/>
                <a:gd name="connsiteX21" fmla="*/ 38119 w 129273"/>
                <a:gd name="connsiteY21" fmla="*/ 119065 h 157423"/>
                <a:gd name="connsiteX22" fmla="*/ 67545 w 129273"/>
                <a:gd name="connsiteY22" fmla="*/ 118188 h 157423"/>
                <a:gd name="connsiteX23" fmla="*/ 50876 w 129273"/>
                <a:gd name="connsiteY23" fmla="*/ 121347 h 157423"/>
                <a:gd name="connsiteX24" fmla="*/ 42201 w 129273"/>
                <a:gd name="connsiteY24" fmla="*/ 114502 h 157423"/>
                <a:gd name="connsiteX25" fmla="*/ 56319 w 129273"/>
                <a:gd name="connsiteY25" fmla="*/ 101866 h 157423"/>
                <a:gd name="connsiteX26" fmla="*/ 67545 w 129273"/>
                <a:gd name="connsiteY26" fmla="*/ 118188 h 15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9273" h="157423">
                  <a:moveTo>
                    <a:pt x="67545" y="133983"/>
                  </a:moveTo>
                  <a:cubicBezTo>
                    <a:pt x="67545" y="145390"/>
                    <a:pt x="69757" y="157500"/>
                    <a:pt x="83705" y="157500"/>
                  </a:cubicBezTo>
                  <a:cubicBezTo>
                    <a:pt x="104286" y="157500"/>
                    <a:pt x="114152" y="127314"/>
                    <a:pt x="114152" y="123453"/>
                  </a:cubicBezTo>
                  <a:cubicBezTo>
                    <a:pt x="114152" y="122224"/>
                    <a:pt x="113131" y="120996"/>
                    <a:pt x="111771" y="120996"/>
                  </a:cubicBezTo>
                  <a:cubicBezTo>
                    <a:pt x="110070" y="120996"/>
                    <a:pt x="109559" y="122575"/>
                    <a:pt x="109389" y="123277"/>
                  </a:cubicBezTo>
                  <a:cubicBezTo>
                    <a:pt x="105307" y="135562"/>
                    <a:pt x="94081" y="139072"/>
                    <a:pt x="88297" y="139072"/>
                  </a:cubicBezTo>
                  <a:cubicBezTo>
                    <a:pt x="81493" y="139072"/>
                    <a:pt x="77921" y="136089"/>
                    <a:pt x="74860" y="122049"/>
                  </a:cubicBezTo>
                  <a:cubicBezTo>
                    <a:pt x="105137" y="110992"/>
                    <a:pt x="129461" y="79929"/>
                    <a:pt x="129461" y="48865"/>
                  </a:cubicBezTo>
                  <a:cubicBezTo>
                    <a:pt x="129461" y="21312"/>
                    <a:pt x="110240" y="76"/>
                    <a:pt x="80133" y="76"/>
                  </a:cubicBezTo>
                  <a:cubicBezTo>
                    <a:pt x="39479" y="76"/>
                    <a:pt x="187" y="39388"/>
                    <a:pt x="187" y="78876"/>
                  </a:cubicBezTo>
                  <a:cubicBezTo>
                    <a:pt x="187" y="107131"/>
                    <a:pt x="20429" y="126963"/>
                    <a:pt x="49685" y="126963"/>
                  </a:cubicBezTo>
                  <a:cubicBezTo>
                    <a:pt x="52917" y="126963"/>
                    <a:pt x="58700" y="126787"/>
                    <a:pt x="67545" y="124506"/>
                  </a:cubicBezTo>
                  <a:lnTo>
                    <a:pt x="67545" y="133983"/>
                  </a:lnTo>
                  <a:close/>
                  <a:moveTo>
                    <a:pt x="38119" y="119065"/>
                  </a:moveTo>
                  <a:cubicBezTo>
                    <a:pt x="29274" y="115906"/>
                    <a:pt x="16686" y="106780"/>
                    <a:pt x="16686" y="83263"/>
                  </a:cubicBezTo>
                  <a:cubicBezTo>
                    <a:pt x="16686" y="72031"/>
                    <a:pt x="20258" y="48690"/>
                    <a:pt x="35737" y="28858"/>
                  </a:cubicBezTo>
                  <a:cubicBezTo>
                    <a:pt x="46453" y="15345"/>
                    <a:pt x="62953" y="5692"/>
                    <a:pt x="78772" y="5692"/>
                  </a:cubicBezTo>
                  <a:cubicBezTo>
                    <a:pt x="97312" y="5692"/>
                    <a:pt x="112961" y="18504"/>
                    <a:pt x="112961" y="44127"/>
                  </a:cubicBezTo>
                  <a:cubicBezTo>
                    <a:pt x="112961" y="61677"/>
                    <a:pt x="104627" y="99409"/>
                    <a:pt x="73499" y="115380"/>
                  </a:cubicBezTo>
                  <a:cubicBezTo>
                    <a:pt x="70777" y="104323"/>
                    <a:pt x="66355" y="96952"/>
                    <a:pt x="56319" y="96952"/>
                  </a:cubicBezTo>
                  <a:cubicBezTo>
                    <a:pt x="46794" y="96952"/>
                    <a:pt x="37438" y="105201"/>
                    <a:pt x="37438" y="114502"/>
                  </a:cubicBezTo>
                  <a:cubicBezTo>
                    <a:pt x="37438" y="117661"/>
                    <a:pt x="37608" y="117837"/>
                    <a:pt x="38119" y="119065"/>
                  </a:cubicBezTo>
                  <a:close/>
                  <a:moveTo>
                    <a:pt x="67545" y="118188"/>
                  </a:moveTo>
                  <a:cubicBezTo>
                    <a:pt x="63803" y="119592"/>
                    <a:pt x="57510" y="121347"/>
                    <a:pt x="50876" y="121347"/>
                  </a:cubicBezTo>
                  <a:cubicBezTo>
                    <a:pt x="48154" y="121347"/>
                    <a:pt x="42201" y="121347"/>
                    <a:pt x="42201" y="114502"/>
                  </a:cubicBezTo>
                  <a:cubicBezTo>
                    <a:pt x="42201" y="107833"/>
                    <a:pt x="49175" y="101866"/>
                    <a:pt x="56319" y="101866"/>
                  </a:cubicBezTo>
                  <a:cubicBezTo>
                    <a:pt x="62443" y="101866"/>
                    <a:pt x="67035" y="104674"/>
                    <a:pt x="67545" y="1181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3" name="Dowolny kształt: kształt 172">
              <a:extLst>
                <a:ext uri="{FF2B5EF4-FFF2-40B4-BE49-F238E27FC236}">
                  <a16:creationId xmlns:a16="http://schemas.microsoft.com/office/drawing/2014/main" id="{C3F2541E-BD8A-2BBC-34A9-20182939869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100807" y="6962822"/>
              <a:ext cx="33290" cy="250714"/>
            </a:xfrm>
            <a:custGeom>
              <a:avLst/>
              <a:gdLst>
                <a:gd name="connsiteX0" fmla="*/ 33484 w 33290"/>
                <a:gd name="connsiteY0" fmla="*/ 250789 h 250714"/>
                <a:gd name="connsiteX1" fmla="*/ 33484 w 33290"/>
                <a:gd name="connsiteY1" fmla="*/ 240761 h 250714"/>
                <a:gd name="connsiteX2" fmla="*/ 9914 w 33290"/>
                <a:gd name="connsiteY2" fmla="*/ 240761 h 250714"/>
                <a:gd name="connsiteX3" fmla="*/ 9914 w 33290"/>
                <a:gd name="connsiteY3" fmla="*/ 10103 h 250714"/>
                <a:gd name="connsiteX4" fmla="*/ 33484 w 33290"/>
                <a:gd name="connsiteY4" fmla="*/ 10103 h 250714"/>
                <a:gd name="connsiteX5" fmla="*/ 33484 w 33290"/>
                <a:gd name="connsiteY5" fmla="*/ 75 h 250714"/>
                <a:gd name="connsiteX6" fmla="*/ 194 w 33290"/>
                <a:gd name="connsiteY6" fmla="*/ 75 h 250714"/>
                <a:gd name="connsiteX7" fmla="*/ 194 w 33290"/>
                <a:gd name="connsiteY7" fmla="*/ 250789 h 250714"/>
                <a:gd name="connsiteX8" fmla="*/ 33484 w 33290"/>
                <a:gd name="connsiteY8" fmla="*/ 250789 h 25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0" h="250714">
                  <a:moveTo>
                    <a:pt x="33484" y="250789"/>
                  </a:moveTo>
                  <a:lnTo>
                    <a:pt x="33484" y="240761"/>
                  </a:lnTo>
                  <a:lnTo>
                    <a:pt x="9914" y="240761"/>
                  </a:lnTo>
                  <a:lnTo>
                    <a:pt x="9914" y="10103"/>
                  </a:lnTo>
                  <a:lnTo>
                    <a:pt x="33484" y="10103"/>
                  </a:lnTo>
                  <a:lnTo>
                    <a:pt x="33484" y="75"/>
                  </a:lnTo>
                  <a:lnTo>
                    <a:pt x="194" y="75"/>
                  </a:lnTo>
                  <a:lnTo>
                    <a:pt x="194" y="250789"/>
                  </a:lnTo>
                  <a:lnTo>
                    <a:pt x="33484" y="25078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4" name="Dowolny kształt: kształt 173">
              <a:extLst>
                <a:ext uri="{FF2B5EF4-FFF2-40B4-BE49-F238E27FC236}">
                  <a16:creationId xmlns:a16="http://schemas.microsoft.com/office/drawing/2014/main" id="{29A5CF68-F5AF-B5BE-49AB-41A3BF9DCA8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146437" y="6974104"/>
              <a:ext cx="130488" cy="182269"/>
            </a:xfrm>
            <a:custGeom>
              <a:avLst/>
              <a:gdLst>
                <a:gd name="connsiteX0" fmla="*/ 51469 w 130488"/>
                <a:gd name="connsiteY0" fmla="*/ 85819 h 182269"/>
                <a:gd name="connsiteX1" fmla="*/ 197 w 130488"/>
                <a:gd name="connsiteY1" fmla="*/ 151256 h 182269"/>
                <a:gd name="connsiteX2" fmla="*/ 41263 w 130488"/>
                <a:gd name="connsiteY2" fmla="*/ 182344 h 182269"/>
                <a:gd name="connsiteX3" fmla="*/ 114405 w 130488"/>
                <a:gd name="connsiteY3" fmla="*/ 137466 h 182269"/>
                <a:gd name="connsiteX4" fmla="*/ 111975 w 130488"/>
                <a:gd name="connsiteY4" fmla="*/ 135711 h 182269"/>
                <a:gd name="connsiteX5" fmla="*/ 94236 w 130488"/>
                <a:gd name="connsiteY5" fmla="*/ 146743 h 182269"/>
                <a:gd name="connsiteX6" fmla="*/ 57301 w 130488"/>
                <a:gd name="connsiteY6" fmla="*/ 168555 h 182269"/>
                <a:gd name="connsiteX7" fmla="*/ 20851 w 130488"/>
                <a:gd name="connsiteY7" fmla="*/ 140475 h 182269"/>
                <a:gd name="connsiteX8" fmla="*/ 72852 w 130488"/>
                <a:gd name="connsiteY8" fmla="*/ 89580 h 182269"/>
                <a:gd name="connsiteX9" fmla="*/ 92778 w 130488"/>
                <a:gd name="connsiteY9" fmla="*/ 77546 h 182269"/>
                <a:gd name="connsiteX10" fmla="*/ 90348 w 130488"/>
                <a:gd name="connsiteY10" fmla="*/ 75790 h 182269"/>
                <a:gd name="connsiteX11" fmla="*/ 49282 w 130488"/>
                <a:gd name="connsiteY11" fmla="*/ 46958 h 182269"/>
                <a:gd name="connsiteX12" fmla="*/ 86946 w 130488"/>
                <a:gd name="connsiteY12" fmla="*/ 13864 h 182269"/>
                <a:gd name="connsiteX13" fmla="*/ 110031 w 130488"/>
                <a:gd name="connsiteY13" fmla="*/ 27653 h 182269"/>
                <a:gd name="connsiteX14" fmla="*/ 107115 w 130488"/>
                <a:gd name="connsiteY14" fmla="*/ 36679 h 182269"/>
                <a:gd name="connsiteX15" fmla="*/ 105900 w 130488"/>
                <a:gd name="connsiteY15" fmla="*/ 39437 h 182269"/>
                <a:gd name="connsiteX16" fmla="*/ 108330 w 130488"/>
                <a:gd name="connsiteY16" fmla="*/ 41192 h 182269"/>
                <a:gd name="connsiteX17" fmla="*/ 130685 w 130488"/>
                <a:gd name="connsiteY17" fmla="*/ 17123 h 182269"/>
                <a:gd name="connsiteX18" fmla="*/ 102984 w 130488"/>
                <a:gd name="connsiteY18" fmla="*/ 75 h 182269"/>
                <a:gd name="connsiteX19" fmla="*/ 28627 w 130488"/>
                <a:gd name="connsiteY19" fmla="*/ 57739 h 182269"/>
                <a:gd name="connsiteX20" fmla="*/ 51469 w 130488"/>
                <a:gd name="connsiteY20" fmla="*/ 85819 h 18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0488" h="182269">
                  <a:moveTo>
                    <a:pt x="51469" y="85819"/>
                  </a:moveTo>
                  <a:cubicBezTo>
                    <a:pt x="2869" y="112896"/>
                    <a:pt x="197" y="145238"/>
                    <a:pt x="197" y="151256"/>
                  </a:cubicBezTo>
                  <a:cubicBezTo>
                    <a:pt x="197" y="170310"/>
                    <a:pt x="18178" y="182344"/>
                    <a:pt x="41263" y="182344"/>
                  </a:cubicBezTo>
                  <a:cubicBezTo>
                    <a:pt x="81843" y="182344"/>
                    <a:pt x="114405" y="142731"/>
                    <a:pt x="114405" y="137466"/>
                  </a:cubicBezTo>
                  <a:cubicBezTo>
                    <a:pt x="114405" y="135962"/>
                    <a:pt x="113190" y="135711"/>
                    <a:pt x="111975" y="135711"/>
                  </a:cubicBezTo>
                  <a:cubicBezTo>
                    <a:pt x="109059" y="135711"/>
                    <a:pt x="99825" y="138971"/>
                    <a:pt x="94236" y="146743"/>
                  </a:cubicBezTo>
                  <a:cubicBezTo>
                    <a:pt x="89133" y="154013"/>
                    <a:pt x="78927" y="168555"/>
                    <a:pt x="57301" y="168555"/>
                  </a:cubicBezTo>
                  <a:cubicBezTo>
                    <a:pt x="40048" y="168555"/>
                    <a:pt x="20851" y="159278"/>
                    <a:pt x="20851" y="140475"/>
                  </a:cubicBezTo>
                  <a:cubicBezTo>
                    <a:pt x="20851" y="128190"/>
                    <a:pt x="34459" y="91084"/>
                    <a:pt x="72852" y="89580"/>
                  </a:cubicBezTo>
                  <a:cubicBezTo>
                    <a:pt x="84273" y="89078"/>
                    <a:pt x="92778" y="80303"/>
                    <a:pt x="92778" y="77546"/>
                  </a:cubicBezTo>
                  <a:cubicBezTo>
                    <a:pt x="92778" y="76041"/>
                    <a:pt x="91563" y="75790"/>
                    <a:pt x="90348" y="75790"/>
                  </a:cubicBezTo>
                  <a:cubicBezTo>
                    <a:pt x="56086" y="74286"/>
                    <a:pt x="49282" y="56987"/>
                    <a:pt x="49282" y="46958"/>
                  </a:cubicBezTo>
                  <a:cubicBezTo>
                    <a:pt x="49282" y="41192"/>
                    <a:pt x="52927" y="13864"/>
                    <a:pt x="86946" y="13864"/>
                  </a:cubicBezTo>
                  <a:cubicBezTo>
                    <a:pt x="91563" y="13864"/>
                    <a:pt x="110031" y="14616"/>
                    <a:pt x="110031" y="27653"/>
                  </a:cubicBezTo>
                  <a:cubicBezTo>
                    <a:pt x="110031" y="31665"/>
                    <a:pt x="108087" y="35175"/>
                    <a:pt x="107115" y="36679"/>
                  </a:cubicBezTo>
                  <a:cubicBezTo>
                    <a:pt x="106629" y="37431"/>
                    <a:pt x="105900" y="38685"/>
                    <a:pt x="105900" y="39437"/>
                  </a:cubicBezTo>
                  <a:cubicBezTo>
                    <a:pt x="105900" y="41192"/>
                    <a:pt x="107601" y="41192"/>
                    <a:pt x="108330" y="41192"/>
                  </a:cubicBezTo>
                  <a:cubicBezTo>
                    <a:pt x="115620" y="41192"/>
                    <a:pt x="130685" y="31414"/>
                    <a:pt x="130685" y="17123"/>
                  </a:cubicBezTo>
                  <a:cubicBezTo>
                    <a:pt x="130685" y="2331"/>
                    <a:pt x="113919" y="75"/>
                    <a:pt x="102984" y="75"/>
                  </a:cubicBezTo>
                  <a:cubicBezTo>
                    <a:pt x="69936" y="75"/>
                    <a:pt x="28627" y="27152"/>
                    <a:pt x="28627" y="57739"/>
                  </a:cubicBezTo>
                  <a:cubicBezTo>
                    <a:pt x="28627" y="72531"/>
                    <a:pt x="39562" y="81557"/>
                    <a:pt x="51469" y="8581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5" name="Dowolny kształt: kształt 174">
              <a:extLst>
                <a:ext uri="{FF2B5EF4-FFF2-40B4-BE49-F238E27FC236}">
                  <a16:creationId xmlns:a16="http://schemas.microsoft.com/office/drawing/2014/main" id="{249841CF-CA93-A6ED-8ABD-1C4201BA65B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279618" y="7111069"/>
              <a:ext cx="106480" cy="115303"/>
            </a:xfrm>
            <a:custGeom>
              <a:avLst/>
              <a:gdLst>
                <a:gd name="connsiteX0" fmla="*/ 42216 w 106480"/>
                <a:gd name="connsiteY0" fmla="*/ 79051 h 115303"/>
                <a:gd name="connsiteX1" fmla="*/ 47999 w 106480"/>
                <a:gd name="connsiteY1" fmla="*/ 79227 h 115303"/>
                <a:gd name="connsiteX2" fmla="*/ 106683 w 106480"/>
                <a:gd name="connsiteY2" fmla="*/ 25699 h 115303"/>
                <a:gd name="connsiteX3" fmla="*/ 84400 w 106480"/>
                <a:gd name="connsiteY3" fmla="*/ 76 h 115303"/>
                <a:gd name="connsiteX4" fmla="*/ 43747 w 106480"/>
                <a:gd name="connsiteY4" fmla="*/ 44127 h 115303"/>
                <a:gd name="connsiteX5" fmla="*/ 36773 w 106480"/>
                <a:gd name="connsiteY5" fmla="*/ 66240 h 115303"/>
                <a:gd name="connsiteX6" fmla="*/ 6155 w 106480"/>
                <a:gd name="connsiteY6" fmla="*/ 41845 h 115303"/>
                <a:gd name="connsiteX7" fmla="*/ 20954 w 106480"/>
                <a:gd name="connsiteY7" fmla="*/ 6219 h 115303"/>
                <a:gd name="connsiteX8" fmla="*/ 22314 w 106480"/>
                <a:gd name="connsiteY8" fmla="*/ 3937 h 115303"/>
                <a:gd name="connsiteX9" fmla="*/ 19593 w 106480"/>
                <a:gd name="connsiteY9" fmla="*/ 1831 h 115303"/>
                <a:gd name="connsiteX10" fmla="*/ 14150 w 106480"/>
                <a:gd name="connsiteY10" fmla="*/ 5692 h 115303"/>
                <a:gd name="connsiteX11" fmla="*/ 202 w 106480"/>
                <a:gd name="connsiteY11" fmla="*/ 43600 h 115303"/>
                <a:gd name="connsiteX12" fmla="*/ 33201 w 106480"/>
                <a:gd name="connsiteY12" fmla="*/ 77647 h 115303"/>
                <a:gd name="connsiteX13" fmla="*/ 23675 w 106480"/>
                <a:gd name="connsiteY13" fmla="*/ 109764 h 115303"/>
                <a:gd name="connsiteX14" fmla="*/ 29458 w 106480"/>
                <a:gd name="connsiteY14" fmla="*/ 115380 h 115303"/>
                <a:gd name="connsiteX15" fmla="*/ 36092 w 106480"/>
                <a:gd name="connsiteY15" fmla="*/ 111519 h 115303"/>
                <a:gd name="connsiteX16" fmla="*/ 42216 w 106480"/>
                <a:gd name="connsiteY16" fmla="*/ 79051 h 115303"/>
                <a:gd name="connsiteX17" fmla="*/ 44427 w 106480"/>
                <a:gd name="connsiteY17" fmla="*/ 67117 h 115303"/>
                <a:gd name="connsiteX18" fmla="*/ 57354 w 106480"/>
                <a:gd name="connsiteY18" fmla="*/ 27630 h 115303"/>
                <a:gd name="connsiteX19" fmla="*/ 82529 w 106480"/>
                <a:gd name="connsiteY19" fmla="*/ 12010 h 115303"/>
                <a:gd name="connsiteX20" fmla="*/ 100559 w 106480"/>
                <a:gd name="connsiteY20" fmla="*/ 29209 h 115303"/>
                <a:gd name="connsiteX21" fmla="*/ 49870 w 106480"/>
                <a:gd name="connsiteY21" fmla="*/ 67293 h 115303"/>
                <a:gd name="connsiteX22" fmla="*/ 44427 w 106480"/>
                <a:gd name="connsiteY22" fmla="*/ 67117 h 11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480" h="115303">
                  <a:moveTo>
                    <a:pt x="42216" y="79051"/>
                  </a:moveTo>
                  <a:cubicBezTo>
                    <a:pt x="44087" y="79227"/>
                    <a:pt x="46128" y="79227"/>
                    <a:pt x="47999" y="79227"/>
                  </a:cubicBezTo>
                  <a:cubicBezTo>
                    <a:pt x="78617" y="79227"/>
                    <a:pt x="106683" y="53428"/>
                    <a:pt x="106683" y="25699"/>
                  </a:cubicBezTo>
                  <a:cubicBezTo>
                    <a:pt x="106683" y="10080"/>
                    <a:pt x="97667" y="76"/>
                    <a:pt x="84400" y="76"/>
                  </a:cubicBezTo>
                  <a:cubicBezTo>
                    <a:pt x="60926" y="76"/>
                    <a:pt x="48509" y="30964"/>
                    <a:pt x="43747" y="44127"/>
                  </a:cubicBezTo>
                  <a:cubicBezTo>
                    <a:pt x="41535" y="50620"/>
                    <a:pt x="37793" y="62905"/>
                    <a:pt x="36773" y="66240"/>
                  </a:cubicBezTo>
                  <a:cubicBezTo>
                    <a:pt x="18062" y="63607"/>
                    <a:pt x="6155" y="54832"/>
                    <a:pt x="6155" y="41845"/>
                  </a:cubicBezTo>
                  <a:cubicBezTo>
                    <a:pt x="6155" y="41670"/>
                    <a:pt x="7176" y="22014"/>
                    <a:pt x="20954" y="6219"/>
                  </a:cubicBezTo>
                  <a:cubicBezTo>
                    <a:pt x="22144" y="4990"/>
                    <a:pt x="22314" y="4639"/>
                    <a:pt x="22314" y="3937"/>
                  </a:cubicBezTo>
                  <a:cubicBezTo>
                    <a:pt x="22314" y="1831"/>
                    <a:pt x="20103" y="1831"/>
                    <a:pt x="19593" y="1831"/>
                  </a:cubicBezTo>
                  <a:cubicBezTo>
                    <a:pt x="18062" y="1831"/>
                    <a:pt x="17382" y="1831"/>
                    <a:pt x="14150" y="5692"/>
                  </a:cubicBezTo>
                  <a:cubicBezTo>
                    <a:pt x="4624" y="17802"/>
                    <a:pt x="202" y="36054"/>
                    <a:pt x="202" y="43600"/>
                  </a:cubicBezTo>
                  <a:cubicBezTo>
                    <a:pt x="202" y="59220"/>
                    <a:pt x="11258" y="72733"/>
                    <a:pt x="33201" y="77647"/>
                  </a:cubicBezTo>
                  <a:cubicBezTo>
                    <a:pt x="24696" y="104850"/>
                    <a:pt x="23675" y="108184"/>
                    <a:pt x="23675" y="109764"/>
                  </a:cubicBezTo>
                  <a:cubicBezTo>
                    <a:pt x="23675" y="114502"/>
                    <a:pt x="27587" y="115380"/>
                    <a:pt x="29458" y="115380"/>
                  </a:cubicBezTo>
                  <a:cubicBezTo>
                    <a:pt x="31330" y="115380"/>
                    <a:pt x="34731" y="114151"/>
                    <a:pt x="36092" y="111519"/>
                  </a:cubicBezTo>
                  <a:cubicBezTo>
                    <a:pt x="37283" y="108886"/>
                    <a:pt x="38814" y="99936"/>
                    <a:pt x="42216" y="79051"/>
                  </a:cubicBezTo>
                  <a:close/>
                  <a:moveTo>
                    <a:pt x="44427" y="67117"/>
                  </a:moveTo>
                  <a:cubicBezTo>
                    <a:pt x="47829" y="46935"/>
                    <a:pt x="49190" y="39037"/>
                    <a:pt x="57354" y="27630"/>
                  </a:cubicBezTo>
                  <a:cubicBezTo>
                    <a:pt x="65009" y="16924"/>
                    <a:pt x="74024" y="12010"/>
                    <a:pt x="82529" y="12010"/>
                  </a:cubicBezTo>
                  <a:cubicBezTo>
                    <a:pt x="94265" y="12010"/>
                    <a:pt x="100559" y="20083"/>
                    <a:pt x="100559" y="29209"/>
                  </a:cubicBezTo>
                  <a:cubicBezTo>
                    <a:pt x="100559" y="46935"/>
                    <a:pt x="79127" y="67293"/>
                    <a:pt x="49870" y="67293"/>
                  </a:cubicBezTo>
                  <a:cubicBezTo>
                    <a:pt x="48339" y="67293"/>
                    <a:pt x="45958" y="67293"/>
                    <a:pt x="44427" y="6711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6" name="Dowolny kształt: kształt 175">
              <a:extLst>
                <a:ext uri="{FF2B5EF4-FFF2-40B4-BE49-F238E27FC236}">
                  <a16:creationId xmlns:a16="http://schemas.microsoft.com/office/drawing/2014/main" id="{DA6C78C6-F1EB-CAEC-EAA5-83856CD3E62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475204" y="7004692"/>
              <a:ext cx="162078" cy="166975"/>
            </a:xfrm>
            <a:custGeom>
              <a:avLst/>
              <a:gdLst>
                <a:gd name="connsiteX0" fmla="*/ 162288 w 162078"/>
                <a:gd name="connsiteY0" fmla="*/ 83563 h 166975"/>
                <a:gd name="connsiteX1" fmla="*/ 81370 w 162078"/>
                <a:gd name="connsiteY1" fmla="*/ 75 h 166975"/>
                <a:gd name="connsiteX2" fmla="*/ 210 w 162078"/>
                <a:gd name="connsiteY2" fmla="*/ 83563 h 166975"/>
                <a:gd name="connsiteX3" fmla="*/ 81127 w 162078"/>
                <a:gd name="connsiteY3" fmla="*/ 167051 h 166975"/>
                <a:gd name="connsiteX4" fmla="*/ 162288 w 162078"/>
                <a:gd name="connsiteY4" fmla="*/ 83563 h 166975"/>
                <a:gd name="connsiteX5" fmla="*/ 33014 w 162078"/>
                <a:gd name="connsiteY5" fmla="*/ 29659 h 166975"/>
                <a:gd name="connsiteX6" fmla="*/ 30827 w 162078"/>
                <a:gd name="connsiteY6" fmla="*/ 26901 h 166975"/>
                <a:gd name="connsiteX7" fmla="*/ 81127 w 162078"/>
                <a:gd name="connsiteY7" fmla="*/ 6343 h 166975"/>
                <a:gd name="connsiteX8" fmla="*/ 131914 w 162078"/>
                <a:gd name="connsiteY8" fmla="*/ 26901 h 166975"/>
                <a:gd name="connsiteX9" fmla="*/ 81370 w 162078"/>
                <a:gd name="connsiteY9" fmla="*/ 79300 h 166975"/>
                <a:gd name="connsiteX10" fmla="*/ 33014 w 162078"/>
                <a:gd name="connsiteY10" fmla="*/ 29659 h 166975"/>
                <a:gd name="connsiteX11" fmla="*/ 25967 w 162078"/>
                <a:gd name="connsiteY11" fmla="*/ 135962 h 166975"/>
                <a:gd name="connsiteX12" fmla="*/ 6285 w 162078"/>
                <a:gd name="connsiteY12" fmla="*/ 83563 h 166975"/>
                <a:gd name="connsiteX13" fmla="*/ 25967 w 162078"/>
                <a:gd name="connsiteY13" fmla="*/ 31163 h 166975"/>
                <a:gd name="connsiteX14" fmla="*/ 76753 w 162078"/>
                <a:gd name="connsiteY14" fmla="*/ 83563 h 166975"/>
                <a:gd name="connsiteX15" fmla="*/ 25967 w 162078"/>
                <a:gd name="connsiteY15" fmla="*/ 135962 h 166975"/>
                <a:gd name="connsiteX16" fmla="*/ 136287 w 162078"/>
                <a:gd name="connsiteY16" fmla="*/ 31163 h 166975"/>
                <a:gd name="connsiteX17" fmla="*/ 156213 w 162078"/>
                <a:gd name="connsiteY17" fmla="*/ 83563 h 166975"/>
                <a:gd name="connsiteX18" fmla="*/ 136530 w 162078"/>
                <a:gd name="connsiteY18" fmla="*/ 135962 h 166975"/>
                <a:gd name="connsiteX19" fmla="*/ 85744 w 162078"/>
                <a:gd name="connsiteY19" fmla="*/ 83563 h 166975"/>
                <a:gd name="connsiteX20" fmla="*/ 136287 w 162078"/>
                <a:gd name="connsiteY20" fmla="*/ 31163 h 166975"/>
                <a:gd name="connsiteX21" fmla="*/ 129484 w 162078"/>
                <a:gd name="connsiteY21" fmla="*/ 137466 h 166975"/>
                <a:gd name="connsiteX22" fmla="*/ 131671 w 162078"/>
                <a:gd name="connsiteY22" fmla="*/ 140224 h 166975"/>
                <a:gd name="connsiteX23" fmla="*/ 81370 w 162078"/>
                <a:gd name="connsiteY23" fmla="*/ 160783 h 166975"/>
                <a:gd name="connsiteX24" fmla="*/ 30584 w 162078"/>
                <a:gd name="connsiteY24" fmla="*/ 140224 h 166975"/>
                <a:gd name="connsiteX25" fmla="*/ 81127 w 162078"/>
                <a:gd name="connsiteY25" fmla="*/ 87825 h 166975"/>
                <a:gd name="connsiteX26" fmla="*/ 129484 w 162078"/>
                <a:gd name="connsiteY26" fmla="*/ 137466 h 16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2078" h="166975">
                  <a:moveTo>
                    <a:pt x="162288" y="83563"/>
                  </a:moveTo>
                  <a:cubicBezTo>
                    <a:pt x="162288" y="37431"/>
                    <a:pt x="125839" y="75"/>
                    <a:pt x="81370" y="75"/>
                  </a:cubicBezTo>
                  <a:cubicBezTo>
                    <a:pt x="36173" y="75"/>
                    <a:pt x="210" y="37933"/>
                    <a:pt x="210" y="83563"/>
                  </a:cubicBezTo>
                  <a:cubicBezTo>
                    <a:pt x="210" y="129694"/>
                    <a:pt x="36659" y="167051"/>
                    <a:pt x="81127" y="167051"/>
                  </a:cubicBezTo>
                  <a:cubicBezTo>
                    <a:pt x="126325" y="167051"/>
                    <a:pt x="162288" y="129193"/>
                    <a:pt x="162288" y="83563"/>
                  </a:cubicBezTo>
                  <a:close/>
                  <a:moveTo>
                    <a:pt x="33014" y="29659"/>
                  </a:moveTo>
                  <a:cubicBezTo>
                    <a:pt x="32528" y="29158"/>
                    <a:pt x="30827" y="27403"/>
                    <a:pt x="30827" y="26901"/>
                  </a:cubicBezTo>
                  <a:cubicBezTo>
                    <a:pt x="30827" y="25898"/>
                    <a:pt x="50510" y="6343"/>
                    <a:pt x="81127" y="6343"/>
                  </a:cubicBezTo>
                  <a:cubicBezTo>
                    <a:pt x="89632" y="6343"/>
                    <a:pt x="111988" y="7596"/>
                    <a:pt x="131914" y="26901"/>
                  </a:cubicBezTo>
                  <a:lnTo>
                    <a:pt x="81370" y="79300"/>
                  </a:lnTo>
                  <a:lnTo>
                    <a:pt x="33014" y="29659"/>
                  </a:lnTo>
                  <a:close/>
                  <a:moveTo>
                    <a:pt x="25967" y="135962"/>
                  </a:moveTo>
                  <a:cubicBezTo>
                    <a:pt x="11145" y="118913"/>
                    <a:pt x="6285" y="99608"/>
                    <a:pt x="6285" y="83563"/>
                  </a:cubicBezTo>
                  <a:cubicBezTo>
                    <a:pt x="6285" y="64258"/>
                    <a:pt x="13332" y="45955"/>
                    <a:pt x="25967" y="31163"/>
                  </a:cubicBezTo>
                  <a:lnTo>
                    <a:pt x="76753" y="83563"/>
                  </a:lnTo>
                  <a:lnTo>
                    <a:pt x="25967" y="135962"/>
                  </a:lnTo>
                  <a:close/>
                  <a:moveTo>
                    <a:pt x="136287" y="31163"/>
                  </a:moveTo>
                  <a:cubicBezTo>
                    <a:pt x="147951" y="43950"/>
                    <a:pt x="156213" y="63004"/>
                    <a:pt x="156213" y="83563"/>
                  </a:cubicBezTo>
                  <a:cubicBezTo>
                    <a:pt x="156213" y="102868"/>
                    <a:pt x="149166" y="121170"/>
                    <a:pt x="136530" y="135962"/>
                  </a:cubicBezTo>
                  <a:lnTo>
                    <a:pt x="85744" y="83563"/>
                  </a:lnTo>
                  <a:lnTo>
                    <a:pt x="136287" y="31163"/>
                  </a:lnTo>
                  <a:close/>
                  <a:moveTo>
                    <a:pt x="129484" y="137466"/>
                  </a:moveTo>
                  <a:cubicBezTo>
                    <a:pt x="129970" y="137968"/>
                    <a:pt x="131671" y="139723"/>
                    <a:pt x="131671" y="140224"/>
                  </a:cubicBezTo>
                  <a:cubicBezTo>
                    <a:pt x="131671" y="141227"/>
                    <a:pt x="111988" y="160783"/>
                    <a:pt x="81370" y="160783"/>
                  </a:cubicBezTo>
                  <a:cubicBezTo>
                    <a:pt x="72866" y="160783"/>
                    <a:pt x="50510" y="159529"/>
                    <a:pt x="30584" y="140224"/>
                  </a:cubicBezTo>
                  <a:lnTo>
                    <a:pt x="81127" y="87825"/>
                  </a:lnTo>
                  <a:lnTo>
                    <a:pt x="129484" y="13746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7" name="Dowolny kształt: kształt 176">
              <a:extLst>
                <a:ext uri="{FF2B5EF4-FFF2-40B4-BE49-F238E27FC236}">
                  <a16:creationId xmlns:a16="http://schemas.microsoft.com/office/drawing/2014/main" id="{2D5CA675-E514-2C6F-DEBA-BE96D9025C2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699002" y="6979620"/>
              <a:ext cx="160134" cy="171237"/>
            </a:xfrm>
            <a:custGeom>
              <a:avLst/>
              <a:gdLst>
                <a:gd name="connsiteX0" fmla="*/ 92315 w 160134"/>
                <a:gd name="connsiteY0" fmla="*/ 75 h 171237"/>
                <a:gd name="connsiteX1" fmla="*/ 43230 w 160134"/>
                <a:gd name="connsiteY1" fmla="*/ 8098 h 171237"/>
                <a:gd name="connsiteX2" fmla="*/ 12855 w 160134"/>
                <a:gd name="connsiteY2" fmla="*/ 39186 h 171237"/>
                <a:gd name="connsiteX3" fmla="*/ 15528 w 160134"/>
                <a:gd name="connsiteY3" fmla="*/ 41192 h 171237"/>
                <a:gd name="connsiteX4" fmla="*/ 33510 w 160134"/>
                <a:gd name="connsiteY4" fmla="*/ 29408 h 171237"/>
                <a:gd name="connsiteX5" fmla="*/ 53436 w 160134"/>
                <a:gd name="connsiteY5" fmla="*/ 15368 h 171237"/>
                <a:gd name="connsiteX6" fmla="*/ 77978 w 160134"/>
                <a:gd name="connsiteY6" fmla="*/ 13864 h 171237"/>
                <a:gd name="connsiteX7" fmla="*/ 100091 w 160134"/>
                <a:gd name="connsiteY7" fmla="*/ 13864 h 171237"/>
                <a:gd name="connsiteX8" fmla="*/ 68988 w 160134"/>
                <a:gd name="connsiteY8" fmla="*/ 92087 h 171237"/>
                <a:gd name="connsiteX9" fmla="*/ 46389 w 160134"/>
                <a:gd name="connsiteY9" fmla="*/ 154515 h 171237"/>
                <a:gd name="connsiteX10" fmla="*/ 37155 w 160134"/>
                <a:gd name="connsiteY10" fmla="*/ 157523 h 171237"/>
                <a:gd name="connsiteX11" fmla="*/ 21603 w 160134"/>
                <a:gd name="connsiteY11" fmla="*/ 157523 h 171237"/>
                <a:gd name="connsiteX12" fmla="*/ 8239 w 160134"/>
                <a:gd name="connsiteY12" fmla="*/ 161284 h 171237"/>
                <a:gd name="connsiteX13" fmla="*/ 220 w 160134"/>
                <a:gd name="connsiteY13" fmla="*/ 169558 h 171237"/>
                <a:gd name="connsiteX14" fmla="*/ 5809 w 160134"/>
                <a:gd name="connsiteY14" fmla="*/ 171313 h 171237"/>
                <a:gd name="connsiteX15" fmla="*/ 88913 w 160134"/>
                <a:gd name="connsiteY15" fmla="*/ 171313 h 171237"/>
                <a:gd name="connsiteX16" fmla="*/ 138484 w 160134"/>
                <a:gd name="connsiteY16" fmla="*/ 140475 h 171237"/>
                <a:gd name="connsiteX17" fmla="*/ 135811 w 160134"/>
                <a:gd name="connsiteY17" fmla="*/ 138720 h 171237"/>
                <a:gd name="connsiteX18" fmla="*/ 117830 w 160134"/>
                <a:gd name="connsiteY18" fmla="*/ 150754 h 171237"/>
                <a:gd name="connsiteX19" fmla="*/ 103250 w 160134"/>
                <a:gd name="connsiteY19" fmla="*/ 157523 h 171237"/>
                <a:gd name="connsiteX20" fmla="*/ 56838 w 160134"/>
                <a:gd name="connsiteY20" fmla="*/ 157523 h 171237"/>
                <a:gd name="connsiteX21" fmla="*/ 89642 w 160134"/>
                <a:gd name="connsiteY21" fmla="*/ 83312 h 171237"/>
                <a:gd name="connsiteX22" fmla="*/ 111998 w 160134"/>
                <a:gd name="connsiteY22" fmla="*/ 16371 h 171237"/>
                <a:gd name="connsiteX23" fmla="*/ 118559 w 160134"/>
                <a:gd name="connsiteY23" fmla="*/ 13864 h 171237"/>
                <a:gd name="connsiteX24" fmla="*/ 139213 w 160134"/>
                <a:gd name="connsiteY24" fmla="*/ 13864 h 171237"/>
                <a:gd name="connsiteX25" fmla="*/ 152578 w 160134"/>
                <a:gd name="connsiteY25" fmla="*/ 10103 h 171237"/>
                <a:gd name="connsiteX26" fmla="*/ 160354 w 160134"/>
                <a:gd name="connsiteY26" fmla="*/ 1830 h 171237"/>
                <a:gd name="connsiteX27" fmla="*/ 154765 w 160134"/>
                <a:gd name="connsiteY27" fmla="*/ 75 h 171237"/>
                <a:gd name="connsiteX28" fmla="*/ 92315 w 160134"/>
                <a:gd name="connsiteY28" fmla="*/ 75 h 17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0134" h="171237">
                  <a:moveTo>
                    <a:pt x="92315" y="75"/>
                  </a:moveTo>
                  <a:cubicBezTo>
                    <a:pt x="62184" y="75"/>
                    <a:pt x="49062" y="5841"/>
                    <a:pt x="43230" y="8098"/>
                  </a:cubicBezTo>
                  <a:cubicBezTo>
                    <a:pt x="18444" y="18878"/>
                    <a:pt x="12855" y="35927"/>
                    <a:pt x="12855" y="39186"/>
                  </a:cubicBezTo>
                  <a:cubicBezTo>
                    <a:pt x="12855" y="40941"/>
                    <a:pt x="14070" y="41192"/>
                    <a:pt x="15528" y="41192"/>
                  </a:cubicBezTo>
                  <a:cubicBezTo>
                    <a:pt x="19902" y="41192"/>
                    <a:pt x="31566" y="34924"/>
                    <a:pt x="33510" y="29408"/>
                  </a:cubicBezTo>
                  <a:cubicBezTo>
                    <a:pt x="36426" y="19881"/>
                    <a:pt x="37155" y="17625"/>
                    <a:pt x="53436" y="15368"/>
                  </a:cubicBezTo>
                  <a:cubicBezTo>
                    <a:pt x="61698" y="14365"/>
                    <a:pt x="69717" y="13864"/>
                    <a:pt x="77978" y="13864"/>
                  </a:cubicBezTo>
                  <a:lnTo>
                    <a:pt x="100091" y="13864"/>
                  </a:lnTo>
                  <a:cubicBezTo>
                    <a:pt x="84782" y="29158"/>
                    <a:pt x="77735" y="55984"/>
                    <a:pt x="68988" y="92087"/>
                  </a:cubicBezTo>
                  <a:cubicBezTo>
                    <a:pt x="61941" y="121671"/>
                    <a:pt x="56352" y="141227"/>
                    <a:pt x="46389" y="154515"/>
                  </a:cubicBezTo>
                  <a:cubicBezTo>
                    <a:pt x="43959" y="157273"/>
                    <a:pt x="43716" y="157523"/>
                    <a:pt x="37155" y="157523"/>
                  </a:cubicBezTo>
                  <a:lnTo>
                    <a:pt x="21603" y="157523"/>
                  </a:lnTo>
                  <a:cubicBezTo>
                    <a:pt x="16986" y="157523"/>
                    <a:pt x="14313" y="157523"/>
                    <a:pt x="8239" y="161284"/>
                  </a:cubicBezTo>
                  <a:cubicBezTo>
                    <a:pt x="5566" y="162788"/>
                    <a:pt x="220" y="167051"/>
                    <a:pt x="220" y="169558"/>
                  </a:cubicBezTo>
                  <a:cubicBezTo>
                    <a:pt x="220" y="171062"/>
                    <a:pt x="463" y="171313"/>
                    <a:pt x="5809" y="171313"/>
                  </a:cubicBezTo>
                  <a:lnTo>
                    <a:pt x="88913" y="171313"/>
                  </a:lnTo>
                  <a:cubicBezTo>
                    <a:pt x="117344" y="171313"/>
                    <a:pt x="138484" y="149501"/>
                    <a:pt x="138484" y="140475"/>
                  </a:cubicBezTo>
                  <a:cubicBezTo>
                    <a:pt x="138484" y="138720"/>
                    <a:pt x="136540" y="138720"/>
                    <a:pt x="135811" y="138720"/>
                  </a:cubicBezTo>
                  <a:cubicBezTo>
                    <a:pt x="131680" y="138720"/>
                    <a:pt x="120260" y="144486"/>
                    <a:pt x="117830" y="150754"/>
                  </a:cubicBezTo>
                  <a:cubicBezTo>
                    <a:pt x="116129" y="156019"/>
                    <a:pt x="115400" y="157523"/>
                    <a:pt x="103250" y="157523"/>
                  </a:cubicBezTo>
                  <a:lnTo>
                    <a:pt x="56838" y="157523"/>
                  </a:lnTo>
                  <a:cubicBezTo>
                    <a:pt x="74090" y="142230"/>
                    <a:pt x="81380" y="117409"/>
                    <a:pt x="89642" y="83312"/>
                  </a:cubicBezTo>
                  <a:cubicBezTo>
                    <a:pt x="96203" y="55984"/>
                    <a:pt x="102035" y="31665"/>
                    <a:pt x="111998" y="16371"/>
                  </a:cubicBezTo>
                  <a:cubicBezTo>
                    <a:pt x="113456" y="14115"/>
                    <a:pt x="113699" y="13864"/>
                    <a:pt x="118559" y="13864"/>
                  </a:cubicBezTo>
                  <a:lnTo>
                    <a:pt x="139213" y="13864"/>
                  </a:lnTo>
                  <a:cubicBezTo>
                    <a:pt x="144073" y="13864"/>
                    <a:pt x="146260" y="13864"/>
                    <a:pt x="152578" y="10103"/>
                  </a:cubicBezTo>
                  <a:cubicBezTo>
                    <a:pt x="154765" y="8850"/>
                    <a:pt x="160354" y="4838"/>
                    <a:pt x="160354" y="1830"/>
                  </a:cubicBezTo>
                  <a:cubicBezTo>
                    <a:pt x="160354" y="325"/>
                    <a:pt x="160111" y="75"/>
                    <a:pt x="154765" y="75"/>
                  </a:cubicBezTo>
                  <a:lnTo>
                    <a:pt x="92315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1" name="Dowolny kształt: kształt 180">
              <a:extLst>
                <a:ext uri="{FF2B5EF4-FFF2-40B4-BE49-F238E27FC236}">
                  <a16:creationId xmlns:a16="http://schemas.microsoft.com/office/drawing/2014/main" id="{77C04B18-320B-3D41-4F83-5E2D10F90FC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879144" y="6962822"/>
              <a:ext cx="56375" cy="250714"/>
            </a:xfrm>
            <a:custGeom>
              <a:avLst/>
              <a:gdLst>
                <a:gd name="connsiteX0" fmla="*/ 56601 w 56375"/>
                <a:gd name="connsiteY0" fmla="*/ 248282 h 250714"/>
                <a:gd name="connsiteX1" fmla="*/ 52470 w 56375"/>
                <a:gd name="connsiteY1" fmla="*/ 242766 h 250714"/>
                <a:gd name="connsiteX2" fmla="*/ 14320 w 56375"/>
                <a:gd name="connsiteY2" fmla="*/ 125432 h 250714"/>
                <a:gd name="connsiteX3" fmla="*/ 53442 w 56375"/>
                <a:gd name="connsiteY3" fmla="*/ 6844 h 250714"/>
                <a:gd name="connsiteX4" fmla="*/ 56601 w 56375"/>
                <a:gd name="connsiteY4" fmla="*/ 2582 h 250714"/>
                <a:gd name="connsiteX5" fmla="*/ 54171 w 56375"/>
                <a:gd name="connsiteY5" fmla="*/ 75 h 250714"/>
                <a:gd name="connsiteX6" fmla="*/ 15535 w 56375"/>
                <a:gd name="connsiteY6" fmla="*/ 48964 h 250714"/>
                <a:gd name="connsiteX7" fmla="*/ 226 w 56375"/>
                <a:gd name="connsiteY7" fmla="*/ 125432 h 250714"/>
                <a:gd name="connsiteX8" fmla="*/ 16264 w 56375"/>
                <a:gd name="connsiteY8" fmla="*/ 203655 h 250714"/>
                <a:gd name="connsiteX9" fmla="*/ 54171 w 56375"/>
                <a:gd name="connsiteY9" fmla="*/ 250789 h 250714"/>
                <a:gd name="connsiteX10" fmla="*/ 56601 w 56375"/>
                <a:gd name="connsiteY10" fmla="*/ 248282 h 25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375" h="250714">
                  <a:moveTo>
                    <a:pt x="56601" y="248282"/>
                  </a:moveTo>
                  <a:cubicBezTo>
                    <a:pt x="56601" y="247530"/>
                    <a:pt x="56601" y="247028"/>
                    <a:pt x="52470" y="242766"/>
                  </a:cubicBezTo>
                  <a:cubicBezTo>
                    <a:pt x="22095" y="211176"/>
                    <a:pt x="14320" y="163791"/>
                    <a:pt x="14320" y="125432"/>
                  </a:cubicBezTo>
                  <a:cubicBezTo>
                    <a:pt x="14320" y="81808"/>
                    <a:pt x="23553" y="38183"/>
                    <a:pt x="53442" y="6844"/>
                  </a:cubicBezTo>
                  <a:cubicBezTo>
                    <a:pt x="56601" y="3835"/>
                    <a:pt x="56601" y="3334"/>
                    <a:pt x="56601" y="2582"/>
                  </a:cubicBezTo>
                  <a:cubicBezTo>
                    <a:pt x="56601" y="827"/>
                    <a:pt x="55629" y="75"/>
                    <a:pt x="54171" y="75"/>
                  </a:cubicBezTo>
                  <a:cubicBezTo>
                    <a:pt x="51741" y="75"/>
                    <a:pt x="29871" y="17123"/>
                    <a:pt x="15535" y="48964"/>
                  </a:cubicBezTo>
                  <a:cubicBezTo>
                    <a:pt x="3142" y="76543"/>
                    <a:pt x="226" y="104372"/>
                    <a:pt x="226" y="125432"/>
                  </a:cubicBezTo>
                  <a:cubicBezTo>
                    <a:pt x="226" y="144988"/>
                    <a:pt x="2899" y="175324"/>
                    <a:pt x="16264" y="203655"/>
                  </a:cubicBezTo>
                  <a:cubicBezTo>
                    <a:pt x="30843" y="234493"/>
                    <a:pt x="51741" y="250789"/>
                    <a:pt x="54171" y="250789"/>
                  </a:cubicBezTo>
                  <a:cubicBezTo>
                    <a:pt x="55629" y="250789"/>
                    <a:pt x="56601" y="250037"/>
                    <a:pt x="56601" y="2482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2" name="Dowolny kształt: kształt 181">
              <a:extLst>
                <a:ext uri="{FF2B5EF4-FFF2-40B4-BE49-F238E27FC236}">
                  <a16:creationId xmlns:a16="http://schemas.microsoft.com/office/drawing/2014/main" id="{D316132C-4698-6B7B-DEE2-32625315B0C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956876" y="7040042"/>
              <a:ext cx="114694" cy="164970"/>
            </a:xfrm>
            <a:custGeom>
              <a:avLst/>
              <a:gdLst>
                <a:gd name="connsiteX0" fmla="*/ 959 w 114694"/>
                <a:gd name="connsiteY0" fmla="*/ 154264 h 164970"/>
                <a:gd name="connsiteX1" fmla="*/ 230 w 114694"/>
                <a:gd name="connsiteY1" fmla="*/ 158276 h 164970"/>
                <a:gd name="connsiteX2" fmla="*/ 7034 w 114694"/>
                <a:gd name="connsiteY2" fmla="*/ 165045 h 164970"/>
                <a:gd name="connsiteX3" fmla="*/ 15538 w 114694"/>
                <a:gd name="connsiteY3" fmla="*/ 159780 h 164970"/>
                <a:gd name="connsiteX4" fmla="*/ 31090 w 114694"/>
                <a:gd name="connsiteY4" fmla="*/ 96851 h 164970"/>
                <a:gd name="connsiteX5" fmla="*/ 55147 w 114694"/>
                <a:gd name="connsiteY5" fmla="*/ 113648 h 164970"/>
                <a:gd name="connsiteX6" fmla="*/ 114924 w 114694"/>
                <a:gd name="connsiteY6" fmla="*/ 40941 h 164970"/>
                <a:gd name="connsiteX7" fmla="*/ 81147 w 114694"/>
                <a:gd name="connsiteY7" fmla="*/ 75 h 164970"/>
                <a:gd name="connsiteX8" fmla="*/ 24772 w 114694"/>
                <a:gd name="connsiteY8" fmla="*/ 55733 h 164970"/>
                <a:gd name="connsiteX9" fmla="*/ 959 w 114694"/>
                <a:gd name="connsiteY9" fmla="*/ 154264 h 164970"/>
                <a:gd name="connsiteX10" fmla="*/ 54904 w 114694"/>
                <a:gd name="connsiteY10" fmla="*/ 108133 h 164970"/>
                <a:gd name="connsiteX11" fmla="*/ 34006 w 114694"/>
                <a:gd name="connsiteY11" fmla="*/ 85819 h 164970"/>
                <a:gd name="connsiteX12" fmla="*/ 35950 w 114694"/>
                <a:gd name="connsiteY12" fmla="*/ 76543 h 164970"/>
                <a:gd name="connsiteX13" fmla="*/ 50530 w 114694"/>
                <a:gd name="connsiteY13" fmla="*/ 29408 h 164970"/>
                <a:gd name="connsiteX14" fmla="*/ 80661 w 114694"/>
                <a:gd name="connsiteY14" fmla="*/ 5590 h 164970"/>
                <a:gd name="connsiteX15" fmla="*/ 97428 w 114694"/>
                <a:gd name="connsiteY15" fmla="*/ 30160 h 164970"/>
                <a:gd name="connsiteX16" fmla="*/ 83820 w 114694"/>
                <a:gd name="connsiteY16" fmla="*/ 84315 h 164970"/>
                <a:gd name="connsiteX17" fmla="*/ 54904 w 114694"/>
                <a:gd name="connsiteY17" fmla="*/ 108133 h 16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694" h="164970">
                  <a:moveTo>
                    <a:pt x="959" y="154264"/>
                  </a:moveTo>
                  <a:cubicBezTo>
                    <a:pt x="230" y="157273"/>
                    <a:pt x="230" y="157774"/>
                    <a:pt x="230" y="158276"/>
                  </a:cubicBezTo>
                  <a:cubicBezTo>
                    <a:pt x="230" y="162036"/>
                    <a:pt x="2903" y="165045"/>
                    <a:pt x="7034" y="165045"/>
                  </a:cubicBezTo>
                  <a:cubicBezTo>
                    <a:pt x="12137" y="165045"/>
                    <a:pt x="15052" y="160532"/>
                    <a:pt x="15538" y="159780"/>
                  </a:cubicBezTo>
                  <a:cubicBezTo>
                    <a:pt x="16753" y="157523"/>
                    <a:pt x="24529" y="123928"/>
                    <a:pt x="31090" y="96851"/>
                  </a:cubicBezTo>
                  <a:cubicBezTo>
                    <a:pt x="35950" y="106879"/>
                    <a:pt x="43726" y="113648"/>
                    <a:pt x="55147" y="113648"/>
                  </a:cubicBezTo>
                  <a:cubicBezTo>
                    <a:pt x="83577" y="113648"/>
                    <a:pt x="114924" y="78298"/>
                    <a:pt x="114924" y="40941"/>
                  </a:cubicBezTo>
                  <a:cubicBezTo>
                    <a:pt x="114924" y="14365"/>
                    <a:pt x="98886" y="75"/>
                    <a:pt x="81147" y="75"/>
                  </a:cubicBezTo>
                  <a:cubicBezTo>
                    <a:pt x="57577" y="75"/>
                    <a:pt x="32062" y="25146"/>
                    <a:pt x="24772" y="55733"/>
                  </a:cubicBezTo>
                  <a:lnTo>
                    <a:pt x="959" y="154264"/>
                  </a:lnTo>
                  <a:close/>
                  <a:moveTo>
                    <a:pt x="54904" y="108133"/>
                  </a:moveTo>
                  <a:cubicBezTo>
                    <a:pt x="37894" y="108133"/>
                    <a:pt x="34006" y="88076"/>
                    <a:pt x="34006" y="85819"/>
                  </a:cubicBezTo>
                  <a:cubicBezTo>
                    <a:pt x="34006" y="84816"/>
                    <a:pt x="35221" y="79802"/>
                    <a:pt x="35950" y="76543"/>
                  </a:cubicBezTo>
                  <a:cubicBezTo>
                    <a:pt x="42754" y="48463"/>
                    <a:pt x="45184" y="39437"/>
                    <a:pt x="50530" y="29408"/>
                  </a:cubicBezTo>
                  <a:cubicBezTo>
                    <a:pt x="60979" y="11106"/>
                    <a:pt x="73128" y="5590"/>
                    <a:pt x="80661" y="5590"/>
                  </a:cubicBezTo>
                  <a:cubicBezTo>
                    <a:pt x="89652" y="5590"/>
                    <a:pt x="97428" y="12861"/>
                    <a:pt x="97428" y="30160"/>
                  </a:cubicBezTo>
                  <a:cubicBezTo>
                    <a:pt x="97428" y="43950"/>
                    <a:pt x="90381" y="72030"/>
                    <a:pt x="83820" y="84315"/>
                  </a:cubicBezTo>
                  <a:cubicBezTo>
                    <a:pt x="75801" y="100110"/>
                    <a:pt x="64138" y="108133"/>
                    <a:pt x="54904" y="10813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3" name="Dowolny kształt: kształt 182">
              <a:extLst>
                <a:ext uri="{FF2B5EF4-FFF2-40B4-BE49-F238E27FC236}">
                  <a16:creationId xmlns:a16="http://schemas.microsoft.com/office/drawing/2014/main" id="{39F7C461-2FA4-3FE5-B63E-FCED46DCC71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089070" y="6962822"/>
              <a:ext cx="56375" cy="250714"/>
            </a:xfrm>
            <a:custGeom>
              <a:avLst/>
              <a:gdLst>
                <a:gd name="connsiteX0" fmla="*/ 56610 w 56375"/>
                <a:gd name="connsiteY0" fmla="*/ 125432 h 250714"/>
                <a:gd name="connsiteX1" fmla="*/ 40572 w 56375"/>
                <a:gd name="connsiteY1" fmla="*/ 47209 h 250714"/>
                <a:gd name="connsiteX2" fmla="*/ 2665 w 56375"/>
                <a:gd name="connsiteY2" fmla="*/ 75 h 250714"/>
                <a:gd name="connsiteX3" fmla="*/ 235 w 56375"/>
                <a:gd name="connsiteY3" fmla="*/ 2582 h 250714"/>
                <a:gd name="connsiteX4" fmla="*/ 4852 w 56375"/>
                <a:gd name="connsiteY4" fmla="*/ 8348 h 250714"/>
                <a:gd name="connsiteX5" fmla="*/ 42516 w 56375"/>
                <a:gd name="connsiteY5" fmla="*/ 125432 h 250714"/>
                <a:gd name="connsiteX6" fmla="*/ 3394 w 56375"/>
                <a:gd name="connsiteY6" fmla="*/ 244020 h 250714"/>
                <a:gd name="connsiteX7" fmla="*/ 235 w 56375"/>
                <a:gd name="connsiteY7" fmla="*/ 248282 h 250714"/>
                <a:gd name="connsiteX8" fmla="*/ 2665 w 56375"/>
                <a:gd name="connsiteY8" fmla="*/ 250789 h 250714"/>
                <a:gd name="connsiteX9" fmla="*/ 41301 w 56375"/>
                <a:gd name="connsiteY9" fmla="*/ 201900 h 250714"/>
                <a:gd name="connsiteX10" fmla="*/ 56610 w 56375"/>
                <a:gd name="connsiteY10" fmla="*/ 125432 h 25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375" h="250714">
                  <a:moveTo>
                    <a:pt x="56610" y="125432"/>
                  </a:moveTo>
                  <a:cubicBezTo>
                    <a:pt x="56610" y="105876"/>
                    <a:pt x="53937" y="75540"/>
                    <a:pt x="40572" y="47209"/>
                  </a:cubicBezTo>
                  <a:cubicBezTo>
                    <a:pt x="25992" y="16371"/>
                    <a:pt x="5095" y="75"/>
                    <a:pt x="2665" y="75"/>
                  </a:cubicBezTo>
                  <a:cubicBezTo>
                    <a:pt x="1207" y="75"/>
                    <a:pt x="235" y="1078"/>
                    <a:pt x="235" y="2582"/>
                  </a:cubicBezTo>
                  <a:cubicBezTo>
                    <a:pt x="235" y="3334"/>
                    <a:pt x="235" y="3835"/>
                    <a:pt x="4852" y="8348"/>
                  </a:cubicBezTo>
                  <a:cubicBezTo>
                    <a:pt x="28665" y="33169"/>
                    <a:pt x="42516" y="73033"/>
                    <a:pt x="42516" y="125432"/>
                  </a:cubicBezTo>
                  <a:cubicBezTo>
                    <a:pt x="42516" y="168304"/>
                    <a:pt x="33525" y="212430"/>
                    <a:pt x="3394" y="244020"/>
                  </a:cubicBezTo>
                  <a:cubicBezTo>
                    <a:pt x="235" y="247028"/>
                    <a:pt x="235" y="247530"/>
                    <a:pt x="235" y="248282"/>
                  </a:cubicBezTo>
                  <a:cubicBezTo>
                    <a:pt x="235" y="249786"/>
                    <a:pt x="1207" y="250789"/>
                    <a:pt x="2665" y="250789"/>
                  </a:cubicBezTo>
                  <a:cubicBezTo>
                    <a:pt x="5095" y="250789"/>
                    <a:pt x="26964" y="233741"/>
                    <a:pt x="41301" y="201900"/>
                  </a:cubicBezTo>
                  <a:cubicBezTo>
                    <a:pt x="53694" y="174321"/>
                    <a:pt x="56610" y="146492"/>
                    <a:pt x="56610" y="12543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4" name="Dowolny kształt: kształt 183">
              <a:extLst>
                <a:ext uri="{FF2B5EF4-FFF2-40B4-BE49-F238E27FC236}">
                  <a16:creationId xmlns:a16="http://schemas.microsoft.com/office/drawing/2014/main" id="{63427485-69D7-69F4-901B-08E62DF2AB2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175064" y="6962822"/>
              <a:ext cx="33290" cy="250714"/>
            </a:xfrm>
            <a:custGeom>
              <a:avLst/>
              <a:gdLst>
                <a:gd name="connsiteX0" fmla="*/ 33529 w 33290"/>
                <a:gd name="connsiteY0" fmla="*/ 75 h 250714"/>
                <a:gd name="connsiteX1" fmla="*/ 239 w 33290"/>
                <a:gd name="connsiteY1" fmla="*/ 75 h 250714"/>
                <a:gd name="connsiteX2" fmla="*/ 239 w 33290"/>
                <a:gd name="connsiteY2" fmla="*/ 10103 h 250714"/>
                <a:gd name="connsiteX3" fmla="*/ 23809 w 33290"/>
                <a:gd name="connsiteY3" fmla="*/ 10103 h 250714"/>
                <a:gd name="connsiteX4" fmla="*/ 23809 w 33290"/>
                <a:gd name="connsiteY4" fmla="*/ 240761 h 250714"/>
                <a:gd name="connsiteX5" fmla="*/ 239 w 33290"/>
                <a:gd name="connsiteY5" fmla="*/ 240761 h 250714"/>
                <a:gd name="connsiteX6" fmla="*/ 239 w 33290"/>
                <a:gd name="connsiteY6" fmla="*/ 250789 h 250714"/>
                <a:gd name="connsiteX7" fmla="*/ 33529 w 33290"/>
                <a:gd name="connsiteY7" fmla="*/ 250789 h 250714"/>
                <a:gd name="connsiteX8" fmla="*/ 33529 w 33290"/>
                <a:gd name="connsiteY8" fmla="*/ 75 h 25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0" h="250714">
                  <a:moveTo>
                    <a:pt x="33529" y="75"/>
                  </a:moveTo>
                  <a:lnTo>
                    <a:pt x="239" y="75"/>
                  </a:lnTo>
                  <a:lnTo>
                    <a:pt x="239" y="10103"/>
                  </a:lnTo>
                  <a:lnTo>
                    <a:pt x="23809" y="10103"/>
                  </a:lnTo>
                  <a:lnTo>
                    <a:pt x="23809" y="240761"/>
                  </a:lnTo>
                  <a:lnTo>
                    <a:pt x="239" y="240761"/>
                  </a:lnTo>
                  <a:lnTo>
                    <a:pt x="239" y="250789"/>
                  </a:lnTo>
                  <a:lnTo>
                    <a:pt x="33529" y="250789"/>
                  </a:lnTo>
                  <a:lnTo>
                    <a:pt x="33529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5" name="Dowolny kształt: kształt 184">
              <a:extLst>
                <a:ext uri="{FF2B5EF4-FFF2-40B4-BE49-F238E27FC236}">
                  <a16:creationId xmlns:a16="http://schemas.microsoft.com/office/drawing/2014/main" id="{462497FA-2D49-2160-7986-EB0792549E4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318322" y="7058846"/>
              <a:ext cx="161592" cy="58667"/>
            </a:xfrm>
            <a:custGeom>
              <a:avLst/>
              <a:gdLst>
                <a:gd name="connsiteX0" fmla="*/ 153575 w 161592"/>
                <a:gd name="connsiteY0" fmla="*/ 10103 h 58667"/>
                <a:gd name="connsiteX1" fmla="*/ 161837 w 161592"/>
                <a:gd name="connsiteY1" fmla="*/ 5089 h 58667"/>
                <a:gd name="connsiteX2" fmla="*/ 153818 w 161592"/>
                <a:gd name="connsiteY2" fmla="*/ 75 h 58667"/>
                <a:gd name="connsiteX3" fmla="*/ 8263 w 161592"/>
                <a:gd name="connsiteY3" fmla="*/ 75 h 58667"/>
                <a:gd name="connsiteX4" fmla="*/ 244 w 161592"/>
                <a:gd name="connsiteY4" fmla="*/ 5089 h 58667"/>
                <a:gd name="connsiteX5" fmla="*/ 8506 w 161592"/>
                <a:gd name="connsiteY5" fmla="*/ 10103 h 58667"/>
                <a:gd name="connsiteX6" fmla="*/ 153575 w 161592"/>
                <a:gd name="connsiteY6" fmla="*/ 10103 h 58667"/>
                <a:gd name="connsiteX7" fmla="*/ 153818 w 161592"/>
                <a:gd name="connsiteY7" fmla="*/ 58742 h 58667"/>
                <a:gd name="connsiteX8" fmla="*/ 161837 w 161592"/>
                <a:gd name="connsiteY8" fmla="*/ 53728 h 58667"/>
                <a:gd name="connsiteX9" fmla="*/ 153575 w 161592"/>
                <a:gd name="connsiteY9" fmla="*/ 48713 h 58667"/>
                <a:gd name="connsiteX10" fmla="*/ 8506 w 161592"/>
                <a:gd name="connsiteY10" fmla="*/ 48713 h 58667"/>
                <a:gd name="connsiteX11" fmla="*/ 244 w 161592"/>
                <a:gd name="connsiteY11" fmla="*/ 53728 h 58667"/>
                <a:gd name="connsiteX12" fmla="*/ 8263 w 161592"/>
                <a:gd name="connsiteY12" fmla="*/ 58742 h 58667"/>
                <a:gd name="connsiteX13" fmla="*/ 153818 w 161592"/>
                <a:gd name="connsiteY13" fmla="*/ 58742 h 5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592" h="58667">
                  <a:moveTo>
                    <a:pt x="153575" y="10103"/>
                  </a:moveTo>
                  <a:cubicBezTo>
                    <a:pt x="157220" y="10103"/>
                    <a:pt x="161837" y="10103"/>
                    <a:pt x="161837" y="5089"/>
                  </a:cubicBezTo>
                  <a:cubicBezTo>
                    <a:pt x="161837" y="75"/>
                    <a:pt x="157220" y="75"/>
                    <a:pt x="153818" y="75"/>
                  </a:cubicBezTo>
                  <a:lnTo>
                    <a:pt x="8263" y="75"/>
                  </a:lnTo>
                  <a:cubicBezTo>
                    <a:pt x="4861" y="75"/>
                    <a:pt x="244" y="75"/>
                    <a:pt x="244" y="5089"/>
                  </a:cubicBezTo>
                  <a:cubicBezTo>
                    <a:pt x="244" y="10103"/>
                    <a:pt x="4861" y="10103"/>
                    <a:pt x="8506" y="10103"/>
                  </a:cubicBezTo>
                  <a:lnTo>
                    <a:pt x="153575" y="10103"/>
                  </a:lnTo>
                  <a:close/>
                  <a:moveTo>
                    <a:pt x="153818" y="58742"/>
                  </a:moveTo>
                  <a:cubicBezTo>
                    <a:pt x="157220" y="58742"/>
                    <a:pt x="161837" y="58742"/>
                    <a:pt x="161837" y="53728"/>
                  </a:cubicBezTo>
                  <a:cubicBezTo>
                    <a:pt x="161837" y="48713"/>
                    <a:pt x="157220" y="48713"/>
                    <a:pt x="153575" y="48713"/>
                  </a:cubicBezTo>
                  <a:lnTo>
                    <a:pt x="8506" y="48713"/>
                  </a:lnTo>
                  <a:cubicBezTo>
                    <a:pt x="4861" y="48713"/>
                    <a:pt x="244" y="48713"/>
                    <a:pt x="244" y="53728"/>
                  </a:cubicBezTo>
                  <a:cubicBezTo>
                    <a:pt x="244" y="58742"/>
                    <a:pt x="4861" y="58742"/>
                    <a:pt x="8263" y="58742"/>
                  </a:cubicBezTo>
                  <a:lnTo>
                    <a:pt x="153818" y="5874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6" name="Dowolny kształt: kształt 185">
              <a:extLst>
                <a:ext uri="{FF2B5EF4-FFF2-40B4-BE49-F238E27FC236}">
                  <a16:creationId xmlns:a16="http://schemas.microsoft.com/office/drawing/2014/main" id="{5A89EE48-3E2B-B747-C569-E85713550B9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568985" y="7040042"/>
              <a:ext cx="189779" cy="110815"/>
            </a:xfrm>
            <a:custGeom>
              <a:avLst/>
              <a:gdLst>
                <a:gd name="connsiteX0" fmla="*/ 19208 w 189779"/>
                <a:gd name="connsiteY0" fmla="*/ 24645 h 110815"/>
                <a:gd name="connsiteX1" fmla="*/ 19208 w 189779"/>
                <a:gd name="connsiteY1" fmla="*/ 91836 h 110815"/>
                <a:gd name="connsiteX2" fmla="*/ 255 w 189779"/>
                <a:gd name="connsiteY2" fmla="*/ 103118 h 110815"/>
                <a:gd name="connsiteX3" fmla="*/ 255 w 189779"/>
                <a:gd name="connsiteY3" fmla="*/ 110891 h 110815"/>
                <a:gd name="connsiteX4" fmla="*/ 27713 w 189779"/>
                <a:gd name="connsiteY4" fmla="*/ 110138 h 110815"/>
                <a:gd name="connsiteX5" fmla="*/ 54929 w 189779"/>
                <a:gd name="connsiteY5" fmla="*/ 110891 h 110815"/>
                <a:gd name="connsiteX6" fmla="*/ 54929 w 189779"/>
                <a:gd name="connsiteY6" fmla="*/ 103118 h 110815"/>
                <a:gd name="connsiteX7" fmla="*/ 35975 w 189779"/>
                <a:gd name="connsiteY7" fmla="*/ 91836 h 110815"/>
                <a:gd name="connsiteX8" fmla="*/ 35975 w 189779"/>
                <a:gd name="connsiteY8" fmla="*/ 45705 h 110815"/>
                <a:gd name="connsiteX9" fmla="*/ 68780 w 189779"/>
                <a:gd name="connsiteY9" fmla="*/ 5590 h 110815"/>
                <a:gd name="connsiteX10" fmla="*/ 86761 w 189779"/>
                <a:gd name="connsiteY10" fmla="*/ 33420 h 110815"/>
                <a:gd name="connsiteX11" fmla="*/ 86761 w 189779"/>
                <a:gd name="connsiteY11" fmla="*/ 91836 h 110815"/>
                <a:gd name="connsiteX12" fmla="*/ 67808 w 189779"/>
                <a:gd name="connsiteY12" fmla="*/ 103118 h 110815"/>
                <a:gd name="connsiteX13" fmla="*/ 67808 w 189779"/>
                <a:gd name="connsiteY13" fmla="*/ 110891 h 110815"/>
                <a:gd name="connsiteX14" fmla="*/ 95266 w 189779"/>
                <a:gd name="connsiteY14" fmla="*/ 110138 h 110815"/>
                <a:gd name="connsiteX15" fmla="*/ 122482 w 189779"/>
                <a:gd name="connsiteY15" fmla="*/ 110891 h 110815"/>
                <a:gd name="connsiteX16" fmla="*/ 122482 w 189779"/>
                <a:gd name="connsiteY16" fmla="*/ 103118 h 110815"/>
                <a:gd name="connsiteX17" fmla="*/ 103528 w 189779"/>
                <a:gd name="connsiteY17" fmla="*/ 91836 h 110815"/>
                <a:gd name="connsiteX18" fmla="*/ 103528 w 189779"/>
                <a:gd name="connsiteY18" fmla="*/ 45705 h 110815"/>
                <a:gd name="connsiteX19" fmla="*/ 136333 w 189779"/>
                <a:gd name="connsiteY19" fmla="*/ 5590 h 110815"/>
                <a:gd name="connsiteX20" fmla="*/ 154314 w 189779"/>
                <a:gd name="connsiteY20" fmla="*/ 33420 h 110815"/>
                <a:gd name="connsiteX21" fmla="*/ 154314 w 189779"/>
                <a:gd name="connsiteY21" fmla="*/ 91836 h 110815"/>
                <a:gd name="connsiteX22" fmla="*/ 135361 w 189779"/>
                <a:gd name="connsiteY22" fmla="*/ 103118 h 110815"/>
                <a:gd name="connsiteX23" fmla="*/ 135361 w 189779"/>
                <a:gd name="connsiteY23" fmla="*/ 110891 h 110815"/>
                <a:gd name="connsiteX24" fmla="*/ 162819 w 189779"/>
                <a:gd name="connsiteY24" fmla="*/ 110138 h 110815"/>
                <a:gd name="connsiteX25" fmla="*/ 190035 w 189779"/>
                <a:gd name="connsiteY25" fmla="*/ 110891 h 110815"/>
                <a:gd name="connsiteX26" fmla="*/ 190035 w 189779"/>
                <a:gd name="connsiteY26" fmla="*/ 103118 h 110815"/>
                <a:gd name="connsiteX27" fmla="*/ 171081 w 189779"/>
                <a:gd name="connsiteY27" fmla="*/ 95597 h 110815"/>
                <a:gd name="connsiteX28" fmla="*/ 171081 w 189779"/>
                <a:gd name="connsiteY28" fmla="*/ 47710 h 110815"/>
                <a:gd name="connsiteX29" fmla="*/ 163548 w 189779"/>
                <a:gd name="connsiteY29" fmla="*/ 9351 h 110815"/>
                <a:gd name="connsiteX30" fmla="*/ 138033 w 189779"/>
                <a:gd name="connsiteY30" fmla="*/ 75 h 110815"/>
                <a:gd name="connsiteX31" fmla="*/ 102799 w 189779"/>
                <a:gd name="connsiteY31" fmla="*/ 24645 h 110815"/>
                <a:gd name="connsiteX32" fmla="*/ 70481 w 189779"/>
                <a:gd name="connsiteY32" fmla="*/ 75 h 110815"/>
                <a:gd name="connsiteX33" fmla="*/ 34517 w 189779"/>
                <a:gd name="connsiteY33" fmla="*/ 26400 h 110815"/>
                <a:gd name="connsiteX34" fmla="*/ 34517 w 189779"/>
                <a:gd name="connsiteY34" fmla="*/ 75 h 110815"/>
                <a:gd name="connsiteX35" fmla="*/ 255 w 189779"/>
                <a:gd name="connsiteY35" fmla="*/ 2833 h 110815"/>
                <a:gd name="connsiteX36" fmla="*/ 255 w 189779"/>
                <a:gd name="connsiteY36" fmla="*/ 10605 h 110815"/>
                <a:gd name="connsiteX37" fmla="*/ 19208 w 189779"/>
                <a:gd name="connsiteY37" fmla="*/ 24645 h 1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9779" h="110815">
                  <a:moveTo>
                    <a:pt x="19208" y="24645"/>
                  </a:moveTo>
                  <a:lnTo>
                    <a:pt x="19208" y="91836"/>
                  </a:lnTo>
                  <a:cubicBezTo>
                    <a:pt x="19208" y="103118"/>
                    <a:pt x="16536" y="103118"/>
                    <a:pt x="255" y="103118"/>
                  </a:cubicBezTo>
                  <a:lnTo>
                    <a:pt x="255" y="110891"/>
                  </a:lnTo>
                  <a:cubicBezTo>
                    <a:pt x="8760" y="110640"/>
                    <a:pt x="21152" y="110138"/>
                    <a:pt x="27713" y="110138"/>
                  </a:cubicBezTo>
                  <a:cubicBezTo>
                    <a:pt x="34031" y="110138"/>
                    <a:pt x="46667" y="110640"/>
                    <a:pt x="54929" y="110891"/>
                  </a:cubicBezTo>
                  <a:lnTo>
                    <a:pt x="54929" y="103118"/>
                  </a:lnTo>
                  <a:cubicBezTo>
                    <a:pt x="38648" y="103118"/>
                    <a:pt x="35975" y="103118"/>
                    <a:pt x="35975" y="91836"/>
                  </a:cubicBezTo>
                  <a:lnTo>
                    <a:pt x="35975" y="45705"/>
                  </a:lnTo>
                  <a:cubicBezTo>
                    <a:pt x="35975" y="19630"/>
                    <a:pt x="53228" y="5590"/>
                    <a:pt x="68780" y="5590"/>
                  </a:cubicBezTo>
                  <a:cubicBezTo>
                    <a:pt x="84088" y="5590"/>
                    <a:pt x="86761" y="19129"/>
                    <a:pt x="86761" y="33420"/>
                  </a:cubicBezTo>
                  <a:lnTo>
                    <a:pt x="86761" y="91836"/>
                  </a:lnTo>
                  <a:cubicBezTo>
                    <a:pt x="86761" y="103118"/>
                    <a:pt x="84088" y="103118"/>
                    <a:pt x="67808" y="103118"/>
                  </a:cubicBezTo>
                  <a:lnTo>
                    <a:pt x="67808" y="110891"/>
                  </a:lnTo>
                  <a:cubicBezTo>
                    <a:pt x="76313" y="110640"/>
                    <a:pt x="88705" y="110138"/>
                    <a:pt x="95266" y="110138"/>
                  </a:cubicBezTo>
                  <a:cubicBezTo>
                    <a:pt x="101584" y="110138"/>
                    <a:pt x="114220" y="110640"/>
                    <a:pt x="122482" y="110891"/>
                  </a:cubicBezTo>
                  <a:lnTo>
                    <a:pt x="122482" y="103118"/>
                  </a:lnTo>
                  <a:cubicBezTo>
                    <a:pt x="106201" y="103118"/>
                    <a:pt x="103528" y="103118"/>
                    <a:pt x="103528" y="91836"/>
                  </a:cubicBezTo>
                  <a:lnTo>
                    <a:pt x="103528" y="45705"/>
                  </a:lnTo>
                  <a:cubicBezTo>
                    <a:pt x="103528" y="19630"/>
                    <a:pt x="120781" y="5590"/>
                    <a:pt x="136333" y="5590"/>
                  </a:cubicBezTo>
                  <a:cubicBezTo>
                    <a:pt x="151641" y="5590"/>
                    <a:pt x="154314" y="19129"/>
                    <a:pt x="154314" y="33420"/>
                  </a:cubicBezTo>
                  <a:lnTo>
                    <a:pt x="154314" y="91836"/>
                  </a:lnTo>
                  <a:cubicBezTo>
                    <a:pt x="154314" y="103118"/>
                    <a:pt x="151641" y="103118"/>
                    <a:pt x="135361" y="103118"/>
                  </a:cubicBezTo>
                  <a:lnTo>
                    <a:pt x="135361" y="110891"/>
                  </a:lnTo>
                  <a:cubicBezTo>
                    <a:pt x="143865" y="110640"/>
                    <a:pt x="156258" y="110138"/>
                    <a:pt x="162819" y="110138"/>
                  </a:cubicBezTo>
                  <a:cubicBezTo>
                    <a:pt x="169137" y="110138"/>
                    <a:pt x="181773" y="110640"/>
                    <a:pt x="190035" y="110891"/>
                  </a:cubicBezTo>
                  <a:lnTo>
                    <a:pt x="190035" y="103118"/>
                  </a:lnTo>
                  <a:cubicBezTo>
                    <a:pt x="177399" y="103118"/>
                    <a:pt x="171324" y="103118"/>
                    <a:pt x="171081" y="95597"/>
                  </a:cubicBezTo>
                  <a:lnTo>
                    <a:pt x="171081" y="47710"/>
                  </a:lnTo>
                  <a:cubicBezTo>
                    <a:pt x="171081" y="26149"/>
                    <a:pt x="171081" y="18377"/>
                    <a:pt x="163548" y="9351"/>
                  </a:cubicBezTo>
                  <a:cubicBezTo>
                    <a:pt x="160146" y="5089"/>
                    <a:pt x="152127" y="75"/>
                    <a:pt x="138033" y="75"/>
                  </a:cubicBezTo>
                  <a:cubicBezTo>
                    <a:pt x="117622" y="75"/>
                    <a:pt x="106930" y="15118"/>
                    <a:pt x="102799" y="24645"/>
                  </a:cubicBezTo>
                  <a:cubicBezTo>
                    <a:pt x="99397" y="2833"/>
                    <a:pt x="81415" y="75"/>
                    <a:pt x="70481" y="75"/>
                  </a:cubicBezTo>
                  <a:cubicBezTo>
                    <a:pt x="52742" y="75"/>
                    <a:pt x="41321" y="10855"/>
                    <a:pt x="34517" y="26400"/>
                  </a:cubicBezTo>
                  <a:lnTo>
                    <a:pt x="34517" y="75"/>
                  </a:lnTo>
                  <a:lnTo>
                    <a:pt x="255" y="2833"/>
                  </a:lnTo>
                  <a:lnTo>
                    <a:pt x="255" y="10605"/>
                  </a:lnTo>
                  <a:cubicBezTo>
                    <a:pt x="17265" y="10605"/>
                    <a:pt x="19208" y="12360"/>
                    <a:pt x="19208" y="246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7" name="Dowolny kształt: kształt 186">
              <a:extLst>
                <a:ext uri="{FF2B5EF4-FFF2-40B4-BE49-F238E27FC236}">
                  <a16:creationId xmlns:a16="http://schemas.microsoft.com/office/drawing/2014/main" id="{735320B7-448A-C5B3-A25D-C4F3CC65326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773912" y="7038538"/>
              <a:ext cx="109591" cy="115077"/>
            </a:xfrm>
            <a:custGeom>
              <a:avLst/>
              <a:gdLst>
                <a:gd name="connsiteX0" fmla="*/ 70975 w 109591"/>
                <a:gd name="connsiteY0" fmla="*/ 93341 h 115077"/>
                <a:gd name="connsiteX1" fmla="*/ 89929 w 109591"/>
                <a:gd name="connsiteY1" fmla="*/ 113899 h 115077"/>
                <a:gd name="connsiteX2" fmla="*/ 109854 w 109591"/>
                <a:gd name="connsiteY2" fmla="*/ 90081 h 115077"/>
                <a:gd name="connsiteX3" fmla="*/ 109854 w 109591"/>
                <a:gd name="connsiteY3" fmla="*/ 76041 h 115077"/>
                <a:gd name="connsiteX4" fmla="*/ 103779 w 109591"/>
                <a:gd name="connsiteY4" fmla="*/ 76041 h 115077"/>
                <a:gd name="connsiteX5" fmla="*/ 103779 w 109591"/>
                <a:gd name="connsiteY5" fmla="*/ 90081 h 115077"/>
                <a:gd name="connsiteX6" fmla="*/ 95032 w 109591"/>
                <a:gd name="connsiteY6" fmla="*/ 106127 h 115077"/>
                <a:gd name="connsiteX7" fmla="*/ 86041 w 109591"/>
                <a:gd name="connsiteY7" fmla="*/ 93591 h 115077"/>
                <a:gd name="connsiteX8" fmla="*/ 86041 w 109591"/>
                <a:gd name="connsiteY8" fmla="*/ 43448 h 115077"/>
                <a:gd name="connsiteX9" fmla="*/ 77293 w 109591"/>
                <a:gd name="connsiteY9" fmla="*/ 13864 h 115077"/>
                <a:gd name="connsiteX10" fmla="*/ 44002 w 109591"/>
                <a:gd name="connsiteY10" fmla="*/ 75 h 115077"/>
                <a:gd name="connsiteX11" fmla="*/ 7310 w 109591"/>
                <a:gd name="connsiteY11" fmla="*/ 28405 h 115077"/>
                <a:gd name="connsiteX12" fmla="*/ 18488 w 109591"/>
                <a:gd name="connsiteY12" fmla="*/ 40189 h 115077"/>
                <a:gd name="connsiteX13" fmla="*/ 29666 w 109591"/>
                <a:gd name="connsiteY13" fmla="*/ 28656 h 115077"/>
                <a:gd name="connsiteX14" fmla="*/ 17273 w 109591"/>
                <a:gd name="connsiteY14" fmla="*/ 17123 h 115077"/>
                <a:gd name="connsiteX15" fmla="*/ 43516 w 109591"/>
                <a:gd name="connsiteY15" fmla="*/ 5590 h 115077"/>
                <a:gd name="connsiteX16" fmla="*/ 69274 w 109591"/>
                <a:gd name="connsiteY16" fmla="*/ 37682 h 115077"/>
                <a:gd name="connsiteX17" fmla="*/ 69274 w 109591"/>
                <a:gd name="connsiteY17" fmla="*/ 46958 h 115077"/>
                <a:gd name="connsiteX18" fmla="*/ 24563 w 109591"/>
                <a:gd name="connsiteY18" fmla="*/ 55984 h 115077"/>
                <a:gd name="connsiteX19" fmla="*/ 263 w 109591"/>
                <a:gd name="connsiteY19" fmla="*/ 88577 h 115077"/>
                <a:gd name="connsiteX20" fmla="*/ 39142 w 109591"/>
                <a:gd name="connsiteY20" fmla="*/ 115153 h 115077"/>
                <a:gd name="connsiteX21" fmla="*/ 70975 w 109591"/>
                <a:gd name="connsiteY21" fmla="*/ 93341 h 115077"/>
                <a:gd name="connsiteX22" fmla="*/ 69274 w 109591"/>
                <a:gd name="connsiteY22" fmla="*/ 52223 h 115077"/>
                <a:gd name="connsiteX23" fmla="*/ 69274 w 109591"/>
                <a:gd name="connsiteY23" fmla="*/ 77295 h 115077"/>
                <a:gd name="connsiteX24" fmla="*/ 40843 w 109591"/>
                <a:gd name="connsiteY24" fmla="*/ 109637 h 115077"/>
                <a:gd name="connsiteX25" fmla="*/ 18974 w 109591"/>
                <a:gd name="connsiteY25" fmla="*/ 88326 h 115077"/>
                <a:gd name="connsiteX26" fmla="*/ 69274 w 109591"/>
                <a:gd name="connsiteY26" fmla="*/ 52223 h 11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9591" h="115077">
                  <a:moveTo>
                    <a:pt x="70975" y="93341"/>
                  </a:moveTo>
                  <a:cubicBezTo>
                    <a:pt x="71947" y="103369"/>
                    <a:pt x="78508" y="113899"/>
                    <a:pt x="89929" y="113899"/>
                  </a:cubicBezTo>
                  <a:cubicBezTo>
                    <a:pt x="95032" y="113899"/>
                    <a:pt x="109854" y="110389"/>
                    <a:pt x="109854" y="90081"/>
                  </a:cubicBezTo>
                  <a:lnTo>
                    <a:pt x="109854" y="76041"/>
                  </a:lnTo>
                  <a:lnTo>
                    <a:pt x="103779" y="76041"/>
                  </a:lnTo>
                  <a:lnTo>
                    <a:pt x="103779" y="90081"/>
                  </a:lnTo>
                  <a:cubicBezTo>
                    <a:pt x="103779" y="104623"/>
                    <a:pt x="97704" y="106127"/>
                    <a:pt x="95032" y="106127"/>
                  </a:cubicBezTo>
                  <a:cubicBezTo>
                    <a:pt x="87013" y="106127"/>
                    <a:pt x="86041" y="94845"/>
                    <a:pt x="86041" y="93591"/>
                  </a:cubicBezTo>
                  <a:lnTo>
                    <a:pt x="86041" y="43448"/>
                  </a:lnTo>
                  <a:cubicBezTo>
                    <a:pt x="86041" y="32918"/>
                    <a:pt x="86041" y="23140"/>
                    <a:pt x="77293" y="13864"/>
                  </a:cubicBezTo>
                  <a:cubicBezTo>
                    <a:pt x="67816" y="4086"/>
                    <a:pt x="55666" y="75"/>
                    <a:pt x="44002" y="75"/>
                  </a:cubicBezTo>
                  <a:cubicBezTo>
                    <a:pt x="24077" y="75"/>
                    <a:pt x="7310" y="11858"/>
                    <a:pt x="7310" y="28405"/>
                  </a:cubicBezTo>
                  <a:cubicBezTo>
                    <a:pt x="7310" y="35927"/>
                    <a:pt x="12170" y="40189"/>
                    <a:pt x="18488" y="40189"/>
                  </a:cubicBezTo>
                  <a:cubicBezTo>
                    <a:pt x="25292" y="40189"/>
                    <a:pt x="29666" y="35175"/>
                    <a:pt x="29666" y="28656"/>
                  </a:cubicBezTo>
                  <a:cubicBezTo>
                    <a:pt x="29666" y="25648"/>
                    <a:pt x="28451" y="17374"/>
                    <a:pt x="17273" y="17123"/>
                  </a:cubicBezTo>
                  <a:cubicBezTo>
                    <a:pt x="23834" y="8348"/>
                    <a:pt x="35740" y="5590"/>
                    <a:pt x="43516" y="5590"/>
                  </a:cubicBezTo>
                  <a:cubicBezTo>
                    <a:pt x="55423" y="5590"/>
                    <a:pt x="69274" y="15368"/>
                    <a:pt x="69274" y="37682"/>
                  </a:cubicBezTo>
                  <a:lnTo>
                    <a:pt x="69274" y="46958"/>
                  </a:lnTo>
                  <a:cubicBezTo>
                    <a:pt x="56881" y="47710"/>
                    <a:pt x="39871" y="48463"/>
                    <a:pt x="24563" y="55984"/>
                  </a:cubicBezTo>
                  <a:cubicBezTo>
                    <a:pt x="6338" y="64508"/>
                    <a:pt x="263" y="77546"/>
                    <a:pt x="263" y="88577"/>
                  </a:cubicBezTo>
                  <a:cubicBezTo>
                    <a:pt x="263" y="108885"/>
                    <a:pt x="23834" y="115153"/>
                    <a:pt x="39142" y="115153"/>
                  </a:cubicBezTo>
                  <a:cubicBezTo>
                    <a:pt x="55180" y="115153"/>
                    <a:pt x="66358" y="105124"/>
                    <a:pt x="70975" y="93341"/>
                  </a:cubicBezTo>
                  <a:close/>
                  <a:moveTo>
                    <a:pt x="69274" y="52223"/>
                  </a:moveTo>
                  <a:lnTo>
                    <a:pt x="69274" y="77295"/>
                  </a:lnTo>
                  <a:cubicBezTo>
                    <a:pt x="69274" y="101113"/>
                    <a:pt x="51778" y="109637"/>
                    <a:pt x="40843" y="109637"/>
                  </a:cubicBezTo>
                  <a:cubicBezTo>
                    <a:pt x="28937" y="109637"/>
                    <a:pt x="18974" y="100862"/>
                    <a:pt x="18974" y="88326"/>
                  </a:cubicBezTo>
                  <a:cubicBezTo>
                    <a:pt x="18974" y="74537"/>
                    <a:pt x="29180" y="53728"/>
                    <a:pt x="69274" y="5222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8" name="Dowolny kształt: kształt 187">
              <a:extLst>
                <a:ext uri="{FF2B5EF4-FFF2-40B4-BE49-F238E27FC236}">
                  <a16:creationId xmlns:a16="http://schemas.microsoft.com/office/drawing/2014/main" id="{A3CCF5BE-5C93-49F5-A4EB-D51983F489B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888120" y="7042800"/>
              <a:ext cx="122469" cy="108057"/>
            </a:xfrm>
            <a:custGeom>
              <a:avLst/>
              <a:gdLst>
                <a:gd name="connsiteX0" fmla="*/ 67092 w 122469"/>
                <a:gd name="connsiteY0" fmla="*/ 49215 h 108057"/>
                <a:gd name="connsiteX1" fmla="*/ 89448 w 122469"/>
                <a:gd name="connsiteY1" fmla="*/ 20884 h 108057"/>
                <a:gd name="connsiteX2" fmla="*/ 118364 w 122469"/>
                <a:gd name="connsiteY2" fmla="*/ 7847 h 108057"/>
                <a:gd name="connsiteX3" fmla="*/ 118364 w 122469"/>
                <a:gd name="connsiteY3" fmla="*/ 75 h 108057"/>
                <a:gd name="connsiteX4" fmla="*/ 98438 w 122469"/>
                <a:gd name="connsiteY4" fmla="*/ 827 h 108057"/>
                <a:gd name="connsiteX5" fmla="*/ 75111 w 122469"/>
                <a:gd name="connsiteY5" fmla="*/ 75 h 108057"/>
                <a:gd name="connsiteX6" fmla="*/ 75111 w 122469"/>
                <a:gd name="connsiteY6" fmla="*/ 7847 h 108057"/>
                <a:gd name="connsiteX7" fmla="*/ 82158 w 122469"/>
                <a:gd name="connsiteY7" fmla="*/ 15619 h 108057"/>
                <a:gd name="connsiteX8" fmla="*/ 78513 w 122469"/>
                <a:gd name="connsiteY8" fmla="*/ 24394 h 108057"/>
                <a:gd name="connsiteX9" fmla="*/ 63447 w 122469"/>
                <a:gd name="connsiteY9" fmla="*/ 43950 h 108057"/>
                <a:gd name="connsiteX10" fmla="*/ 44493 w 122469"/>
                <a:gd name="connsiteY10" fmla="*/ 18628 h 108057"/>
                <a:gd name="connsiteX11" fmla="*/ 42306 w 122469"/>
                <a:gd name="connsiteY11" fmla="*/ 14115 h 108057"/>
                <a:gd name="connsiteX12" fmla="*/ 50811 w 122469"/>
                <a:gd name="connsiteY12" fmla="*/ 7847 h 108057"/>
                <a:gd name="connsiteX13" fmla="*/ 50811 w 122469"/>
                <a:gd name="connsiteY13" fmla="*/ 75 h 108057"/>
                <a:gd name="connsiteX14" fmla="*/ 24568 w 122469"/>
                <a:gd name="connsiteY14" fmla="*/ 827 h 108057"/>
                <a:gd name="connsiteX15" fmla="*/ 1483 w 122469"/>
                <a:gd name="connsiteY15" fmla="*/ 75 h 108057"/>
                <a:gd name="connsiteX16" fmla="*/ 1483 w 122469"/>
                <a:gd name="connsiteY16" fmla="*/ 7847 h 108057"/>
                <a:gd name="connsiteX17" fmla="*/ 30157 w 122469"/>
                <a:gd name="connsiteY17" fmla="*/ 23140 h 108057"/>
                <a:gd name="connsiteX18" fmla="*/ 54213 w 122469"/>
                <a:gd name="connsiteY18" fmla="*/ 55483 h 108057"/>
                <a:gd name="connsiteX19" fmla="*/ 31372 w 122469"/>
                <a:gd name="connsiteY19" fmla="*/ 85318 h 108057"/>
                <a:gd name="connsiteX20" fmla="*/ 268 w 122469"/>
                <a:gd name="connsiteY20" fmla="*/ 100361 h 108057"/>
                <a:gd name="connsiteX21" fmla="*/ 268 w 122469"/>
                <a:gd name="connsiteY21" fmla="*/ 108133 h 108057"/>
                <a:gd name="connsiteX22" fmla="*/ 20437 w 122469"/>
                <a:gd name="connsiteY22" fmla="*/ 107381 h 108057"/>
                <a:gd name="connsiteX23" fmla="*/ 43521 w 122469"/>
                <a:gd name="connsiteY23" fmla="*/ 108133 h 108057"/>
                <a:gd name="connsiteX24" fmla="*/ 43521 w 122469"/>
                <a:gd name="connsiteY24" fmla="*/ 100361 h 108057"/>
                <a:gd name="connsiteX25" fmla="*/ 36474 w 122469"/>
                <a:gd name="connsiteY25" fmla="*/ 92588 h 108057"/>
                <a:gd name="connsiteX26" fmla="*/ 58344 w 122469"/>
                <a:gd name="connsiteY26" fmla="*/ 60748 h 108057"/>
                <a:gd name="connsiteX27" fmla="*/ 76812 w 122469"/>
                <a:gd name="connsiteY27" fmla="*/ 85819 h 108057"/>
                <a:gd name="connsiteX28" fmla="*/ 81915 w 122469"/>
                <a:gd name="connsiteY28" fmla="*/ 94093 h 108057"/>
                <a:gd name="connsiteX29" fmla="*/ 73167 w 122469"/>
                <a:gd name="connsiteY29" fmla="*/ 100361 h 108057"/>
                <a:gd name="connsiteX30" fmla="*/ 73167 w 122469"/>
                <a:gd name="connsiteY30" fmla="*/ 108133 h 108057"/>
                <a:gd name="connsiteX31" fmla="*/ 99410 w 122469"/>
                <a:gd name="connsiteY31" fmla="*/ 107381 h 108057"/>
                <a:gd name="connsiteX32" fmla="*/ 122738 w 122469"/>
                <a:gd name="connsiteY32" fmla="*/ 108133 h 108057"/>
                <a:gd name="connsiteX33" fmla="*/ 122738 w 122469"/>
                <a:gd name="connsiteY33" fmla="*/ 100361 h 108057"/>
                <a:gd name="connsiteX34" fmla="*/ 99653 w 122469"/>
                <a:gd name="connsiteY34" fmla="*/ 92588 h 108057"/>
                <a:gd name="connsiteX35" fmla="*/ 67092 w 122469"/>
                <a:gd name="connsiteY35" fmla="*/ 49215 h 10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469" h="108057">
                  <a:moveTo>
                    <a:pt x="67092" y="49215"/>
                  </a:moveTo>
                  <a:cubicBezTo>
                    <a:pt x="74382" y="39688"/>
                    <a:pt x="83616" y="27403"/>
                    <a:pt x="89448" y="20884"/>
                  </a:cubicBezTo>
                  <a:cubicBezTo>
                    <a:pt x="96980" y="11858"/>
                    <a:pt x="106943" y="8098"/>
                    <a:pt x="118364" y="7847"/>
                  </a:cubicBezTo>
                  <a:lnTo>
                    <a:pt x="118364" y="75"/>
                  </a:lnTo>
                  <a:cubicBezTo>
                    <a:pt x="112046" y="576"/>
                    <a:pt x="104756" y="827"/>
                    <a:pt x="98438" y="827"/>
                  </a:cubicBezTo>
                  <a:cubicBezTo>
                    <a:pt x="91149" y="827"/>
                    <a:pt x="78270" y="325"/>
                    <a:pt x="75111" y="75"/>
                  </a:cubicBezTo>
                  <a:lnTo>
                    <a:pt x="75111" y="7847"/>
                  </a:lnTo>
                  <a:cubicBezTo>
                    <a:pt x="80214" y="8348"/>
                    <a:pt x="82158" y="11608"/>
                    <a:pt x="82158" y="15619"/>
                  </a:cubicBezTo>
                  <a:cubicBezTo>
                    <a:pt x="82158" y="19630"/>
                    <a:pt x="79728" y="22890"/>
                    <a:pt x="78513" y="24394"/>
                  </a:cubicBezTo>
                  <a:lnTo>
                    <a:pt x="63447" y="43950"/>
                  </a:lnTo>
                  <a:lnTo>
                    <a:pt x="44493" y="18628"/>
                  </a:lnTo>
                  <a:cubicBezTo>
                    <a:pt x="42306" y="16120"/>
                    <a:pt x="42306" y="15619"/>
                    <a:pt x="42306" y="14115"/>
                  </a:cubicBezTo>
                  <a:cubicBezTo>
                    <a:pt x="42306" y="10354"/>
                    <a:pt x="45951" y="8098"/>
                    <a:pt x="50811" y="7847"/>
                  </a:cubicBezTo>
                  <a:lnTo>
                    <a:pt x="50811" y="75"/>
                  </a:lnTo>
                  <a:cubicBezTo>
                    <a:pt x="44493" y="325"/>
                    <a:pt x="28456" y="827"/>
                    <a:pt x="24568" y="827"/>
                  </a:cubicBezTo>
                  <a:cubicBezTo>
                    <a:pt x="19465" y="827"/>
                    <a:pt x="8044" y="576"/>
                    <a:pt x="1483" y="75"/>
                  </a:cubicBezTo>
                  <a:lnTo>
                    <a:pt x="1483" y="7847"/>
                  </a:lnTo>
                  <a:cubicBezTo>
                    <a:pt x="18493" y="7847"/>
                    <a:pt x="18736" y="8098"/>
                    <a:pt x="30157" y="23140"/>
                  </a:cubicBezTo>
                  <a:lnTo>
                    <a:pt x="54213" y="55483"/>
                  </a:lnTo>
                  <a:lnTo>
                    <a:pt x="31372" y="85318"/>
                  </a:lnTo>
                  <a:cubicBezTo>
                    <a:pt x="19708" y="99859"/>
                    <a:pt x="5371" y="100361"/>
                    <a:pt x="268" y="100361"/>
                  </a:cubicBezTo>
                  <a:lnTo>
                    <a:pt x="268" y="108133"/>
                  </a:lnTo>
                  <a:cubicBezTo>
                    <a:pt x="6586" y="107631"/>
                    <a:pt x="14119" y="107381"/>
                    <a:pt x="20437" y="107381"/>
                  </a:cubicBezTo>
                  <a:cubicBezTo>
                    <a:pt x="27484" y="107381"/>
                    <a:pt x="37689" y="107882"/>
                    <a:pt x="43521" y="108133"/>
                  </a:cubicBezTo>
                  <a:lnTo>
                    <a:pt x="43521" y="100361"/>
                  </a:lnTo>
                  <a:cubicBezTo>
                    <a:pt x="38175" y="99608"/>
                    <a:pt x="36474" y="96349"/>
                    <a:pt x="36474" y="92588"/>
                  </a:cubicBezTo>
                  <a:cubicBezTo>
                    <a:pt x="36474" y="87073"/>
                    <a:pt x="43521" y="78799"/>
                    <a:pt x="58344" y="60748"/>
                  </a:cubicBezTo>
                  <a:lnTo>
                    <a:pt x="76812" y="85819"/>
                  </a:lnTo>
                  <a:cubicBezTo>
                    <a:pt x="78756" y="88577"/>
                    <a:pt x="81915" y="92588"/>
                    <a:pt x="81915" y="94093"/>
                  </a:cubicBezTo>
                  <a:cubicBezTo>
                    <a:pt x="81915" y="96349"/>
                    <a:pt x="79728" y="100110"/>
                    <a:pt x="73167" y="100361"/>
                  </a:cubicBezTo>
                  <a:lnTo>
                    <a:pt x="73167" y="108133"/>
                  </a:lnTo>
                  <a:cubicBezTo>
                    <a:pt x="80457" y="107882"/>
                    <a:pt x="94064" y="107381"/>
                    <a:pt x="99410" y="107381"/>
                  </a:cubicBezTo>
                  <a:cubicBezTo>
                    <a:pt x="105971" y="107381"/>
                    <a:pt x="115448" y="107631"/>
                    <a:pt x="122738" y="108133"/>
                  </a:cubicBezTo>
                  <a:lnTo>
                    <a:pt x="122738" y="100361"/>
                  </a:lnTo>
                  <a:cubicBezTo>
                    <a:pt x="109616" y="100361"/>
                    <a:pt x="105242" y="99859"/>
                    <a:pt x="99653" y="92588"/>
                  </a:cubicBezTo>
                  <a:lnTo>
                    <a:pt x="67092" y="492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9" name="Dowolny kształt: kształt 188">
              <a:extLst>
                <a:ext uri="{FF2B5EF4-FFF2-40B4-BE49-F238E27FC236}">
                  <a16:creationId xmlns:a16="http://schemas.microsoft.com/office/drawing/2014/main" id="{A6821596-197D-6B0B-A37E-DF8DC5AAF24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649915" y="7235173"/>
              <a:ext cx="86919" cy="114952"/>
            </a:xfrm>
            <a:custGeom>
              <a:avLst/>
              <a:gdLst>
                <a:gd name="connsiteX0" fmla="*/ 938 w 86919"/>
                <a:gd name="connsiteY0" fmla="*/ 105732 h 114952"/>
                <a:gd name="connsiteX1" fmla="*/ 258 w 86919"/>
                <a:gd name="connsiteY1" fmla="*/ 109418 h 114952"/>
                <a:gd name="connsiteX2" fmla="*/ 6041 w 86919"/>
                <a:gd name="connsiteY2" fmla="*/ 115034 h 114952"/>
                <a:gd name="connsiteX3" fmla="*/ 14716 w 86919"/>
                <a:gd name="connsiteY3" fmla="*/ 104153 h 114952"/>
                <a:gd name="connsiteX4" fmla="*/ 23561 w 86919"/>
                <a:gd name="connsiteY4" fmla="*/ 68351 h 114952"/>
                <a:gd name="connsiteX5" fmla="*/ 42272 w 86919"/>
                <a:gd name="connsiteY5" fmla="*/ 79232 h 114952"/>
                <a:gd name="connsiteX6" fmla="*/ 87178 w 86919"/>
                <a:gd name="connsiteY6" fmla="*/ 29741 h 114952"/>
                <a:gd name="connsiteX7" fmla="*/ 60132 w 86919"/>
                <a:gd name="connsiteY7" fmla="*/ 81 h 114952"/>
                <a:gd name="connsiteX8" fmla="*/ 16928 w 86919"/>
                <a:gd name="connsiteY8" fmla="*/ 39920 h 114952"/>
                <a:gd name="connsiteX9" fmla="*/ 938 w 86919"/>
                <a:gd name="connsiteY9" fmla="*/ 105732 h 114952"/>
                <a:gd name="connsiteX10" fmla="*/ 42102 w 86919"/>
                <a:gd name="connsiteY10" fmla="*/ 74318 h 114952"/>
                <a:gd name="connsiteX11" fmla="*/ 25773 w 86919"/>
                <a:gd name="connsiteY11" fmla="*/ 59049 h 114952"/>
                <a:gd name="connsiteX12" fmla="*/ 27304 w 86919"/>
                <a:gd name="connsiteY12" fmla="*/ 52731 h 114952"/>
                <a:gd name="connsiteX13" fmla="*/ 38360 w 86919"/>
                <a:gd name="connsiteY13" fmla="*/ 19386 h 114952"/>
                <a:gd name="connsiteX14" fmla="*/ 59792 w 86919"/>
                <a:gd name="connsiteY14" fmla="*/ 4995 h 114952"/>
                <a:gd name="connsiteX15" fmla="*/ 73400 w 86919"/>
                <a:gd name="connsiteY15" fmla="*/ 22721 h 114952"/>
                <a:gd name="connsiteX16" fmla="*/ 63704 w 86919"/>
                <a:gd name="connsiteY16" fmla="*/ 59049 h 114952"/>
                <a:gd name="connsiteX17" fmla="*/ 42102 w 86919"/>
                <a:gd name="connsiteY17" fmla="*/ 74318 h 11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19" h="114952">
                  <a:moveTo>
                    <a:pt x="938" y="105732"/>
                  </a:moveTo>
                  <a:cubicBezTo>
                    <a:pt x="258" y="108365"/>
                    <a:pt x="258" y="109242"/>
                    <a:pt x="258" y="109418"/>
                  </a:cubicBezTo>
                  <a:cubicBezTo>
                    <a:pt x="258" y="113279"/>
                    <a:pt x="3320" y="115034"/>
                    <a:pt x="6041" y="115034"/>
                  </a:cubicBezTo>
                  <a:cubicBezTo>
                    <a:pt x="12165" y="115034"/>
                    <a:pt x="13526" y="109769"/>
                    <a:pt x="14716" y="104153"/>
                  </a:cubicBezTo>
                  <a:cubicBezTo>
                    <a:pt x="17098" y="95027"/>
                    <a:pt x="21860" y="75020"/>
                    <a:pt x="23561" y="68351"/>
                  </a:cubicBezTo>
                  <a:cubicBezTo>
                    <a:pt x="25092" y="70983"/>
                    <a:pt x="30535" y="79232"/>
                    <a:pt x="42272" y="79232"/>
                  </a:cubicBezTo>
                  <a:cubicBezTo>
                    <a:pt x="64045" y="79232"/>
                    <a:pt x="87178" y="55364"/>
                    <a:pt x="87178" y="29741"/>
                  </a:cubicBezTo>
                  <a:cubicBezTo>
                    <a:pt x="87178" y="11138"/>
                    <a:pt x="75101" y="81"/>
                    <a:pt x="60132" y="81"/>
                  </a:cubicBezTo>
                  <a:cubicBezTo>
                    <a:pt x="43463" y="81"/>
                    <a:pt x="22881" y="15174"/>
                    <a:pt x="16928" y="39920"/>
                  </a:cubicBezTo>
                  <a:lnTo>
                    <a:pt x="938" y="105732"/>
                  </a:lnTo>
                  <a:close/>
                  <a:moveTo>
                    <a:pt x="42102" y="74318"/>
                  </a:moveTo>
                  <a:cubicBezTo>
                    <a:pt x="29515" y="74318"/>
                    <a:pt x="25773" y="61331"/>
                    <a:pt x="25773" y="59049"/>
                  </a:cubicBezTo>
                  <a:cubicBezTo>
                    <a:pt x="25773" y="58698"/>
                    <a:pt x="26793" y="54837"/>
                    <a:pt x="27304" y="52731"/>
                  </a:cubicBezTo>
                  <a:cubicBezTo>
                    <a:pt x="32406" y="31145"/>
                    <a:pt x="33427" y="27108"/>
                    <a:pt x="38360" y="19386"/>
                  </a:cubicBezTo>
                  <a:cubicBezTo>
                    <a:pt x="44483" y="10085"/>
                    <a:pt x="52988" y="4995"/>
                    <a:pt x="59792" y="4995"/>
                  </a:cubicBezTo>
                  <a:cubicBezTo>
                    <a:pt x="66766" y="4995"/>
                    <a:pt x="73400" y="10085"/>
                    <a:pt x="73400" y="22721"/>
                  </a:cubicBezTo>
                  <a:cubicBezTo>
                    <a:pt x="73400" y="30794"/>
                    <a:pt x="68977" y="50274"/>
                    <a:pt x="63704" y="59049"/>
                  </a:cubicBezTo>
                  <a:cubicBezTo>
                    <a:pt x="55880" y="71510"/>
                    <a:pt x="47375" y="74318"/>
                    <a:pt x="42102" y="7431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0" name="Dowolny kształt: kształt 189">
              <a:extLst>
                <a:ext uri="{FF2B5EF4-FFF2-40B4-BE49-F238E27FC236}">
                  <a16:creationId xmlns:a16="http://schemas.microsoft.com/office/drawing/2014/main" id="{1803E2CA-2FB6-C21D-5611-1E9A8920B0B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761280" y="7292386"/>
              <a:ext cx="21602" cy="54054"/>
            </a:xfrm>
            <a:custGeom>
              <a:avLst/>
              <a:gdLst>
                <a:gd name="connsiteX0" fmla="*/ 17102 w 21602"/>
                <a:gd name="connsiteY0" fmla="*/ 17456 h 54054"/>
                <a:gd name="connsiteX1" fmla="*/ 3834 w 21602"/>
                <a:gd name="connsiteY1" fmla="*/ 49572 h 54054"/>
                <a:gd name="connsiteX2" fmla="*/ 2644 w 21602"/>
                <a:gd name="connsiteY2" fmla="*/ 51678 h 54054"/>
                <a:gd name="connsiteX3" fmla="*/ 5025 w 21602"/>
                <a:gd name="connsiteY3" fmla="*/ 54135 h 54054"/>
                <a:gd name="connsiteX4" fmla="*/ 21865 w 21602"/>
                <a:gd name="connsiteY4" fmla="*/ 19211 h 54054"/>
                <a:gd name="connsiteX5" fmla="*/ 9958 w 21602"/>
                <a:gd name="connsiteY5" fmla="*/ 81 h 54054"/>
                <a:gd name="connsiteX6" fmla="*/ 262 w 21602"/>
                <a:gd name="connsiteY6" fmla="*/ 10085 h 54054"/>
                <a:gd name="connsiteX7" fmla="*/ 10128 w 21602"/>
                <a:gd name="connsiteY7" fmla="*/ 20264 h 54054"/>
                <a:gd name="connsiteX8" fmla="*/ 17102 w 21602"/>
                <a:gd name="connsiteY8" fmla="*/ 17456 h 5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" h="54054">
                  <a:moveTo>
                    <a:pt x="17102" y="17456"/>
                  </a:moveTo>
                  <a:cubicBezTo>
                    <a:pt x="17102" y="27108"/>
                    <a:pt x="15401" y="38340"/>
                    <a:pt x="3834" y="49572"/>
                  </a:cubicBezTo>
                  <a:cubicBezTo>
                    <a:pt x="3154" y="50274"/>
                    <a:pt x="2644" y="50801"/>
                    <a:pt x="2644" y="51678"/>
                  </a:cubicBezTo>
                  <a:cubicBezTo>
                    <a:pt x="2644" y="52907"/>
                    <a:pt x="4004" y="54135"/>
                    <a:pt x="5025" y="54135"/>
                  </a:cubicBezTo>
                  <a:cubicBezTo>
                    <a:pt x="7406" y="54135"/>
                    <a:pt x="21865" y="40095"/>
                    <a:pt x="21865" y="19211"/>
                  </a:cubicBezTo>
                  <a:cubicBezTo>
                    <a:pt x="21865" y="8330"/>
                    <a:pt x="17782" y="81"/>
                    <a:pt x="9958" y="81"/>
                  </a:cubicBezTo>
                  <a:cubicBezTo>
                    <a:pt x="4345" y="81"/>
                    <a:pt x="262" y="4644"/>
                    <a:pt x="262" y="10085"/>
                  </a:cubicBezTo>
                  <a:cubicBezTo>
                    <a:pt x="262" y="15701"/>
                    <a:pt x="4174" y="20264"/>
                    <a:pt x="10128" y="20264"/>
                  </a:cubicBezTo>
                  <a:cubicBezTo>
                    <a:pt x="14210" y="20264"/>
                    <a:pt x="16932" y="17456"/>
                    <a:pt x="17102" y="1745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1" name="Dowolny kształt: kształt 190">
              <a:extLst>
                <a:ext uri="{FF2B5EF4-FFF2-40B4-BE49-F238E27FC236}">
                  <a16:creationId xmlns:a16="http://schemas.microsoft.com/office/drawing/2014/main" id="{833A435C-26CA-189A-11B8-29A94565FA8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811677" y="7192702"/>
              <a:ext cx="110903" cy="119866"/>
            </a:xfrm>
            <a:custGeom>
              <a:avLst/>
              <a:gdLst>
                <a:gd name="connsiteX0" fmla="*/ 58608 w 110903"/>
                <a:gd name="connsiteY0" fmla="*/ 14472 h 119866"/>
                <a:gd name="connsiteX1" fmla="*/ 76298 w 110903"/>
                <a:gd name="connsiteY1" fmla="*/ 6399 h 119866"/>
                <a:gd name="connsiteX2" fmla="*/ 83272 w 110903"/>
                <a:gd name="connsiteY2" fmla="*/ 2538 h 119866"/>
                <a:gd name="connsiteX3" fmla="*/ 80380 w 110903"/>
                <a:gd name="connsiteY3" fmla="*/ 81 h 119866"/>
                <a:gd name="connsiteX4" fmla="*/ 67793 w 110903"/>
                <a:gd name="connsiteY4" fmla="*/ 608 h 119866"/>
                <a:gd name="connsiteX5" fmla="*/ 54185 w 110903"/>
                <a:gd name="connsiteY5" fmla="*/ 783 h 119866"/>
                <a:gd name="connsiteX6" fmla="*/ 42449 w 110903"/>
                <a:gd name="connsiteY6" fmla="*/ 608 h 119866"/>
                <a:gd name="connsiteX7" fmla="*/ 31392 w 110903"/>
                <a:gd name="connsiteY7" fmla="*/ 81 h 119866"/>
                <a:gd name="connsiteX8" fmla="*/ 27820 w 110903"/>
                <a:gd name="connsiteY8" fmla="*/ 3942 h 119866"/>
                <a:gd name="connsiteX9" fmla="*/ 33263 w 110903"/>
                <a:gd name="connsiteY9" fmla="*/ 6399 h 119866"/>
                <a:gd name="connsiteX10" fmla="*/ 39727 w 110903"/>
                <a:gd name="connsiteY10" fmla="*/ 6750 h 119866"/>
                <a:gd name="connsiteX11" fmla="*/ 43639 w 110903"/>
                <a:gd name="connsiteY11" fmla="*/ 9207 h 119866"/>
                <a:gd name="connsiteX12" fmla="*/ 42959 w 110903"/>
                <a:gd name="connsiteY12" fmla="*/ 13068 h 119866"/>
                <a:gd name="connsiteX13" fmla="*/ 20336 w 110903"/>
                <a:gd name="connsiteY13" fmla="*/ 106259 h 119866"/>
                <a:gd name="connsiteX14" fmla="*/ 5367 w 110903"/>
                <a:gd name="connsiteY14" fmla="*/ 113630 h 119866"/>
                <a:gd name="connsiteX15" fmla="*/ 265 w 110903"/>
                <a:gd name="connsiteY15" fmla="*/ 117315 h 119866"/>
                <a:gd name="connsiteX16" fmla="*/ 5367 w 110903"/>
                <a:gd name="connsiteY16" fmla="*/ 119948 h 119866"/>
                <a:gd name="connsiteX17" fmla="*/ 90926 w 110903"/>
                <a:gd name="connsiteY17" fmla="*/ 119948 h 119866"/>
                <a:gd name="connsiteX18" fmla="*/ 96710 w 110903"/>
                <a:gd name="connsiteY18" fmla="*/ 116438 h 119866"/>
                <a:gd name="connsiteX19" fmla="*/ 111168 w 110903"/>
                <a:gd name="connsiteY19" fmla="*/ 76248 h 119866"/>
                <a:gd name="connsiteX20" fmla="*/ 108276 w 110903"/>
                <a:gd name="connsiteY20" fmla="*/ 73791 h 119866"/>
                <a:gd name="connsiteX21" fmla="*/ 104874 w 110903"/>
                <a:gd name="connsiteY21" fmla="*/ 77477 h 119866"/>
                <a:gd name="connsiteX22" fmla="*/ 59799 w 110903"/>
                <a:gd name="connsiteY22" fmla="*/ 113630 h 119866"/>
                <a:gd name="connsiteX23" fmla="*/ 40578 w 110903"/>
                <a:gd name="connsiteY23" fmla="*/ 113630 h 119866"/>
                <a:gd name="connsiteX24" fmla="*/ 35134 w 110903"/>
                <a:gd name="connsiteY24" fmla="*/ 111875 h 119866"/>
                <a:gd name="connsiteX25" fmla="*/ 35815 w 110903"/>
                <a:gd name="connsiteY25" fmla="*/ 108189 h 119866"/>
                <a:gd name="connsiteX26" fmla="*/ 58608 w 110903"/>
                <a:gd name="connsiteY26" fmla="*/ 14472 h 11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903" h="119866">
                  <a:moveTo>
                    <a:pt x="58608" y="14472"/>
                  </a:moveTo>
                  <a:cubicBezTo>
                    <a:pt x="60139" y="8154"/>
                    <a:pt x="60649" y="6399"/>
                    <a:pt x="76298" y="6399"/>
                  </a:cubicBezTo>
                  <a:cubicBezTo>
                    <a:pt x="81571" y="6399"/>
                    <a:pt x="83272" y="6399"/>
                    <a:pt x="83272" y="2538"/>
                  </a:cubicBezTo>
                  <a:cubicBezTo>
                    <a:pt x="83272" y="2363"/>
                    <a:pt x="83102" y="81"/>
                    <a:pt x="80380" y="81"/>
                  </a:cubicBezTo>
                  <a:cubicBezTo>
                    <a:pt x="76468" y="81"/>
                    <a:pt x="71875" y="432"/>
                    <a:pt x="67793" y="608"/>
                  </a:cubicBezTo>
                  <a:cubicBezTo>
                    <a:pt x="63541" y="783"/>
                    <a:pt x="58438" y="783"/>
                    <a:pt x="54185" y="783"/>
                  </a:cubicBezTo>
                  <a:cubicBezTo>
                    <a:pt x="50613" y="783"/>
                    <a:pt x="46021" y="608"/>
                    <a:pt x="42449" y="608"/>
                  </a:cubicBezTo>
                  <a:cubicBezTo>
                    <a:pt x="38877" y="608"/>
                    <a:pt x="34794" y="81"/>
                    <a:pt x="31392" y="81"/>
                  </a:cubicBezTo>
                  <a:cubicBezTo>
                    <a:pt x="30372" y="81"/>
                    <a:pt x="27820" y="81"/>
                    <a:pt x="27820" y="3942"/>
                  </a:cubicBezTo>
                  <a:cubicBezTo>
                    <a:pt x="27820" y="6399"/>
                    <a:pt x="29861" y="6399"/>
                    <a:pt x="33263" y="6399"/>
                  </a:cubicBezTo>
                  <a:cubicBezTo>
                    <a:pt x="33434" y="6399"/>
                    <a:pt x="36665" y="6399"/>
                    <a:pt x="39727" y="6750"/>
                  </a:cubicBezTo>
                  <a:cubicBezTo>
                    <a:pt x="43299" y="7101"/>
                    <a:pt x="43639" y="7452"/>
                    <a:pt x="43639" y="9207"/>
                  </a:cubicBezTo>
                  <a:cubicBezTo>
                    <a:pt x="43639" y="9558"/>
                    <a:pt x="43639" y="10436"/>
                    <a:pt x="42959" y="13068"/>
                  </a:cubicBezTo>
                  <a:lnTo>
                    <a:pt x="20336" y="106259"/>
                  </a:lnTo>
                  <a:cubicBezTo>
                    <a:pt x="18805" y="112226"/>
                    <a:pt x="18465" y="113630"/>
                    <a:pt x="5367" y="113630"/>
                  </a:cubicBezTo>
                  <a:cubicBezTo>
                    <a:pt x="2476" y="113630"/>
                    <a:pt x="265" y="113630"/>
                    <a:pt x="265" y="117315"/>
                  </a:cubicBezTo>
                  <a:cubicBezTo>
                    <a:pt x="265" y="119948"/>
                    <a:pt x="2306" y="119948"/>
                    <a:pt x="5367" y="119948"/>
                  </a:cubicBezTo>
                  <a:lnTo>
                    <a:pt x="90926" y="119948"/>
                  </a:lnTo>
                  <a:cubicBezTo>
                    <a:pt x="95179" y="119948"/>
                    <a:pt x="95349" y="119772"/>
                    <a:pt x="96710" y="116438"/>
                  </a:cubicBezTo>
                  <a:cubicBezTo>
                    <a:pt x="98411" y="111699"/>
                    <a:pt x="111168" y="77652"/>
                    <a:pt x="111168" y="76248"/>
                  </a:cubicBezTo>
                  <a:cubicBezTo>
                    <a:pt x="111168" y="75722"/>
                    <a:pt x="110828" y="73791"/>
                    <a:pt x="108276" y="73791"/>
                  </a:cubicBezTo>
                  <a:cubicBezTo>
                    <a:pt x="106235" y="73791"/>
                    <a:pt x="105895" y="74669"/>
                    <a:pt x="104874" y="77477"/>
                  </a:cubicBezTo>
                  <a:cubicBezTo>
                    <a:pt x="98411" y="94149"/>
                    <a:pt x="90926" y="113630"/>
                    <a:pt x="59799" y="113630"/>
                  </a:cubicBezTo>
                  <a:lnTo>
                    <a:pt x="40578" y="113630"/>
                  </a:lnTo>
                  <a:cubicBezTo>
                    <a:pt x="35305" y="113630"/>
                    <a:pt x="35134" y="113454"/>
                    <a:pt x="35134" y="111875"/>
                  </a:cubicBezTo>
                  <a:cubicBezTo>
                    <a:pt x="35134" y="111699"/>
                    <a:pt x="35134" y="110822"/>
                    <a:pt x="35815" y="108189"/>
                  </a:cubicBezTo>
                  <a:lnTo>
                    <a:pt x="58608" y="1447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2" name="Dowolny kształt: kształt 191">
              <a:extLst>
                <a:ext uri="{FF2B5EF4-FFF2-40B4-BE49-F238E27FC236}">
                  <a16:creationId xmlns:a16="http://schemas.microsoft.com/office/drawing/2014/main" id="{E6F196C0-F5EF-2DFB-834D-07B2D8FD661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2063185" y="6980372"/>
              <a:ext cx="172716" cy="170485"/>
            </a:xfrm>
            <a:custGeom>
              <a:avLst/>
              <a:gdLst>
                <a:gd name="connsiteX0" fmla="*/ 64669 w 172716"/>
                <a:gd name="connsiteY0" fmla="*/ 89078 h 170485"/>
                <a:gd name="connsiteX1" fmla="*/ 88240 w 172716"/>
                <a:gd name="connsiteY1" fmla="*/ 89078 h 170485"/>
                <a:gd name="connsiteX2" fmla="*/ 108408 w 172716"/>
                <a:gd name="connsiteY2" fmla="*/ 100361 h 170485"/>
                <a:gd name="connsiteX3" fmla="*/ 106707 w 172716"/>
                <a:gd name="connsiteY3" fmla="*/ 112646 h 170485"/>
                <a:gd name="connsiteX4" fmla="*/ 105978 w 172716"/>
                <a:gd name="connsiteY4" fmla="*/ 115403 h 170485"/>
                <a:gd name="connsiteX5" fmla="*/ 108894 w 172716"/>
                <a:gd name="connsiteY5" fmla="*/ 118412 h 170485"/>
                <a:gd name="connsiteX6" fmla="*/ 112539 w 172716"/>
                <a:gd name="connsiteY6" fmla="*/ 113147 h 170485"/>
                <a:gd name="connsiteX7" fmla="*/ 125904 w 172716"/>
                <a:gd name="connsiteY7" fmla="*/ 58742 h 170485"/>
                <a:gd name="connsiteX8" fmla="*/ 126633 w 172716"/>
                <a:gd name="connsiteY8" fmla="*/ 54730 h 170485"/>
                <a:gd name="connsiteX9" fmla="*/ 123717 w 172716"/>
                <a:gd name="connsiteY9" fmla="*/ 51973 h 170485"/>
                <a:gd name="connsiteX10" fmla="*/ 120072 w 172716"/>
                <a:gd name="connsiteY10" fmla="*/ 57238 h 170485"/>
                <a:gd name="connsiteX11" fmla="*/ 88726 w 172716"/>
                <a:gd name="connsiteY11" fmla="*/ 81306 h 170485"/>
                <a:gd name="connsiteX12" fmla="*/ 66613 w 172716"/>
                <a:gd name="connsiteY12" fmla="*/ 81306 h 170485"/>
                <a:gd name="connsiteX13" fmla="*/ 82165 w 172716"/>
                <a:gd name="connsiteY13" fmla="*/ 17625 h 170485"/>
                <a:gd name="connsiteX14" fmla="*/ 95286 w 172716"/>
                <a:gd name="connsiteY14" fmla="*/ 7847 h 170485"/>
                <a:gd name="connsiteX15" fmla="*/ 127362 w 172716"/>
                <a:gd name="connsiteY15" fmla="*/ 7847 h 170485"/>
                <a:gd name="connsiteX16" fmla="*/ 162839 w 172716"/>
                <a:gd name="connsiteY16" fmla="*/ 35425 h 170485"/>
                <a:gd name="connsiteX17" fmla="*/ 162110 w 172716"/>
                <a:gd name="connsiteY17" fmla="*/ 48964 h 170485"/>
                <a:gd name="connsiteX18" fmla="*/ 161624 w 172716"/>
                <a:gd name="connsiteY18" fmla="*/ 53477 h 170485"/>
                <a:gd name="connsiteX19" fmla="*/ 164540 w 172716"/>
                <a:gd name="connsiteY19" fmla="*/ 56485 h 170485"/>
                <a:gd name="connsiteX20" fmla="*/ 167942 w 172716"/>
                <a:gd name="connsiteY20" fmla="*/ 50218 h 170485"/>
                <a:gd name="connsiteX21" fmla="*/ 172802 w 172716"/>
                <a:gd name="connsiteY21" fmla="*/ 6844 h 170485"/>
                <a:gd name="connsiteX22" fmla="*/ 166241 w 172716"/>
                <a:gd name="connsiteY22" fmla="*/ 75 h 170485"/>
                <a:gd name="connsiteX23" fmla="*/ 47173 w 172716"/>
                <a:gd name="connsiteY23" fmla="*/ 75 h 170485"/>
                <a:gd name="connsiteX24" fmla="*/ 39883 w 172716"/>
                <a:gd name="connsiteY24" fmla="*/ 5089 h 170485"/>
                <a:gd name="connsiteX25" fmla="*/ 46687 w 172716"/>
                <a:gd name="connsiteY25" fmla="*/ 7847 h 170485"/>
                <a:gd name="connsiteX26" fmla="*/ 62482 w 172716"/>
                <a:gd name="connsiteY26" fmla="*/ 12360 h 170485"/>
                <a:gd name="connsiteX27" fmla="*/ 61267 w 172716"/>
                <a:gd name="connsiteY27" fmla="*/ 18377 h 170485"/>
                <a:gd name="connsiteX28" fmla="*/ 29192 w 172716"/>
                <a:gd name="connsiteY28" fmla="*/ 151005 h 170485"/>
                <a:gd name="connsiteX29" fmla="*/ 7079 w 172716"/>
                <a:gd name="connsiteY29" fmla="*/ 162788 h 170485"/>
                <a:gd name="connsiteX30" fmla="*/ 275 w 172716"/>
                <a:gd name="connsiteY30" fmla="*/ 167552 h 170485"/>
                <a:gd name="connsiteX31" fmla="*/ 3920 w 172716"/>
                <a:gd name="connsiteY31" fmla="*/ 170561 h 170485"/>
                <a:gd name="connsiteX32" fmla="*/ 35995 w 172716"/>
                <a:gd name="connsiteY32" fmla="*/ 169808 h 170485"/>
                <a:gd name="connsiteX33" fmla="*/ 72202 w 172716"/>
                <a:gd name="connsiteY33" fmla="*/ 170561 h 170485"/>
                <a:gd name="connsiteX34" fmla="*/ 77305 w 172716"/>
                <a:gd name="connsiteY34" fmla="*/ 165797 h 170485"/>
                <a:gd name="connsiteX35" fmla="*/ 75847 w 172716"/>
                <a:gd name="connsiteY35" fmla="*/ 163039 h 170485"/>
                <a:gd name="connsiteX36" fmla="*/ 69043 w 172716"/>
                <a:gd name="connsiteY36" fmla="*/ 162788 h 170485"/>
                <a:gd name="connsiteX37" fmla="*/ 56407 w 172716"/>
                <a:gd name="connsiteY37" fmla="*/ 162287 h 170485"/>
                <a:gd name="connsiteX38" fmla="*/ 48631 w 172716"/>
                <a:gd name="connsiteY38" fmla="*/ 157273 h 170485"/>
                <a:gd name="connsiteX39" fmla="*/ 49603 w 172716"/>
                <a:gd name="connsiteY39" fmla="*/ 151506 h 170485"/>
                <a:gd name="connsiteX40" fmla="*/ 64669 w 172716"/>
                <a:gd name="connsiteY40" fmla="*/ 89078 h 17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2716" h="170485">
                  <a:moveTo>
                    <a:pt x="64669" y="89078"/>
                  </a:moveTo>
                  <a:lnTo>
                    <a:pt x="88240" y="89078"/>
                  </a:lnTo>
                  <a:cubicBezTo>
                    <a:pt x="106464" y="89078"/>
                    <a:pt x="108408" y="93090"/>
                    <a:pt x="108408" y="100361"/>
                  </a:cubicBezTo>
                  <a:cubicBezTo>
                    <a:pt x="108408" y="102116"/>
                    <a:pt x="108408" y="105124"/>
                    <a:pt x="106707" y="112646"/>
                  </a:cubicBezTo>
                  <a:cubicBezTo>
                    <a:pt x="106221" y="113899"/>
                    <a:pt x="105978" y="114902"/>
                    <a:pt x="105978" y="115403"/>
                  </a:cubicBezTo>
                  <a:cubicBezTo>
                    <a:pt x="105978" y="117409"/>
                    <a:pt x="107436" y="118412"/>
                    <a:pt x="108894" y="118412"/>
                  </a:cubicBezTo>
                  <a:cubicBezTo>
                    <a:pt x="111324" y="118412"/>
                    <a:pt x="111324" y="117660"/>
                    <a:pt x="112539" y="113147"/>
                  </a:cubicBezTo>
                  <a:lnTo>
                    <a:pt x="125904" y="58742"/>
                  </a:lnTo>
                  <a:cubicBezTo>
                    <a:pt x="126633" y="55984"/>
                    <a:pt x="126633" y="55483"/>
                    <a:pt x="126633" y="54730"/>
                  </a:cubicBezTo>
                  <a:cubicBezTo>
                    <a:pt x="126633" y="54229"/>
                    <a:pt x="126147" y="51973"/>
                    <a:pt x="123717" y="51973"/>
                  </a:cubicBezTo>
                  <a:cubicBezTo>
                    <a:pt x="121287" y="51973"/>
                    <a:pt x="121044" y="53226"/>
                    <a:pt x="120072" y="57238"/>
                  </a:cubicBezTo>
                  <a:cubicBezTo>
                    <a:pt x="114969" y="76793"/>
                    <a:pt x="109380" y="81306"/>
                    <a:pt x="88726" y="81306"/>
                  </a:cubicBezTo>
                  <a:lnTo>
                    <a:pt x="66613" y="81306"/>
                  </a:lnTo>
                  <a:lnTo>
                    <a:pt x="82165" y="17625"/>
                  </a:lnTo>
                  <a:cubicBezTo>
                    <a:pt x="84352" y="8850"/>
                    <a:pt x="84595" y="7847"/>
                    <a:pt x="95286" y="7847"/>
                  </a:cubicBezTo>
                  <a:lnTo>
                    <a:pt x="127362" y="7847"/>
                  </a:lnTo>
                  <a:cubicBezTo>
                    <a:pt x="157250" y="7847"/>
                    <a:pt x="162839" y="16120"/>
                    <a:pt x="162839" y="35425"/>
                  </a:cubicBezTo>
                  <a:cubicBezTo>
                    <a:pt x="162839" y="41192"/>
                    <a:pt x="162839" y="42195"/>
                    <a:pt x="162110" y="48964"/>
                  </a:cubicBezTo>
                  <a:cubicBezTo>
                    <a:pt x="161624" y="52223"/>
                    <a:pt x="161624" y="52725"/>
                    <a:pt x="161624" y="53477"/>
                  </a:cubicBezTo>
                  <a:cubicBezTo>
                    <a:pt x="161624" y="54730"/>
                    <a:pt x="162353" y="56485"/>
                    <a:pt x="164540" y="56485"/>
                  </a:cubicBezTo>
                  <a:cubicBezTo>
                    <a:pt x="167213" y="56485"/>
                    <a:pt x="167456" y="54981"/>
                    <a:pt x="167942" y="50218"/>
                  </a:cubicBezTo>
                  <a:lnTo>
                    <a:pt x="172802" y="6844"/>
                  </a:lnTo>
                  <a:cubicBezTo>
                    <a:pt x="173531" y="75"/>
                    <a:pt x="172316" y="75"/>
                    <a:pt x="166241" y="75"/>
                  </a:cubicBezTo>
                  <a:lnTo>
                    <a:pt x="47173" y="75"/>
                  </a:lnTo>
                  <a:cubicBezTo>
                    <a:pt x="42313" y="75"/>
                    <a:pt x="39883" y="75"/>
                    <a:pt x="39883" y="5089"/>
                  </a:cubicBezTo>
                  <a:cubicBezTo>
                    <a:pt x="39883" y="7847"/>
                    <a:pt x="42070" y="7847"/>
                    <a:pt x="46687" y="7847"/>
                  </a:cubicBezTo>
                  <a:cubicBezTo>
                    <a:pt x="55678" y="7847"/>
                    <a:pt x="62482" y="7847"/>
                    <a:pt x="62482" y="12360"/>
                  </a:cubicBezTo>
                  <a:cubicBezTo>
                    <a:pt x="62482" y="13363"/>
                    <a:pt x="62482" y="13864"/>
                    <a:pt x="61267" y="18377"/>
                  </a:cubicBezTo>
                  <a:lnTo>
                    <a:pt x="29192" y="151005"/>
                  </a:lnTo>
                  <a:cubicBezTo>
                    <a:pt x="26762" y="160783"/>
                    <a:pt x="26276" y="162788"/>
                    <a:pt x="7079" y="162788"/>
                  </a:cubicBezTo>
                  <a:cubicBezTo>
                    <a:pt x="2948" y="162788"/>
                    <a:pt x="275" y="162788"/>
                    <a:pt x="275" y="167552"/>
                  </a:cubicBezTo>
                  <a:cubicBezTo>
                    <a:pt x="275" y="170561"/>
                    <a:pt x="3191" y="170561"/>
                    <a:pt x="3920" y="170561"/>
                  </a:cubicBezTo>
                  <a:cubicBezTo>
                    <a:pt x="10967" y="170561"/>
                    <a:pt x="28949" y="169808"/>
                    <a:pt x="35995" y="169808"/>
                  </a:cubicBezTo>
                  <a:cubicBezTo>
                    <a:pt x="44014" y="169808"/>
                    <a:pt x="64183" y="170561"/>
                    <a:pt x="72202" y="170561"/>
                  </a:cubicBezTo>
                  <a:cubicBezTo>
                    <a:pt x="74389" y="170561"/>
                    <a:pt x="77305" y="170561"/>
                    <a:pt x="77305" y="165797"/>
                  </a:cubicBezTo>
                  <a:cubicBezTo>
                    <a:pt x="77305" y="163791"/>
                    <a:pt x="75847" y="163290"/>
                    <a:pt x="75847" y="163039"/>
                  </a:cubicBezTo>
                  <a:cubicBezTo>
                    <a:pt x="75118" y="162788"/>
                    <a:pt x="74632" y="162788"/>
                    <a:pt x="69043" y="162788"/>
                  </a:cubicBezTo>
                  <a:cubicBezTo>
                    <a:pt x="63697" y="162788"/>
                    <a:pt x="62482" y="162788"/>
                    <a:pt x="56407" y="162287"/>
                  </a:cubicBezTo>
                  <a:cubicBezTo>
                    <a:pt x="49360" y="161535"/>
                    <a:pt x="48631" y="160532"/>
                    <a:pt x="48631" y="157273"/>
                  </a:cubicBezTo>
                  <a:cubicBezTo>
                    <a:pt x="48631" y="156771"/>
                    <a:pt x="48631" y="155267"/>
                    <a:pt x="49603" y="151506"/>
                  </a:cubicBezTo>
                  <a:lnTo>
                    <a:pt x="64669" y="8907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3" name="Dowolny kształt: kształt 192">
              <a:extLst>
                <a:ext uri="{FF2B5EF4-FFF2-40B4-BE49-F238E27FC236}">
                  <a16:creationId xmlns:a16="http://schemas.microsoft.com/office/drawing/2014/main" id="{52EBB0D8-011C-F0C6-8840-7337F721539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268018" y="6962822"/>
              <a:ext cx="56375" cy="250714"/>
            </a:xfrm>
            <a:custGeom>
              <a:avLst/>
              <a:gdLst>
                <a:gd name="connsiteX0" fmla="*/ 56658 w 56375"/>
                <a:gd name="connsiteY0" fmla="*/ 248282 h 250714"/>
                <a:gd name="connsiteX1" fmla="*/ 52527 w 56375"/>
                <a:gd name="connsiteY1" fmla="*/ 242766 h 250714"/>
                <a:gd name="connsiteX2" fmla="*/ 14377 w 56375"/>
                <a:gd name="connsiteY2" fmla="*/ 125432 h 250714"/>
                <a:gd name="connsiteX3" fmla="*/ 53499 w 56375"/>
                <a:gd name="connsiteY3" fmla="*/ 6844 h 250714"/>
                <a:gd name="connsiteX4" fmla="*/ 56658 w 56375"/>
                <a:gd name="connsiteY4" fmla="*/ 2582 h 250714"/>
                <a:gd name="connsiteX5" fmla="*/ 54228 w 56375"/>
                <a:gd name="connsiteY5" fmla="*/ 75 h 250714"/>
                <a:gd name="connsiteX6" fmla="*/ 15592 w 56375"/>
                <a:gd name="connsiteY6" fmla="*/ 48964 h 250714"/>
                <a:gd name="connsiteX7" fmla="*/ 283 w 56375"/>
                <a:gd name="connsiteY7" fmla="*/ 125432 h 250714"/>
                <a:gd name="connsiteX8" fmla="*/ 16321 w 56375"/>
                <a:gd name="connsiteY8" fmla="*/ 203655 h 250714"/>
                <a:gd name="connsiteX9" fmla="*/ 54228 w 56375"/>
                <a:gd name="connsiteY9" fmla="*/ 250789 h 250714"/>
                <a:gd name="connsiteX10" fmla="*/ 56658 w 56375"/>
                <a:gd name="connsiteY10" fmla="*/ 248282 h 25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375" h="250714">
                  <a:moveTo>
                    <a:pt x="56658" y="248282"/>
                  </a:moveTo>
                  <a:cubicBezTo>
                    <a:pt x="56658" y="247530"/>
                    <a:pt x="56658" y="247028"/>
                    <a:pt x="52527" y="242766"/>
                  </a:cubicBezTo>
                  <a:cubicBezTo>
                    <a:pt x="22152" y="211176"/>
                    <a:pt x="14377" y="163791"/>
                    <a:pt x="14377" y="125432"/>
                  </a:cubicBezTo>
                  <a:cubicBezTo>
                    <a:pt x="14377" y="81808"/>
                    <a:pt x="23610" y="38183"/>
                    <a:pt x="53499" y="6844"/>
                  </a:cubicBezTo>
                  <a:cubicBezTo>
                    <a:pt x="56658" y="3835"/>
                    <a:pt x="56658" y="3334"/>
                    <a:pt x="56658" y="2582"/>
                  </a:cubicBezTo>
                  <a:cubicBezTo>
                    <a:pt x="56658" y="827"/>
                    <a:pt x="55686" y="75"/>
                    <a:pt x="54228" y="75"/>
                  </a:cubicBezTo>
                  <a:cubicBezTo>
                    <a:pt x="51798" y="75"/>
                    <a:pt x="29928" y="17123"/>
                    <a:pt x="15592" y="48964"/>
                  </a:cubicBezTo>
                  <a:cubicBezTo>
                    <a:pt x="3199" y="76543"/>
                    <a:pt x="283" y="104372"/>
                    <a:pt x="283" y="125432"/>
                  </a:cubicBezTo>
                  <a:cubicBezTo>
                    <a:pt x="283" y="144988"/>
                    <a:pt x="2956" y="175324"/>
                    <a:pt x="16321" y="203655"/>
                  </a:cubicBezTo>
                  <a:cubicBezTo>
                    <a:pt x="30900" y="234493"/>
                    <a:pt x="51798" y="250789"/>
                    <a:pt x="54228" y="250789"/>
                  </a:cubicBezTo>
                  <a:cubicBezTo>
                    <a:pt x="55686" y="250789"/>
                    <a:pt x="56658" y="250037"/>
                    <a:pt x="56658" y="2482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4" name="Dowolny kształt: kształt 193">
              <a:extLst>
                <a:ext uri="{FF2B5EF4-FFF2-40B4-BE49-F238E27FC236}">
                  <a16:creationId xmlns:a16="http://schemas.microsoft.com/office/drawing/2014/main" id="{542EC111-9883-45A0-CC04-CC9A0C2BEB9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345750" y="7040042"/>
              <a:ext cx="114694" cy="164970"/>
            </a:xfrm>
            <a:custGeom>
              <a:avLst/>
              <a:gdLst>
                <a:gd name="connsiteX0" fmla="*/ 1016 w 114694"/>
                <a:gd name="connsiteY0" fmla="*/ 154264 h 164970"/>
                <a:gd name="connsiteX1" fmla="*/ 287 w 114694"/>
                <a:gd name="connsiteY1" fmla="*/ 158276 h 164970"/>
                <a:gd name="connsiteX2" fmla="*/ 7091 w 114694"/>
                <a:gd name="connsiteY2" fmla="*/ 165045 h 164970"/>
                <a:gd name="connsiteX3" fmla="*/ 15595 w 114694"/>
                <a:gd name="connsiteY3" fmla="*/ 159780 h 164970"/>
                <a:gd name="connsiteX4" fmla="*/ 31147 w 114694"/>
                <a:gd name="connsiteY4" fmla="*/ 96851 h 164970"/>
                <a:gd name="connsiteX5" fmla="*/ 55204 w 114694"/>
                <a:gd name="connsiteY5" fmla="*/ 113648 h 164970"/>
                <a:gd name="connsiteX6" fmla="*/ 114981 w 114694"/>
                <a:gd name="connsiteY6" fmla="*/ 40941 h 164970"/>
                <a:gd name="connsiteX7" fmla="*/ 81204 w 114694"/>
                <a:gd name="connsiteY7" fmla="*/ 75 h 164970"/>
                <a:gd name="connsiteX8" fmla="*/ 24829 w 114694"/>
                <a:gd name="connsiteY8" fmla="*/ 55733 h 164970"/>
                <a:gd name="connsiteX9" fmla="*/ 1016 w 114694"/>
                <a:gd name="connsiteY9" fmla="*/ 154264 h 164970"/>
                <a:gd name="connsiteX10" fmla="*/ 54961 w 114694"/>
                <a:gd name="connsiteY10" fmla="*/ 108133 h 164970"/>
                <a:gd name="connsiteX11" fmla="*/ 34063 w 114694"/>
                <a:gd name="connsiteY11" fmla="*/ 85819 h 164970"/>
                <a:gd name="connsiteX12" fmla="*/ 36007 w 114694"/>
                <a:gd name="connsiteY12" fmla="*/ 76543 h 164970"/>
                <a:gd name="connsiteX13" fmla="*/ 50587 w 114694"/>
                <a:gd name="connsiteY13" fmla="*/ 29408 h 164970"/>
                <a:gd name="connsiteX14" fmla="*/ 80718 w 114694"/>
                <a:gd name="connsiteY14" fmla="*/ 5590 h 164970"/>
                <a:gd name="connsiteX15" fmla="*/ 97485 w 114694"/>
                <a:gd name="connsiteY15" fmla="*/ 30160 h 164970"/>
                <a:gd name="connsiteX16" fmla="*/ 83877 w 114694"/>
                <a:gd name="connsiteY16" fmla="*/ 84315 h 164970"/>
                <a:gd name="connsiteX17" fmla="*/ 54961 w 114694"/>
                <a:gd name="connsiteY17" fmla="*/ 108133 h 16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694" h="164970">
                  <a:moveTo>
                    <a:pt x="1016" y="154264"/>
                  </a:moveTo>
                  <a:cubicBezTo>
                    <a:pt x="287" y="157273"/>
                    <a:pt x="287" y="157774"/>
                    <a:pt x="287" y="158276"/>
                  </a:cubicBezTo>
                  <a:cubicBezTo>
                    <a:pt x="287" y="162036"/>
                    <a:pt x="2960" y="165045"/>
                    <a:pt x="7091" y="165045"/>
                  </a:cubicBezTo>
                  <a:cubicBezTo>
                    <a:pt x="12193" y="165045"/>
                    <a:pt x="15109" y="160532"/>
                    <a:pt x="15595" y="159780"/>
                  </a:cubicBezTo>
                  <a:cubicBezTo>
                    <a:pt x="16810" y="157523"/>
                    <a:pt x="24586" y="123928"/>
                    <a:pt x="31147" y="96851"/>
                  </a:cubicBezTo>
                  <a:cubicBezTo>
                    <a:pt x="36007" y="106879"/>
                    <a:pt x="43783" y="113648"/>
                    <a:pt x="55204" y="113648"/>
                  </a:cubicBezTo>
                  <a:cubicBezTo>
                    <a:pt x="83634" y="113648"/>
                    <a:pt x="114981" y="78298"/>
                    <a:pt x="114981" y="40941"/>
                  </a:cubicBezTo>
                  <a:cubicBezTo>
                    <a:pt x="114981" y="14365"/>
                    <a:pt x="98943" y="75"/>
                    <a:pt x="81204" y="75"/>
                  </a:cubicBezTo>
                  <a:cubicBezTo>
                    <a:pt x="57634" y="75"/>
                    <a:pt x="32119" y="25146"/>
                    <a:pt x="24829" y="55733"/>
                  </a:cubicBezTo>
                  <a:lnTo>
                    <a:pt x="1016" y="154264"/>
                  </a:lnTo>
                  <a:close/>
                  <a:moveTo>
                    <a:pt x="54961" y="108133"/>
                  </a:moveTo>
                  <a:cubicBezTo>
                    <a:pt x="37951" y="108133"/>
                    <a:pt x="34063" y="88076"/>
                    <a:pt x="34063" y="85819"/>
                  </a:cubicBezTo>
                  <a:cubicBezTo>
                    <a:pt x="34063" y="84816"/>
                    <a:pt x="35278" y="79802"/>
                    <a:pt x="36007" y="76543"/>
                  </a:cubicBezTo>
                  <a:cubicBezTo>
                    <a:pt x="42811" y="48463"/>
                    <a:pt x="45241" y="39437"/>
                    <a:pt x="50587" y="29408"/>
                  </a:cubicBezTo>
                  <a:cubicBezTo>
                    <a:pt x="61036" y="11106"/>
                    <a:pt x="73185" y="5590"/>
                    <a:pt x="80718" y="5590"/>
                  </a:cubicBezTo>
                  <a:cubicBezTo>
                    <a:pt x="89709" y="5590"/>
                    <a:pt x="97485" y="12861"/>
                    <a:pt x="97485" y="30160"/>
                  </a:cubicBezTo>
                  <a:cubicBezTo>
                    <a:pt x="97485" y="43950"/>
                    <a:pt x="90438" y="72030"/>
                    <a:pt x="83877" y="84315"/>
                  </a:cubicBezTo>
                  <a:cubicBezTo>
                    <a:pt x="75858" y="100110"/>
                    <a:pt x="64195" y="108133"/>
                    <a:pt x="54961" y="10813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5" name="Dowolny kształt: kształt 194">
              <a:extLst>
                <a:ext uri="{FF2B5EF4-FFF2-40B4-BE49-F238E27FC236}">
                  <a16:creationId xmlns:a16="http://schemas.microsoft.com/office/drawing/2014/main" id="{CF2634F2-8B45-BE23-459D-2AC583CBCD8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484990" y="7124282"/>
              <a:ext cx="28430" cy="74963"/>
            </a:xfrm>
            <a:custGeom>
              <a:avLst/>
              <a:gdLst>
                <a:gd name="connsiteX0" fmla="*/ 28722 w 28430"/>
                <a:gd name="connsiteY0" fmla="*/ 26400 h 74963"/>
                <a:gd name="connsiteX1" fmla="*/ 13171 w 28430"/>
                <a:gd name="connsiteY1" fmla="*/ 75 h 74963"/>
                <a:gd name="connsiteX2" fmla="*/ 292 w 28430"/>
                <a:gd name="connsiteY2" fmla="*/ 13363 h 74963"/>
                <a:gd name="connsiteX3" fmla="*/ 13171 w 28430"/>
                <a:gd name="connsiteY3" fmla="*/ 26650 h 74963"/>
                <a:gd name="connsiteX4" fmla="*/ 21675 w 28430"/>
                <a:gd name="connsiteY4" fmla="*/ 23391 h 74963"/>
                <a:gd name="connsiteX5" fmla="*/ 22890 w 28430"/>
                <a:gd name="connsiteY5" fmla="*/ 22639 h 74963"/>
                <a:gd name="connsiteX6" fmla="*/ 23376 w 28430"/>
                <a:gd name="connsiteY6" fmla="*/ 26400 h 74963"/>
                <a:gd name="connsiteX7" fmla="*/ 6853 w 28430"/>
                <a:gd name="connsiteY7" fmla="*/ 68269 h 74963"/>
                <a:gd name="connsiteX8" fmla="*/ 4180 w 28430"/>
                <a:gd name="connsiteY8" fmla="*/ 72280 h 74963"/>
                <a:gd name="connsiteX9" fmla="*/ 6610 w 28430"/>
                <a:gd name="connsiteY9" fmla="*/ 75038 h 74963"/>
                <a:gd name="connsiteX10" fmla="*/ 28722 w 28430"/>
                <a:gd name="connsiteY10" fmla="*/ 26400 h 7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30" h="74963">
                  <a:moveTo>
                    <a:pt x="28722" y="26400"/>
                  </a:moveTo>
                  <a:cubicBezTo>
                    <a:pt x="28722" y="9853"/>
                    <a:pt x="22647" y="75"/>
                    <a:pt x="13171" y="75"/>
                  </a:cubicBezTo>
                  <a:cubicBezTo>
                    <a:pt x="5152" y="75"/>
                    <a:pt x="292" y="6343"/>
                    <a:pt x="292" y="13363"/>
                  </a:cubicBezTo>
                  <a:cubicBezTo>
                    <a:pt x="292" y="20132"/>
                    <a:pt x="5152" y="26650"/>
                    <a:pt x="13171" y="26650"/>
                  </a:cubicBezTo>
                  <a:cubicBezTo>
                    <a:pt x="16087" y="26650"/>
                    <a:pt x="19245" y="25648"/>
                    <a:pt x="21675" y="23391"/>
                  </a:cubicBezTo>
                  <a:cubicBezTo>
                    <a:pt x="22404" y="22890"/>
                    <a:pt x="22647" y="22639"/>
                    <a:pt x="22890" y="22639"/>
                  </a:cubicBezTo>
                  <a:cubicBezTo>
                    <a:pt x="23133" y="22639"/>
                    <a:pt x="23376" y="22890"/>
                    <a:pt x="23376" y="26400"/>
                  </a:cubicBezTo>
                  <a:cubicBezTo>
                    <a:pt x="23376" y="44953"/>
                    <a:pt x="14872" y="59995"/>
                    <a:pt x="6853" y="68269"/>
                  </a:cubicBezTo>
                  <a:cubicBezTo>
                    <a:pt x="4180" y="71027"/>
                    <a:pt x="4180" y="71528"/>
                    <a:pt x="4180" y="72280"/>
                  </a:cubicBezTo>
                  <a:cubicBezTo>
                    <a:pt x="4180" y="74036"/>
                    <a:pt x="5395" y="75038"/>
                    <a:pt x="6610" y="75038"/>
                  </a:cubicBezTo>
                  <a:cubicBezTo>
                    <a:pt x="9283" y="75038"/>
                    <a:pt x="28722" y="55733"/>
                    <a:pt x="28722" y="2640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6" name="Dowolny kształt: kształt 195">
              <a:extLst>
                <a:ext uri="{FF2B5EF4-FFF2-40B4-BE49-F238E27FC236}">
                  <a16:creationId xmlns:a16="http://schemas.microsoft.com/office/drawing/2014/main" id="{DD660101-A67F-5A8C-BB2C-B797DFF24F0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581567" y="6979620"/>
              <a:ext cx="146769" cy="171237"/>
            </a:xfrm>
            <a:custGeom>
              <a:avLst/>
              <a:gdLst>
                <a:gd name="connsiteX0" fmla="*/ 81700 w 146769"/>
                <a:gd name="connsiteY0" fmla="*/ 19630 h 171237"/>
                <a:gd name="connsiteX1" fmla="*/ 107457 w 146769"/>
                <a:gd name="connsiteY1" fmla="*/ 7847 h 171237"/>
                <a:gd name="connsiteX2" fmla="*/ 116691 w 146769"/>
                <a:gd name="connsiteY2" fmla="*/ 3083 h 171237"/>
                <a:gd name="connsiteX3" fmla="*/ 112803 w 146769"/>
                <a:gd name="connsiteY3" fmla="*/ 75 h 171237"/>
                <a:gd name="connsiteX4" fmla="*/ 76840 w 146769"/>
                <a:gd name="connsiteY4" fmla="*/ 827 h 171237"/>
                <a:gd name="connsiteX5" fmla="*/ 44521 w 146769"/>
                <a:gd name="connsiteY5" fmla="*/ 75 h 171237"/>
                <a:gd name="connsiteX6" fmla="*/ 39905 w 146769"/>
                <a:gd name="connsiteY6" fmla="*/ 5089 h 171237"/>
                <a:gd name="connsiteX7" fmla="*/ 46708 w 146769"/>
                <a:gd name="connsiteY7" fmla="*/ 7847 h 171237"/>
                <a:gd name="connsiteX8" fmla="*/ 55942 w 146769"/>
                <a:gd name="connsiteY8" fmla="*/ 8348 h 171237"/>
                <a:gd name="connsiteX9" fmla="*/ 62503 w 146769"/>
                <a:gd name="connsiteY9" fmla="*/ 12360 h 171237"/>
                <a:gd name="connsiteX10" fmla="*/ 61531 w 146769"/>
                <a:gd name="connsiteY10" fmla="*/ 17123 h 171237"/>
                <a:gd name="connsiteX11" fmla="*/ 28970 w 146769"/>
                <a:gd name="connsiteY11" fmla="*/ 151757 h 171237"/>
                <a:gd name="connsiteX12" fmla="*/ 6857 w 146769"/>
                <a:gd name="connsiteY12" fmla="*/ 163541 h 171237"/>
                <a:gd name="connsiteX13" fmla="*/ 296 w 146769"/>
                <a:gd name="connsiteY13" fmla="*/ 168555 h 171237"/>
                <a:gd name="connsiteX14" fmla="*/ 6857 w 146769"/>
                <a:gd name="connsiteY14" fmla="*/ 171313 h 171237"/>
                <a:gd name="connsiteX15" fmla="*/ 119364 w 146769"/>
                <a:gd name="connsiteY15" fmla="*/ 171313 h 171237"/>
                <a:gd name="connsiteX16" fmla="*/ 126897 w 146769"/>
                <a:gd name="connsiteY16" fmla="*/ 167051 h 171237"/>
                <a:gd name="connsiteX17" fmla="*/ 146094 w 146769"/>
                <a:gd name="connsiteY17" fmla="*/ 112896 h 171237"/>
                <a:gd name="connsiteX18" fmla="*/ 147066 w 146769"/>
                <a:gd name="connsiteY18" fmla="*/ 109386 h 171237"/>
                <a:gd name="connsiteX19" fmla="*/ 144150 w 146769"/>
                <a:gd name="connsiteY19" fmla="*/ 106628 h 171237"/>
                <a:gd name="connsiteX20" fmla="*/ 140019 w 146769"/>
                <a:gd name="connsiteY20" fmla="*/ 111893 h 171237"/>
                <a:gd name="connsiteX21" fmla="*/ 79027 w 146769"/>
                <a:gd name="connsiteY21" fmla="*/ 163541 h 171237"/>
                <a:gd name="connsiteX22" fmla="*/ 56185 w 146769"/>
                <a:gd name="connsiteY22" fmla="*/ 163541 h 171237"/>
                <a:gd name="connsiteX23" fmla="*/ 50839 w 146769"/>
                <a:gd name="connsiteY23" fmla="*/ 163290 h 171237"/>
                <a:gd name="connsiteX24" fmla="*/ 47680 w 146769"/>
                <a:gd name="connsiteY24" fmla="*/ 160783 h 171237"/>
                <a:gd name="connsiteX25" fmla="*/ 48895 w 146769"/>
                <a:gd name="connsiteY25" fmla="*/ 155016 h 171237"/>
                <a:gd name="connsiteX26" fmla="*/ 81700 w 146769"/>
                <a:gd name="connsiteY26" fmla="*/ 19630 h 17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769" h="171237">
                  <a:moveTo>
                    <a:pt x="81700" y="19630"/>
                  </a:moveTo>
                  <a:cubicBezTo>
                    <a:pt x="83887" y="10605"/>
                    <a:pt x="84616" y="7847"/>
                    <a:pt x="107457" y="7847"/>
                  </a:cubicBezTo>
                  <a:cubicBezTo>
                    <a:pt x="114747" y="7847"/>
                    <a:pt x="116691" y="7847"/>
                    <a:pt x="116691" y="3083"/>
                  </a:cubicBezTo>
                  <a:cubicBezTo>
                    <a:pt x="116691" y="75"/>
                    <a:pt x="114018" y="75"/>
                    <a:pt x="112803" y="75"/>
                  </a:cubicBezTo>
                  <a:cubicBezTo>
                    <a:pt x="104784" y="75"/>
                    <a:pt x="84859" y="827"/>
                    <a:pt x="76840" y="827"/>
                  </a:cubicBezTo>
                  <a:cubicBezTo>
                    <a:pt x="69550" y="827"/>
                    <a:pt x="51811" y="75"/>
                    <a:pt x="44521" y="75"/>
                  </a:cubicBezTo>
                  <a:cubicBezTo>
                    <a:pt x="42821" y="75"/>
                    <a:pt x="39905" y="75"/>
                    <a:pt x="39905" y="5089"/>
                  </a:cubicBezTo>
                  <a:cubicBezTo>
                    <a:pt x="39905" y="7847"/>
                    <a:pt x="42092" y="7847"/>
                    <a:pt x="46708" y="7847"/>
                  </a:cubicBezTo>
                  <a:cubicBezTo>
                    <a:pt x="47194" y="7847"/>
                    <a:pt x="51811" y="7847"/>
                    <a:pt x="55942" y="8348"/>
                  </a:cubicBezTo>
                  <a:cubicBezTo>
                    <a:pt x="60316" y="8850"/>
                    <a:pt x="62503" y="9100"/>
                    <a:pt x="62503" y="12360"/>
                  </a:cubicBezTo>
                  <a:cubicBezTo>
                    <a:pt x="62503" y="13363"/>
                    <a:pt x="62260" y="14115"/>
                    <a:pt x="61531" y="17123"/>
                  </a:cubicBezTo>
                  <a:lnTo>
                    <a:pt x="28970" y="151757"/>
                  </a:lnTo>
                  <a:cubicBezTo>
                    <a:pt x="26540" y="161535"/>
                    <a:pt x="26054" y="163541"/>
                    <a:pt x="6857" y="163541"/>
                  </a:cubicBezTo>
                  <a:cubicBezTo>
                    <a:pt x="2726" y="163541"/>
                    <a:pt x="296" y="163541"/>
                    <a:pt x="296" y="168555"/>
                  </a:cubicBezTo>
                  <a:cubicBezTo>
                    <a:pt x="296" y="171313"/>
                    <a:pt x="2483" y="171313"/>
                    <a:pt x="6857" y="171313"/>
                  </a:cubicBezTo>
                  <a:lnTo>
                    <a:pt x="119364" y="171313"/>
                  </a:lnTo>
                  <a:cubicBezTo>
                    <a:pt x="125196" y="171313"/>
                    <a:pt x="125439" y="171313"/>
                    <a:pt x="126897" y="167051"/>
                  </a:cubicBezTo>
                  <a:lnTo>
                    <a:pt x="146094" y="112896"/>
                  </a:lnTo>
                  <a:cubicBezTo>
                    <a:pt x="147066" y="110138"/>
                    <a:pt x="147066" y="109637"/>
                    <a:pt x="147066" y="109386"/>
                  </a:cubicBezTo>
                  <a:cubicBezTo>
                    <a:pt x="147066" y="108383"/>
                    <a:pt x="146337" y="106628"/>
                    <a:pt x="144150" y="106628"/>
                  </a:cubicBezTo>
                  <a:cubicBezTo>
                    <a:pt x="141963" y="106628"/>
                    <a:pt x="141720" y="107882"/>
                    <a:pt x="140019" y="111893"/>
                  </a:cubicBezTo>
                  <a:cubicBezTo>
                    <a:pt x="131757" y="134959"/>
                    <a:pt x="121065" y="163541"/>
                    <a:pt x="79027" y="163541"/>
                  </a:cubicBezTo>
                  <a:lnTo>
                    <a:pt x="56185" y="163541"/>
                  </a:lnTo>
                  <a:cubicBezTo>
                    <a:pt x="52783" y="163541"/>
                    <a:pt x="52297" y="163541"/>
                    <a:pt x="50839" y="163290"/>
                  </a:cubicBezTo>
                  <a:cubicBezTo>
                    <a:pt x="48409" y="163039"/>
                    <a:pt x="47680" y="162788"/>
                    <a:pt x="47680" y="160783"/>
                  </a:cubicBezTo>
                  <a:cubicBezTo>
                    <a:pt x="47680" y="160031"/>
                    <a:pt x="47680" y="159529"/>
                    <a:pt x="48895" y="155016"/>
                  </a:cubicBezTo>
                  <a:lnTo>
                    <a:pt x="81700" y="1963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7" name="Dowolny kształt: kształt 196">
              <a:extLst>
                <a:ext uri="{FF2B5EF4-FFF2-40B4-BE49-F238E27FC236}">
                  <a16:creationId xmlns:a16="http://schemas.microsoft.com/office/drawing/2014/main" id="{A9D1D163-7E3C-3B73-1139-BB3FEEB132B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2751313" y="6962822"/>
              <a:ext cx="56375" cy="250714"/>
            </a:xfrm>
            <a:custGeom>
              <a:avLst/>
              <a:gdLst>
                <a:gd name="connsiteX0" fmla="*/ 56678 w 56375"/>
                <a:gd name="connsiteY0" fmla="*/ 125432 h 250714"/>
                <a:gd name="connsiteX1" fmla="*/ 40640 w 56375"/>
                <a:gd name="connsiteY1" fmla="*/ 47209 h 250714"/>
                <a:gd name="connsiteX2" fmla="*/ 2733 w 56375"/>
                <a:gd name="connsiteY2" fmla="*/ 75 h 250714"/>
                <a:gd name="connsiteX3" fmla="*/ 303 w 56375"/>
                <a:gd name="connsiteY3" fmla="*/ 2582 h 250714"/>
                <a:gd name="connsiteX4" fmla="*/ 4920 w 56375"/>
                <a:gd name="connsiteY4" fmla="*/ 8348 h 250714"/>
                <a:gd name="connsiteX5" fmla="*/ 42584 w 56375"/>
                <a:gd name="connsiteY5" fmla="*/ 125432 h 250714"/>
                <a:gd name="connsiteX6" fmla="*/ 3462 w 56375"/>
                <a:gd name="connsiteY6" fmla="*/ 244020 h 250714"/>
                <a:gd name="connsiteX7" fmla="*/ 303 w 56375"/>
                <a:gd name="connsiteY7" fmla="*/ 248282 h 250714"/>
                <a:gd name="connsiteX8" fmla="*/ 2733 w 56375"/>
                <a:gd name="connsiteY8" fmla="*/ 250789 h 250714"/>
                <a:gd name="connsiteX9" fmla="*/ 41369 w 56375"/>
                <a:gd name="connsiteY9" fmla="*/ 201900 h 250714"/>
                <a:gd name="connsiteX10" fmla="*/ 56678 w 56375"/>
                <a:gd name="connsiteY10" fmla="*/ 125432 h 25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375" h="250714">
                  <a:moveTo>
                    <a:pt x="56678" y="125432"/>
                  </a:moveTo>
                  <a:cubicBezTo>
                    <a:pt x="56678" y="105876"/>
                    <a:pt x="54005" y="75540"/>
                    <a:pt x="40640" y="47209"/>
                  </a:cubicBezTo>
                  <a:cubicBezTo>
                    <a:pt x="26061" y="16371"/>
                    <a:pt x="5163" y="75"/>
                    <a:pt x="2733" y="75"/>
                  </a:cubicBezTo>
                  <a:cubicBezTo>
                    <a:pt x="1275" y="75"/>
                    <a:pt x="303" y="1078"/>
                    <a:pt x="303" y="2582"/>
                  </a:cubicBezTo>
                  <a:cubicBezTo>
                    <a:pt x="303" y="3334"/>
                    <a:pt x="303" y="3835"/>
                    <a:pt x="4920" y="8348"/>
                  </a:cubicBezTo>
                  <a:cubicBezTo>
                    <a:pt x="28734" y="33169"/>
                    <a:pt x="42584" y="73033"/>
                    <a:pt x="42584" y="125432"/>
                  </a:cubicBezTo>
                  <a:cubicBezTo>
                    <a:pt x="42584" y="168304"/>
                    <a:pt x="33593" y="212430"/>
                    <a:pt x="3462" y="244020"/>
                  </a:cubicBezTo>
                  <a:cubicBezTo>
                    <a:pt x="303" y="247028"/>
                    <a:pt x="303" y="247530"/>
                    <a:pt x="303" y="248282"/>
                  </a:cubicBezTo>
                  <a:cubicBezTo>
                    <a:pt x="303" y="249786"/>
                    <a:pt x="1275" y="250789"/>
                    <a:pt x="2733" y="250789"/>
                  </a:cubicBezTo>
                  <a:cubicBezTo>
                    <a:pt x="5163" y="250789"/>
                    <a:pt x="27033" y="233741"/>
                    <a:pt x="41369" y="201900"/>
                  </a:cubicBezTo>
                  <a:cubicBezTo>
                    <a:pt x="53762" y="174321"/>
                    <a:pt x="56678" y="146492"/>
                    <a:pt x="56678" y="12543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146" name="Obraz 14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 title="IguanaTex Bitmap Display">
            <a:extLst>
              <a:ext uri="{FF2B5EF4-FFF2-40B4-BE49-F238E27FC236}">
                <a16:creationId xmlns:a16="http://schemas.microsoft.com/office/drawing/2014/main" id="{8A6B706F-958B-8D7C-0E3E-BA4EC22E12A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01" y="5456455"/>
            <a:ext cx="274216" cy="234599"/>
          </a:xfrm>
          <a:prstGeom prst="rect">
            <a:avLst/>
          </a:prstGeom>
          <a:noFill/>
          <a:ln/>
          <a:effectLst/>
        </p:spPr>
      </p:pic>
      <p:pic>
        <p:nvPicPr>
          <p:cNvPr id="158" name="Obraz 15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 title="IguanaTex Bitmap Display">
            <a:extLst>
              <a:ext uri="{FF2B5EF4-FFF2-40B4-BE49-F238E27FC236}">
                <a16:creationId xmlns:a16="http://schemas.microsoft.com/office/drawing/2014/main" id="{C6A0DF75-2446-C55C-8F08-9A5CC9C50C3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35" y="5442229"/>
            <a:ext cx="274565" cy="236210"/>
          </a:xfrm>
          <a:prstGeom prst="rect">
            <a:avLst/>
          </a:prstGeom>
          <a:noFill/>
          <a:ln/>
          <a:effectLst/>
        </p:spPr>
      </p:pic>
      <p:pic>
        <p:nvPicPr>
          <p:cNvPr id="161" name="Obraz 16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 title="IguanaTex Bitmap Display">
            <a:extLst>
              <a:ext uri="{FF2B5EF4-FFF2-40B4-BE49-F238E27FC236}">
                <a16:creationId xmlns:a16="http://schemas.microsoft.com/office/drawing/2014/main" id="{1E12354C-BD7B-CEBA-1CA4-768C6AA0E1B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99" y="5444861"/>
            <a:ext cx="274565" cy="236210"/>
          </a:xfrm>
          <a:prstGeom prst="rect">
            <a:avLst/>
          </a:prstGeom>
          <a:noFill/>
          <a:ln/>
          <a:effectLst/>
        </p:spPr>
      </p:pic>
      <p:pic>
        <p:nvPicPr>
          <p:cNvPr id="152" name="Obraz 15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 title="IguanaTex Bitmap Display">
            <a:extLst>
              <a:ext uri="{FF2B5EF4-FFF2-40B4-BE49-F238E27FC236}">
                <a16:creationId xmlns:a16="http://schemas.microsoft.com/office/drawing/2014/main" id="{B5C88F50-FAE9-7277-D047-9769280CA15D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76" y="5834742"/>
            <a:ext cx="303285" cy="191921"/>
          </a:xfrm>
          <a:prstGeom prst="rect">
            <a:avLst/>
          </a:prstGeom>
          <a:noFill/>
          <a:ln/>
          <a:effectLst/>
        </p:spPr>
      </p:pic>
      <p:pic>
        <p:nvPicPr>
          <p:cNvPr id="155" name="Obraz 15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 title="IguanaTex Bitmap Display">
            <a:extLst>
              <a:ext uri="{FF2B5EF4-FFF2-40B4-BE49-F238E27FC236}">
                <a16:creationId xmlns:a16="http://schemas.microsoft.com/office/drawing/2014/main" id="{02F414B5-EE01-E456-220E-BFBB6AD996A0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16" y="5827730"/>
            <a:ext cx="304786" cy="193551"/>
          </a:xfrm>
          <a:prstGeom prst="rect">
            <a:avLst/>
          </a:prstGeom>
          <a:noFill/>
          <a:ln/>
          <a:effectLst/>
        </p:spPr>
      </p:pic>
      <p:pic>
        <p:nvPicPr>
          <p:cNvPr id="165" name="Obraz 16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 title="IguanaTex Bitmap Display">
            <a:extLst>
              <a:ext uri="{FF2B5EF4-FFF2-40B4-BE49-F238E27FC236}">
                <a16:creationId xmlns:a16="http://schemas.microsoft.com/office/drawing/2014/main" id="{F19E3C5F-ED94-0ED8-B6D1-D2DC8C6DE76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44" y="5745839"/>
            <a:ext cx="192594" cy="22523"/>
          </a:xfrm>
          <a:prstGeom prst="rect">
            <a:avLst/>
          </a:prstGeom>
          <a:noFill/>
          <a:ln/>
          <a:effectLst/>
        </p:spPr>
      </p:pic>
      <p:cxnSp>
        <p:nvCxnSpPr>
          <p:cNvPr id="167" name="Łącznik prosty ze strzałką 166">
            <a:extLst>
              <a:ext uri="{FF2B5EF4-FFF2-40B4-BE49-F238E27FC236}">
                <a16:creationId xmlns:a16="http://schemas.microsoft.com/office/drawing/2014/main" id="{608348E0-7EE6-F64A-845E-75B2DB0144D4}"/>
              </a:ext>
            </a:extLst>
          </p:cNvPr>
          <p:cNvCxnSpPr>
            <a:cxnSpLocks/>
          </p:cNvCxnSpPr>
          <p:nvPr/>
        </p:nvCxnSpPr>
        <p:spPr>
          <a:xfrm>
            <a:off x="5422109" y="5683966"/>
            <a:ext cx="95466" cy="14376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Łącznik prosty ze strzałką 168">
            <a:extLst>
              <a:ext uri="{FF2B5EF4-FFF2-40B4-BE49-F238E27FC236}">
                <a16:creationId xmlns:a16="http://schemas.microsoft.com/office/drawing/2014/main" id="{C052E96E-2636-EB8E-6B77-2DB8E63CA73D}"/>
              </a:ext>
            </a:extLst>
          </p:cNvPr>
          <p:cNvCxnSpPr>
            <a:cxnSpLocks/>
          </p:cNvCxnSpPr>
          <p:nvPr/>
        </p:nvCxnSpPr>
        <p:spPr>
          <a:xfrm flipV="1">
            <a:off x="5808370" y="5688713"/>
            <a:ext cx="79542" cy="11997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Łącznik prosty ze strzałką 177">
            <a:extLst>
              <a:ext uri="{FF2B5EF4-FFF2-40B4-BE49-F238E27FC236}">
                <a16:creationId xmlns:a16="http://schemas.microsoft.com/office/drawing/2014/main" id="{468D813E-6DA2-5293-D2C5-BA5D4A30A739}"/>
              </a:ext>
            </a:extLst>
          </p:cNvPr>
          <p:cNvCxnSpPr>
            <a:cxnSpLocks/>
          </p:cNvCxnSpPr>
          <p:nvPr/>
        </p:nvCxnSpPr>
        <p:spPr>
          <a:xfrm flipV="1">
            <a:off x="6430771" y="5688130"/>
            <a:ext cx="79542" cy="11997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Łącznik prosty ze strzałką 178">
            <a:extLst>
              <a:ext uri="{FF2B5EF4-FFF2-40B4-BE49-F238E27FC236}">
                <a16:creationId xmlns:a16="http://schemas.microsoft.com/office/drawing/2014/main" id="{273142EA-C9FD-8614-7ED1-BF756926F6E0}"/>
              </a:ext>
            </a:extLst>
          </p:cNvPr>
          <p:cNvCxnSpPr>
            <a:cxnSpLocks/>
          </p:cNvCxnSpPr>
          <p:nvPr/>
        </p:nvCxnSpPr>
        <p:spPr>
          <a:xfrm>
            <a:off x="6044705" y="5696480"/>
            <a:ext cx="95466" cy="14376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pole tekstowe 179">
            <a:extLst>
              <a:ext uri="{FF2B5EF4-FFF2-40B4-BE49-F238E27FC236}">
                <a16:creationId xmlns:a16="http://schemas.microsoft.com/office/drawing/2014/main" id="{F66CDA4E-B0A4-3A89-14AC-084B16B6D021}"/>
              </a:ext>
            </a:extLst>
          </p:cNvPr>
          <p:cNvSpPr txBox="1"/>
          <p:nvPr/>
        </p:nvSpPr>
        <p:spPr>
          <a:xfrm>
            <a:off x="7002950" y="5387187"/>
            <a:ext cx="197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Each</a:t>
            </a:r>
            <a:r>
              <a:rPr lang="pl-PL" sz="1400" dirty="0"/>
              <a:t> step </a:t>
            </a:r>
            <a:r>
              <a:rPr lang="pl-PL" sz="1400" dirty="0" err="1"/>
              <a:t>is</a:t>
            </a:r>
            <a:r>
              <a:rPr lang="pl-PL" sz="1400" dirty="0"/>
              <a:t> a </a:t>
            </a:r>
            <a:r>
              <a:rPr lang="pl-PL" sz="1400" dirty="0" err="1"/>
              <a:t>simple</a:t>
            </a:r>
            <a:r>
              <a:rPr lang="pl-PL" sz="1400" dirty="0"/>
              <a:t> </a:t>
            </a:r>
            <a:r>
              <a:rPr lang="pl-PL" sz="1400" dirty="0" err="1"/>
              <a:t>linear</a:t>
            </a:r>
            <a:r>
              <a:rPr lang="pl-PL" sz="1400" dirty="0"/>
              <a:t> </a:t>
            </a:r>
            <a:r>
              <a:rPr lang="pl-PL" sz="1400" dirty="0" err="1"/>
              <a:t>or</a:t>
            </a:r>
            <a:r>
              <a:rPr lang="pl-PL" sz="1400" dirty="0"/>
              <a:t> </a:t>
            </a:r>
            <a:r>
              <a:rPr lang="pl-PL" sz="1400" dirty="0" err="1"/>
              <a:t>an</a:t>
            </a:r>
            <a:r>
              <a:rPr lang="pl-PL" sz="1400" dirty="0"/>
              <a:t> </a:t>
            </a:r>
            <a:r>
              <a:rPr lang="pl-PL" sz="1400" dirty="0" err="1"/>
              <a:t>eigenvalue</a:t>
            </a:r>
            <a:r>
              <a:rPr lang="pl-PL" sz="1400" dirty="0"/>
              <a:t> problem!</a:t>
            </a:r>
          </a:p>
        </p:txBody>
      </p:sp>
      <p:cxnSp>
        <p:nvCxnSpPr>
          <p:cNvPr id="2" name="Łącznik prosty ze strzałką 1">
            <a:extLst>
              <a:ext uri="{FF2B5EF4-FFF2-40B4-BE49-F238E27FC236}">
                <a16:creationId xmlns:a16="http://schemas.microsoft.com/office/drawing/2014/main" id="{DFA39650-1D74-85D9-84D1-70FDF18FBB71}"/>
              </a:ext>
            </a:extLst>
          </p:cNvPr>
          <p:cNvCxnSpPr>
            <a:cxnSpLocks/>
          </p:cNvCxnSpPr>
          <p:nvPr/>
        </p:nvCxnSpPr>
        <p:spPr>
          <a:xfrm>
            <a:off x="1752655" y="2564904"/>
            <a:ext cx="241406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wal 34">
            <a:extLst>
              <a:ext uri="{FF2B5EF4-FFF2-40B4-BE49-F238E27FC236}">
                <a16:creationId xmlns:a16="http://schemas.microsoft.com/office/drawing/2014/main" id="{9BB2E643-8BAC-A44E-0D75-45855FD9B37C}"/>
              </a:ext>
            </a:extLst>
          </p:cNvPr>
          <p:cNvSpPr/>
          <p:nvPr/>
        </p:nvSpPr>
        <p:spPr>
          <a:xfrm>
            <a:off x="1005603" y="1320948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B15F1F36-991D-17D6-F9A5-48DC037FB266}"/>
              </a:ext>
            </a:extLst>
          </p:cNvPr>
          <p:cNvSpPr/>
          <p:nvPr/>
        </p:nvSpPr>
        <p:spPr>
          <a:xfrm>
            <a:off x="4225910" y="1307719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A8E58F74-52D3-9484-5252-F4266AA654A7}"/>
              </a:ext>
            </a:extLst>
          </p:cNvPr>
          <p:cNvSpPr txBox="1"/>
          <p:nvPr/>
        </p:nvSpPr>
        <p:spPr>
          <a:xfrm>
            <a:off x="109330" y="2977576"/>
            <a:ext cx="232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Ancilla</a:t>
            </a:r>
            <a:r>
              <a:rPr lang="pl-PL" dirty="0"/>
              <a:t> </a:t>
            </a:r>
            <a:r>
              <a:rPr lang="pl-PL" dirty="0" err="1"/>
              <a:t>insensitive</a:t>
            </a:r>
            <a:r>
              <a:rPr lang="pl-PL" dirty="0"/>
              <a:t>!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D93BA34-853B-DE2A-E63A-4985CD5A511F}"/>
              </a:ext>
            </a:extLst>
          </p:cNvPr>
          <p:cNvSpPr txBox="1"/>
          <p:nvPr/>
        </p:nvSpPr>
        <p:spPr>
          <a:xfrm>
            <a:off x="6791806" y="2984006"/>
            <a:ext cx="232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Ancilla</a:t>
            </a:r>
            <a:r>
              <a:rPr lang="pl-PL" dirty="0"/>
              <a:t> </a:t>
            </a:r>
            <a:r>
              <a:rPr lang="pl-PL" dirty="0" err="1"/>
              <a:t>sensitive</a:t>
            </a:r>
            <a:r>
              <a:rPr lang="pl-PL" dirty="0"/>
              <a:t>!</a:t>
            </a:r>
          </a:p>
        </p:txBody>
      </p:sp>
      <p:pic>
        <p:nvPicPr>
          <p:cNvPr id="254" name="Obraz 25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 = \sum_k \dot{\tilde{K}}^{\varphi \dagger}_k \dot{\tilde{K}}_k^{\varphi}$$&#10;\end{document}&#10;" title="IguanaTex Bitmap Display">
            <a:extLst>
              <a:ext uri="{FF2B5EF4-FFF2-40B4-BE49-F238E27FC236}">
                <a16:creationId xmlns:a16="http://schemas.microsoft.com/office/drawing/2014/main" id="{62A20FF9-4720-6DF2-C280-22CE111BD0AA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86" y="5407462"/>
            <a:ext cx="1383134" cy="496768"/>
          </a:xfrm>
          <a:prstGeom prst="rect">
            <a:avLst/>
          </a:prstGeom>
          <a:noFill/>
          <a:ln/>
          <a:effectLst/>
        </p:spPr>
      </p:pic>
      <p:sp>
        <p:nvSpPr>
          <p:cNvPr id="255" name="pole tekstowe 254">
            <a:extLst>
              <a:ext uri="{FF2B5EF4-FFF2-40B4-BE49-F238E27FC236}">
                <a16:creationId xmlns:a16="http://schemas.microsoft.com/office/drawing/2014/main" id="{C565B6F8-8F6F-1332-C367-4E2C7842E9E1}"/>
              </a:ext>
            </a:extLst>
          </p:cNvPr>
          <p:cNvSpPr txBox="1"/>
          <p:nvPr/>
        </p:nvSpPr>
        <p:spPr>
          <a:xfrm>
            <a:off x="391789" y="5853512"/>
            <a:ext cx="337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A </a:t>
            </a:r>
            <a:r>
              <a:rPr lang="pl-PL" sz="1600" dirty="0" err="1"/>
              <a:t>simple</a:t>
            </a:r>
            <a:r>
              <a:rPr lang="pl-PL" sz="1600" dirty="0"/>
              <a:t> SDP </a:t>
            </a:r>
            <a:r>
              <a:rPr lang="pl-PL" sz="1600" dirty="0" err="1"/>
              <a:t>programme</a:t>
            </a:r>
            <a:r>
              <a:rPr lang="pl-PL" sz="1600" dirty="0"/>
              <a:t>!</a:t>
            </a:r>
          </a:p>
        </p:txBody>
      </p:sp>
      <p:grpSp>
        <p:nvGrpSpPr>
          <p:cNvPr id="256" name="Grupa 25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k}^{\varphi} = \sum_j v_{kj}(\varphi) K_{j}^{\varphi}$$&#10; \end{document}&#10;" title="IguanaTex Vector Display">
            <a:extLst>
              <a:ext uri="{FF2B5EF4-FFF2-40B4-BE49-F238E27FC236}">
                <a16:creationId xmlns:a16="http://schemas.microsoft.com/office/drawing/2014/main" id="{CB837259-E23D-7925-55D8-D1AC3A94FF09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442023" y="5459026"/>
            <a:ext cx="1692368" cy="432823"/>
            <a:chOff x="4185391" y="6779452"/>
            <a:chExt cx="1692368" cy="432823"/>
          </a:xfrm>
        </p:grpSpPr>
        <p:sp>
          <p:nvSpPr>
            <p:cNvPr id="257" name="Dowolny kształt: kształt 256">
              <a:extLst>
                <a:ext uri="{FF2B5EF4-FFF2-40B4-BE49-F238E27FC236}">
                  <a16:creationId xmlns:a16="http://schemas.microsoft.com/office/drawing/2014/main" id="{043A3A5A-E125-BED2-6308-BBAE9ADBC9F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246653" y="6785018"/>
              <a:ext cx="65601" cy="17711"/>
            </a:xfrm>
            <a:custGeom>
              <a:avLst/>
              <a:gdLst>
                <a:gd name="connsiteX0" fmla="*/ 65794 w 65601"/>
                <a:gd name="connsiteY0" fmla="*/ 2929 h 17711"/>
                <a:gd name="connsiteX1" fmla="*/ 62642 w 65601"/>
                <a:gd name="connsiteY1" fmla="*/ 72 h 17711"/>
                <a:gd name="connsiteX2" fmla="*/ 46488 w 65601"/>
                <a:gd name="connsiteY2" fmla="*/ 9214 h 17711"/>
                <a:gd name="connsiteX3" fmla="*/ 33683 w 65601"/>
                <a:gd name="connsiteY3" fmla="*/ 4452 h 17711"/>
                <a:gd name="connsiteX4" fmla="*/ 21469 w 65601"/>
                <a:gd name="connsiteY4" fmla="*/ 72 h 17711"/>
                <a:gd name="connsiteX5" fmla="*/ 193 w 65601"/>
                <a:gd name="connsiteY5" fmla="*/ 14927 h 17711"/>
                <a:gd name="connsiteX6" fmla="*/ 3345 w 65601"/>
                <a:gd name="connsiteY6" fmla="*/ 17784 h 17711"/>
                <a:gd name="connsiteX7" fmla="*/ 19499 w 65601"/>
                <a:gd name="connsiteY7" fmla="*/ 8642 h 17711"/>
                <a:gd name="connsiteX8" fmla="*/ 32304 w 65601"/>
                <a:gd name="connsiteY8" fmla="*/ 13404 h 17711"/>
                <a:gd name="connsiteX9" fmla="*/ 44518 w 65601"/>
                <a:gd name="connsiteY9" fmla="*/ 17784 h 17711"/>
                <a:gd name="connsiteX10" fmla="*/ 65794 w 65601"/>
                <a:gd name="connsiteY10" fmla="*/ 2929 h 1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1" h="17711">
                  <a:moveTo>
                    <a:pt x="65794" y="2929"/>
                  </a:moveTo>
                  <a:lnTo>
                    <a:pt x="62642" y="72"/>
                  </a:lnTo>
                  <a:cubicBezTo>
                    <a:pt x="62642" y="263"/>
                    <a:pt x="55156" y="9214"/>
                    <a:pt x="46488" y="9214"/>
                  </a:cubicBezTo>
                  <a:cubicBezTo>
                    <a:pt x="41957" y="9214"/>
                    <a:pt x="37032" y="6357"/>
                    <a:pt x="33683" y="4452"/>
                  </a:cubicBezTo>
                  <a:cubicBezTo>
                    <a:pt x="28364" y="1405"/>
                    <a:pt x="24818" y="72"/>
                    <a:pt x="21469" y="72"/>
                  </a:cubicBezTo>
                  <a:cubicBezTo>
                    <a:pt x="13983" y="72"/>
                    <a:pt x="10240" y="4262"/>
                    <a:pt x="193" y="14927"/>
                  </a:cubicBezTo>
                  <a:lnTo>
                    <a:pt x="3345" y="17784"/>
                  </a:lnTo>
                  <a:cubicBezTo>
                    <a:pt x="3345" y="17593"/>
                    <a:pt x="10831" y="8642"/>
                    <a:pt x="19499" y="8642"/>
                  </a:cubicBezTo>
                  <a:cubicBezTo>
                    <a:pt x="24030" y="8642"/>
                    <a:pt x="28955" y="11499"/>
                    <a:pt x="32304" y="13404"/>
                  </a:cubicBezTo>
                  <a:cubicBezTo>
                    <a:pt x="37623" y="16451"/>
                    <a:pt x="41169" y="17784"/>
                    <a:pt x="44518" y="17784"/>
                  </a:cubicBezTo>
                  <a:cubicBezTo>
                    <a:pt x="52004" y="17784"/>
                    <a:pt x="55747" y="13594"/>
                    <a:pt x="65794" y="2929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8" name="Dowolny kształt: kształt 257">
              <a:extLst>
                <a:ext uri="{FF2B5EF4-FFF2-40B4-BE49-F238E27FC236}">
                  <a16:creationId xmlns:a16="http://schemas.microsoft.com/office/drawing/2014/main" id="{DF6D1C82-480B-EB6C-80FD-0661BB912FA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185391" y="6830302"/>
              <a:ext cx="167648" cy="130075"/>
            </a:xfrm>
            <a:custGeom>
              <a:avLst/>
              <a:gdLst>
                <a:gd name="connsiteX0" fmla="*/ 92978 w 167648"/>
                <a:gd name="connsiteY0" fmla="*/ 53209 h 130075"/>
                <a:gd name="connsiteX1" fmla="*/ 91993 w 167648"/>
                <a:gd name="connsiteY1" fmla="*/ 50543 h 130075"/>
                <a:gd name="connsiteX2" fmla="*/ 97706 w 167648"/>
                <a:gd name="connsiteY2" fmla="*/ 46163 h 130075"/>
                <a:gd name="connsiteX3" fmla="*/ 132182 w 167648"/>
                <a:gd name="connsiteY3" fmla="*/ 20453 h 130075"/>
                <a:gd name="connsiteX4" fmla="*/ 164293 w 167648"/>
                <a:gd name="connsiteY4" fmla="*/ 5979 h 130075"/>
                <a:gd name="connsiteX5" fmla="*/ 167839 w 167648"/>
                <a:gd name="connsiteY5" fmla="*/ 2170 h 130075"/>
                <a:gd name="connsiteX6" fmla="*/ 165672 w 167648"/>
                <a:gd name="connsiteY6" fmla="*/ 75 h 130075"/>
                <a:gd name="connsiteX7" fmla="*/ 151685 w 167648"/>
                <a:gd name="connsiteY7" fmla="*/ 646 h 130075"/>
                <a:gd name="connsiteX8" fmla="*/ 129817 w 167648"/>
                <a:gd name="connsiteY8" fmla="*/ 75 h 130075"/>
                <a:gd name="connsiteX9" fmla="*/ 126074 w 167648"/>
                <a:gd name="connsiteY9" fmla="*/ 3884 h 130075"/>
                <a:gd name="connsiteX10" fmla="*/ 128438 w 167648"/>
                <a:gd name="connsiteY10" fmla="*/ 5979 h 130075"/>
                <a:gd name="connsiteX11" fmla="*/ 134546 w 167648"/>
                <a:gd name="connsiteY11" fmla="*/ 9978 h 130075"/>
                <a:gd name="connsiteX12" fmla="*/ 127453 w 167648"/>
                <a:gd name="connsiteY12" fmla="*/ 18739 h 130075"/>
                <a:gd name="connsiteX13" fmla="*/ 50623 w 167648"/>
                <a:gd name="connsiteY13" fmla="*/ 75873 h 130075"/>
                <a:gd name="connsiteX14" fmla="*/ 66383 w 167648"/>
                <a:gd name="connsiteY14" fmla="*/ 14739 h 130075"/>
                <a:gd name="connsiteX15" fmla="*/ 82931 w 167648"/>
                <a:gd name="connsiteY15" fmla="*/ 5979 h 130075"/>
                <a:gd name="connsiteX16" fmla="*/ 89629 w 167648"/>
                <a:gd name="connsiteY16" fmla="*/ 2170 h 130075"/>
                <a:gd name="connsiteX17" fmla="*/ 86871 w 167648"/>
                <a:gd name="connsiteY17" fmla="*/ 75 h 130075"/>
                <a:gd name="connsiteX18" fmla="*/ 61655 w 167648"/>
                <a:gd name="connsiteY18" fmla="*/ 646 h 130075"/>
                <a:gd name="connsiteX19" fmla="*/ 36242 w 167648"/>
                <a:gd name="connsiteY19" fmla="*/ 75 h 130075"/>
                <a:gd name="connsiteX20" fmla="*/ 32302 w 167648"/>
                <a:gd name="connsiteY20" fmla="*/ 3693 h 130075"/>
                <a:gd name="connsiteX21" fmla="*/ 38015 w 167648"/>
                <a:gd name="connsiteY21" fmla="*/ 5979 h 130075"/>
                <a:gd name="connsiteX22" fmla="*/ 46486 w 167648"/>
                <a:gd name="connsiteY22" fmla="*/ 6359 h 130075"/>
                <a:gd name="connsiteX23" fmla="*/ 50820 w 167648"/>
                <a:gd name="connsiteY23" fmla="*/ 9407 h 130075"/>
                <a:gd name="connsiteX24" fmla="*/ 50032 w 167648"/>
                <a:gd name="connsiteY24" fmla="*/ 13025 h 130075"/>
                <a:gd name="connsiteX25" fmla="*/ 23633 w 167648"/>
                <a:gd name="connsiteY25" fmla="*/ 115295 h 130075"/>
                <a:gd name="connsiteX26" fmla="*/ 5706 w 167648"/>
                <a:gd name="connsiteY26" fmla="*/ 124246 h 130075"/>
                <a:gd name="connsiteX27" fmla="*/ 190 w 167648"/>
                <a:gd name="connsiteY27" fmla="*/ 127865 h 130075"/>
                <a:gd name="connsiteX28" fmla="*/ 3145 w 167648"/>
                <a:gd name="connsiteY28" fmla="*/ 130150 h 130075"/>
                <a:gd name="connsiteX29" fmla="*/ 28164 w 167648"/>
                <a:gd name="connsiteY29" fmla="*/ 129579 h 130075"/>
                <a:gd name="connsiteX30" fmla="*/ 40773 w 167648"/>
                <a:gd name="connsiteY30" fmla="*/ 129769 h 130075"/>
                <a:gd name="connsiteX31" fmla="*/ 53578 w 167648"/>
                <a:gd name="connsiteY31" fmla="*/ 130150 h 130075"/>
                <a:gd name="connsiteX32" fmla="*/ 57518 w 167648"/>
                <a:gd name="connsiteY32" fmla="*/ 126341 h 130075"/>
                <a:gd name="connsiteX33" fmla="*/ 52002 w 167648"/>
                <a:gd name="connsiteY33" fmla="*/ 124246 h 130075"/>
                <a:gd name="connsiteX34" fmla="*/ 39197 w 167648"/>
                <a:gd name="connsiteY34" fmla="*/ 120818 h 130075"/>
                <a:gd name="connsiteX35" fmla="*/ 40970 w 167648"/>
                <a:gd name="connsiteY35" fmla="*/ 112438 h 130075"/>
                <a:gd name="connsiteX36" fmla="*/ 48850 w 167648"/>
                <a:gd name="connsiteY36" fmla="*/ 82538 h 130075"/>
                <a:gd name="connsiteX37" fmla="*/ 78203 w 167648"/>
                <a:gd name="connsiteY37" fmla="*/ 60446 h 130075"/>
                <a:gd name="connsiteX38" fmla="*/ 101055 w 167648"/>
                <a:gd name="connsiteY38" fmla="*/ 111677 h 130075"/>
                <a:gd name="connsiteX39" fmla="*/ 103419 w 167648"/>
                <a:gd name="connsiteY39" fmla="*/ 118342 h 130075"/>
                <a:gd name="connsiteX40" fmla="*/ 93175 w 167648"/>
                <a:gd name="connsiteY40" fmla="*/ 124246 h 130075"/>
                <a:gd name="connsiteX41" fmla="*/ 88841 w 167648"/>
                <a:gd name="connsiteY41" fmla="*/ 128055 h 130075"/>
                <a:gd name="connsiteX42" fmla="*/ 91599 w 167648"/>
                <a:gd name="connsiteY42" fmla="*/ 130150 h 130075"/>
                <a:gd name="connsiteX43" fmla="*/ 115633 w 167648"/>
                <a:gd name="connsiteY43" fmla="*/ 129579 h 130075"/>
                <a:gd name="connsiteX44" fmla="*/ 134940 w 167648"/>
                <a:gd name="connsiteY44" fmla="*/ 130150 h 130075"/>
                <a:gd name="connsiteX45" fmla="*/ 138486 w 167648"/>
                <a:gd name="connsiteY45" fmla="*/ 126341 h 130075"/>
                <a:gd name="connsiteX46" fmla="*/ 134546 w 167648"/>
                <a:gd name="connsiteY46" fmla="*/ 124246 h 130075"/>
                <a:gd name="connsiteX47" fmla="*/ 120952 w 167648"/>
                <a:gd name="connsiteY47" fmla="*/ 115676 h 130075"/>
                <a:gd name="connsiteX48" fmla="*/ 92978 w 167648"/>
                <a:gd name="connsiteY48" fmla="*/ 53209 h 13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7648" h="130075">
                  <a:moveTo>
                    <a:pt x="92978" y="53209"/>
                  </a:moveTo>
                  <a:cubicBezTo>
                    <a:pt x="92781" y="52638"/>
                    <a:pt x="91993" y="51115"/>
                    <a:pt x="91993" y="50543"/>
                  </a:cubicBezTo>
                  <a:cubicBezTo>
                    <a:pt x="91993" y="50353"/>
                    <a:pt x="95539" y="47686"/>
                    <a:pt x="97706" y="46163"/>
                  </a:cubicBezTo>
                  <a:lnTo>
                    <a:pt x="132182" y="20453"/>
                  </a:lnTo>
                  <a:cubicBezTo>
                    <a:pt x="150700" y="7312"/>
                    <a:pt x="158383" y="6550"/>
                    <a:pt x="164293" y="5979"/>
                  </a:cubicBezTo>
                  <a:cubicBezTo>
                    <a:pt x="165869" y="5788"/>
                    <a:pt x="167839" y="5598"/>
                    <a:pt x="167839" y="2170"/>
                  </a:cubicBezTo>
                  <a:cubicBezTo>
                    <a:pt x="167839" y="1408"/>
                    <a:pt x="167248" y="75"/>
                    <a:pt x="165672" y="75"/>
                  </a:cubicBezTo>
                  <a:cubicBezTo>
                    <a:pt x="161338" y="75"/>
                    <a:pt x="156413" y="646"/>
                    <a:pt x="151685" y="646"/>
                  </a:cubicBezTo>
                  <a:cubicBezTo>
                    <a:pt x="144593" y="646"/>
                    <a:pt x="136910" y="75"/>
                    <a:pt x="129817" y="75"/>
                  </a:cubicBezTo>
                  <a:cubicBezTo>
                    <a:pt x="128438" y="75"/>
                    <a:pt x="126074" y="75"/>
                    <a:pt x="126074" y="3884"/>
                  </a:cubicBezTo>
                  <a:cubicBezTo>
                    <a:pt x="126074" y="5217"/>
                    <a:pt x="127059" y="5788"/>
                    <a:pt x="128438" y="5979"/>
                  </a:cubicBezTo>
                  <a:cubicBezTo>
                    <a:pt x="132773" y="6359"/>
                    <a:pt x="134546" y="7312"/>
                    <a:pt x="134546" y="9978"/>
                  </a:cubicBezTo>
                  <a:cubicBezTo>
                    <a:pt x="134546" y="13406"/>
                    <a:pt x="128635" y="17786"/>
                    <a:pt x="127453" y="18739"/>
                  </a:cubicBezTo>
                  <a:lnTo>
                    <a:pt x="50623" y="75873"/>
                  </a:lnTo>
                  <a:lnTo>
                    <a:pt x="66383" y="14739"/>
                  </a:lnTo>
                  <a:cubicBezTo>
                    <a:pt x="68156" y="7883"/>
                    <a:pt x="68550" y="5979"/>
                    <a:pt x="82931" y="5979"/>
                  </a:cubicBezTo>
                  <a:cubicBezTo>
                    <a:pt x="87856" y="5979"/>
                    <a:pt x="89629" y="5979"/>
                    <a:pt x="89629" y="2170"/>
                  </a:cubicBezTo>
                  <a:cubicBezTo>
                    <a:pt x="89629" y="456"/>
                    <a:pt x="88053" y="75"/>
                    <a:pt x="86871" y="75"/>
                  </a:cubicBezTo>
                  <a:cubicBezTo>
                    <a:pt x="81355" y="75"/>
                    <a:pt x="67171" y="646"/>
                    <a:pt x="61655" y="646"/>
                  </a:cubicBezTo>
                  <a:cubicBezTo>
                    <a:pt x="55942" y="646"/>
                    <a:pt x="41955" y="75"/>
                    <a:pt x="36242" y="75"/>
                  </a:cubicBezTo>
                  <a:cubicBezTo>
                    <a:pt x="34863" y="75"/>
                    <a:pt x="32302" y="75"/>
                    <a:pt x="32302" y="3693"/>
                  </a:cubicBezTo>
                  <a:cubicBezTo>
                    <a:pt x="32302" y="5979"/>
                    <a:pt x="34075" y="5979"/>
                    <a:pt x="38015" y="5979"/>
                  </a:cubicBezTo>
                  <a:cubicBezTo>
                    <a:pt x="40576" y="5979"/>
                    <a:pt x="44122" y="6169"/>
                    <a:pt x="46486" y="6359"/>
                  </a:cubicBezTo>
                  <a:cubicBezTo>
                    <a:pt x="49638" y="6740"/>
                    <a:pt x="50820" y="7312"/>
                    <a:pt x="50820" y="9407"/>
                  </a:cubicBezTo>
                  <a:cubicBezTo>
                    <a:pt x="50820" y="10168"/>
                    <a:pt x="50623" y="10740"/>
                    <a:pt x="50032" y="13025"/>
                  </a:cubicBezTo>
                  <a:lnTo>
                    <a:pt x="23633" y="115295"/>
                  </a:lnTo>
                  <a:cubicBezTo>
                    <a:pt x="21663" y="122723"/>
                    <a:pt x="21269" y="124246"/>
                    <a:pt x="5706" y="124246"/>
                  </a:cubicBezTo>
                  <a:cubicBezTo>
                    <a:pt x="2357" y="124246"/>
                    <a:pt x="190" y="124246"/>
                    <a:pt x="190" y="127865"/>
                  </a:cubicBezTo>
                  <a:cubicBezTo>
                    <a:pt x="190" y="130150"/>
                    <a:pt x="2554" y="130150"/>
                    <a:pt x="3145" y="130150"/>
                  </a:cubicBezTo>
                  <a:cubicBezTo>
                    <a:pt x="8661" y="130150"/>
                    <a:pt x="22648" y="129579"/>
                    <a:pt x="28164" y="129579"/>
                  </a:cubicBezTo>
                  <a:cubicBezTo>
                    <a:pt x="32302" y="129579"/>
                    <a:pt x="36636" y="129769"/>
                    <a:pt x="40773" y="129769"/>
                  </a:cubicBezTo>
                  <a:cubicBezTo>
                    <a:pt x="45107" y="129769"/>
                    <a:pt x="49441" y="130150"/>
                    <a:pt x="53578" y="130150"/>
                  </a:cubicBezTo>
                  <a:cubicBezTo>
                    <a:pt x="54957" y="130150"/>
                    <a:pt x="57518" y="130150"/>
                    <a:pt x="57518" y="126341"/>
                  </a:cubicBezTo>
                  <a:cubicBezTo>
                    <a:pt x="57518" y="124246"/>
                    <a:pt x="55745" y="124246"/>
                    <a:pt x="52002" y="124246"/>
                  </a:cubicBezTo>
                  <a:cubicBezTo>
                    <a:pt x="44713" y="124246"/>
                    <a:pt x="39197" y="124246"/>
                    <a:pt x="39197" y="120818"/>
                  </a:cubicBezTo>
                  <a:cubicBezTo>
                    <a:pt x="39197" y="119485"/>
                    <a:pt x="40379" y="115295"/>
                    <a:pt x="40970" y="112438"/>
                  </a:cubicBezTo>
                  <a:cubicBezTo>
                    <a:pt x="43728" y="102535"/>
                    <a:pt x="46289" y="92442"/>
                    <a:pt x="48850" y="82538"/>
                  </a:cubicBezTo>
                  <a:lnTo>
                    <a:pt x="78203" y="60446"/>
                  </a:lnTo>
                  <a:lnTo>
                    <a:pt x="101055" y="111677"/>
                  </a:lnTo>
                  <a:cubicBezTo>
                    <a:pt x="103419" y="116819"/>
                    <a:pt x="103419" y="117200"/>
                    <a:pt x="103419" y="118342"/>
                  </a:cubicBezTo>
                  <a:cubicBezTo>
                    <a:pt x="103419" y="124056"/>
                    <a:pt x="94948" y="124246"/>
                    <a:pt x="93175" y="124246"/>
                  </a:cubicBezTo>
                  <a:cubicBezTo>
                    <a:pt x="91008" y="124246"/>
                    <a:pt x="88841" y="124246"/>
                    <a:pt x="88841" y="128055"/>
                  </a:cubicBezTo>
                  <a:cubicBezTo>
                    <a:pt x="88841" y="130150"/>
                    <a:pt x="91205" y="130150"/>
                    <a:pt x="91599" y="130150"/>
                  </a:cubicBezTo>
                  <a:cubicBezTo>
                    <a:pt x="99479" y="130150"/>
                    <a:pt x="107753" y="129579"/>
                    <a:pt x="115633" y="129579"/>
                  </a:cubicBezTo>
                  <a:cubicBezTo>
                    <a:pt x="119967" y="129579"/>
                    <a:pt x="130605" y="130150"/>
                    <a:pt x="134940" y="130150"/>
                  </a:cubicBezTo>
                  <a:cubicBezTo>
                    <a:pt x="135925" y="130150"/>
                    <a:pt x="138486" y="130150"/>
                    <a:pt x="138486" y="126341"/>
                  </a:cubicBezTo>
                  <a:cubicBezTo>
                    <a:pt x="138486" y="124246"/>
                    <a:pt x="136319" y="124246"/>
                    <a:pt x="134546" y="124246"/>
                  </a:cubicBezTo>
                  <a:cubicBezTo>
                    <a:pt x="126468" y="124056"/>
                    <a:pt x="123907" y="122342"/>
                    <a:pt x="120952" y="115676"/>
                  </a:cubicBezTo>
                  <a:lnTo>
                    <a:pt x="92978" y="5320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9" name="Dowolny kształt: kształt 258">
              <a:extLst>
                <a:ext uri="{FF2B5EF4-FFF2-40B4-BE49-F238E27FC236}">
                  <a16:creationId xmlns:a16="http://schemas.microsoft.com/office/drawing/2014/main" id="{FCCFBBAD-F2A8-85F6-AA95-CEAC2219616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368826" y="6810067"/>
              <a:ext cx="86326" cy="87586"/>
            </a:xfrm>
            <a:custGeom>
              <a:avLst/>
              <a:gdLst>
                <a:gd name="connsiteX0" fmla="*/ 34261 w 86326"/>
                <a:gd name="connsiteY0" fmla="*/ 60061 h 87586"/>
                <a:gd name="connsiteX1" fmla="*/ 38950 w 86326"/>
                <a:gd name="connsiteY1" fmla="*/ 60194 h 87586"/>
                <a:gd name="connsiteX2" fmla="*/ 86526 w 86326"/>
                <a:gd name="connsiteY2" fmla="*/ 19534 h 87586"/>
                <a:gd name="connsiteX3" fmla="*/ 68461 w 86326"/>
                <a:gd name="connsiteY3" fmla="*/ 70 h 87586"/>
                <a:gd name="connsiteX4" fmla="*/ 35502 w 86326"/>
                <a:gd name="connsiteY4" fmla="*/ 33531 h 87586"/>
                <a:gd name="connsiteX5" fmla="*/ 29848 w 86326"/>
                <a:gd name="connsiteY5" fmla="*/ 50329 h 87586"/>
                <a:gd name="connsiteX6" fmla="*/ 5026 w 86326"/>
                <a:gd name="connsiteY6" fmla="*/ 31798 h 87586"/>
                <a:gd name="connsiteX7" fmla="*/ 17023 w 86326"/>
                <a:gd name="connsiteY7" fmla="*/ 4736 h 87586"/>
                <a:gd name="connsiteX8" fmla="*/ 18127 w 86326"/>
                <a:gd name="connsiteY8" fmla="*/ 3003 h 87586"/>
                <a:gd name="connsiteX9" fmla="*/ 15920 w 86326"/>
                <a:gd name="connsiteY9" fmla="*/ 1403 h 87586"/>
                <a:gd name="connsiteX10" fmla="*/ 11507 w 86326"/>
                <a:gd name="connsiteY10" fmla="*/ 4336 h 87586"/>
                <a:gd name="connsiteX11" fmla="*/ 199 w 86326"/>
                <a:gd name="connsiteY11" fmla="*/ 33132 h 87586"/>
                <a:gd name="connsiteX12" fmla="*/ 26952 w 86326"/>
                <a:gd name="connsiteY12" fmla="*/ 58994 h 87586"/>
                <a:gd name="connsiteX13" fmla="*/ 19230 w 86326"/>
                <a:gd name="connsiteY13" fmla="*/ 83391 h 87586"/>
                <a:gd name="connsiteX14" fmla="*/ 23918 w 86326"/>
                <a:gd name="connsiteY14" fmla="*/ 87657 h 87586"/>
                <a:gd name="connsiteX15" fmla="*/ 29297 w 86326"/>
                <a:gd name="connsiteY15" fmla="*/ 84724 h 87586"/>
                <a:gd name="connsiteX16" fmla="*/ 34261 w 86326"/>
                <a:gd name="connsiteY16" fmla="*/ 60061 h 87586"/>
                <a:gd name="connsiteX17" fmla="*/ 36054 w 86326"/>
                <a:gd name="connsiteY17" fmla="*/ 50995 h 87586"/>
                <a:gd name="connsiteX18" fmla="*/ 46534 w 86326"/>
                <a:gd name="connsiteY18" fmla="*/ 21000 h 87586"/>
                <a:gd name="connsiteX19" fmla="*/ 66944 w 86326"/>
                <a:gd name="connsiteY19" fmla="*/ 9135 h 87586"/>
                <a:gd name="connsiteX20" fmla="*/ 81561 w 86326"/>
                <a:gd name="connsiteY20" fmla="*/ 22200 h 87586"/>
                <a:gd name="connsiteX21" fmla="*/ 40467 w 86326"/>
                <a:gd name="connsiteY21" fmla="*/ 51129 h 87586"/>
                <a:gd name="connsiteX22" fmla="*/ 36054 w 86326"/>
                <a:gd name="connsiteY22" fmla="*/ 50995 h 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26" h="87586">
                  <a:moveTo>
                    <a:pt x="34261" y="60061"/>
                  </a:moveTo>
                  <a:cubicBezTo>
                    <a:pt x="35778" y="60194"/>
                    <a:pt x="37433" y="60194"/>
                    <a:pt x="38950" y="60194"/>
                  </a:cubicBezTo>
                  <a:cubicBezTo>
                    <a:pt x="63772" y="60194"/>
                    <a:pt x="86526" y="40597"/>
                    <a:pt x="86526" y="19534"/>
                  </a:cubicBezTo>
                  <a:cubicBezTo>
                    <a:pt x="86526" y="7669"/>
                    <a:pt x="79217" y="70"/>
                    <a:pt x="68461" y="70"/>
                  </a:cubicBezTo>
                  <a:cubicBezTo>
                    <a:pt x="49430" y="70"/>
                    <a:pt x="39363" y="23533"/>
                    <a:pt x="35502" y="33531"/>
                  </a:cubicBezTo>
                  <a:cubicBezTo>
                    <a:pt x="33709" y="38464"/>
                    <a:pt x="30676" y="47796"/>
                    <a:pt x="29848" y="50329"/>
                  </a:cubicBezTo>
                  <a:cubicBezTo>
                    <a:pt x="14679" y="48329"/>
                    <a:pt x="5026" y="41664"/>
                    <a:pt x="5026" y="31798"/>
                  </a:cubicBezTo>
                  <a:cubicBezTo>
                    <a:pt x="5026" y="31665"/>
                    <a:pt x="5853" y="16734"/>
                    <a:pt x="17023" y="4736"/>
                  </a:cubicBezTo>
                  <a:cubicBezTo>
                    <a:pt x="17989" y="3803"/>
                    <a:pt x="18127" y="3536"/>
                    <a:pt x="18127" y="3003"/>
                  </a:cubicBezTo>
                  <a:cubicBezTo>
                    <a:pt x="18127" y="1403"/>
                    <a:pt x="16334" y="1403"/>
                    <a:pt x="15920" y="1403"/>
                  </a:cubicBezTo>
                  <a:cubicBezTo>
                    <a:pt x="14679" y="1403"/>
                    <a:pt x="14127" y="1403"/>
                    <a:pt x="11507" y="4336"/>
                  </a:cubicBezTo>
                  <a:cubicBezTo>
                    <a:pt x="3785" y="13535"/>
                    <a:pt x="199" y="27399"/>
                    <a:pt x="199" y="33132"/>
                  </a:cubicBezTo>
                  <a:cubicBezTo>
                    <a:pt x="199" y="44996"/>
                    <a:pt x="9163" y="55261"/>
                    <a:pt x="26952" y="58994"/>
                  </a:cubicBezTo>
                  <a:cubicBezTo>
                    <a:pt x="20057" y="79658"/>
                    <a:pt x="19230" y="82191"/>
                    <a:pt x="19230" y="83391"/>
                  </a:cubicBezTo>
                  <a:cubicBezTo>
                    <a:pt x="19230" y="86990"/>
                    <a:pt x="22401" y="87657"/>
                    <a:pt x="23918" y="87657"/>
                  </a:cubicBezTo>
                  <a:cubicBezTo>
                    <a:pt x="25435" y="87657"/>
                    <a:pt x="28193" y="86723"/>
                    <a:pt x="29297" y="84724"/>
                  </a:cubicBezTo>
                  <a:cubicBezTo>
                    <a:pt x="30262" y="82724"/>
                    <a:pt x="31503" y="75925"/>
                    <a:pt x="34261" y="60061"/>
                  </a:cubicBezTo>
                  <a:close/>
                  <a:moveTo>
                    <a:pt x="36054" y="50995"/>
                  </a:moveTo>
                  <a:cubicBezTo>
                    <a:pt x="38812" y="35664"/>
                    <a:pt x="39915" y="29665"/>
                    <a:pt x="46534" y="21000"/>
                  </a:cubicBezTo>
                  <a:cubicBezTo>
                    <a:pt x="52740" y="12868"/>
                    <a:pt x="60049" y="9135"/>
                    <a:pt x="66944" y="9135"/>
                  </a:cubicBezTo>
                  <a:cubicBezTo>
                    <a:pt x="76459" y="9135"/>
                    <a:pt x="81561" y="15268"/>
                    <a:pt x="81561" y="22200"/>
                  </a:cubicBezTo>
                  <a:cubicBezTo>
                    <a:pt x="81561" y="35664"/>
                    <a:pt x="64186" y="51129"/>
                    <a:pt x="40467" y="51129"/>
                  </a:cubicBezTo>
                  <a:cubicBezTo>
                    <a:pt x="39225" y="51129"/>
                    <a:pt x="37295" y="51129"/>
                    <a:pt x="36054" y="5099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0" name="Dowolny kształt: kształt 259">
              <a:extLst>
                <a:ext uri="{FF2B5EF4-FFF2-40B4-BE49-F238E27FC236}">
                  <a16:creationId xmlns:a16="http://schemas.microsoft.com/office/drawing/2014/main" id="{12EEB1DC-8DF8-397B-44DF-F78574AE1CF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355562" y="6925308"/>
              <a:ext cx="67847" cy="93852"/>
            </a:xfrm>
            <a:custGeom>
              <a:avLst/>
              <a:gdLst>
                <a:gd name="connsiteX0" fmla="*/ 33019 w 67847"/>
                <a:gd name="connsiteY0" fmla="*/ 4077 h 93852"/>
                <a:gd name="connsiteX1" fmla="*/ 33571 w 67847"/>
                <a:gd name="connsiteY1" fmla="*/ 1944 h 93852"/>
                <a:gd name="connsiteX2" fmla="*/ 31364 w 67847"/>
                <a:gd name="connsiteY2" fmla="*/ 78 h 93852"/>
                <a:gd name="connsiteX3" fmla="*/ 13713 w 67847"/>
                <a:gd name="connsiteY3" fmla="*/ 1411 h 93852"/>
                <a:gd name="connsiteX4" fmla="*/ 10679 w 67847"/>
                <a:gd name="connsiteY4" fmla="*/ 4477 h 93852"/>
                <a:gd name="connsiteX5" fmla="*/ 14265 w 67847"/>
                <a:gd name="connsiteY5" fmla="*/ 6343 h 93852"/>
                <a:gd name="connsiteX6" fmla="*/ 20884 w 67847"/>
                <a:gd name="connsiteY6" fmla="*/ 8343 h 93852"/>
                <a:gd name="connsiteX7" fmla="*/ 20332 w 67847"/>
                <a:gd name="connsiteY7" fmla="*/ 11276 h 93852"/>
                <a:gd name="connsiteX8" fmla="*/ 888 w 67847"/>
                <a:gd name="connsiteY8" fmla="*/ 86731 h 93852"/>
                <a:gd name="connsiteX9" fmla="*/ 199 w 67847"/>
                <a:gd name="connsiteY9" fmla="*/ 89664 h 93852"/>
                <a:gd name="connsiteX10" fmla="*/ 4887 w 67847"/>
                <a:gd name="connsiteY10" fmla="*/ 93930 h 93852"/>
                <a:gd name="connsiteX11" fmla="*/ 11231 w 67847"/>
                <a:gd name="connsiteY11" fmla="*/ 88331 h 93852"/>
                <a:gd name="connsiteX12" fmla="*/ 17988 w 67847"/>
                <a:gd name="connsiteY12" fmla="*/ 62468 h 93852"/>
                <a:gd name="connsiteX13" fmla="*/ 35639 w 67847"/>
                <a:gd name="connsiteY13" fmla="*/ 73400 h 93852"/>
                <a:gd name="connsiteX14" fmla="*/ 35363 w 67847"/>
                <a:gd name="connsiteY14" fmla="*/ 76066 h 93852"/>
                <a:gd name="connsiteX15" fmla="*/ 34812 w 67847"/>
                <a:gd name="connsiteY15" fmla="*/ 80199 h 93852"/>
                <a:gd name="connsiteX16" fmla="*/ 49429 w 67847"/>
                <a:gd name="connsiteY16" fmla="*/ 93930 h 93852"/>
                <a:gd name="connsiteX17" fmla="*/ 66943 w 67847"/>
                <a:gd name="connsiteY17" fmla="*/ 73533 h 93852"/>
                <a:gd name="connsiteX18" fmla="*/ 64736 w 67847"/>
                <a:gd name="connsiteY18" fmla="*/ 71800 h 93852"/>
                <a:gd name="connsiteX19" fmla="*/ 61978 w 67847"/>
                <a:gd name="connsiteY19" fmla="*/ 75000 h 93852"/>
                <a:gd name="connsiteX20" fmla="*/ 49843 w 67847"/>
                <a:gd name="connsiteY20" fmla="*/ 90197 h 93852"/>
                <a:gd name="connsiteX21" fmla="*/ 45017 w 67847"/>
                <a:gd name="connsiteY21" fmla="*/ 83265 h 93852"/>
                <a:gd name="connsiteX22" fmla="*/ 45844 w 67847"/>
                <a:gd name="connsiteY22" fmla="*/ 77266 h 93852"/>
                <a:gd name="connsiteX23" fmla="*/ 46534 w 67847"/>
                <a:gd name="connsiteY23" fmla="*/ 73133 h 93852"/>
                <a:gd name="connsiteX24" fmla="*/ 24193 w 67847"/>
                <a:gd name="connsiteY24" fmla="*/ 59002 h 93852"/>
                <a:gd name="connsiteX25" fmla="*/ 35639 w 67847"/>
                <a:gd name="connsiteY25" fmla="*/ 50203 h 93852"/>
                <a:gd name="connsiteX26" fmla="*/ 57290 w 67847"/>
                <a:gd name="connsiteY26" fmla="*/ 37539 h 93852"/>
                <a:gd name="connsiteX27" fmla="*/ 61841 w 67847"/>
                <a:gd name="connsiteY27" fmla="*/ 39272 h 93852"/>
                <a:gd name="connsiteX28" fmla="*/ 54670 w 67847"/>
                <a:gd name="connsiteY28" fmla="*/ 46737 h 93852"/>
                <a:gd name="connsiteX29" fmla="*/ 60186 w 67847"/>
                <a:gd name="connsiteY29" fmla="*/ 51670 h 93852"/>
                <a:gd name="connsiteX30" fmla="*/ 68046 w 67847"/>
                <a:gd name="connsiteY30" fmla="*/ 43138 h 93852"/>
                <a:gd name="connsiteX31" fmla="*/ 57428 w 67847"/>
                <a:gd name="connsiteY31" fmla="*/ 33806 h 93852"/>
                <a:gd name="connsiteX32" fmla="*/ 35363 w 67847"/>
                <a:gd name="connsiteY32" fmla="*/ 45537 h 93852"/>
                <a:gd name="connsiteX33" fmla="*/ 19367 w 67847"/>
                <a:gd name="connsiteY33" fmla="*/ 57269 h 93852"/>
                <a:gd name="connsiteX34" fmla="*/ 33019 w 67847"/>
                <a:gd name="connsiteY34" fmla="*/ 4077 h 9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7847" h="93852">
                  <a:moveTo>
                    <a:pt x="33019" y="4077"/>
                  </a:moveTo>
                  <a:cubicBezTo>
                    <a:pt x="33157" y="3810"/>
                    <a:pt x="33571" y="2077"/>
                    <a:pt x="33571" y="1944"/>
                  </a:cubicBezTo>
                  <a:cubicBezTo>
                    <a:pt x="33571" y="1278"/>
                    <a:pt x="33019" y="78"/>
                    <a:pt x="31364" y="78"/>
                  </a:cubicBezTo>
                  <a:cubicBezTo>
                    <a:pt x="28606" y="78"/>
                    <a:pt x="17161" y="1144"/>
                    <a:pt x="13713" y="1411"/>
                  </a:cubicBezTo>
                  <a:cubicBezTo>
                    <a:pt x="12610" y="1544"/>
                    <a:pt x="10679" y="1677"/>
                    <a:pt x="10679" y="4477"/>
                  </a:cubicBezTo>
                  <a:cubicBezTo>
                    <a:pt x="10679" y="6343"/>
                    <a:pt x="12610" y="6343"/>
                    <a:pt x="14265" y="6343"/>
                  </a:cubicBezTo>
                  <a:cubicBezTo>
                    <a:pt x="20884" y="6343"/>
                    <a:pt x="20884" y="7277"/>
                    <a:pt x="20884" y="8343"/>
                  </a:cubicBezTo>
                  <a:cubicBezTo>
                    <a:pt x="20884" y="9276"/>
                    <a:pt x="20608" y="10076"/>
                    <a:pt x="20332" y="11276"/>
                  </a:cubicBezTo>
                  <a:lnTo>
                    <a:pt x="888" y="86731"/>
                  </a:lnTo>
                  <a:cubicBezTo>
                    <a:pt x="199" y="89131"/>
                    <a:pt x="199" y="89397"/>
                    <a:pt x="199" y="89664"/>
                  </a:cubicBezTo>
                  <a:cubicBezTo>
                    <a:pt x="199" y="91664"/>
                    <a:pt x="1853" y="93930"/>
                    <a:pt x="4887" y="93930"/>
                  </a:cubicBezTo>
                  <a:cubicBezTo>
                    <a:pt x="8611" y="93930"/>
                    <a:pt x="10403" y="91264"/>
                    <a:pt x="11231" y="88331"/>
                  </a:cubicBezTo>
                  <a:cubicBezTo>
                    <a:pt x="11507" y="87798"/>
                    <a:pt x="17436" y="64335"/>
                    <a:pt x="17988" y="62468"/>
                  </a:cubicBezTo>
                  <a:cubicBezTo>
                    <a:pt x="27779" y="63401"/>
                    <a:pt x="35639" y="66468"/>
                    <a:pt x="35639" y="73400"/>
                  </a:cubicBezTo>
                  <a:cubicBezTo>
                    <a:pt x="35639" y="74066"/>
                    <a:pt x="35639" y="74733"/>
                    <a:pt x="35363" y="76066"/>
                  </a:cubicBezTo>
                  <a:cubicBezTo>
                    <a:pt x="34812" y="78066"/>
                    <a:pt x="34812" y="78732"/>
                    <a:pt x="34812" y="80199"/>
                  </a:cubicBezTo>
                  <a:cubicBezTo>
                    <a:pt x="34812" y="89664"/>
                    <a:pt x="42810" y="93930"/>
                    <a:pt x="49429" y="93930"/>
                  </a:cubicBezTo>
                  <a:cubicBezTo>
                    <a:pt x="62806" y="93930"/>
                    <a:pt x="66943" y="73666"/>
                    <a:pt x="66943" y="73533"/>
                  </a:cubicBezTo>
                  <a:cubicBezTo>
                    <a:pt x="66943" y="71800"/>
                    <a:pt x="65150" y="71800"/>
                    <a:pt x="64736" y="71800"/>
                  </a:cubicBezTo>
                  <a:cubicBezTo>
                    <a:pt x="62806" y="71800"/>
                    <a:pt x="62668" y="72467"/>
                    <a:pt x="61978" y="75000"/>
                  </a:cubicBezTo>
                  <a:cubicBezTo>
                    <a:pt x="60324" y="80732"/>
                    <a:pt x="56600" y="90197"/>
                    <a:pt x="49843" y="90197"/>
                  </a:cubicBezTo>
                  <a:cubicBezTo>
                    <a:pt x="46120" y="90197"/>
                    <a:pt x="45017" y="86864"/>
                    <a:pt x="45017" y="83265"/>
                  </a:cubicBezTo>
                  <a:cubicBezTo>
                    <a:pt x="45017" y="80999"/>
                    <a:pt x="45017" y="80732"/>
                    <a:pt x="45844" y="77266"/>
                  </a:cubicBezTo>
                  <a:cubicBezTo>
                    <a:pt x="45982" y="76866"/>
                    <a:pt x="46534" y="74600"/>
                    <a:pt x="46534" y="73133"/>
                  </a:cubicBezTo>
                  <a:cubicBezTo>
                    <a:pt x="46534" y="61268"/>
                    <a:pt x="29985" y="59402"/>
                    <a:pt x="24193" y="59002"/>
                  </a:cubicBezTo>
                  <a:cubicBezTo>
                    <a:pt x="28193" y="56602"/>
                    <a:pt x="33295" y="52203"/>
                    <a:pt x="35639" y="50203"/>
                  </a:cubicBezTo>
                  <a:cubicBezTo>
                    <a:pt x="42672" y="43804"/>
                    <a:pt x="49567" y="37539"/>
                    <a:pt x="57290" y="37539"/>
                  </a:cubicBezTo>
                  <a:cubicBezTo>
                    <a:pt x="58945" y="37539"/>
                    <a:pt x="60737" y="37939"/>
                    <a:pt x="61841" y="39272"/>
                  </a:cubicBezTo>
                  <a:cubicBezTo>
                    <a:pt x="55911" y="40205"/>
                    <a:pt x="54670" y="44738"/>
                    <a:pt x="54670" y="46737"/>
                  </a:cubicBezTo>
                  <a:cubicBezTo>
                    <a:pt x="54670" y="49670"/>
                    <a:pt x="57014" y="51670"/>
                    <a:pt x="60186" y="51670"/>
                  </a:cubicBezTo>
                  <a:cubicBezTo>
                    <a:pt x="63909" y="51670"/>
                    <a:pt x="68046" y="48737"/>
                    <a:pt x="68046" y="43138"/>
                  </a:cubicBezTo>
                  <a:cubicBezTo>
                    <a:pt x="68046" y="38738"/>
                    <a:pt x="64736" y="33806"/>
                    <a:pt x="57428" y="33806"/>
                  </a:cubicBezTo>
                  <a:cubicBezTo>
                    <a:pt x="49567" y="33806"/>
                    <a:pt x="42396" y="39272"/>
                    <a:pt x="35363" y="45537"/>
                  </a:cubicBezTo>
                  <a:cubicBezTo>
                    <a:pt x="29572" y="50870"/>
                    <a:pt x="25021" y="55003"/>
                    <a:pt x="19367" y="57269"/>
                  </a:cubicBezTo>
                  <a:lnTo>
                    <a:pt x="33019" y="4077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283CB602-C40F-F319-017E-0C82A8920C6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538532" y="6890483"/>
              <a:ext cx="131006" cy="44564"/>
            </a:xfrm>
            <a:custGeom>
              <a:avLst/>
              <a:gdLst>
                <a:gd name="connsiteX0" fmla="*/ 124516 w 131006"/>
                <a:gd name="connsiteY0" fmla="*/ 7693 h 44564"/>
                <a:gd name="connsiteX1" fmla="*/ 131214 w 131006"/>
                <a:gd name="connsiteY1" fmla="*/ 3884 h 44564"/>
                <a:gd name="connsiteX2" fmla="*/ 124713 w 131006"/>
                <a:gd name="connsiteY2" fmla="*/ 75 h 44564"/>
                <a:gd name="connsiteX3" fmla="*/ 6709 w 131006"/>
                <a:gd name="connsiteY3" fmla="*/ 75 h 44564"/>
                <a:gd name="connsiteX4" fmla="*/ 208 w 131006"/>
                <a:gd name="connsiteY4" fmla="*/ 3884 h 44564"/>
                <a:gd name="connsiteX5" fmla="*/ 6906 w 131006"/>
                <a:gd name="connsiteY5" fmla="*/ 7693 h 44564"/>
                <a:gd name="connsiteX6" fmla="*/ 124516 w 131006"/>
                <a:gd name="connsiteY6" fmla="*/ 7693 h 44564"/>
                <a:gd name="connsiteX7" fmla="*/ 124713 w 131006"/>
                <a:gd name="connsiteY7" fmla="*/ 44639 h 44564"/>
                <a:gd name="connsiteX8" fmla="*/ 131214 w 131006"/>
                <a:gd name="connsiteY8" fmla="*/ 40830 h 44564"/>
                <a:gd name="connsiteX9" fmla="*/ 124516 w 131006"/>
                <a:gd name="connsiteY9" fmla="*/ 37021 h 44564"/>
                <a:gd name="connsiteX10" fmla="*/ 6906 w 131006"/>
                <a:gd name="connsiteY10" fmla="*/ 37021 h 44564"/>
                <a:gd name="connsiteX11" fmla="*/ 208 w 131006"/>
                <a:gd name="connsiteY11" fmla="*/ 40830 h 44564"/>
                <a:gd name="connsiteX12" fmla="*/ 6709 w 131006"/>
                <a:gd name="connsiteY12" fmla="*/ 44639 h 44564"/>
                <a:gd name="connsiteX13" fmla="*/ 124713 w 131006"/>
                <a:gd name="connsiteY13" fmla="*/ 44639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006" h="44564">
                  <a:moveTo>
                    <a:pt x="124516" y="7693"/>
                  </a:moveTo>
                  <a:cubicBezTo>
                    <a:pt x="127471" y="7693"/>
                    <a:pt x="131214" y="7693"/>
                    <a:pt x="131214" y="3884"/>
                  </a:cubicBezTo>
                  <a:cubicBezTo>
                    <a:pt x="131214" y="75"/>
                    <a:pt x="127471" y="75"/>
                    <a:pt x="124713" y="75"/>
                  </a:cubicBezTo>
                  <a:lnTo>
                    <a:pt x="6709" y="75"/>
                  </a:lnTo>
                  <a:cubicBezTo>
                    <a:pt x="3951" y="75"/>
                    <a:pt x="208" y="75"/>
                    <a:pt x="208" y="3884"/>
                  </a:cubicBezTo>
                  <a:cubicBezTo>
                    <a:pt x="208" y="7693"/>
                    <a:pt x="3951" y="7693"/>
                    <a:pt x="6906" y="7693"/>
                  </a:cubicBezTo>
                  <a:lnTo>
                    <a:pt x="124516" y="7693"/>
                  </a:lnTo>
                  <a:close/>
                  <a:moveTo>
                    <a:pt x="124713" y="44639"/>
                  </a:moveTo>
                  <a:cubicBezTo>
                    <a:pt x="127471" y="44639"/>
                    <a:pt x="131214" y="44639"/>
                    <a:pt x="131214" y="40830"/>
                  </a:cubicBezTo>
                  <a:cubicBezTo>
                    <a:pt x="131214" y="37021"/>
                    <a:pt x="127471" y="37021"/>
                    <a:pt x="124516" y="37021"/>
                  </a:cubicBezTo>
                  <a:lnTo>
                    <a:pt x="6906" y="37021"/>
                  </a:lnTo>
                  <a:cubicBezTo>
                    <a:pt x="3951" y="37021"/>
                    <a:pt x="208" y="37021"/>
                    <a:pt x="208" y="40830"/>
                  </a:cubicBezTo>
                  <a:cubicBezTo>
                    <a:pt x="208" y="44639"/>
                    <a:pt x="3951" y="44639"/>
                    <a:pt x="6709" y="44639"/>
                  </a:cubicBezTo>
                  <a:lnTo>
                    <a:pt x="124713" y="4463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3E6886FF-3B2F-4F66-8C36-4B39AFF89AB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746478" y="6779452"/>
              <a:ext cx="262209" cy="266625"/>
            </a:xfrm>
            <a:custGeom>
              <a:avLst/>
              <a:gdLst>
                <a:gd name="connsiteX0" fmla="*/ 238591 w 262209"/>
                <a:gd name="connsiteY0" fmla="*/ 266691 h 266625"/>
                <a:gd name="connsiteX1" fmla="*/ 262428 w 262209"/>
                <a:gd name="connsiteY1" fmla="*/ 205748 h 266625"/>
                <a:gd name="connsiteX2" fmla="*/ 257503 w 262209"/>
                <a:gd name="connsiteY2" fmla="*/ 205748 h 266625"/>
                <a:gd name="connsiteX3" fmla="*/ 206282 w 262209"/>
                <a:gd name="connsiteY3" fmla="*/ 244218 h 266625"/>
                <a:gd name="connsiteX4" fmla="*/ 145015 w 262209"/>
                <a:gd name="connsiteY4" fmla="*/ 250122 h 266625"/>
                <a:gd name="connsiteX5" fmla="*/ 26223 w 262209"/>
                <a:gd name="connsiteY5" fmla="*/ 250122 h 266625"/>
                <a:gd name="connsiteX6" fmla="*/ 126497 w 262209"/>
                <a:gd name="connsiteY6" fmla="*/ 136425 h 266625"/>
                <a:gd name="connsiteX7" fmla="*/ 128270 w 262209"/>
                <a:gd name="connsiteY7" fmla="*/ 133378 h 266625"/>
                <a:gd name="connsiteX8" fmla="*/ 126891 w 262209"/>
                <a:gd name="connsiteY8" fmla="*/ 130521 h 266625"/>
                <a:gd name="connsiteX9" fmla="*/ 35088 w 262209"/>
                <a:gd name="connsiteY9" fmla="*/ 9207 h 266625"/>
                <a:gd name="connsiteX10" fmla="*/ 143045 w 262209"/>
                <a:gd name="connsiteY10" fmla="*/ 9207 h 266625"/>
                <a:gd name="connsiteX11" fmla="*/ 189143 w 262209"/>
                <a:gd name="connsiteY11" fmla="*/ 12254 h 266625"/>
                <a:gd name="connsiteX12" fmla="*/ 232484 w 262209"/>
                <a:gd name="connsiteY12" fmla="*/ 26537 h 266625"/>
                <a:gd name="connsiteX13" fmla="*/ 257503 w 262209"/>
                <a:gd name="connsiteY13" fmla="*/ 53581 h 266625"/>
                <a:gd name="connsiteX14" fmla="*/ 262428 w 262209"/>
                <a:gd name="connsiteY14" fmla="*/ 53581 h 266625"/>
                <a:gd name="connsiteX15" fmla="*/ 238591 w 262209"/>
                <a:gd name="connsiteY15" fmla="*/ 65 h 266625"/>
                <a:gd name="connsiteX16" fmla="*/ 5734 w 262209"/>
                <a:gd name="connsiteY16" fmla="*/ 65 h 266625"/>
                <a:gd name="connsiteX17" fmla="*/ 415 w 262209"/>
                <a:gd name="connsiteY17" fmla="*/ 1398 h 266625"/>
                <a:gd name="connsiteX18" fmla="*/ 218 w 262209"/>
                <a:gd name="connsiteY18" fmla="*/ 7683 h 266625"/>
                <a:gd name="connsiteX19" fmla="*/ 104432 w 262209"/>
                <a:gd name="connsiteY19" fmla="*/ 145567 h 266625"/>
                <a:gd name="connsiteX20" fmla="*/ 2385 w 262209"/>
                <a:gd name="connsiteY20" fmla="*/ 261168 h 266625"/>
                <a:gd name="connsiteX21" fmla="*/ 415 w 262209"/>
                <a:gd name="connsiteY21" fmla="*/ 264596 h 266625"/>
                <a:gd name="connsiteX22" fmla="*/ 5734 w 262209"/>
                <a:gd name="connsiteY22" fmla="*/ 266691 h 266625"/>
                <a:gd name="connsiteX23" fmla="*/ 238591 w 262209"/>
                <a:gd name="connsiteY23" fmla="*/ 266691 h 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2209" h="266625">
                  <a:moveTo>
                    <a:pt x="238591" y="266691"/>
                  </a:moveTo>
                  <a:lnTo>
                    <a:pt x="262428" y="205748"/>
                  </a:lnTo>
                  <a:lnTo>
                    <a:pt x="257503" y="205748"/>
                  </a:lnTo>
                  <a:cubicBezTo>
                    <a:pt x="249820" y="225555"/>
                    <a:pt x="228938" y="238505"/>
                    <a:pt x="206282" y="244218"/>
                  </a:cubicBezTo>
                  <a:cubicBezTo>
                    <a:pt x="202145" y="245171"/>
                    <a:pt x="182839" y="250122"/>
                    <a:pt x="145015" y="250122"/>
                  </a:cubicBezTo>
                  <a:lnTo>
                    <a:pt x="26223" y="250122"/>
                  </a:lnTo>
                  <a:lnTo>
                    <a:pt x="126497" y="136425"/>
                  </a:lnTo>
                  <a:cubicBezTo>
                    <a:pt x="127876" y="134902"/>
                    <a:pt x="128270" y="134330"/>
                    <a:pt x="128270" y="133378"/>
                  </a:cubicBezTo>
                  <a:cubicBezTo>
                    <a:pt x="128270" y="132997"/>
                    <a:pt x="128270" y="132426"/>
                    <a:pt x="126891" y="130521"/>
                  </a:cubicBezTo>
                  <a:lnTo>
                    <a:pt x="35088" y="9207"/>
                  </a:lnTo>
                  <a:lnTo>
                    <a:pt x="143045" y="9207"/>
                  </a:lnTo>
                  <a:cubicBezTo>
                    <a:pt x="169443" y="9207"/>
                    <a:pt x="187370" y="11873"/>
                    <a:pt x="189143" y="12254"/>
                  </a:cubicBezTo>
                  <a:cubicBezTo>
                    <a:pt x="199781" y="13777"/>
                    <a:pt x="216921" y="17015"/>
                    <a:pt x="232484" y="26537"/>
                  </a:cubicBezTo>
                  <a:cubicBezTo>
                    <a:pt x="237409" y="29585"/>
                    <a:pt x="250805" y="38155"/>
                    <a:pt x="257503" y="53581"/>
                  </a:cubicBezTo>
                  <a:lnTo>
                    <a:pt x="262428" y="53581"/>
                  </a:lnTo>
                  <a:lnTo>
                    <a:pt x="238591" y="65"/>
                  </a:lnTo>
                  <a:lnTo>
                    <a:pt x="5734" y="65"/>
                  </a:lnTo>
                  <a:cubicBezTo>
                    <a:pt x="1203" y="65"/>
                    <a:pt x="1006" y="256"/>
                    <a:pt x="415" y="1398"/>
                  </a:cubicBezTo>
                  <a:cubicBezTo>
                    <a:pt x="218" y="1970"/>
                    <a:pt x="218" y="5588"/>
                    <a:pt x="218" y="7683"/>
                  </a:cubicBezTo>
                  <a:lnTo>
                    <a:pt x="104432" y="145567"/>
                  </a:lnTo>
                  <a:lnTo>
                    <a:pt x="2385" y="261168"/>
                  </a:lnTo>
                  <a:cubicBezTo>
                    <a:pt x="415" y="263454"/>
                    <a:pt x="415" y="264406"/>
                    <a:pt x="415" y="264596"/>
                  </a:cubicBezTo>
                  <a:cubicBezTo>
                    <a:pt x="415" y="266691"/>
                    <a:pt x="2188" y="266691"/>
                    <a:pt x="5734" y="266691"/>
                  </a:cubicBezTo>
                  <a:lnTo>
                    <a:pt x="238591" y="266691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6ADE486A-296C-CE93-8261-78640140562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841146" y="7096693"/>
              <a:ext cx="60538" cy="115582"/>
            </a:xfrm>
            <a:custGeom>
              <a:avLst/>
              <a:gdLst>
                <a:gd name="connsiteX0" fmla="*/ 60762 w 60538"/>
                <a:gd name="connsiteY0" fmla="*/ 5152 h 115582"/>
                <a:gd name="connsiteX1" fmla="*/ 55246 w 60538"/>
                <a:gd name="connsiteY1" fmla="*/ 86 h 115582"/>
                <a:gd name="connsiteX2" fmla="*/ 47524 w 60538"/>
                <a:gd name="connsiteY2" fmla="*/ 7419 h 115582"/>
                <a:gd name="connsiteX3" fmla="*/ 53040 w 60538"/>
                <a:gd name="connsiteY3" fmla="*/ 12485 h 115582"/>
                <a:gd name="connsiteX4" fmla="*/ 60762 w 60538"/>
                <a:gd name="connsiteY4" fmla="*/ 5152 h 115582"/>
                <a:gd name="connsiteX5" fmla="*/ 31527 w 60538"/>
                <a:gd name="connsiteY5" fmla="*/ 95005 h 115582"/>
                <a:gd name="connsiteX6" fmla="*/ 13738 w 60538"/>
                <a:gd name="connsiteY6" fmla="*/ 111936 h 115582"/>
                <a:gd name="connsiteX7" fmla="*/ 8774 w 60538"/>
                <a:gd name="connsiteY7" fmla="*/ 111136 h 115582"/>
                <a:gd name="connsiteX8" fmla="*/ 13462 w 60538"/>
                <a:gd name="connsiteY8" fmla="*/ 104337 h 115582"/>
                <a:gd name="connsiteX9" fmla="*/ 8084 w 60538"/>
                <a:gd name="connsiteY9" fmla="*/ 99405 h 115582"/>
                <a:gd name="connsiteX10" fmla="*/ 224 w 60538"/>
                <a:gd name="connsiteY10" fmla="*/ 107270 h 115582"/>
                <a:gd name="connsiteX11" fmla="*/ 13876 w 60538"/>
                <a:gd name="connsiteY11" fmla="*/ 115669 h 115582"/>
                <a:gd name="connsiteX12" fmla="*/ 42559 w 60538"/>
                <a:gd name="connsiteY12" fmla="*/ 94605 h 115582"/>
                <a:gd name="connsiteX13" fmla="*/ 54971 w 60538"/>
                <a:gd name="connsiteY13" fmla="*/ 46879 h 115582"/>
                <a:gd name="connsiteX14" fmla="*/ 55660 w 60538"/>
                <a:gd name="connsiteY14" fmla="*/ 42213 h 115582"/>
                <a:gd name="connsiteX15" fmla="*/ 40905 w 60538"/>
                <a:gd name="connsiteY15" fmla="*/ 29682 h 115582"/>
                <a:gd name="connsiteX16" fmla="*/ 16772 w 60538"/>
                <a:gd name="connsiteY16" fmla="*/ 50079 h 115582"/>
                <a:gd name="connsiteX17" fmla="*/ 19116 w 60538"/>
                <a:gd name="connsiteY17" fmla="*/ 51812 h 115582"/>
                <a:gd name="connsiteX18" fmla="*/ 21874 w 60538"/>
                <a:gd name="connsiteY18" fmla="*/ 49412 h 115582"/>
                <a:gd name="connsiteX19" fmla="*/ 40491 w 60538"/>
                <a:gd name="connsiteY19" fmla="*/ 33415 h 115582"/>
                <a:gd name="connsiteX20" fmla="*/ 45180 w 60538"/>
                <a:gd name="connsiteY20" fmla="*/ 39947 h 115582"/>
                <a:gd name="connsiteX21" fmla="*/ 44766 w 60538"/>
                <a:gd name="connsiteY21" fmla="*/ 43946 h 115582"/>
                <a:gd name="connsiteX22" fmla="*/ 31527 w 60538"/>
                <a:gd name="connsiteY22" fmla="*/ 95005 h 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8" h="115582">
                  <a:moveTo>
                    <a:pt x="60762" y="5152"/>
                  </a:moveTo>
                  <a:cubicBezTo>
                    <a:pt x="60762" y="2886"/>
                    <a:pt x="58970" y="86"/>
                    <a:pt x="55246" y="86"/>
                  </a:cubicBezTo>
                  <a:cubicBezTo>
                    <a:pt x="51247" y="86"/>
                    <a:pt x="47524" y="3819"/>
                    <a:pt x="47524" y="7419"/>
                  </a:cubicBezTo>
                  <a:cubicBezTo>
                    <a:pt x="47524" y="9552"/>
                    <a:pt x="49179" y="12485"/>
                    <a:pt x="53040" y="12485"/>
                  </a:cubicBezTo>
                  <a:cubicBezTo>
                    <a:pt x="56763" y="12485"/>
                    <a:pt x="60762" y="9018"/>
                    <a:pt x="60762" y="5152"/>
                  </a:cubicBezTo>
                  <a:close/>
                  <a:moveTo>
                    <a:pt x="31527" y="95005"/>
                  </a:moveTo>
                  <a:cubicBezTo>
                    <a:pt x="29183" y="104204"/>
                    <a:pt x="21874" y="111936"/>
                    <a:pt x="13738" y="111936"/>
                  </a:cubicBezTo>
                  <a:cubicBezTo>
                    <a:pt x="11945" y="111936"/>
                    <a:pt x="10291" y="111669"/>
                    <a:pt x="8774" y="111136"/>
                  </a:cubicBezTo>
                  <a:cubicBezTo>
                    <a:pt x="12359" y="109536"/>
                    <a:pt x="13462" y="106337"/>
                    <a:pt x="13462" y="104337"/>
                  </a:cubicBezTo>
                  <a:cubicBezTo>
                    <a:pt x="13462" y="101138"/>
                    <a:pt x="10842" y="99405"/>
                    <a:pt x="8084" y="99405"/>
                  </a:cubicBezTo>
                  <a:cubicBezTo>
                    <a:pt x="3809" y="99405"/>
                    <a:pt x="224" y="103004"/>
                    <a:pt x="224" y="107270"/>
                  </a:cubicBezTo>
                  <a:cubicBezTo>
                    <a:pt x="224" y="112336"/>
                    <a:pt x="5602" y="115669"/>
                    <a:pt x="13876" y="115669"/>
                  </a:cubicBezTo>
                  <a:cubicBezTo>
                    <a:pt x="22150" y="115669"/>
                    <a:pt x="38285" y="110870"/>
                    <a:pt x="42559" y="94605"/>
                  </a:cubicBezTo>
                  <a:lnTo>
                    <a:pt x="54971" y="46879"/>
                  </a:lnTo>
                  <a:cubicBezTo>
                    <a:pt x="55384" y="45413"/>
                    <a:pt x="55660" y="44213"/>
                    <a:pt x="55660" y="42213"/>
                  </a:cubicBezTo>
                  <a:cubicBezTo>
                    <a:pt x="55660" y="34881"/>
                    <a:pt x="49179" y="29682"/>
                    <a:pt x="40905" y="29682"/>
                  </a:cubicBezTo>
                  <a:cubicBezTo>
                    <a:pt x="25598" y="29682"/>
                    <a:pt x="16772" y="48212"/>
                    <a:pt x="16772" y="50079"/>
                  </a:cubicBezTo>
                  <a:cubicBezTo>
                    <a:pt x="16772" y="51812"/>
                    <a:pt x="18703" y="51812"/>
                    <a:pt x="19116" y="51812"/>
                  </a:cubicBezTo>
                  <a:cubicBezTo>
                    <a:pt x="20771" y="51812"/>
                    <a:pt x="20909" y="51412"/>
                    <a:pt x="21874" y="49412"/>
                  </a:cubicBezTo>
                  <a:cubicBezTo>
                    <a:pt x="25322" y="41680"/>
                    <a:pt x="32493" y="33415"/>
                    <a:pt x="40491" y="33415"/>
                  </a:cubicBezTo>
                  <a:cubicBezTo>
                    <a:pt x="43938" y="33415"/>
                    <a:pt x="45180" y="35681"/>
                    <a:pt x="45180" y="39947"/>
                  </a:cubicBezTo>
                  <a:cubicBezTo>
                    <a:pt x="45180" y="41413"/>
                    <a:pt x="44904" y="43280"/>
                    <a:pt x="44766" y="43946"/>
                  </a:cubicBezTo>
                  <a:lnTo>
                    <a:pt x="31527" y="9500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5" name="Dowolny kształt: kształt 264">
              <a:extLst>
                <a:ext uri="{FF2B5EF4-FFF2-40B4-BE49-F238E27FC236}">
                  <a16:creationId xmlns:a16="http://schemas.microsoft.com/office/drawing/2014/main" id="{D81283C8-7782-D3F6-AFD1-502E06A490C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058551" y="6876200"/>
              <a:ext cx="86483" cy="86272"/>
            </a:xfrm>
            <a:custGeom>
              <a:avLst/>
              <a:gdLst>
                <a:gd name="connsiteX0" fmla="*/ 86718 w 86483"/>
                <a:gd name="connsiteY0" fmla="*/ 13406 h 86272"/>
                <a:gd name="connsiteX1" fmla="*/ 78050 w 86483"/>
                <a:gd name="connsiteY1" fmla="*/ 75 h 86272"/>
                <a:gd name="connsiteX2" fmla="*/ 68397 w 86483"/>
                <a:gd name="connsiteY2" fmla="*/ 9216 h 86272"/>
                <a:gd name="connsiteX3" fmla="*/ 71549 w 86483"/>
                <a:gd name="connsiteY3" fmla="*/ 14930 h 86272"/>
                <a:gd name="connsiteX4" fmla="*/ 78247 w 86483"/>
                <a:gd name="connsiteY4" fmla="*/ 30546 h 86272"/>
                <a:gd name="connsiteX5" fmla="*/ 43181 w 86483"/>
                <a:gd name="connsiteY5" fmla="*/ 82157 h 86272"/>
                <a:gd name="connsiteX6" fmla="*/ 28603 w 86483"/>
                <a:gd name="connsiteY6" fmla="*/ 65589 h 86272"/>
                <a:gd name="connsiteX7" fmla="*/ 40029 w 86483"/>
                <a:gd name="connsiteY7" fmla="*/ 25214 h 86272"/>
                <a:gd name="connsiteX8" fmla="*/ 42393 w 86483"/>
                <a:gd name="connsiteY8" fmla="*/ 15691 h 86272"/>
                <a:gd name="connsiteX9" fmla="*/ 26239 w 86483"/>
                <a:gd name="connsiteY9" fmla="*/ 75 h 86272"/>
                <a:gd name="connsiteX10" fmla="*/ 234 w 86483"/>
                <a:gd name="connsiteY10" fmla="*/ 29404 h 86272"/>
                <a:gd name="connsiteX11" fmla="*/ 2598 w 86483"/>
                <a:gd name="connsiteY11" fmla="*/ 31308 h 86272"/>
                <a:gd name="connsiteX12" fmla="*/ 5750 w 86483"/>
                <a:gd name="connsiteY12" fmla="*/ 27880 h 86272"/>
                <a:gd name="connsiteX13" fmla="*/ 25648 w 86483"/>
                <a:gd name="connsiteY13" fmla="*/ 4265 h 86272"/>
                <a:gd name="connsiteX14" fmla="*/ 30573 w 86483"/>
                <a:gd name="connsiteY14" fmla="*/ 10359 h 86272"/>
                <a:gd name="connsiteX15" fmla="*/ 27224 w 86483"/>
                <a:gd name="connsiteY15" fmla="*/ 23690 h 86272"/>
                <a:gd name="connsiteX16" fmla="*/ 15995 w 86483"/>
                <a:gd name="connsiteY16" fmla="*/ 62732 h 86272"/>
                <a:gd name="connsiteX17" fmla="*/ 42393 w 86483"/>
                <a:gd name="connsiteY17" fmla="*/ 86347 h 86272"/>
                <a:gd name="connsiteX18" fmla="*/ 86718 w 86483"/>
                <a:gd name="connsiteY18" fmla="*/ 13406 h 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483" h="86272">
                  <a:moveTo>
                    <a:pt x="86718" y="13406"/>
                  </a:moveTo>
                  <a:cubicBezTo>
                    <a:pt x="86718" y="3122"/>
                    <a:pt x="81596" y="75"/>
                    <a:pt x="78050" y="75"/>
                  </a:cubicBezTo>
                  <a:cubicBezTo>
                    <a:pt x="73125" y="75"/>
                    <a:pt x="68397" y="5026"/>
                    <a:pt x="68397" y="9216"/>
                  </a:cubicBezTo>
                  <a:cubicBezTo>
                    <a:pt x="68397" y="11692"/>
                    <a:pt x="69382" y="12835"/>
                    <a:pt x="71549" y="14930"/>
                  </a:cubicBezTo>
                  <a:cubicBezTo>
                    <a:pt x="75686" y="18739"/>
                    <a:pt x="78247" y="23690"/>
                    <a:pt x="78247" y="30546"/>
                  </a:cubicBezTo>
                  <a:cubicBezTo>
                    <a:pt x="78247" y="38545"/>
                    <a:pt x="66230" y="82157"/>
                    <a:pt x="43181" y="82157"/>
                  </a:cubicBezTo>
                  <a:cubicBezTo>
                    <a:pt x="33134" y="82157"/>
                    <a:pt x="28603" y="75492"/>
                    <a:pt x="28603" y="65589"/>
                  </a:cubicBezTo>
                  <a:cubicBezTo>
                    <a:pt x="28603" y="54923"/>
                    <a:pt x="33922" y="41021"/>
                    <a:pt x="40029" y="25214"/>
                  </a:cubicBezTo>
                  <a:cubicBezTo>
                    <a:pt x="41408" y="21976"/>
                    <a:pt x="42393" y="19310"/>
                    <a:pt x="42393" y="15691"/>
                  </a:cubicBezTo>
                  <a:cubicBezTo>
                    <a:pt x="42393" y="7121"/>
                    <a:pt x="36089" y="75"/>
                    <a:pt x="26239" y="75"/>
                  </a:cubicBezTo>
                  <a:cubicBezTo>
                    <a:pt x="7721" y="75"/>
                    <a:pt x="234" y="27690"/>
                    <a:pt x="234" y="29404"/>
                  </a:cubicBezTo>
                  <a:cubicBezTo>
                    <a:pt x="234" y="31308"/>
                    <a:pt x="2204" y="31308"/>
                    <a:pt x="2598" y="31308"/>
                  </a:cubicBezTo>
                  <a:cubicBezTo>
                    <a:pt x="4568" y="31308"/>
                    <a:pt x="4765" y="30927"/>
                    <a:pt x="5750" y="27880"/>
                  </a:cubicBezTo>
                  <a:cubicBezTo>
                    <a:pt x="11464" y="8645"/>
                    <a:pt x="19935" y="4265"/>
                    <a:pt x="25648" y="4265"/>
                  </a:cubicBezTo>
                  <a:cubicBezTo>
                    <a:pt x="27224" y="4265"/>
                    <a:pt x="30573" y="4265"/>
                    <a:pt x="30573" y="10359"/>
                  </a:cubicBezTo>
                  <a:cubicBezTo>
                    <a:pt x="30573" y="15120"/>
                    <a:pt x="28603" y="20262"/>
                    <a:pt x="27224" y="23690"/>
                  </a:cubicBezTo>
                  <a:cubicBezTo>
                    <a:pt x="18556" y="45782"/>
                    <a:pt x="15995" y="54543"/>
                    <a:pt x="15995" y="62732"/>
                  </a:cubicBezTo>
                  <a:cubicBezTo>
                    <a:pt x="15995" y="83300"/>
                    <a:pt x="33331" y="86347"/>
                    <a:pt x="42393" y="86347"/>
                  </a:cubicBezTo>
                  <a:cubicBezTo>
                    <a:pt x="75489" y="86347"/>
                    <a:pt x="86718" y="23309"/>
                    <a:pt x="86718" y="13406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C88A0889-D2FE-56AF-12B5-F2C85CF6BEF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158672" y="6896425"/>
              <a:ext cx="67847" cy="93852"/>
            </a:xfrm>
            <a:custGeom>
              <a:avLst/>
              <a:gdLst>
                <a:gd name="connsiteX0" fmla="*/ 33060 w 67847"/>
                <a:gd name="connsiteY0" fmla="*/ 4076 h 93852"/>
                <a:gd name="connsiteX1" fmla="*/ 33611 w 67847"/>
                <a:gd name="connsiteY1" fmla="*/ 1943 h 93852"/>
                <a:gd name="connsiteX2" fmla="*/ 31405 w 67847"/>
                <a:gd name="connsiteY2" fmla="*/ 76 h 93852"/>
                <a:gd name="connsiteX3" fmla="*/ 13754 w 67847"/>
                <a:gd name="connsiteY3" fmla="*/ 1409 h 93852"/>
                <a:gd name="connsiteX4" fmla="*/ 10720 w 67847"/>
                <a:gd name="connsiteY4" fmla="*/ 4476 h 93852"/>
                <a:gd name="connsiteX5" fmla="*/ 14305 w 67847"/>
                <a:gd name="connsiteY5" fmla="*/ 6342 h 93852"/>
                <a:gd name="connsiteX6" fmla="*/ 20924 w 67847"/>
                <a:gd name="connsiteY6" fmla="*/ 8342 h 93852"/>
                <a:gd name="connsiteX7" fmla="*/ 20373 w 67847"/>
                <a:gd name="connsiteY7" fmla="*/ 11275 h 93852"/>
                <a:gd name="connsiteX8" fmla="*/ 929 w 67847"/>
                <a:gd name="connsiteY8" fmla="*/ 86730 h 93852"/>
                <a:gd name="connsiteX9" fmla="*/ 239 w 67847"/>
                <a:gd name="connsiteY9" fmla="*/ 89663 h 93852"/>
                <a:gd name="connsiteX10" fmla="*/ 4928 w 67847"/>
                <a:gd name="connsiteY10" fmla="*/ 93929 h 93852"/>
                <a:gd name="connsiteX11" fmla="*/ 11271 w 67847"/>
                <a:gd name="connsiteY11" fmla="*/ 88329 h 93852"/>
                <a:gd name="connsiteX12" fmla="*/ 18029 w 67847"/>
                <a:gd name="connsiteY12" fmla="*/ 62467 h 93852"/>
                <a:gd name="connsiteX13" fmla="*/ 35680 w 67847"/>
                <a:gd name="connsiteY13" fmla="*/ 73398 h 93852"/>
                <a:gd name="connsiteX14" fmla="*/ 35404 w 67847"/>
                <a:gd name="connsiteY14" fmla="*/ 76065 h 93852"/>
                <a:gd name="connsiteX15" fmla="*/ 34852 w 67847"/>
                <a:gd name="connsiteY15" fmla="*/ 80197 h 93852"/>
                <a:gd name="connsiteX16" fmla="*/ 49470 w 67847"/>
                <a:gd name="connsiteY16" fmla="*/ 93929 h 93852"/>
                <a:gd name="connsiteX17" fmla="*/ 66984 w 67847"/>
                <a:gd name="connsiteY17" fmla="*/ 73532 h 93852"/>
                <a:gd name="connsiteX18" fmla="*/ 64777 w 67847"/>
                <a:gd name="connsiteY18" fmla="*/ 71799 h 93852"/>
                <a:gd name="connsiteX19" fmla="*/ 62019 w 67847"/>
                <a:gd name="connsiteY19" fmla="*/ 74998 h 93852"/>
                <a:gd name="connsiteX20" fmla="*/ 49884 w 67847"/>
                <a:gd name="connsiteY20" fmla="*/ 90196 h 93852"/>
                <a:gd name="connsiteX21" fmla="*/ 45057 w 67847"/>
                <a:gd name="connsiteY21" fmla="*/ 83264 h 93852"/>
                <a:gd name="connsiteX22" fmla="*/ 45885 w 67847"/>
                <a:gd name="connsiteY22" fmla="*/ 77264 h 93852"/>
                <a:gd name="connsiteX23" fmla="*/ 46574 w 67847"/>
                <a:gd name="connsiteY23" fmla="*/ 73132 h 93852"/>
                <a:gd name="connsiteX24" fmla="*/ 24234 w 67847"/>
                <a:gd name="connsiteY24" fmla="*/ 59001 h 93852"/>
                <a:gd name="connsiteX25" fmla="*/ 35680 w 67847"/>
                <a:gd name="connsiteY25" fmla="*/ 50202 h 93852"/>
                <a:gd name="connsiteX26" fmla="*/ 57330 w 67847"/>
                <a:gd name="connsiteY26" fmla="*/ 37537 h 93852"/>
                <a:gd name="connsiteX27" fmla="*/ 61881 w 67847"/>
                <a:gd name="connsiteY27" fmla="*/ 39270 h 93852"/>
                <a:gd name="connsiteX28" fmla="*/ 54710 w 67847"/>
                <a:gd name="connsiteY28" fmla="*/ 46736 h 93852"/>
                <a:gd name="connsiteX29" fmla="*/ 60226 w 67847"/>
                <a:gd name="connsiteY29" fmla="*/ 51668 h 93852"/>
                <a:gd name="connsiteX30" fmla="*/ 68087 w 67847"/>
                <a:gd name="connsiteY30" fmla="*/ 43136 h 93852"/>
                <a:gd name="connsiteX31" fmla="*/ 57468 w 67847"/>
                <a:gd name="connsiteY31" fmla="*/ 33804 h 93852"/>
                <a:gd name="connsiteX32" fmla="*/ 35404 w 67847"/>
                <a:gd name="connsiteY32" fmla="*/ 45536 h 93852"/>
                <a:gd name="connsiteX33" fmla="*/ 19408 w 67847"/>
                <a:gd name="connsiteY33" fmla="*/ 57267 h 93852"/>
                <a:gd name="connsiteX34" fmla="*/ 33060 w 67847"/>
                <a:gd name="connsiteY34" fmla="*/ 4076 h 9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7847" h="93852">
                  <a:moveTo>
                    <a:pt x="33060" y="4076"/>
                  </a:moveTo>
                  <a:cubicBezTo>
                    <a:pt x="33198" y="3809"/>
                    <a:pt x="33611" y="2076"/>
                    <a:pt x="33611" y="1943"/>
                  </a:cubicBezTo>
                  <a:cubicBezTo>
                    <a:pt x="33611" y="1276"/>
                    <a:pt x="33060" y="76"/>
                    <a:pt x="31405" y="76"/>
                  </a:cubicBezTo>
                  <a:cubicBezTo>
                    <a:pt x="28647" y="76"/>
                    <a:pt x="17201" y="1143"/>
                    <a:pt x="13754" y="1409"/>
                  </a:cubicBezTo>
                  <a:cubicBezTo>
                    <a:pt x="12650" y="1543"/>
                    <a:pt x="10720" y="1676"/>
                    <a:pt x="10720" y="4476"/>
                  </a:cubicBezTo>
                  <a:cubicBezTo>
                    <a:pt x="10720" y="6342"/>
                    <a:pt x="12650" y="6342"/>
                    <a:pt x="14305" y="6342"/>
                  </a:cubicBezTo>
                  <a:cubicBezTo>
                    <a:pt x="20924" y="6342"/>
                    <a:pt x="20924" y="7275"/>
                    <a:pt x="20924" y="8342"/>
                  </a:cubicBezTo>
                  <a:cubicBezTo>
                    <a:pt x="20924" y="9275"/>
                    <a:pt x="20649" y="10075"/>
                    <a:pt x="20373" y="11275"/>
                  </a:cubicBezTo>
                  <a:lnTo>
                    <a:pt x="929" y="86730"/>
                  </a:lnTo>
                  <a:cubicBezTo>
                    <a:pt x="239" y="89129"/>
                    <a:pt x="239" y="89396"/>
                    <a:pt x="239" y="89663"/>
                  </a:cubicBezTo>
                  <a:cubicBezTo>
                    <a:pt x="239" y="91662"/>
                    <a:pt x="1894" y="93929"/>
                    <a:pt x="4928" y="93929"/>
                  </a:cubicBezTo>
                  <a:cubicBezTo>
                    <a:pt x="8651" y="93929"/>
                    <a:pt x="10444" y="91262"/>
                    <a:pt x="11271" y="88329"/>
                  </a:cubicBezTo>
                  <a:cubicBezTo>
                    <a:pt x="11547" y="87796"/>
                    <a:pt x="17477" y="64333"/>
                    <a:pt x="18029" y="62467"/>
                  </a:cubicBezTo>
                  <a:cubicBezTo>
                    <a:pt x="27820" y="63400"/>
                    <a:pt x="35680" y="66466"/>
                    <a:pt x="35680" y="73398"/>
                  </a:cubicBezTo>
                  <a:cubicBezTo>
                    <a:pt x="35680" y="74065"/>
                    <a:pt x="35680" y="74731"/>
                    <a:pt x="35404" y="76065"/>
                  </a:cubicBezTo>
                  <a:cubicBezTo>
                    <a:pt x="34852" y="78064"/>
                    <a:pt x="34852" y="78731"/>
                    <a:pt x="34852" y="80197"/>
                  </a:cubicBezTo>
                  <a:cubicBezTo>
                    <a:pt x="34852" y="89663"/>
                    <a:pt x="42851" y="93929"/>
                    <a:pt x="49470" y="93929"/>
                  </a:cubicBezTo>
                  <a:cubicBezTo>
                    <a:pt x="62846" y="93929"/>
                    <a:pt x="66984" y="73665"/>
                    <a:pt x="66984" y="73532"/>
                  </a:cubicBezTo>
                  <a:cubicBezTo>
                    <a:pt x="66984" y="71799"/>
                    <a:pt x="65191" y="71799"/>
                    <a:pt x="64777" y="71799"/>
                  </a:cubicBezTo>
                  <a:cubicBezTo>
                    <a:pt x="62846" y="71799"/>
                    <a:pt x="62709" y="72465"/>
                    <a:pt x="62019" y="74998"/>
                  </a:cubicBezTo>
                  <a:cubicBezTo>
                    <a:pt x="60364" y="80731"/>
                    <a:pt x="56641" y="90196"/>
                    <a:pt x="49884" y="90196"/>
                  </a:cubicBezTo>
                  <a:cubicBezTo>
                    <a:pt x="46160" y="90196"/>
                    <a:pt x="45057" y="86863"/>
                    <a:pt x="45057" y="83264"/>
                  </a:cubicBezTo>
                  <a:cubicBezTo>
                    <a:pt x="45057" y="80997"/>
                    <a:pt x="45057" y="80731"/>
                    <a:pt x="45885" y="77264"/>
                  </a:cubicBezTo>
                  <a:cubicBezTo>
                    <a:pt x="46023" y="76864"/>
                    <a:pt x="46574" y="74598"/>
                    <a:pt x="46574" y="73132"/>
                  </a:cubicBezTo>
                  <a:cubicBezTo>
                    <a:pt x="46574" y="61267"/>
                    <a:pt x="30026" y="59400"/>
                    <a:pt x="24234" y="59001"/>
                  </a:cubicBezTo>
                  <a:cubicBezTo>
                    <a:pt x="28233" y="56601"/>
                    <a:pt x="33336" y="52202"/>
                    <a:pt x="35680" y="50202"/>
                  </a:cubicBezTo>
                  <a:cubicBezTo>
                    <a:pt x="42713" y="43803"/>
                    <a:pt x="49608" y="37537"/>
                    <a:pt x="57330" y="37537"/>
                  </a:cubicBezTo>
                  <a:cubicBezTo>
                    <a:pt x="58985" y="37537"/>
                    <a:pt x="60778" y="37937"/>
                    <a:pt x="61881" y="39270"/>
                  </a:cubicBezTo>
                  <a:cubicBezTo>
                    <a:pt x="55951" y="40203"/>
                    <a:pt x="54710" y="44736"/>
                    <a:pt x="54710" y="46736"/>
                  </a:cubicBezTo>
                  <a:cubicBezTo>
                    <a:pt x="54710" y="49669"/>
                    <a:pt x="57055" y="51668"/>
                    <a:pt x="60226" y="51668"/>
                  </a:cubicBezTo>
                  <a:cubicBezTo>
                    <a:pt x="63950" y="51668"/>
                    <a:pt x="68087" y="48735"/>
                    <a:pt x="68087" y="43136"/>
                  </a:cubicBezTo>
                  <a:cubicBezTo>
                    <a:pt x="68087" y="38737"/>
                    <a:pt x="64777" y="33804"/>
                    <a:pt x="57468" y="33804"/>
                  </a:cubicBezTo>
                  <a:cubicBezTo>
                    <a:pt x="49608" y="33804"/>
                    <a:pt x="42437" y="39270"/>
                    <a:pt x="35404" y="45536"/>
                  </a:cubicBezTo>
                  <a:cubicBezTo>
                    <a:pt x="29612" y="50868"/>
                    <a:pt x="25062" y="55001"/>
                    <a:pt x="19408" y="57267"/>
                  </a:cubicBezTo>
                  <a:lnTo>
                    <a:pt x="33060" y="4076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8" name="Dowolny kształt: kształt 267">
              <a:extLst>
                <a:ext uri="{FF2B5EF4-FFF2-40B4-BE49-F238E27FC236}">
                  <a16:creationId xmlns:a16="http://schemas.microsoft.com/office/drawing/2014/main" id="{8A189187-848A-042E-1746-59699058A8F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235407" y="6900558"/>
              <a:ext cx="60538" cy="115582"/>
            </a:xfrm>
            <a:custGeom>
              <a:avLst/>
              <a:gdLst>
                <a:gd name="connsiteX0" fmla="*/ 60782 w 60538"/>
                <a:gd name="connsiteY0" fmla="*/ 5142 h 115582"/>
                <a:gd name="connsiteX1" fmla="*/ 55266 w 60538"/>
                <a:gd name="connsiteY1" fmla="*/ 76 h 115582"/>
                <a:gd name="connsiteX2" fmla="*/ 47544 w 60538"/>
                <a:gd name="connsiteY2" fmla="*/ 7408 h 115582"/>
                <a:gd name="connsiteX3" fmla="*/ 53060 w 60538"/>
                <a:gd name="connsiteY3" fmla="*/ 12474 h 115582"/>
                <a:gd name="connsiteX4" fmla="*/ 60782 w 60538"/>
                <a:gd name="connsiteY4" fmla="*/ 5142 h 115582"/>
                <a:gd name="connsiteX5" fmla="*/ 31547 w 60538"/>
                <a:gd name="connsiteY5" fmla="*/ 94995 h 115582"/>
                <a:gd name="connsiteX6" fmla="*/ 13758 w 60538"/>
                <a:gd name="connsiteY6" fmla="*/ 111926 h 115582"/>
                <a:gd name="connsiteX7" fmla="*/ 8794 w 60538"/>
                <a:gd name="connsiteY7" fmla="*/ 111126 h 115582"/>
                <a:gd name="connsiteX8" fmla="*/ 13482 w 60538"/>
                <a:gd name="connsiteY8" fmla="*/ 104327 h 115582"/>
                <a:gd name="connsiteX9" fmla="*/ 8104 w 60538"/>
                <a:gd name="connsiteY9" fmla="*/ 99394 h 115582"/>
                <a:gd name="connsiteX10" fmla="*/ 244 w 60538"/>
                <a:gd name="connsiteY10" fmla="*/ 107260 h 115582"/>
                <a:gd name="connsiteX11" fmla="*/ 13896 w 60538"/>
                <a:gd name="connsiteY11" fmla="*/ 115659 h 115582"/>
                <a:gd name="connsiteX12" fmla="*/ 42579 w 60538"/>
                <a:gd name="connsiteY12" fmla="*/ 94595 h 115582"/>
                <a:gd name="connsiteX13" fmla="*/ 54991 w 60538"/>
                <a:gd name="connsiteY13" fmla="*/ 46869 h 115582"/>
                <a:gd name="connsiteX14" fmla="*/ 55680 w 60538"/>
                <a:gd name="connsiteY14" fmla="*/ 42203 h 115582"/>
                <a:gd name="connsiteX15" fmla="*/ 40925 w 60538"/>
                <a:gd name="connsiteY15" fmla="*/ 29672 h 115582"/>
                <a:gd name="connsiteX16" fmla="*/ 16792 w 60538"/>
                <a:gd name="connsiteY16" fmla="*/ 50069 h 115582"/>
                <a:gd name="connsiteX17" fmla="*/ 19136 w 60538"/>
                <a:gd name="connsiteY17" fmla="*/ 51802 h 115582"/>
                <a:gd name="connsiteX18" fmla="*/ 21894 w 60538"/>
                <a:gd name="connsiteY18" fmla="*/ 49402 h 115582"/>
                <a:gd name="connsiteX19" fmla="*/ 40511 w 60538"/>
                <a:gd name="connsiteY19" fmla="*/ 33404 h 115582"/>
                <a:gd name="connsiteX20" fmla="*/ 45200 w 60538"/>
                <a:gd name="connsiteY20" fmla="*/ 39937 h 115582"/>
                <a:gd name="connsiteX21" fmla="*/ 44786 w 60538"/>
                <a:gd name="connsiteY21" fmla="*/ 43936 h 115582"/>
                <a:gd name="connsiteX22" fmla="*/ 31547 w 60538"/>
                <a:gd name="connsiteY22" fmla="*/ 94995 h 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8" h="115582">
                  <a:moveTo>
                    <a:pt x="60782" y="5142"/>
                  </a:moveTo>
                  <a:cubicBezTo>
                    <a:pt x="60782" y="2876"/>
                    <a:pt x="58990" y="76"/>
                    <a:pt x="55266" y="76"/>
                  </a:cubicBezTo>
                  <a:cubicBezTo>
                    <a:pt x="51267" y="76"/>
                    <a:pt x="47544" y="3809"/>
                    <a:pt x="47544" y="7408"/>
                  </a:cubicBezTo>
                  <a:cubicBezTo>
                    <a:pt x="47544" y="9541"/>
                    <a:pt x="49199" y="12474"/>
                    <a:pt x="53060" y="12474"/>
                  </a:cubicBezTo>
                  <a:cubicBezTo>
                    <a:pt x="56783" y="12474"/>
                    <a:pt x="60782" y="9008"/>
                    <a:pt x="60782" y="5142"/>
                  </a:cubicBezTo>
                  <a:close/>
                  <a:moveTo>
                    <a:pt x="31547" y="94995"/>
                  </a:moveTo>
                  <a:cubicBezTo>
                    <a:pt x="29203" y="104194"/>
                    <a:pt x="21894" y="111926"/>
                    <a:pt x="13758" y="111926"/>
                  </a:cubicBezTo>
                  <a:cubicBezTo>
                    <a:pt x="11965" y="111926"/>
                    <a:pt x="10310" y="111659"/>
                    <a:pt x="8794" y="111126"/>
                  </a:cubicBezTo>
                  <a:cubicBezTo>
                    <a:pt x="12379" y="109526"/>
                    <a:pt x="13482" y="106327"/>
                    <a:pt x="13482" y="104327"/>
                  </a:cubicBezTo>
                  <a:cubicBezTo>
                    <a:pt x="13482" y="101127"/>
                    <a:pt x="10862" y="99394"/>
                    <a:pt x="8104" y="99394"/>
                  </a:cubicBezTo>
                  <a:cubicBezTo>
                    <a:pt x="3829" y="99394"/>
                    <a:pt x="244" y="102994"/>
                    <a:pt x="244" y="107260"/>
                  </a:cubicBezTo>
                  <a:cubicBezTo>
                    <a:pt x="244" y="112326"/>
                    <a:pt x="5622" y="115659"/>
                    <a:pt x="13896" y="115659"/>
                  </a:cubicBezTo>
                  <a:cubicBezTo>
                    <a:pt x="22170" y="115659"/>
                    <a:pt x="38304" y="110859"/>
                    <a:pt x="42579" y="94595"/>
                  </a:cubicBezTo>
                  <a:lnTo>
                    <a:pt x="54991" y="46869"/>
                  </a:lnTo>
                  <a:cubicBezTo>
                    <a:pt x="55404" y="45403"/>
                    <a:pt x="55680" y="44203"/>
                    <a:pt x="55680" y="42203"/>
                  </a:cubicBezTo>
                  <a:cubicBezTo>
                    <a:pt x="55680" y="34871"/>
                    <a:pt x="49199" y="29672"/>
                    <a:pt x="40925" y="29672"/>
                  </a:cubicBezTo>
                  <a:cubicBezTo>
                    <a:pt x="25618" y="29672"/>
                    <a:pt x="16792" y="48202"/>
                    <a:pt x="16792" y="50069"/>
                  </a:cubicBezTo>
                  <a:cubicBezTo>
                    <a:pt x="16792" y="51802"/>
                    <a:pt x="18722" y="51802"/>
                    <a:pt x="19136" y="51802"/>
                  </a:cubicBezTo>
                  <a:cubicBezTo>
                    <a:pt x="20791" y="51802"/>
                    <a:pt x="20929" y="51402"/>
                    <a:pt x="21894" y="49402"/>
                  </a:cubicBezTo>
                  <a:cubicBezTo>
                    <a:pt x="25342" y="41670"/>
                    <a:pt x="32513" y="33404"/>
                    <a:pt x="40511" y="33404"/>
                  </a:cubicBezTo>
                  <a:cubicBezTo>
                    <a:pt x="43958" y="33404"/>
                    <a:pt x="45200" y="35671"/>
                    <a:pt x="45200" y="39937"/>
                  </a:cubicBezTo>
                  <a:cubicBezTo>
                    <a:pt x="45200" y="41403"/>
                    <a:pt x="44924" y="43270"/>
                    <a:pt x="44786" y="43936"/>
                  </a:cubicBezTo>
                  <a:lnTo>
                    <a:pt x="31547" y="9499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9" name="Dowolny kształt: kształt 268">
              <a:extLst>
                <a:ext uri="{FF2B5EF4-FFF2-40B4-BE49-F238E27FC236}">
                  <a16:creationId xmlns:a16="http://schemas.microsoft.com/office/drawing/2014/main" id="{697EEFE7-BEFE-9665-DC00-7FA60C00CBF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337918" y="6817542"/>
              <a:ext cx="45704" cy="190447"/>
            </a:xfrm>
            <a:custGeom>
              <a:avLst/>
              <a:gdLst>
                <a:gd name="connsiteX0" fmla="*/ 45952 w 45704"/>
                <a:gd name="connsiteY0" fmla="*/ 188617 h 190447"/>
                <a:gd name="connsiteX1" fmla="*/ 42603 w 45704"/>
                <a:gd name="connsiteY1" fmla="*/ 184428 h 190447"/>
                <a:gd name="connsiteX2" fmla="*/ 11674 w 45704"/>
                <a:gd name="connsiteY2" fmla="*/ 95298 h 190447"/>
                <a:gd name="connsiteX3" fmla="*/ 43391 w 45704"/>
                <a:gd name="connsiteY3" fmla="*/ 5217 h 190447"/>
                <a:gd name="connsiteX4" fmla="*/ 45952 w 45704"/>
                <a:gd name="connsiteY4" fmla="*/ 1979 h 190447"/>
                <a:gd name="connsiteX5" fmla="*/ 43982 w 45704"/>
                <a:gd name="connsiteY5" fmla="*/ 75 h 190447"/>
                <a:gd name="connsiteX6" fmla="*/ 12659 w 45704"/>
                <a:gd name="connsiteY6" fmla="*/ 37212 h 190447"/>
                <a:gd name="connsiteX7" fmla="*/ 248 w 45704"/>
                <a:gd name="connsiteY7" fmla="*/ 95298 h 190447"/>
                <a:gd name="connsiteX8" fmla="*/ 13250 w 45704"/>
                <a:gd name="connsiteY8" fmla="*/ 154718 h 190447"/>
                <a:gd name="connsiteX9" fmla="*/ 43982 w 45704"/>
                <a:gd name="connsiteY9" fmla="*/ 190522 h 190447"/>
                <a:gd name="connsiteX10" fmla="*/ 45952 w 45704"/>
                <a:gd name="connsiteY10" fmla="*/ 188617 h 19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04" h="190447">
                  <a:moveTo>
                    <a:pt x="45952" y="188617"/>
                  </a:moveTo>
                  <a:cubicBezTo>
                    <a:pt x="45952" y="188046"/>
                    <a:pt x="45952" y="187665"/>
                    <a:pt x="42603" y="184428"/>
                  </a:cubicBezTo>
                  <a:cubicBezTo>
                    <a:pt x="17978" y="160431"/>
                    <a:pt x="11674" y="124437"/>
                    <a:pt x="11674" y="95298"/>
                  </a:cubicBezTo>
                  <a:cubicBezTo>
                    <a:pt x="11674" y="62160"/>
                    <a:pt x="19160" y="29023"/>
                    <a:pt x="43391" y="5217"/>
                  </a:cubicBezTo>
                  <a:cubicBezTo>
                    <a:pt x="45952" y="2931"/>
                    <a:pt x="45952" y="2551"/>
                    <a:pt x="45952" y="1979"/>
                  </a:cubicBezTo>
                  <a:cubicBezTo>
                    <a:pt x="45952" y="646"/>
                    <a:pt x="45164" y="75"/>
                    <a:pt x="43982" y="75"/>
                  </a:cubicBezTo>
                  <a:cubicBezTo>
                    <a:pt x="42012" y="75"/>
                    <a:pt x="24282" y="13025"/>
                    <a:pt x="12659" y="37212"/>
                  </a:cubicBezTo>
                  <a:cubicBezTo>
                    <a:pt x="2612" y="58161"/>
                    <a:pt x="248" y="79301"/>
                    <a:pt x="248" y="95298"/>
                  </a:cubicBezTo>
                  <a:cubicBezTo>
                    <a:pt x="248" y="110153"/>
                    <a:pt x="2415" y="133197"/>
                    <a:pt x="13250" y="154718"/>
                  </a:cubicBezTo>
                  <a:cubicBezTo>
                    <a:pt x="25070" y="178143"/>
                    <a:pt x="42012" y="190522"/>
                    <a:pt x="43982" y="190522"/>
                  </a:cubicBezTo>
                  <a:cubicBezTo>
                    <a:pt x="45164" y="190522"/>
                    <a:pt x="45952" y="189950"/>
                    <a:pt x="45952" y="188617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0" name="Dowolny kształt: kształt 269">
              <a:extLst>
                <a:ext uri="{FF2B5EF4-FFF2-40B4-BE49-F238E27FC236}">
                  <a16:creationId xmlns:a16="http://schemas.microsoft.com/office/drawing/2014/main" id="{64954227-A1DC-11EF-8D1E-DFE531A2A2C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404877" y="6876200"/>
              <a:ext cx="112094" cy="125695"/>
            </a:xfrm>
            <a:custGeom>
              <a:avLst/>
              <a:gdLst>
                <a:gd name="connsiteX0" fmla="*/ 23892 w 112094"/>
                <a:gd name="connsiteY0" fmla="*/ 116628 h 125695"/>
                <a:gd name="connsiteX1" fmla="*/ 22907 w 112094"/>
                <a:gd name="connsiteY1" fmla="*/ 120437 h 125695"/>
                <a:gd name="connsiteX2" fmla="*/ 28620 w 112094"/>
                <a:gd name="connsiteY2" fmla="*/ 125770 h 125695"/>
                <a:gd name="connsiteX3" fmla="*/ 35909 w 112094"/>
                <a:gd name="connsiteY3" fmla="*/ 120818 h 125695"/>
                <a:gd name="connsiteX4" fmla="*/ 42804 w 112094"/>
                <a:gd name="connsiteY4" fmla="*/ 85966 h 125695"/>
                <a:gd name="connsiteX5" fmla="*/ 49305 w 112094"/>
                <a:gd name="connsiteY5" fmla="*/ 86347 h 125695"/>
                <a:gd name="connsiteX6" fmla="*/ 112346 w 112094"/>
                <a:gd name="connsiteY6" fmla="*/ 26356 h 125695"/>
                <a:gd name="connsiteX7" fmla="*/ 89888 w 112094"/>
                <a:gd name="connsiteY7" fmla="*/ 75 h 125695"/>
                <a:gd name="connsiteX8" fmla="*/ 37682 w 112094"/>
                <a:gd name="connsiteY8" fmla="*/ 74159 h 125695"/>
                <a:gd name="connsiteX9" fmla="*/ 5374 w 112094"/>
                <a:gd name="connsiteY9" fmla="*/ 45972 h 125695"/>
                <a:gd name="connsiteX10" fmla="*/ 21725 w 112094"/>
                <a:gd name="connsiteY10" fmla="*/ 6550 h 125695"/>
                <a:gd name="connsiteX11" fmla="*/ 23301 w 112094"/>
                <a:gd name="connsiteY11" fmla="*/ 4074 h 125695"/>
                <a:gd name="connsiteX12" fmla="*/ 20937 w 112094"/>
                <a:gd name="connsiteY12" fmla="*/ 2170 h 125695"/>
                <a:gd name="connsiteX13" fmla="*/ 252 w 112094"/>
                <a:gd name="connsiteY13" fmla="*/ 48067 h 125695"/>
                <a:gd name="connsiteX14" fmla="*/ 34333 w 112094"/>
                <a:gd name="connsiteY14" fmla="*/ 84633 h 125695"/>
                <a:gd name="connsiteX15" fmla="*/ 23892 w 112094"/>
                <a:gd name="connsiteY15" fmla="*/ 116628 h 125695"/>
                <a:gd name="connsiteX16" fmla="*/ 51078 w 112094"/>
                <a:gd name="connsiteY16" fmla="*/ 75301 h 125695"/>
                <a:gd name="connsiteX17" fmla="*/ 47532 w 112094"/>
                <a:gd name="connsiteY17" fmla="*/ 75111 h 125695"/>
                <a:gd name="connsiteX18" fmla="*/ 44971 w 112094"/>
                <a:gd name="connsiteY18" fmla="*/ 74349 h 125695"/>
                <a:gd name="connsiteX19" fmla="*/ 48911 w 112094"/>
                <a:gd name="connsiteY19" fmla="*/ 53781 h 125695"/>
                <a:gd name="connsiteX20" fmla="*/ 87918 w 112094"/>
                <a:gd name="connsiteY20" fmla="*/ 11121 h 125695"/>
                <a:gd name="connsiteX21" fmla="*/ 106830 w 112094"/>
                <a:gd name="connsiteY21" fmla="*/ 30546 h 125695"/>
                <a:gd name="connsiteX22" fmla="*/ 51078 w 112094"/>
                <a:gd name="connsiteY22" fmla="*/ 75301 h 12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2094" h="125695">
                  <a:moveTo>
                    <a:pt x="23892" y="116628"/>
                  </a:moveTo>
                  <a:cubicBezTo>
                    <a:pt x="23104" y="119104"/>
                    <a:pt x="22907" y="119485"/>
                    <a:pt x="22907" y="120437"/>
                  </a:cubicBezTo>
                  <a:cubicBezTo>
                    <a:pt x="22907" y="124627"/>
                    <a:pt x="26650" y="125770"/>
                    <a:pt x="28620" y="125770"/>
                  </a:cubicBezTo>
                  <a:cubicBezTo>
                    <a:pt x="29605" y="125770"/>
                    <a:pt x="33939" y="125198"/>
                    <a:pt x="35909" y="120818"/>
                  </a:cubicBezTo>
                  <a:cubicBezTo>
                    <a:pt x="36500" y="119295"/>
                    <a:pt x="37485" y="113010"/>
                    <a:pt x="42804" y="85966"/>
                  </a:cubicBezTo>
                  <a:cubicBezTo>
                    <a:pt x="44577" y="86157"/>
                    <a:pt x="45956" y="86347"/>
                    <a:pt x="49305" y="86347"/>
                  </a:cubicBezTo>
                  <a:cubicBezTo>
                    <a:pt x="82008" y="86347"/>
                    <a:pt x="112346" y="56447"/>
                    <a:pt x="112346" y="26356"/>
                  </a:cubicBezTo>
                  <a:cubicBezTo>
                    <a:pt x="112346" y="11502"/>
                    <a:pt x="104663" y="75"/>
                    <a:pt x="89888" y="75"/>
                  </a:cubicBezTo>
                  <a:cubicBezTo>
                    <a:pt x="61322" y="75"/>
                    <a:pt x="49502" y="37021"/>
                    <a:pt x="37682" y="74159"/>
                  </a:cubicBezTo>
                  <a:cubicBezTo>
                    <a:pt x="16406" y="70350"/>
                    <a:pt x="5374" y="59685"/>
                    <a:pt x="5374" y="45972"/>
                  </a:cubicBezTo>
                  <a:cubicBezTo>
                    <a:pt x="5374" y="40640"/>
                    <a:pt x="9905" y="19691"/>
                    <a:pt x="21725" y="6550"/>
                  </a:cubicBezTo>
                  <a:cubicBezTo>
                    <a:pt x="23301" y="4836"/>
                    <a:pt x="23301" y="4455"/>
                    <a:pt x="23301" y="4074"/>
                  </a:cubicBezTo>
                  <a:cubicBezTo>
                    <a:pt x="23301" y="3312"/>
                    <a:pt x="22907" y="2170"/>
                    <a:pt x="20937" y="2170"/>
                  </a:cubicBezTo>
                  <a:cubicBezTo>
                    <a:pt x="15421" y="2170"/>
                    <a:pt x="252" y="29784"/>
                    <a:pt x="252" y="48067"/>
                  </a:cubicBezTo>
                  <a:cubicBezTo>
                    <a:pt x="252" y="65969"/>
                    <a:pt x="13254" y="79872"/>
                    <a:pt x="34333" y="84633"/>
                  </a:cubicBezTo>
                  <a:lnTo>
                    <a:pt x="23892" y="116628"/>
                  </a:lnTo>
                  <a:close/>
                  <a:moveTo>
                    <a:pt x="51078" y="75301"/>
                  </a:moveTo>
                  <a:cubicBezTo>
                    <a:pt x="49502" y="75301"/>
                    <a:pt x="49108" y="75301"/>
                    <a:pt x="47532" y="75111"/>
                  </a:cubicBezTo>
                  <a:cubicBezTo>
                    <a:pt x="45168" y="75111"/>
                    <a:pt x="44971" y="74920"/>
                    <a:pt x="44971" y="74349"/>
                  </a:cubicBezTo>
                  <a:cubicBezTo>
                    <a:pt x="44971" y="73968"/>
                    <a:pt x="48320" y="56638"/>
                    <a:pt x="48911" y="53781"/>
                  </a:cubicBezTo>
                  <a:cubicBezTo>
                    <a:pt x="55018" y="29404"/>
                    <a:pt x="70384" y="11121"/>
                    <a:pt x="87918" y="11121"/>
                  </a:cubicBezTo>
                  <a:cubicBezTo>
                    <a:pt x="101511" y="11121"/>
                    <a:pt x="106830" y="21405"/>
                    <a:pt x="106830" y="30546"/>
                  </a:cubicBezTo>
                  <a:cubicBezTo>
                    <a:pt x="106830" y="52067"/>
                    <a:pt x="81417" y="75301"/>
                    <a:pt x="51078" y="75301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50B7D2D8-9CDE-D8DA-320F-5869BD0C4CE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35129" y="6817542"/>
              <a:ext cx="45704" cy="190447"/>
            </a:xfrm>
            <a:custGeom>
              <a:avLst/>
              <a:gdLst>
                <a:gd name="connsiteX0" fmla="*/ 45963 w 45704"/>
                <a:gd name="connsiteY0" fmla="*/ 95298 h 190447"/>
                <a:gd name="connsiteX1" fmla="*/ 32961 w 45704"/>
                <a:gd name="connsiteY1" fmla="*/ 35879 h 190447"/>
                <a:gd name="connsiteX2" fmla="*/ 2228 w 45704"/>
                <a:gd name="connsiteY2" fmla="*/ 75 h 190447"/>
                <a:gd name="connsiteX3" fmla="*/ 258 w 45704"/>
                <a:gd name="connsiteY3" fmla="*/ 1979 h 190447"/>
                <a:gd name="connsiteX4" fmla="*/ 4001 w 45704"/>
                <a:gd name="connsiteY4" fmla="*/ 6359 h 190447"/>
                <a:gd name="connsiteX5" fmla="*/ 34537 w 45704"/>
                <a:gd name="connsiteY5" fmla="*/ 95298 h 190447"/>
                <a:gd name="connsiteX6" fmla="*/ 2819 w 45704"/>
                <a:gd name="connsiteY6" fmla="*/ 185380 h 190447"/>
                <a:gd name="connsiteX7" fmla="*/ 258 w 45704"/>
                <a:gd name="connsiteY7" fmla="*/ 188617 h 190447"/>
                <a:gd name="connsiteX8" fmla="*/ 2228 w 45704"/>
                <a:gd name="connsiteY8" fmla="*/ 190522 h 190447"/>
                <a:gd name="connsiteX9" fmla="*/ 33552 w 45704"/>
                <a:gd name="connsiteY9" fmla="*/ 153385 h 190447"/>
                <a:gd name="connsiteX10" fmla="*/ 45963 w 45704"/>
                <a:gd name="connsiteY10" fmla="*/ 95298 h 19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04" h="190447">
                  <a:moveTo>
                    <a:pt x="45963" y="95298"/>
                  </a:moveTo>
                  <a:cubicBezTo>
                    <a:pt x="45963" y="80443"/>
                    <a:pt x="43796" y="57399"/>
                    <a:pt x="32961" y="35879"/>
                  </a:cubicBezTo>
                  <a:cubicBezTo>
                    <a:pt x="21140" y="12454"/>
                    <a:pt x="4198" y="75"/>
                    <a:pt x="2228" y="75"/>
                  </a:cubicBezTo>
                  <a:cubicBezTo>
                    <a:pt x="1046" y="75"/>
                    <a:pt x="258" y="837"/>
                    <a:pt x="258" y="1979"/>
                  </a:cubicBezTo>
                  <a:cubicBezTo>
                    <a:pt x="258" y="2551"/>
                    <a:pt x="258" y="2931"/>
                    <a:pt x="4001" y="6359"/>
                  </a:cubicBezTo>
                  <a:cubicBezTo>
                    <a:pt x="23307" y="25214"/>
                    <a:pt x="34537" y="55495"/>
                    <a:pt x="34537" y="95298"/>
                  </a:cubicBezTo>
                  <a:cubicBezTo>
                    <a:pt x="34537" y="127865"/>
                    <a:pt x="27248" y="161383"/>
                    <a:pt x="2819" y="185380"/>
                  </a:cubicBezTo>
                  <a:cubicBezTo>
                    <a:pt x="258" y="187665"/>
                    <a:pt x="258" y="188046"/>
                    <a:pt x="258" y="188617"/>
                  </a:cubicBezTo>
                  <a:cubicBezTo>
                    <a:pt x="258" y="189760"/>
                    <a:pt x="1046" y="190522"/>
                    <a:pt x="2228" y="190522"/>
                  </a:cubicBezTo>
                  <a:cubicBezTo>
                    <a:pt x="4198" y="190522"/>
                    <a:pt x="21928" y="177571"/>
                    <a:pt x="33552" y="153385"/>
                  </a:cubicBezTo>
                  <a:cubicBezTo>
                    <a:pt x="43599" y="132435"/>
                    <a:pt x="45963" y="111296"/>
                    <a:pt x="45963" y="95298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2" name="Dowolny kształt: kształt 271">
              <a:extLst>
                <a:ext uri="{FF2B5EF4-FFF2-40B4-BE49-F238E27FC236}">
                  <a16:creationId xmlns:a16="http://schemas.microsoft.com/office/drawing/2014/main" id="{46DB467C-495C-BFAA-AA3B-83B5BA20F77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607998" y="6830302"/>
              <a:ext cx="167648" cy="130075"/>
            </a:xfrm>
            <a:custGeom>
              <a:avLst/>
              <a:gdLst>
                <a:gd name="connsiteX0" fmla="*/ 93050 w 167648"/>
                <a:gd name="connsiteY0" fmla="*/ 53209 h 130075"/>
                <a:gd name="connsiteX1" fmla="*/ 92065 w 167648"/>
                <a:gd name="connsiteY1" fmla="*/ 50543 h 130075"/>
                <a:gd name="connsiteX2" fmla="*/ 97778 w 167648"/>
                <a:gd name="connsiteY2" fmla="*/ 46163 h 130075"/>
                <a:gd name="connsiteX3" fmla="*/ 132253 w 167648"/>
                <a:gd name="connsiteY3" fmla="*/ 20453 h 130075"/>
                <a:gd name="connsiteX4" fmla="*/ 164365 w 167648"/>
                <a:gd name="connsiteY4" fmla="*/ 5979 h 130075"/>
                <a:gd name="connsiteX5" fmla="*/ 167911 w 167648"/>
                <a:gd name="connsiteY5" fmla="*/ 2170 h 130075"/>
                <a:gd name="connsiteX6" fmla="*/ 165744 w 167648"/>
                <a:gd name="connsiteY6" fmla="*/ 75 h 130075"/>
                <a:gd name="connsiteX7" fmla="*/ 151757 w 167648"/>
                <a:gd name="connsiteY7" fmla="*/ 646 h 130075"/>
                <a:gd name="connsiteX8" fmla="*/ 129889 w 167648"/>
                <a:gd name="connsiteY8" fmla="*/ 75 h 130075"/>
                <a:gd name="connsiteX9" fmla="*/ 126146 w 167648"/>
                <a:gd name="connsiteY9" fmla="*/ 3884 h 130075"/>
                <a:gd name="connsiteX10" fmla="*/ 128510 w 167648"/>
                <a:gd name="connsiteY10" fmla="*/ 5979 h 130075"/>
                <a:gd name="connsiteX11" fmla="*/ 134617 w 167648"/>
                <a:gd name="connsiteY11" fmla="*/ 9978 h 130075"/>
                <a:gd name="connsiteX12" fmla="*/ 127525 w 167648"/>
                <a:gd name="connsiteY12" fmla="*/ 18739 h 130075"/>
                <a:gd name="connsiteX13" fmla="*/ 50695 w 167648"/>
                <a:gd name="connsiteY13" fmla="*/ 75873 h 130075"/>
                <a:gd name="connsiteX14" fmla="*/ 66455 w 167648"/>
                <a:gd name="connsiteY14" fmla="*/ 14739 h 130075"/>
                <a:gd name="connsiteX15" fmla="*/ 83003 w 167648"/>
                <a:gd name="connsiteY15" fmla="*/ 5979 h 130075"/>
                <a:gd name="connsiteX16" fmla="*/ 89701 w 167648"/>
                <a:gd name="connsiteY16" fmla="*/ 2170 h 130075"/>
                <a:gd name="connsiteX17" fmla="*/ 86943 w 167648"/>
                <a:gd name="connsiteY17" fmla="*/ 75 h 130075"/>
                <a:gd name="connsiteX18" fmla="*/ 61727 w 167648"/>
                <a:gd name="connsiteY18" fmla="*/ 646 h 130075"/>
                <a:gd name="connsiteX19" fmla="*/ 36313 w 167648"/>
                <a:gd name="connsiteY19" fmla="*/ 75 h 130075"/>
                <a:gd name="connsiteX20" fmla="*/ 32373 w 167648"/>
                <a:gd name="connsiteY20" fmla="*/ 3693 h 130075"/>
                <a:gd name="connsiteX21" fmla="*/ 38087 w 167648"/>
                <a:gd name="connsiteY21" fmla="*/ 5979 h 130075"/>
                <a:gd name="connsiteX22" fmla="*/ 46558 w 167648"/>
                <a:gd name="connsiteY22" fmla="*/ 6359 h 130075"/>
                <a:gd name="connsiteX23" fmla="*/ 50892 w 167648"/>
                <a:gd name="connsiteY23" fmla="*/ 9407 h 130075"/>
                <a:gd name="connsiteX24" fmla="*/ 50104 w 167648"/>
                <a:gd name="connsiteY24" fmla="*/ 13025 h 130075"/>
                <a:gd name="connsiteX25" fmla="*/ 23705 w 167648"/>
                <a:gd name="connsiteY25" fmla="*/ 115295 h 130075"/>
                <a:gd name="connsiteX26" fmla="*/ 5778 w 167648"/>
                <a:gd name="connsiteY26" fmla="*/ 124246 h 130075"/>
                <a:gd name="connsiteX27" fmla="*/ 262 w 167648"/>
                <a:gd name="connsiteY27" fmla="*/ 127865 h 130075"/>
                <a:gd name="connsiteX28" fmla="*/ 3217 w 167648"/>
                <a:gd name="connsiteY28" fmla="*/ 130150 h 130075"/>
                <a:gd name="connsiteX29" fmla="*/ 28236 w 167648"/>
                <a:gd name="connsiteY29" fmla="*/ 129579 h 130075"/>
                <a:gd name="connsiteX30" fmla="*/ 40845 w 167648"/>
                <a:gd name="connsiteY30" fmla="*/ 129769 h 130075"/>
                <a:gd name="connsiteX31" fmla="*/ 53650 w 167648"/>
                <a:gd name="connsiteY31" fmla="*/ 130150 h 130075"/>
                <a:gd name="connsiteX32" fmla="*/ 57590 w 167648"/>
                <a:gd name="connsiteY32" fmla="*/ 126341 h 130075"/>
                <a:gd name="connsiteX33" fmla="*/ 52074 w 167648"/>
                <a:gd name="connsiteY33" fmla="*/ 124246 h 130075"/>
                <a:gd name="connsiteX34" fmla="*/ 39269 w 167648"/>
                <a:gd name="connsiteY34" fmla="*/ 120818 h 130075"/>
                <a:gd name="connsiteX35" fmla="*/ 41042 w 167648"/>
                <a:gd name="connsiteY35" fmla="*/ 112438 h 130075"/>
                <a:gd name="connsiteX36" fmla="*/ 48922 w 167648"/>
                <a:gd name="connsiteY36" fmla="*/ 82538 h 130075"/>
                <a:gd name="connsiteX37" fmla="*/ 78275 w 167648"/>
                <a:gd name="connsiteY37" fmla="*/ 60446 h 130075"/>
                <a:gd name="connsiteX38" fmla="*/ 101127 w 167648"/>
                <a:gd name="connsiteY38" fmla="*/ 111677 h 130075"/>
                <a:gd name="connsiteX39" fmla="*/ 103491 w 167648"/>
                <a:gd name="connsiteY39" fmla="*/ 118342 h 130075"/>
                <a:gd name="connsiteX40" fmla="*/ 93247 w 167648"/>
                <a:gd name="connsiteY40" fmla="*/ 124246 h 130075"/>
                <a:gd name="connsiteX41" fmla="*/ 88913 w 167648"/>
                <a:gd name="connsiteY41" fmla="*/ 128055 h 130075"/>
                <a:gd name="connsiteX42" fmla="*/ 91671 w 167648"/>
                <a:gd name="connsiteY42" fmla="*/ 130150 h 130075"/>
                <a:gd name="connsiteX43" fmla="*/ 115705 w 167648"/>
                <a:gd name="connsiteY43" fmla="*/ 129579 h 130075"/>
                <a:gd name="connsiteX44" fmla="*/ 135011 w 167648"/>
                <a:gd name="connsiteY44" fmla="*/ 130150 h 130075"/>
                <a:gd name="connsiteX45" fmla="*/ 138558 w 167648"/>
                <a:gd name="connsiteY45" fmla="*/ 126341 h 130075"/>
                <a:gd name="connsiteX46" fmla="*/ 134617 w 167648"/>
                <a:gd name="connsiteY46" fmla="*/ 124246 h 130075"/>
                <a:gd name="connsiteX47" fmla="*/ 121024 w 167648"/>
                <a:gd name="connsiteY47" fmla="*/ 115676 h 130075"/>
                <a:gd name="connsiteX48" fmla="*/ 93050 w 167648"/>
                <a:gd name="connsiteY48" fmla="*/ 53209 h 13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7648" h="130075">
                  <a:moveTo>
                    <a:pt x="93050" y="53209"/>
                  </a:moveTo>
                  <a:cubicBezTo>
                    <a:pt x="92853" y="52638"/>
                    <a:pt x="92065" y="51115"/>
                    <a:pt x="92065" y="50543"/>
                  </a:cubicBezTo>
                  <a:cubicBezTo>
                    <a:pt x="92065" y="50353"/>
                    <a:pt x="95611" y="47686"/>
                    <a:pt x="97778" y="46163"/>
                  </a:cubicBezTo>
                  <a:lnTo>
                    <a:pt x="132253" y="20453"/>
                  </a:lnTo>
                  <a:cubicBezTo>
                    <a:pt x="150772" y="7312"/>
                    <a:pt x="158455" y="6550"/>
                    <a:pt x="164365" y="5979"/>
                  </a:cubicBezTo>
                  <a:cubicBezTo>
                    <a:pt x="165941" y="5788"/>
                    <a:pt x="167911" y="5598"/>
                    <a:pt x="167911" y="2170"/>
                  </a:cubicBezTo>
                  <a:cubicBezTo>
                    <a:pt x="167911" y="1408"/>
                    <a:pt x="167320" y="75"/>
                    <a:pt x="165744" y="75"/>
                  </a:cubicBezTo>
                  <a:cubicBezTo>
                    <a:pt x="161410" y="75"/>
                    <a:pt x="156485" y="646"/>
                    <a:pt x="151757" y="646"/>
                  </a:cubicBezTo>
                  <a:cubicBezTo>
                    <a:pt x="144665" y="646"/>
                    <a:pt x="136982" y="75"/>
                    <a:pt x="129889" y="75"/>
                  </a:cubicBezTo>
                  <a:cubicBezTo>
                    <a:pt x="128510" y="75"/>
                    <a:pt x="126146" y="75"/>
                    <a:pt x="126146" y="3884"/>
                  </a:cubicBezTo>
                  <a:cubicBezTo>
                    <a:pt x="126146" y="5217"/>
                    <a:pt x="127131" y="5788"/>
                    <a:pt x="128510" y="5979"/>
                  </a:cubicBezTo>
                  <a:cubicBezTo>
                    <a:pt x="132844" y="6359"/>
                    <a:pt x="134617" y="7312"/>
                    <a:pt x="134617" y="9978"/>
                  </a:cubicBezTo>
                  <a:cubicBezTo>
                    <a:pt x="134617" y="13406"/>
                    <a:pt x="128707" y="17786"/>
                    <a:pt x="127525" y="18739"/>
                  </a:cubicBezTo>
                  <a:lnTo>
                    <a:pt x="50695" y="75873"/>
                  </a:lnTo>
                  <a:lnTo>
                    <a:pt x="66455" y="14739"/>
                  </a:lnTo>
                  <a:cubicBezTo>
                    <a:pt x="68228" y="7883"/>
                    <a:pt x="68622" y="5979"/>
                    <a:pt x="83003" y="5979"/>
                  </a:cubicBezTo>
                  <a:cubicBezTo>
                    <a:pt x="87928" y="5979"/>
                    <a:pt x="89701" y="5979"/>
                    <a:pt x="89701" y="2170"/>
                  </a:cubicBezTo>
                  <a:cubicBezTo>
                    <a:pt x="89701" y="456"/>
                    <a:pt x="88125" y="75"/>
                    <a:pt x="86943" y="75"/>
                  </a:cubicBezTo>
                  <a:cubicBezTo>
                    <a:pt x="81427" y="75"/>
                    <a:pt x="67243" y="646"/>
                    <a:pt x="61727" y="646"/>
                  </a:cubicBezTo>
                  <a:cubicBezTo>
                    <a:pt x="56014" y="646"/>
                    <a:pt x="42027" y="75"/>
                    <a:pt x="36313" y="75"/>
                  </a:cubicBezTo>
                  <a:cubicBezTo>
                    <a:pt x="34934" y="75"/>
                    <a:pt x="32373" y="75"/>
                    <a:pt x="32373" y="3693"/>
                  </a:cubicBezTo>
                  <a:cubicBezTo>
                    <a:pt x="32373" y="5979"/>
                    <a:pt x="34146" y="5979"/>
                    <a:pt x="38087" y="5979"/>
                  </a:cubicBezTo>
                  <a:cubicBezTo>
                    <a:pt x="40648" y="5979"/>
                    <a:pt x="44194" y="6169"/>
                    <a:pt x="46558" y="6359"/>
                  </a:cubicBezTo>
                  <a:cubicBezTo>
                    <a:pt x="49710" y="6740"/>
                    <a:pt x="50892" y="7312"/>
                    <a:pt x="50892" y="9407"/>
                  </a:cubicBezTo>
                  <a:cubicBezTo>
                    <a:pt x="50892" y="10168"/>
                    <a:pt x="50695" y="10740"/>
                    <a:pt x="50104" y="13025"/>
                  </a:cubicBezTo>
                  <a:lnTo>
                    <a:pt x="23705" y="115295"/>
                  </a:lnTo>
                  <a:cubicBezTo>
                    <a:pt x="21735" y="122723"/>
                    <a:pt x="21341" y="124246"/>
                    <a:pt x="5778" y="124246"/>
                  </a:cubicBezTo>
                  <a:cubicBezTo>
                    <a:pt x="2429" y="124246"/>
                    <a:pt x="262" y="124246"/>
                    <a:pt x="262" y="127865"/>
                  </a:cubicBezTo>
                  <a:cubicBezTo>
                    <a:pt x="262" y="130150"/>
                    <a:pt x="2626" y="130150"/>
                    <a:pt x="3217" y="130150"/>
                  </a:cubicBezTo>
                  <a:cubicBezTo>
                    <a:pt x="8733" y="130150"/>
                    <a:pt x="22720" y="129579"/>
                    <a:pt x="28236" y="129579"/>
                  </a:cubicBezTo>
                  <a:cubicBezTo>
                    <a:pt x="32373" y="129579"/>
                    <a:pt x="36708" y="129769"/>
                    <a:pt x="40845" y="129769"/>
                  </a:cubicBezTo>
                  <a:cubicBezTo>
                    <a:pt x="45179" y="129769"/>
                    <a:pt x="49513" y="130150"/>
                    <a:pt x="53650" y="130150"/>
                  </a:cubicBezTo>
                  <a:cubicBezTo>
                    <a:pt x="55029" y="130150"/>
                    <a:pt x="57590" y="130150"/>
                    <a:pt x="57590" y="126341"/>
                  </a:cubicBezTo>
                  <a:cubicBezTo>
                    <a:pt x="57590" y="124246"/>
                    <a:pt x="55817" y="124246"/>
                    <a:pt x="52074" y="124246"/>
                  </a:cubicBezTo>
                  <a:cubicBezTo>
                    <a:pt x="44785" y="124246"/>
                    <a:pt x="39269" y="124246"/>
                    <a:pt x="39269" y="120818"/>
                  </a:cubicBezTo>
                  <a:cubicBezTo>
                    <a:pt x="39269" y="119485"/>
                    <a:pt x="40451" y="115295"/>
                    <a:pt x="41042" y="112438"/>
                  </a:cubicBezTo>
                  <a:cubicBezTo>
                    <a:pt x="43800" y="102535"/>
                    <a:pt x="46361" y="92442"/>
                    <a:pt x="48922" y="82538"/>
                  </a:cubicBezTo>
                  <a:lnTo>
                    <a:pt x="78275" y="60446"/>
                  </a:lnTo>
                  <a:lnTo>
                    <a:pt x="101127" y="111677"/>
                  </a:lnTo>
                  <a:cubicBezTo>
                    <a:pt x="103491" y="116819"/>
                    <a:pt x="103491" y="117200"/>
                    <a:pt x="103491" y="118342"/>
                  </a:cubicBezTo>
                  <a:cubicBezTo>
                    <a:pt x="103491" y="124056"/>
                    <a:pt x="95020" y="124246"/>
                    <a:pt x="93247" y="124246"/>
                  </a:cubicBezTo>
                  <a:cubicBezTo>
                    <a:pt x="91080" y="124246"/>
                    <a:pt x="88913" y="124246"/>
                    <a:pt x="88913" y="128055"/>
                  </a:cubicBezTo>
                  <a:cubicBezTo>
                    <a:pt x="88913" y="130150"/>
                    <a:pt x="91277" y="130150"/>
                    <a:pt x="91671" y="130150"/>
                  </a:cubicBezTo>
                  <a:cubicBezTo>
                    <a:pt x="99551" y="130150"/>
                    <a:pt x="107825" y="129579"/>
                    <a:pt x="115705" y="129579"/>
                  </a:cubicBezTo>
                  <a:cubicBezTo>
                    <a:pt x="120039" y="129579"/>
                    <a:pt x="130677" y="130150"/>
                    <a:pt x="135011" y="130150"/>
                  </a:cubicBezTo>
                  <a:cubicBezTo>
                    <a:pt x="135996" y="130150"/>
                    <a:pt x="138558" y="130150"/>
                    <a:pt x="138558" y="126341"/>
                  </a:cubicBezTo>
                  <a:cubicBezTo>
                    <a:pt x="138558" y="124246"/>
                    <a:pt x="136391" y="124246"/>
                    <a:pt x="134617" y="124246"/>
                  </a:cubicBezTo>
                  <a:cubicBezTo>
                    <a:pt x="126540" y="124056"/>
                    <a:pt x="123979" y="122342"/>
                    <a:pt x="121024" y="115676"/>
                  </a:cubicBezTo>
                  <a:lnTo>
                    <a:pt x="93050" y="5320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3" name="Dowolny kształt: kształt 272">
              <a:extLst>
                <a:ext uri="{FF2B5EF4-FFF2-40B4-BE49-F238E27FC236}">
                  <a16:creationId xmlns:a16="http://schemas.microsoft.com/office/drawing/2014/main" id="{A4B7101F-DCD7-58C8-C9B4-11366AA3E95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791433" y="6810067"/>
              <a:ext cx="86326" cy="87586"/>
            </a:xfrm>
            <a:custGeom>
              <a:avLst/>
              <a:gdLst>
                <a:gd name="connsiteX0" fmla="*/ 34333 w 86326"/>
                <a:gd name="connsiteY0" fmla="*/ 60061 h 87586"/>
                <a:gd name="connsiteX1" fmla="*/ 39022 w 86326"/>
                <a:gd name="connsiteY1" fmla="*/ 60194 h 87586"/>
                <a:gd name="connsiteX2" fmla="*/ 86598 w 86326"/>
                <a:gd name="connsiteY2" fmla="*/ 19534 h 87586"/>
                <a:gd name="connsiteX3" fmla="*/ 68532 w 86326"/>
                <a:gd name="connsiteY3" fmla="*/ 70 h 87586"/>
                <a:gd name="connsiteX4" fmla="*/ 35574 w 86326"/>
                <a:gd name="connsiteY4" fmla="*/ 33531 h 87586"/>
                <a:gd name="connsiteX5" fmla="*/ 29920 w 86326"/>
                <a:gd name="connsiteY5" fmla="*/ 50329 h 87586"/>
                <a:gd name="connsiteX6" fmla="*/ 5098 w 86326"/>
                <a:gd name="connsiteY6" fmla="*/ 31798 h 87586"/>
                <a:gd name="connsiteX7" fmla="*/ 17095 w 86326"/>
                <a:gd name="connsiteY7" fmla="*/ 4736 h 87586"/>
                <a:gd name="connsiteX8" fmla="*/ 18198 w 86326"/>
                <a:gd name="connsiteY8" fmla="*/ 3003 h 87586"/>
                <a:gd name="connsiteX9" fmla="*/ 15992 w 86326"/>
                <a:gd name="connsiteY9" fmla="*/ 1403 h 87586"/>
                <a:gd name="connsiteX10" fmla="*/ 11579 w 86326"/>
                <a:gd name="connsiteY10" fmla="*/ 4336 h 87586"/>
                <a:gd name="connsiteX11" fmla="*/ 271 w 86326"/>
                <a:gd name="connsiteY11" fmla="*/ 33132 h 87586"/>
                <a:gd name="connsiteX12" fmla="*/ 27024 w 86326"/>
                <a:gd name="connsiteY12" fmla="*/ 58994 h 87586"/>
                <a:gd name="connsiteX13" fmla="*/ 19302 w 86326"/>
                <a:gd name="connsiteY13" fmla="*/ 83391 h 87586"/>
                <a:gd name="connsiteX14" fmla="*/ 23990 w 86326"/>
                <a:gd name="connsiteY14" fmla="*/ 87657 h 87586"/>
                <a:gd name="connsiteX15" fmla="*/ 29368 w 86326"/>
                <a:gd name="connsiteY15" fmla="*/ 84724 h 87586"/>
                <a:gd name="connsiteX16" fmla="*/ 34333 w 86326"/>
                <a:gd name="connsiteY16" fmla="*/ 60061 h 87586"/>
                <a:gd name="connsiteX17" fmla="*/ 36126 w 86326"/>
                <a:gd name="connsiteY17" fmla="*/ 50995 h 87586"/>
                <a:gd name="connsiteX18" fmla="*/ 46606 w 86326"/>
                <a:gd name="connsiteY18" fmla="*/ 21000 h 87586"/>
                <a:gd name="connsiteX19" fmla="*/ 67016 w 86326"/>
                <a:gd name="connsiteY19" fmla="*/ 9135 h 87586"/>
                <a:gd name="connsiteX20" fmla="*/ 81633 w 86326"/>
                <a:gd name="connsiteY20" fmla="*/ 22200 h 87586"/>
                <a:gd name="connsiteX21" fmla="*/ 40539 w 86326"/>
                <a:gd name="connsiteY21" fmla="*/ 51129 h 87586"/>
                <a:gd name="connsiteX22" fmla="*/ 36126 w 86326"/>
                <a:gd name="connsiteY22" fmla="*/ 50995 h 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26" h="87586">
                  <a:moveTo>
                    <a:pt x="34333" y="60061"/>
                  </a:moveTo>
                  <a:cubicBezTo>
                    <a:pt x="35850" y="60194"/>
                    <a:pt x="37505" y="60194"/>
                    <a:pt x="39022" y="60194"/>
                  </a:cubicBezTo>
                  <a:cubicBezTo>
                    <a:pt x="63844" y="60194"/>
                    <a:pt x="86598" y="40597"/>
                    <a:pt x="86598" y="19534"/>
                  </a:cubicBezTo>
                  <a:cubicBezTo>
                    <a:pt x="86598" y="7669"/>
                    <a:pt x="79289" y="70"/>
                    <a:pt x="68532" y="70"/>
                  </a:cubicBezTo>
                  <a:cubicBezTo>
                    <a:pt x="49502" y="70"/>
                    <a:pt x="39435" y="23533"/>
                    <a:pt x="35574" y="33531"/>
                  </a:cubicBezTo>
                  <a:cubicBezTo>
                    <a:pt x="33781" y="38464"/>
                    <a:pt x="30748" y="47796"/>
                    <a:pt x="29920" y="50329"/>
                  </a:cubicBezTo>
                  <a:cubicBezTo>
                    <a:pt x="14751" y="48329"/>
                    <a:pt x="5098" y="41664"/>
                    <a:pt x="5098" y="31798"/>
                  </a:cubicBezTo>
                  <a:cubicBezTo>
                    <a:pt x="5098" y="31665"/>
                    <a:pt x="5925" y="16734"/>
                    <a:pt x="17095" y="4736"/>
                  </a:cubicBezTo>
                  <a:cubicBezTo>
                    <a:pt x="18061" y="3803"/>
                    <a:pt x="18198" y="3536"/>
                    <a:pt x="18198" y="3003"/>
                  </a:cubicBezTo>
                  <a:cubicBezTo>
                    <a:pt x="18198" y="1403"/>
                    <a:pt x="16406" y="1403"/>
                    <a:pt x="15992" y="1403"/>
                  </a:cubicBezTo>
                  <a:cubicBezTo>
                    <a:pt x="14751" y="1403"/>
                    <a:pt x="14199" y="1403"/>
                    <a:pt x="11579" y="4336"/>
                  </a:cubicBezTo>
                  <a:cubicBezTo>
                    <a:pt x="3857" y="13535"/>
                    <a:pt x="271" y="27399"/>
                    <a:pt x="271" y="33132"/>
                  </a:cubicBezTo>
                  <a:cubicBezTo>
                    <a:pt x="271" y="44996"/>
                    <a:pt x="9235" y="55261"/>
                    <a:pt x="27024" y="58994"/>
                  </a:cubicBezTo>
                  <a:cubicBezTo>
                    <a:pt x="20129" y="79658"/>
                    <a:pt x="19302" y="82191"/>
                    <a:pt x="19302" y="83391"/>
                  </a:cubicBezTo>
                  <a:cubicBezTo>
                    <a:pt x="19302" y="86990"/>
                    <a:pt x="22473" y="87657"/>
                    <a:pt x="23990" y="87657"/>
                  </a:cubicBezTo>
                  <a:cubicBezTo>
                    <a:pt x="25507" y="87657"/>
                    <a:pt x="28265" y="86723"/>
                    <a:pt x="29368" y="84724"/>
                  </a:cubicBezTo>
                  <a:cubicBezTo>
                    <a:pt x="30334" y="82724"/>
                    <a:pt x="31575" y="75925"/>
                    <a:pt x="34333" y="60061"/>
                  </a:cubicBezTo>
                  <a:close/>
                  <a:moveTo>
                    <a:pt x="36126" y="50995"/>
                  </a:moveTo>
                  <a:cubicBezTo>
                    <a:pt x="38884" y="35664"/>
                    <a:pt x="39987" y="29665"/>
                    <a:pt x="46606" y="21000"/>
                  </a:cubicBezTo>
                  <a:cubicBezTo>
                    <a:pt x="52812" y="12868"/>
                    <a:pt x="60121" y="9135"/>
                    <a:pt x="67016" y="9135"/>
                  </a:cubicBezTo>
                  <a:cubicBezTo>
                    <a:pt x="76531" y="9135"/>
                    <a:pt x="81633" y="15268"/>
                    <a:pt x="81633" y="22200"/>
                  </a:cubicBezTo>
                  <a:cubicBezTo>
                    <a:pt x="81633" y="35664"/>
                    <a:pt x="64258" y="51129"/>
                    <a:pt x="40539" y="51129"/>
                  </a:cubicBezTo>
                  <a:cubicBezTo>
                    <a:pt x="39297" y="51129"/>
                    <a:pt x="37367" y="51129"/>
                    <a:pt x="36126" y="5099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4" name="Dowolny kształt: kształt 273">
              <a:extLst>
                <a:ext uri="{FF2B5EF4-FFF2-40B4-BE49-F238E27FC236}">
                  <a16:creationId xmlns:a16="http://schemas.microsoft.com/office/drawing/2014/main" id="{2B3BCAA2-5B15-C843-B9B2-73CF0DCCD1A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767827" y="6925077"/>
              <a:ext cx="60538" cy="115582"/>
            </a:xfrm>
            <a:custGeom>
              <a:avLst/>
              <a:gdLst>
                <a:gd name="connsiteX0" fmla="*/ 60809 w 60538"/>
                <a:gd name="connsiteY0" fmla="*/ 5143 h 115582"/>
                <a:gd name="connsiteX1" fmla="*/ 55293 w 60538"/>
                <a:gd name="connsiteY1" fmla="*/ 77 h 115582"/>
                <a:gd name="connsiteX2" fmla="*/ 47571 w 60538"/>
                <a:gd name="connsiteY2" fmla="*/ 7410 h 115582"/>
                <a:gd name="connsiteX3" fmla="*/ 53087 w 60538"/>
                <a:gd name="connsiteY3" fmla="*/ 12476 h 115582"/>
                <a:gd name="connsiteX4" fmla="*/ 60809 w 60538"/>
                <a:gd name="connsiteY4" fmla="*/ 5143 h 115582"/>
                <a:gd name="connsiteX5" fmla="*/ 31574 w 60538"/>
                <a:gd name="connsiteY5" fmla="*/ 94996 h 115582"/>
                <a:gd name="connsiteX6" fmla="*/ 13785 w 60538"/>
                <a:gd name="connsiteY6" fmla="*/ 111927 h 115582"/>
                <a:gd name="connsiteX7" fmla="*/ 8820 w 60538"/>
                <a:gd name="connsiteY7" fmla="*/ 111127 h 115582"/>
                <a:gd name="connsiteX8" fmla="*/ 13509 w 60538"/>
                <a:gd name="connsiteY8" fmla="*/ 104328 h 115582"/>
                <a:gd name="connsiteX9" fmla="*/ 8131 w 60538"/>
                <a:gd name="connsiteY9" fmla="*/ 99396 h 115582"/>
                <a:gd name="connsiteX10" fmla="*/ 271 w 60538"/>
                <a:gd name="connsiteY10" fmla="*/ 107261 h 115582"/>
                <a:gd name="connsiteX11" fmla="*/ 13923 w 60538"/>
                <a:gd name="connsiteY11" fmla="*/ 115660 h 115582"/>
                <a:gd name="connsiteX12" fmla="*/ 42606 w 60538"/>
                <a:gd name="connsiteY12" fmla="*/ 94596 h 115582"/>
                <a:gd name="connsiteX13" fmla="*/ 55017 w 60538"/>
                <a:gd name="connsiteY13" fmla="*/ 46870 h 115582"/>
                <a:gd name="connsiteX14" fmla="*/ 55707 w 60538"/>
                <a:gd name="connsiteY14" fmla="*/ 42204 h 115582"/>
                <a:gd name="connsiteX15" fmla="*/ 40952 w 60538"/>
                <a:gd name="connsiteY15" fmla="*/ 29673 h 115582"/>
                <a:gd name="connsiteX16" fmla="*/ 16819 w 60538"/>
                <a:gd name="connsiteY16" fmla="*/ 50070 h 115582"/>
                <a:gd name="connsiteX17" fmla="*/ 19163 w 60538"/>
                <a:gd name="connsiteY17" fmla="*/ 51803 h 115582"/>
                <a:gd name="connsiteX18" fmla="*/ 21921 w 60538"/>
                <a:gd name="connsiteY18" fmla="*/ 49403 h 115582"/>
                <a:gd name="connsiteX19" fmla="*/ 40538 w 60538"/>
                <a:gd name="connsiteY19" fmla="*/ 33406 h 115582"/>
                <a:gd name="connsiteX20" fmla="*/ 45226 w 60538"/>
                <a:gd name="connsiteY20" fmla="*/ 39938 h 115582"/>
                <a:gd name="connsiteX21" fmla="*/ 44813 w 60538"/>
                <a:gd name="connsiteY21" fmla="*/ 43937 h 115582"/>
                <a:gd name="connsiteX22" fmla="*/ 31574 w 60538"/>
                <a:gd name="connsiteY22" fmla="*/ 94996 h 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8" h="115582">
                  <a:moveTo>
                    <a:pt x="60809" y="5143"/>
                  </a:moveTo>
                  <a:cubicBezTo>
                    <a:pt x="60809" y="2877"/>
                    <a:pt x="59017" y="77"/>
                    <a:pt x="55293" y="77"/>
                  </a:cubicBezTo>
                  <a:cubicBezTo>
                    <a:pt x="51294" y="77"/>
                    <a:pt x="47571" y="3810"/>
                    <a:pt x="47571" y="7410"/>
                  </a:cubicBezTo>
                  <a:cubicBezTo>
                    <a:pt x="47571" y="9543"/>
                    <a:pt x="49226" y="12476"/>
                    <a:pt x="53087" y="12476"/>
                  </a:cubicBezTo>
                  <a:cubicBezTo>
                    <a:pt x="56810" y="12476"/>
                    <a:pt x="60809" y="9009"/>
                    <a:pt x="60809" y="5143"/>
                  </a:cubicBezTo>
                  <a:close/>
                  <a:moveTo>
                    <a:pt x="31574" y="94996"/>
                  </a:moveTo>
                  <a:cubicBezTo>
                    <a:pt x="29230" y="104195"/>
                    <a:pt x="21921" y="111927"/>
                    <a:pt x="13785" y="111927"/>
                  </a:cubicBezTo>
                  <a:cubicBezTo>
                    <a:pt x="11992" y="111927"/>
                    <a:pt x="10337" y="111660"/>
                    <a:pt x="8820" y="111127"/>
                  </a:cubicBezTo>
                  <a:cubicBezTo>
                    <a:pt x="12406" y="109527"/>
                    <a:pt x="13509" y="106328"/>
                    <a:pt x="13509" y="104328"/>
                  </a:cubicBezTo>
                  <a:cubicBezTo>
                    <a:pt x="13509" y="101129"/>
                    <a:pt x="10889" y="99396"/>
                    <a:pt x="8131" y="99396"/>
                  </a:cubicBezTo>
                  <a:cubicBezTo>
                    <a:pt x="3856" y="99396"/>
                    <a:pt x="271" y="102995"/>
                    <a:pt x="271" y="107261"/>
                  </a:cubicBezTo>
                  <a:cubicBezTo>
                    <a:pt x="271" y="112327"/>
                    <a:pt x="5649" y="115660"/>
                    <a:pt x="13923" y="115660"/>
                  </a:cubicBezTo>
                  <a:cubicBezTo>
                    <a:pt x="22197" y="115660"/>
                    <a:pt x="38331" y="110861"/>
                    <a:pt x="42606" y="94596"/>
                  </a:cubicBezTo>
                  <a:lnTo>
                    <a:pt x="55017" y="46870"/>
                  </a:lnTo>
                  <a:cubicBezTo>
                    <a:pt x="55431" y="45404"/>
                    <a:pt x="55707" y="44204"/>
                    <a:pt x="55707" y="42204"/>
                  </a:cubicBezTo>
                  <a:cubicBezTo>
                    <a:pt x="55707" y="34872"/>
                    <a:pt x="49226" y="29673"/>
                    <a:pt x="40952" y="29673"/>
                  </a:cubicBezTo>
                  <a:cubicBezTo>
                    <a:pt x="25644" y="29673"/>
                    <a:pt x="16819" y="48203"/>
                    <a:pt x="16819" y="50070"/>
                  </a:cubicBezTo>
                  <a:cubicBezTo>
                    <a:pt x="16819" y="51803"/>
                    <a:pt x="18749" y="51803"/>
                    <a:pt x="19163" y="51803"/>
                  </a:cubicBezTo>
                  <a:cubicBezTo>
                    <a:pt x="20818" y="51803"/>
                    <a:pt x="20956" y="51403"/>
                    <a:pt x="21921" y="49403"/>
                  </a:cubicBezTo>
                  <a:cubicBezTo>
                    <a:pt x="25369" y="41671"/>
                    <a:pt x="32540" y="33406"/>
                    <a:pt x="40538" y="33406"/>
                  </a:cubicBezTo>
                  <a:cubicBezTo>
                    <a:pt x="43985" y="33406"/>
                    <a:pt x="45226" y="35672"/>
                    <a:pt x="45226" y="39938"/>
                  </a:cubicBezTo>
                  <a:cubicBezTo>
                    <a:pt x="45226" y="41405"/>
                    <a:pt x="44951" y="43271"/>
                    <a:pt x="44813" y="43937"/>
                  </a:cubicBezTo>
                  <a:lnTo>
                    <a:pt x="31574" y="94996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F5D6584-3C6C-8CA3-5B79-9D131658DDB1}"/>
              </a:ext>
            </a:extLst>
          </p:cNvPr>
          <p:cNvSpPr txBox="1"/>
          <p:nvPr/>
        </p:nvSpPr>
        <p:spPr>
          <a:xfrm>
            <a:off x="7058135" y="6071681"/>
            <a:ext cx="197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Works in </a:t>
            </a:r>
            <a:r>
              <a:rPr lang="pl-PL" sz="1400" dirty="0" err="1"/>
              <a:t>Bayesian</a:t>
            </a:r>
            <a:r>
              <a:rPr lang="pl-PL" sz="1400" dirty="0"/>
              <a:t> </a:t>
            </a:r>
            <a:r>
              <a:rPr lang="pl-PL" sz="1400" dirty="0" err="1"/>
              <a:t>approach</a:t>
            </a:r>
            <a:r>
              <a:rPr lang="pl-PL" sz="1400" dirty="0"/>
              <a:t> as </a:t>
            </a:r>
            <a:r>
              <a:rPr lang="pl-PL" sz="1400" dirty="0" err="1"/>
              <a:t>well</a:t>
            </a:r>
            <a:r>
              <a:rPr lang="pl-PL" sz="1400" dirty="0"/>
              <a:t>!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728F37C-0D64-BAF8-6056-0F1D4E39A2C4}"/>
              </a:ext>
            </a:extLst>
          </p:cNvPr>
          <p:cNvSpPr txBox="1"/>
          <p:nvPr/>
        </p:nvSpPr>
        <p:spPr>
          <a:xfrm>
            <a:off x="4758330" y="6506639"/>
            <a:ext cx="46839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latin typeface="Times" panose="02020603050405020304" pitchFamily="18" charset="0"/>
                <a:cs typeface="Times" panose="02020603050405020304" pitchFamily="18" charset="0"/>
              </a:rPr>
              <a:t>K. </a:t>
            </a:r>
            <a:r>
              <a:rPr lang="pl-PL" sz="1050" dirty="0" err="1">
                <a:latin typeface="Times" panose="02020603050405020304" pitchFamily="18" charset="0"/>
                <a:cs typeface="Times" panose="02020603050405020304" pitchFamily="18" charset="0"/>
              </a:rPr>
              <a:t>Macieszczak</a:t>
            </a:r>
            <a:r>
              <a:rPr lang="pl-PL" sz="1050" dirty="0">
                <a:latin typeface="Times" panose="02020603050405020304" pitchFamily="18" charset="0"/>
                <a:cs typeface="Times" panose="02020603050405020304" pitchFamily="18" charset="0"/>
              </a:rPr>
              <a:t>, M. </a:t>
            </a:r>
            <a:r>
              <a:rPr lang="pl-PL" sz="1050" dirty="0" err="1">
                <a:latin typeface="Times" panose="02020603050405020304" pitchFamily="18" charset="0"/>
                <a:cs typeface="Times" panose="02020603050405020304" pitchFamily="18" charset="0"/>
              </a:rPr>
              <a:t>Fraas</a:t>
            </a:r>
            <a:r>
              <a:rPr lang="pl-PL" sz="1050" dirty="0">
                <a:latin typeface="Times" panose="02020603050405020304" pitchFamily="18" charset="0"/>
                <a:cs typeface="Times" panose="02020603050405020304" pitchFamily="18" charset="0"/>
              </a:rPr>
              <a:t>, RDD, </a:t>
            </a:r>
            <a:r>
              <a:rPr lang="en-GB" sz="1050" dirty="0">
                <a:latin typeface="Times" panose="02020603050405020304" pitchFamily="18" charset="0"/>
                <a:cs typeface="Times" panose="02020603050405020304" pitchFamily="18" charset="0"/>
              </a:rPr>
              <a:t>New J. Phys. 16, 113002 (2014) </a:t>
            </a:r>
            <a:endParaRPr lang="pl-PL" sz="105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9994464-4C27-3D4E-06FB-ACF8513D0741}"/>
              </a:ext>
            </a:extLst>
          </p:cNvPr>
          <p:cNvSpPr txBox="1"/>
          <p:nvPr/>
        </p:nvSpPr>
        <p:spPr>
          <a:xfrm>
            <a:off x="4784163" y="6102078"/>
            <a:ext cx="45766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RDD, </a:t>
            </a:r>
            <a:r>
              <a:rPr lang="pt-BR" sz="105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Phys. Rev. A 83, 061802(R) (</a:t>
            </a:r>
            <a:r>
              <a:rPr lang="pt-BR" sz="1050" dirty="0"/>
              <a:t>2011) 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257725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E5E34A9-7F21-2E9B-FA27-44045ABF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9"/>
            <a:ext cx="92525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channels</a:t>
            </a:r>
            <a:r>
              <a:rPr lang="pl-PL" dirty="0"/>
              <a:t>!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advantages</a:t>
            </a:r>
            <a:r>
              <a:rPr lang="pl-PL" dirty="0"/>
              <a:t> of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levels</a:t>
            </a:r>
            <a:r>
              <a:rPr lang="pl-PL" dirty="0"/>
              <a:t> of </a:t>
            </a:r>
            <a:r>
              <a:rPr lang="pl-PL" dirty="0" err="1"/>
              <a:t>quantumness</a:t>
            </a:r>
            <a:r>
              <a:rPr lang="pl-PL" dirty="0"/>
              <a:t>?</a:t>
            </a:r>
          </a:p>
        </p:txBody>
      </p:sp>
      <p:grpSp>
        <p:nvGrpSpPr>
          <p:cNvPr id="77" name="Grupa 76">
            <a:extLst>
              <a:ext uri="{FF2B5EF4-FFF2-40B4-BE49-F238E27FC236}">
                <a16:creationId xmlns:a16="http://schemas.microsoft.com/office/drawing/2014/main" id="{58BD8C2D-7DA1-4E08-E117-5D6B9037BCEA}"/>
              </a:ext>
            </a:extLst>
          </p:cNvPr>
          <p:cNvGrpSpPr/>
          <p:nvPr/>
        </p:nvGrpSpPr>
        <p:grpSpPr>
          <a:xfrm>
            <a:off x="5174643" y="1591316"/>
            <a:ext cx="3014759" cy="1705448"/>
            <a:chOff x="567404" y="1340768"/>
            <a:chExt cx="4582446" cy="2592288"/>
          </a:xfrm>
        </p:grpSpPr>
        <p:cxnSp>
          <p:nvCxnSpPr>
            <p:cNvPr id="80" name="Łącznik prosty 79">
              <a:extLst>
                <a:ext uri="{FF2B5EF4-FFF2-40B4-BE49-F238E27FC236}">
                  <a16:creationId xmlns:a16="http://schemas.microsoft.com/office/drawing/2014/main" id="{4CA380BF-330C-8427-B5DA-2A76434E8805}"/>
                </a:ext>
              </a:extLst>
            </p:cNvPr>
            <p:cNvCxnSpPr/>
            <p:nvPr/>
          </p:nvCxnSpPr>
          <p:spPr>
            <a:xfrm>
              <a:off x="1403648" y="1700808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2" name="Łącznik prosty 81">
              <a:extLst>
                <a:ext uri="{FF2B5EF4-FFF2-40B4-BE49-F238E27FC236}">
                  <a16:creationId xmlns:a16="http://schemas.microsoft.com/office/drawing/2014/main" id="{847C69B5-69A9-9788-FA55-D294D6EC2E94}"/>
                </a:ext>
              </a:extLst>
            </p:cNvPr>
            <p:cNvCxnSpPr/>
            <p:nvPr/>
          </p:nvCxnSpPr>
          <p:spPr>
            <a:xfrm>
              <a:off x="2627783" y="1700808"/>
              <a:ext cx="50405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3" name="Schemat blokowy: opóźnienie 82">
              <a:extLst>
                <a:ext uri="{FF2B5EF4-FFF2-40B4-BE49-F238E27FC236}">
                  <a16:creationId xmlns:a16="http://schemas.microsoft.com/office/drawing/2014/main" id="{B78A9F17-04CC-5446-E5DA-7D441C83B4A1}"/>
                </a:ext>
              </a:extLst>
            </p:cNvPr>
            <p:cNvSpPr/>
            <p:nvPr/>
          </p:nvSpPr>
          <p:spPr>
            <a:xfrm>
              <a:off x="4572000" y="1484784"/>
              <a:ext cx="577850" cy="2448272"/>
            </a:xfrm>
            <a:prstGeom prst="flowChartDelay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4" name="Obraz 83" descr="TP_tmp.emf">
              <a:extLst>
                <a:ext uri="{FF2B5EF4-FFF2-40B4-BE49-F238E27FC236}">
                  <a16:creationId xmlns:a16="http://schemas.microsoft.com/office/drawing/2014/main" id="{39AA17A3-4124-10A2-C7CD-3C965FA0EE1C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4686801" y="2420888"/>
              <a:ext cx="287777" cy="2877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Obraz 84" descr="TP_tmp.emf">
              <a:extLst>
                <a:ext uri="{FF2B5EF4-FFF2-40B4-BE49-F238E27FC236}">
                  <a16:creationId xmlns:a16="http://schemas.microsoft.com/office/drawing/2014/main" id="{C0DE4253-AB74-0C63-F849-07ADE36BE456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567404" y="2492896"/>
              <a:ext cx="399786" cy="31399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6" name="Łącznik prosty 85">
              <a:extLst>
                <a:ext uri="{FF2B5EF4-FFF2-40B4-BE49-F238E27FC236}">
                  <a16:creationId xmlns:a16="http://schemas.microsoft.com/office/drawing/2014/main" id="{22FD80E4-7D0C-0F72-DC90-BC1B992DA687}"/>
                </a:ext>
              </a:extLst>
            </p:cNvPr>
            <p:cNvCxnSpPr/>
            <p:nvPr/>
          </p:nvCxnSpPr>
          <p:spPr>
            <a:xfrm>
              <a:off x="1403648" y="3573016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8" name="Łącznik prosty 87">
              <a:extLst>
                <a:ext uri="{FF2B5EF4-FFF2-40B4-BE49-F238E27FC236}">
                  <a16:creationId xmlns:a16="http://schemas.microsoft.com/office/drawing/2014/main" id="{7B62B615-73C4-54C5-218E-F937803267D0}"/>
                </a:ext>
              </a:extLst>
            </p:cNvPr>
            <p:cNvCxnSpPr/>
            <p:nvPr/>
          </p:nvCxnSpPr>
          <p:spPr>
            <a:xfrm>
              <a:off x="2627783" y="3573016"/>
              <a:ext cx="50405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" name="Łącznik prosty 88">
              <a:extLst>
                <a:ext uri="{FF2B5EF4-FFF2-40B4-BE49-F238E27FC236}">
                  <a16:creationId xmlns:a16="http://schemas.microsoft.com/office/drawing/2014/main" id="{E27FB468-ED84-0D98-C5A1-5DD4630166F4}"/>
                </a:ext>
              </a:extLst>
            </p:cNvPr>
            <p:cNvCxnSpPr/>
            <p:nvPr/>
          </p:nvCxnSpPr>
          <p:spPr>
            <a:xfrm>
              <a:off x="2123728" y="2276872"/>
              <a:ext cx="0" cy="72008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90" name="Obraz 89" descr="TP_tmp.emf">
              <a:extLst>
                <a:ext uri="{FF2B5EF4-FFF2-40B4-BE49-F238E27FC236}">
                  <a16:creationId xmlns:a16="http://schemas.microsoft.com/office/drawing/2014/main" id="{A64D3690-CCC1-D149-82AB-AC8F79F54352}"/>
                </a:ext>
              </a:extLst>
            </p:cNvPr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2195736" y="2492896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1" name="Picture 3">
              <a:extLst>
                <a:ext uri="{FF2B5EF4-FFF2-40B4-BE49-F238E27FC236}">
                  <a16:creationId xmlns:a16="http://schemas.microsoft.com/office/drawing/2014/main" id="{AF8739F8-DF61-0EB4-3C17-26303DE48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115616" y="1340768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3">
              <a:extLst>
                <a:ext uri="{FF2B5EF4-FFF2-40B4-BE49-F238E27FC236}">
                  <a16:creationId xmlns:a16="http://schemas.microsoft.com/office/drawing/2014/main" id="{FDCDA126-74B1-FD6A-F68D-169240BD12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131840" y="1340768"/>
              <a:ext cx="374415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Prostokąt 77">
            <a:extLst>
              <a:ext uri="{FF2B5EF4-FFF2-40B4-BE49-F238E27FC236}">
                <a16:creationId xmlns:a16="http://schemas.microsoft.com/office/drawing/2014/main" id="{8034D853-F277-85CF-8AFD-B60593CA5A90}"/>
              </a:ext>
            </a:extLst>
          </p:cNvPr>
          <p:cNvSpPr/>
          <p:nvPr/>
        </p:nvSpPr>
        <p:spPr>
          <a:xfrm>
            <a:off x="5548846" y="3371338"/>
            <a:ext cx="2577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entanglement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(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passive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way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4" name="pole tekstowe 93">
            <a:extLst>
              <a:ext uri="{FF2B5EF4-FFF2-40B4-BE49-F238E27FC236}">
                <a16:creationId xmlns:a16="http://schemas.microsoft.com/office/drawing/2014/main" id="{368F41E4-2B07-2542-D27D-C3F5642B470F}"/>
              </a:ext>
            </a:extLst>
          </p:cNvPr>
          <p:cNvSpPr txBox="1"/>
          <p:nvPr/>
        </p:nvSpPr>
        <p:spPr>
          <a:xfrm>
            <a:off x="4896295" y="1226106"/>
            <a:ext cx="58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(E)</a:t>
            </a:r>
          </a:p>
        </p:txBody>
      </p:sp>
      <p:grpSp>
        <p:nvGrpSpPr>
          <p:cNvPr id="144" name="Grupa 143">
            <a:extLst>
              <a:ext uri="{FF2B5EF4-FFF2-40B4-BE49-F238E27FC236}">
                <a16:creationId xmlns:a16="http://schemas.microsoft.com/office/drawing/2014/main" id="{01C0E76A-6B12-D820-6742-35B71A814B82}"/>
              </a:ext>
            </a:extLst>
          </p:cNvPr>
          <p:cNvGrpSpPr/>
          <p:nvPr/>
        </p:nvGrpSpPr>
        <p:grpSpPr>
          <a:xfrm>
            <a:off x="2367351" y="4525406"/>
            <a:ext cx="4052763" cy="1656184"/>
            <a:chOff x="3131840" y="2564904"/>
            <a:chExt cx="5991039" cy="2448272"/>
          </a:xfrm>
        </p:grpSpPr>
        <p:cxnSp>
          <p:nvCxnSpPr>
            <p:cNvPr id="146" name="Łącznik prosty 145">
              <a:extLst>
                <a:ext uri="{FF2B5EF4-FFF2-40B4-BE49-F238E27FC236}">
                  <a16:creationId xmlns:a16="http://schemas.microsoft.com/office/drawing/2014/main" id="{54C52B8D-5CC7-27C3-4632-1D382E5CCB02}"/>
                </a:ext>
              </a:extLst>
            </p:cNvPr>
            <p:cNvCxnSpPr/>
            <p:nvPr/>
          </p:nvCxnSpPr>
          <p:spPr>
            <a:xfrm>
              <a:off x="8316416" y="3573016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7" name="Łącznik prosty 146">
              <a:extLst>
                <a:ext uri="{FF2B5EF4-FFF2-40B4-BE49-F238E27FC236}">
                  <a16:creationId xmlns:a16="http://schemas.microsoft.com/office/drawing/2014/main" id="{CA1A1FEF-EF2A-89CC-19F5-5DA4C440C9B4}"/>
                </a:ext>
              </a:extLst>
            </p:cNvPr>
            <p:cNvCxnSpPr/>
            <p:nvPr/>
          </p:nvCxnSpPr>
          <p:spPr>
            <a:xfrm>
              <a:off x="8316416" y="47971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8" name="Łącznik prosty 147">
              <a:extLst>
                <a:ext uri="{FF2B5EF4-FFF2-40B4-BE49-F238E27FC236}">
                  <a16:creationId xmlns:a16="http://schemas.microsoft.com/office/drawing/2014/main" id="{E81B1EB2-B220-4688-DA6A-EB19DC589339}"/>
                </a:ext>
              </a:extLst>
            </p:cNvPr>
            <p:cNvCxnSpPr/>
            <p:nvPr/>
          </p:nvCxnSpPr>
          <p:spPr>
            <a:xfrm>
              <a:off x="831641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9" name="Łącznik prosty 148">
              <a:extLst>
                <a:ext uri="{FF2B5EF4-FFF2-40B4-BE49-F238E27FC236}">
                  <a16:creationId xmlns:a16="http://schemas.microsoft.com/office/drawing/2014/main" id="{A8075A09-702A-E098-B7FA-BC6A761AE2B7}"/>
                </a:ext>
              </a:extLst>
            </p:cNvPr>
            <p:cNvCxnSpPr/>
            <p:nvPr/>
          </p:nvCxnSpPr>
          <p:spPr>
            <a:xfrm>
              <a:off x="5436096" y="3573016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0" name="Łącznik prosty 149">
              <a:extLst>
                <a:ext uri="{FF2B5EF4-FFF2-40B4-BE49-F238E27FC236}">
                  <a16:creationId xmlns:a16="http://schemas.microsoft.com/office/drawing/2014/main" id="{43C9E8DC-A78B-D787-6C71-CF69958F4AD7}"/>
                </a:ext>
              </a:extLst>
            </p:cNvPr>
            <p:cNvCxnSpPr/>
            <p:nvPr/>
          </p:nvCxnSpPr>
          <p:spPr>
            <a:xfrm>
              <a:off x="5436096" y="47971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1" name="Łącznik prosty 150">
              <a:extLst>
                <a:ext uri="{FF2B5EF4-FFF2-40B4-BE49-F238E27FC236}">
                  <a16:creationId xmlns:a16="http://schemas.microsoft.com/office/drawing/2014/main" id="{41295B33-9ED9-CC84-30D4-6BAFC11D6EF4}"/>
                </a:ext>
              </a:extLst>
            </p:cNvPr>
            <p:cNvCxnSpPr/>
            <p:nvPr/>
          </p:nvCxnSpPr>
          <p:spPr>
            <a:xfrm>
              <a:off x="543609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2" name="Łącznik prosty 151">
              <a:extLst>
                <a:ext uri="{FF2B5EF4-FFF2-40B4-BE49-F238E27FC236}">
                  <a16:creationId xmlns:a16="http://schemas.microsoft.com/office/drawing/2014/main" id="{062FB77B-8F22-23F9-1195-95630BB3E5F2}"/>
                </a:ext>
              </a:extLst>
            </p:cNvPr>
            <p:cNvCxnSpPr/>
            <p:nvPr/>
          </p:nvCxnSpPr>
          <p:spPr>
            <a:xfrm>
              <a:off x="687625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3" name="Łącznik prosty 152">
              <a:extLst>
                <a:ext uri="{FF2B5EF4-FFF2-40B4-BE49-F238E27FC236}">
                  <a16:creationId xmlns:a16="http://schemas.microsoft.com/office/drawing/2014/main" id="{697C4311-6FE1-B97D-8BF4-D7227C18D9F3}"/>
                </a:ext>
              </a:extLst>
            </p:cNvPr>
            <p:cNvCxnSpPr/>
            <p:nvPr/>
          </p:nvCxnSpPr>
          <p:spPr>
            <a:xfrm>
              <a:off x="471601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54" name="Prostokąt 153">
              <a:extLst>
                <a:ext uri="{FF2B5EF4-FFF2-40B4-BE49-F238E27FC236}">
                  <a16:creationId xmlns:a16="http://schemas.microsoft.com/office/drawing/2014/main" id="{D82B2B10-B72A-6DFE-2BBC-ACE35D43DE9B}"/>
                </a:ext>
              </a:extLst>
            </p:cNvPr>
            <p:cNvSpPr/>
            <p:nvPr/>
          </p:nvSpPr>
          <p:spPr>
            <a:xfrm>
              <a:off x="5004048" y="2708920"/>
              <a:ext cx="648072" cy="22322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5" name="Łącznik prosty 154">
              <a:extLst>
                <a:ext uri="{FF2B5EF4-FFF2-40B4-BE49-F238E27FC236}">
                  <a16:creationId xmlns:a16="http://schemas.microsoft.com/office/drawing/2014/main" id="{2E52D5C9-AEC6-86DF-46B4-10B9F34AA373}"/>
                </a:ext>
              </a:extLst>
            </p:cNvPr>
            <p:cNvCxnSpPr/>
            <p:nvPr/>
          </p:nvCxnSpPr>
          <p:spPr>
            <a:xfrm>
              <a:off x="3707904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7" name="Łącznik prosty 156">
              <a:extLst>
                <a:ext uri="{FF2B5EF4-FFF2-40B4-BE49-F238E27FC236}">
                  <a16:creationId xmlns:a16="http://schemas.microsoft.com/office/drawing/2014/main" id="{6F194D6C-AE7A-4CF2-26AA-8B4E68F9FB84}"/>
                </a:ext>
              </a:extLst>
            </p:cNvPr>
            <p:cNvCxnSpPr/>
            <p:nvPr/>
          </p:nvCxnSpPr>
          <p:spPr>
            <a:xfrm>
              <a:off x="6084168" y="3933056"/>
              <a:ext cx="50405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158" name="Obraz 157" descr="TP_tmp.emf">
              <a:extLst>
                <a:ext uri="{FF2B5EF4-FFF2-40B4-BE49-F238E27FC236}">
                  <a16:creationId xmlns:a16="http://schemas.microsoft.com/office/drawing/2014/main" id="{C7E884B1-3EA8-BE12-537E-62DA845C6828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6156176" y="3573016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61" name="Łącznik prosty 160">
              <a:extLst>
                <a:ext uri="{FF2B5EF4-FFF2-40B4-BE49-F238E27FC236}">
                  <a16:creationId xmlns:a16="http://schemas.microsoft.com/office/drawing/2014/main" id="{501D3467-D55C-38E4-E677-FF6BDE456FA7}"/>
                </a:ext>
              </a:extLst>
            </p:cNvPr>
            <p:cNvCxnSpPr/>
            <p:nvPr/>
          </p:nvCxnSpPr>
          <p:spPr>
            <a:xfrm>
              <a:off x="7668344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162" name="Picture 3">
              <a:extLst>
                <a:ext uri="{FF2B5EF4-FFF2-40B4-BE49-F238E27FC236}">
                  <a16:creationId xmlns:a16="http://schemas.microsoft.com/office/drawing/2014/main" id="{E96AA1CB-F779-37FC-DC74-0ADD6C9CF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491880" y="256490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" name="Obraz 162" descr="TP_tmp.emf">
              <a:extLst>
                <a:ext uri="{FF2B5EF4-FFF2-40B4-BE49-F238E27FC236}">
                  <a16:creationId xmlns:a16="http://schemas.microsoft.com/office/drawing/2014/main" id="{B46A70CC-831F-037A-C9FB-240E8513E2E8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3131840" y="3717032"/>
              <a:ext cx="400380" cy="3144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4" name="Obraz 163" descr="TP_tmp.emf">
              <a:extLst>
                <a:ext uri="{FF2B5EF4-FFF2-40B4-BE49-F238E27FC236}">
                  <a16:creationId xmlns:a16="http://schemas.microsoft.com/office/drawing/2014/main" id="{AF504521-7972-630A-A28C-88E6BCFFD6D9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5163016" y="3645024"/>
              <a:ext cx="269142" cy="299645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165" name="Łącznik prosty 164">
              <a:extLst>
                <a:ext uri="{FF2B5EF4-FFF2-40B4-BE49-F238E27FC236}">
                  <a16:creationId xmlns:a16="http://schemas.microsoft.com/office/drawing/2014/main" id="{DFE78CFE-02D4-1693-014B-56110C909B67}"/>
                </a:ext>
              </a:extLst>
            </p:cNvPr>
            <p:cNvCxnSpPr/>
            <p:nvPr/>
          </p:nvCxnSpPr>
          <p:spPr>
            <a:xfrm>
              <a:off x="3851920" y="3573016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66" name="Łącznik prosty 165">
              <a:extLst>
                <a:ext uri="{FF2B5EF4-FFF2-40B4-BE49-F238E27FC236}">
                  <a16:creationId xmlns:a16="http://schemas.microsoft.com/office/drawing/2014/main" id="{9E4FFCC4-8E74-6C2F-8B48-0C487C842944}"/>
                </a:ext>
              </a:extLst>
            </p:cNvPr>
            <p:cNvCxnSpPr/>
            <p:nvPr/>
          </p:nvCxnSpPr>
          <p:spPr>
            <a:xfrm>
              <a:off x="3923928" y="4797152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67" name="Prostokąt 166">
              <a:extLst>
                <a:ext uri="{FF2B5EF4-FFF2-40B4-BE49-F238E27FC236}">
                  <a16:creationId xmlns:a16="http://schemas.microsoft.com/office/drawing/2014/main" id="{F44FC2CE-AC15-A00B-9984-1E87585743EE}"/>
                </a:ext>
              </a:extLst>
            </p:cNvPr>
            <p:cNvSpPr/>
            <p:nvPr/>
          </p:nvSpPr>
          <p:spPr>
            <a:xfrm>
              <a:off x="7956376" y="2708920"/>
              <a:ext cx="648072" cy="22322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8" name="Łącznik prosty 167">
              <a:extLst>
                <a:ext uri="{FF2B5EF4-FFF2-40B4-BE49-F238E27FC236}">
                  <a16:creationId xmlns:a16="http://schemas.microsoft.com/office/drawing/2014/main" id="{D75931E0-B079-9248-4516-BE3935F07BA1}"/>
                </a:ext>
              </a:extLst>
            </p:cNvPr>
            <p:cNvCxnSpPr/>
            <p:nvPr/>
          </p:nvCxnSpPr>
          <p:spPr>
            <a:xfrm>
              <a:off x="6876256" y="3573016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69" name="Łącznik prosty 168">
              <a:extLst>
                <a:ext uri="{FF2B5EF4-FFF2-40B4-BE49-F238E27FC236}">
                  <a16:creationId xmlns:a16="http://schemas.microsoft.com/office/drawing/2014/main" id="{691D1546-9900-156C-BBF8-8D3D99E4BF92}"/>
                </a:ext>
              </a:extLst>
            </p:cNvPr>
            <p:cNvCxnSpPr/>
            <p:nvPr/>
          </p:nvCxnSpPr>
          <p:spPr>
            <a:xfrm>
              <a:off x="6876256" y="4797152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0" name="Łącznik prosty 169">
              <a:extLst>
                <a:ext uri="{FF2B5EF4-FFF2-40B4-BE49-F238E27FC236}">
                  <a16:creationId xmlns:a16="http://schemas.microsoft.com/office/drawing/2014/main" id="{6F58FEAE-0247-0F8A-B42D-73B4871CA2AD}"/>
                </a:ext>
              </a:extLst>
            </p:cNvPr>
            <p:cNvCxnSpPr/>
            <p:nvPr/>
          </p:nvCxnSpPr>
          <p:spPr>
            <a:xfrm>
              <a:off x="4355976" y="3933056"/>
              <a:ext cx="0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171" name="Łącznik prosty 170">
              <a:extLst>
                <a:ext uri="{FF2B5EF4-FFF2-40B4-BE49-F238E27FC236}">
                  <a16:creationId xmlns:a16="http://schemas.microsoft.com/office/drawing/2014/main" id="{C9BE9CC5-DDFC-D4BF-080A-0F599F9E53D0}"/>
                </a:ext>
              </a:extLst>
            </p:cNvPr>
            <p:cNvCxnSpPr/>
            <p:nvPr/>
          </p:nvCxnSpPr>
          <p:spPr>
            <a:xfrm>
              <a:off x="7380312" y="3933056"/>
              <a:ext cx="0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172" name="Obraz 171" descr="TP_tmp.emf">
              <a:extLst>
                <a:ext uri="{FF2B5EF4-FFF2-40B4-BE49-F238E27FC236}">
                  <a16:creationId xmlns:a16="http://schemas.microsoft.com/office/drawing/2014/main" id="{D405771B-636F-CCAE-4A52-28A7298B0531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4" cstate="print"/>
            <a:stretch>
              <a:fillRect/>
            </a:stretch>
          </p:blipFill>
          <p:spPr bwMode="auto">
            <a:xfrm>
              <a:off x="8127522" y="3645024"/>
              <a:ext cx="388802" cy="299216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73" name="Picture 3">
              <a:extLst>
                <a:ext uri="{FF2B5EF4-FFF2-40B4-BE49-F238E27FC236}">
                  <a16:creationId xmlns:a16="http://schemas.microsoft.com/office/drawing/2014/main" id="{21C6E4BF-937A-C25D-ECC5-3AB027F85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8748464" y="256490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" name="Prostokąt 173">
            <a:extLst>
              <a:ext uri="{FF2B5EF4-FFF2-40B4-BE49-F238E27FC236}">
                <a16:creationId xmlns:a16="http://schemas.microsoft.com/office/drawing/2014/main" id="{85EE9696-EBE4-8134-BE24-D4143C520D2E}"/>
              </a:ext>
            </a:extLst>
          </p:cNvPr>
          <p:cNvSpPr/>
          <p:nvPr/>
        </p:nvSpPr>
        <p:spPr>
          <a:xfrm>
            <a:off x="3047257" y="6353291"/>
            <a:ext cx="5123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entanglement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+ 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adaptiveness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(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active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quantum feedback) 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5" name="pole tekstowe 174">
            <a:extLst>
              <a:ext uri="{FF2B5EF4-FFF2-40B4-BE49-F238E27FC236}">
                <a16:creationId xmlns:a16="http://schemas.microsoft.com/office/drawing/2014/main" id="{EFBDDCC0-C65E-B622-538D-B023165C24AD}"/>
              </a:ext>
            </a:extLst>
          </p:cNvPr>
          <p:cNvSpPr txBox="1"/>
          <p:nvPr/>
        </p:nvSpPr>
        <p:spPr>
          <a:xfrm>
            <a:off x="1698213" y="4471425"/>
            <a:ext cx="76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(AD)</a:t>
            </a:r>
          </a:p>
        </p:txBody>
      </p:sp>
      <p:pic>
        <p:nvPicPr>
          <p:cNvPr id="177" name="Obraz 176">
            <a:extLst>
              <a:ext uri="{FF2B5EF4-FFF2-40B4-BE49-F238E27FC236}">
                <a16:creationId xmlns:a16="http://schemas.microsoft.com/office/drawing/2014/main" id="{3D1B34CD-5F9D-6D91-2881-2502FB2BEC5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900274" y="4361033"/>
            <a:ext cx="713437" cy="1880880"/>
          </a:xfrm>
          <a:prstGeom prst="rect">
            <a:avLst/>
          </a:prstGeom>
        </p:spPr>
      </p:pic>
      <p:grpSp>
        <p:nvGrpSpPr>
          <p:cNvPr id="55" name="Grupa 54">
            <a:extLst>
              <a:ext uri="{FF2B5EF4-FFF2-40B4-BE49-F238E27FC236}">
                <a16:creationId xmlns:a16="http://schemas.microsoft.com/office/drawing/2014/main" id="{F39CBCF3-559C-E53E-169D-E5F29B12A5EF}"/>
              </a:ext>
            </a:extLst>
          </p:cNvPr>
          <p:cNvGrpSpPr/>
          <p:nvPr/>
        </p:nvGrpSpPr>
        <p:grpSpPr>
          <a:xfrm>
            <a:off x="1095657" y="3583559"/>
            <a:ext cx="2178470" cy="341010"/>
            <a:chOff x="467544" y="1484784"/>
            <a:chExt cx="3384376" cy="529778"/>
          </a:xfrm>
        </p:grpSpPr>
        <p:cxnSp>
          <p:nvCxnSpPr>
            <p:cNvPr id="60" name="Łącznik prosty 59">
              <a:extLst>
                <a:ext uri="{FF2B5EF4-FFF2-40B4-BE49-F238E27FC236}">
                  <a16:creationId xmlns:a16="http://schemas.microsoft.com/office/drawing/2014/main" id="{D5E0B5F4-213B-06AC-6CAD-894701755FE1}"/>
                </a:ext>
              </a:extLst>
            </p:cNvPr>
            <p:cNvCxnSpPr/>
            <p:nvPr/>
          </p:nvCxnSpPr>
          <p:spPr>
            <a:xfrm>
              <a:off x="971600" y="1844824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2" name="Łącznik prosty 61">
              <a:extLst>
                <a:ext uri="{FF2B5EF4-FFF2-40B4-BE49-F238E27FC236}">
                  <a16:creationId xmlns:a16="http://schemas.microsoft.com/office/drawing/2014/main" id="{9EDC252C-F92F-6224-A9AD-EFA27A097D03}"/>
                </a:ext>
              </a:extLst>
            </p:cNvPr>
            <p:cNvCxnSpPr/>
            <p:nvPr/>
          </p:nvCxnSpPr>
          <p:spPr>
            <a:xfrm>
              <a:off x="2195735" y="1844824"/>
              <a:ext cx="50405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63" name="Obraz 62" descr="TP_tmp.emf">
              <a:extLst>
                <a:ext uri="{FF2B5EF4-FFF2-40B4-BE49-F238E27FC236}">
                  <a16:creationId xmlns:a16="http://schemas.microsoft.com/office/drawing/2014/main" id="{FE2D94A5-7A1A-FBBC-0F6D-ADF5E38AD17A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467544" y="1700808"/>
              <a:ext cx="372047" cy="31375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Obraz 63" descr="TP_tmp.emf">
              <a:extLst>
                <a:ext uri="{FF2B5EF4-FFF2-40B4-BE49-F238E27FC236}">
                  <a16:creationId xmlns:a16="http://schemas.microsoft.com/office/drawing/2014/main" id="{D6502668-B247-E179-4C85-2B04823C169C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2339752" y="1484784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7" name="Łącznik prosty 66">
              <a:extLst>
                <a:ext uri="{FF2B5EF4-FFF2-40B4-BE49-F238E27FC236}">
                  <a16:creationId xmlns:a16="http://schemas.microsoft.com/office/drawing/2014/main" id="{CA20B13F-D574-3987-F007-01416B5BFD16}"/>
                </a:ext>
              </a:extLst>
            </p:cNvPr>
            <p:cNvCxnSpPr/>
            <p:nvPr/>
          </p:nvCxnSpPr>
          <p:spPr>
            <a:xfrm>
              <a:off x="3419872" y="1844824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57" name="Prostokąt 56">
            <a:extLst>
              <a:ext uri="{FF2B5EF4-FFF2-40B4-BE49-F238E27FC236}">
                <a16:creationId xmlns:a16="http://schemas.microsoft.com/office/drawing/2014/main" id="{F8354701-24A0-2ECA-0148-84C77A5B7968}"/>
              </a:ext>
            </a:extLst>
          </p:cNvPr>
          <p:cNvSpPr/>
          <p:nvPr/>
        </p:nvSpPr>
        <p:spPr>
          <a:xfrm>
            <a:off x="1649454" y="3992007"/>
            <a:ext cx="1441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+ </a:t>
            </a:r>
            <a:r>
              <a:rPr kumimoji="0" lang="pl-PL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sequentiality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598900-6FF5-5E08-20F6-B5385654D1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1689389" y="3598594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E1D8D00-69A7-4358-0A46-DF3DD19A095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2622254" y="3618664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D9FC159-9CE8-FD7A-7C5D-024F94F23D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6042663" y="1667395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2C18A19-8CE2-CB67-808C-05BA638A08E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6039369" y="2869577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F8C55BB-FBA5-4010-B843-DCED56E4BD4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3027666" y="4616430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70AA26C-D01D-361F-9D74-1603351B2A0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5046825" y="4638178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11" name="Obraz 10" descr="TP_tmp.emf">
            <a:extLst>
              <a:ext uri="{FF2B5EF4-FFF2-40B4-BE49-F238E27FC236}">
                <a16:creationId xmlns:a16="http://schemas.microsoft.com/office/drawing/2014/main" id="{A096891B-200F-BA70-CADD-CBC6F0D5640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7183618" y="2337049"/>
            <a:ext cx="246325" cy="179024"/>
          </a:xfrm>
          <a:prstGeom prst="rect">
            <a:avLst/>
          </a:prstGeom>
          <a:noFill/>
          <a:ln/>
          <a:effectLst/>
        </p:spPr>
      </p:pic>
      <p:pic>
        <p:nvPicPr>
          <p:cNvPr id="12" name="Obraz 11" descr="TP_tmp.emf">
            <a:extLst>
              <a:ext uri="{FF2B5EF4-FFF2-40B4-BE49-F238E27FC236}">
                <a16:creationId xmlns:a16="http://schemas.microsoft.com/office/drawing/2014/main" id="{8D9CB9CD-7237-D140-E42A-C88F2A10A33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6498088" y="5288342"/>
            <a:ext cx="246325" cy="179024"/>
          </a:xfrm>
          <a:prstGeom prst="rect">
            <a:avLst/>
          </a:prstGeom>
          <a:noFill/>
          <a:ln/>
          <a:effectLst/>
        </p:spPr>
      </p:pic>
      <p:pic>
        <p:nvPicPr>
          <p:cNvPr id="13" name="Obraz 12" descr="TP_tmp.emf">
            <a:extLst>
              <a:ext uri="{FF2B5EF4-FFF2-40B4-BE49-F238E27FC236}">
                <a16:creationId xmlns:a16="http://schemas.microsoft.com/office/drawing/2014/main" id="{934D0C5A-FAD7-2FE1-9B61-3367AF72067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3353828" y="3735853"/>
            <a:ext cx="246325" cy="179024"/>
          </a:xfrm>
          <a:prstGeom prst="rect">
            <a:avLst/>
          </a:prstGeom>
          <a:noFill/>
          <a:ln/>
          <a:effectLst/>
        </p:spPr>
      </p:pic>
      <p:grpSp>
        <p:nvGrpSpPr>
          <p:cNvPr id="16" name="Grupa 15">
            <a:extLst>
              <a:ext uri="{FF2B5EF4-FFF2-40B4-BE49-F238E27FC236}">
                <a16:creationId xmlns:a16="http://schemas.microsoft.com/office/drawing/2014/main" id="{8323C3F6-F24B-2A52-E57E-A943B45BEC89}"/>
              </a:ext>
            </a:extLst>
          </p:cNvPr>
          <p:cNvGrpSpPr/>
          <p:nvPr/>
        </p:nvGrpSpPr>
        <p:grpSpPr>
          <a:xfrm>
            <a:off x="245708" y="1226106"/>
            <a:ext cx="4176464" cy="2251659"/>
            <a:chOff x="245708" y="1226106"/>
            <a:chExt cx="4176464" cy="2251659"/>
          </a:xfrm>
        </p:grpSpPr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id="{344E77EF-893C-32B9-94FC-E3FF99AC1319}"/>
                </a:ext>
              </a:extLst>
            </p:cNvPr>
            <p:cNvGrpSpPr/>
            <p:nvPr/>
          </p:nvGrpSpPr>
          <p:grpSpPr>
            <a:xfrm>
              <a:off x="997147" y="1484699"/>
              <a:ext cx="2424013" cy="1527809"/>
              <a:chOff x="467544" y="2708920"/>
              <a:chExt cx="3746202" cy="2361158"/>
            </a:xfrm>
          </p:grpSpPr>
          <p:pic>
            <p:nvPicPr>
              <p:cNvPr id="34" name="Obraz 33" descr="TP_tmp.emf">
                <a:extLst>
                  <a:ext uri="{FF2B5EF4-FFF2-40B4-BE49-F238E27FC236}">
                    <a16:creationId xmlns:a16="http://schemas.microsoft.com/office/drawing/2014/main" id="{B39D43D4-4DC0-9636-571E-566F7BD961C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6" cstate="print"/>
              <a:stretch>
                <a:fillRect/>
              </a:stretch>
            </p:blipFill>
            <p:spPr bwMode="auto">
              <a:xfrm>
                <a:off x="467544" y="2780928"/>
                <a:ext cx="372047" cy="31375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37ADDDE2-65B3-39B0-8392-403FDD91E6F4}"/>
                  </a:ext>
                </a:extLst>
              </p:cNvPr>
              <p:cNvCxnSpPr/>
              <p:nvPr/>
            </p:nvCxnSpPr>
            <p:spPr>
              <a:xfrm>
                <a:off x="1043608" y="2924944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37" name="Łącznik prosty 36">
                <a:extLst>
                  <a:ext uri="{FF2B5EF4-FFF2-40B4-BE49-F238E27FC236}">
                    <a16:creationId xmlns:a16="http://schemas.microsoft.com/office/drawing/2014/main" id="{86B905BD-58D0-7088-BBAC-BD596655D7DF}"/>
                  </a:ext>
                </a:extLst>
              </p:cNvPr>
              <p:cNvCxnSpPr/>
              <p:nvPr/>
            </p:nvCxnSpPr>
            <p:spPr>
              <a:xfrm>
                <a:off x="2267743" y="2924944"/>
                <a:ext cx="50405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38" name="Schemat blokowy: opóźnienie 37">
                <a:extLst>
                  <a:ext uri="{FF2B5EF4-FFF2-40B4-BE49-F238E27FC236}">
                    <a16:creationId xmlns:a16="http://schemas.microsoft.com/office/drawing/2014/main" id="{F0347142-6E06-3E9E-8CA1-A56B2E023BB6}"/>
                  </a:ext>
                </a:extLst>
              </p:cNvPr>
              <p:cNvSpPr/>
              <p:nvPr/>
            </p:nvSpPr>
            <p:spPr>
              <a:xfrm>
                <a:off x="3635896" y="2708920"/>
                <a:ext cx="577850" cy="488950"/>
              </a:xfrm>
              <a:prstGeom prst="flowChartDelay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0" name="Obraz 39" descr="TP_tmp.emf">
                <a:extLst>
                  <a:ext uri="{FF2B5EF4-FFF2-40B4-BE49-F238E27FC236}">
                    <a16:creationId xmlns:a16="http://schemas.microsoft.com/office/drawing/2014/main" id="{EC400A2A-D808-739C-2B77-51A719AD0AF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9" cstate="print"/>
              <a:stretch>
                <a:fillRect/>
              </a:stretch>
            </p:blipFill>
            <p:spPr bwMode="auto">
              <a:xfrm>
                <a:off x="3706784" y="2780927"/>
                <a:ext cx="373364" cy="31486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1" name="Obraz 40" descr="TP_tmp.emf">
                <a:extLst>
                  <a:ext uri="{FF2B5EF4-FFF2-40B4-BE49-F238E27FC236}">
                    <a16:creationId xmlns:a16="http://schemas.microsoft.com/office/drawing/2014/main" id="{E7617942-0232-53C6-8E9B-11B5A4796A4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6" cstate="print"/>
              <a:stretch>
                <a:fillRect/>
              </a:stretch>
            </p:blipFill>
            <p:spPr bwMode="auto">
              <a:xfrm>
                <a:off x="467544" y="4653136"/>
                <a:ext cx="372047" cy="31375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967FE533-64BE-A526-0F09-10449C7B3319}"/>
                  </a:ext>
                </a:extLst>
              </p:cNvPr>
              <p:cNvCxnSpPr/>
              <p:nvPr/>
            </p:nvCxnSpPr>
            <p:spPr>
              <a:xfrm>
                <a:off x="1043608" y="4797152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EC50104F-33A4-9140-2172-4F07DDDE7413}"/>
                  </a:ext>
                </a:extLst>
              </p:cNvPr>
              <p:cNvCxnSpPr/>
              <p:nvPr/>
            </p:nvCxnSpPr>
            <p:spPr>
              <a:xfrm>
                <a:off x="2267743" y="4797152"/>
                <a:ext cx="50405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45" name="Schemat blokowy: opóźnienie 44">
                <a:extLst>
                  <a:ext uri="{FF2B5EF4-FFF2-40B4-BE49-F238E27FC236}">
                    <a16:creationId xmlns:a16="http://schemas.microsoft.com/office/drawing/2014/main" id="{134BC7E4-D41C-F4D7-81F7-BC33DCFE358D}"/>
                  </a:ext>
                </a:extLst>
              </p:cNvPr>
              <p:cNvSpPr/>
              <p:nvPr/>
            </p:nvSpPr>
            <p:spPr>
              <a:xfrm>
                <a:off x="3635896" y="4581128"/>
                <a:ext cx="577850" cy="488950"/>
              </a:xfrm>
              <a:prstGeom prst="flowChartDelay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7" name="Obraz 46" descr="TP_tmp.emf">
                <a:extLst>
                  <a:ext uri="{FF2B5EF4-FFF2-40B4-BE49-F238E27FC236}">
                    <a16:creationId xmlns:a16="http://schemas.microsoft.com/office/drawing/2014/main" id="{1FF9C86F-CD91-789C-30B2-259F06D295C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40" cstate="print"/>
              <a:stretch>
                <a:fillRect/>
              </a:stretch>
            </p:blipFill>
            <p:spPr bwMode="auto">
              <a:xfrm>
                <a:off x="3663416" y="4653134"/>
                <a:ext cx="460099" cy="315349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id="{AF8115BA-FB41-6DB7-D27C-2C92AB979A7B}"/>
                  </a:ext>
                </a:extLst>
              </p:cNvPr>
              <p:cNvCxnSpPr/>
              <p:nvPr/>
            </p:nvCxnSpPr>
            <p:spPr>
              <a:xfrm>
                <a:off x="1763688" y="3501008"/>
                <a:ext cx="0" cy="72008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49" name="Obraz 48" descr="TP_tmp.emf">
                <a:extLst>
                  <a:ext uri="{FF2B5EF4-FFF2-40B4-BE49-F238E27FC236}">
                    <a16:creationId xmlns:a16="http://schemas.microsoft.com/office/drawing/2014/main" id="{26FE1AE7-0C30-9DF6-D762-7565C283A2C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 bwMode="auto">
              <a:xfrm>
                <a:off x="1835696" y="3717032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50" name="Elipsa 36">
                <a:extLst>
                  <a:ext uri="{FF2B5EF4-FFF2-40B4-BE49-F238E27FC236}">
                    <a16:creationId xmlns:a16="http://schemas.microsoft.com/office/drawing/2014/main" id="{37604EA0-9EB2-08A3-8737-5AB8E4A2FAC9}"/>
                  </a:ext>
                </a:extLst>
              </p:cNvPr>
              <p:cNvSpPr/>
              <p:nvPr/>
            </p:nvSpPr>
            <p:spPr>
              <a:xfrm>
                <a:off x="899592" y="2852936"/>
                <a:ext cx="144016" cy="144016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Elipsa 37">
                <a:extLst>
                  <a:ext uri="{FF2B5EF4-FFF2-40B4-BE49-F238E27FC236}">
                    <a16:creationId xmlns:a16="http://schemas.microsoft.com/office/drawing/2014/main" id="{4266BA11-058A-1021-C23F-96EEE8782EB9}"/>
                  </a:ext>
                </a:extLst>
              </p:cNvPr>
              <p:cNvSpPr/>
              <p:nvPr/>
            </p:nvSpPr>
            <p:spPr>
              <a:xfrm>
                <a:off x="899592" y="4725144"/>
                <a:ext cx="144016" cy="144016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Elipsa 38">
                <a:extLst>
                  <a:ext uri="{FF2B5EF4-FFF2-40B4-BE49-F238E27FC236}">
                    <a16:creationId xmlns:a16="http://schemas.microsoft.com/office/drawing/2014/main" id="{2EA7875F-E38E-2AB3-2DBE-AF25574E766C}"/>
                  </a:ext>
                </a:extLst>
              </p:cNvPr>
              <p:cNvSpPr/>
              <p:nvPr/>
            </p:nvSpPr>
            <p:spPr>
              <a:xfrm>
                <a:off x="2699792" y="4725144"/>
                <a:ext cx="144016" cy="144016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Elipsa 39">
                <a:extLst>
                  <a:ext uri="{FF2B5EF4-FFF2-40B4-BE49-F238E27FC236}">
                    <a16:creationId xmlns:a16="http://schemas.microsoft.com/office/drawing/2014/main" id="{5521DEAF-9675-E334-C24E-254912D15F1B}"/>
                  </a:ext>
                </a:extLst>
              </p:cNvPr>
              <p:cNvSpPr/>
              <p:nvPr/>
            </p:nvSpPr>
            <p:spPr>
              <a:xfrm>
                <a:off x="2699792" y="2852936"/>
                <a:ext cx="144016" cy="144016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0B558EDD-36C5-44C9-097E-48B6846F80EE}"/>
                </a:ext>
              </a:extLst>
            </p:cNvPr>
            <p:cNvSpPr/>
            <p:nvPr/>
          </p:nvSpPr>
          <p:spPr>
            <a:xfrm>
              <a:off x="245708" y="3139211"/>
              <a:ext cx="41764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600" b="1" kern="0" dirty="0" err="1">
                  <a:solidFill>
                    <a:prstClr val="black"/>
                  </a:solidFill>
                  <a:latin typeface="Calibri"/>
                </a:rPr>
                <a:t>coherence</a:t>
              </a:r>
              <a:endPara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pole tekstowe 53">
              <a:extLst>
                <a:ext uri="{FF2B5EF4-FFF2-40B4-BE49-F238E27FC236}">
                  <a16:creationId xmlns:a16="http://schemas.microsoft.com/office/drawing/2014/main" id="{4B206815-4B6A-CE37-03FE-6C773525B777}"/>
                </a:ext>
              </a:extLst>
            </p:cNvPr>
            <p:cNvSpPr txBox="1"/>
            <p:nvPr/>
          </p:nvSpPr>
          <p:spPr>
            <a:xfrm>
              <a:off x="284553" y="1226106"/>
              <a:ext cx="587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(C)</a:t>
              </a:r>
            </a:p>
          </p:txBody>
        </p:sp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DD17BB42-64AE-D65F-CA77-09104219830D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670322" y="1418932"/>
              <a:ext cx="413084" cy="39341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752C4E6F-3642-5BFB-5F12-8C148A2CFA87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678433" y="2659988"/>
              <a:ext cx="413084" cy="39341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4" name="Obraz 13" descr="TP_tmp.emf">
              <a:extLst>
                <a:ext uri="{FF2B5EF4-FFF2-40B4-BE49-F238E27FC236}">
                  <a16:creationId xmlns:a16="http://schemas.microsoft.com/office/drawing/2014/main" id="{4BEF5BE8-6F7B-D662-5D72-477AB6FAF02A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8" cstate="print"/>
            <a:stretch>
              <a:fillRect/>
            </a:stretch>
          </p:blipFill>
          <p:spPr bwMode="auto">
            <a:xfrm>
              <a:off x="2648646" y="1543809"/>
              <a:ext cx="246325" cy="17902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Obraz 14" descr="TP_tmp.emf">
              <a:extLst>
                <a:ext uri="{FF2B5EF4-FFF2-40B4-BE49-F238E27FC236}">
                  <a16:creationId xmlns:a16="http://schemas.microsoft.com/office/drawing/2014/main" id="{F0E9D0F1-9482-EFAB-B843-876B0B9965D4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8" cstate="print"/>
            <a:stretch>
              <a:fillRect/>
            </a:stretch>
          </p:blipFill>
          <p:spPr bwMode="auto">
            <a:xfrm>
              <a:off x="2663064" y="2763481"/>
              <a:ext cx="246325" cy="179024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131639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94" grpId="0"/>
      <p:bldP spid="174" grpId="0"/>
      <p:bldP spid="175" grpId="0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ER" val="1"/>
  <p:tag name="SELECTIONNAME" val="Picture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060669"/>
  <p:tag name="ORIGINALWIDTH" val="6,696969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2"/>
  <p:tag name="ORIGINALWIDTH" val="2,300489"/>
  <p:tag name="EMFCHILD" val="Tru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9"/>
  <p:tag name="ORIGINALWIDTH" val="11,4465"/>
  <p:tag name="OUTPUTTYPE" val="SVG"/>
  <p:tag name="IGUANATEXVERSION" val="160"/>
  <p:tag name="LATEXADDIN" val="\documentclass{article}&#10;\usepackage{amsmath}&#10;\pagestyle{empty}&#10;\begin{document}&#10;&#10;$\Lambda_\varphi$&#10;&#10;&#10;&#10;\end{document}"/>
  <p:tag name="IGUANATEXSIZE" val="20"/>
  <p:tag name="IGUANATEXCURSOR" val="9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882"/>
  <p:tag name="ORIGINALWIDTH" val="6,266496"/>
  <p:tag name="LATEXADDIN" val="\documentclass{article}&#10;\usepackage{amsmath}&#10;\pagestyle{empty}&#10;\begin{document}&#10;&#10;$\Lambda_\varphi$&#10;&#10;&#10;&#10;\end{document}"/>
  <p:tag name="IGUANATEXSIZE" val="20"/>
  <p:tag name="IGUANATEXCURSOR" val="9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44"/>
  <p:tag name="ORIGINALWIDTH" val="4,365591"/>
  <p:tag name="EMFCHILD" val="Tru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9"/>
  <p:tag name="ORIGINALWIDTH" val="11,4465"/>
  <p:tag name="OUTPUTTYPE" val="SVG"/>
  <p:tag name="IGUANATEXVERSION" val="160"/>
  <p:tag name="LATEXADDIN" val="\documentclass{article}&#10;\usepackage{amsmath}&#10;\pagestyle{empty}&#10;\begin{document}&#10;&#10;$\Lambda_\varphi$&#10;&#10;&#10;&#10;\end{document}"/>
  <p:tag name="IGUANATEXSIZE" val="20"/>
  <p:tag name="IGUANATEXCURSOR" val="9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882"/>
  <p:tag name="ORIGINALWIDTH" val="6,266496"/>
  <p:tag name="LATEXADDIN" val="\documentclass{article}&#10;\usepackage{amsmath}&#10;\pagestyle{empty}&#10;\begin{document}&#10;&#10;$\Lambda_\varphi$&#10;&#10;&#10;&#10;\end{document}"/>
  <p:tag name="IGUANATEXSIZE" val="20"/>
  <p:tag name="IGUANATEXCURSOR" val="9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44"/>
  <p:tag name="ORIGINALWIDTH" val="4,365591"/>
  <p:tag name="EMFCHILD" val="Tru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"/>
  <p:tag name="ORIGINALWIDTH" val="7,08120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L_\varphi^2)$ \end{document}&#10;"/>
  <p:tag name="IGUANATEXSIZE" val="20"/>
  <p:tag name="IGUANATEXCURSOR" val="59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8535"/>
  <p:tag name="ORIGINALWIDTH" val="7,09109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^{(n+1)} \leq F^{(n)} +  4 \min_{\tilde{K}^{(n)}_k} \| \alpha\| + 2 \| \beta \| \sqrt{F^{(n)}}  &#10;$$&#10; \end{document}&#10;"/>
  <p:tag name="IGUANATEXSIZE" val="20"/>
  <p:tag name="IGUANATEXCURSOR" val="58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15728"/>
  <p:tag name="EMFCHILD" val="Tru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16668"/>
  <p:tag name="ORIGINALWIDTH" val="4,266963"/>
  <p:tag name="EMFCHILD" val="Tru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256518"/>
  <p:tag name="ORIGINALWIDTH" val="5,139897"/>
  <p:tag name="EMFCHILD" val="Tru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5867"/>
  <p:tag name="ORIGINALWIDTH" val="2,542027"/>
  <p:tag name="EMFCHILD" val="Tru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08738"/>
  <p:tag name="EMFCHILD" val="Tru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876143"/>
  <p:tag name="ORIGINALWIDTH" val="6,095661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22"/>
  <p:tag name="ORIGINALWIDTH" val="5,300108"/>
  <p:tag name="EMFCHILD" val="Tru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8535"/>
  <p:tag name="ORIGINALWIDTH" val="7,091092"/>
  <p:tag name="EMFCHILD" val="Tru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15728"/>
  <p:tag name="EMFCHILD" val="Tru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16668"/>
  <p:tag name="ORIGINALWIDTH" val="4,266963"/>
  <p:tag name="EMFCHILD" val="Tru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08738"/>
  <p:tag name="EMFCHILD" val="Tru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904"/>
  <p:tag name="ORIGINALWIDTH" val="6,634395"/>
  <p:tag name="EMFCHILD" val="Tru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97971"/>
  <p:tag name="ORIGINALWIDTH" val="4,41958"/>
  <p:tag name="EMFCHILD" val="Tru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49"/>
  <p:tag name="ORIGINALWIDTH" val="7,791666"/>
  <p:tag name="EMFCHILD" val="Tru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16468"/>
  <p:tag name="ORIGINALWIDTH" val="2,134976"/>
  <p:tag name="EMFCHILD" val="Tru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49"/>
  <p:tag name="ORIGINALWIDTH" val="5,018193"/>
  <p:tag name="EMFCHILD" val="Tru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7132188"/>
  <p:tag name="ORIGINALWIDTH" val="2,569948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1,364867"/>
  <p:tag name="EMFCHILD" val="Tru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1382"/>
  <p:tag name="ORIGINALWIDTH" val="6,35503"/>
  <p:tag name="EMFCHILD" val="Tru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94514"/>
  <p:tag name="ORIGINALWIDTH" val="1,46654"/>
  <p:tag name="EMFCHILD" val="Tru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07808"/>
  <p:tag name="ORIGINALWIDTH" val="3,491774"/>
  <p:tag name="EMFCHILD" val="Tru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94514"/>
  <p:tag name="ORIGINALWIDTH" val="1,461532"/>
  <p:tag name="EMFCHILD" val="Tru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88335"/>
  <p:tag name="ORIGINALWIDTH" val="2,713594"/>
  <p:tag name="EMFCHILD" val="Tru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15616"/>
  <p:tag name="ORIGINALWIDTH" val="5,596846"/>
  <p:tag name="EMFCHILD" val="Tru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904"/>
  <p:tag name="ORIGINALWIDTH" val="6,634395"/>
  <p:tag name="EMFCHILD" val="Tru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904"/>
  <p:tag name="ORIGINALWIDTH" val="3,980644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6"/>
  <p:tag name="ORIGINALWIDTH" val="4,702346"/>
  <p:tag name="EMFCHILD" val="Tru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70138"/>
  <p:tag name="ORIGINALWIDTH" val="5,438465"/>
  <p:tag name="EMFCHILD" val="Tru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2684"/>
  <p:tag name="ORIGINALWIDTH" val="9,07864"/>
  <p:tag name="EMFCHILD" val="Tru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75141"/>
  <p:tag name="ORIGINALWIDTH" val="19,46706"/>
  <p:tag name="EMFCHILD" val="Tru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8535"/>
  <p:tag name="ORIGINALWIDTH" val="7,091092"/>
  <p:tag name="EMFCHILD" val="Tru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15728"/>
  <p:tag name="EMFCHILD" val="Tru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16668"/>
  <p:tag name="ORIGINALWIDTH" val="4,266963"/>
  <p:tag name="EMFCHILD" val="Tru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08738"/>
  <p:tag name="EMFCHILD" val="Tru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3818"/>
  <p:tag name="ORIGINALWIDTH" val="5,45085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4"/>
  <p:tag name="ORIGINALWIDTH" val="4,365624"/>
  <p:tag name="EMFCHILD" val="Tru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6589"/>
  <p:tag name="ORIGINALWIDTH" val="6,649513"/>
  <p:tag name="EMFCHILD" val="Tru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9929"/>
  <p:tag name="ORIGINALWIDTH" val="13,30901"/>
  <p:tag name="EMFCHILD" val="Tru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512"/>
  <p:tag name="ORIGINALWIDTH" val="1,069887"/>
  <p:tag name="EMFCHILD" val="Tru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904"/>
  <p:tag name="ORIGINALWIDTH" val="3,32973"/>
  <p:tag name="EMFCHILD" val="Tru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28"/>
  <p:tag name="ORIGINALWIDTH" val="8,509364"/>
  <p:tag name="EMFCHILD" val="Tru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7157"/>
  <p:tag name="ORIGINALWIDTH" val="2,589782"/>
  <p:tag name="EMFCHILD" val="Tru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602"/>
  <p:tag name="ORIGINALWIDTH" val="4,381678"/>
  <p:tag name="EMFCHILD" val="Tru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904"/>
  <p:tag name="ORIGINALWIDTH" val="3,32973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1,364867"/>
  <p:tag name="EMFCHILD" val="Tru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28"/>
  <p:tag name="ORIGINALWIDTH" val="8,509364"/>
  <p:tag name="EMFCHILD" val="Tru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602"/>
  <p:tag name="ORIGINALWIDTH" val="4,381678"/>
  <p:tag name="EMFCHILD" val="Tru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2129"/>
  <p:tag name="ORIGINALWIDTH" val="5,58902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6585"/>
  <p:tag name="ORIGINALWIDTH" val="6,62513"/>
  <p:tag name="EMFCHILD" val="Tru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9931"/>
  <p:tag name="ORIGINALWIDTH" val="13,26024"/>
  <p:tag name="EMFCHILD" val="Tru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491"/>
  <p:tag name="ORIGINALWIDTH" val="1,065983"/>
  <p:tag name="EMFCHILD" val="Tru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699"/>
  <p:tag name="ORIGINALWIDTH" val="3,317539"/>
  <p:tag name="EMFCHILD" val="Tru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38"/>
  <p:tag name="ORIGINALWIDTH" val="8,478191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55"/>
  <p:tag name="ORIGINALWIDTH" val="6,625142"/>
  <p:tag name="EMFCHILD" val="Tru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71569"/>
  <p:tag name="ORIGINALWIDTH" val="2,580308"/>
  <p:tag name="EMFCHILD" val="Tru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599"/>
  <p:tag name="ORIGINALWIDTH" val="4,365615"/>
  <p:tag name="EMFCHILD" val="Tru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491"/>
  <p:tag name="ORIGINALWIDTH" val="1,065983"/>
  <p:tag name="EMFCHILD" val="Tru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699"/>
  <p:tag name="ORIGINALWIDTH" val="3,317539"/>
  <p:tag name="EMFCHILD" val="Tru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38"/>
  <p:tag name="ORIGINALWIDTH" val="8,478191"/>
  <p:tag name="EMFCHILD" val="Tru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599"/>
  <p:tag name="ORIGINALWIDTH" val="4,365615"/>
  <p:tag name="EMFCHILD" val="Tru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5"/>
  <p:tag name="ORIGINALWIDTH" val="359,11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^{(l+m)} \leq F^{(l)} +  4 \min_h \left[  \max_{\tilde C^\text{A}} \text{Tr}\left( \tilde \Omega^{(m)}_\Lambda \tilde C^\text{A}_{00}\right) \right.&#10;\left. + \sqrt{\mathcal{F}_\text{AD}^{(l)}} \max_{\tilde C^\text{B}} \text{Re} \left(  \text{Tr} \left( \boldsymbol{\beta}^{(m)} \tilde C_{10}^\text{B} \right)\right)   \right]&#10;$&#10; \end{document}&#10;"/>
  <p:tag name="IGUANATEXSIZE" val="20"/>
  <p:tag name="IGUANATEXCURSOR" val="53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6"/>
  <p:tag name="ORIGINALWIDTH" val="7,09102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^{(l+m)} \leq F^{(l)} +  4 \min_h \left[  \max_{\tilde C^\text{A}} \text{Tr}\left( \tilde \Omega^{(m)}_\Lambda \tilde C^\text{A}_{00}\right) \right.&#10;\left. + \sqrt{\mathcal{F}_\text{AD}^{(l)}} \max_{\tilde C^\text{B}} \text{Re} \left(  \text{Tr} \left( \boldsymbol{\beta}^{(m)} \tilde C_{10}^\text{B} \right)\right)   \right]&#10;$&#10; \end{document}&#10;"/>
  <p:tag name="IGUANATEXSIZE" val="20"/>
  <p:tag name="IGUANATEXCURSOR" val="53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7"/>
  <p:tag name="ORIGINALWIDTH" val="6,46573"/>
  <p:tag name="EMFCHILD" val="Tru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1,564303"/>
  <p:tag name="EMFCHILD" val="Tru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694"/>
  <p:tag name="ORIGINALWIDTH" val="5,139859"/>
  <p:tag name="EMFCHILD" val="Tru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71"/>
  <p:tag name="ORIGINALWIDTH" val="6,41085"/>
  <p:tag name="EMFCHILD" val="Tru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701104"/>
  <p:tag name="ORIGINALWIDTH" val="6,095565"/>
  <p:tag name="EMFCHILD" val="Tru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6"/>
  <p:tag name="ORIGINALWIDTH" val="7,091023"/>
  <p:tag name="EMFCHILD" val="Tru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1,564303"/>
  <p:tag name="EMFCHILD" val="Tru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4"/>
  <p:tag name="ORIGINALWIDTH" val="3,347438"/>
  <p:tag name="EMFCHILD" val="Tru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8"/>
  <p:tag name="ORIGINALWIDTH" val="6,634304"/>
  <p:tag name="EMFCHILD" val="Tru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5"/>
  <p:tag name="ORIGINALWIDTH" val="4,419557"/>
  <p:tag name="EMFCHILD" val="Tru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7,791575"/>
  <p:tag name="EMFCHILD" val="Tru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9"/>
  <p:tag name="ORIGINALWIDTH" val="2,134951"/>
  <p:tag name="EMFCHILD" val="Tru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5,018131"/>
  <p:tag name="EMFCHILD" val="Tru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3,80597"/>
  <p:tag name="EMFCHILD" val="Tru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2,264646"/>
  <p:tag name="EMFCHILD" val="Tru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7,791575"/>
  <p:tag name="EMFCHILD" val="Tru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44"/>
  <p:tag name="ORIGINALWIDTH" val="4,499352"/>
  <p:tag name="EMFCHILD" val="Tru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1"/>
  <p:tag name="ORIGINALWIDTH" val="5,028111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3504"/>
  <p:tag name="ORIGINALWIDTH" val="3,313346"/>
  <p:tag name="EMFCHILD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2,311327"/>
  <p:tag name="EMFCHILD" val="Tru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764"/>
  <p:tag name="ORIGINALWIDTH" val="2,569908"/>
  <p:tag name="EMFCHILD" val="Tru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2088"/>
  <p:tag name="ORIGINALWIDTH" val="5,398242"/>
  <p:tag name="EMFCHILD" val="Tru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66604"/>
  <p:tag name="ORIGINALWIDTH" val="4,180126"/>
  <p:tag name="EMFCHILD" val="Tru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5"/>
  <p:tag name="ORIGINALWIDTH" val="6,474669"/>
  <p:tag name="EMFCHILD" val="Tru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3,35206"/>
  <p:tag name="EMFCHILD" val="Tru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26518"/>
  <p:tag name="ORIGINALWIDTH" val="3,322121"/>
  <p:tag name="EMFCHILD" val="Tru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31"/>
  <p:tag name="ORIGINALWIDTH" val="6,315077"/>
  <p:tag name="EMFCHILD" val="Tru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71"/>
  <p:tag name="ORIGINALWIDTH" val="6,41085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6"/>
  <p:tag name="ORIGINALWIDTH" val="4,702346"/>
  <p:tag name="EMFCHILD" val="Tru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2354"/>
  <p:tag name="ORIGINALWIDTH" val="4,825581"/>
  <p:tag name="EMFCHILD" val="Tru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26518"/>
  <p:tag name="ORIGINALWIDTH" val="3,322121"/>
  <p:tag name="EMFCHILD" val="Tru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21"/>
  <p:tag name="ORIGINALWIDTH" val="7,083266"/>
  <p:tag name="EMFCHILD" val="Tru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2354"/>
  <p:tag name="ORIGINALWIDTH" val="5,251565"/>
  <p:tag name="EMFCHILD" val="Tru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11"/>
  <p:tag name="ORIGINALWIDTH" val="3,240312"/>
  <p:tag name="EMFCHILD" val="Tru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11"/>
  <p:tag name="ORIGINALWIDTH" val="3,240312"/>
  <p:tag name="EMFCHILD" val="Tru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8"/>
  <p:tag name="ORIGINALWIDTH" val="6,634304"/>
  <p:tag name="EMFCHILD" val="Tru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3275"/>
  <p:tag name="ORIGINALWIDTH" val="9,078543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4"/>
  <p:tag name="ORIGINALWIDTH" val="4,365624"/>
  <p:tag name="EMFCHILD" val="Tru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648"/>
  <p:tag name="ORIGINALWIDTH" val="19,5649"/>
  <p:tag name="EMFCHILD" val="Tru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703"/>
  <p:tag name="ORIGINALWIDTH" val="8,110844"/>
  <p:tag name="EMFCHILD" val="Tru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1,564303"/>
  <p:tag name="EMFCHILD" val="Tru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2354"/>
  <p:tag name="ORIGINALWIDTH" val="5,251565"/>
  <p:tag name="EMFCHILD" val="Tru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6"/>
  <p:tag name="ORIGINALWIDTH" val="5,104929"/>
  <p:tag name="EMFCHILD" val="Tru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7,791575"/>
  <p:tag name="EMFCHILD" val="Tru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44"/>
  <p:tag name="ORIGINALWIDTH" val="4,499352"/>
  <p:tag name="EMFCHILD" val="Tru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1"/>
  <p:tag name="ORIGINALWIDTH" val="5,028111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63"/>
  <p:tag name="ORIGINALWIDTH" val="6,017422"/>
  <p:tag name="EMFCHILD" val="Tru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764"/>
  <p:tag name="ORIGINALWIDTH" val="2,569908"/>
  <p:tag name="EMFCHILD" val="Tru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2088"/>
  <p:tag name="ORIGINALWIDTH" val="5,398242"/>
  <p:tag name="EMFCHILD" val="Tru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02221"/>
  <p:tag name="ORIGINALWIDTH" val="3,741144"/>
  <p:tag name="EMFCHILD" val="Tru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31"/>
  <p:tag name="ORIGINALWIDTH" val="6,953571"/>
  <p:tag name="EMFCHILD" val="Tru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44"/>
  <p:tag name="ORIGINALWIDTH" val="3,860859"/>
  <p:tag name="EMFCHILD" val="Tru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5"/>
  <p:tag name="ORIGINALWIDTH" val="6,474669"/>
  <p:tag name="EMFCHILD" val="Tru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3,35206"/>
  <p:tag name="EMFCHILD" val="Tru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26498"/>
  <p:tag name="ORIGINALWIDTH" val="6,374914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15"/>
  <p:tag name="ORIGINALWIDTH" val="3,082416"/>
  <p:tag name="EMFCHILD" val="Tru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71"/>
  <p:tag name="ORIGINALWIDTH" val="6,41085"/>
  <p:tag name="EMFCHILD" val="Tru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26518"/>
  <p:tag name="ORIGINALWIDTH" val="3,322121"/>
  <p:tag name="EMFCHILD" val="Tru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21"/>
  <p:tag name="ORIGINALWIDTH" val="7,083266"/>
  <p:tag name="EMFCHILD" val="Tru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6"/>
  <p:tag name="ORIGINALWIDTH" val="4,66494"/>
  <p:tag name="EMFCHILD" val="Tru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07"/>
  <p:tag name="ORIGINALWIDTH" val="2,541982"/>
  <p:tag name="EMFCHILD" val="Tru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11"/>
  <p:tag name="ORIGINALWIDTH" val="3,240312"/>
  <p:tag name="EMFCHILD" val="Tru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4"/>
  <p:tag name="ORIGINALWIDTH" val="4,365624"/>
  <p:tag name="EMFCHILD" val="Tru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5"/>
  <p:tag name="ORIGINALWIDTH" val="2,623791"/>
  <p:tag name="EMFCHILD" val="Tru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5"/>
  <p:tag name="ORIGINALWIDTH" val="359,11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^{(l+m)} \leq F^{(l)} +  4 \min_h \left[  \max_{\tilde C^\text{A}} \text{Tr}\left( \tilde \Omega^{(m)}_\Lambda \tilde C^\text{A}_{00}\right) \right.&#10;\left. + \sqrt{\mathcal{F}_\text{AD}^{(l)}} \max_{\tilde C^\text{B}} \text{Re} \left(  \text{Tr} \left( \boldsymbol{\beta}^{(m)} \tilde C_{10}^\text{B} \right)\right)   \right]&#10;$&#10; \end{document}&#10;"/>
  <p:tag name="IGUANATEXSIZE" val="20"/>
  <p:tag name="IGUANATEXCURSOR" val="53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6"/>
  <p:tag name="ORIGINALWIDTH" val="7,09102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^{(l+m)} \leq F^{(l)} +  4 \min_h \left[  \max_{\tilde C^\text{A}} \text{Tr}\left( \tilde \Omega^{(m)}_\Lambda \tilde C^\text{A}_{00}\right) \right.&#10;\left. + \sqrt{\mathcal{F}_\text{AD}^{(l)}} \max_{\tilde C^\text{B}} \text{Re} \left(  \text{Tr} \left( \boldsymbol{\beta}^{(m)} \tilde C_{10}^\text{B} \right)\right)   \right]&#10;$&#10; \end{document}&#10;"/>
  <p:tag name="IGUANATEXSIZE" val="20"/>
  <p:tag name="IGUANATEXCURSOR" val="53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1,564303"/>
  <p:tag name="EMFCHILD" val="Tru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694"/>
  <p:tag name="ORIGINALWIDTH" val="5,139859"/>
  <p:tag name="EMFCHILD" val="Tru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71"/>
  <p:tag name="ORIGINALWIDTH" val="6,41085"/>
  <p:tag name="EMFCHILD" val="Tru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701104"/>
  <p:tag name="ORIGINALWIDTH" val="6,095565"/>
  <p:tag name="EMFCHILD" val="Tru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6"/>
  <p:tag name="ORIGINALWIDTH" val="7,091023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2,311327"/>
  <p:tag name="EMFCHILD" val="Tru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1,564303"/>
  <p:tag name="EMFCHILD" val="Tru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8"/>
  <p:tag name="ORIGINALWIDTH" val="6,634304"/>
  <p:tag name="EMFCHILD" val="Tru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5"/>
  <p:tag name="ORIGINALWIDTH" val="4,419557"/>
  <p:tag name="EMFCHILD" val="Tru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7,791575"/>
  <p:tag name="EMFCHILD" val="Tru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9"/>
  <p:tag name="ORIGINALWIDTH" val="2,134951"/>
  <p:tag name="EMFCHILD" val="Tru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5,018131"/>
  <p:tag name="EMFCHILD" val="Tru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3,80597"/>
  <p:tag name="EMFCHILD" val="Tru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2,264646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,4765"/>
  <p:tag name="ORIGINALWIDTH" val="767,90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mathcal{E}_\varphi(\rho)] $$&#10;\end{document}&#10;"/>
  <p:tag name="IGUANATEXSIZE" val="20"/>
  <p:tag name="IGUANATEXCURSOR" val="64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7,791575"/>
  <p:tag name="EMFCHILD" val="Tru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44"/>
  <p:tag name="ORIGINALWIDTH" val="4,499352"/>
  <p:tag name="EMFCHILD" val="Tru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1"/>
  <p:tag name="ORIGINALWIDTH" val="5,028111"/>
  <p:tag name="EMFCHILD" val="Tru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764"/>
  <p:tag name="ORIGINALWIDTH" val="2,569908"/>
  <p:tag name="EMFCHILD" val="Tru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2088"/>
  <p:tag name="ORIGINALWIDTH" val="5,398242"/>
  <p:tag name="EMFCHILD" val="Tru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66604"/>
  <p:tag name="ORIGINALWIDTH" val="4,180126"/>
  <p:tag name="EMFCHILD" val="Tru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5"/>
  <p:tag name="ORIGINALWIDTH" val="6,474669"/>
  <p:tag name="EMFCHILD" val="Tru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3,35206"/>
  <p:tag name="EMFCHILD" val="Tru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26518"/>
  <p:tag name="ORIGINALWIDTH" val="3,322121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9,4638"/>
  <p:tag name="ORIGINALWIDTH" val="815,1481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tilde{\varphi} \geq \frac{1}{F_Q(\rho_\varphi)}$$&#10;\end{document}&#10;"/>
  <p:tag name="IGUANATEXSIZE" val="20"/>
  <p:tag name="IGUANATEXCURSOR" val="612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31"/>
  <p:tag name="ORIGINALWIDTH" val="6,315077"/>
  <p:tag name="EMFCHILD" val="Tru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71"/>
  <p:tag name="ORIGINALWIDTH" val="6,41085"/>
  <p:tag name="EMFCHILD" val="Tru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2354"/>
  <p:tag name="ORIGINALWIDTH" val="4,825581"/>
  <p:tag name="EMFCHILD" val="Tru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26518"/>
  <p:tag name="ORIGINALWIDTH" val="3,322121"/>
  <p:tag name="EMFCHILD" val="Tru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21"/>
  <p:tag name="ORIGINALWIDTH" val="7,083266"/>
  <p:tag name="EMFCHILD" val="Tru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2354"/>
  <p:tag name="ORIGINALWIDTH" val="5,251565"/>
  <p:tag name="EMFCHILD" val="Tru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11"/>
  <p:tag name="ORIGINALWIDTH" val="3,240312"/>
  <p:tag name="EMFCHILD" val="Tru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11"/>
  <p:tag name="ORIGINALWIDTH" val="3,240312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033517"/>
  <p:tag name="ORIGINALWIDTH" val="3,31754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2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8"/>
  <p:tag name="ORIGINALWIDTH" val="6,634304"/>
  <p:tag name="EMFCHILD" val="Tru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3275"/>
  <p:tag name="ORIGINALWIDTH" val="9,078543"/>
  <p:tag name="EMFCHILD" val="Tru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648"/>
  <p:tag name="ORIGINALWIDTH" val="19,5649"/>
  <p:tag name="EMFCHILD" val="Tru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703"/>
  <p:tag name="ORIGINALWIDTH" val="8,110844"/>
  <p:tag name="EMFCHILD" val="Tru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1,564303"/>
  <p:tag name="EMFCHILD" val="Tru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2354"/>
  <p:tag name="ORIGINALWIDTH" val="5,251565"/>
  <p:tag name="EMFCHILD" val="Tru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6"/>
  <p:tag name="ORIGINALWIDTH" val="5,104929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42717"/>
  <p:tag name="ORIGINALWIDTH" val="4,227008"/>
  <p:tag name="EMFCHILD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10949"/>
  <p:tag name="ORIGINALWIDTH" val="5,668718"/>
  <p:tag name="EMFCHILD" val="Tru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7,791575"/>
  <p:tag name="EMFCHILD" val="Tru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44"/>
  <p:tag name="ORIGINALWIDTH" val="4,499352"/>
  <p:tag name="EMFCHILD" val="Tru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1"/>
  <p:tag name="ORIGINALWIDTH" val="5,028111"/>
  <p:tag name="EMFCHILD" val="Tru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764"/>
  <p:tag name="ORIGINALWIDTH" val="2,569908"/>
  <p:tag name="EMFCHILD" val="Tru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2088"/>
  <p:tag name="ORIGINALWIDTH" val="5,398242"/>
  <p:tag name="EMFCHILD" val="Tru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02221"/>
  <p:tag name="ORIGINALWIDTH" val="3,741144"/>
  <p:tag name="EMFCHILD" val="Tru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31"/>
  <p:tag name="ORIGINALWIDTH" val="6,953571"/>
  <p:tag name="EMFCHILD" val="Tru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44"/>
  <p:tag name="ORIGINALWIDTH" val="3,860859"/>
  <p:tag name="EMFCHILD" val="Tru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5"/>
  <p:tag name="ORIGINALWIDTH" val="6,474669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2,311322"/>
  <p:tag name="EMFCHILD" val="Tru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3,35206"/>
  <p:tag name="EMFCHILD" val="Tru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26498"/>
  <p:tag name="ORIGINALWIDTH" val="6,374914"/>
  <p:tag name="EMFCHILD" val="Tru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71"/>
  <p:tag name="ORIGINALWIDTH" val="6,41085"/>
  <p:tag name="EMFCHILD" val="Tru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26518"/>
  <p:tag name="ORIGINALWIDTH" val="3,322121"/>
  <p:tag name="EMFCHILD" val="Tru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21"/>
  <p:tag name="ORIGINALWIDTH" val="7,083266"/>
  <p:tag name="EMFCHILD" val="Tru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6"/>
  <p:tag name="ORIGINALWIDTH" val="4,66494"/>
  <p:tag name="EMFCHILD" val="Tru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07"/>
  <p:tag name="ORIGINALWIDTH" val="2,541982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275"/>
  <p:tag name="ORIGINALWIDTH" val="2,630118"/>
  <p:tag name="EMFCHILD" val="Tru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11"/>
  <p:tag name="ORIGINALWIDTH" val="3,240312"/>
  <p:tag name="EMFCHILD" val="Tru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5"/>
  <p:tag name="ORIGINALWIDTH" val="2,623791"/>
  <p:tag name="EMFCHILD" val="Tru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71,2411"/>
  <p:tag name="LATEXADDIN" val="\documentclass{article}\pagestyle{empty}&#10;\begin{document}&#10;$ \varphi$&#10;\end{document}&#10;"/>
  <p:tag name="IGUANATEXSIZE" val="20"/>
  <p:tag name="IGUANATEXCURSOR" val="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01079"/>
  <p:tag name="ORIGINALWIDTH" val="47,7804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U_\varphi=e^{i \frac{\sigma_z}{2} \varphi} 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2347"/>
  <p:tag name="ORIGINALWIDTH" val="331,458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usepackage{xcolor}&#10;\begin{document}&#10;$U_{\varphi+\textcolor{red}{\xi_N}}$&#10;\end{document}&#10;"/>
  <p:tag name="IGUANATEXSIZE" val="20"/>
  <p:tag name="IGUANATEXCURSOR" val="60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0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2347"/>
  <p:tag name="ORIGINALWIDTH" val="299,9625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usepackage{xcolor}&#10;\begin{document}&#10;$U_{\varphi+\textcolor{red}{\xi_2}}$&#10;\end{document}&#10;"/>
  <p:tag name="IGUANATEXSIZE" val="20"/>
  <p:tag name="IGUANATEXCURSOR" val="62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0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61451"/>
  <p:tag name="ORIGINALWIDTH" val="6,668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P $&#10;\end{document}&#10;"/>
  <p:tag name="IGUANATEXSIZE" val="20"/>
  <p:tag name="IGUANATEXCURSOR" val="62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87"/>
  <p:tag name="ORIGINALWIDTH" val="10,1837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2,311322"/>
  <p:tag name="EMFCHILD" val="Tru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,29398"/>
  <p:tag name="ORIGINALWIDTH" val="140,472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usepackage{xcolor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color{red}&#10;\begin{array}{c||c|c}&#10;p(\xi_{i+1}|\xi_{i}) &amp; \xi_i = +\epsilon &amp; \xi_i=-\epsilon \\&#10;\hline\hline&#10;\xi_{i+1}=+\epsilon &amp; \frac{1+C}{2} &amp; \frac{1-C}{2} \\&#10;\hline&#10;\xi_{i+1}= -\epsilon &amp;  \frac{1-C}{2} &amp; \frac{1+C}{2}  &#10;\end{array}&#10;$&#10;\end{document}&#10;"/>
  <p:tag name="IGUANATEXSIZE" val="20"/>
  <p:tag name="IGUANATEXCURSOR" val="754"/>
  <p:tag name="TRANSPARENCY" val="True"/>
  <p:tag name="LATEXENGINEID" val="0"/>
  <p:tag name="TEMPFOLDER" val="C:\Users\rafal\Documents\000\"/>
  <p:tag name="LATEXFORMHEIGHT" val="320"/>
  <p:tag name="LATEXFORMWIDTH" val="460,8"/>
  <p:tag name="LATEXFORMWRAP" val="True"/>
  <p:tag name="BITMAPVECTOR" val="1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41"/>
  <p:tag name="ORIGINALWIDTH" val="5,20977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usepackage{xcolor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color{red}&#10;\begin{array}{c||c|c}&#10;p(\xi_{i+1}|\xi_{i}) &amp; \xi_i = +\epsilon &amp; \xi_i=-\epsilon \\&#10;\hline\hline&#10;\xi_{i+1}=+\epsilon &amp; \frac{1+C}{2} &amp; \frac{1-C}{2} \\&#10;\hline&#10;\xi_{i+1}= -\epsilon &amp;  \frac{1-C}{2} &amp; \frac{1+C}{2}  &#10;\end{array}&#10;$&#10;\end{document}&#10;"/>
  <p:tag name="IGUANATEXSIZE" val="20"/>
  <p:tag name="IGUANATEXCURSOR" val="754"/>
  <p:tag name="TRANSPARENCY" val="True"/>
  <p:tag name="LATEXENGINEID" val="0"/>
  <p:tag name="TEMPFOLDER" val="C:\Users\rafal\Documents\000\"/>
  <p:tag name="LATEXFORMHEIGHT" val="320"/>
  <p:tag name="LATEXFORMWIDTH" val="460,8"/>
  <p:tag name="LATEXFORMWRAP" val="True"/>
  <p:tag name="BITMAPVECTOR" val="1"/>
  <p:tag name="EMFCHILD" val="Tru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8"/>
  <p:tag name="ORIGINALWIDTH" val="2,31546"/>
  <p:tag name="EMFCHILD" val="Tru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86269"/>
  <p:tag name="ORIGINALWIDTH" val="4,221714"/>
  <p:tag name="EMFCHILD" val="Tru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97"/>
  <p:tag name="ORIGINALWIDTH" val="2,116836"/>
  <p:tag name="EMFCHILD" val="Tru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8"/>
  <p:tag name="ORIGINALWIDTH" val="5,141893"/>
  <p:tag name="EMFCHILD" val="Tru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2,542984"/>
  <p:tag name="EMFCHILD" val="Tru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8"/>
  <p:tag name="ORIGINALWIDTH" val="0,3991978"/>
  <p:tag name="EMFCHILD" val="Tru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86269"/>
  <p:tag name="ORIGINALWIDTH" val="4,221714"/>
  <p:tag name="EMFCHILD" val="Tru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97"/>
  <p:tag name="ORIGINALWIDTH" val="2,116836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6277"/>
  <p:tag name="ORIGINALWIDTH" val="7,1446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IGUANATEXSIZE" val="20"/>
  <p:tag name="IGUANATEXCURSOR" val="63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8"/>
  <p:tag name="ORIGINALWIDTH" val="2,31546"/>
  <p:tag name="EMFCHILD" val="Tru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95517"/>
  <p:tag name="ORIGINALWIDTH" val="0,3991978"/>
  <p:tag name="EMFCHILD" val="Tru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95517"/>
  <p:tag name="ORIGINALWIDTH" val="0,3991978"/>
  <p:tag name="EMFCHILD" val="Tru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86269"/>
  <p:tag name="ORIGINALWIDTH" val="4,221714"/>
  <p:tag name="EMFCHILD" val="Tru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97"/>
  <p:tag name="ORIGINALWIDTH" val="2,116836"/>
  <p:tag name="EMFCHILD" val="Tru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1"/>
  <p:tag name="ORIGINALWIDTH" val="6,636954"/>
  <p:tag name="EMFCHILD" val="Tru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09"/>
  <p:tag name="ORIGINALWIDTH" val="6,636954"/>
  <p:tag name="EMFCHILD" val="Tru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2"/>
  <p:tag name="ORIGINALWIDTH" val="3,283543"/>
  <p:tag name="EMFCHILD" val="Tru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95517"/>
  <p:tag name="ORIGINALWIDTH" val="0,3991978"/>
  <p:tag name="EMFCHILD" val="Tru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86269"/>
  <p:tag name="ORIGINALWIDTH" val="4,221714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40056"/>
  <p:tag name="ORIGINALWIDTH" val="2,218712"/>
  <p:tag name="EMFCHILD" val="Tru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97"/>
  <p:tag name="ORIGINALWIDTH" val="2,116836"/>
  <p:tag name="EMFCHILD" val="Tru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1"/>
  <p:tag name="ORIGINALWIDTH" val="6,636954"/>
  <p:tag name="EMFCHILD" val="Tru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4"/>
  <p:tag name="ORIGINALWIDTH" val="6,098019"/>
  <p:tag name="EMFCHILD" val="Tru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2"/>
  <p:tag name="ORIGINALWIDTH" val="3,283543"/>
  <p:tag name="EMFCHILD" val="Tru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4"/>
  <p:tag name="ORIGINALWIDTH" val="140,4727"/>
  <p:tag name="EMFCHILD" val="Tru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4"/>
  <p:tag name="ORIGINALWIDTH" val="140,4727"/>
  <p:tag name="EMFCHILD" val="Tru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86269"/>
  <p:tag name="ORIGINALWIDTH" val="4,221714"/>
  <p:tag name="EMFCHILD" val="Tru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97"/>
  <p:tag name="ORIGINALWIDTH" val="2,116836"/>
  <p:tag name="EMFCHILD" val="Tru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8"/>
  <p:tag name="ORIGINALWIDTH" val="5,141893"/>
  <p:tag name="EMFCHILD" val="Tru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2,542984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1"/>
  <p:tag name="ORIGINALWIDTH" val="6,636954"/>
  <p:tag name="EMFCHILD" val="Tru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09"/>
  <p:tag name="ORIGINALWIDTH" val="6,636954"/>
  <p:tag name="EMFCHILD" val="Tru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2"/>
  <p:tag name="ORIGINALWIDTH" val="3,283543"/>
  <p:tag name="EMFCHILD" val="Tru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7464"/>
  <p:tag name="ORIGINALWIDTH" val="0,3991978"/>
  <p:tag name="EMFCHILD" val="Tru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7464"/>
  <p:tag name="ORIGINALWIDTH" val="0,3991978"/>
  <p:tag name="EMFCHILD" val="Tru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2,542984"/>
  <p:tag name="EMFCHILD" val="Tru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8"/>
  <p:tag name="ORIGINALWIDTH" val="5,141893"/>
  <p:tag name="EMFCHILD" val="Tru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2089"/>
  <p:tag name="ORIGINALWIDTH" val="5,400378"/>
  <p:tag name="EMFCHILD" val="Tru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4"/>
  <p:tag name="ORIGINALWIDTH" val="16,31902"/>
  <p:tag name="EMFCHILD" val="Tru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3,087917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$$&#10; \end{document}&#10;"/>
  <p:tag name="IGUANATEXSIZE" val="20"/>
  <p:tag name="IGUANATEXCURSOR" val="544"/>
  <p:tag name="TRANSPARENCY" val="True"/>
  <p:tag name="FILENAME" val=""/>
  <p:tag name="INPUTTYPE" val="0"/>
  <p:tag name="LATEXENGINEID" val="0"/>
  <p:tag name="TEMPFOLDER" val="c:\temp\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7464"/>
  <p:tag name="ORIGINALWIDTH" val="0,3991978"/>
  <p:tag name="EMFCHILD" val="Tru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2,542984"/>
  <p:tag name="EMFCHILD" val="Tru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417016"/>
  <p:tag name="ORIGINALWIDTH" val="4,722716"/>
  <p:tag name="EMFCHILD" val="Tru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2089"/>
  <p:tag name="ORIGINALWIDTH" val="5,400378"/>
  <p:tag name="EMFCHILD" val="Tru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4"/>
  <p:tag name="ORIGINALWIDTH" val="16,4299"/>
  <p:tag name="EMFCHILD" val="Tru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3,087917"/>
  <p:tag name="EMFCHILD" val="Tru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4"/>
  <p:tag name="ORIGINALWIDTH" val="140,4727"/>
  <p:tag name="EMFCHILD" val="Tru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86269"/>
  <p:tag name="ORIGINALWIDTH" val="4,221714"/>
  <p:tag name="EMFCHILD" val="Tru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97"/>
  <p:tag name="ORIGINALWIDTH" val="2,116836"/>
  <p:tag name="EMFCHILD" val="Tru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8"/>
  <p:tag name="ORIGINALWIDTH" val="5,141893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,24409"/>
  <p:tag name="ORIGINALWIDTH" val="114,203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mathcal{E}_\varphi(\rho)=\sum_{k} K_{k}^{\varphi}\rho K_{k}^{\varphi \dagger}$$&#10; \end{document}&#10;"/>
  <p:tag name="IGUANATEXSIZE" val="20"/>
  <p:tag name="IGUANATEXCURSOR" val="574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2,542984"/>
  <p:tag name="EMFCHILD" val="Tru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1"/>
  <p:tag name="ORIGINALWIDTH" val="6,636954"/>
  <p:tag name="EMFCHILD" val="Tru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4"/>
  <p:tag name="ORIGINALWIDTH" val="6,098019"/>
  <p:tag name="EMFCHILD" val="Tru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2"/>
  <p:tag name="ORIGINALWIDTH" val="3,283543"/>
  <p:tag name="EMFCHILD" val="Tru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7464"/>
  <p:tag name="ORIGINALWIDTH" val="0,3991978"/>
  <p:tag name="EMFCHILD" val="Tru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7464"/>
  <p:tag name="ORIGINALWIDTH" val="0,3991978"/>
  <p:tag name="EMFCHILD" val="Tru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2,542984"/>
  <p:tag name="EMFCHILD" val="Tru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417016"/>
  <p:tag name="ORIGINALWIDTH" val="4,722716"/>
  <p:tag name="EMFCHILD" val="Tru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2089"/>
  <p:tag name="ORIGINALWIDTH" val="5,400378"/>
  <p:tag name="EMFCHILD" val="Tru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4"/>
  <p:tag name="ORIGINALWIDTH" val="16,4299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,4765"/>
  <p:tag name="ORIGINALWIDTH" val="963,6295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mathcal{E}_\varphi(\rho)] = ? $$&#10;\end{document}&#10;"/>
  <p:tag name="IGUANATEXSIZE" val="20"/>
  <p:tag name="IGUANATEXCURSOR" val="67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3,087917"/>
  <p:tag name="EMFCHILD" val="Tru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7464"/>
  <p:tag name="ORIGINALWIDTH" val="0,3991978"/>
  <p:tag name="EMFCHILD" val="Tru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2,542984"/>
  <p:tag name="EMFCHILD" val="Tru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8"/>
  <p:tag name="ORIGINALWIDTH" val="5,141893"/>
  <p:tag name="EMFCHILD" val="Tru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2089"/>
  <p:tag name="ORIGINALWIDTH" val="5,400378"/>
  <p:tag name="EMFCHILD" val="Tru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4"/>
  <p:tag name="ORIGINALWIDTH" val="16,31902"/>
  <p:tag name="EMFCHILD" val="Tru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3,087917"/>
  <p:tag name="EMFCHILD" val="Tru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36"/>
  <p:tag name="ORIGINALWIDTH" val="4,93746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87"/>
  <p:tag name="ORIGINALWIDTH" val="4,583909"/>
  <p:tag name="EMFCHILD" val="Tru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4"/>
  <p:tag name="ORIGINALWIDTH" val="6,868868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U_\varphi=e^{i \frac{\sigma_z}{2} \varphi} 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261811"/>
  <p:tag name="ORIGINALWIDTH" val="4,751142"/>
  <p:tag name="EMFCHILD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,2243"/>
  <p:tag name="ORIGINALWIDTH" val="1166,10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[\rho_\varphi]  = \min_{\ket{\Psi_\varphi}} F[\ket{\Psi_\varphi}]$$&#10; \end{document}&#10;"/>
  <p:tag name="IGUANATEXSIZE" val="20"/>
  <p:tag name="IGUANATEXCURSOR" val="536"/>
  <p:tag name="TRANSPARENCY" val="True"/>
  <p:tag name="FILENAME" val=""/>
  <p:tag name="INPUTTYPE" val="0"/>
  <p:tag name="LATEXENGINEID" val="0"/>
  <p:tag name="TEMPFOLDER" val="c:\temp\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86"/>
  <p:tag name="ORIGINALWIDTH" val="4,343324"/>
  <p:tag name="EMFCHILD" val="Tru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2"/>
  <p:tag name="ORIGINALWIDTH" val="6,591336"/>
  <p:tag name="EMFCHILD" val="Tru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55"/>
  <p:tag name="ORIGINALWIDTH" val="3,806114"/>
  <p:tag name="EMFCHILD" val="Tru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73"/>
  <p:tag name="ORIGINALWIDTH" val="2,102269"/>
  <p:tag name="EMFCHILD" val="Tru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01705"/>
  <p:tag name="ORIGINALWIDTH" val="3,186628"/>
  <p:tag name="EMFCHILD" val="Tru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56527"/>
  <p:tag name="ORIGINALWIDTH" val="2,517592"/>
  <p:tag name="EMFCHILD" val="Tru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38685"/>
  <p:tag name="ORIGINALWIDTH" val="8,131966"/>
  <p:tag name="EMFCHILD" val="Tru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17536"/>
  <p:tag name="ORIGINALWIDTH" val="2,468004"/>
  <p:tag name="EMFCHILD" val="Tru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86"/>
  <p:tag name="ORIGINALWIDTH" val="4,343324"/>
  <p:tag name="EMFCHILD" val="Tru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,98804"/>
  <p:tag name="ORIGINALWIDTH" val="179,12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^{(n+1)} \leq F^{(n)} +  4 \min_{\tilde{K}^{(n)}_k} \| \alpha\| + 2 \| \beta \| \sqrt{F^{(n)}}  &#10;$$&#10; \end{document}&#10;"/>
  <p:tag name="IGUANATEXSIZE" val="20"/>
  <p:tag name="IGUANATEXCURSOR" val="58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,05279"/>
  <p:tag name="ORIGINALWIDTH" val="120,03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4 \min_{\{\tilde{K}_k^\varphi\}} \| \alpha \| $$&#10; \end{document}&#10;"/>
  <p:tag name="IGUANATEXSIZE" val="20"/>
  <p:tag name="IGUANATEXCURSOR" val="57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8535"/>
  <p:tag name="ORIGINALWIDTH" val="7,09109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^{(n+1)} \leq F^{(n)} +  4 \min_{\tilde{K}^{(n)}_k} \| \alpha\| + 2 \| \beta \| \sqrt{F^{(n)}}  &#10;$$&#10; \end{document}&#10;"/>
  <p:tag name="IGUANATEXSIZE" val="20"/>
  <p:tag name="IGUANATEXCURSOR" val="58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15728"/>
  <p:tag name="EMFCHILD" val="Tru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16668"/>
  <p:tag name="ORIGINALWIDTH" val="4,266963"/>
  <p:tag name="EMFCHILD" val="Tru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256518"/>
  <p:tag name="ORIGINALWIDTH" val="5,139897"/>
  <p:tag name="EMFCHILD" val="Tru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5867"/>
  <p:tag name="ORIGINALWIDTH" val="2,542027"/>
  <p:tag name="EMFCHILD" val="Tru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08738"/>
  <p:tag name="EMFCHILD" val="Tru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876143"/>
  <p:tag name="ORIGINALWIDTH" val="6,095661"/>
  <p:tag name="EMFCHILD" val="Tru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8535"/>
  <p:tag name="ORIGINALWIDTH" val="7,091092"/>
  <p:tag name="EMFCHILD" val="Tru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15728"/>
  <p:tag name="EMFCHILD" val="Tru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16668"/>
  <p:tag name="ORIGINALWIDTH" val="4,266963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849,6438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 = \sum_k \dot{\tilde{K}}^{\varphi \dagger}_k \dot{\tilde{K}}_k^{\varphi}$$&#10;\end{document}&#10;"/>
  <p:tag name="IGUANATEXSIZE" val="20"/>
  <p:tag name="IGUANATEXCURSOR" val="69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08738"/>
  <p:tag name="EMFCHILD" val="Tru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904"/>
  <p:tag name="ORIGINALWIDTH" val="6,634395"/>
  <p:tag name="EMFCHILD" val="Tru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97971"/>
  <p:tag name="ORIGINALWIDTH" val="4,41958"/>
  <p:tag name="EMFCHILD" val="Tru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49"/>
  <p:tag name="ORIGINALWIDTH" val="7,791666"/>
  <p:tag name="EMFCHILD" val="Tru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16468"/>
  <p:tag name="ORIGINALWIDTH" val="2,134976"/>
  <p:tag name="EMFCHILD" val="Tru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49"/>
  <p:tag name="ORIGINALWIDTH" val="5,018193"/>
  <p:tag name="EMFCHILD" val="Tru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7132188"/>
  <p:tag name="ORIGINALWIDTH" val="2,569948"/>
  <p:tag name="EMFCHILD" val="Tru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1382"/>
  <p:tag name="ORIGINALWIDTH" val="6,35503"/>
  <p:tag name="EMFCHILD" val="Tru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94514"/>
  <p:tag name="ORIGINALWIDTH" val="1,46654"/>
  <p:tag name="EMFCHILD" val="Tru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07808"/>
  <p:tag name="ORIGINALWIDTH" val="3,491774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,9783"/>
  <p:tag name="ORIGINALWIDTH" val="1169,85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[\rho_\varphi] = \max_L  F( \rho,L) $$&#10;\end{document}&#10;"/>
  <p:tag name="IGUANATEXSIZE" val="20"/>
  <p:tag name="IGUANATEXCURSOR" val="66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94514"/>
  <p:tag name="ORIGINALWIDTH" val="1,461532"/>
  <p:tag name="EMFCHILD" val="Tru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88335"/>
  <p:tag name="ORIGINALWIDTH" val="2,713594"/>
  <p:tag name="EMFCHILD" val="Tru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15616"/>
  <p:tag name="ORIGINALWIDTH" val="5,596846"/>
  <p:tag name="EMFCHILD" val="Tru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904"/>
  <p:tag name="ORIGINALWIDTH" val="6,634395"/>
  <p:tag name="EMFCHILD" val="Tru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904"/>
  <p:tag name="ORIGINALWIDTH" val="3,980644"/>
  <p:tag name="EMFCHILD" val="Tru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70138"/>
  <p:tag name="ORIGINALWIDTH" val="5,438465"/>
  <p:tag name="EMFCHILD" val="Tru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709,78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 \rho,L) = 2 \Tr(\dot{\rho}_\varphi L) - \Tr(\rho_\varphi L^2) 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2684"/>
  <p:tag name="ORIGINALWIDTH" val="9,07864"/>
  <p:tag name="EMFCHILD" val="Tru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75141"/>
  <p:tag name="ORIGINALWIDTH" val="19,46706"/>
  <p:tag name="EMFCHILD" val="Tru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8535"/>
  <p:tag name="ORIGINALWIDTH" val="7,091092"/>
  <p:tag name="EMFCHILD" val="Tru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15728"/>
  <p:tag name="EMFCHILD" val="Tru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16668"/>
  <p:tag name="ORIGINALWIDTH" val="4,266963"/>
  <p:tag name="EMFCHILD" val="Tru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08738"/>
  <p:tag name="EMFCHILD" val="Tru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109,11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(\rho) = \sum_i K_{i}^{\boldsymbol{\theta}} &#10;\rho K_{i}^{\boldsymbol{\theta} \dagger}$$&#10; \end{document}&#10;"/>
  <p:tag name="IGUANATEXSIZE" val="20"/>
  <p:tag name="IGUANATEXCURSOR" val="64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040,87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 = i \sum_i (\partial_{\theta}{K}_i^\dagger) K_i$$ &#10;&#10; \end{document}&#10;"/>
  <p:tag name="IGUANATEXSIZE" val="20"/>
  <p:tag name="IGUANATEXCURSOR" val="56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544,807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 \notin\mathcal{S} = \t{span}_{\mathbb{H}}\left\{K_i^\dagger K_j, \forall_{ij}  \right\}&#10;$$ &#10;&#10; \end{document}&#10;"/>
  <p:tag name="IGUANATEXSIZE" val="20"/>
  <p:tag name="IGUANATEXCURSOR" val="535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,39026"/>
  <p:tag name="ORIGINALWIDTH" val="127,128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109,11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(\rho) = \sum_i K_{i}^{\boldsymbol{\theta}} &#10;\rho K_{i}^{\boldsymbol{\theta} \dagger}$$&#10; \end{document}&#10;"/>
  <p:tag name="IGUANATEXSIZE" val="20"/>
  <p:tag name="IGUANATEXCURSOR" val="64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040,87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 = i \sum_i (\partial_{\theta}{K}_i^\dagger) K_i$$ &#10;&#10; \end{document}&#10;"/>
  <p:tag name="IGUANATEXSIZE" val="20"/>
  <p:tag name="IGUANATEXCURSOR" val="56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,93422"/>
  <p:tag name="ORIGINALWIDTH" val="85,8340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k}^{\varphi} = \sum_j v_{kj}(\varphi) K_{j}^{\varphi}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544,807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 \notin\mathcal{S} = \t{span}_{\mathbb{H}}\left\{K_i^\dagger K_j, \forall_{ij}  \right\}&#10;$$ &#10;&#10; \end{document}&#10;"/>
  <p:tag name="IGUANATEXSIZE" val="20"/>
  <p:tag name="IGUANATEXCURSOR" val="535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8975422"/>
  <p:tag name="ORIGINALWIDTH" val="3,327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k}^{\varphi} = \sum_j v_{kj}(\varphi) K_{j}^{\varphi}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825"/>
  <p:tag name="ORIGINALWIDTH" val="8,502819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05"/>
  <p:tag name="ORIGINALWIDTH" val="4,378307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20118"/>
  <p:tag name="ORIGINALWIDTH" val="3,106496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8"/>
  <p:tag name="ORIGINALWIDTH" val="3,441083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58375"/>
  <p:tag name="ORIGINALWIDTH" val="6,6444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51178"/>
  <p:tag name="ORIGINALWIDTH" val="13,29879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1"/>
  <p:tag name="ORIGINALWIDTH" val="3,070384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72015"/>
  <p:tag name="ORIGINALWIDTH" val="4,38627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8"/>
  <p:tag name="ORIGINALWIDTH" val="3,441083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1"/>
  <p:tag name="ORIGINALWIDTH" val="3,070384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303"/>
  <p:tag name="ORIGINALWIDTH" val="2,318028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9859"/>
  <p:tag name="ORIGINALWIDTH" val="5,685216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303"/>
  <p:tag name="ORIGINALWIDTH" val="2,318028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53267"/>
  <p:tag name="ORIGINALWIDTH" val="3,233032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825"/>
  <p:tag name="ORIGINALWIDTH" val="8,502819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05"/>
  <p:tag name="ORIGINALWIDTH" val="4,378307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1"/>
  <p:tag name="ORIGINALWIDTH" val="3,070384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,49835"/>
  <p:tag name="ORIGINALWIDTH" val="124,484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960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6"/>
  <p:tag name="ORIGINALWIDTH" val="4,501905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2"/>
  <p:tag name="ORIGINALWIDTH" val="5,030957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2"/>
  <p:tag name="ORIGINALWIDTH" val="3,570582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4"/>
  <p:tag name="ORIGINALWIDTH" val="7,095025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11"/>
  <p:tag name="ORIGINALWIDTH" val="5,310448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1,367525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18"/>
  <p:tag name="ORIGINALWIDTH" val="5,360384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87"/>
  <p:tag name="ORIGINALWIDTH" val="4,374144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15834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8"/>
  <p:tag name="ORIGINALWIDTH" val="4,711533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19685"/>
  <p:tag name="ORIGINALWIDTH" val="22,6544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e^{i \frac{\sigma_z}{2} \varphi} $&#10;\end{document}&#10;"/>
  <p:tag name="IGUANATEXSIZE" val="20"/>
  <p:tag name="IGUANATEXCURSOR" val="62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15834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1,367525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6"/>
  <p:tag name="ORIGINALWIDTH" val="6,63808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96017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6"/>
  <p:tag name="ORIGINALWIDTH" val="4,501905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2"/>
  <p:tag name="ORIGINALWIDTH" val="5,030957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2"/>
  <p:tag name="ORIGINALWIDTH" val="3,570582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3"/>
  <p:tag name="ORIGINALWIDTH" val="0,8873884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5"/>
  <p:tag name="ORIGINALWIDTH" val="4,555802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4"/>
  <p:tag name="ORIGINALWIDTH" val="7,095025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35"/>
  <p:tag name="ORIGINALWIDTH" val="66,3241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varphi = (\omega-\omega_{\textrm{LO}})t $&#10;\end{document}&#10;"/>
  <p:tag name="IGUANATEXSIZE" val="20"/>
  <p:tag name="IGUANATEXCURSOR" val="66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15834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8"/>
  <p:tag name="ORIGINALWIDTH" val="4,711533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799"/>
  <p:tag name="ORIGINALWIDTH" val="1,1679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49"/>
  <p:tag name="ORIGINALWIDTH" val="6,029162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15834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7,8129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(\rho)]  = 4 \min_{\{\tilde{K}_k^\varphi\}} \| \alpha \| $$&#10; \end{document}&#10;"/>
  <p:tag name="IGUANATEXSIZE" val="20"/>
  <p:tag name="IGUANATEXCURSOR" val="57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511704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1"/>
  <p:tag name="ORIGINALWIDTH" val="5,041905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68"/>
  <p:tag name="ORIGINALWIDTH" val="3,57833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59"/>
  <p:tag name="ORIGINALWIDTH" val="7,110466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1"/>
  <p:tag name="ORIGINALWIDTH" val="8,74945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1 \rangle 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38"/>
  <p:tag name="ORIGINALWIDTH" val="5,322015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1,37049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36"/>
  <p:tag name="ORIGINALWIDTH" val="5,372008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811"/>
  <p:tag name="ORIGINALWIDTH" val="4,383657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20856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87"/>
  <p:tag name="ORIGINALWIDTH" val="4,721767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20856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1,37049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4"/>
  <p:tag name="ORIGINALWIDTH" val="6,652519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68"/>
  <p:tag name="ORIGINALWIDTH" val="4,43165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ER" val="1"/>
  <p:tag name="SELECTIONNAME" val="TextBox 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65"/>
  <p:tag name="ORIGINALWIDTH" val="8,74950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0 \rangle $&#10;\end{document}&#10;"/>
  <p:tag name="IGUANATEXSIZE" val="20"/>
  <p:tag name="IGUANATEXCURSOR" val="62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7,812947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3"/>
  <p:tag name="ORIGINALWIDTH" val="2,140814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48"/>
  <p:tag name="ORIGINALWIDTH" val="5,031898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9"/>
  <p:tag name="ORIGINALWIDTH" val="2,773043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45"/>
  <p:tag name="ORIGINALWIDTH" val="2,57695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"/>
  <p:tag name="ORIGINALWIDTH" val="6,372408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3"/>
  <p:tag name="ORIGINALWIDTH" val="3,526335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08602"/>
  <p:tag name="ORIGINALWIDTH" val="2,721008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9"/>
  <p:tag name="ORIGINALWIDTH" val="2,773043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50877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77208"/>
  <p:tag name="ORIGINALWIDTH" val="5,69681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mega $&#10;\end{document}&#10;"/>
  <p:tag name="IGUANATEXSIZE" val="20"/>
  <p:tag name="IGUANATEXCURSOR" val="63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74"/>
  <p:tag name="ORIGINALWIDTH" val="5,612132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50877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2"/>
  <p:tag name="ORIGINALWIDTH" val="4,68208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mathcal{E}_\varphi(\rho)=\sum_{k} K_{k}^{\varphi}\rho K_{k}^{\varphi \dagger}$$&#10; \end{document}&#10;"/>
  <p:tag name="IGUANATEXSIZE" val="20"/>
  <p:tag name="IGUANATEXCURSOR" val="574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39"/>
  <p:tag name="ORIGINALWIDTH" val="4,346795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84218"/>
  <p:tag name="ORIGINALWIDTH" val="6,596574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07437"/>
  <p:tag name="ORIGINALWIDTH" val="5,326858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39"/>
  <p:tag name="ORIGINALWIDTH" val="4,346795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5"/>
  <p:tag name="ORIGINALWIDTH" val="2,301355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2"/>
  <p:tag name="ORIGINALWIDTH" val="4,682087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5"/>
  <p:tag name="ORIGINALWIDTH" val="2,301355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65"/>
  <p:tag name="ORIGINALWIDTH" val="0,373582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0 \rangle $&#10;\end{document}&#10;"/>
  <p:tag name="IGUANATEXSIZE" val="20"/>
  <p:tag name="IGUANATEXCURSOR" val="62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84218"/>
  <p:tag name="ORIGINALWIDTH" val="6,596574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26466"/>
  <p:tag name="ORIGINALWIDTH" val="13,20312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63"/>
  <p:tag name="ORIGINALWIDTH" val="3,416319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11"/>
  <p:tag name="ORIGINALWIDTH" val="8,44165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39"/>
  <p:tag name="ORIGINALWIDTH" val="4,346795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63"/>
  <p:tag name="ORIGINALWIDTH" val="3,416319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2"/>
  <p:tag name="ORIGINALWIDTH" val="4,682087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11"/>
  <p:tag name="ORIGINALWIDTH" val="8,44165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39"/>
  <p:tag name="ORIGINALWIDTH" val="4,346795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4748"/>
  <p:tag name="ORIGINALWIDTH" val="2,569197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82923"/>
  <p:tag name="ORIGINALWIDTH" val="3,932102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63"/>
  <p:tag name="ORIGINALWIDTH" val="3,416319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$$&#10; \end{document}&#10;"/>
  <p:tag name="IGUANATEXSIZE" val="20"/>
  <p:tag name="IGUANATEXCURSOR" val="544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76"/>
  <p:tag name="ORIGINALWIDTH" val="10,1836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,4765"/>
  <p:tag name="ORIGINALWIDTH" val="1193,101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mathcal{E}_\varphi \otimes \mathcal{I}(\rho)] = ? $$&#10;\end{document}&#10;"/>
  <p:tag name="IGUANATEXSIZE" val="20"/>
  <p:tag name="IGUANATEXCURSOR" val="682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,2243"/>
  <p:tag name="ORIGINALWIDTH" val="1166,10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[\rho_\varphi]  = \min_{\ket{\Psi_\varphi}} F[\ket{\Psi_\varphi}]$$&#10; \end{document}&#10;"/>
  <p:tag name="IGUANATEXSIZE" val="20"/>
  <p:tag name="IGUANATEXCURSOR" val="536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,05276"/>
  <p:tag name="ORIGINALWIDTH" val="137,388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 \otimes \mathcal{I} (\rho)]  = 4 \min_{\{\tilde{K}_k^\varphi\}} \| \alpha \| $$&#10; \end{document}&#10;"/>
  <p:tag name="IGUANATEXSIZE" val="20"/>
  <p:tag name="IGUANATEXCURSOR" val="58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,9783"/>
  <p:tag name="ORIGINALWIDTH" val="1169,85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[\rho_\varphi] = \max_L  F( \rho,L) $$&#10;\end{document}&#10;"/>
  <p:tag name="IGUANATEXSIZE" val="20"/>
  <p:tag name="IGUANATEXCURSOR" val="66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709,78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 \rho,L) = 2 \Tr(\dot{\rho}_\varphi L) - \Tr(\rho_\varphi L^2) 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,39026"/>
  <p:tag name="ORIGINALWIDTH" val="144,476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 \otimes \mathcal{I}(\rho)]  = \max_{\rho,L} F(\rho,L)$$&#10; \end{document}&#10;"/>
  <p:tag name="IGUANATEXSIZE" val="20"/>
  <p:tag name="IGUANATEXCURSOR" val="58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65"/>
  <p:tag name="ORIGINALWIDTH" val="2,082808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,49835"/>
  <p:tag name="ORIGINALWIDTH" val="124,484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849,6438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 = \sum_k \dot{\tilde{K}}^{\varphi \dagger}_k \dot{\tilde{K}}_k^{\varphi}$$&#10;\end{document}&#10;"/>
  <p:tag name="IGUANATEXSIZE" val="20"/>
  <p:tag name="IGUANATEXCURSOR" val="69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,93422"/>
  <p:tag name="ORIGINALWIDTH" val="85,8340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k}^{\varphi} = \sum_j v_{kj}(\varphi) K_{j}^{\varphi}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8975422"/>
  <p:tag name="ORIGINALWIDTH" val="3,327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k}^{\varphi} = \sum_j v_{kj}(\varphi) K_{j}^{\varphi}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825"/>
  <p:tag name="ORIGINALWIDTH" val="8,502819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1"/>
  <p:tag name="ORIGINALWIDTH" val="0,373587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1 \rangle 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05"/>
  <p:tag name="ORIGINALWIDTH" val="4,378307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8"/>
  <p:tag name="ORIGINALWIDTH" val="3,441083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58375"/>
  <p:tag name="ORIGINALWIDTH" val="6,6444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51178"/>
  <p:tag name="ORIGINALWIDTH" val="13,29879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1"/>
  <p:tag name="ORIGINALWIDTH" val="3,070384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72015"/>
  <p:tag name="ORIGINALWIDTH" val="4,38627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8"/>
  <p:tag name="ORIGINALWIDTH" val="3,441083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1"/>
  <p:tag name="ORIGINALWIDTH" val="3,070384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303"/>
  <p:tag name="ORIGINALWIDTH" val="2,318028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9859"/>
  <p:tag name="ORIGINALWIDTH" val="5,685216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69216"/>
  <p:tag name="ORIGINALWIDTH" val="3,082176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303"/>
  <p:tag name="ORIGINALWIDTH" val="2,318028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825"/>
  <p:tag name="ORIGINALWIDTH" val="8,502819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05"/>
  <p:tag name="ORIGINALWIDTH" val="4,378307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1"/>
  <p:tag name="ORIGINALWIDTH" val="3,070384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4109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 \otimes \mathcal{I}(\rho)]  = \max_{\rho,L} F(\rho,L)$$&#10; \end{document}&#10;"/>
  <p:tag name="IGUANATEXSIZE" val="20"/>
  <p:tag name="IGUANATEXCURSOR" val="58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4"/>
  <p:tag name="ORIGINALWIDTH" val="4,47022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"/>
  <p:tag name="ORIGINALWIDTH" val="4,995514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7"/>
  <p:tag name="ORIGINALWIDTH" val="3,545429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1"/>
  <p:tag name="ORIGINALWIDTH" val="7,04509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17"/>
  <p:tag name="ORIGINALWIDTH" val="5,273049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1"/>
  <p:tag name="ORIGINALWIDTH" val="2,082783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1"/>
  <p:tag name="ORIGINALWIDTH" val="1,3579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22"/>
  <p:tag name="ORIGINALWIDTH" val="5,322609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5"/>
  <p:tag name="ORIGINALWIDTH" val="4,343322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84"/>
  <p:tag name="ORIGINALWIDTH" val="6,611166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44"/>
  <p:tag name="ORIGINALWIDTH" val="6,53187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1"/>
  <p:tag name="ORIGINALWIDTH" val="2,299538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12"/>
  <p:tag name="ORIGINALWIDTH" val="4,678372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1"/>
  <p:tag name="ORIGINALWIDTH" val="2,299538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1"/>
  <p:tag name="ORIGINALWIDTH" val="1,3579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5"/>
  <p:tag name="ORIGINALWIDTH" val="6,591342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10947"/>
  <p:tag name="ORIGINALWIDTH" val="5,6270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varphi = (\omega-\omega_{\textrm{LO}})t $&#10;\end{document}&#10;"/>
  <p:tag name="IGUANATEXSIZE" val="20"/>
  <p:tag name="IGUANATEXCURSOR" val="66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41091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4"/>
  <p:tag name="ORIGINALWIDTH" val="4,47022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"/>
  <p:tag name="ORIGINALWIDTH" val="4,995514"/>
  <p:tag name="EMFCHILD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7"/>
  <p:tag name="ORIGINALWIDTH" val="3,545429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43"/>
  <p:tag name="ORIGINALWIDTH" val="0,8811462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4"/>
  <p:tag name="ORIGINALWIDTH" val="4,523737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1"/>
  <p:tag name="ORIGINALWIDTH" val="7,04509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1"/>
  <p:tag name="ORIGINALWIDTH" val="2,299538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12"/>
  <p:tag name="ORIGINALWIDTH" val="4,678372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04"/>
  <p:tag name="ORIGINALWIDTH" val="1,15966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72952"/>
  <p:tag name="ORIGINALWIDTH" val="6,576409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44"/>
  <p:tag name="ORIGINALWIDTH" val="5,986712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1"/>
  <p:tag name="ORIGINALWIDTH" val="2,299538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5302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 \otimes \mathcal{I} (\rho)]  = 4 \min_{\{\tilde{K}_k^\varphi\}} \| \alpha \| $$&#10; \end{document}&#10;"/>
  <p:tag name="IGUANATEXSIZE" val="20"/>
  <p:tag name="IGUANATEXCURSOR" val="58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6"/>
  <p:tag name="ORIGINALWIDTH" val="4,477079"/>
  <p:tag name="EMFCHIL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2"/>
  <p:tag name="ORIGINALWIDTH" val="5,003233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2"/>
  <p:tag name="ORIGINALWIDTH" val="3,550901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4"/>
  <p:tag name="ORIGINALWIDTH" val="7,055908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11"/>
  <p:tag name="ORIGINALWIDTH" val="5,281172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1,359971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18"/>
  <p:tag name="ORIGINALWIDTH" val="5,330823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ER" val="1"/>
  <p:tag name="SELECTIONNAME" val="TextBox 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35"/>
  <p:tag name="ORIGINALWIDTH" val="2,294308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87"/>
  <p:tag name="ORIGINALWIDTH" val="4,350012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87"/>
  <p:tag name="ORIGINALWIDTH" val="6,621339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49"/>
  <p:tag name="ORIGINALWIDTH" val="6,541922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03053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8"/>
  <p:tag name="ORIGINALWIDTH" val="4,685565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03053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1,359971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6"/>
  <p:tag name="ORIGINALWIDTH" val="6,601454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9"/>
  <p:tag name="ORIGINALWIDTH" val="4,397662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53022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0215"/>
  <p:tag name="ORIGINALWIDTH" val="5,86438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2"/>
  <p:tag name="ORIGINALWIDTH" val="2,124375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4,99331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1"/>
  <p:tag name="ORIGINALWIDTH" val="2,751749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444"/>
  <p:tag name="ORIGINALWIDTH" val="2,557188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5"/>
  <p:tag name="ORIGINALWIDTH" val="6,323515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38"/>
  <p:tag name="ORIGINALWIDTH" val="3,499249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08575"/>
  <p:tag name="ORIGINALWIDTH" val="2,700138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1"/>
  <p:tag name="ORIGINALWIDTH" val="2,751749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32819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47"/>
  <p:tag name="ORIGINALWIDTH" val="5,569074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85272"/>
  <p:tag name="ORIGINALWIDTH" val="6,042378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32819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3"/>
  <p:tag name="ORIGINALWIDTH" val="4,937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74"/>
  <p:tag name="ORIGINALWIDTH" val="4,583894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0215"/>
  <p:tag name="ORIGINALWIDTH" val="5,86438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42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62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44048"/>
  <p:tag name="ORIGINALWIDTH" val="4,118899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1601"/>
  <p:tag name="ORIGINALWIDTH" val="5,094996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76"/>
  <p:tag name="ORIGINALWIDTH" val="10,1836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59885"/>
  <p:tag name="ORIGINALWIDTH" val="19,2862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,30095"/>
  <p:tag name="ORIGINALWIDTH" val="154,402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,8545"/>
  <p:tag name="ORIGINALWIDTH" val="171,156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\otimes \mathcal{I}(\rho)]  = 4 \min_{\{\tilde{K}_k^{(N) \varphi}\}} \| \alpha^{(N)} \| 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6"/>
  <p:tag name="ORIGINALWIDTH" val="7,74726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\otimes \mathcal{I}(\rho)]  = 4 \min_{\{\tilde{K}_k^{(N) \varphi}\}} \| \alpha^{(N)} \| 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"/>
  <p:tag name="ORIGINALWIDTH" val="4,473771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8"/>
  <p:tag name="ORIGINALWIDTH" val="4,999514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53"/>
  <p:tag name="ORIGINALWIDTH" val="3,548261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58"/>
  <p:tag name="ORIGINALWIDTH" val="7,050701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35"/>
  <p:tag name="ORIGINALWIDTH" val="2,294308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01"/>
  <p:tag name="ORIGINALWIDTH" val="5,27724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1,358962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23"/>
  <p:tag name="ORIGINALWIDTH" val="5,326876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696"/>
  <p:tag name="ORIGINALWIDTH" val="5,124476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1"/>
  <p:tag name="ORIGINALWIDTH" val="6,186881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812"/>
  <p:tag name="ORIGINALWIDTH" val="4,346779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87"/>
  <p:tag name="ORIGINALWIDTH" val="6,616437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7"/>
  <p:tag name="ORIGINALWIDTH" val="6,537052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01355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"/>
  <p:tag name="ORIGINALWIDTH" val="4,682096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187525"/>
  <p:tag name="ORIGINALWIDTH" val="3,036003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01355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1,358962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8"/>
  <p:tag name="ORIGINALWIDTH" val="6,596591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5"/>
  <p:tag name="ORIGINALWIDTH" val="4,394386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6"/>
  <p:tag name="ORIGINALWIDTH" val="7,747268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99"/>
  <p:tag name="ORIGINALWIDTH" val="2,122779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6"/>
  <p:tag name="ORIGINALWIDTH" val="4,989571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3"/>
  <p:tag name="ORIGINALWIDTH" val="2,749702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539"/>
  <p:tag name="ORIGINALWIDTH" val="2,555298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1"/>
  <p:tag name="ORIGINALWIDTH" val="6,318824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71"/>
  <p:tag name="ORIGINALWIDTH" val="3,86720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e^{i \frac{\sigma_z}{2} \varphi} $&#10;\end{document}&#10;"/>
  <p:tag name="IGUANATEXSIZE" val="20"/>
  <p:tag name="IGUANATEXCURSOR" val="62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3"/>
  <p:tag name="ORIGINALWIDTH" val="1,458193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02235"/>
  <p:tag name="ORIGINALWIDTH" val="4,820938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3"/>
  <p:tag name="ORIGINALWIDTH" val="1,453201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32"/>
  <p:tag name="ORIGINALWIDTH" val="3,496677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08587"/>
  <p:tag name="ORIGINALWIDTH" val="2,698118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3"/>
  <p:tag name="ORIGINALWIDTH" val="2,749702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31104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35"/>
  <p:tag name="ORIGINALWIDTH" val="5,56495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3"/>
  <p:tag name="ORIGINALWIDTH" val="1,805361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1"/>
  <p:tag name="ORIGINALWIDTH" val="6,186881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6"/>
  <p:tag name="ORIGINALWIDTH" val="2,136024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3"/>
  <p:tag name="ORIGINALWIDTH" val="1,798421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31104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3952"/>
  <p:tag name="ORIGINALWIDTH" val="7,79334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344"/>
  <p:tag name="ORIGINALWIDTH" val="4,500364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7576"/>
  <p:tag name="ORIGINALWIDTH" val="5,029247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3496"/>
  <p:tag name="ORIGINALWIDTH" val="3,569372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2"/>
  <p:tag name="ORIGINALWIDTH" val="7,092611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71535"/>
  <p:tag name="ORIGINALWIDTH" val="5,308659"/>
  <p:tag name="EMFCHILD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1,367078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9792"/>
  <p:tag name="ORIGINALWIDTH" val="5,358545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\Delta t/t \approx 10^{-16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8"/>
  <p:tag name="PICTUREFILESIZE" val="4381"/>
  <p:tag name="TEXPOINTSCALING" val="2,27085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01732"/>
  <p:tag name="ORIGINALWIDTH" val="3,237795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8542"/>
  <p:tag name="ORIGINALWIDTH" val="5,154963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042"/>
  <p:tag name="ORIGINALWIDTH" val="6,223701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47047"/>
  <p:tag name="ORIGINALWIDTH" val="4,372651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39937"/>
  <p:tag name="ORIGINALWIDTH" val="6,655791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4328"/>
  <p:tag name="ORIGINALWIDTH" val="6,575964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568"/>
  <p:tag name="ORIGINALWIDTH" val="4,709943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1,367078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62664"/>
  <p:tag name="ORIGINALWIDTH" val="6,635804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56536"/>
  <p:tag name="ORIGINALWIDTH" val="2,557992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3952"/>
  <p:tag name="ORIGINALWIDTH" val="7,793343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344"/>
  <p:tag name="ORIGINALWIDTH" val="4,500364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7576"/>
  <p:tag name="ORIGINALWIDTH" val="5,029247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3496"/>
  <p:tag name="ORIGINALWIDTH" val="3,569372"/>
  <p:tag name="EMFCHILD" val="Tr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084762"/>
  <p:tag name="ORIGINALWIDTH" val="0,8871015"/>
  <p:tag name="EMFCHILD" val="Tr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042"/>
  <p:tag name="ORIGINALWIDTH" val="4,554247"/>
  <p:tag name="EMFCHILD" val="Tr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2"/>
  <p:tag name="ORIGINALWIDTH" val="7,092611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568"/>
  <p:tag name="ORIGINALWIDTH" val="4,709943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891184"/>
  <p:tag name="ORIGINALWIDTH" val="1,167492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387008"/>
  <p:tag name="ORIGINALWIDTH" val="8,26252"/>
  <p:tag name="EMFCHILD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4328"/>
  <p:tag name="ORIGINALWIDTH" val="6,027134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03538"/>
  <p:tag name="ORIGINALWIDTH" val="5,49070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0869"/>
  <p:tag name="ORIGINALWIDTH" val="5,282134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1515"/>
  <p:tag name="ORIGINALWIDTH" val="6,377192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93698"/>
  <p:tag name="ORIGINALWIDTH" val="4,480505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3"/>
  <p:tag name="ORIGINALWIDTH" val="4,937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74"/>
  <p:tag name="ORIGINALWIDTH" val="4,583894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76"/>
  <p:tag name="ORIGINALWIDTH" val="10,1836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1752"/>
  <p:tag name="ORIGINALWIDTH" val="2,507638"/>
  <p:tag name="EMFCHILD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59885"/>
  <p:tag name="ORIGINALWIDTH" val="19,2862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,30095"/>
  <p:tag name="ORIGINALWIDTH" val="154,402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,8545"/>
  <p:tag name="ORIGINALWIDTH" val="171,156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\otimes \mathcal{I}(\rho)]  = 4 \min_{\{\tilde{K}_k^{(N) \varphi}\}} \| \alpha^{(N)} \| 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1,9535"/>
  <p:tag name="ORIGINALWIDTH" val="2571,42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varphi_D} = \frac{1}{\sqrt{\mathcal{N}}} \sum_{\sigma_1 \dots \sigma_N = 0}^1 \Tr(A_{\sigma_1}^{[1]})\dots A_{\sigma_N}^{[N]} \ket{\sigma_1 \dots \sigma_N}&#10;$$&#10; \end{document}&#10;"/>
  <p:tag name="IGUANATEXSIZE" val="20"/>
  <p:tag name="IGUANATEXCURSOR" val="7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1127,10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 A_{\sigma_N}^{[i]}&#10;$ - $D \times D$ matrix&#10; \end{document}&#10;"/>
  <p:tag name="IGUANATEXSIZE" val="20"/>
  <p:tag name="IGUANATEXCURSOR" val="5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6"/>
  <p:tag name="ORIGINALWIDTH" val="7,74726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\otimes \mathcal{I}(\rho)]  = 4 \min_{\{\tilde{K}_k^{(N) \varphi}\}} \| \alpha^{(N)} \| 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"/>
  <p:tag name="ORIGINALWIDTH" val="4,473771"/>
  <p:tag name="EMFCHILD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8"/>
  <p:tag name="ORIGINALWIDTH" val="4,999514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53"/>
  <p:tag name="ORIGINALWIDTH" val="3,548261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58"/>
  <p:tag name="ORIGINALWIDTH" val="7,050701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811"/>
  <p:tag name="ORIGINALWIDTH" val="4,413071"/>
  <p:tag name="EMFCHILD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01"/>
  <p:tag name="ORIGINALWIDTH" val="5,27724"/>
  <p:tag name="EMFCHILD" val="Tr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1,358962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23"/>
  <p:tag name="ORIGINALWIDTH" val="5,326876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696"/>
  <p:tag name="ORIGINALWIDTH" val="5,124476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1"/>
  <p:tag name="ORIGINALWIDTH" val="6,186881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812"/>
  <p:tag name="ORIGINALWIDTH" val="4,346779"/>
  <p:tag name="EMFCHIL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87"/>
  <p:tag name="ORIGINALWIDTH" val="6,616437"/>
  <p:tag name="EMFCHIL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7"/>
  <p:tag name="ORIGINALWIDTH" val="6,537052"/>
  <p:tag name="EMFCHIL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01355"/>
  <p:tag name="EMFCHIL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"/>
  <p:tag name="ORIGINALWIDTH" val="4,682096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01355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1,358962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8"/>
  <p:tag name="ORIGINALWIDTH" val="6,596591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5"/>
  <p:tag name="ORIGINALWIDTH" val="4,394386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6"/>
  <p:tag name="ORIGINALWIDTH" val="7,747268"/>
  <p:tag name="EMFCHILD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99"/>
  <p:tag name="ORIGINALWIDTH" val="2,122779"/>
  <p:tag name="EMFCHILD" val="Tru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6"/>
  <p:tag name="ORIGINALWIDTH" val="4,989571"/>
  <p:tag name="EMFCHILD" val="Tru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3"/>
  <p:tag name="ORIGINALWIDTH" val="2,749702"/>
  <p:tag name="EMFCHILD" val="Tru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539"/>
  <p:tag name="ORIGINALWIDTH" val="2,555298"/>
  <p:tag name="EMFCHILD" val="Tru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1"/>
  <p:tag name="ORIGINALWIDTH" val="6,318824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41415"/>
  <p:tag name="ORIGINALWIDTH" val="41,388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varphi = \frac{4\pi \Delta L}{\lambda} $&#10;\end{document}&#10;"/>
  <p:tag name="IGUANATEXSIZE" val="20"/>
  <p:tag name="IGUANATEXCURSOR" val="64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3"/>
  <p:tag name="ORIGINALWIDTH" val="1,458193"/>
  <p:tag name="EMFCHILD" val="Tru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02235"/>
  <p:tag name="ORIGINALWIDTH" val="4,820938"/>
  <p:tag name="EMFCHILD" val="Tru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3"/>
  <p:tag name="ORIGINALWIDTH" val="1,453201"/>
  <p:tag name="EMFCHILD" val="Tru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32"/>
  <p:tag name="ORIGINALWIDTH" val="3,496677"/>
  <p:tag name="EMFCHILD" val="Tru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08587"/>
  <p:tag name="ORIGINALWIDTH" val="2,698118"/>
  <p:tag name="EMFCHILD" val="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3"/>
  <p:tag name="ORIGINALWIDTH" val="2,749702"/>
  <p:tag name="EMFCHIL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31104"/>
  <p:tag name="EMFCHILD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35"/>
  <p:tag name="ORIGINALWIDTH" val="5,56495"/>
  <p:tag name="EMFCHILD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3"/>
  <p:tag name="ORIGINALWIDTH" val="1,805361"/>
  <p:tag name="EMFCHILD" val="Tru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1"/>
  <p:tag name="ORIGINALWIDTH" val="6,186881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33"/>
  <p:tag name="ORIGINALWIDTH" val="5,66871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varphi = \frac{4\pi \Delta L}{\lambda} $&#10;\end{document}&#10;"/>
  <p:tag name="IGUANATEXSIZE" val="20"/>
  <p:tag name="IGUANATEXCURSOR" val="64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3"/>
  <p:tag name="ORIGINALWIDTH" val="1,798421"/>
  <p:tag name="EMFCHILD" val="Tru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31104"/>
  <p:tag name="EMFCHILD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3952"/>
  <p:tag name="ORIGINALWIDTH" val="7,79334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344"/>
  <p:tag name="ORIGINALWIDTH" val="4,500364"/>
  <p:tag name="EMFCHILD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7576"/>
  <p:tag name="ORIGINALWIDTH" val="5,029247"/>
  <p:tag name="EMFCHIL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3496"/>
  <p:tag name="ORIGINALWIDTH" val="3,569372"/>
  <p:tag name="EMFCHIL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2"/>
  <p:tag name="ORIGINALWIDTH" val="7,092611"/>
  <p:tag name="EMFCHILD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71535"/>
  <p:tag name="ORIGINALWIDTH" val="5,308659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1,367078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9792"/>
  <p:tag name="ORIGINALWIDTH" val="5,358545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8"/>
  <p:tag name="ORIGINALWIDTH" val="6,62512"/>
  <p:tag name="EMFCHILD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8542"/>
  <p:tag name="ORIGINALWIDTH" val="5,154963"/>
  <p:tag name="EMFCHILD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042"/>
  <p:tag name="ORIGINALWIDTH" val="6,223701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47047"/>
  <p:tag name="ORIGINALWIDTH" val="4,372651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39937"/>
  <p:tag name="ORIGINALWIDTH" val="6,655791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4328"/>
  <p:tag name="ORIGINALWIDTH" val="6,575964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568"/>
  <p:tag name="ORIGINALWIDTH" val="4,709943"/>
  <p:tag name="EMFCHIL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1,367078"/>
  <p:tag name="EMFCHIL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62664"/>
  <p:tag name="ORIGINALWIDTH" val="6,635804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00366"/>
  <p:tag name="ORIGINALWIDTH" val="3,417146"/>
  <p:tag name="EMFCHILD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3952"/>
  <p:tag name="ORIGINALWIDTH" val="7,793343"/>
  <p:tag name="EMFCHIL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344"/>
  <p:tag name="ORIGINALWIDTH" val="4,500364"/>
  <p:tag name="EMFCHIL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7576"/>
  <p:tag name="ORIGINALWIDTH" val="5,029247"/>
  <p:tag name="EMFCHIL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3496"/>
  <p:tag name="ORIGINALWIDTH" val="3,569372"/>
  <p:tag name="EMFCHILD" val="Tru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084762"/>
  <p:tag name="ORIGINALWIDTH" val="0,8871015"/>
  <p:tag name="EMFCHILD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042"/>
  <p:tag name="ORIGINALWIDTH" val="4,554247"/>
  <p:tag name="EMFCHILD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2"/>
  <p:tag name="ORIGINALWIDTH" val="7,092611"/>
  <p:tag name="EMFCHILD" val="Tru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568"/>
  <p:tag name="ORIGINALWIDTH" val="4,709943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891184"/>
  <p:tag name="ORIGINALWIDTH" val="1,167492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4858"/>
  <p:tag name="ORIGINALWIDTH" val="63,89953"/>
  <p:tag name="OUTPUTTYPE" val="SVG"/>
  <p:tag name="IGUANATEXVERSION" val="160"/>
  <p:tag name="LATEXADDIN" val="\documentclass{article}\pagestyle{empty}&#10;\begin{document}&#10; $\Delta L/L \approx 10^{-23}$&#10;\end{document}&#10;"/>
  <p:tag name="IGUANATEXSIZE" val="20"/>
  <p:tag name="IGUANATEXCURSOR" val="8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LAYER" val="1"/>
  <p:tag name="SELECTIONNAME" val="Group 3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075441"/>
  <p:tag name="ORIGINALWIDTH" val="4,177319"/>
  <p:tag name="EMFCHILD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4328"/>
  <p:tag name="ORIGINALWIDTH" val="6,027134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03538"/>
  <p:tag name="ORIGINALWIDTH" val="5,49070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0869"/>
  <p:tag name="ORIGINALWIDTH" val="5,282134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1515"/>
  <p:tag name="ORIGINALWIDTH" val="6,377192"/>
  <p:tag name="EMFCHILD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93698"/>
  <p:tag name="ORIGINALWIDTH" val="4,480505"/>
  <p:tag name="EMFCHILD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3"/>
  <p:tag name="ORIGINALWIDTH" val="4,937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74"/>
  <p:tag name="ORIGINALWIDTH" val="4,583894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2333"/>
  <p:tag name="ORIGINALWIDTH" val="5,683649"/>
  <p:tag name="EMFCHILD" val="Tru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4095"/>
  <p:tag name="ORIGINALWIDTH" val="24,3570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Comb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4095"/>
  <p:tag name="ORIGINALWIDTH" val="5,95055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Comb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9528"/>
  <p:tag name="ORIGINALWIDTH" val="4,328504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46142"/>
  <p:tag name="ORIGINALWIDTH" val="7,631181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2756"/>
  <p:tag name="ORIGINALWIDTH" val="4,817087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5"/>
  <p:tag name="ORIGINALWIDTH" val="4,546942"/>
  <p:tag name="EMFCHILD" val="Tru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99894"/>
  <p:tag name="ORIGINALWIDTH" val="51,69339"/>
  <p:tag name="OUTPUTTYPE" val="SVG"/>
  <p:tag name="IGUANATEXVERSION" val="160"/>
  <p:tag name="LATEXADDIN" val="\documentclass{article}&#10;\usepackage{amsmath}&#10;\pagestyle{empty}&#10;\begin{document}&#10;&#10;$$&#10;F_Q(\Lambda_{\theta}^{(N)}) = &#10;$$&#10;&#10;&#10;\end{document}"/>
  <p:tag name="IGUANATEXSIZE" val="20"/>
  <p:tag name="IGUANATEXCURSOR" val="114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35118"/>
  <p:tag name="ORIGINALWIDTH" val="7,149292"/>
  <p:tag name="LATEXADDIN" val="\documentclass{article}&#10;\usepackage{amsmath}&#10;\pagestyle{empty}&#10;\begin{document}&#10;&#10;$$&#10;F_Q(\Lambda_{\theta}^{(N)}) = &#10;$$&#10;&#10;&#10;\end{document}"/>
  <p:tag name="IGUANATEXSIZE" val="20"/>
  <p:tag name="IGUANATEXCURSOR" val="114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6102"/>
  <p:tag name="ORIGINALWIDTH" val="5,351063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34579"/>
  <p:tag name="ORIGINALWIDTH" val="2,333543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07598"/>
  <p:tag name="ORIGINALWIDTH" val="6,326732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03"/>
  <p:tag name="ORIGINALWIDTH" val="1,83063"/>
  <p:tag name="EMFCHILD" val="Tru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46299"/>
  <p:tag name="ORIGINALWIDTH" val="6,273425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3"/>
  <p:tag name="ORIGINALWIDTH" val="20,89086"/>
  <p:tag name="EMFCHILD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03"/>
  <p:tag name="ORIGINALWIDTH" val="1,823583"/>
  <p:tag name="EMFCHILD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70827"/>
  <p:tag name="ORIGINALWIDTH" val="3,154291"/>
  <p:tag name="EMFCHILD" val="Tru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34579"/>
  <p:tag name="ORIGINALWIDTH" val="2,333543"/>
  <p:tag name="EMFCHILD" val="Tru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20906"/>
  <p:tag name="ORIGINALWIDTH" val="6,688858"/>
  <p:tag name="EMFCHILD" val="Tru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89658"/>
  <p:tag name="ORIGINALWIDTH" val="200,065"/>
  <p:tag name="OUTPUTTYPE" val="SVG"/>
  <p:tag name="IGUANATEXVERSION" val="160"/>
  <p:tag name="LATEXADDIN" val="\documentclass{article}&#10;\usepackage{amsmath}&#10;\pagestyle{empty}&#10;\begin{document}&#10;&#10;Storing $P_1, \dots, P_N$ requires $~ N d_{\mathcal{A}}^4 d_{\mathcal{H}}^4$ variables&#10;&#10;&#10;\end{document}"/>
  <p:tag name="IGUANATEXSIZE" val="20"/>
  <p:tag name="IGUANATEXCURSOR" val="11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73907"/>
  <p:tag name="ORIGINALWIDTH" val="197,8173"/>
  <p:tag name="OUTPUTTYPE" val="SVG"/>
  <p:tag name="IGUANATEXVERSION" val="160"/>
  <p:tag name="LATEXADDIN" val="\documentclass{article}&#10;\usepackage{amsmath}&#10;\usepackage{xcolor}&#10;\pagestyle{empty}&#10;\begin{document}&#10;&#10;Storing the whole $P$ requires $ d_{\mathcal{H}}^{4N} d_{\mathcal{A}}^2$ variables&#10;&#10;&#10;\end{document}"/>
  <p:tag name="IGUANATEXSIZE" val="20"/>
  <p:tag name="IGUANATEXCURSOR" val="15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07431"/>
  <p:tag name="ORIGINALWIDTH" val="4,407886"/>
  <p:tag name="LATEXADDIN" val="\documentclass{article}&#10;\usepackage{amsmath}&#10;\usepackage{xcolor}&#10;\pagestyle{empty}&#10;\begin{document}&#10;&#10;Storing the whole $P$ requires $ d_{\mathcal{H}}^{4N} d_{\mathcal{A}}^2$ variables&#10;&#10;&#10;\end{document}"/>
  <p:tag name="IGUANATEXSIZE" val="20"/>
  <p:tag name="IGUANATEXCURSOR" val="15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78348"/>
  <p:tag name="ORIGINALWIDTH" val="3,114357"/>
  <p:tag name="EMFCHILD" val="Tru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4,407886"/>
  <p:tag name="EMFCHILD" val="Tru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3,343219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23517"/>
  <p:tag name="ORIGINALWIDTH" val="3,835608"/>
  <p:tag name="EMFCHILD" val="Tru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16486"/>
  <p:tag name="ORIGINALWIDTH" val="2,129299"/>
  <p:tag name="EMFCHILD" val="Tru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5,004899"/>
  <p:tag name="EMFCHILD" val="Tru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14575"/>
  <p:tag name="ORIGINALWIDTH" val="4,547175"/>
  <p:tag name="EMFCHILD" val="Tru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78348"/>
  <p:tag name="ORIGINALWIDTH" val="3,114357"/>
  <p:tag name="EMFCHILD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71204"/>
  <p:tag name="ORIGINALWIDTH" val="5,004899"/>
  <p:tag name="EMFCHILD" val="Tru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850694"/>
  <p:tag name="EMFCHILD" val="Tru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6,815832"/>
  <p:tag name="EMFCHILD" val="Tru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71204"/>
  <p:tag name="ORIGINALWIDTH" val="5,004899"/>
  <p:tag name="EMFCHILD" val="Tru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4,407886"/>
  <p:tag name="EMFCHILD" val="Tru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71204"/>
  <p:tag name="ORIGINALWIDTH" val="2,208908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850694"/>
  <p:tag name="EMFCHILD" val="Tru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28"/>
  <p:tag name="ORIGINALWIDTH" val="7,104375"/>
  <p:tag name="EMFCHILD" val="Tru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3,343219"/>
  <p:tag name="EMFCHILD" val="Tru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850694"/>
  <p:tag name="EMFCHILD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80235"/>
  <p:tag name="ORIGINALWIDTH" val="4,905397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15629"/>
  <p:tag name="ORIGINALWIDTH" val="5,004899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16486"/>
  <p:tag name="ORIGINALWIDTH" val="2,129299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3,343219"/>
  <p:tag name="EMFCHILD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850694"/>
  <p:tag name="EMFCHILD" val="Tru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253681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1"/>
  <p:tag name="ORIGINALWIDTH" val="8,74945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1 \rangle 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8"/>
  <p:tag name="ORIGINALWIDTH" val="4,73625"/>
  <p:tag name="EMFCHILD" val="Tru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7181"/>
  <p:tag name="ORIGINALWIDTH" val="3,412864"/>
  <p:tag name="EMFCHILD" val="Tru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1387"/>
  <p:tag name="ORIGINALWIDTH" val="6,205876"/>
  <p:tag name="EMFCHILD" val="Tru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227992"/>
  <p:tag name="ORIGINALWIDTH" val="6,10836"/>
  <p:tag name="EMFCHILD" val="Tru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8"/>
  <p:tag name="ORIGINALWIDTH" val="4,73625"/>
  <p:tag name="EMFCHILD" val="Tru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586"/>
  <p:tag name="ORIGINALWIDTH" val="3,078542"/>
  <p:tag name="EMFCHILD" val="Tru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534694"/>
  <p:tag name="ORIGINALWIDTH" val="5,941199"/>
  <p:tag name="EMFCHILD" val="Tru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4,86561"/>
  <p:tag name="EMFCHILD" val="Tru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4,487494"/>
  <p:tag name="EMFCHILD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3,343219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65"/>
  <p:tag name="ORIGINALWIDTH" val="8,74950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0 \rangle $&#10;\end{document}&#10;"/>
  <p:tag name="IGUANATEXSIZE" val="20"/>
  <p:tag name="IGUANATEXCURSOR" val="62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16486"/>
  <p:tag name="ORIGINALWIDTH" val="2,129299"/>
  <p:tag name="EMFCHILD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4,487494"/>
  <p:tag name="EMFCHILD" val="Tru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8"/>
  <p:tag name="ORIGINALWIDTH" val="4,905397"/>
  <p:tag name="EMFCHILD" val="Tru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71204"/>
  <p:tag name="ORIGINALWIDTH" val="2,208908"/>
  <p:tag name="EMFCHILD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850694"/>
  <p:tag name="EMFCHILD" val="Tru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253681"/>
  <p:tag name="EMFCHILD" val="Tru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3602"/>
  <p:tag name="ORIGINALWIDTH" val="4,413426"/>
  <p:tag name="LATEXADDIN" val="\documentclass{article}&#10;\usepackage{amsmath}&#10;\pagestyle{empty}&#10;\begin{document}&#10;&#10;Storing $P_1, \dots, P_N$ requires $~ N d_{\mathcal{A}}^4 d_{\mathcal{H}}^4$ variables&#10;&#10;&#10;\end{document}"/>
  <p:tag name="IGUANATEXSIZE" val="20"/>
  <p:tag name="IGUANATEXCURSOR" val="11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953131"/>
  <p:tag name="ORIGINALWIDTH" val="3,118284"/>
  <p:tag name="EMFCHILD" val="Tru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4,413426"/>
  <p:tag name="EMFCHILD" val="Tru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03329"/>
  <p:tag name="ORIGINALWIDTH" val="3,347424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77208"/>
  <p:tag name="ORIGINALWIDTH" val="5,69681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mega $&#10;\end{document}&#10;"/>
  <p:tag name="IGUANATEXSIZE" val="20"/>
  <p:tag name="IGUANATEXCURSOR" val="63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039"/>
  <p:tag name="ORIGINALWIDTH" val="2,132005"/>
  <p:tag name="EMFCHILD" val="Tru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03329"/>
  <p:tag name="ORIGINALWIDTH" val="5,011206"/>
  <p:tag name="EMFCHILD" val="Tru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66953"/>
  <p:tag name="ORIGINALWIDTH" val="4,552898"/>
  <p:tag name="EMFCHILD" val="Tru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5192"/>
  <p:tag name="ORIGINALWIDTH" val="7,113322"/>
  <p:tag name="EMFCHILD" val="Tru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20153"/>
  <p:tag name="ORIGINALWIDTH" val="2,538466"/>
  <p:tag name="EMFCHILD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843426"/>
  <p:tag name="ORIGINALWIDTH" val="1,165613"/>
  <p:tag name="EMFCHILD" val="Tru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08014"/>
  <p:tag name="ORIGINALWIDTH" val="1,05603"/>
  <p:tag name="EMFCHILD" val="Tru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08014"/>
  <p:tag name="ORIGINALWIDTH" val="1,05603"/>
  <p:tag name="EMFCHILD" val="Tru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08014"/>
  <p:tag name="ORIGINALWIDTH" val="1,05603"/>
  <p:tag name="EMFCHILD" val="Tru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843426"/>
  <p:tag name="ORIGINALWIDTH" val="1,165613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5192"/>
  <p:tag name="ORIGINALWIDTH" val="7,113322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6616"/>
  <p:tag name="ORIGINALWIDTH" val="6,213692"/>
  <p:tag name="EMFCHILD" val="Tru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03329"/>
  <p:tag name="ORIGINALWIDTH" val="3,347424"/>
  <p:tag name="EMFCHILD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3,855536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48217"/>
  <p:tag name="ORIGINALWIDTH" val="4,911566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07918"/>
  <p:tag name="ORIGINALWIDTH" val="5,011206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039"/>
  <p:tag name="ORIGINALWIDTH" val="2,132005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03329"/>
  <p:tag name="ORIGINALWIDTH" val="3,347424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3,855536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3,257756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8976"/>
  <p:tag name="ORIGINALWIDTH" val="7,409842"/>
  <p:tag name="LATEXADDIN" val="\documentclass{article}\pagestyle{empty}&#10;\begin{document}&#10; $\Delta L/L \approx 10^{-23}$&#10;\end{document}&#10;"/>
  <p:tag name="IGUANATEXSIZE" val="20"/>
  <p:tag name="IGUANATEXCURSOR" val="8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5192"/>
  <p:tag name="ORIGINALWIDTH" val="8,388518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97"/>
  <p:tag name="ORIGINALWIDTH" val="4,742205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86702"/>
  <p:tag name="ORIGINALWIDTH" val="3,417174"/>
  <p:tag name="EMFCHILD" val="Tru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65711"/>
  <p:tag name="ORIGINALWIDTH" val="5,948686"/>
  <p:tag name="EMFCHILD" val="Tru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97"/>
  <p:tag name="ORIGINALWIDTH" val="4,742205"/>
  <p:tag name="EMFCHILD" val="Tru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86702"/>
  <p:tag name="ORIGINALWIDTH" val="3,417174"/>
  <p:tag name="EMFCHILD" val="Tru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947"/>
  <p:tag name="ORIGINALWIDTH" val="6,116064"/>
  <p:tag name="EMFCHILD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03329"/>
  <p:tag name="ORIGINALWIDTH" val="4,871705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4,493149"/>
  <p:tag name="EMFCHILD" val="Tru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03329"/>
  <p:tag name="ORIGINALWIDTH" val="3,347424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039"/>
  <p:tag name="ORIGINALWIDTH" val="2,132005"/>
  <p:tag name="EMFCHILD" val="Tru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4,493149"/>
  <p:tag name="EMFCHILD" val="Tru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97"/>
  <p:tag name="ORIGINALWIDTH" val="4,911566"/>
  <p:tag name="EMFCHILD" val="Tru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9781"/>
  <p:tag name="ORIGINALWIDTH" val="2,211699"/>
  <p:tag name="EMFCHILD" val="Tru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3,855536"/>
  <p:tag name="EMFCHILD" val="Tru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3,257756"/>
  <p:tag name="EMFCHILD" val="Tru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99892"/>
  <p:tag name="ORIGINALWIDTH" val="18,04677"/>
  <p:tag name="OUTPUTTYPE" val="SVG"/>
  <p:tag name="IGUANATEXVERSION" val="160"/>
  <p:tag name="LATEXADDIN" val="\documentclass{article}&#10;\usepackage{amsmath}&#10;\pagestyle{empty}&#10;\begin{document}&#10;&#10;$$&#10;\rho_{\theta}^{(N)}&#10;$$&#10;&#10;&#10;\end{document}"/>
  <p:tag name="IGUANATEXSIZE" val="20"/>
  <p:tag name="IGUANATEXCURSOR" val="12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6"/>
  <p:tag name="ORIGINALWIDTH" val="271,7913"/>
  <p:tag name="OUTPUTTYPE" val="SVG"/>
  <p:tag name="IGUANATEXVERSION" val="160"/>
  <p:tag name="LATEXADDIN" val="\documentclass{article}&#10;\usepackage{amsmath}&#10;\pagestyle{empty}&#10;\begin{document}&#10;&#10;noise correlations modelled efficiently if dimensions of $\mathcal{E}_i$ small&#10;&#10;\end{document}"/>
  <p:tag name="IGUANATEXSIZE" val="20"/>
  <p:tag name="IGUANATEXCURSOR" val="8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99894"/>
  <p:tag name="ORIGINALWIDTH" val="51,69339"/>
  <p:tag name="OUTPUTTYPE" val="SVG"/>
  <p:tag name="IGUANATEXVERSION" val="160"/>
  <p:tag name="LATEXADDIN" val="\documentclass{article}&#10;\usepackage{amsmath}&#10;\pagestyle{empty}&#10;\begin{document}&#10;&#10;$$&#10;F_Q(\Lambda_{\theta}^{(N)}) = &#10;$$&#10;&#10;&#10;\end{document}"/>
  <p:tag name="IGUANATEXSIZE" val="20"/>
  <p:tag name="IGUANATEXCURSOR" val="114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99894"/>
  <p:tag name="ORIGINALWIDTH" val="18,04679"/>
  <p:tag name="OUTPUTTYPE" val="SVG"/>
  <p:tag name="IGUANATEXVERSION" val="160"/>
  <p:tag name="LATEXADDIN" val="\documentclass{article}&#10;\usepackage{amsmath}&#10;\pagestyle{empty}&#10;\begin{document}&#10;&#10;$$&#10;\rho_{\theta}^{(N)}&#10;$$&#10;&#10;&#10;\end{document}"/>
  <p:tag name="IGUANATEXSIZE" val="20"/>
  <p:tag name="IGUANATEXCURSOR" val="10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99894"/>
  <p:tag name="ORIGINALWIDTH" val="40,68665"/>
  <p:tag name="OUTPUTTYPE" val="SVG"/>
  <p:tag name="IGUANATEXVERSION" val="160"/>
  <p:tag name="LATEXADDIN" val="\documentclass{article}&#10;\usepackage{amsmath}&#10;\pagestyle{empty}&#10;\begin{document}&#10;&#10;$&#10;\rho_{\theta}^{(N)}, \dot{\rho}_{\theta}^{(N)}&#10;$&#10;&#10;&#10;\end{document}"/>
  <p:tag name="IGUANATEXSIZE" val="20"/>
  <p:tag name="IGUANATEXCURSOR" val="12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7525"/>
  <p:tag name="ORIGINALWIDTH" val="4,702343"/>
  <p:tag name="LATEXADDIN" val="\documentclass{article}&#10;\usepackage{amsmath}&#10;\pagestyle{empty}&#10;\begin{document}&#10;&#10;$&#10;\rho_{\theta}^{(N)}, \dot{\rho}_{\theta}^{(N)}&#10;$&#10;&#10;&#10;\end{document}"/>
  <p:tag name="IGUANATEXSIZE" val="20"/>
  <p:tag name="IGUANATEXCURSOR" val="12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19"/>
  <p:tag name="ORIGINALWIDTH" val="1,813187"/>
  <p:tag name="EMFCHILD" val="Tru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46312"/>
  <p:tag name="ORIGINALWIDTH" val="6,213682"/>
  <p:tag name="EMFCHILD" val="Tru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19"/>
  <p:tag name="ORIGINALWIDTH" val="1,806213"/>
  <p:tag name="EMFCHILD" val="Tru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70842"/>
  <p:tag name="ORIGINALWIDTH" val="3,124276"/>
  <p:tag name="EMFCHILD" val="Tru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093385"/>
  <p:tag name="ORIGINALWIDTH" val="1,165616"/>
  <p:tag name="EMFCHILD" val="Tru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96645"/>
  <p:tag name="ORIGINALWIDTH" val="1,065981"/>
  <p:tag name="EMFCHILD" val="Tru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7525"/>
  <p:tag name="ORIGINALWIDTH" val="4,702343"/>
  <p:tag name="EMFCHILD" val="Tru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19"/>
  <p:tag name="ORIGINALWIDTH" val="1,813187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46312"/>
  <p:tag name="ORIGINALWIDTH" val="6,213682"/>
  <p:tag name="EMFCHILD" val="Tru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19"/>
  <p:tag name="ORIGINALWIDTH" val="1,806213"/>
  <p:tag name="EMFCHILD" val="Tru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70842"/>
  <p:tag name="ORIGINALWIDTH" val="3,124276"/>
  <p:tag name="EMFCHILD" val="Tru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7525"/>
  <p:tag name="ORIGINALWIDTH" val="4,898293"/>
  <p:tag name="LATEXADDIN" val="\documentclass{article}&#10;\usepackage{amsmath}&#10;\pagestyle{empty}&#10;\begin{document}&#10;&#10;$$&#10;\rho_{\theta}^{(N)}&#10;$$&#10;&#10;&#10;\end{document}"/>
  <p:tag name="IGUANATEXSIZE" val="20"/>
  <p:tag name="IGUANATEXCURSOR" val="10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19"/>
  <p:tag name="ORIGINALWIDTH" val="1,888717"/>
  <p:tag name="EMFCHILD" val="Tru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46312"/>
  <p:tag name="ORIGINALWIDTH" val="6,472569"/>
  <p:tag name="EMFCHILD" val="Tru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19"/>
  <p:tag name="ORIGINALWIDTH" val="1,881472"/>
  <p:tag name="EMFCHILD" val="Tru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70842"/>
  <p:tag name="ORIGINALWIDTH" val="3,254447"/>
  <p:tag name="EMFCHILD" val="Tru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35118"/>
  <p:tag name="ORIGINALWIDTH" val="7,149292"/>
  <p:tag name="LATEXADDIN" val="\documentclass{article}&#10;\usepackage{amsmath}&#10;\pagestyle{empty}&#10;\begin{document}&#10;&#10;$$&#10;F_Q(\Lambda_{\theta}^{(N)}) = &#10;$$&#10;&#10;&#10;\end{document}"/>
  <p:tag name="IGUANATEXSIZE" val="20"/>
  <p:tag name="IGUANATEXCURSOR" val="114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6102"/>
  <p:tag name="ORIGINALWIDTH" val="5,351063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34579"/>
  <p:tag name="ORIGINALWIDTH" val="2,333543"/>
  <p:tag name="EMFCHILD" val="Tru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07598"/>
  <p:tag name="ORIGINALWIDTH" val="6,326732"/>
  <p:tag name="EMFCHILD" val="Tru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03"/>
  <p:tag name="ORIGINALWIDTH" val="1,83063"/>
  <p:tag name="EMFCHILD" val="Tru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46299"/>
  <p:tag name="ORIGINALWIDTH" val="6,273425"/>
  <p:tag name="EMFCHILD" val="Tru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03"/>
  <p:tag name="ORIGINALWIDTH" val="1,823583"/>
  <p:tag name="EMFCHILD" val="Tru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70827"/>
  <p:tag name="ORIGINALWIDTH" val="3,154291"/>
  <p:tag name="EMFCHILD" val="Tru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34579"/>
  <p:tag name="ORIGINALWIDTH" val="2,333543"/>
  <p:tag name="EMFCHILD" val="Tru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20906"/>
  <p:tag name="ORIGINALWIDTH" val="6,688858"/>
  <p:tag name="EMFCHILD" val="Tru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5,01576"/>
  <p:tag name="LATEXADDIN" val="\documentclass{article}&#10;\usepackage{amsmath}&#10;\pagestyle{empty}&#10;\begin{document}&#10;&#10;noise correlations modelled efficiently if dimensions of $\mathcal{E}_i$ small&#10;&#10;\end{document}"/>
  <p:tag name="IGUANATEXSIZE" val="20"/>
  <p:tag name="IGUANATEXCURSOR" val="8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4,417438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38"/>
  <p:tag name="ORIGINALWIDTH" val="2,133928"/>
  <p:tag name="EMFCHILD" val="Tru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260725"/>
  <p:tag name="EMFCHILD" val="Tru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859048"/>
  <p:tag name="EMFCHILD" val="Tru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799216"/>
  <p:tag name="EMFCHILD" val="Tru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4,417438"/>
  <p:tag name="EMFCHILD" val="Tru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3,350473"/>
  <p:tag name="EMFCHILD" val="Tru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3,350473"/>
  <p:tag name="EMFCHILD" val="Tru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859048"/>
  <p:tag name="EMFCHILD" val="Tru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41"/>
  <p:tag name="ORIGINALWIDTH" val="2,213727"/>
  <p:tag name="EMFCHILD" val="Tru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4,497236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65"/>
  <p:tag name="ORIGINALWIDTH" val="0,373582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0 \rangle $&#10;\end{document}&#10;"/>
  <p:tag name="IGUANATEXSIZE" val="20"/>
  <p:tag name="IGUANATEXCURSOR" val="62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567"/>
  <p:tag name="ORIGINALWIDTH" val="3,121161"/>
  <p:tag name="EMFCHILD" val="Tru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38"/>
  <p:tag name="ORIGINALWIDTH" val="2,133928"/>
  <p:tag name="EMFCHILD" val="Tru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4,417438"/>
  <p:tag name="EMFCHILD" val="Tru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5,01576"/>
  <p:tag name="EMFCHILD" val="Tru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260725"/>
  <p:tag name="EMFCHILD" val="Tru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7,787945"/>
  <p:tag name="EMFCHILD" val="Tru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4,417438"/>
  <p:tag name="EMFCHILD" val="Tru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22"/>
  <p:tag name="ORIGINALWIDTH" val="4,916063"/>
  <p:tag name="EMFCHILD" val="Tru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859048"/>
  <p:tag name="EMFCHILD" val="Tru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41"/>
  <p:tag name="ORIGINALWIDTH" val="2,213727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82923"/>
  <p:tag name="ORIGINALWIDTH" val="3,932102"/>
  <p:tag name="EMFCHILD" val="Tru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41"/>
  <p:tag name="ORIGINALWIDTH" val="2,213727"/>
  <p:tag name="EMFCHILD" val="Tru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859048"/>
  <p:tag name="EMFCHILD" val="Tru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22"/>
  <p:tag name="ORIGINALWIDTH" val="4,916063"/>
  <p:tag name="EMFCHILD" val="Tru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859048"/>
  <p:tag name="EMFCHILD" val="Tru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22"/>
  <p:tag name="ORIGINALWIDTH" val="7,74808"/>
  <p:tag name="EMFCHILD" val="Tru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799216"/>
  <p:tag name="EMFCHILD" val="Tru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38"/>
  <p:tag name="ORIGINALWIDTH" val="2,133928"/>
  <p:tag name="EMFCHILD" val="Tru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859048"/>
  <p:tag name="EMFCHILD" val="Tru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5,01576"/>
  <p:tag name="EMFCHILD" val="Tru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567"/>
  <p:tag name="ORIGINALWIDTH" val="3,121161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65"/>
  <p:tag name="ORIGINALWIDTH" val="2,082808"/>
  <p:tag name="EMFCHILD" val="Tru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41"/>
  <p:tag name="ORIGINALWIDTH" val="2,213727"/>
  <p:tag name="EMFCHILD" val="Tru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193"/>
  <p:tag name="ORIGINALWIDTH" val="4,876197"/>
  <p:tag name="EMFCHILD" val="Tru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38"/>
  <p:tag name="ORIGINALWIDTH" val="2,133928"/>
  <p:tag name="EMFCHILD" val="Tru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22"/>
  <p:tag name="ORIGINALWIDTH" val="3,230808"/>
  <p:tag name="EMFCHILD" val="Tru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22"/>
  <p:tag name="ORIGINALWIDTH" val="4,916063"/>
  <p:tag name="EMFCHILD" val="Tru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38"/>
  <p:tag name="ORIGINALWIDTH" val="2,133928"/>
  <p:tag name="EMFCHILD" val="Tru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7,787945"/>
  <p:tag name="EMFCHILD" val="Tru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859048"/>
  <p:tag name="EMFCHILD" val="Tru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5,01576"/>
  <p:tag name="EMFCHILD" val="Tru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260725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1"/>
  <p:tag name="ORIGINALWIDTH" val="0,373587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|1 \rangle 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38"/>
  <p:tag name="ORIGINALWIDTH" val="2,133928"/>
  <p:tag name="EMFCHILD" val="Tru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4,417438"/>
  <p:tag name="EMFCHILD" val="Tru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5,01576"/>
  <p:tag name="EMFCHILD" val="Tru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260725"/>
  <p:tag name="EMFCHILD" val="Tru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4,417438"/>
  <p:tag name="EMFCHILD" val="Tru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22"/>
  <p:tag name="ORIGINALWIDTH" val="3,230808"/>
  <p:tag name="EMFCHILD" val="Tru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785"/>
  <p:tag name="ORIGINALWIDTH" val="5,354787"/>
  <p:tag name="EMFCHILD" val="Tru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53"/>
  <p:tag name="ORIGINALWIDTH" val="2,114984"/>
  <p:tag name="EMFCHILD" val="Tru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260725"/>
  <p:tag name="EMFCHILD" val="Tru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7,787945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5158"/>
  <p:tag name="ORIGINALWIDTH" val="6,064409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69216"/>
  <p:tag name="ORIGINALWIDTH" val="3,082176"/>
  <p:tag name="EMFCHILD" val="Tru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4,497236"/>
  <p:tag name="EMFCHILD" val="Tru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41"/>
  <p:tag name="ORIGINALWIDTH" val="2,213727"/>
  <p:tag name="EMFCHILD" val="Tru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41"/>
  <p:tag name="ORIGINALWIDTH" val="2,213727"/>
  <p:tag name="EMFCHILD" val="Tru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7539"/>
  <p:tag name="ORIGINALWIDTH" val="4,898289"/>
  <p:tag name="LATEXADDIN" val="\documentclass{article}&#10;\usepackage{amsmath}&#10;\pagestyle{empty}&#10;\begin{document}&#10;&#10;$$&#10;\rho_{\theta}^{(N)}&#10;$$&#10;&#10;&#10;\end{document}"/>
  <p:tag name="IGUANATEXSIZE" val="20"/>
  <p:tag name="IGUANATEXCURSOR" val="12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22"/>
  <p:tag name="ORIGINALWIDTH" val="1,88875"/>
  <p:tag name="EMFCHILD" val="Tru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46329"/>
  <p:tag name="ORIGINALWIDTH" val="6,472568"/>
  <p:tag name="EMFCHILD" val="Tru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22"/>
  <p:tag name="ORIGINALWIDTH" val="1,881456"/>
  <p:tag name="EMFCHILD" val="Tru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70816"/>
  <p:tag name="ORIGINALWIDTH" val="3,25445"/>
  <p:tag name="EMFCHILD" val="Tru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57"/>
  <p:tag name="ORIGINALWIDTH" val="20,81816"/>
  <p:tag name="OUTPUTTYPE" val="SVG"/>
  <p:tag name="IGUANATEXVERSION" val="160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1614"/>
  <p:tag name="ORIGINALWIDTH" val="35,50201"/>
  <p:tag name="OUTPUTTYPE" val="SVG"/>
  <p:tag name="IGUANATEXVERSION" val="160"/>
  <p:tag name="LATEXADDIN" val="\documentclass{article}&#10;\usepackage{amsmath}&#10;\pagestyle{empty}&#10;\begin{document}&#10;&#10;$\eta=0.85$&#10;&#10;&#10;\end{document}"/>
  <p:tag name="IGUANATEXSIZE" val="20"/>
  <p:tag name="IGUANATEXCURSOR" val="9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1"/>
  <p:tag name="ORIGINALWIDTH" val="2,082783"/>
  <p:tag name="EMFCHILD" val="Tru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164"/>
  <p:tag name="ORIGINALWIDTH" val="31,09394"/>
  <p:tag name="OUTPUTTYPE" val="SVG"/>
  <p:tag name="IGUANATEXVERSION" val="160"/>
  <p:tag name="LATEXADDIN" val="\documentclass{article}&#10;\usepackage{amsmath}&#10;\pagestyle{empty}&#10;\begin{document}&#10;&#10;$\eta=0.9$&#10;&#10;&#10;\end{document}"/>
  <p:tag name="IGUANATEXSIZE" val="20"/>
  <p:tag name="IGUANATEXCURSOR" val="9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6436"/>
  <p:tag name="ORIGINALWIDTH" val="35,50195"/>
  <p:tag name="OUTPUTTYPE" val="SVG"/>
  <p:tag name="IGUANATEXVERSION" val="160"/>
  <p:tag name="LATEXADDIN" val="\documentclass{article}&#10;\usepackage{amsmath}&#10;\pagestyle{empty}&#10;\begin{document}&#10;&#10;$\eta=0.75$&#10;&#10;&#10;\end{document}"/>
  <p:tag name="IGUANATEXSIZE" val="20"/>
  <p:tag name="IGUANATEXCURSOR" val="9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57"/>
  <p:tag name="ORIGINALWIDTH" val="20,81816"/>
  <p:tag name="OUTPUTTYPE" val="SVG"/>
  <p:tag name="IGUANATEXVERSION" val="160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64"/>
  <p:tag name="ORIGINALWIDTH" val="6,195282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"/>
  <p:tag name="ORIGINALWIDTH" val="3,088778"/>
  <p:tag name="EMFCHILD" val="Tru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105"/>
  <p:tag name="ORIGINALWIDTH" val="6,549848"/>
  <p:tag name="EMFCHILD" val="Tru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7"/>
  <p:tag name="ORIGINALWIDTH" val="4,652516"/>
  <p:tag name="LATEXADDIN" val="\documentclass{article}&#10;\usepackage{amsmath}&#10;\pagestyle{empty}&#10;\begin{document}&#10;&#10;$\eta=0.75$&#10;&#10;&#10;\end{document}"/>
  <p:tag name="IGUANATEXSIZE" val="20"/>
  <p:tag name="IGUANATEXCURSOR" val="9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91"/>
  <p:tag name="ORIGINALWIDTH" val="6,625107"/>
  <p:tag name="EMFCHILD" val="Tru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75"/>
  <p:tag name="ORIGINALWIDTH" val="4,194247"/>
  <p:tag name="EMFCHILD" val="Tru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21"/>
  <p:tag name="ORIGINALWIDTH" val="1,056007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71194"/>
  <p:tag name="ORIGINALWIDTH" val="4,273924"/>
  <p:tag name="EMFCHILD" val="Tru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75"/>
  <p:tag name="ORIGINALWIDTH" val="3,975055"/>
  <p:tag name="EMFCHILD" val="Tru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34"/>
  <p:tag name="ORIGINALWIDTH" val="4,727566"/>
  <p:tag name="LATEXADDIN" val="\documentclass{article}&#10;\usepackage{amsmath}&#10;\pagestyle{empty}&#10;\begin{document}&#10;&#10;$\eta=0.9$&#10;&#10;&#10;\end{document}"/>
  <p:tag name="IGUANATEXSIZE" val="20"/>
  <p:tag name="IGUANATEXCURSOR" val="9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78"/>
  <p:tag name="ORIGINALWIDTH" val="6,731997"/>
  <p:tag name="EMFCHILD" val="Tru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38"/>
  <p:tag name="ORIGINALWIDTH" val="4,261898"/>
  <p:tag name="EMFCHILD" val="Tru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16"/>
  <p:tag name="ORIGINALWIDTH" val="1,073047"/>
  <p:tag name="EMFCHILD" val="Tru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38"/>
  <p:tag name="ORIGINALWIDTH" val="4,201178"/>
  <p:tag name="EMFCHILD" val="Tru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36"/>
  <p:tag name="ORIGINALWIDTH" val="4,65252"/>
  <p:tag name="LATEXADDIN" val="\documentclass{article}&#10;\usepackage{amsmath}&#10;\pagestyle{empty}&#10;\begin{document}&#10;&#10;$\eta=0.85$&#10;&#10;&#10;\end{document}"/>
  <p:tag name="IGUANATEXSIZE" val="20"/>
  <p:tag name="IGUANATEXCURSOR" val="9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94"/>
  <p:tag name="ORIGINALWIDTH" val="6,625118"/>
  <p:tag name="EMFCHILD" val="Tru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65"/>
  <p:tag name="ORIGINALWIDTH" val="4,194252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$$&#10; \end{document}&#10;"/>
  <p:tag name="IGUANATEXSIZE" val="20"/>
  <p:tag name="IGUANATEXCURSOR" val="544"/>
  <p:tag name="TRANSPARENCY" val="True"/>
  <p:tag name="FILENAME" val=""/>
  <p:tag name="INPUTTYPE" val="0"/>
  <p:tag name="LATEXENGINEID" val="0"/>
  <p:tag name="TEMPFOLDER" val="c:\temp\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16"/>
  <p:tag name="ORIGINALWIDTH" val="1,056024"/>
  <p:tag name="EMFCHILD" val="Tru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65"/>
  <p:tag name="ORIGINALWIDTH" val="4,134488"/>
  <p:tag name="EMFCHILD" val="Tru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65"/>
  <p:tag name="ORIGINALWIDTH" val="3,975079"/>
  <p:tag name="EMFCHILD" val="Tru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64"/>
  <p:tag name="ORIGINALWIDTH" val="6,195282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"/>
  <p:tag name="ORIGINALWIDTH" val="3,088778"/>
  <p:tag name="EMFCHILD" val="Tru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105"/>
  <p:tag name="ORIGINALWIDTH" val="6,549848"/>
  <p:tag name="EMFCHILD" val="Tru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57"/>
  <p:tag name="ORIGINALWIDTH" val="20,81816"/>
  <p:tag name="OUTPUTTYPE" val="SVG"/>
  <p:tag name="IGUANATEXVERSION" val="160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164"/>
  <p:tag name="ORIGINALWIDTH" val="31,09394"/>
  <p:tag name="OUTPUTTYPE" val="SVG"/>
  <p:tag name="IGUANATEXVERSION" val="160"/>
  <p:tag name="LATEXADDIN" val="\documentclass{article}&#10;\usepackage{amsmath}&#10;\pagestyle{empty}&#10;\begin{document}&#10;&#10;$\eta=0.9$&#10;&#10;&#10;\end{document}"/>
  <p:tag name="IGUANATEXSIZE" val="20"/>
  <p:tag name="IGUANATEXCURSOR" val="9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6436"/>
  <p:tag name="ORIGINALWIDTH" val="35,50195"/>
  <p:tag name="OUTPUTTYPE" val="SVG"/>
  <p:tag name="IGUANATEXVERSION" val="160"/>
  <p:tag name="LATEXADDIN" val="\documentclass{article}&#10;\usepackage{amsmath}&#10;\pagestyle{empty}&#10;\begin{document}&#10;&#10;$\eta=0.75$&#10;&#10;&#10;\end{document}"/>
  <p:tag name="IGUANATEXSIZE" val="20"/>
  <p:tag name="IGUANATEXCURSOR" val="9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57"/>
  <p:tag name="ORIGINALWIDTH" val="20,81816"/>
  <p:tag name="OUTPUTTYPE" val="SVG"/>
  <p:tag name="IGUANATEXVERSION" val="160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,4837"/>
  <p:tag name="ORIGINALWIDTH" val="585,676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mathcal{E}_\varphi (\rho)$$&#10; \end{document}&#10;"/>
  <p:tag name="IGUANATEXSIZE" val="20"/>
  <p:tag name="IGUANATEXCURSOR" val="559"/>
  <p:tag name="TRANSPARENCY" val="True"/>
  <p:tag name="FILENAME" val=""/>
  <p:tag name="INPUTTYPE" val="0"/>
  <p:tag name="LATEXENGINEID" val="0"/>
  <p:tag name="TEMPFOLDER" val="c:\temp\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1614"/>
  <p:tag name="ORIGINALWIDTH" val="35,50201"/>
  <p:tag name="OUTPUTTYPE" val="SVG"/>
  <p:tag name="IGUANATEXVERSION" val="160"/>
  <p:tag name="LATEXADDIN" val="\documentclass{article}&#10;\usepackage{amsmath}&#10;\pagestyle{empty}&#10;\begin{document}&#10;&#10;$\eta=0.85$&#10;&#10;&#10;\end{document}"/>
  <p:tag name="IGUANATEXSIZE" val="20"/>
  <p:tag name="IGUANATEXCURSOR" val="9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36"/>
  <p:tag name="ORIGINALWIDTH" val="4,65252"/>
  <p:tag name="LATEXADDIN" val="\documentclass{article}&#10;\usepackage{amsmath}&#10;\pagestyle{empty}&#10;\begin{document}&#10;&#10;$\eta=0.85$&#10;&#10;&#10;\end{document}"/>
  <p:tag name="IGUANATEXSIZE" val="20"/>
  <p:tag name="IGUANATEXCURSOR" val="9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94"/>
  <p:tag name="ORIGINALWIDTH" val="6,625118"/>
  <p:tag name="EMFCHILD" val="Tru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65"/>
  <p:tag name="ORIGINALWIDTH" val="4,194252"/>
  <p:tag name="EMFCHILD" val="Tru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16"/>
  <p:tag name="ORIGINALWIDTH" val="1,056024"/>
  <p:tag name="EMFCHILD" val="Tru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65"/>
  <p:tag name="ORIGINALWIDTH" val="4,134488"/>
  <p:tag name="EMFCHILD" val="Tru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65"/>
  <p:tag name="ORIGINALWIDTH" val="3,975079"/>
  <p:tag name="EMFCHILD" val="Tru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64"/>
  <p:tag name="ORIGINALWIDTH" val="6,195282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"/>
  <p:tag name="ORIGINALWIDTH" val="3,088778"/>
  <p:tag name="EMFCHILD" val="Tru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105"/>
  <p:tag name="ORIGINALWIDTH" val="6,549848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599286"/>
  <p:tag name="ORIGINALWIDTH" val="10,0632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IGUANATEXSIZE" val="20"/>
  <p:tag name="IGUANATEXCURSOR" val="63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7"/>
  <p:tag name="ORIGINALWIDTH" val="4,652516"/>
  <p:tag name="LATEXADDIN" val="\documentclass{article}&#10;\usepackage{amsmath}&#10;\pagestyle{empty}&#10;\begin{document}&#10;&#10;$\eta=0.75$&#10;&#10;&#10;\end{document}"/>
  <p:tag name="IGUANATEXSIZE" val="20"/>
  <p:tag name="IGUANATEXCURSOR" val="9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91"/>
  <p:tag name="ORIGINALWIDTH" val="6,625107"/>
  <p:tag name="EMFCHILD" val="Tru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75"/>
  <p:tag name="ORIGINALWIDTH" val="4,194247"/>
  <p:tag name="EMFCHILD" val="Tru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21"/>
  <p:tag name="ORIGINALWIDTH" val="1,056007"/>
  <p:tag name="EMFCHILD" val="Tru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71194"/>
  <p:tag name="ORIGINALWIDTH" val="4,273924"/>
  <p:tag name="EMFCHILD" val="Tru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75"/>
  <p:tag name="ORIGINALWIDTH" val="3,975055"/>
  <p:tag name="EMFCHILD" val="Tru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34"/>
  <p:tag name="ORIGINALWIDTH" val="4,727566"/>
  <p:tag name="LATEXADDIN" val="\documentclass{article}&#10;\usepackage{amsmath}&#10;\pagestyle{empty}&#10;\begin{document}&#10;&#10;$\eta=0.9$&#10;&#10;&#10;\end{document}"/>
  <p:tag name="IGUANATEXSIZE" val="20"/>
  <p:tag name="IGUANATEXCURSOR" val="9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78"/>
  <p:tag name="ORIGINALWIDTH" val="6,731997"/>
  <p:tag name="EMFCHILD" val="Tru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38"/>
  <p:tag name="ORIGINALWIDTH" val="4,261898"/>
  <p:tag name="EMFCHILD" val="Tru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16"/>
  <p:tag name="ORIGINALWIDTH" val="1,073047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16,2049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2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38"/>
  <p:tag name="ORIGINALWIDTH" val="4,201178"/>
  <p:tag name="EMFCHILD" val="Tru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64"/>
  <p:tag name="ORIGINALWIDTH" val="6,195282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"/>
  <p:tag name="ORIGINALWIDTH" val="3,088778"/>
  <p:tag name="EMFCHILD" val="Tru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105"/>
  <p:tag name="ORIGINALWIDTH" val="6,549848"/>
  <p:tag name="EMFCHILD" val="Tru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57"/>
  <p:tag name="ORIGINALWIDTH" val="20,81816"/>
  <p:tag name="OUTPUTTYPE" val="SVG"/>
  <p:tag name="IGUANATEXVERSION" val="160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1614"/>
  <p:tag name="ORIGINALWIDTH" val="35,50201"/>
  <p:tag name="OUTPUTTYPE" val="SVG"/>
  <p:tag name="IGUANATEXVERSION" val="160"/>
  <p:tag name="LATEXADDIN" val="\documentclass{article}&#10;\usepackage{amsmath}&#10;\pagestyle{empty}&#10;\begin{document}&#10;&#10;$\eta=0.85$&#10;&#10;&#10;\end{document}"/>
  <p:tag name="IGUANATEXSIZE" val="20"/>
  <p:tag name="IGUANATEXCURSOR" val="9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164"/>
  <p:tag name="ORIGINALWIDTH" val="31,09394"/>
  <p:tag name="OUTPUTTYPE" val="SVG"/>
  <p:tag name="IGUANATEXVERSION" val="160"/>
  <p:tag name="LATEXADDIN" val="\documentclass{article}&#10;\usepackage{amsmath}&#10;\pagestyle{empty}&#10;\begin{document}&#10;&#10;$\eta=0.9$&#10;&#10;&#10;\end{document}"/>
  <p:tag name="IGUANATEXSIZE" val="20"/>
  <p:tag name="IGUANATEXCURSOR" val="9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6436"/>
  <p:tag name="ORIGINALWIDTH" val="35,50195"/>
  <p:tag name="OUTPUTTYPE" val="SVG"/>
  <p:tag name="IGUANATEXVERSION" val="160"/>
  <p:tag name="LATEXADDIN" val="\documentclass{article}&#10;\usepackage{amsmath}&#10;\pagestyle{empty}&#10;\begin{document}&#10;&#10;$\eta=0.75$&#10;&#10;&#10;\end{document}"/>
  <p:tag name="IGUANATEXSIZE" val="20"/>
  <p:tag name="IGUANATEXCURSOR" val="9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57"/>
  <p:tag name="ORIGINALWIDTH" val="20,81816"/>
  <p:tag name="OUTPUTTYPE" val="SVG"/>
  <p:tag name="IGUANATEXVERSION" val="160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64"/>
  <p:tag name="ORIGINALWIDTH" val="6,195282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8,4739"/>
  <p:tag name="ORIGINALWIDTH" val="542,1822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Pi_i, \tilde{\varphi}, \rho} \Delta^2 \tilde{\varphi}$$&#10;\end{document}&#10;"/>
  <p:tag name="IGUANATEXSIZE" val="20"/>
  <p:tag name="IGUANATEXCURSOR" val="66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"/>
  <p:tag name="ORIGINALWIDTH" val="3,088778"/>
  <p:tag name="EMFCHILD" val="Tru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105"/>
  <p:tag name="ORIGINALWIDTH" val="6,549848"/>
  <p:tag name="EMFCHILD" val="Tru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7"/>
  <p:tag name="ORIGINALWIDTH" val="4,652516"/>
  <p:tag name="LATEXADDIN" val="\documentclass{article}&#10;\usepackage{amsmath}&#10;\pagestyle{empty}&#10;\begin{document}&#10;&#10;$\eta=0.75$&#10;&#10;&#10;\end{document}"/>
  <p:tag name="IGUANATEXSIZE" val="20"/>
  <p:tag name="IGUANATEXCURSOR" val="9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91"/>
  <p:tag name="ORIGINALWIDTH" val="6,625107"/>
  <p:tag name="EMFCHILD" val="Tru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75"/>
  <p:tag name="ORIGINALWIDTH" val="4,194247"/>
  <p:tag name="EMFCHILD" val="Tru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21"/>
  <p:tag name="ORIGINALWIDTH" val="1,056007"/>
  <p:tag name="EMFCHILD" val="Tru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71194"/>
  <p:tag name="ORIGINALWIDTH" val="4,273924"/>
  <p:tag name="EMFCHILD" val="Tru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75"/>
  <p:tag name="ORIGINALWIDTH" val="3,975055"/>
  <p:tag name="EMFCHILD" val="Tru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34"/>
  <p:tag name="ORIGINALWIDTH" val="4,727566"/>
  <p:tag name="LATEXADDIN" val="\documentclass{article}&#10;\usepackage{amsmath}&#10;\pagestyle{empty}&#10;\begin{document}&#10;&#10;$\eta=0.9$&#10;&#10;&#10;\end{document}"/>
  <p:tag name="IGUANATEXSIZE" val="20"/>
  <p:tag name="IGUANATEXCURSOR" val="9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78"/>
  <p:tag name="ORIGINALWIDTH" val="6,731997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1527"/>
  <p:tag name="ORIGINALWIDTH" val="82,9357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L_\varphi^2)$ \end{document}&#10;"/>
  <p:tag name="IGUANATEXSIZE" val="20"/>
  <p:tag name="IGUANATEXCURSOR" val="59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38"/>
  <p:tag name="ORIGINALWIDTH" val="4,261898"/>
  <p:tag name="EMFCHILD" val="Tru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16"/>
  <p:tag name="ORIGINALWIDTH" val="1,073047"/>
  <p:tag name="EMFCHILD" val="Tru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38"/>
  <p:tag name="ORIGINALWIDTH" val="4,201178"/>
  <p:tag name="EMFCHILD" val="Tru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36"/>
  <p:tag name="ORIGINALWIDTH" val="4,65252"/>
  <p:tag name="LATEXADDIN" val="\documentclass{article}&#10;\usepackage{amsmath}&#10;\pagestyle{empty}&#10;\begin{document}&#10;&#10;$\eta=0.85$&#10;&#10;&#10;\end{document}"/>
  <p:tag name="IGUANATEXSIZE" val="20"/>
  <p:tag name="IGUANATEXCURSOR" val="9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94"/>
  <p:tag name="ORIGINALWIDTH" val="6,625118"/>
  <p:tag name="EMFCHILD" val="Tru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65"/>
  <p:tag name="ORIGINALWIDTH" val="4,194252"/>
  <p:tag name="EMFCHILD" val="Tru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16"/>
  <p:tag name="ORIGINALWIDTH" val="1,056024"/>
  <p:tag name="EMFCHILD" val="Tru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65"/>
  <p:tag name="ORIGINALWIDTH" val="4,134488"/>
  <p:tag name="EMFCHILD" val="Tru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65"/>
  <p:tag name="ORIGINALWIDTH" val="3,975079"/>
  <p:tag name="EMFCHILD" val="Tru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64"/>
  <p:tag name="ORIGINALWIDTH" val="6,195282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17454"/>
  <p:tag name="ORIGINALWIDTH" val="105,186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varphi}{\t{d}\varphi}&#10;=  \frac{1}{2}\left(\rho_\varphi L_\varphi + L_\varphi \rho_\varphi \right)&#10;$$&#10;\end{document}&#10;"/>
  <p:tag name="IGUANATEXSIZE" val="20"/>
  <p:tag name="IGUANATEXCURSOR" val="64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"/>
  <p:tag name="ORIGINALWIDTH" val="3,088778"/>
  <p:tag name="EMFCHILD" val="Tru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105"/>
  <p:tag name="ORIGINALWIDTH" val="6,549848"/>
  <p:tag name="EMFCHILD" val="Tru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57"/>
  <p:tag name="ORIGINALWIDTH" val="20,81816"/>
  <p:tag name="OUTPUTTYPE" val="SVG"/>
  <p:tag name="IGUANATEXVERSION" val="160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1614"/>
  <p:tag name="ORIGINALWIDTH" val="35,50201"/>
  <p:tag name="OUTPUTTYPE" val="SVG"/>
  <p:tag name="IGUANATEXVERSION" val="160"/>
  <p:tag name="LATEXADDIN" val="\documentclass{article}&#10;\usepackage{amsmath}&#10;\pagestyle{empty}&#10;\begin{document}&#10;&#10;$\eta=0.85$&#10;&#10;&#10;\end{document}"/>
  <p:tag name="IGUANATEXSIZE" val="20"/>
  <p:tag name="IGUANATEXCURSOR" val="9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164"/>
  <p:tag name="ORIGINALWIDTH" val="31,09394"/>
  <p:tag name="OUTPUTTYPE" val="SVG"/>
  <p:tag name="IGUANATEXVERSION" val="160"/>
  <p:tag name="LATEXADDIN" val="\documentclass{article}&#10;\usepackage{amsmath}&#10;\pagestyle{empty}&#10;\begin{document}&#10;&#10;$\eta=0.9$&#10;&#10;&#10;\end{document}"/>
  <p:tag name="IGUANATEXSIZE" val="20"/>
  <p:tag name="IGUANATEXCURSOR" val="9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6436"/>
  <p:tag name="ORIGINALWIDTH" val="35,50195"/>
  <p:tag name="OUTPUTTYPE" val="SVG"/>
  <p:tag name="IGUANATEXVERSION" val="160"/>
  <p:tag name="LATEXADDIN" val="\documentclass{article}&#10;\usepackage{amsmath}&#10;\pagestyle{empty}&#10;\begin{document}&#10;&#10;$\eta=0.75$&#10;&#10;&#10;\end{document}"/>
  <p:tag name="IGUANATEXSIZE" val="20"/>
  <p:tag name="IGUANATEXCURSOR" val="9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57"/>
  <p:tag name="ORIGINALWIDTH" val="20,81816"/>
  <p:tag name="OUTPUTTYPE" val="SVG"/>
  <p:tag name="IGUANATEXVERSION" val="160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64"/>
  <p:tag name="ORIGINALWIDTH" val="6,195282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"/>
  <p:tag name="ORIGINALWIDTH" val="3,088778"/>
  <p:tag name="EMFCHILD" val="Tru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105"/>
  <p:tag name="ORIGINALWIDTH" val="6,549848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09764"/>
  <p:tag name="ORIGINALWIDTH" val="3,905709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73"/>
  <p:tag name="ORIGINALWIDTH" val="4,88860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varphi}{\t{d}\varphi}&#10;=  \frac{1}{2}\left(\rho_\varphi L_\varphi + L_\varphi \rho_\varphi \right)&#10;$$&#10;\end{document}&#10;"/>
  <p:tag name="IGUANATEXSIZE" val="20"/>
  <p:tag name="IGUANATEXCURSOR" val="64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7"/>
  <p:tag name="ORIGINALWIDTH" val="4,652516"/>
  <p:tag name="LATEXADDIN" val="\documentclass{article}&#10;\usepackage{amsmath}&#10;\pagestyle{empty}&#10;\begin{document}&#10;&#10;$\eta=0.75$&#10;&#10;&#10;\end{document}"/>
  <p:tag name="IGUANATEXSIZE" val="20"/>
  <p:tag name="IGUANATEXCURSOR" val="9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91"/>
  <p:tag name="ORIGINALWIDTH" val="6,625107"/>
  <p:tag name="EMFCHILD" val="Tru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75"/>
  <p:tag name="ORIGINALWIDTH" val="4,194247"/>
  <p:tag name="EMFCHILD" val="Tru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21"/>
  <p:tag name="ORIGINALWIDTH" val="1,056007"/>
  <p:tag name="EMFCHILD" val="Tru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71194"/>
  <p:tag name="ORIGINALWIDTH" val="4,273924"/>
  <p:tag name="EMFCHILD" val="Tru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75"/>
  <p:tag name="ORIGINALWIDTH" val="3,975055"/>
  <p:tag name="EMFCHILD" val="Tru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34"/>
  <p:tag name="ORIGINALWIDTH" val="4,727566"/>
  <p:tag name="LATEXADDIN" val="\documentclass{article}&#10;\usepackage{amsmath}&#10;\pagestyle{empty}&#10;\begin{document}&#10;&#10;$\eta=0.9$&#10;&#10;&#10;\end{document}"/>
  <p:tag name="IGUANATEXSIZE" val="20"/>
  <p:tag name="IGUANATEXCURSOR" val="9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78"/>
  <p:tag name="ORIGINALWIDTH" val="6,731997"/>
  <p:tag name="EMFCHILD" val="Tru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38"/>
  <p:tag name="ORIGINALWIDTH" val="4,261898"/>
  <p:tag name="EMFCHILD" val="Tru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16"/>
  <p:tag name="ORIGINALWIDTH" val="1,073047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79"/>
  <p:tag name="ORIGINALWIDTH" val="4,680378"/>
  <p:tag name="EMFCHILD" val="Tru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38"/>
  <p:tag name="ORIGINALWIDTH" val="4,201178"/>
  <p:tag name="EMFCHILD" val="Tru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36"/>
  <p:tag name="ORIGINALWIDTH" val="4,65252"/>
  <p:tag name="LATEXADDIN" val="\documentclass{article}&#10;\usepackage{amsmath}&#10;\pagestyle{empty}&#10;\begin{document}&#10;&#10;$\eta=0.85$&#10;&#10;&#10;\end{document}"/>
  <p:tag name="IGUANATEXSIZE" val="20"/>
  <p:tag name="IGUANATEXCURSOR" val="9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94"/>
  <p:tag name="ORIGINALWIDTH" val="6,625118"/>
  <p:tag name="EMFCHILD" val="Tru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65"/>
  <p:tag name="ORIGINALWIDTH" val="4,194252"/>
  <p:tag name="EMFCHILD" val="Tru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16"/>
  <p:tag name="ORIGINALWIDTH" val="1,056024"/>
  <p:tag name="EMFCHILD" val="Tru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65"/>
  <p:tag name="ORIGINALWIDTH" val="4,134488"/>
  <p:tag name="EMFCHILD" val="Tru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65"/>
  <p:tag name="ORIGINALWIDTH" val="3,975079"/>
  <p:tag name="EMFCHILD" val="Tru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64"/>
  <p:tag name="ORIGINALWIDTH" val="6,195282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"/>
  <p:tag name="ORIGINALWIDTH" val="3,088778"/>
  <p:tag name="EMFCHILD" val="Tru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105"/>
  <p:tag name="ORIGINALWIDTH" val="6,549848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24"/>
  <p:tag name="ORIGINALWIDTH" val="4,345195"/>
  <p:tag name="EMFCHILD" val="Tru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71,2411"/>
  <p:tag name="LATEXADDIN" val="\documentclass{article}\pagestyle{empty}&#10;\begin{document}&#10;$ \varphi$&#10;\end{document}&#10;"/>
  <p:tag name="IGUANATEXSIZE" val="20"/>
  <p:tag name="IGUANATEXCURSOR" val="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01079"/>
  <p:tag name="ORIGINALWIDTH" val="47,7804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U_\varphi=e^{i \frac{\sigma_z}{2} \varphi} 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2347"/>
  <p:tag name="ORIGINALWIDTH" val="331,458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usepackage{xcolor}&#10;\begin{document}&#10;$U_{\varphi+\textcolor{red}{\xi_N}}$&#10;\end{document}&#10;"/>
  <p:tag name="IGUANATEXSIZE" val="20"/>
  <p:tag name="IGUANATEXCURSOR" val="60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0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2347"/>
  <p:tag name="ORIGINALWIDTH" val="299,9625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usepackage{xcolor}&#10;\begin{document}&#10;$U_{\varphi+\textcolor{red}{\xi_2}}$&#10;\end{document}&#10;"/>
  <p:tag name="IGUANATEXSIZE" val="20"/>
  <p:tag name="IGUANATEXCURSOR" val="62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0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61451"/>
  <p:tag name="ORIGINALWIDTH" val="6,668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P $&#10;\end{document}&#10;"/>
  <p:tag name="IGUANATEXSIZE" val="20"/>
  <p:tag name="IGUANATEXCURSOR" val="62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87"/>
  <p:tag name="ORIGINALWIDTH" val="10,1837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558194"/>
  <p:tag name="ORIGINALWIDTH" val="14,1005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H}_A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39"/>
  <p:tag name="ORIGINALWIDTH" val="64,8893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d_{\mathcal{A}} = \t{dim}\left(\mathcal{H}_A\right)$$&#10; \end{document}&#10;"/>
  <p:tag name="IGUANATEXSIZE" val="20"/>
  <p:tag name="IGUANATEXCURSOR" val="54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48061"/>
  <p:tag name="ORIGINALWIDTH" val="4,74221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d_{\mathcal{A}} = \t{dim}\left(\mathcal{H}_A\right)$$&#10; \end{document}&#10;"/>
  <p:tag name="IGUANATEXSIZE" val="20"/>
  <p:tag name="IGUANATEXCURSOR" val="54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276389"/>
  <p:tag name="ORIGINALWIDTH" val="5,948673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75349"/>
  <p:tag name="ORIGINALWIDTH" val="16,34712"/>
  <p:tag name="EMFCHILD" val="Tru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72942"/>
  <p:tag name="ORIGINALWIDTH" val="6,625139"/>
  <p:tag name="EMFCHILD" val="Tru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48061"/>
  <p:tag name="ORIGINALWIDTH" val="4,91158"/>
  <p:tag name="EMFCHILD" val="Tru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8372"/>
  <p:tag name="ORIGINALWIDTH" val="2,131975"/>
  <p:tag name="EMFCHILD" val="Tru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363"/>
  <p:tag name="ORIGINALWIDTH" val="7,780798"/>
  <p:tag name="EMFCHILD" val="Tru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39"/>
  <p:tag name="ORIGINALWIDTH" val="2,311318"/>
  <p:tag name="EMFCHILD" val="Tru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10327"/>
  <p:tag name="ORIGINALWIDTH" val="7,770824"/>
  <p:tag name="EMFCHILD" val="Tru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48041"/>
  <p:tag name="ORIGINALWIDTH" val="5,251288"/>
  <p:tag name="EMFCHILD" val="Tru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39"/>
  <p:tag name="ORIGINALWIDTH" val="2,311318"/>
  <p:tag name="EMFCHILD" val="Tru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520544"/>
  <p:tag name="ORIGINALWIDTH" val="7,9096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H}_A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27727"/>
  <p:tag name="ORIGINALWIDTH" val="5,345078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73"/>
  <p:tag name="ORIGINALWIDTH" val="4,888603"/>
  <p:tag name="EMFCHILD" val="Tru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,29398"/>
  <p:tag name="ORIGINALWIDTH" val="140,472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usepackage{xcolor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color{red}&#10;\begin{array}{c||c|c}&#10;p(\xi_{i+1}|\xi_{i}) &amp; \xi_i = +\epsilon &amp; \xi_i=-\epsilon \\&#10;\hline\hline&#10;\xi_{i+1}=+\epsilon &amp; \frac{1+C}{2} &amp; \frac{1-C}{2} \\&#10;\hline&#10;\xi_{i+1}= -\epsilon &amp;  \frac{1-C}{2} &amp; \frac{1+C}{2}  &#10;\end{array}&#10;$&#10;\end{document}&#10;"/>
  <p:tag name="IGUANATEXSIZE" val="20"/>
  <p:tag name="IGUANATEXCURSOR" val="754"/>
  <p:tag name="TRANSPARENCY" val="True"/>
  <p:tag name="LATEXENGINEID" val="0"/>
  <p:tag name="TEMPFOLDER" val="C:\Users\rafal\Documents\000\"/>
  <p:tag name="LATEXFORMHEIGHT" val="320"/>
  <p:tag name="LATEXFORMWIDTH" val="460,8"/>
  <p:tag name="LATEXFORMWRAP" val="True"/>
  <p:tag name="BITMAPVECTOR" val="1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41"/>
  <p:tag name="ORIGINALWIDTH" val="5,20977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usepackage{xcolor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color{red}&#10;\begin{array}{c||c|c}&#10;p(\xi_{i+1}|\xi_{i}) &amp; \xi_i = +\epsilon &amp; \xi_i=-\epsilon \\&#10;\hline\hline&#10;\xi_{i+1}=+\epsilon &amp; \frac{1+C}{2} &amp; \frac{1-C}{2} \\&#10;\hline&#10;\xi_{i+1}= -\epsilon &amp;  \frac{1-C}{2} &amp; \frac{1+C}{2}  &#10;\end{array}&#10;$&#10;\end{document}&#10;"/>
  <p:tag name="IGUANATEXSIZE" val="20"/>
  <p:tag name="IGUANATEXCURSOR" val="754"/>
  <p:tag name="TRANSPARENCY" val="True"/>
  <p:tag name="LATEXENGINEID" val="0"/>
  <p:tag name="TEMPFOLDER" val="C:\Users\rafal\Documents\000\"/>
  <p:tag name="LATEXFORMHEIGHT" val="320"/>
  <p:tag name="LATEXFORMWIDTH" val="460,8"/>
  <p:tag name="LATEXFORMWRAP" val="True"/>
  <p:tag name="BITMAPVECTOR" val="1"/>
  <p:tag name="EMFCHILD" val="Tru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8"/>
  <p:tag name="ORIGINALWIDTH" val="2,31546"/>
  <p:tag name="EMFCHILD" val="Tru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86269"/>
  <p:tag name="ORIGINALWIDTH" val="4,221714"/>
  <p:tag name="EMFCHILD" val="Tru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97"/>
  <p:tag name="ORIGINALWIDTH" val="2,116836"/>
  <p:tag name="EMFCHILD" val="Tru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8"/>
  <p:tag name="ORIGINALWIDTH" val="5,141893"/>
  <p:tag name="EMFCHILD" val="Tru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2,542984"/>
  <p:tag name="EMFCHILD" val="Tru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8"/>
  <p:tag name="ORIGINALWIDTH" val="0,3991978"/>
  <p:tag name="EMFCHILD" val="Tru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86269"/>
  <p:tag name="ORIGINALWIDTH" val="4,221714"/>
  <p:tag name="EMFCHILD" val="Tru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97"/>
  <p:tag name="ORIGINALWIDTH" val="2,116836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24753"/>
  <p:tag name="ORIGINALWIDTH" val="5,642249"/>
  <p:tag name="EMFCHILD" val="Tru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8"/>
  <p:tag name="ORIGINALWIDTH" val="2,31546"/>
  <p:tag name="EMFCHILD" val="Tru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95517"/>
  <p:tag name="ORIGINALWIDTH" val="0,3991978"/>
  <p:tag name="EMFCHILD" val="Tru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95517"/>
  <p:tag name="ORIGINALWIDTH" val="0,3991978"/>
  <p:tag name="EMFCHILD" val="Tru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86269"/>
  <p:tag name="ORIGINALWIDTH" val="4,221714"/>
  <p:tag name="EMFCHILD" val="Tru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97"/>
  <p:tag name="ORIGINALWIDTH" val="2,116836"/>
  <p:tag name="EMFCHILD" val="Tru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1"/>
  <p:tag name="ORIGINALWIDTH" val="6,636954"/>
  <p:tag name="EMFCHILD" val="Tru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09"/>
  <p:tag name="ORIGINALWIDTH" val="6,636954"/>
  <p:tag name="EMFCHILD" val="Tru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2"/>
  <p:tag name="ORIGINALWIDTH" val="3,283543"/>
  <p:tag name="EMFCHILD" val="Tru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95517"/>
  <p:tag name="ORIGINALWIDTH" val="0,3991978"/>
  <p:tag name="EMFCHILD" val="Tru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86269"/>
  <p:tag name="ORIGINALWIDTH" val="4,221714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84237"/>
  <p:tag name="ORIGINALWIDTH" val="6,594195"/>
  <p:tag name="EMFCHILD" val="Tru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97"/>
  <p:tag name="ORIGINALWIDTH" val="2,116836"/>
  <p:tag name="EMFCHILD" val="Tru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1"/>
  <p:tag name="ORIGINALWIDTH" val="6,636954"/>
  <p:tag name="EMFCHILD" val="Tru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4"/>
  <p:tag name="ORIGINALWIDTH" val="6,098019"/>
  <p:tag name="EMFCHILD" val="Tru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2"/>
  <p:tag name="ORIGINALWIDTH" val="3,283543"/>
  <p:tag name="EMFCHILD" val="Tru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4"/>
  <p:tag name="ORIGINALWIDTH" val="140,4727"/>
  <p:tag name="EMFCHILD" val="Tru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4"/>
  <p:tag name="ORIGINALWIDTH" val="140,4727"/>
  <p:tag name="EMFCHILD" val="Tru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86269"/>
  <p:tag name="ORIGINALWIDTH" val="4,221714"/>
  <p:tag name="EMFCHILD" val="Tru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97"/>
  <p:tag name="ORIGINALWIDTH" val="2,116836"/>
  <p:tag name="EMFCHILD" val="Tru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8"/>
  <p:tag name="ORIGINALWIDTH" val="5,141893"/>
  <p:tag name="EMFCHILD" val="Tru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2,542984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875"/>
  <p:tag name="ORIGINALWIDTH" val="3,272285"/>
  <p:tag name="EMFCHILD" val="Tru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1"/>
  <p:tag name="ORIGINALWIDTH" val="6,636954"/>
  <p:tag name="EMFCHILD" val="Tru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09"/>
  <p:tag name="ORIGINALWIDTH" val="6,636954"/>
  <p:tag name="EMFCHILD" val="Tru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2"/>
  <p:tag name="ORIGINALWIDTH" val="3,283543"/>
  <p:tag name="EMFCHILD" val="Tru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7464"/>
  <p:tag name="ORIGINALWIDTH" val="0,3991978"/>
  <p:tag name="EMFCHILD" val="Tru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7464"/>
  <p:tag name="ORIGINALWIDTH" val="0,3991978"/>
  <p:tag name="EMFCHILD" val="Tru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2,542984"/>
  <p:tag name="EMFCHILD" val="Tru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8"/>
  <p:tag name="ORIGINALWIDTH" val="5,141893"/>
  <p:tag name="EMFCHILD" val="Tru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2089"/>
  <p:tag name="ORIGINALWIDTH" val="5,400378"/>
  <p:tag name="EMFCHILD" val="Tru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4"/>
  <p:tag name="ORIGINALWIDTH" val="16,31902"/>
  <p:tag name="EMFCHILD" val="Tru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3,087917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75349"/>
  <p:tag name="ORIGINALWIDTH" val="4,958027"/>
  <p:tag name="EMFCHILD" val="Tru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7464"/>
  <p:tag name="ORIGINALWIDTH" val="0,3991978"/>
  <p:tag name="EMFCHILD" val="Tru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2,542984"/>
  <p:tag name="EMFCHILD" val="Tru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417016"/>
  <p:tag name="ORIGINALWIDTH" val="4,722716"/>
  <p:tag name="EMFCHILD" val="Tru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2089"/>
  <p:tag name="ORIGINALWIDTH" val="5,400378"/>
  <p:tag name="EMFCHILD" val="Tru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4"/>
  <p:tag name="ORIGINALWIDTH" val="16,4299"/>
  <p:tag name="EMFCHILD" val="Tru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3,087917"/>
  <p:tag name="EMFCHILD" val="Tru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4"/>
  <p:tag name="ORIGINALWIDTH" val="140,4727"/>
  <p:tag name="EMFCHILD" val="Tru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86269"/>
  <p:tag name="ORIGINALWIDTH" val="4,221714"/>
  <p:tag name="EMFCHILD" val="Tru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97"/>
  <p:tag name="ORIGINALWIDTH" val="2,116836"/>
  <p:tag name="EMFCHILD" val="Tru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8"/>
  <p:tag name="ORIGINALWIDTH" val="5,141893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875"/>
  <p:tag name="ORIGINALWIDTH" val="3,956507"/>
  <p:tag name="EMFCHILD" val="Tru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2,542984"/>
  <p:tag name="EMFCHILD" val="Tru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1"/>
  <p:tag name="ORIGINALWIDTH" val="6,636954"/>
  <p:tag name="EMFCHILD" val="Tru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4"/>
  <p:tag name="ORIGINALWIDTH" val="6,098019"/>
  <p:tag name="EMFCHILD" val="Tru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2"/>
  <p:tag name="ORIGINALWIDTH" val="3,283543"/>
  <p:tag name="EMFCHILD" val="Tru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7464"/>
  <p:tag name="ORIGINALWIDTH" val="0,3991978"/>
  <p:tag name="EMFCHILD" val="Tru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7464"/>
  <p:tag name="ORIGINALWIDTH" val="0,3991978"/>
  <p:tag name="EMFCHILD" val="Tru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2,542984"/>
  <p:tag name="EMFCHILD" val="Tru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417016"/>
  <p:tag name="ORIGINALWIDTH" val="4,722716"/>
  <p:tag name="EMFCHILD" val="Tru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2089"/>
  <p:tag name="ORIGINALWIDTH" val="5,400378"/>
  <p:tag name="EMFCHILD" val="Tru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4"/>
  <p:tag name="ORIGINALWIDTH" val="16,4299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5158"/>
  <p:tag name="ORIGINALWIDTH" val="6,064409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2"/>
  <p:tag name="ORIGINALWIDTH" val="2,300489"/>
  <p:tag name="EMFCHILD" val="Tru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3,087917"/>
  <p:tag name="EMFCHILD" val="Tru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7464"/>
  <p:tag name="ORIGINALWIDTH" val="0,3991978"/>
  <p:tag name="EMFCHILD" val="Tru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2,542984"/>
  <p:tag name="EMFCHILD" val="Tru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8"/>
  <p:tag name="ORIGINALWIDTH" val="5,141893"/>
  <p:tag name="EMFCHILD" val="Tru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2089"/>
  <p:tag name="ORIGINALWIDTH" val="5,400378"/>
  <p:tag name="EMFCHILD" val="Tru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4"/>
  <p:tag name="ORIGINALWIDTH" val="16,31902"/>
  <p:tag name="EMFCHILD" val="Tru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33"/>
  <p:tag name="ORIGINALWIDTH" val="3,087917"/>
  <p:tag name="EMFCHILD" val="Tru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36"/>
  <p:tag name="ORIGINALWIDTH" val="4,93746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87"/>
  <p:tag name="ORIGINALWIDTH" val="4,583909"/>
  <p:tag name="EMFCHILD" val="Tru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4"/>
  <p:tag name="ORIGINALWIDTH" val="6,868868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U_\varphi=e^{i \frac{\sigma_z}{2} \varphi} 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79"/>
  <p:tag name="ORIGINALWIDTH" val="4,680378"/>
  <p:tag name="EMFCHILD" val="Tru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86"/>
  <p:tag name="ORIGINALWIDTH" val="4,343324"/>
  <p:tag name="EMFCHILD" val="Tru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2"/>
  <p:tag name="ORIGINALWIDTH" val="6,591336"/>
  <p:tag name="EMFCHILD" val="Tru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55"/>
  <p:tag name="ORIGINALWIDTH" val="3,806114"/>
  <p:tag name="EMFCHILD" val="Tru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73"/>
  <p:tag name="ORIGINALWIDTH" val="2,102269"/>
  <p:tag name="EMFCHILD" val="Tru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01705"/>
  <p:tag name="ORIGINALWIDTH" val="3,186628"/>
  <p:tag name="EMFCHILD" val="Tru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56527"/>
  <p:tag name="ORIGINALWIDTH" val="2,517592"/>
  <p:tag name="EMFCHILD" val="Tru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38685"/>
  <p:tag name="ORIGINALWIDTH" val="8,131966"/>
  <p:tag name="EMFCHILD" val="Tru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17536"/>
  <p:tag name="ORIGINALWIDTH" val="2,468004"/>
  <p:tag name="EMFCHILD" val="Tru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86"/>
  <p:tag name="ORIGINALWIDTH" val="4,343324"/>
  <p:tag name="EMFCHILD" val="Tru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59,4862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 F(\rho_\theta) = ? $$&#10;\end{document}&#10;"/>
  <p:tag name="IGUANATEXSIZE" val="20"/>
  <p:tag name="IGUANATEXCURSOR" val="57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24"/>
  <p:tag name="ORIGINALWIDTH" val="4,345195"/>
  <p:tag name="EMFCHILD" val="Tru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62265"/>
  <p:tag name="ORIGINALWIDTH" val="6,21107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= $$&#10;\end{document}&#10;"/>
  <p:tag name="IGUANATEXSIZE" val="20"/>
  <p:tag name="IGUANATEXCURSOR" val="55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396"/>
  <p:tag name="ORIGINALWIDTH" val="7,74891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 F(\rho_\theta) = ? $$&#10;\end{document}&#10;"/>
  <p:tag name="IGUANATEXSIZE" val="20"/>
  <p:tag name="IGUANATEXCURSOR" val="57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58521"/>
  <p:tag name="ORIGINALWIDTH" val="4,474718"/>
  <p:tag name="EMFCHILD" val="Tru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86543"/>
  <p:tag name="ORIGINALWIDTH" val="5,00057"/>
  <p:tag name="EMFCHILD" val="Tru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522"/>
  <p:tag name="ORIGINALWIDTH" val="7,052183"/>
  <p:tag name="EMFCHILD" val="Tru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2,301842"/>
  <p:tag name="EMFCHILD" val="Tru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1512"/>
  <p:tag name="ORIGINALWIDTH" val="4,683082"/>
  <p:tag name="EMFCHILD" val="Tru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54827"/>
  <p:tag name="ORIGINALWIDTH" val="3,111463"/>
  <p:tag name="EMFCHILD" val="Tru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2,301842"/>
  <p:tag name="EMFCHILD" val="Tru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72953"/>
  <p:tag name="ORIGINALWIDTH" val="6,597999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07"/>
  <p:tag name="ORIGINALWIDTH" val="5,989273"/>
  <p:tag name="EMFCHILD" val="Tru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48063"/>
  <p:tag name="ORIGINALWIDTH" val="3,561913"/>
  <p:tag name="EMFCHILD" val="Tru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1,4698"/>
  <p:tag name="ORIGINALWIDTH" val="2350,20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ket{\Psi}}F_Q[\rho_\varphi] \leq  4 \min_{\tilde{{K}}_k^\varphi} &#10;N \|\alpha\| + N(N-1) \|\beta\|^2&#10;$$&#10; \end{document}&#10;"/>
  <p:tag name="IGUANATEXSIZE" val="20"/>
  <p:tag name="IGUANATEXCURSOR" val="548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9,7188"/>
  <p:tag name="ORIGINALWIDTH" val="2676,41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 \leq  4 \min_{\tilde{{K}}_k^\varphi} &#10;N \|\alpha\| + N(N-1) \|\beta\|(2\sqrt{\|\alpha\|} + \|\beta\|)&#10;$$&#10; \end{document}&#10;"/>
  <p:tag name="IGUANATEXSIZE" val="20"/>
  <p:tag name="IGUANATEXCURSOR" val="572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62586"/>
  <p:tag name="ORIGINALWIDTH" val="67,9217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62585"/>
  <p:tag name="ORIGINALWIDTH" val="68,0327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2674,91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extcolor{red}{\beta = 0\longleftrightarrow&#10; H = i \sum_k \dot{{K}}_k^\dagger {K}_k \in \t{span}_{\mathbb{H}}\left\{K_i^\dagger K_j, \forall_{ij}  \right\}} $&#10;&#10; \end{document}&#10;"/>
  <p:tag name="IGUANATEXSIZE" val="20"/>
  <p:tag name="IGUANATEXCURSOR" val="58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9674"/>
  <p:tag name="ORIGINALWIDTH" val="1543,307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ket{\Psi}}F_Q[\rho_\varphi] =  4 \min_{\tilde{K}_k^{\varphi (N)}} &#10;\|\alpha^{(N)}\|&#10;$$&#10; \end{document}&#10;"/>
  <p:tag name="IGUANATEXSIZE" val="20"/>
  <p:tag name="IGUANATEXCURSOR" val="56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24"/>
  <p:tag name="ORIGINALWIDTH" val="4,345195"/>
  <p:tag name="EMFCHILD" val="Tru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3818"/>
  <p:tag name="ORIGINALWIDTH" val="5,45085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6589"/>
  <p:tag name="ORIGINALWIDTH" val="6,649513"/>
  <p:tag name="EMFCHILD" val="Tru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9929"/>
  <p:tag name="ORIGINALWIDTH" val="13,30901"/>
  <p:tag name="EMFCHILD" val="Tru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512"/>
  <p:tag name="ORIGINALWIDTH" val="1,069887"/>
  <p:tag name="EMFCHILD" val="Tru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904"/>
  <p:tag name="ORIGINALWIDTH" val="3,32973"/>
  <p:tag name="EMFCHILD" val="Tru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28"/>
  <p:tag name="ORIGINALWIDTH" val="8,509364"/>
  <p:tag name="EMFCHILD" val="Tru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7157"/>
  <p:tag name="ORIGINALWIDTH" val="2,589782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875"/>
  <p:tag name="ORIGINALWIDTH" val="6,594195"/>
  <p:tag name="EMFCHILD" val="Tru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602"/>
  <p:tag name="ORIGINALWIDTH" val="4,381678"/>
  <p:tag name="EMFCHILD" val="Tru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904"/>
  <p:tag name="ORIGINALWIDTH" val="3,32973"/>
  <p:tag name="EMFCHILD" val="Tru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28"/>
  <p:tag name="ORIGINALWIDTH" val="8,509364"/>
  <p:tag name="EMFCHILD" val="Tru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602"/>
  <p:tag name="ORIGINALWIDTH" val="4,381678"/>
  <p:tag name="EMFCHILD" val="Tru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2129"/>
  <p:tag name="ORIGINALWIDTH" val="5,58902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6585"/>
  <p:tag name="ORIGINALWIDTH" val="6,62513"/>
  <p:tag name="EMFCHILD" val="Tru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9931"/>
  <p:tag name="ORIGINALWIDTH" val="13,26024"/>
  <p:tag name="EMFCHILD" val="Tru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07"/>
  <p:tag name="ORIGINALWIDTH" val="5,989273"/>
  <p:tag name="EMFCHILD" val="Tru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491"/>
  <p:tag name="ORIGINALWIDTH" val="1,065983"/>
  <p:tag name="EMFCHILD" val="Tru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699"/>
  <p:tag name="ORIGINALWIDTH" val="3,317539"/>
  <p:tag name="EMFCHILD" val="Tru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38"/>
  <p:tag name="ORIGINALWIDTH" val="8,478191"/>
  <p:tag name="EMFCHILD" val="Tru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71569"/>
  <p:tag name="ORIGINALWIDTH" val="2,580308"/>
  <p:tag name="EMFCHILD" val="Tru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599"/>
  <p:tag name="ORIGINALWIDTH" val="4,365615"/>
  <p:tag name="EMFCHILD" val="Tru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491"/>
  <p:tag name="ORIGINALWIDTH" val="1,065983"/>
  <p:tag name="EMFCHILD" val="Tru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699"/>
  <p:tag name="ORIGINALWIDTH" val="3,317539"/>
  <p:tag name="EMFCHILD" val="Tru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38"/>
  <p:tag name="ORIGINALWIDTH" val="8,478191"/>
  <p:tag name="EMFCHILD" val="Tru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599"/>
  <p:tag name="ORIGINALWIDTH" val="4,365615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24"/>
  <p:tag name="ORIGINALWIDTH" val="4,345195"/>
  <p:tag name="EMFCHILD" val="Tru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&#10; \geq \frac{\sqrt{1-\eta^2}}{\eta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7"/>
  <p:tag name="PICTUREFILESIZE" val="5238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&#10;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495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79"/>
  <p:tag name="ORIGINALWIDTH" val="4,680378"/>
  <p:tag name="EMFCHILD" val="Tru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95517"/>
  <p:tag name="ORIGINALWIDTH" val="31,57352"/>
  <p:tag name="OUTPUTTYPE" val="SVG"/>
  <p:tag name="IGUANATEXVERSION" val="160"/>
  <p:tag name="LATEXADDIN" val="\documentclass{article}\pagestyle{empty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usepackage{xcolor}&#10;\begin{document}&#10;$$&#10;\color{red} \sqrt{1-\eta}&#10;$$&#10; \end{document}&#10;"/>
  <p:tag name="IGUANATEXSIZE" val="20"/>
  <p:tag name="IGUANATEXCURSOR" val="57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95517"/>
  <p:tag name="ORIGINALWIDTH" val="9,136807"/>
  <p:tag name="LATEXADDIN" val="\documentclass{article}\pagestyle{empty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usepackage{xcolor}&#10;\begin{document}&#10;$$&#10;\color{red} \sqrt{1-\eta}&#10;$$&#10; \end{document}&#10;"/>
  <p:tag name="IGUANATEXSIZE" val="20"/>
  <p:tag name="IGUANATEXCURSOR" val="57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9"/>
  <p:tag name="ORIGINALWIDTH" val="22,63746"/>
  <p:tag name="EMFCHILD" val="Tru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01"/>
  <p:tag name="ORIGINALWIDTH" val="3,313331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24"/>
  <p:tag name="ORIGINALWIDTH" val="4,345195"/>
  <p:tag name="EMFCHILD" val="Tru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5011"/>
  <p:tag name="ORIGINALWIDTH" val="6,134706"/>
  <p:tag name="EMFCHILD" val="Tru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05"/>
  <p:tag name="ORIGINALWIDTH" val="4,688879"/>
  <p:tag name="EMFCHILD" val="Tru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62586"/>
  <p:tag name="ORIGINALWIDTH" val="67,9217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62585"/>
  <p:tag name="ORIGINALWIDTH" val="68,0327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,98804"/>
  <p:tag name="ORIGINALWIDTH" val="179,12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^{(n+1)} \leq F^{(n)} +  4 \min_{\tilde{K}^{(n)}_k} \| \alpha\| + 2 \| \beta \| \sqrt{F^{(n)}}  &#10;$$&#10; \end{document}&#10;"/>
  <p:tag name="IGUANATEXSIZE" val="20"/>
  <p:tag name="IGUANATEXCURSOR" val="58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38579"/>
  <p:tag name="ORIGINALWIDTH" val="19,9388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verset{n\rightarrow \infty}{\equiv}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8"/>
  <p:tag name="ORIGINALWIDTH" val="4,26100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verset{n\rightarrow \infty}{\equiv}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675198"/>
  <p:tag name="ORIGINALWIDTH" val="6,862264"/>
  <p:tag name="EMFCHILD" val="Tru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8"/>
  <p:tag name="ORIGINALWIDTH" val="6,862264"/>
  <p:tag name="EMFCHILD" val="Tru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64006"/>
  <p:tag name="ORIGINALWIDTH" val="6,645057"/>
  <p:tag name="EMFCHIL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16075</TotalTime>
  <Words>2068</Words>
  <Application>Microsoft Office PowerPoint</Application>
  <PresentationFormat>Pokaz na ekranie (4:3)</PresentationFormat>
  <Paragraphs>231</Paragraphs>
  <Slides>37</Slides>
  <Notes>1</Notes>
  <HiddenSlides>9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37</vt:i4>
      </vt:variant>
    </vt:vector>
  </HeadingPairs>
  <TitlesOfParts>
    <vt:vector size="48" baseType="lpstr">
      <vt:lpstr>Arial</vt:lpstr>
      <vt:lpstr>Calibri</vt:lpstr>
      <vt:lpstr>Lucida Sans Unicode</vt:lpstr>
      <vt:lpstr>Symbol</vt:lpstr>
      <vt:lpstr>Times</vt:lpstr>
      <vt:lpstr>Times New Roman</vt:lpstr>
      <vt:lpstr>Verdana</vt:lpstr>
      <vt:lpstr>Wingdings 2</vt:lpstr>
      <vt:lpstr>Wingdings 3</vt:lpstr>
      <vt:lpstr>Concourse</vt:lpstr>
      <vt:lpstr>Motyw pakietu Office</vt:lpstr>
      <vt:lpstr>Quantum Metrological Theoretical Toolbox all you need to know to find the optimal protocols! </vt:lpstr>
      <vt:lpstr>Interferometry at its limits</vt:lpstr>
      <vt:lpstr>Experimentalist approach</vt:lpstr>
      <vt:lpstr>A very naive theorist approach</vt:lpstr>
      <vt:lpstr>A slighlty less naive theorist approach</vt:lpstr>
      <vt:lpstr>Quantum metrology as a quantum channel estimation problem…</vt:lpstr>
      <vt:lpstr>Quantum metrology as a quantum channel estimation problem…</vt:lpstr>
      <vt:lpstr>Quantum metrology as a quantum channel estimation problem…</vt:lpstr>
      <vt:lpstr>More channels! What are advantages of different levels of quantumness?</vt:lpstr>
      <vt:lpstr>Optimal entanglement based strategies (E)</vt:lpstr>
      <vt:lpstr>Optimal entanglement based strategies (E)</vt:lpstr>
      <vt:lpstr>Optimal adaptive protocols (AD) </vt:lpstr>
      <vt:lpstr>Adaptive startegy as a Quantum comb</vt:lpstr>
      <vt:lpstr>Adaptive startegy as a Quantum comb</vt:lpstr>
      <vt:lpstr>Iterative optimization for combs</vt:lpstr>
      <vt:lpstr>Break a Comb into Teeth!</vt:lpstr>
      <vt:lpstr>Optimize QFI using tensor networks</vt:lpstr>
      <vt:lpstr>Examples</vt:lpstr>
      <vt:lpstr>Examples</vt:lpstr>
      <vt:lpstr>Examples</vt:lpstr>
      <vt:lpstr>Examples</vt:lpstr>
      <vt:lpstr>Correlated dephasing noise example</vt:lpstr>
      <vt:lpstr>Complementary approach:  derive fundamental bounds!</vt:lpstr>
      <vt:lpstr>Fundamental bounds state-of-the art results (&lt;2023)</vt:lpstr>
      <vt:lpstr>Fundamental bounds in most common scenarios</vt:lpstr>
      <vt:lpstr>Squeezed states in gravitational wave detectors</vt:lpstr>
      <vt:lpstr>Fundamental bounds latest developments</vt:lpstr>
      <vt:lpstr>Fundamental bounds very latest developments, correlated noise models</vt:lpstr>
      <vt:lpstr>Fundamental bounds very latest developments, correlated noise models</vt:lpstr>
      <vt:lpstr>Fundamental bounds very latest developments, correlated noise models</vt:lpstr>
      <vt:lpstr>Fundamental bounds correlated (paralel) dephasing model</vt:lpstr>
      <vt:lpstr>Fundamental bounds latest developments, continuous time models</vt:lpstr>
      <vt:lpstr>Fundamental bounds latest developments, continuous time models</vt:lpstr>
      <vt:lpstr>Fundamental bounds latest developments, continuous time models</vt:lpstr>
      <vt:lpstr>Prezentacja programu PowerPoint</vt:lpstr>
      <vt:lpstr>Prezentacja programu PowerPoint</vt:lpstr>
      <vt:lpstr>Big picture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Komputery kwantowe</dc:title>
  <dc:creator>Rafal</dc:creator>
  <cp:lastModifiedBy>Rafał Demkowicz-Dobrzański</cp:lastModifiedBy>
  <cp:revision>2033</cp:revision>
  <dcterms:created xsi:type="dcterms:W3CDTF">2015-09-10T09:53:21Z</dcterms:created>
  <dcterms:modified xsi:type="dcterms:W3CDTF">2024-10-15T23:50:13Z</dcterms:modified>
</cp:coreProperties>
</file>